
<file path=[Content_Types].xml><?xml version="1.0" encoding="utf-8"?>
<Types xmlns="http://schemas.openxmlformats.org/package/2006/content-types">
  <Default Extension="png" ContentType="image/png"/>
  <Default Extension="wmf" ContentType="image/x-wmf"/>
  <Default Extension="jpeg" ContentType="image/jpeg"/>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customXml/itemProps1.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theme/theme2.xml" ContentType="application/vnd.openxmlformats-officedocument.theme+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slideLayouts/slideLayout151.xml" ContentType="application/vnd.openxmlformats-officedocument.presentationml.slideLayout+xml"/>
  <Override PartName="/ppt/slideLayouts/slideLayout152.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notesSlides/notesSlide3.xml" ContentType="application/vnd.openxmlformats-officedocument.presentationml.notesSlide+xml"/>
  <Override PartName="/ppt/charts/chart3.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753" r:id="rId2"/>
    <p:sldMasterId id="2147483998" r:id="rId3"/>
    <p:sldMasterId id="2147484017" r:id="rId4"/>
  </p:sldMasterIdLst>
  <p:notesMasterIdLst>
    <p:notesMasterId r:id="rId13"/>
  </p:notesMasterIdLst>
  <p:handoutMasterIdLst>
    <p:handoutMasterId r:id="rId14"/>
  </p:handoutMasterIdLst>
  <p:sldIdLst>
    <p:sldId id="696" r:id="rId5"/>
    <p:sldId id="704" r:id="rId6"/>
    <p:sldId id="869" r:id="rId7"/>
    <p:sldId id="863" r:id="rId8"/>
    <p:sldId id="867" r:id="rId9"/>
    <p:sldId id="870" r:id="rId10"/>
    <p:sldId id="871" r:id="rId11"/>
    <p:sldId id="856" r:id="rId12"/>
  </p:sldIdLst>
  <p:sldSz cx="9144000" cy="6858000" type="screen4x3"/>
  <p:notesSz cx="9928225" cy="6797675"/>
  <p:defaultTextStyle>
    <a:defPPr>
      <a:defRPr lang="en-GB"/>
    </a:defPPr>
    <a:lvl1pPr algn="l" rtl="0" fontAlgn="base">
      <a:spcBef>
        <a:spcPct val="0"/>
      </a:spcBef>
      <a:spcAft>
        <a:spcPct val="0"/>
      </a:spcAft>
      <a:defRPr sz="1200" kern="1200">
        <a:solidFill>
          <a:schemeClr val="bg1"/>
        </a:solidFill>
        <a:latin typeface="Arial" charset="0"/>
        <a:ea typeface="ＭＳ Ｐゴシック" charset="0"/>
        <a:cs typeface="Arial" charset="0"/>
      </a:defRPr>
    </a:lvl1pPr>
    <a:lvl2pPr marL="457200" algn="l" rtl="0" fontAlgn="base">
      <a:spcBef>
        <a:spcPct val="0"/>
      </a:spcBef>
      <a:spcAft>
        <a:spcPct val="0"/>
      </a:spcAft>
      <a:defRPr sz="1200" kern="1200">
        <a:solidFill>
          <a:schemeClr val="bg1"/>
        </a:solidFill>
        <a:latin typeface="Arial" charset="0"/>
        <a:ea typeface="ＭＳ Ｐゴシック" charset="0"/>
        <a:cs typeface="Arial" charset="0"/>
      </a:defRPr>
    </a:lvl2pPr>
    <a:lvl3pPr marL="914400" algn="l" rtl="0" fontAlgn="base">
      <a:spcBef>
        <a:spcPct val="0"/>
      </a:spcBef>
      <a:spcAft>
        <a:spcPct val="0"/>
      </a:spcAft>
      <a:defRPr sz="1200" kern="1200">
        <a:solidFill>
          <a:schemeClr val="bg1"/>
        </a:solidFill>
        <a:latin typeface="Arial" charset="0"/>
        <a:ea typeface="ＭＳ Ｐゴシック" charset="0"/>
        <a:cs typeface="Arial" charset="0"/>
      </a:defRPr>
    </a:lvl3pPr>
    <a:lvl4pPr marL="1371600" algn="l" rtl="0" fontAlgn="base">
      <a:spcBef>
        <a:spcPct val="0"/>
      </a:spcBef>
      <a:spcAft>
        <a:spcPct val="0"/>
      </a:spcAft>
      <a:defRPr sz="1200" kern="1200">
        <a:solidFill>
          <a:schemeClr val="bg1"/>
        </a:solidFill>
        <a:latin typeface="Arial" charset="0"/>
        <a:ea typeface="ＭＳ Ｐゴシック" charset="0"/>
        <a:cs typeface="Arial" charset="0"/>
      </a:defRPr>
    </a:lvl4pPr>
    <a:lvl5pPr marL="1828800" algn="l" rtl="0" fontAlgn="base">
      <a:spcBef>
        <a:spcPct val="0"/>
      </a:spcBef>
      <a:spcAft>
        <a:spcPct val="0"/>
      </a:spcAft>
      <a:defRPr sz="1200" kern="1200">
        <a:solidFill>
          <a:schemeClr val="bg1"/>
        </a:solidFill>
        <a:latin typeface="Arial" charset="0"/>
        <a:ea typeface="ＭＳ Ｐゴシック" charset="0"/>
        <a:cs typeface="Arial" charset="0"/>
      </a:defRPr>
    </a:lvl5pPr>
    <a:lvl6pPr marL="2286000" algn="l" defTabSz="457200" rtl="0" eaLnBrk="1" latinLnBrk="0" hangingPunct="1">
      <a:defRPr sz="1200" kern="1200">
        <a:solidFill>
          <a:schemeClr val="bg1"/>
        </a:solidFill>
        <a:latin typeface="Arial" charset="0"/>
        <a:ea typeface="ＭＳ Ｐゴシック" charset="0"/>
        <a:cs typeface="Arial" charset="0"/>
      </a:defRPr>
    </a:lvl6pPr>
    <a:lvl7pPr marL="2743200" algn="l" defTabSz="457200" rtl="0" eaLnBrk="1" latinLnBrk="0" hangingPunct="1">
      <a:defRPr sz="1200" kern="1200">
        <a:solidFill>
          <a:schemeClr val="bg1"/>
        </a:solidFill>
        <a:latin typeface="Arial" charset="0"/>
        <a:ea typeface="ＭＳ Ｐゴシック" charset="0"/>
        <a:cs typeface="Arial" charset="0"/>
      </a:defRPr>
    </a:lvl7pPr>
    <a:lvl8pPr marL="3200400" algn="l" defTabSz="457200" rtl="0" eaLnBrk="1" latinLnBrk="0" hangingPunct="1">
      <a:defRPr sz="1200" kern="1200">
        <a:solidFill>
          <a:schemeClr val="bg1"/>
        </a:solidFill>
        <a:latin typeface="Arial" charset="0"/>
        <a:ea typeface="ＭＳ Ｐゴシック" charset="0"/>
        <a:cs typeface="Arial" charset="0"/>
      </a:defRPr>
    </a:lvl8pPr>
    <a:lvl9pPr marL="3657600" algn="l" defTabSz="457200" rtl="0" eaLnBrk="1" latinLnBrk="0" hangingPunct="1">
      <a:defRPr sz="1200" kern="1200">
        <a:solidFill>
          <a:schemeClr val="bg1"/>
        </a:solidFill>
        <a:latin typeface="Arial" charset="0"/>
        <a:ea typeface="ＭＳ Ｐゴシック" charset="0"/>
        <a:cs typeface="Arial" charset="0"/>
      </a:defRPr>
    </a:lvl9pPr>
  </p:defaultTextStyle>
  <p:extLst>
    <p:ext uri="{EFAFB233-063F-42B5-8137-9DF3F51BA10A}">
      <p15:sldGuideLst xmlns:p15="http://schemas.microsoft.com/office/powerpoint/2012/main">
        <p15:guide id="1" orient="horz" pos="1136">
          <p15:clr>
            <a:srgbClr val="A4A3A4"/>
          </p15:clr>
        </p15:guide>
        <p15:guide id="2" orient="horz" pos="4086">
          <p15:clr>
            <a:srgbClr val="A4A3A4"/>
          </p15:clr>
        </p15:guide>
        <p15:guide id="3" orient="horz" pos="1366">
          <p15:clr>
            <a:srgbClr val="A4A3A4"/>
          </p15:clr>
        </p15:guide>
        <p15:guide id="4" orient="horz" pos="1592">
          <p15:clr>
            <a:srgbClr val="A4A3A4"/>
          </p15:clr>
        </p15:guide>
        <p15:guide id="5" orient="horz" pos="1818">
          <p15:clr>
            <a:srgbClr val="A4A3A4"/>
          </p15:clr>
        </p15:guide>
        <p15:guide id="6" orient="horz" pos="2044">
          <p15:clr>
            <a:srgbClr val="A4A3A4"/>
          </p15:clr>
        </p15:guide>
        <p15:guide id="7" orient="horz" pos="2270">
          <p15:clr>
            <a:srgbClr val="A4A3A4"/>
          </p15:clr>
        </p15:guide>
        <p15:guide id="8" orient="horz" pos="2496">
          <p15:clr>
            <a:srgbClr val="A4A3A4"/>
          </p15:clr>
        </p15:guide>
        <p15:guide id="9" orient="horz" pos="2722">
          <p15:clr>
            <a:srgbClr val="A4A3A4"/>
          </p15:clr>
        </p15:guide>
        <p15:guide id="10" orient="horz" pos="2954">
          <p15:clr>
            <a:srgbClr val="A4A3A4"/>
          </p15:clr>
        </p15:guide>
        <p15:guide id="11" orient="horz" pos="3180">
          <p15:clr>
            <a:srgbClr val="A4A3A4"/>
          </p15:clr>
        </p15:guide>
        <p15:guide id="12" orient="horz" pos="3414">
          <p15:clr>
            <a:srgbClr val="A4A3A4"/>
          </p15:clr>
        </p15:guide>
        <p15:guide id="13" orient="horz" pos="3632">
          <p15:clr>
            <a:srgbClr val="A4A3A4"/>
          </p15:clr>
        </p15:guide>
        <p15:guide id="14" orient="horz" pos="3858">
          <p15:clr>
            <a:srgbClr val="A4A3A4"/>
          </p15:clr>
        </p15:guide>
        <p15:guide id="15" orient="horz" pos="911">
          <p15:clr>
            <a:srgbClr val="A4A3A4"/>
          </p15:clr>
        </p15:guide>
        <p15:guide id="16" orient="horz" pos="685">
          <p15:clr>
            <a:srgbClr val="A4A3A4"/>
          </p15:clr>
        </p15:guide>
        <p15:guide id="17" orient="horz" pos="459">
          <p15:clr>
            <a:srgbClr val="A4A3A4"/>
          </p15:clr>
        </p15:guide>
        <p15:guide id="18" orient="horz" pos="233">
          <p15:clr>
            <a:srgbClr val="A4A3A4"/>
          </p15:clr>
        </p15:guide>
        <p15:guide id="19" orient="horz" pos="7">
          <p15:clr>
            <a:srgbClr val="A4A3A4"/>
          </p15:clr>
        </p15:guide>
        <p15:guide id="20" pos="5307">
          <p15:clr>
            <a:srgbClr val="A4A3A4"/>
          </p15:clr>
        </p15:guide>
        <p15:guide id="21" pos="3261">
          <p15:clr>
            <a:srgbClr val="A4A3A4"/>
          </p15:clr>
        </p15:guide>
        <p15:guide id="22" pos="237">
          <p15:clr>
            <a:srgbClr val="A4A3A4"/>
          </p15:clr>
        </p15:guide>
        <p15:guide id="23" pos="3036">
          <p15:clr>
            <a:srgbClr val="A4A3A4"/>
          </p15:clr>
        </p15:guide>
        <p15:guide id="24" pos="909">
          <p15:clr>
            <a:srgbClr val="A4A3A4"/>
          </p15:clr>
        </p15:guide>
        <p15:guide id="25" pos="678">
          <p15:clr>
            <a:srgbClr val="A4A3A4"/>
          </p15:clr>
        </p15:guide>
        <p15:guide id="26" pos="5533">
          <p15:clr>
            <a:srgbClr val="A4A3A4"/>
          </p15:clr>
        </p15:guide>
        <p15:guide id="27" pos="5759">
          <p15:clr>
            <a:srgbClr val="A4A3A4"/>
          </p15:clr>
        </p15:guide>
        <p15:guide id="28" pos="5079">
          <p15:clr>
            <a:srgbClr val="A4A3A4"/>
          </p15:clr>
        </p15:guide>
        <p15:guide id="29" pos="4621">
          <p15:clr>
            <a:srgbClr val="A4A3A4"/>
          </p15:clr>
        </p15:guide>
        <p15:guide id="30" pos="4849">
          <p15:clr>
            <a:srgbClr val="A4A3A4"/>
          </p15:clr>
        </p15:guide>
        <p15:guide id="31" pos="4401">
          <p15:clr>
            <a:srgbClr val="A4A3A4"/>
          </p15:clr>
        </p15:guide>
        <p15:guide id="32" pos="4173">
          <p15:clr>
            <a:srgbClr val="A4A3A4"/>
          </p15:clr>
        </p15:guide>
        <p15:guide id="33" pos="3945">
          <p15:clr>
            <a:srgbClr val="A4A3A4"/>
          </p15:clr>
        </p15:guide>
        <p15:guide id="34" pos="3717">
          <p15:clr>
            <a:srgbClr val="A4A3A4"/>
          </p15:clr>
        </p15:guide>
        <p15:guide id="35" pos="3487">
          <p15:clr>
            <a:srgbClr val="A4A3A4"/>
          </p15:clr>
        </p15:guide>
        <p15:guide id="36" pos="2724">
          <p15:clr>
            <a:srgbClr val="A4A3A4"/>
          </p15:clr>
        </p15:guide>
        <p15:guide id="37" pos="2496">
          <p15:clr>
            <a:srgbClr val="A4A3A4"/>
          </p15:clr>
        </p15:guide>
        <p15:guide id="38" pos="2274">
          <p15:clr>
            <a:srgbClr val="A4A3A4"/>
          </p15:clr>
        </p15:guide>
        <p15:guide id="39" pos="2046">
          <p15:clr>
            <a:srgbClr val="A4A3A4"/>
          </p15:clr>
        </p15:guide>
        <p15:guide id="40" pos="1818">
          <p15:clr>
            <a:srgbClr val="A4A3A4"/>
          </p15:clr>
        </p15:guide>
        <p15:guide id="41" pos="1590">
          <p15:clr>
            <a:srgbClr val="A4A3A4"/>
          </p15:clr>
        </p15:guide>
        <p15:guide id="42" pos="1368">
          <p15:clr>
            <a:srgbClr val="A4A3A4"/>
          </p15:clr>
        </p15:guide>
        <p15:guide id="43" pos="1140">
          <p15:clr>
            <a:srgbClr val="A4A3A4"/>
          </p15:clr>
        </p15:guide>
        <p15:guide id="44" pos="4063">
          <p15:clr>
            <a:srgbClr val="A4A3A4"/>
          </p15:clr>
        </p15:guide>
        <p15:guide id="45" pos="453">
          <p15:clr>
            <a:srgbClr val="A4A3A4"/>
          </p15:clr>
        </p15:guide>
      </p15:sldGuideLst>
    </p:ext>
    <p:ext uri="{2D200454-40CA-4A62-9FC3-DE9A4176ACB9}">
      <p15:notesGuideLst xmlns:p15="http://schemas.microsoft.com/office/powerpoint/2012/main">
        <p15:guide id="1" orient="horz" pos="2141">
          <p15:clr>
            <a:srgbClr val="A4A3A4"/>
          </p15:clr>
        </p15:guide>
        <p15:guide id="2" pos="3127">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0F4FE"/>
    <a:srgbClr val="F8F8F8"/>
    <a:srgbClr val="EEF5F4"/>
    <a:srgbClr val="F4FAFE"/>
    <a:srgbClr val="F0F0F0"/>
    <a:srgbClr val="F2F2F2"/>
    <a:srgbClr val="C6168D"/>
    <a:srgbClr val="00AE9E"/>
    <a:srgbClr val="00539B"/>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8EC20E35-A176-4012-BC5E-935CFFF8708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85BE263C-DBD7-4A20-BB59-AAB30ACAA65A}" styleName="Medium Style 3 - Accent 2">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2"/>
          </a:solidFill>
        </a:fill>
      </a:tcStyle>
    </a:lastCol>
    <a:firstCol>
      <a:tcTxStyle b="on">
        <a:fontRef idx="minor">
          <a:scrgbClr r="0" g="0" b="0"/>
        </a:fontRef>
        <a:schemeClr val="lt1"/>
      </a:tcTxStyle>
      <a:tcStyle>
        <a:tcBdr/>
        <a:fill>
          <a:solidFill>
            <a:schemeClr val="accent2"/>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2"/>
          </a:solidFill>
        </a:fill>
      </a:tcStyle>
    </a:firstRow>
  </a:tblStyle>
  <a:tblStyle styleId="{EB344D84-9AFB-497E-A393-DC336BA19D2E}" styleName="Medium Style 3 - Accent 3">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3"/>
          </a:solidFill>
        </a:fill>
      </a:tcStyle>
    </a:lastCol>
    <a:firstCol>
      <a:tcTxStyle b="on">
        <a:fontRef idx="minor">
          <a:scrgbClr r="0" g="0" b="0"/>
        </a:fontRef>
        <a:schemeClr val="lt1"/>
      </a:tcTxStyle>
      <a:tcStyle>
        <a:tcBdr/>
        <a:fill>
          <a:solidFill>
            <a:schemeClr val="accent3"/>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3"/>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1E171933-4619-4E11-9A3F-F7608DF75F80}" styleName="Medium Style 1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a:noFill/>
            </a:ln>
          </a:insideV>
        </a:tcBdr>
        <a:fill>
          <a:solidFill>
            <a:schemeClr val="lt1"/>
          </a:solidFill>
        </a:fill>
      </a:tcStyle>
    </a:wholeTbl>
    <a:band1H>
      <a:tcStyle>
        <a:tcBdr/>
        <a:fill>
          <a:solidFill>
            <a:schemeClr val="accent4">
              <a:tint val="20000"/>
            </a:schemeClr>
          </a:solidFill>
        </a:fill>
      </a:tcStyle>
    </a:band1H>
    <a:band1V>
      <a:tcStyle>
        <a:tcBdr/>
        <a:fill>
          <a:solidFill>
            <a:schemeClr val="accent4">
              <a:tint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solidFill>
            <a:schemeClr val="lt1"/>
          </a:solidFill>
        </a:fill>
      </a:tcStyle>
    </a:lastRow>
    <a:firstRow>
      <a:tcTxStyle b="on">
        <a:fontRef idx="minor">
          <a:scrgbClr r="0" g="0" b="0"/>
        </a:fontRef>
        <a:schemeClr val="lt1"/>
      </a:tcTxStyle>
      <a:tcStyle>
        <a:tcBdr/>
        <a:fill>
          <a:solidFill>
            <a:schemeClr val="accent4"/>
          </a:solidFill>
        </a:fill>
      </a:tcStyle>
    </a:firstRow>
  </a:tblStyle>
  <a:tblStyle styleId="{D27102A9-8310-4765-A935-A1911B00CA55}" styleName="Light Style 1 - Accent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7111" autoAdjust="0"/>
    <p:restoredTop sz="96719" autoAdjust="0"/>
  </p:normalViewPr>
  <p:slideViewPr>
    <p:cSldViewPr snapToGrid="0" snapToObjects="1">
      <p:cViewPr varScale="1">
        <p:scale>
          <a:sx n="77" d="100"/>
          <a:sy n="77" d="100"/>
        </p:scale>
        <p:origin x="1550" y="62"/>
      </p:cViewPr>
      <p:guideLst>
        <p:guide orient="horz" pos="1136"/>
        <p:guide orient="horz" pos="4086"/>
        <p:guide orient="horz" pos="1366"/>
        <p:guide orient="horz" pos="1592"/>
        <p:guide orient="horz" pos="1818"/>
        <p:guide orient="horz" pos="2044"/>
        <p:guide orient="horz" pos="2270"/>
        <p:guide orient="horz" pos="2496"/>
        <p:guide orient="horz" pos="2722"/>
        <p:guide orient="horz" pos="2954"/>
        <p:guide orient="horz" pos="3180"/>
        <p:guide orient="horz" pos="3414"/>
        <p:guide orient="horz" pos="3632"/>
        <p:guide orient="horz" pos="3858"/>
        <p:guide orient="horz" pos="911"/>
        <p:guide orient="horz" pos="685"/>
        <p:guide orient="horz" pos="459"/>
        <p:guide orient="horz" pos="233"/>
        <p:guide orient="horz" pos="7"/>
        <p:guide pos="5307"/>
        <p:guide pos="3261"/>
        <p:guide pos="237"/>
        <p:guide pos="3036"/>
        <p:guide pos="909"/>
        <p:guide pos="678"/>
        <p:guide pos="5533"/>
        <p:guide pos="5759"/>
        <p:guide pos="5079"/>
        <p:guide pos="4621"/>
        <p:guide pos="4849"/>
        <p:guide pos="4401"/>
        <p:guide pos="4173"/>
        <p:guide pos="3945"/>
        <p:guide pos="3717"/>
        <p:guide pos="3487"/>
        <p:guide pos="2724"/>
        <p:guide pos="2496"/>
        <p:guide pos="2274"/>
        <p:guide pos="2046"/>
        <p:guide pos="1818"/>
        <p:guide pos="1590"/>
        <p:guide pos="1368"/>
        <p:guide pos="1140"/>
        <p:guide pos="4063"/>
        <p:guide pos="453"/>
      </p:guideLst>
    </p:cSldViewPr>
  </p:slideViewPr>
  <p:outlineViewPr>
    <p:cViewPr>
      <p:scale>
        <a:sx n="33" d="100"/>
        <a:sy n="33" d="100"/>
      </p:scale>
      <p:origin x="0" y="288"/>
    </p:cViewPr>
  </p:outlineViewPr>
  <p:notesTextViewPr>
    <p:cViewPr>
      <p:scale>
        <a:sx n="100" d="100"/>
        <a:sy n="100" d="100"/>
      </p:scale>
      <p:origin x="0" y="0"/>
    </p:cViewPr>
  </p:notesTextViewPr>
  <p:sorterViewPr>
    <p:cViewPr>
      <p:scale>
        <a:sx n="100" d="100"/>
        <a:sy n="100" d="100"/>
      </p:scale>
      <p:origin x="0" y="0"/>
    </p:cViewPr>
  </p:sorterViewPr>
  <p:notesViewPr>
    <p:cSldViewPr snapToGrid="0" snapToObjects="1">
      <p:cViewPr varScale="1">
        <p:scale>
          <a:sx n="71" d="100"/>
          <a:sy n="71" d="100"/>
        </p:scale>
        <p:origin x="-1800" y="-102"/>
      </p:cViewPr>
      <p:guideLst>
        <p:guide orient="horz" pos="2141"/>
        <p:guide pos="3127"/>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notesMaster" Target="notesMasters/notesMaster1.xml"/><Relationship Id="rId18" Type="http://schemas.openxmlformats.org/officeDocument/2006/relationships/tableStyles" Target="tableStyles.xml"/><Relationship Id="rId3" Type="http://schemas.openxmlformats.org/officeDocument/2006/relationships/slideMaster" Target="slideMasters/slideMaster2.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theme" Target="theme/theme1.xml"/><Relationship Id="rId2" Type="http://schemas.openxmlformats.org/officeDocument/2006/relationships/slideMaster" Target="slideMasters/slideMaster1.xml"/><Relationship Id="rId16"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presProps" Target="presProps.xml"/><Relationship Id="rId10" Type="http://schemas.openxmlformats.org/officeDocument/2006/relationships/slide" Target="slides/slide6.xml"/><Relationship Id="rId4" Type="http://schemas.openxmlformats.org/officeDocument/2006/relationships/slideMaster" Target="slideMasters/slideMaster3.xml"/><Relationship Id="rId9" Type="http://schemas.openxmlformats.org/officeDocument/2006/relationships/slide" Target="slides/slide5.xml"/><Relationship Id="rId14" Type="http://schemas.openxmlformats.org/officeDocument/2006/relationships/handoutMaster" Target="handoutMasters/handoutMaster1.xml"/></Relationships>
</file>

<file path=ppt/charts/_rels/chart1.xml.rels><?xml version="1.0" encoding="UTF-8" standalone="yes"?>
<Relationships xmlns="http://schemas.openxmlformats.org/package/2006/relationships"><Relationship Id="rId1" Type="http://schemas.openxmlformats.org/officeDocument/2006/relationships/oleObject" Target="file:///C:\Users\RendakP\AppData\Local\Microsoft\Windows\Temporary%20Internet%20Files\Content.IE5\B203U58U\BPNExcelExport-8124812.xml" TargetMode="External"/></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3"/>
    </mc:Choice>
    <mc:Fallback>
      <c:style val="3"/>
    </mc:Fallback>
  </mc:AlternateContent>
  <c:chart>
    <c:autoTitleDeleted val="0"/>
    <c:plotArea>
      <c:layout>
        <c:manualLayout>
          <c:layoutTarget val="inner"/>
          <c:xMode val="edge"/>
          <c:yMode val="edge"/>
          <c:x val="0.31241978134435333"/>
          <c:y val="0.21309929142141132"/>
          <c:w val="0.38838862219861287"/>
          <c:h val="0.73695088370980744"/>
        </c:manualLayout>
      </c:layout>
      <c:pieChart>
        <c:varyColors val="1"/>
        <c:ser>
          <c:idx val="0"/>
          <c:order val="0"/>
          <c:dLbls>
            <c:dLbl>
              <c:idx val="0"/>
              <c:layout/>
              <c:tx>
                <c:rich>
                  <a:bodyPr/>
                  <a:lstStyle/>
                  <a:p>
                    <a:r>
                      <a:rPr lang="ru-RU" dirty="0" smtClean="0"/>
                      <a:t>28 стран</a:t>
                    </a:r>
                    <a:r>
                      <a:rPr lang="ru-RU" baseline="0" dirty="0" smtClean="0"/>
                      <a:t> ЕС</a:t>
                    </a:r>
                    <a:r>
                      <a:rPr lang="ru-RU" dirty="0" smtClean="0"/>
                      <a:t>, </a:t>
                    </a:r>
                    <a:endParaRPr lang="ru-RU" dirty="0"/>
                  </a:p>
                  <a:p>
                    <a:r>
                      <a:rPr lang="ru-RU" dirty="0"/>
                      <a:t>63%</a:t>
                    </a:r>
                  </a:p>
                </c:rich>
              </c:tx>
              <c:dLblPos val="outEnd"/>
              <c:showLegendKey val="0"/>
              <c:showVal val="1"/>
              <c:showCatName val="1"/>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0-85E1-47EE-8553-F43303A468E8}"/>
                </c:ext>
              </c:extLst>
            </c:dLbl>
            <c:dLbl>
              <c:idx val="1"/>
              <c:layout/>
              <c:tx>
                <c:rich>
                  <a:bodyPr/>
                  <a:lstStyle/>
                  <a:p>
                    <a:r>
                      <a:rPr lang="ru-RU" smtClean="0"/>
                      <a:t>США, </a:t>
                    </a:r>
                    <a:r>
                      <a:rPr lang="ru-RU"/>
                      <a:t>10%</a:t>
                    </a:r>
                  </a:p>
                </c:rich>
              </c:tx>
              <c:dLblPos val="outEnd"/>
              <c:showLegendKey val="0"/>
              <c:showVal val="1"/>
              <c:showCatName val="1"/>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1-85E1-47EE-8553-F43303A468E8}"/>
                </c:ext>
              </c:extLst>
            </c:dLbl>
            <c:dLbl>
              <c:idx val="2"/>
              <c:layout/>
              <c:tx>
                <c:rich>
                  <a:bodyPr/>
                  <a:lstStyle/>
                  <a:p>
                    <a:r>
                      <a:rPr lang="ru-RU" smtClean="0"/>
                      <a:t>Япония, </a:t>
                    </a:r>
                    <a:r>
                      <a:rPr lang="ru-RU"/>
                      <a:t>9%</a:t>
                    </a:r>
                  </a:p>
                </c:rich>
              </c:tx>
              <c:dLblPos val="outEnd"/>
              <c:showLegendKey val="0"/>
              <c:showVal val="1"/>
              <c:showCatName val="1"/>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2-85E1-47EE-8553-F43303A468E8}"/>
                </c:ext>
              </c:extLst>
            </c:dLbl>
            <c:dLbl>
              <c:idx val="3"/>
              <c:layout>
                <c:manualLayout>
                  <c:x val="-8.0555555555555561E-2"/>
                  <c:y val="2.3148148148148147E-2"/>
                </c:manualLayout>
              </c:layout>
              <c:tx>
                <c:rich>
                  <a:bodyPr/>
                  <a:lstStyle/>
                  <a:p>
                    <a:r>
                      <a:rPr lang="ru-RU" dirty="0" smtClean="0"/>
                      <a:t>Регион ЕБРР, за исключением ЕС, </a:t>
                    </a:r>
                    <a:r>
                      <a:rPr lang="ru-RU" dirty="0"/>
                      <a:t>8%</a:t>
                    </a:r>
                  </a:p>
                </c:rich>
              </c:tx>
              <c:dLblPos val="bestFit"/>
              <c:showLegendKey val="0"/>
              <c:showVal val="1"/>
              <c:showCatName val="1"/>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3-85E1-47EE-8553-F43303A468E8}"/>
                </c:ext>
              </c:extLst>
            </c:dLbl>
            <c:dLbl>
              <c:idx val="4"/>
              <c:layout>
                <c:manualLayout>
                  <c:x val="-8.3333333333333332E-3"/>
                  <c:y val="-5.5555555555555552E-2"/>
                </c:manualLayout>
              </c:layout>
              <c:tx>
                <c:rich>
                  <a:bodyPr/>
                  <a:lstStyle/>
                  <a:p>
                    <a:r>
                      <a:rPr lang="ru-RU" dirty="0" smtClean="0"/>
                      <a:t>Канада,  </a:t>
                    </a:r>
                    <a:r>
                      <a:rPr lang="ru-RU" dirty="0"/>
                      <a:t>3%</a:t>
                    </a:r>
                  </a:p>
                </c:rich>
              </c:tx>
              <c:dLblPos val="bestFit"/>
              <c:showLegendKey val="0"/>
              <c:showVal val="1"/>
              <c:showCatName val="1"/>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4-85E1-47EE-8553-F43303A468E8}"/>
                </c:ext>
              </c:extLst>
            </c:dLbl>
            <c:dLbl>
              <c:idx val="5"/>
              <c:layout>
                <c:manualLayout>
                  <c:x val="9.3938484139924741E-2"/>
                  <c:y val="-8.9758362840189884E-2"/>
                </c:manualLayout>
              </c:layout>
              <c:tx>
                <c:rich>
                  <a:bodyPr/>
                  <a:lstStyle/>
                  <a:p>
                    <a:r>
                      <a:rPr lang="ru-RU" dirty="0" smtClean="0"/>
                      <a:t>Другие, </a:t>
                    </a:r>
                    <a:r>
                      <a:rPr lang="ru-RU" dirty="0"/>
                      <a:t>7%</a:t>
                    </a:r>
                  </a:p>
                </c:rich>
              </c:tx>
              <c:dLblPos val="bestFit"/>
              <c:showLegendKey val="0"/>
              <c:showVal val="1"/>
              <c:showCatName val="1"/>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5-85E1-47EE-8553-F43303A468E8}"/>
                </c:ext>
              </c:extLst>
            </c:dLbl>
            <c:spPr>
              <a:noFill/>
              <a:ln>
                <a:noFill/>
              </a:ln>
              <a:effectLst/>
            </c:spPr>
            <c:dLblPos val="outEnd"/>
            <c:showLegendKey val="0"/>
            <c:showVal val="1"/>
            <c:showCatName val="1"/>
            <c:showSerName val="0"/>
            <c:showPercent val="0"/>
            <c:showBubbleSize val="0"/>
            <c:showLeaderLines val="1"/>
            <c:extLst>
              <c:ext xmlns:c15="http://schemas.microsoft.com/office/drawing/2012/chart" uri="{CE6537A1-D6FC-4f65-9D91-7224C49458BB}"/>
            </c:extLst>
          </c:dLbls>
          <c:cat>
            <c:strRef>
              <c:f>'[BPNExcelExport-8124812.xml]Sheet1'!$A$57:$A$62</c:f>
              <c:strCache>
                <c:ptCount val="6"/>
                <c:pt idx="0">
                  <c:v>EU 28 countries</c:v>
                </c:pt>
                <c:pt idx="1">
                  <c:v>USA</c:v>
                </c:pt>
                <c:pt idx="2">
                  <c:v>Japan</c:v>
                </c:pt>
                <c:pt idx="3">
                  <c:v>EBRD region excluding EU</c:v>
                </c:pt>
                <c:pt idx="4">
                  <c:v>Canada</c:v>
                </c:pt>
                <c:pt idx="5">
                  <c:v>Other</c:v>
                </c:pt>
              </c:strCache>
            </c:strRef>
          </c:cat>
          <c:val>
            <c:numRef>
              <c:f>'[BPNExcelExport-8124812.xml]Sheet1'!$B$57:$B$62</c:f>
              <c:numCache>
                <c:formatCode>0%</c:formatCode>
                <c:ptCount val="6"/>
                <c:pt idx="0">
                  <c:v>0.63</c:v>
                </c:pt>
                <c:pt idx="1">
                  <c:v>0.1</c:v>
                </c:pt>
                <c:pt idx="2">
                  <c:v>0.09</c:v>
                </c:pt>
                <c:pt idx="3">
                  <c:v>0.08</c:v>
                </c:pt>
                <c:pt idx="4">
                  <c:v>0.03</c:v>
                </c:pt>
                <c:pt idx="5">
                  <c:v>7.0000000000000007E-2</c:v>
                </c:pt>
              </c:numCache>
            </c:numRef>
          </c:val>
          <c:extLst>
            <c:ext xmlns:c16="http://schemas.microsoft.com/office/drawing/2014/chart" uri="{C3380CC4-5D6E-409C-BE32-E72D297353CC}">
              <c16:uniqueId val="{00000006-85E1-47EE-8553-F43303A468E8}"/>
            </c:ext>
          </c:extLst>
        </c:ser>
        <c:dLbls>
          <c:showLegendKey val="0"/>
          <c:showVal val="0"/>
          <c:showCatName val="0"/>
          <c:showSerName val="0"/>
          <c:showPercent val="0"/>
          <c:showBubbleSize val="0"/>
          <c:showLeaderLines val="1"/>
        </c:dLbls>
        <c:firstSliceAng val="0"/>
      </c:pieChart>
    </c:plotArea>
    <c:plotVisOnly val="1"/>
    <c:dispBlanksAs val="gap"/>
    <c:showDLblsOverMax val="0"/>
  </c:chart>
  <c:spPr>
    <a:ln>
      <a:noFill/>
    </a:ln>
  </c:spPr>
  <c:txPr>
    <a:bodyPr/>
    <a:lstStyle/>
    <a:p>
      <a:pPr>
        <a:defRPr>
          <a:latin typeface="Arial" panose="020B0604020202020204" pitchFamily="34" charset="0"/>
          <a:cs typeface="Arial" panose="020B0604020202020204" pitchFamily="34" charset="0"/>
        </a:defRPr>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3"/>
    </mc:Choice>
    <mc:Fallback>
      <c:style val="3"/>
    </mc:Fallback>
  </mc:AlternateContent>
  <c:chart>
    <c:autoTitleDeleted val="0"/>
    <c:plotArea>
      <c:layout>
        <c:manualLayout>
          <c:layoutTarget val="inner"/>
          <c:xMode val="edge"/>
          <c:yMode val="edge"/>
          <c:x val="0.10708573928258967"/>
          <c:y val="5.1400554097404488E-2"/>
          <c:w val="0.81204943132108487"/>
          <c:h val="0.69944699620880713"/>
        </c:manualLayout>
      </c:layout>
      <c:barChart>
        <c:barDir val="col"/>
        <c:grouping val="clustered"/>
        <c:varyColors val="0"/>
        <c:ser>
          <c:idx val="0"/>
          <c:order val="0"/>
          <c:tx>
            <c:strRef>
              <c:f>'Page 1 - Portfolio Composit (2'!$A$34</c:f>
              <c:strCache>
                <c:ptCount val="1"/>
                <c:pt idx="0">
                  <c:v>Млн. евро</c:v>
                </c:pt>
              </c:strCache>
            </c:strRef>
          </c:tx>
          <c:invertIfNegative val="0"/>
          <c:dLbls>
            <c:dLbl>
              <c:idx val="8"/>
              <c:numFmt formatCode="#,##0" sourceLinked="0"/>
              <c:spPr>
                <a:noFill/>
                <a:ln>
                  <a:noFill/>
                </a:ln>
                <a:effectLst/>
              </c:spPr>
              <c:txPr>
                <a:bodyPr/>
                <a:lstStyle/>
                <a:p>
                  <a:pPr>
                    <a:defRPr sz="800"/>
                  </a:pPr>
                  <a:endParaRPr lang="en-US"/>
                </a:p>
              </c:txPr>
              <c:dLblPos val="outEnd"/>
              <c:showLegendKey val="0"/>
              <c:showVal val="1"/>
              <c:showCatName val="0"/>
              <c:showSerName val="0"/>
              <c:showPercent val="0"/>
              <c:showBubbleSize val="0"/>
              <c:extLst>
                <c:ext xmlns:c16="http://schemas.microsoft.com/office/drawing/2014/chart" uri="{C3380CC4-5D6E-409C-BE32-E72D297353CC}">
                  <c16:uniqueId val="{00000004-8225-49F2-A0DF-B9D686037482}"/>
                </c:ext>
              </c:extLst>
            </c:dLbl>
            <c:spPr>
              <a:noFill/>
              <a:ln>
                <a:noFill/>
              </a:ln>
              <a:effectLst/>
            </c:spPr>
            <c:txPr>
              <a:bodyPr/>
              <a:lstStyle/>
              <a:p>
                <a:pPr>
                  <a:defRPr sz="800"/>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'Page 1 - Portfolio Composit (2'!$G$38:$O$39</c:f>
              <c:strCache>
                <c:ptCount val="9"/>
                <c:pt idx="0">
                  <c:v>2011</c:v>
                </c:pt>
                <c:pt idx="1">
                  <c:v>2012</c:v>
                </c:pt>
                <c:pt idx="2">
                  <c:v>2013</c:v>
                </c:pt>
                <c:pt idx="3">
                  <c:v>2014</c:v>
                </c:pt>
                <c:pt idx="4">
                  <c:v>2015</c:v>
                </c:pt>
                <c:pt idx="5">
                  <c:v>2016</c:v>
                </c:pt>
                <c:pt idx="6">
                  <c:v>2017</c:v>
                </c:pt>
                <c:pt idx="7">
                  <c:v>2018</c:v>
                </c:pt>
                <c:pt idx="8">
                  <c:v>2019</c:v>
                </c:pt>
              </c:strCache>
            </c:strRef>
          </c:cat>
          <c:val>
            <c:numRef>
              <c:f>'Page 1 - Portfolio Composit (2'!$G$34:$O$34</c:f>
              <c:numCache>
                <c:formatCode>#,##0</c:formatCode>
                <c:ptCount val="9"/>
                <c:pt idx="0">
                  <c:v>9050.7725845599998</c:v>
                </c:pt>
                <c:pt idx="1">
                  <c:v>8919.9922765400006</c:v>
                </c:pt>
                <c:pt idx="2">
                  <c:v>8498.2493317900007</c:v>
                </c:pt>
                <c:pt idx="3">
                  <c:v>8853.2754643600001</c:v>
                </c:pt>
                <c:pt idx="4">
                  <c:v>9377.7453000599999</c:v>
                </c:pt>
                <c:pt idx="5">
                  <c:v>9389.6362211699998</c:v>
                </c:pt>
                <c:pt idx="6">
                  <c:v>9669.5665227299996</c:v>
                </c:pt>
                <c:pt idx="7">
                  <c:v>9547.0880777500006</c:v>
                </c:pt>
                <c:pt idx="8" formatCode="General">
                  <c:v>10092</c:v>
                </c:pt>
              </c:numCache>
            </c:numRef>
          </c:val>
          <c:extLst>
            <c:ext xmlns:c16="http://schemas.microsoft.com/office/drawing/2014/chart" uri="{C3380CC4-5D6E-409C-BE32-E72D297353CC}">
              <c16:uniqueId val="{00000000-8225-49F2-A0DF-B9D686037482}"/>
            </c:ext>
          </c:extLst>
        </c:ser>
        <c:dLbls>
          <c:showLegendKey val="0"/>
          <c:showVal val="0"/>
          <c:showCatName val="0"/>
          <c:showSerName val="0"/>
          <c:showPercent val="0"/>
          <c:showBubbleSize val="0"/>
        </c:dLbls>
        <c:gapWidth val="150"/>
        <c:axId val="333810304"/>
        <c:axId val="333816192"/>
      </c:barChart>
      <c:lineChart>
        <c:grouping val="standard"/>
        <c:varyColors val="0"/>
        <c:ser>
          <c:idx val="1"/>
          <c:order val="1"/>
          <c:tx>
            <c:strRef>
              <c:f>'Page 1 - Portfolio Composit (2'!$A$35</c:f>
              <c:strCache>
                <c:ptCount val="1"/>
                <c:pt idx="0">
                  <c:v>Количество проектов</c:v>
                </c:pt>
              </c:strCache>
            </c:strRef>
          </c:tx>
          <c:marker>
            <c:symbol val="circle"/>
            <c:size val="7"/>
          </c:marker>
          <c:dLbls>
            <c:dLbl>
              <c:idx val="6"/>
              <c:layout/>
              <c:tx>
                <c:rich>
                  <a:bodyPr/>
                  <a:lstStyle/>
                  <a:p>
                    <a:r>
                      <a:rPr lang="en-US" dirty="0" smtClean="0"/>
                      <a:t>412</a:t>
                    </a:r>
                    <a:endParaRPr lang="en-US" dirty="0"/>
                  </a:p>
                </c:rich>
              </c:tx>
              <c:dLblPos val="b"/>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1-8225-49F2-A0DF-B9D686037482}"/>
                </c:ext>
              </c:extLst>
            </c:dLbl>
            <c:spPr>
              <a:solidFill>
                <a:srgbClr val="F0F4FE"/>
              </a:solidFill>
            </c:spPr>
            <c:txPr>
              <a:bodyPr/>
              <a:lstStyle/>
              <a:p>
                <a:pPr>
                  <a:defRPr sz="900" b="1"/>
                </a:pPr>
                <a:endParaRPr lang="en-US"/>
              </a:p>
            </c:txPr>
            <c:dLblPos val="b"/>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layout/>
                <c15:showLeaderLines val="0"/>
              </c:ext>
            </c:extLst>
          </c:dLbls>
          <c:cat>
            <c:numRef>
              <c:f>[1]Sheet1!$B$3:$I$3</c:f>
              <c:numCache>
                <c:formatCode>General</c:formatCode>
                <c:ptCount val="8"/>
                <c:pt idx="0">
                  <c:v>0</c:v>
                </c:pt>
                <c:pt idx="1">
                  <c:v>0</c:v>
                </c:pt>
                <c:pt idx="2">
                  <c:v>0</c:v>
                </c:pt>
                <c:pt idx="3">
                  <c:v>0</c:v>
                </c:pt>
                <c:pt idx="4">
                  <c:v>0</c:v>
                </c:pt>
                <c:pt idx="5">
                  <c:v>0</c:v>
                </c:pt>
                <c:pt idx="6">
                  <c:v>0</c:v>
                </c:pt>
                <c:pt idx="7">
                  <c:v>0</c:v>
                </c:pt>
              </c:numCache>
            </c:numRef>
          </c:cat>
          <c:val>
            <c:numRef>
              <c:f>'Page 1 - Portfolio Composit (2'!$G$35:$O$35</c:f>
              <c:numCache>
                <c:formatCode>General</c:formatCode>
                <c:ptCount val="9"/>
                <c:pt idx="0">
                  <c:v>380</c:v>
                </c:pt>
                <c:pt idx="1">
                  <c:v>393</c:v>
                </c:pt>
                <c:pt idx="2">
                  <c:v>392</c:v>
                </c:pt>
                <c:pt idx="3">
                  <c:v>377</c:v>
                </c:pt>
                <c:pt idx="4">
                  <c:v>381</c:v>
                </c:pt>
                <c:pt idx="5">
                  <c:v>378</c:v>
                </c:pt>
                <c:pt idx="6">
                  <c:v>412</c:v>
                </c:pt>
                <c:pt idx="7">
                  <c:v>395</c:v>
                </c:pt>
                <c:pt idx="8">
                  <c:v>452</c:v>
                </c:pt>
              </c:numCache>
            </c:numRef>
          </c:val>
          <c:smooth val="0"/>
          <c:extLst>
            <c:ext xmlns:c16="http://schemas.microsoft.com/office/drawing/2014/chart" uri="{C3380CC4-5D6E-409C-BE32-E72D297353CC}">
              <c16:uniqueId val="{00000002-8225-49F2-A0DF-B9D686037482}"/>
            </c:ext>
          </c:extLst>
        </c:ser>
        <c:dLbls>
          <c:showLegendKey val="0"/>
          <c:showVal val="0"/>
          <c:showCatName val="0"/>
          <c:showSerName val="0"/>
          <c:showPercent val="0"/>
          <c:showBubbleSize val="0"/>
        </c:dLbls>
        <c:marker val="1"/>
        <c:smooth val="0"/>
        <c:axId val="333819264"/>
        <c:axId val="333817728"/>
      </c:lineChart>
      <c:catAx>
        <c:axId val="333810304"/>
        <c:scaling>
          <c:orientation val="minMax"/>
        </c:scaling>
        <c:delete val="0"/>
        <c:axPos val="b"/>
        <c:numFmt formatCode="yyyy" sourceLinked="0"/>
        <c:majorTickMark val="out"/>
        <c:minorTickMark val="none"/>
        <c:tickLblPos val="nextTo"/>
        <c:crossAx val="333816192"/>
        <c:crosses val="autoZero"/>
        <c:auto val="1"/>
        <c:lblAlgn val="ctr"/>
        <c:lblOffset val="100"/>
        <c:noMultiLvlLbl val="0"/>
      </c:catAx>
      <c:valAx>
        <c:axId val="333816192"/>
        <c:scaling>
          <c:orientation val="minMax"/>
          <c:min val="0"/>
        </c:scaling>
        <c:delete val="0"/>
        <c:axPos val="l"/>
        <c:numFmt formatCode="#,##0" sourceLinked="1"/>
        <c:majorTickMark val="out"/>
        <c:minorTickMark val="none"/>
        <c:tickLblPos val="nextTo"/>
        <c:crossAx val="333810304"/>
        <c:crosses val="autoZero"/>
        <c:crossBetween val="between"/>
      </c:valAx>
      <c:valAx>
        <c:axId val="333817728"/>
        <c:scaling>
          <c:orientation val="minMax"/>
          <c:max val="700"/>
          <c:min val="0"/>
        </c:scaling>
        <c:delete val="0"/>
        <c:axPos val="r"/>
        <c:numFmt formatCode="General" sourceLinked="1"/>
        <c:majorTickMark val="out"/>
        <c:minorTickMark val="none"/>
        <c:tickLblPos val="nextTo"/>
        <c:crossAx val="333819264"/>
        <c:crosses val="max"/>
        <c:crossBetween val="between"/>
      </c:valAx>
      <c:catAx>
        <c:axId val="333819264"/>
        <c:scaling>
          <c:orientation val="minMax"/>
        </c:scaling>
        <c:delete val="1"/>
        <c:axPos val="b"/>
        <c:numFmt formatCode="General" sourceLinked="1"/>
        <c:majorTickMark val="out"/>
        <c:minorTickMark val="none"/>
        <c:tickLblPos val="nextTo"/>
        <c:crossAx val="333817728"/>
        <c:crosses val="autoZero"/>
        <c:auto val="1"/>
        <c:lblAlgn val="ctr"/>
        <c:lblOffset val="100"/>
        <c:noMultiLvlLbl val="0"/>
      </c:catAx>
    </c:plotArea>
    <c:legend>
      <c:legendPos val="r"/>
      <c:layout>
        <c:manualLayout>
          <c:xMode val="edge"/>
          <c:yMode val="edge"/>
          <c:x val="0.1302069116360455"/>
          <c:y val="0.86072725284339457"/>
          <c:w val="0.69757086614173225"/>
          <c:h val="9.7989938757655298E-2"/>
        </c:manualLayout>
      </c:layout>
      <c:overlay val="0"/>
    </c:legend>
    <c:plotVisOnly val="1"/>
    <c:dispBlanksAs val="gap"/>
    <c:showDLblsOverMax val="0"/>
  </c:chart>
  <c:txPr>
    <a:bodyPr/>
    <a:lstStyle/>
    <a:p>
      <a:pPr>
        <a:defRPr>
          <a:latin typeface="Arial" panose="020B0604020202020204" pitchFamily="34" charset="0"/>
          <a:cs typeface="Arial" panose="020B0604020202020204" pitchFamily="34" charset="0"/>
        </a:defRPr>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0927788478249999"/>
          <c:y val="0.21351323987568038"/>
          <c:w val="0.30994939562833462"/>
          <c:h val="0.38910107376798375"/>
        </c:manualLayout>
      </c:layout>
      <c:pieChart>
        <c:varyColors val="1"/>
        <c:ser>
          <c:idx val="0"/>
          <c:order val="0"/>
          <c:tx>
            <c:strRef>
              <c:f>Sheet1!$B$1</c:f>
              <c:strCache>
                <c:ptCount val="1"/>
                <c:pt idx="0">
                  <c:v>Sales</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EC59-4B04-B238-5144E5F692FC}"/>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0912-4431-A257-3CB07EA26784}"/>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0912-4431-A257-3CB07EA26784}"/>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07-0912-4431-A257-3CB07EA26784}"/>
              </c:ext>
            </c:extLst>
          </c:dPt>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bg1"/>
                    </a:solidFill>
                    <a:latin typeface="+mn-lt"/>
                    <a:ea typeface="+mn-ea"/>
                    <a:cs typeface="+mn-cs"/>
                  </a:defRPr>
                </a:pPr>
                <a:endParaRPr lang="en-US"/>
              </a:p>
            </c:txPr>
            <c:dLblPos val="bestFit"/>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15:layout/>
              </c:ext>
            </c:extLst>
          </c:dLbls>
          <c:cat>
            <c:strRef>
              <c:f>Sheet1!$A$2:$A$5</c:f>
              <c:strCache>
                <c:ptCount val="4"/>
                <c:pt idx="0">
                  <c:v>ВИЭ</c:v>
                </c:pt>
                <c:pt idx="1">
                  <c:v>Традиционное производство энергии</c:v>
                </c:pt>
                <c:pt idx="2">
                  <c:v>Распределительные сети</c:v>
                </c:pt>
                <c:pt idx="3">
                  <c:v>Природный газ</c:v>
                </c:pt>
              </c:strCache>
            </c:strRef>
          </c:cat>
          <c:val>
            <c:numRef>
              <c:f>Sheet1!$B$2:$B$5</c:f>
              <c:numCache>
                <c:formatCode>0%</c:formatCode>
                <c:ptCount val="4"/>
                <c:pt idx="0">
                  <c:v>0.4</c:v>
                </c:pt>
                <c:pt idx="1">
                  <c:v>0.19</c:v>
                </c:pt>
                <c:pt idx="2">
                  <c:v>0.2</c:v>
                </c:pt>
                <c:pt idx="3">
                  <c:v>0.21</c:v>
                </c:pt>
              </c:numCache>
            </c:numRef>
          </c:val>
          <c:extLst>
            <c:ext xmlns:c16="http://schemas.microsoft.com/office/drawing/2014/chart" uri="{C3380CC4-5D6E-409C-BE32-E72D297353CC}">
              <c16:uniqueId val="{00000000-EC59-4B04-B238-5144E5F692FC}"/>
            </c:ext>
          </c:extLst>
        </c:ser>
        <c:dLbls>
          <c:showLegendKey val="0"/>
          <c:showVal val="0"/>
          <c:showCatName val="0"/>
          <c:showSerName val="0"/>
          <c:showPercent val="0"/>
          <c:showBubbleSize val="0"/>
          <c:showLeaderLines val="1"/>
        </c:dLbls>
        <c:firstSliceAng val="0"/>
      </c:pieChart>
      <c:spPr>
        <a:noFill/>
        <a:ln>
          <a:noFill/>
        </a:ln>
        <a:effectLst/>
      </c:spPr>
    </c:plotArea>
    <c:legend>
      <c:legendPos val="b"/>
      <c:layout>
        <c:manualLayout>
          <c:xMode val="edge"/>
          <c:yMode val="edge"/>
          <c:x val="0.23846878623313486"/>
          <c:y val="0.6310827456270881"/>
          <c:w val="0.75867958421324544"/>
          <c:h val="0.31672512906996769"/>
        </c:manualLayout>
      </c:layout>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hdr" sz="quarter"/>
          </p:nvPr>
        </p:nvSpPr>
        <p:spPr bwMode="auto">
          <a:xfrm>
            <a:off x="0" y="0"/>
            <a:ext cx="9928225" cy="34021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spcAft>
                <a:spcPct val="0"/>
              </a:spcAft>
              <a:defRPr sz="1200">
                <a:solidFill>
                  <a:schemeClr val="tx1"/>
                </a:solidFill>
                <a:latin typeface="Arial" charset="0"/>
                <a:ea typeface="+mn-ea"/>
                <a:cs typeface="Arial" charset="0"/>
              </a:defRPr>
            </a:lvl1pPr>
          </a:lstStyle>
          <a:p>
            <a:pPr algn="ctr">
              <a:defRPr/>
            </a:pPr>
            <a:endParaRPr lang="en-US" dirty="0"/>
          </a:p>
        </p:txBody>
      </p:sp>
      <p:sp>
        <p:nvSpPr>
          <p:cNvPr id="6147" name="Rectangle 3"/>
          <p:cNvSpPr>
            <a:spLocks noGrp="1" noChangeArrowheads="1"/>
          </p:cNvSpPr>
          <p:nvPr>
            <p:ph type="dt" sz="quarter" idx="1"/>
          </p:nvPr>
        </p:nvSpPr>
        <p:spPr bwMode="auto">
          <a:xfrm>
            <a:off x="5622594" y="0"/>
            <a:ext cx="4303313" cy="34021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spcAft>
                <a:spcPct val="0"/>
              </a:spcAft>
              <a:defRPr sz="1200">
                <a:solidFill>
                  <a:schemeClr val="tx1"/>
                </a:solidFill>
                <a:latin typeface="Arial" charset="0"/>
                <a:ea typeface="+mn-ea"/>
                <a:cs typeface="Arial" charset="0"/>
              </a:defRPr>
            </a:lvl1pPr>
          </a:lstStyle>
          <a:p>
            <a:pPr>
              <a:defRPr/>
            </a:pPr>
            <a:endParaRPr lang="en-US" dirty="0">
              <a:latin typeface="Franklin Gothic Book"/>
              <a:cs typeface="Franklin Gothic Book"/>
            </a:endParaRPr>
          </a:p>
        </p:txBody>
      </p:sp>
      <p:sp>
        <p:nvSpPr>
          <p:cNvPr id="6148" name="Rectangle 4"/>
          <p:cNvSpPr>
            <a:spLocks noGrp="1" noChangeArrowheads="1"/>
          </p:cNvSpPr>
          <p:nvPr>
            <p:ph type="ftr" sz="quarter" idx="2"/>
          </p:nvPr>
        </p:nvSpPr>
        <p:spPr bwMode="auto">
          <a:xfrm>
            <a:off x="0" y="6456378"/>
            <a:ext cx="9928225" cy="34021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spcAft>
                <a:spcPct val="0"/>
              </a:spcAft>
              <a:defRPr sz="1200">
                <a:solidFill>
                  <a:schemeClr val="tx1"/>
                </a:solidFill>
                <a:latin typeface="Arial" charset="0"/>
                <a:ea typeface="+mn-ea"/>
                <a:cs typeface="Arial" charset="0"/>
              </a:defRPr>
            </a:lvl1pPr>
          </a:lstStyle>
          <a:p>
            <a:pPr algn="ctr">
              <a:defRPr/>
            </a:pPr>
            <a:endParaRPr lang="en-US" dirty="0"/>
          </a:p>
        </p:txBody>
      </p:sp>
      <p:sp>
        <p:nvSpPr>
          <p:cNvPr id="6149" name="Rectangle 5"/>
          <p:cNvSpPr>
            <a:spLocks noGrp="1" noChangeArrowheads="1"/>
          </p:cNvSpPr>
          <p:nvPr>
            <p:ph type="sldNum" sz="quarter" idx="3"/>
          </p:nvPr>
        </p:nvSpPr>
        <p:spPr bwMode="auto">
          <a:xfrm>
            <a:off x="5622594" y="6456378"/>
            <a:ext cx="4303313" cy="34021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a:solidFill>
                  <a:schemeClr val="tx1"/>
                </a:solidFill>
              </a:defRPr>
            </a:lvl1pPr>
          </a:lstStyle>
          <a:p>
            <a:fld id="{9D2012EC-129D-174F-A305-62EBE193575D}" type="slidenum">
              <a:rPr lang="en-GB">
                <a:latin typeface="Franklin Gothic Book"/>
                <a:cs typeface="Franklin Gothic Book"/>
              </a:rPr>
              <a:pPr/>
              <a:t>‹#›</a:t>
            </a:fld>
            <a:endParaRPr lang="en-GB" dirty="0">
              <a:latin typeface="Franklin Gothic Book"/>
              <a:cs typeface="Franklin Gothic Book"/>
            </a:endParaRPr>
          </a:p>
        </p:txBody>
      </p:sp>
    </p:spTree>
    <p:extLst>
      <p:ext uri="{BB962C8B-B14F-4D97-AF65-F5344CB8AC3E}">
        <p14:creationId xmlns:p14="http://schemas.microsoft.com/office/powerpoint/2010/main" val="2406125402"/>
      </p:ext>
    </p:extLst>
  </p:cSld>
  <p:clrMap bg1="lt1" tx1="dk1" bg2="lt2" tx2="dk2" accent1="accent1" accent2="accent2" accent3="accent3" accent4="accent4" accent5="accent5" accent6="accent6" hlink="hlink" folHlink="folHlink"/>
  <p:hf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hdr" sz="quarter"/>
          </p:nvPr>
        </p:nvSpPr>
        <p:spPr bwMode="auto">
          <a:xfrm>
            <a:off x="0" y="0"/>
            <a:ext cx="9928225" cy="34021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spcAft>
                <a:spcPct val="0"/>
              </a:spcAft>
              <a:defRPr lang="en-GB"/>
            </a:lvl1pPr>
          </a:lstStyle>
          <a:p>
            <a:pPr>
              <a:defRPr/>
            </a:pPr>
            <a:endParaRPr lang="en-GB"/>
          </a:p>
        </p:txBody>
      </p:sp>
      <p:sp>
        <p:nvSpPr>
          <p:cNvPr id="5123" name="Rectangle 3"/>
          <p:cNvSpPr>
            <a:spLocks noGrp="1" noChangeArrowheads="1"/>
          </p:cNvSpPr>
          <p:nvPr>
            <p:ph type="dt" idx="1"/>
          </p:nvPr>
        </p:nvSpPr>
        <p:spPr bwMode="auto">
          <a:xfrm>
            <a:off x="5622594" y="0"/>
            <a:ext cx="4303313" cy="34021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spcAft>
                <a:spcPct val="0"/>
              </a:spcAft>
              <a:defRPr sz="1200">
                <a:solidFill>
                  <a:schemeClr val="tx1"/>
                </a:solidFill>
                <a:latin typeface="Franklin Gothic Book"/>
                <a:ea typeface="+mn-ea"/>
                <a:cs typeface="Franklin Gothic Book"/>
              </a:defRPr>
            </a:lvl1pPr>
          </a:lstStyle>
          <a:p>
            <a:pPr>
              <a:defRPr/>
            </a:pPr>
            <a:endParaRPr lang="en-US" dirty="0"/>
          </a:p>
        </p:txBody>
      </p:sp>
      <p:sp>
        <p:nvSpPr>
          <p:cNvPr id="39940" name="Rectangle 4"/>
          <p:cNvSpPr>
            <a:spLocks noGrp="1" noRot="1" noChangeAspect="1" noChangeArrowheads="1" noTextEdit="1"/>
          </p:cNvSpPr>
          <p:nvPr>
            <p:ph type="sldImg" idx="2"/>
          </p:nvPr>
        </p:nvSpPr>
        <p:spPr bwMode="auto">
          <a:xfrm>
            <a:off x="3263900" y="509588"/>
            <a:ext cx="3400425" cy="2549525"/>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sp>
      <p:sp>
        <p:nvSpPr>
          <p:cNvPr id="5125" name="Rectangle 5"/>
          <p:cNvSpPr>
            <a:spLocks noGrp="1" noChangeArrowheads="1"/>
          </p:cNvSpPr>
          <p:nvPr>
            <p:ph type="body" sz="quarter" idx="3"/>
          </p:nvPr>
        </p:nvSpPr>
        <p:spPr bwMode="auto">
          <a:xfrm>
            <a:off x="992360" y="3229277"/>
            <a:ext cx="7943507" cy="305862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GB" noProof="0" dirty="0" smtClean="0"/>
              <a:t>Click to edit Master text styles</a:t>
            </a:r>
          </a:p>
          <a:p>
            <a:pPr lvl="1"/>
            <a:r>
              <a:rPr lang="en-GB" noProof="0" dirty="0" smtClean="0"/>
              <a:t>Second level</a:t>
            </a:r>
          </a:p>
          <a:p>
            <a:pPr lvl="2"/>
            <a:r>
              <a:rPr lang="en-GB" noProof="0" dirty="0" smtClean="0"/>
              <a:t>Third level</a:t>
            </a:r>
          </a:p>
          <a:p>
            <a:pPr lvl="3"/>
            <a:r>
              <a:rPr lang="en-GB" noProof="0" dirty="0" smtClean="0"/>
              <a:t>Fourth level</a:t>
            </a:r>
          </a:p>
          <a:p>
            <a:pPr lvl="4"/>
            <a:r>
              <a:rPr lang="en-GB" noProof="0" dirty="0" smtClean="0"/>
              <a:t>Fifth level</a:t>
            </a:r>
          </a:p>
        </p:txBody>
      </p:sp>
      <p:sp>
        <p:nvSpPr>
          <p:cNvPr id="5126" name="Rectangle 6"/>
          <p:cNvSpPr>
            <a:spLocks noGrp="1" noChangeArrowheads="1"/>
          </p:cNvSpPr>
          <p:nvPr>
            <p:ph type="ftr" sz="quarter" idx="4"/>
          </p:nvPr>
        </p:nvSpPr>
        <p:spPr bwMode="auto">
          <a:xfrm>
            <a:off x="0" y="6456378"/>
            <a:ext cx="9928225" cy="34021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spcAft>
                <a:spcPct val="0"/>
              </a:spcAft>
              <a:defRPr lang="en-GB"/>
            </a:lvl1pPr>
          </a:lstStyle>
          <a:p>
            <a:pPr>
              <a:defRPr/>
            </a:pPr>
            <a:endParaRPr lang="en-GB"/>
          </a:p>
        </p:txBody>
      </p:sp>
      <p:sp>
        <p:nvSpPr>
          <p:cNvPr id="5127" name="Rectangle 7"/>
          <p:cNvSpPr>
            <a:spLocks noGrp="1" noChangeArrowheads="1"/>
          </p:cNvSpPr>
          <p:nvPr>
            <p:ph type="sldNum" sz="quarter" idx="5"/>
          </p:nvPr>
        </p:nvSpPr>
        <p:spPr bwMode="auto">
          <a:xfrm>
            <a:off x="5622594" y="6456378"/>
            <a:ext cx="4303313" cy="34021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a:solidFill>
                  <a:schemeClr val="tx1"/>
                </a:solidFill>
                <a:latin typeface="Franklin Gothic Book"/>
                <a:cs typeface="Franklin Gothic Book"/>
              </a:defRPr>
            </a:lvl1pPr>
          </a:lstStyle>
          <a:p>
            <a:fld id="{FD575486-124C-4241-91A7-0219FEF1B1CE}" type="slidenum">
              <a:rPr lang="en-GB" smtClean="0"/>
              <a:pPr/>
              <a:t>‹#›</a:t>
            </a:fld>
            <a:endParaRPr lang="en-GB" dirty="0"/>
          </a:p>
        </p:txBody>
      </p:sp>
    </p:spTree>
    <p:extLst>
      <p:ext uri="{BB962C8B-B14F-4D97-AF65-F5344CB8AC3E}">
        <p14:creationId xmlns:p14="http://schemas.microsoft.com/office/powerpoint/2010/main" val="3334028775"/>
      </p:ext>
    </p:extLst>
  </p:cSld>
  <p:clrMap bg1="lt1" tx1="dk1" bg2="lt2" tx2="dk2" accent1="accent1" accent2="accent2" accent3="accent3" accent4="accent4" accent5="accent5" accent6="accent6" hlink="hlink" folHlink="folHlink"/>
  <p:hf dt="0"/>
  <p:notesStyle>
    <a:lvl1pPr algn="l" rtl="0" eaLnBrk="0" fontAlgn="base" hangingPunct="0">
      <a:spcBef>
        <a:spcPct val="30000"/>
      </a:spcBef>
      <a:spcAft>
        <a:spcPct val="0"/>
      </a:spcAft>
      <a:defRPr sz="1200" kern="1200">
        <a:solidFill>
          <a:schemeClr val="tx1"/>
        </a:solidFill>
        <a:latin typeface="Franklin Gothic Book"/>
        <a:ea typeface="ＭＳ Ｐゴシック" charset="0"/>
        <a:cs typeface="Franklin Gothic Book"/>
      </a:defRPr>
    </a:lvl1pPr>
    <a:lvl2pPr marL="457200" algn="l" rtl="0" eaLnBrk="0" fontAlgn="base" hangingPunct="0">
      <a:spcBef>
        <a:spcPct val="30000"/>
      </a:spcBef>
      <a:spcAft>
        <a:spcPct val="0"/>
      </a:spcAft>
      <a:defRPr sz="1200" kern="1200">
        <a:solidFill>
          <a:schemeClr val="tx1"/>
        </a:solidFill>
        <a:latin typeface="Franklin Gothic Book"/>
        <a:ea typeface="Franklin Gothic Book"/>
        <a:cs typeface="Franklin Gothic Book"/>
      </a:defRPr>
    </a:lvl2pPr>
    <a:lvl3pPr marL="914400" algn="l" rtl="0" eaLnBrk="0" fontAlgn="base" hangingPunct="0">
      <a:spcBef>
        <a:spcPct val="30000"/>
      </a:spcBef>
      <a:spcAft>
        <a:spcPct val="0"/>
      </a:spcAft>
      <a:defRPr sz="1200" kern="1200">
        <a:solidFill>
          <a:schemeClr val="tx1"/>
        </a:solidFill>
        <a:latin typeface="Franklin Gothic Book"/>
        <a:ea typeface="Franklin Gothic Book"/>
        <a:cs typeface="Franklin Gothic Book"/>
      </a:defRPr>
    </a:lvl3pPr>
    <a:lvl4pPr marL="1371600" algn="l" rtl="0" eaLnBrk="0" fontAlgn="base" hangingPunct="0">
      <a:spcBef>
        <a:spcPct val="30000"/>
      </a:spcBef>
      <a:spcAft>
        <a:spcPct val="0"/>
      </a:spcAft>
      <a:defRPr sz="1200" kern="1200">
        <a:solidFill>
          <a:schemeClr val="tx1"/>
        </a:solidFill>
        <a:latin typeface="Franklin Gothic Book"/>
        <a:ea typeface="Franklin Gothic Book"/>
        <a:cs typeface="Franklin Gothic Book"/>
      </a:defRPr>
    </a:lvl4pPr>
    <a:lvl5pPr marL="1828800" algn="l" rtl="0" eaLnBrk="0" fontAlgn="base" hangingPunct="0">
      <a:spcBef>
        <a:spcPct val="30000"/>
      </a:spcBef>
      <a:spcAft>
        <a:spcPct val="0"/>
      </a:spcAft>
      <a:defRPr sz="1200" kern="1200">
        <a:solidFill>
          <a:schemeClr val="tx1"/>
        </a:solidFill>
        <a:latin typeface="Franklin Gothic Book"/>
        <a:ea typeface="Franklin Gothic Book"/>
        <a:cs typeface="Franklin Gothic Book"/>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Header Placeholder 3" hidden="1"/>
          <p:cNvSpPr>
            <a:spLocks noGrp="1"/>
          </p:cNvSpPr>
          <p:nvPr>
            <p:ph type="hdr" sz="quarter" idx="10"/>
          </p:nvPr>
        </p:nvSpPr>
        <p:spPr>
          <a:xfrm>
            <a:off x="0" y="0"/>
            <a:ext cx="9928225" cy="340210"/>
          </a:xfrm>
        </p:spPr>
        <p:txBody>
          <a:bodyPr/>
          <a:lstStyle/>
          <a:p>
            <a:pPr>
              <a:defRPr/>
            </a:pPr>
            <a:endParaRPr lang="en-US" dirty="0"/>
          </a:p>
        </p:txBody>
      </p:sp>
      <p:sp>
        <p:nvSpPr>
          <p:cNvPr id="5" name="Footer Placeholder 4" hidden="1"/>
          <p:cNvSpPr>
            <a:spLocks noGrp="1"/>
          </p:cNvSpPr>
          <p:nvPr>
            <p:ph type="ftr" sz="quarter" idx="11"/>
          </p:nvPr>
        </p:nvSpPr>
        <p:spPr>
          <a:xfrm>
            <a:off x="0" y="6456378"/>
            <a:ext cx="9928225" cy="340210"/>
          </a:xfrm>
        </p:spPr>
        <p:txBody>
          <a:bodyPr/>
          <a:lstStyle/>
          <a:p>
            <a:pPr>
              <a:defRPr/>
            </a:pPr>
            <a:endParaRPr lang="en-US" dirty="0"/>
          </a:p>
        </p:txBody>
      </p:sp>
      <p:sp>
        <p:nvSpPr>
          <p:cNvPr id="6" name="Slide Number Placeholder 5"/>
          <p:cNvSpPr>
            <a:spLocks noGrp="1"/>
          </p:cNvSpPr>
          <p:nvPr>
            <p:ph type="sldNum" sz="quarter" idx="12"/>
          </p:nvPr>
        </p:nvSpPr>
        <p:spPr/>
        <p:txBody>
          <a:bodyPr/>
          <a:lstStyle/>
          <a:p>
            <a:fld id="{FD575486-124C-4241-91A7-0219FEF1B1CE}" type="slidenum">
              <a:rPr lang="en-GB" smtClean="0"/>
              <a:pPr/>
              <a:t>1</a:t>
            </a:fld>
            <a:endParaRPr lang="en-GB" dirty="0"/>
          </a:p>
        </p:txBody>
      </p:sp>
    </p:spTree>
    <p:extLst>
      <p:ext uri="{BB962C8B-B14F-4D97-AF65-F5344CB8AC3E}">
        <p14:creationId xmlns:p14="http://schemas.microsoft.com/office/powerpoint/2010/main" val="78728958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Header Placeholder 3" hidden="1"/>
          <p:cNvSpPr>
            <a:spLocks noGrp="1"/>
          </p:cNvSpPr>
          <p:nvPr>
            <p:ph type="hdr" sz="quarter" idx="10"/>
          </p:nvPr>
        </p:nvSpPr>
        <p:spPr>
          <a:xfrm>
            <a:off x="0" y="0"/>
            <a:ext cx="9928225" cy="340210"/>
          </a:xfrm>
        </p:spPr>
        <p:txBody>
          <a:bodyPr/>
          <a:lstStyle/>
          <a:p>
            <a:pPr>
              <a:defRPr/>
            </a:pPr>
            <a:endParaRPr lang="en-US" dirty="0"/>
          </a:p>
        </p:txBody>
      </p:sp>
      <p:sp>
        <p:nvSpPr>
          <p:cNvPr id="5" name="Footer Placeholder 4" hidden="1"/>
          <p:cNvSpPr>
            <a:spLocks noGrp="1"/>
          </p:cNvSpPr>
          <p:nvPr>
            <p:ph type="ftr" sz="quarter" idx="11"/>
          </p:nvPr>
        </p:nvSpPr>
        <p:spPr>
          <a:xfrm>
            <a:off x="0" y="6456378"/>
            <a:ext cx="9928225" cy="340210"/>
          </a:xfrm>
        </p:spPr>
        <p:txBody>
          <a:bodyPr/>
          <a:lstStyle/>
          <a:p>
            <a:pPr>
              <a:defRPr/>
            </a:pPr>
            <a:endParaRPr lang="en-US" dirty="0"/>
          </a:p>
        </p:txBody>
      </p:sp>
      <p:sp>
        <p:nvSpPr>
          <p:cNvPr id="6" name="Slide Number Placeholder 5"/>
          <p:cNvSpPr>
            <a:spLocks noGrp="1"/>
          </p:cNvSpPr>
          <p:nvPr>
            <p:ph type="sldNum" sz="quarter" idx="12"/>
          </p:nvPr>
        </p:nvSpPr>
        <p:spPr/>
        <p:txBody>
          <a:bodyPr/>
          <a:lstStyle/>
          <a:p>
            <a:fld id="{FD575486-124C-4241-91A7-0219FEF1B1CE}" type="slidenum">
              <a:rPr lang="en-GB" smtClean="0"/>
              <a:pPr/>
              <a:t>2</a:t>
            </a:fld>
            <a:endParaRPr lang="en-GB" dirty="0"/>
          </a:p>
        </p:txBody>
      </p:sp>
    </p:spTree>
    <p:extLst>
      <p:ext uri="{BB962C8B-B14F-4D97-AF65-F5344CB8AC3E}">
        <p14:creationId xmlns:p14="http://schemas.microsoft.com/office/powerpoint/2010/main" val="56234233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Header Placeholder 3"/>
          <p:cNvSpPr>
            <a:spLocks noGrp="1"/>
          </p:cNvSpPr>
          <p:nvPr>
            <p:ph type="hdr" sz="quarter" idx="10"/>
          </p:nvPr>
        </p:nvSpPr>
        <p:spPr/>
        <p:txBody>
          <a:bodyPr/>
          <a:lstStyle/>
          <a:p>
            <a:pPr>
              <a:defRPr/>
            </a:pPr>
            <a:endParaRPr lang="en-GB"/>
          </a:p>
        </p:txBody>
      </p:sp>
      <p:sp>
        <p:nvSpPr>
          <p:cNvPr id="5" name="Footer Placeholder 4"/>
          <p:cNvSpPr>
            <a:spLocks noGrp="1"/>
          </p:cNvSpPr>
          <p:nvPr>
            <p:ph type="ftr" sz="quarter" idx="11"/>
          </p:nvPr>
        </p:nvSpPr>
        <p:spPr/>
        <p:txBody>
          <a:bodyPr/>
          <a:lstStyle/>
          <a:p>
            <a:pPr>
              <a:defRPr/>
            </a:pPr>
            <a:endParaRPr lang="en-GB"/>
          </a:p>
        </p:txBody>
      </p:sp>
      <p:sp>
        <p:nvSpPr>
          <p:cNvPr id="6" name="Slide Number Placeholder 5"/>
          <p:cNvSpPr>
            <a:spLocks noGrp="1"/>
          </p:cNvSpPr>
          <p:nvPr>
            <p:ph type="sldNum" sz="quarter" idx="12"/>
          </p:nvPr>
        </p:nvSpPr>
        <p:spPr/>
        <p:txBody>
          <a:bodyPr/>
          <a:lstStyle/>
          <a:p>
            <a:fld id="{FD575486-124C-4241-91A7-0219FEF1B1CE}" type="slidenum">
              <a:rPr lang="en-GB" smtClean="0"/>
              <a:pPr/>
              <a:t>3</a:t>
            </a:fld>
            <a:endParaRPr lang="en-GB" dirty="0"/>
          </a:p>
        </p:txBody>
      </p:sp>
    </p:spTree>
    <p:extLst>
      <p:ext uri="{BB962C8B-B14F-4D97-AF65-F5344CB8AC3E}">
        <p14:creationId xmlns:p14="http://schemas.microsoft.com/office/powerpoint/2010/main" val="146317480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Header Placeholder 3"/>
          <p:cNvSpPr>
            <a:spLocks noGrp="1"/>
          </p:cNvSpPr>
          <p:nvPr>
            <p:ph type="hdr" sz="quarter" idx="10"/>
          </p:nvPr>
        </p:nvSpPr>
        <p:spPr/>
        <p:txBody>
          <a:bodyPr/>
          <a:lstStyle/>
          <a:p>
            <a:pPr>
              <a:defRPr/>
            </a:pPr>
            <a:endParaRPr lang="en-GB"/>
          </a:p>
        </p:txBody>
      </p:sp>
      <p:sp>
        <p:nvSpPr>
          <p:cNvPr id="5" name="Footer Placeholder 4"/>
          <p:cNvSpPr>
            <a:spLocks noGrp="1"/>
          </p:cNvSpPr>
          <p:nvPr>
            <p:ph type="ftr" sz="quarter" idx="11"/>
          </p:nvPr>
        </p:nvSpPr>
        <p:spPr/>
        <p:txBody>
          <a:bodyPr/>
          <a:lstStyle/>
          <a:p>
            <a:pPr>
              <a:defRPr/>
            </a:pPr>
            <a:endParaRPr lang="en-GB"/>
          </a:p>
        </p:txBody>
      </p:sp>
      <p:sp>
        <p:nvSpPr>
          <p:cNvPr id="6" name="Slide Number Placeholder 5"/>
          <p:cNvSpPr>
            <a:spLocks noGrp="1"/>
          </p:cNvSpPr>
          <p:nvPr>
            <p:ph type="sldNum" sz="quarter" idx="12"/>
          </p:nvPr>
        </p:nvSpPr>
        <p:spPr/>
        <p:txBody>
          <a:bodyPr/>
          <a:lstStyle/>
          <a:p>
            <a:fld id="{FD575486-124C-4241-91A7-0219FEF1B1CE}" type="slidenum">
              <a:rPr lang="en-GB" smtClean="0"/>
              <a:pPr/>
              <a:t>4</a:t>
            </a:fld>
            <a:endParaRPr lang="en-GB" dirty="0"/>
          </a:p>
        </p:txBody>
      </p:sp>
    </p:spTree>
    <p:extLst>
      <p:ext uri="{BB962C8B-B14F-4D97-AF65-F5344CB8AC3E}">
        <p14:creationId xmlns:p14="http://schemas.microsoft.com/office/powerpoint/2010/main" val="355118001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Slide Image Placeholder 1"/>
          <p:cNvSpPr>
            <a:spLocks noGrp="1" noRot="1" noChangeAspect="1" noTextEdit="1"/>
          </p:cNvSpPr>
          <p:nvPr>
            <p:ph type="sldImg"/>
          </p:nvPr>
        </p:nvSpPr>
        <p:spPr>
          <a:ln/>
        </p:spPr>
      </p:sp>
      <p:sp>
        <p:nvSpPr>
          <p:cNvPr id="1229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buFontTx/>
              <a:buChar char="-"/>
            </a:pPr>
            <a:endParaRPr lang="ru-RU" altLang="en-US" dirty="0" smtClean="0"/>
          </a:p>
        </p:txBody>
      </p:sp>
      <p:sp>
        <p:nvSpPr>
          <p:cNvPr id="1229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bg1"/>
                </a:solidFill>
                <a:latin typeface="Arial" charset="0"/>
                <a:cs typeface="Arial" charset="0"/>
              </a:defRPr>
            </a:lvl1pPr>
            <a:lvl2pPr marL="747716" indent="-287583">
              <a:defRPr sz="1200">
                <a:solidFill>
                  <a:schemeClr val="bg1"/>
                </a:solidFill>
                <a:latin typeface="Arial" charset="0"/>
                <a:cs typeface="Arial" charset="0"/>
              </a:defRPr>
            </a:lvl2pPr>
            <a:lvl3pPr marL="1150333" indent="-230067">
              <a:defRPr sz="1200">
                <a:solidFill>
                  <a:schemeClr val="bg1"/>
                </a:solidFill>
                <a:latin typeface="Arial" charset="0"/>
                <a:cs typeface="Arial" charset="0"/>
              </a:defRPr>
            </a:lvl3pPr>
            <a:lvl4pPr marL="1610465" indent="-230067">
              <a:defRPr sz="1200">
                <a:solidFill>
                  <a:schemeClr val="bg1"/>
                </a:solidFill>
                <a:latin typeface="Arial" charset="0"/>
                <a:cs typeface="Arial" charset="0"/>
              </a:defRPr>
            </a:lvl4pPr>
            <a:lvl5pPr marL="2070599" indent="-230067">
              <a:defRPr sz="1200">
                <a:solidFill>
                  <a:schemeClr val="bg1"/>
                </a:solidFill>
                <a:latin typeface="Arial" charset="0"/>
                <a:cs typeface="Arial" charset="0"/>
              </a:defRPr>
            </a:lvl5pPr>
            <a:lvl6pPr marL="2530731" indent="-230067" eaLnBrk="0" fontAlgn="base" hangingPunct="0">
              <a:spcBef>
                <a:spcPct val="0"/>
              </a:spcBef>
              <a:spcAft>
                <a:spcPct val="0"/>
              </a:spcAft>
              <a:defRPr sz="1200">
                <a:solidFill>
                  <a:schemeClr val="bg1"/>
                </a:solidFill>
                <a:latin typeface="Arial" charset="0"/>
                <a:cs typeface="Arial" charset="0"/>
              </a:defRPr>
            </a:lvl6pPr>
            <a:lvl7pPr marL="2990864" indent="-230067" eaLnBrk="0" fontAlgn="base" hangingPunct="0">
              <a:spcBef>
                <a:spcPct val="0"/>
              </a:spcBef>
              <a:spcAft>
                <a:spcPct val="0"/>
              </a:spcAft>
              <a:defRPr sz="1200">
                <a:solidFill>
                  <a:schemeClr val="bg1"/>
                </a:solidFill>
                <a:latin typeface="Arial" charset="0"/>
                <a:cs typeface="Arial" charset="0"/>
              </a:defRPr>
            </a:lvl7pPr>
            <a:lvl8pPr marL="3450997" indent="-230067" eaLnBrk="0" fontAlgn="base" hangingPunct="0">
              <a:spcBef>
                <a:spcPct val="0"/>
              </a:spcBef>
              <a:spcAft>
                <a:spcPct val="0"/>
              </a:spcAft>
              <a:defRPr sz="1200">
                <a:solidFill>
                  <a:schemeClr val="bg1"/>
                </a:solidFill>
                <a:latin typeface="Arial" charset="0"/>
                <a:cs typeface="Arial" charset="0"/>
              </a:defRPr>
            </a:lvl8pPr>
            <a:lvl9pPr marL="3911130" indent="-230067" eaLnBrk="0" fontAlgn="base" hangingPunct="0">
              <a:spcBef>
                <a:spcPct val="0"/>
              </a:spcBef>
              <a:spcAft>
                <a:spcPct val="0"/>
              </a:spcAft>
              <a:defRPr sz="1200">
                <a:solidFill>
                  <a:schemeClr val="bg1"/>
                </a:solidFill>
                <a:latin typeface="Arial" charset="0"/>
                <a:cs typeface="Arial" charset="0"/>
              </a:defRPr>
            </a:lvl9pPr>
          </a:lstStyle>
          <a:p>
            <a:fld id="{2CD2277D-52CA-47B6-90F6-0688BEED9EC1}" type="slidenum">
              <a:rPr lang="en-GB" altLang="en-US" smtClean="0">
                <a:solidFill>
                  <a:schemeClr val="tx1"/>
                </a:solidFill>
              </a:rPr>
              <a:pPr/>
              <a:t>5</a:t>
            </a:fld>
            <a:endParaRPr lang="en-GB" altLang="en-US" smtClean="0">
              <a:solidFill>
                <a:schemeClr val="tx1"/>
              </a:solidFill>
            </a:endParaRPr>
          </a:p>
        </p:txBody>
      </p:sp>
    </p:spTree>
    <p:extLst>
      <p:ext uri="{BB962C8B-B14F-4D97-AF65-F5344CB8AC3E}">
        <p14:creationId xmlns:p14="http://schemas.microsoft.com/office/powerpoint/2010/main" val="11243959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Image Placeholder 1"/>
          <p:cNvSpPr>
            <a:spLocks noGrp="1" noRot="1" noChangeAspect="1" noTextEdit="1"/>
          </p:cNvSpPr>
          <p:nvPr>
            <p:ph type="sldImg"/>
          </p:nvPr>
        </p:nvSpPr>
        <p:spPr>
          <a:ln/>
        </p:spPr>
      </p:sp>
      <p:sp>
        <p:nvSpPr>
          <p:cNvPr id="1433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smtClean="0"/>
          </a:p>
        </p:txBody>
      </p:sp>
      <p:sp>
        <p:nvSpPr>
          <p:cNvPr id="1434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bg1"/>
                </a:solidFill>
                <a:latin typeface="Arial" charset="0"/>
                <a:cs typeface="Arial" charset="0"/>
              </a:defRPr>
            </a:lvl1pPr>
            <a:lvl2pPr marL="750173" indent="-288528">
              <a:defRPr sz="1200">
                <a:solidFill>
                  <a:schemeClr val="bg1"/>
                </a:solidFill>
                <a:latin typeface="Arial" charset="0"/>
                <a:cs typeface="Arial" charset="0"/>
              </a:defRPr>
            </a:lvl2pPr>
            <a:lvl3pPr marL="1154114" indent="-230823">
              <a:defRPr sz="1200">
                <a:solidFill>
                  <a:schemeClr val="bg1"/>
                </a:solidFill>
                <a:latin typeface="Arial" charset="0"/>
                <a:cs typeface="Arial" charset="0"/>
              </a:defRPr>
            </a:lvl3pPr>
            <a:lvl4pPr marL="1615758" indent="-230823">
              <a:defRPr sz="1200">
                <a:solidFill>
                  <a:schemeClr val="bg1"/>
                </a:solidFill>
                <a:latin typeface="Arial" charset="0"/>
                <a:cs typeface="Arial" charset="0"/>
              </a:defRPr>
            </a:lvl4pPr>
            <a:lvl5pPr marL="2077404" indent="-230823">
              <a:defRPr sz="1200">
                <a:solidFill>
                  <a:schemeClr val="bg1"/>
                </a:solidFill>
                <a:latin typeface="Arial" charset="0"/>
                <a:cs typeface="Arial" charset="0"/>
              </a:defRPr>
            </a:lvl5pPr>
            <a:lvl6pPr marL="2539049" indent="-230823" eaLnBrk="0" fontAlgn="base" hangingPunct="0">
              <a:spcBef>
                <a:spcPct val="0"/>
              </a:spcBef>
              <a:spcAft>
                <a:spcPct val="0"/>
              </a:spcAft>
              <a:defRPr sz="1200">
                <a:solidFill>
                  <a:schemeClr val="bg1"/>
                </a:solidFill>
                <a:latin typeface="Arial" charset="0"/>
                <a:cs typeface="Arial" charset="0"/>
              </a:defRPr>
            </a:lvl6pPr>
            <a:lvl7pPr marL="3000695" indent="-230823" eaLnBrk="0" fontAlgn="base" hangingPunct="0">
              <a:spcBef>
                <a:spcPct val="0"/>
              </a:spcBef>
              <a:spcAft>
                <a:spcPct val="0"/>
              </a:spcAft>
              <a:defRPr sz="1200">
                <a:solidFill>
                  <a:schemeClr val="bg1"/>
                </a:solidFill>
                <a:latin typeface="Arial" charset="0"/>
                <a:cs typeface="Arial" charset="0"/>
              </a:defRPr>
            </a:lvl7pPr>
            <a:lvl8pPr marL="3462340" indent="-230823" eaLnBrk="0" fontAlgn="base" hangingPunct="0">
              <a:spcBef>
                <a:spcPct val="0"/>
              </a:spcBef>
              <a:spcAft>
                <a:spcPct val="0"/>
              </a:spcAft>
              <a:defRPr sz="1200">
                <a:solidFill>
                  <a:schemeClr val="bg1"/>
                </a:solidFill>
                <a:latin typeface="Arial" charset="0"/>
                <a:cs typeface="Arial" charset="0"/>
              </a:defRPr>
            </a:lvl8pPr>
            <a:lvl9pPr marL="3923985" indent="-230823" eaLnBrk="0" fontAlgn="base" hangingPunct="0">
              <a:spcBef>
                <a:spcPct val="0"/>
              </a:spcBef>
              <a:spcAft>
                <a:spcPct val="0"/>
              </a:spcAft>
              <a:defRPr sz="1200">
                <a:solidFill>
                  <a:schemeClr val="bg1"/>
                </a:solidFill>
                <a:latin typeface="Arial" charset="0"/>
                <a:cs typeface="Arial" charset="0"/>
              </a:defRPr>
            </a:lvl9pPr>
          </a:lstStyle>
          <a:p>
            <a:fld id="{9CF3B74C-F3E2-4095-AF5B-1E1EF4FCEDE8}" type="slidenum">
              <a:rPr lang="en-GB" altLang="en-US" smtClean="0">
                <a:solidFill>
                  <a:schemeClr val="tx1"/>
                </a:solidFill>
              </a:rPr>
              <a:pPr/>
              <a:t>6</a:t>
            </a:fld>
            <a:endParaRPr lang="en-GB" altLang="en-US" smtClean="0">
              <a:solidFill>
                <a:schemeClr val="tx1"/>
              </a:solidFill>
            </a:endParaRPr>
          </a:p>
        </p:txBody>
      </p:sp>
    </p:spTree>
    <p:extLst>
      <p:ext uri="{BB962C8B-B14F-4D97-AF65-F5344CB8AC3E}">
        <p14:creationId xmlns:p14="http://schemas.microsoft.com/office/powerpoint/2010/main" val="264033993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Header Placeholder 3" hidden="1"/>
          <p:cNvSpPr>
            <a:spLocks noGrp="1"/>
          </p:cNvSpPr>
          <p:nvPr>
            <p:ph type="hdr" sz="quarter" idx="10"/>
          </p:nvPr>
        </p:nvSpPr>
        <p:spPr>
          <a:xfrm>
            <a:off x="1" y="1"/>
            <a:ext cx="7099300" cy="512222"/>
          </a:xfrm>
        </p:spPr>
        <p:txBody>
          <a:bodyPr/>
          <a:lstStyle/>
          <a:p>
            <a:pPr>
              <a:defRPr/>
            </a:pPr>
            <a:endParaRPr lang="en-US" dirty="0"/>
          </a:p>
        </p:txBody>
      </p:sp>
      <p:sp>
        <p:nvSpPr>
          <p:cNvPr id="5" name="Footer Placeholder 4" hidden="1"/>
          <p:cNvSpPr>
            <a:spLocks noGrp="1"/>
          </p:cNvSpPr>
          <p:nvPr>
            <p:ph type="ftr" sz="quarter" idx="11"/>
          </p:nvPr>
        </p:nvSpPr>
        <p:spPr>
          <a:xfrm>
            <a:off x="1" y="9720756"/>
            <a:ext cx="7099300" cy="512222"/>
          </a:xfrm>
        </p:spPr>
        <p:txBody>
          <a:bodyPr/>
          <a:lstStyle/>
          <a:p>
            <a:pPr>
              <a:defRPr/>
            </a:pPr>
            <a:endParaRPr lang="en-US" dirty="0"/>
          </a:p>
        </p:txBody>
      </p:sp>
      <p:sp>
        <p:nvSpPr>
          <p:cNvPr id="6" name="Slide Number Placeholder 5"/>
          <p:cNvSpPr>
            <a:spLocks noGrp="1"/>
          </p:cNvSpPr>
          <p:nvPr>
            <p:ph type="sldNum" sz="quarter" idx="12"/>
          </p:nvPr>
        </p:nvSpPr>
        <p:spPr/>
        <p:txBody>
          <a:bodyPr/>
          <a:lstStyle/>
          <a:p>
            <a:fld id="{FD575486-124C-4241-91A7-0219FEF1B1CE}" type="slidenum">
              <a:rPr lang="en-GB" smtClean="0"/>
              <a:pPr/>
              <a:t>7</a:t>
            </a:fld>
            <a:endParaRPr lang="en-GB" dirty="0"/>
          </a:p>
        </p:txBody>
      </p:sp>
    </p:spTree>
    <p:extLst>
      <p:ext uri="{BB962C8B-B14F-4D97-AF65-F5344CB8AC3E}">
        <p14:creationId xmlns:p14="http://schemas.microsoft.com/office/powerpoint/2010/main" val="271014603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Header Placeholder 3" hidden="1"/>
          <p:cNvSpPr>
            <a:spLocks noGrp="1"/>
          </p:cNvSpPr>
          <p:nvPr>
            <p:ph type="hdr" sz="quarter" idx="10"/>
          </p:nvPr>
        </p:nvSpPr>
        <p:spPr>
          <a:xfrm>
            <a:off x="1" y="0"/>
            <a:ext cx="9928225" cy="340210"/>
          </a:xfrm>
        </p:spPr>
        <p:txBody>
          <a:bodyPr/>
          <a:lstStyle/>
          <a:p>
            <a:pPr>
              <a:defRPr/>
            </a:pPr>
            <a:endParaRPr lang="en-US" dirty="0"/>
          </a:p>
        </p:txBody>
      </p:sp>
      <p:sp>
        <p:nvSpPr>
          <p:cNvPr id="5" name="Footer Placeholder 4" hidden="1"/>
          <p:cNvSpPr>
            <a:spLocks noGrp="1"/>
          </p:cNvSpPr>
          <p:nvPr>
            <p:ph type="ftr" sz="quarter" idx="11"/>
          </p:nvPr>
        </p:nvSpPr>
        <p:spPr>
          <a:xfrm>
            <a:off x="1" y="6456378"/>
            <a:ext cx="9928225" cy="340210"/>
          </a:xfrm>
        </p:spPr>
        <p:txBody>
          <a:bodyPr/>
          <a:lstStyle/>
          <a:p>
            <a:pPr>
              <a:defRPr/>
            </a:pPr>
            <a:endParaRPr lang="en-US" dirty="0"/>
          </a:p>
        </p:txBody>
      </p:sp>
      <p:sp>
        <p:nvSpPr>
          <p:cNvPr id="6" name="Slide Number Placeholder 5"/>
          <p:cNvSpPr>
            <a:spLocks noGrp="1"/>
          </p:cNvSpPr>
          <p:nvPr>
            <p:ph type="sldNum" sz="quarter" idx="12"/>
          </p:nvPr>
        </p:nvSpPr>
        <p:spPr/>
        <p:txBody>
          <a:bodyPr/>
          <a:lstStyle/>
          <a:p>
            <a:fld id="{FD575486-124C-4241-91A7-0219FEF1B1CE}" type="slidenum">
              <a:rPr lang="en-GB" smtClean="0"/>
              <a:pPr/>
              <a:t>8</a:t>
            </a:fld>
            <a:endParaRPr lang="en-GB" dirty="0"/>
          </a:p>
        </p:txBody>
      </p:sp>
    </p:spTree>
    <p:extLst>
      <p:ext uri="{BB962C8B-B14F-4D97-AF65-F5344CB8AC3E}">
        <p14:creationId xmlns:p14="http://schemas.microsoft.com/office/powerpoint/2010/main" val="185956595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13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13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13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3.xml"/><Relationship Id="rId4" Type="http://schemas.openxmlformats.org/officeDocument/2006/relationships/image" Target="../media/image7.png"/></Relationships>
</file>

<file path=ppt/slideLayouts/_rels/slideLayout14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3.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Layouts/_rels/slideLayout14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3.xml"/><Relationship Id="rId6" Type="http://schemas.openxmlformats.org/officeDocument/2006/relationships/image" Target="../media/image13.png"/><Relationship Id="rId5" Type="http://schemas.openxmlformats.org/officeDocument/2006/relationships/image" Target="../media/image11.png"/><Relationship Id="rId4" Type="http://schemas.openxmlformats.org/officeDocument/2006/relationships/image" Target="../media/image10.png"/></Relationships>
</file>

<file path=ppt/slideLayouts/_rels/slideLayout14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3.xml"/></Relationships>
</file>

<file path=ppt/slideLayouts/_rels/slideLayout14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3.xml"/></Relationships>
</file>

<file path=ppt/slideLayouts/_rels/slideLayout14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3.xml"/></Relationships>
</file>

<file path=ppt/slideLayouts/_rels/slideLayout14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3.xml"/></Relationships>
</file>

<file path=ppt/slideLayouts/_rels/slideLayout14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4.png"/><Relationship Id="rId1" Type="http://schemas.openxmlformats.org/officeDocument/2006/relationships/slideMaster" Target="../slideMasters/slideMaster3.xml"/></Relationships>
</file>

<file path=ppt/slideLayouts/_rels/slideLayout14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5.png"/><Relationship Id="rId1" Type="http://schemas.openxmlformats.org/officeDocument/2006/relationships/slideMaster" Target="../slideMasters/slideMaster3.xml"/></Relationships>
</file>

<file path=ppt/slideLayouts/_rels/slideLayout14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3.xml"/></Relationships>
</file>

<file path=ppt/slideLayouts/_rels/slideLayout15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 Id="rId4" Type="http://schemas.openxmlformats.org/officeDocument/2006/relationships/image" Target="../media/image7.png"/></Relationships>
</file>

<file path=ppt/slideLayouts/_rels/slideLayout6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1.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Layouts/_rels/slideLayout6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1.xml"/><Relationship Id="rId6" Type="http://schemas.openxmlformats.org/officeDocument/2006/relationships/image" Target="../media/image13.png"/><Relationship Id="rId5" Type="http://schemas.openxmlformats.org/officeDocument/2006/relationships/image" Target="../media/image11.png"/><Relationship Id="rId4" Type="http://schemas.openxmlformats.org/officeDocument/2006/relationships/image" Target="../media/image10.png"/></Relationships>
</file>

<file path=ppt/slideLayouts/_rels/slideLayout6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6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6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6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6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4.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5.png"/><Relationship Id="rId1" Type="http://schemas.openxmlformats.org/officeDocument/2006/relationships/slideMaster" Target="../slideMasters/slideMaster1.xml"/></Relationships>
</file>

<file path=ppt/slideLayouts/_rels/slideLayout7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7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45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Date Placeholder 2"/>
          <p:cNvSpPr>
            <a:spLocks noGrp="1"/>
          </p:cNvSpPr>
          <p:nvPr>
            <p:ph type="dt" sz="half" idx="10"/>
          </p:nvPr>
        </p:nvSpPr>
        <p:spPr/>
        <p:txBody>
          <a:bodyPr/>
          <a:lstStyle/>
          <a:p>
            <a:fld id="{8B6E079F-0502-CC4C-9C8B-39554E94F19E}" type="datetime3">
              <a:rPr lang="en-GB" smtClean="0"/>
              <a:pPr/>
              <a:t>21 December, 2020</a:t>
            </a:fld>
            <a:endParaRPr lang="en-GB" dirty="0"/>
          </a:p>
        </p:txBody>
      </p:sp>
      <p:sp>
        <p:nvSpPr>
          <p:cNvPr id="4" name="Footer Placeholder 3"/>
          <p:cNvSpPr>
            <a:spLocks noGrp="1"/>
          </p:cNvSpPr>
          <p:nvPr>
            <p:ph type="ftr" sz="quarter" idx="11"/>
          </p:nvPr>
        </p:nvSpPr>
        <p:spPr>
          <a:xfrm>
            <a:off x="0" y="6480000"/>
            <a:ext cx="9144000" cy="378000"/>
          </a:xfrm>
        </p:spPr>
        <p:txBody>
          <a:bodyPr/>
          <a:lstStyle>
            <a:lvl1pPr algn="ctr">
              <a:defRPr lang="en-GB"/>
            </a:lvl1pPr>
          </a:lstStyle>
          <a:p>
            <a:endParaRPr lang="en-GB"/>
          </a:p>
        </p:txBody>
      </p:sp>
      <p:sp>
        <p:nvSpPr>
          <p:cNvPr id="5" name="Slide Number Placeholder 4"/>
          <p:cNvSpPr>
            <a:spLocks noGrp="1"/>
          </p:cNvSpPr>
          <p:nvPr>
            <p:ph type="sldNum" sz="quarter" idx="12"/>
          </p:nvPr>
        </p:nvSpPr>
        <p:spPr/>
        <p:txBody>
          <a:bodyPr/>
          <a:lstStyle/>
          <a:p>
            <a:fld id="{71F9F866-B438-9445-8D9F-1F8FF6608833}" type="slidenum">
              <a:rPr lang="en-GB" smtClean="0"/>
              <a:pPr/>
              <a:t>‹#›</a:t>
            </a:fld>
            <a:endParaRPr lang="en-GB" dirty="0"/>
          </a:p>
        </p:txBody>
      </p:sp>
      <p:sp>
        <p:nvSpPr>
          <p:cNvPr id="6" name="Rectangle 5"/>
          <p:cNvSpPr/>
          <p:nvPr userDrawn="1"/>
        </p:nvSpPr>
        <p:spPr>
          <a:xfrm>
            <a:off x="0" y="0"/>
            <a:ext cx="9144000" cy="6858000"/>
          </a:xfrm>
          <a:prstGeom prst="rect">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7000" smtClean="0">
                <a:latin typeface="Franklin Gothic Book"/>
              </a:rPr>
              <a:t>Simple </a:t>
            </a:r>
            <a:r>
              <a:rPr lang="en-US" sz="7000" dirty="0" smtClean="0">
                <a:latin typeface="Franklin Gothic Book"/>
              </a:rPr>
              <a:t>layouts</a:t>
            </a:r>
            <a:endParaRPr lang="en-US" sz="7000" dirty="0">
              <a:latin typeface="Franklin Gothic Book"/>
            </a:endParaRPr>
          </a:p>
        </p:txBody>
      </p:sp>
      <p:grpSp>
        <p:nvGrpSpPr>
          <p:cNvPr id="7" name="Group 6"/>
          <p:cNvGrpSpPr/>
          <p:nvPr userDrawn="1"/>
        </p:nvGrpSpPr>
        <p:grpSpPr>
          <a:xfrm>
            <a:off x="-903288" y="0"/>
            <a:ext cx="9902857" cy="7638450"/>
            <a:chOff x="-903288" y="0"/>
            <a:chExt cx="9902857" cy="7638450"/>
          </a:xfrm>
        </p:grpSpPr>
        <p:cxnSp>
          <p:nvCxnSpPr>
            <p:cNvPr id="8" name="Straight Connector 7"/>
            <p:cNvCxnSpPr/>
            <p:nvPr userDrawn="1"/>
          </p:nvCxnSpPr>
          <p:spPr bwMode="auto">
            <a:xfrm>
              <a:off x="-903288" y="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userDrawn="1"/>
          </p:nvCxnSpPr>
          <p:spPr bwMode="auto">
            <a:xfrm>
              <a:off x="-903288" y="360363"/>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userDrawn="1"/>
          </p:nvCxnSpPr>
          <p:spPr bwMode="auto">
            <a:xfrm>
              <a:off x="-903288" y="719138"/>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userDrawn="1"/>
          </p:nvCxnSpPr>
          <p:spPr bwMode="auto">
            <a:xfrm>
              <a:off x="-903288" y="107950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userDrawn="1"/>
          </p:nvCxnSpPr>
          <p:spPr bwMode="auto">
            <a:xfrm>
              <a:off x="-903288" y="1439863"/>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userDrawn="1"/>
          </p:nvCxnSpPr>
          <p:spPr bwMode="auto">
            <a:xfrm>
              <a:off x="-903288" y="1800225"/>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userDrawn="1"/>
          </p:nvCxnSpPr>
          <p:spPr bwMode="auto">
            <a:xfrm>
              <a:off x="-903288" y="2160588"/>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bwMode="auto">
            <a:xfrm>
              <a:off x="-903288" y="252095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userDrawn="1"/>
          </p:nvCxnSpPr>
          <p:spPr bwMode="auto">
            <a:xfrm>
              <a:off x="-903288" y="2879725"/>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userDrawn="1"/>
          </p:nvCxnSpPr>
          <p:spPr bwMode="auto">
            <a:xfrm>
              <a:off x="-903288" y="3240088"/>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userDrawn="1"/>
          </p:nvCxnSpPr>
          <p:spPr bwMode="auto">
            <a:xfrm>
              <a:off x="-903288" y="360045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userDrawn="1"/>
          </p:nvCxnSpPr>
          <p:spPr bwMode="auto">
            <a:xfrm>
              <a:off x="-903288" y="3960813"/>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userDrawn="1"/>
          </p:nvCxnSpPr>
          <p:spPr bwMode="auto">
            <a:xfrm>
              <a:off x="-903288" y="4319588"/>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userDrawn="1"/>
          </p:nvCxnSpPr>
          <p:spPr bwMode="auto">
            <a:xfrm>
              <a:off x="-903288" y="467995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userDrawn="1"/>
          </p:nvCxnSpPr>
          <p:spPr bwMode="auto">
            <a:xfrm>
              <a:off x="-903288" y="5040313"/>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userDrawn="1"/>
          </p:nvCxnSpPr>
          <p:spPr bwMode="auto">
            <a:xfrm rot="5400000">
              <a:off x="4679155"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userDrawn="1"/>
          </p:nvCxnSpPr>
          <p:spPr bwMode="auto">
            <a:xfrm rot="5400000">
              <a:off x="4318792"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userDrawn="1"/>
          </p:nvCxnSpPr>
          <p:spPr bwMode="auto">
            <a:xfrm rot="5400000">
              <a:off x="3960017"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userDrawn="1"/>
          </p:nvCxnSpPr>
          <p:spPr bwMode="auto">
            <a:xfrm rot="5400000">
              <a:off x="3598067"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userDrawn="1"/>
          </p:nvCxnSpPr>
          <p:spPr bwMode="auto">
            <a:xfrm rot="5400000">
              <a:off x="3239292"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userDrawn="1"/>
          </p:nvCxnSpPr>
          <p:spPr bwMode="auto">
            <a:xfrm rot="5400000">
              <a:off x="2878930"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userDrawn="1"/>
          </p:nvCxnSpPr>
          <p:spPr bwMode="auto">
            <a:xfrm rot="5400000">
              <a:off x="2518567"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userDrawn="1"/>
          </p:nvCxnSpPr>
          <p:spPr bwMode="auto">
            <a:xfrm rot="5400000">
              <a:off x="2158205"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userDrawn="1"/>
          </p:nvCxnSpPr>
          <p:spPr bwMode="auto">
            <a:xfrm rot="5400000">
              <a:off x="1799430"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userDrawn="1"/>
          </p:nvCxnSpPr>
          <p:spPr bwMode="auto">
            <a:xfrm rot="5400000">
              <a:off x="1439067"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userDrawn="1"/>
          </p:nvCxnSpPr>
          <p:spPr bwMode="auto">
            <a:xfrm rot="5400000">
              <a:off x="1078705"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userDrawn="1"/>
          </p:nvCxnSpPr>
          <p:spPr bwMode="auto">
            <a:xfrm rot="5400000">
              <a:off x="718342"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userDrawn="1"/>
          </p:nvCxnSpPr>
          <p:spPr bwMode="auto">
            <a:xfrm rot="5400000">
              <a:off x="359567"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userDrawn="1"/>
          </p:nvCxnSpPr>
          <p:spPr bwMode="auto">
            <a:xfrm rot="5400000">
              <a:off x="-795"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userDrawn="1"/>
          </p:nvCxnSpPr>
          <p:spPr bwMode="auto">
            <a:xfrm rot="5400000">
              <a:off x="-361158"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userDrawn="1"/>
          </p:nvCxnSpPr>
          <p:spPr bwMode="auto">
            <a:xfrm rot="5400000">
              <a:off x="6839742"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userDrawn="1"/>
          </p:nvCxnSpPr>
          <p:spPr bwMode="auto">
            <a:xfrm rot="5400000">
              <a:off x="6479380"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userDrawn="1"/>
          </p:nvCxnSpPr>
          <p:spPr bwMode="auto">
            <a:xfrm rot="5400000">
              <a:off x="6119017"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userDrawn="1"/>
          </p:nvCxnSpPr>
          <p:spPr bwMode="auto">
            <a:xfrm rot="5400000">
              <a:off x="5758655"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userDrawn="1"/>
          </p:nvCxnSpPr>
          <p:spPr bwMode="auto">
            <a:xfrm rot="5400000">
              <a:off x="5398292"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userDrawn="1"/>
          </p:nvCxnSpPr>
          <p:spPr bwMode="auto">
            <a:xfrm rot="5400000">
              <a:off x="5039517"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userDrawn="1"/>
          </p:nvCxnSpPr>
          <p:spPr bwMode="auto">
            <a:xfrm rot="5400000">
              <a:off x="4679155"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userDrawn="1"/>
          </p:nvCxnSpPr>
          <p:spPr bwMode="auto">
            <a:xfrm rot="5400000">
              <a:off x="7200105"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userDrawn="1"/>
          </p:nvCxnSpPr>
          <p:spPr bwMode="auto">
            <a:xfrm rot="5400000">
              <a:off x="7560467"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7" name="Straight Connector 46"/>
            <p:cNvCxnSpPr/>
            <p:nvPr userDrawn="1"/>
          </p:nvCxnSpPr>
          <p:spPr bwMode="auto">
            <a:xfrm rot="5400000">
              <a:off x="7920000"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userDrawn="1"/>
          </p:nvCxnSpPr>
          <p:spPr bwMode="auto">
            <a:xfrm rot="5400000">
              <a:off x="8280000"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userDrawn="1"/>
          </p:nvCxnSpPr>
          <p:spPr bwMode="auto">
            <a:xfrm rot="5400000">
              <a:off x="8640000"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userDrawn="1"/>
          </p:nvCxnSpPr>
          <p:spPr bwMode="auto">
            <a:xfrm>
              <a:off x="-903288" y="540000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userDrawn="1"/>
          </p:nvCxnSpPr>
          <p:spPr bwMode="auto">
            <a:xfrm>
              <a:off x="-903288" y="576000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52" name="Straight Connector 51"/>
            <p:cNvCxnSpPr/>
            <p:nvPr userDrawn="1"/>
          </p:nvCxnSpPr>
          <p:spPr bwMode="auto">
            <a:xfrm>
              <a:off x="-903288" y="612000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53" name="Straight Connector 52"/>
            <p:cNvCxnSpPr/>
            <p:nvPr userDrawn="1"/>
          </p:nvCxnSpPr>
          <p:spPr bwMode="auto">
            <a:xfrm>
              <a:off x="-903288" y="648000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54" name="Straight Connector 53"/>
            <p:cNvCxnSpPr/>
            <p:nvPr userDrawn="1"/>
          </p:nvCxnSpPr>
          <p:spPr bwMode="auto">
            <a:xfrm>
              <a:off x="-903288" y="684000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731989434"/>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_Chart + text">
    <p:spTree>
      <p:nvGrpSpPr>
        <p:cNvPr id="1" name=""/>
        <p:cNvGrpSpPr/>
        <p:nvPr/>
      </p:nvGrpSpPr>
      <p:grpSpPr>
        <a:xfrm>
          <a:off x="0" y="0"/>
          <a:ext cx="0" cy="0"/>
          <a:chOff x="0" y="0"/>
          <a:chExt cx="0" cy="0"/>
        </a:xfrm>
      </p:grpSpPr>
      <p:sp>
        <p:nvSpPr>
          <p:cNvPr id="2" name="Title 1" descr="Ideally your title should fit on one line." title="Slide title"/>
          <p:cNvSpPr>
            <a:spLocks noGrp="1"/>
          </p:cNvSpPr>
          <p:nvPr>
            <p:ph type="title"/>
          </p:nvPr>
        </p:nvSpPr>
        <p:spPr/>
        <p:txBody>
          <a:bodyPr/>
          <a:lstStyle/>
          <a:p>
            <a:r>
              <a:rPr lang="en-US" smtClean="0"/>
              <a:t>Click to edit Master title style</a:t>
            </a:r>
            <a:endParaRPr lang="en-GB"/>
          </a:p>
        </p:txBody>
      </p:sp>
      <p:cxnSp>
        <p:nvCxnSpPr>
          <p:cNvPr id="101" name="Straight Connector 100"/>
          <p:cNvCxnSpPr/>
          <p:nvPr userDrawn="1"/>
        </p:nvCxnSpPr>
        <p:spPr>
          <a:xfrm>
            <a:off x="-3084" y="1709193"/>
            <a:ext cx="9147084" cy="0"/>
          </a:xfrm>
          <a:prstGeom prst="line">
            <a:avLst/>
          </a:prstGeom>
          <a:ln w="3175">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102" name="Date Placeholder 3"/>
          <p:cNvSpPr>
            <a:spLocks noGrp="1"/>
          </p:cNvSpPr>
          <p:nvPr>
            <p:ph type="dt" sz="half" idx="2"/>
          </p:nvPr>
        </p:nvSpPr>
        <p:spPr>
          <a:xfrm>
            <a:off x="719136" y="6480000"/>
            <a:ext cx="1871664" cy="378000"/>
          </a:xfrm>
          <a:prstGeom prst="rect">
            <a:avLst/>
          </a:prstGeom>
        </p:spPr>
        <p:txBody>
          <a:bodyPr lIns="0" tIns="0" rIns="0" bIns="0" anchor="ctr"/>
          <a:lstStyle>
            <a:lvl1pPr>
              <a:defRPr sz="800">
                <a:solidFill>
                  <a:schemeClr val="accent1"/>
                </a:solidFill>
              </a:defRPr>
            </a:lvl1pPr>
          </a:lstStyle>
          <a:p>
            <a:fld id="{C70A5BBD-BD63-F344-B625-7C085C238913}" type="datetime3">
              <a:rPr lang="en-GB" smtClean="0"/>
              <a:t>21 December, 2020</a:t>
            </a:fld>
            <a:endParaRPr lang="en-GB" dirty="0"/>
          </a:p>
        </p:txBody>
      </p:sp>
      <p:sp>
        <p:nvSpPr>
          <p:cNvPr id="103" name="Footer Placeholder 4"/>
          <p:cNvSpPr>
            <a:spLocks noGrp="1"/>
          </p:cNvSpPr>
          <p:nvPr>
            <p:ph type="ftr" sz="quarter" idx="3"/>
          </p:nvPr>
        </p:nvSpPr>
        <p:spPr>
          <a:xfrm>
            <a:off x="0" y="6480000"/>
            <a:ext cx="9144000" cy="378000"/>
          </a:xfrm>
          <a:prstGeom prst="rect">
            <a:avLst/>
          </a:prstGeom>
        </p:spPr>
        <p:txBody>
          <a:bodyPr lIns="0" tIns="0" rIns="0" bIns="0" anchor="ctr"/>
          <a:lstStyle>
            <a:lvl1pPr algn="ctr">
              <a:defRPr lang="en-GB"/>
            </a:lvl1pPr>
          </a:lstStyle>
          <a:p>
            <a:endParaRPr lang="en-GB"/>
          </a:p>
        </p:txBody>
      </p:sp>
      <p:sp>
        <p:nvSpPr>
          <p:cNvPr id="105" name="Slide Number Placeholder 5"/>
          <p:cNvSpPr>
            <a:spLocks noGrp="1"/>
          </p:cNvSpPr>
          <p:nvPr>
            <p:ph type="sldNum" sz="quarter" idx="4"/>
          </p:nvPr>
        </p:nvSpPr>
        <p:spPr>
          <a:xfrm>
            <a:off x="8279567" y="6480000"/>
            <a:ext cx="360002" cy="378000"/>
          </a:xfrm>
          <a:prstGeom prst="rect">
            <a:avLst/>
          </a:prstGeom>
        </p:spPr>
        <p:txBody>
          <a:bodyPr lIns="0" tIns="0" rIns="0" bIns="0" anchor="ctr"/>
          <a:lstStyle>
            <a:lvl1pPr algn="r">
              <a:defRPr sz="800">
                <a:solidFill>
                  <a:schemeClr val="accent1"/>
                </a:solidFill>
              </a:defRPr>
            </a:lvl1pPr>
          </a:lstStyle>
          <a:p>
            <a:fld id="{71F9F866-B438-9445-8D9F-1F8FF6608833}" type="slidenum">
              <a:rPr lang="en-GB" smtClean="0"/>
              <a:pPr/>
              <a:t>‹#›</a:t>
            </a:fld>
            <a:endParaRPr lang="en-GB" dirty="0"/>
          </a:p>
        </p:txBody>
      </p:sp>
      <p:sp>
        <p:nvSpPr>
          <p:cNvPr id="15" name="Round Same Side Corner Rectangle 14"/>
          <p:cNvSpPr/>
          <p:nvPr userDrawn="1"/>
        </p:nvSpPr>
        <p:spPr>
          <a:xfrm>
            <a:off x="719135" y="2145505"/>
            <a:ext cx="3605215" cy="4300538"/>
          </a:xfrm>
          <a:prstGeom prst="round2SameRect">
            <a:avLst>
              <a:gd name="adj1" fmla="val 3390"/>
              <a:gd name="adj2" fmla="val 0"/>
            </a:avLst>
          </a:prstGeom>
          <a:solidFill>
            <a:schemeClr val="tx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spcAft>
                <a:spcPct val="50000"/>
              </a:spcAft>
              <a:defRPr/>
            </a:pPr>
            <a:endParaRPr lang="en-GB" dirty="0">
              <a:latin typeface="Franklin Gothic Book"/>
            </a:endParaRPr>
          </a:p>
        </p:txBody>
      </p:sp>
      <p:sp>
        <p:nvSpPr>
          <p:cNvPr id="16" name="Text Placeholder 3"/>
          <p:cNvSpPr>
            <a:spLocks noGrp="1"/>
          </p:cNvSpPr>
          <p:nvPr>
            <p:ph type="body" sz="quarter" idx="16"/>
          </p:nvPr>
        </p:nvSpPr>
        <p:spPr>
          <a:xfrm>
            <a:off x="4803774" y="2178844"/>
            <a:ext cx="3603625" cy="719137"/>
          </a:xfrm>
        </p:spPr>
        <p:txBody>
          <a:bodyPr/>
          <a:lstStyle>
            <a:lvl1pPr>
              <a:defRPr>
                <a:latin typeface="Franklin Gothic Medium" panose="020B0603020102020204" pitchFamily="34" charset="0"/>
              </a:defRPr>
            </a:lvl1pPr>
          </a:lstStyle>
          <a:p>
            <a:pPr lvl="0"/>
            <a:r>
              <a:rPr lang="en-US" dirty="0" smtClean="0"/>
              <a:t>Click to edit Master text styles</a:t>
            </a:r>
          </a:p>
        </p:txBody>
      </p:sp>
      <p:sp>
        <p:nvSpPr>
          <p:cNvPr id="17" name="Text Placeholder 5"/>
          <p:cNvSpPr>
            <a:spLocks noGrp="1"/>
          </p:cNvSpPr>
          <p:nvPr>
            <p:ph type="body" sz="quarter" idx="17"/>
          </p:nvPr>
        </p:nvSpPr>
        <p:spPr>
          <a:xfrm>
            <a:off x="4803774" y="2897981"/>
            <a:ext cx="3603625" cy="360045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19" name="Content Placeholder 8"/>
          <p:cNvSpPr>
            <a:spLocks noGrp="1"/>
          </p:cNvSpPr>
          <p:nvPr>
            <p:ph sz="quarter" idx="19" hasCustomPrompt="1"/>
          </p:nvPr>
        </p:nvSpPr>
        <p:spPr>
          <a:xfrm>
            <a:off x="719136" y="2178844"/>
            <a:ext cx="3579813" cy="4267199"/>
          </a:xfrm>
        </p:spPr>
        <p:txBody>
          <a:bodyPr/>
          <a:lstStyle>
            <a:lvl5pPr marL="0" indent="0">
              <a:defRPr baseline="0">
                <a:latin typeface="Franklin Gothic Book" panose="020B0503020102020204" pitchFamily="34" charset="0"/>
              </a:defRPr>
            </a:lvl5pPr>
          </a:lstStyle>
          <a:p>
            <a:pPr lvl="4"/>
            <a:r>
              <a:rPr lang="en-GB" dirty="0" smtClean="0"/>
              <a:t>Click icon to insert object</a:t>
            </a:r>
            <a:endParaRPr lang="en-GB" dirty="0"/>
          </a:p>
        </p:txBody>
      </p:sp>
    </p:spTree>
    <p:extLst>
      <p:ext uri="{BB962C8B-B14F-4D97-AF65-F5344CB8AC3E}">
        <p14:creationId xmlns:p14="http://schemas.microsoft.com/office/powerpoint/2010/main" val="890034430"/>
      </p:ext>
    </p:extLst>
  </p:cSld>
  <p:clrMapOvr>
    <a:masterClrMapping/>
  </p:clrMapOvr>
  <p:timing>
    <p:tnLst>
      <p:par>
        <p:cTn id="1" dur="indefinite" restart="never" nodeType="tmRoot"/>
      </p:par>
    </p:tnLst>
  </p:timing>
</p:sldLayout>
</file>

<file path=ppt/slideLayouts/slideLayout100.xml><?xml version="1.0" encoding="utf-8"?>
<p:sldLayout xmlns:a="http://schemas.openxmlformats.org/drawingml/2006/main" xmlns:r="http://schemas.openxmlformats.org/officeDocument/2006/relationships" xmlns:p="http://schemas.openxmlformats.org/presentationml/2006/main" preserve="1" userDrawn="1">
  <p:cSld name="5_text + chart">
    <p:spTree>
      <p:nvGrpSpPr>
        <p:cNvPr id="1" name=""/>
        <p:cNvGrpSpPr/>
        <p:nvPr/>
      </p:nvGrpSpPr>
      <p:grpSpPr>
        <a:xfrm>
          <a:off x="0" y="0"/>
          <a:ext cx="0" cy="0"/>
          <a:chOff x="0" y="0"/>
          <a:chExt cx="0" cy="0"/>
        </a:xfrm>
      </p:grpSpPr>
      <p:sp>
        <p:nvSpPr>
          <p:cNvPr id="2" name="Title 1" descr="Ideally your title should fit on one line." title="Slide title"/>
          <p:cNvSpPr>
            <a:spLocks noGrp="1"/>
          </p:cNvSpPr>
          <p:nvPr>
            <p:ph type="title"/>
          </p:nvPr>
        </p:nvSpPr>
        <p:spPr/>
        <p:txBody>
          <a:bodyPr/>
          <a:lstStyle/>
          <a:p>
            <a:r>
              <a:rPr lang="en-US" smtClean="0"/>
              <a:t>Click to edit Master title style</a:t>
            </a:r>
            <a:endParaRPr lang="en-GB"/>
          </a:p>
        </p:txBody>
      </p:sp>
      <p:sp>
        <p:nvSpPr>
          <p:cNvPr id="7" name="Text Placeholder 6"/>
          <p:cNvSpPr>
            <a:spLocks noGrp="1"/>
          </p:cNvSpPr>
          <p:nvPr>
            <p:ph type="body" sz="quarter" idx="13"/>
          </p:nvPr>
        </p:nvSpPr>
        <p:spPr>
          <a:xfrm>
            <a:off x="717551" y="2879725"/>
            <a:ext cx="3240086" cy="3060273"/>
          </a:xfrm>
          <a:prstGeom prst="rect">
            <a:avLst/>
          </a:prstGeom>
        </p:spPr>
        <p:txBody>
          <a:bodyPr>
            <a:noAutofit/>
          </a:bodyPr>
          <a:lstStyle>
            <a:lvl1pPr marL="0" marR="0" indent="0" algn="l" defTabSz="914400" rtl="0" eaLnBrk="0" fontAlgn="base" latinLnBrk="0" hangingPunct="0">
              <a:lnSpc>
                <a:spcPct val="100000"/>
              </a:lnSpc>
              <a:spcBef>
                <a:spcPts val="0"/>
              </a:spcBef>
              <a:spcAft>
                <a:spcPts val="1200"/>
              </a:spcAft>
              <a:buClrTx/>
              <a:buSzTx/>
              <a:buFontTx/>
              <a:buNone/>
              <a:tabLst/>
              <a:defRPr sz="2000">
                <a:solidFill>
                  <a:schemeClr val="tx1"/>
                </a:solidFill>
                <a:latin typeface="Franklin Gothic Book"/>
                <a:cs typeface="Franklin Gothic Book"/>
              </a:defRPr>
            </a:lvl1pPr>
            <a:lvl2pPr marL="179388" marR="0" indent="-179388" algn="l" defTabSz="914400" rtl="0" eaLnBrk="0" fontAlgn="base" latinLnBrk="0" hangingPunct="0">
              <a:lnSpc>
                <a:spcPct val="100000"/>
              </a:lnSpc>
              <a:spcBef>
                <a:spcPts val="0"/>
              </a:spcBef>
              <a:spcAft>
                <a:spcPts val="1200"/>
              </a:spcAft>
              <a:buClrTx/>
              <a:buSzTx/>
              <a:buFont typeface="Arial" charset="0"/>
              <a:buChar char="•"/>
              <a:tabLst/>
              <a:defRPr>
                <a:solidFill>
                  <a:schemeClr val="tx1"/>
                </a:solidFill>
                <a:latin typeface="Franklin Gothic Book"/>
                <a:ea typeface="Franklin Gothic Book"/>
                <a:cs typeface="Franklin Gothic Book"/>
              </a:defRPr>
            </a:lvl2pPr>
            <a:lvl3pPr marL="360000" marR="0" indent="-180000" algn="l" defTabSz="914400" rtl="0" eaLnBrk="0" fontAlgn="base" latinLnBrk="0" hangingPunct="0">
              <a:lnSpc>
                <a:spcPct val="100000"/>
              </a:lnSpc>
              <a:spcBef>
                <a:spcPts val="0"/>
              </a:spcBef>
              <a:spcAft>
                <a:spcPts val="1200"/>
              </a:spcAft>
              <a:buClrTx/>
              <a:buSzTx/>
              <a:buFont typeface="Arial"/>
              <a:buChar char="•"/>
              <a:tabLst/>
              <a:defRPr>
                <a:solidFill>
                  <a:schemeClr val="tx1"/>
                </a:solidFill>
                <a:latin typeface="Franklin Gothic Book"/>
                <a:ea typeface="Franklin Gothic Book"/>
                <a:cs typeface="Franklin Gothic Book"/>
              </a:defRPr>
            </a:lvl3pPr>
            <a:lvl4pPr marL="540000" marR="0" indent="-180000" algn="l" defTabSz="914400" rtl="0" eaLnBrk="0" fontAlgn="base" latinLnBrk="0" hangingPunct="0">
              <a:lnSpc>
                <a:spcPct val="100000"/>
              </a:lnSpc>
              <a:spcBef>
                <a:spcPts val="0"/>
              </a:spcBef>
              <a:spcAft>
                <a:spcPts val="1200"/>
              </a:spcAft>
              <a:buClrTx/>
              <a:buSzTx/>
              <a:buFont typeface="Arial"/>
              <a:buChar char="•"/>
              <a:tabLst/>
              <a:defRPr>
                <a:latin typeface="Franklin Gothic Book"/>
                <a:ea typeface="Franklin Gothic Book"/>
                <a:cs typeface="Franklin Gothic Book"/>
              </a:defRPr>
            </a:lvl4pPr>
          </a:lstStyle>
          <a:p>
            <a:pPr marL="0" marR="0" lvl="0"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dirty="0" smtClean="0">
                <a:ln>
                  <a:noFill/>
                </a:ln>
                <a:solidFill>
                  <a:srgbClr val="58595B"/>
                </a:solidFill>
                <a:effectLst/>
                <a:uLnTx/>
                <a:uFillTx/>
                <a:latin typeface="Arial" pitchFamily="34" charset="0"/>
                <a:ea typeface="ＭＳ Ｐゴシック" charset="0"/>
                <a:cs typeface="Arial" pitchFamily="34" charset="0"/>
              </a:rPr>
              <a:t>Click to edit Master text styles</a:t>
            </a:r>
          </a:p>
          <a:p>
            <a:pPr marL="179388" marR="0" lvl="1" indent="-179388" algn="l" defTabSz="914400" rtl="0" eaLnBrk="0" fontAlgn="base" latinLnBrk="0" hangingPunct="0">
              <a:lnSpc>
                <a:spcPct val="100000"/>
              </a:lnSpc>
              <a:spcBef>
                <a:spcPts val="0"/>
              </a:spcBef>
              <a:spcAft>
                <a:spcPts val="1200"/>
              </a:spcAft>
              <a:buClrTx/>
              <a:buSzTx/>
              <a:buFont typeface="Arial" charset="0"/>
              <a:buChar char="•"/>
              <a:tabLst/>
              <a:defRPr/>
            </a:pPr>
            <a:r>
              <a:rPr kumimoji="0" lang="en-US" sz="1200" b="0" i="0" u="none" strike="noStrike" kern="1200" cap="none" spc="0" normalizeH="0" baseline="0" noProof="0" dirty="0" smtClean="0">
                <a:ln>
                  <a:noFill/>
                </a:ln>
                <a:solidFill>
                  <a:srgbClr val="58595B"/>
                </a:solidFill>
                <a:effectLst/>
                <a:uLnTx/>
                <a:uFillTx/>
                <a:latin typeface="Arial" pitchFamily="34" charset="0"/>
                <a:ea typeface="Arial" charset="0"/>
                <a:cs typeface="Arial" pitchFamily="34" charset="0"/>
              </a:rPr>
              <a:t>Second level</a:t>
            </a:r>
          </a:p>
          <a:p>
            <a:pPr marL="360000" marR="0" lvl="2" indent="-180000" algn="l" defTabSz="914400" rtl="0" eaLnBrk="0" fontAlgn="base" latinLnBrk="0" hangingPunct="0">
              <a:lnSpc>
                <a:spcPct val="100000"/>
              </a:lnSpc>
              <a:spcBef>
                <a:spcPts val="0"/>
              </a:spcBef>
              <a:spcAft>
                <a:spcPts val="1200"/>
              </a:spcAft>
              <a:buClrTx/>
              <a:buSzTx/>
              <a:buFont typeface="Arial"/>
              <a:buChar char="•"/>
              <a:tabLst/>
              <a:defRPr/>
            </a:pPr>
            <a:r>
              <a:rPr kumimoji="0" lang="en-US" sz="1200" b="0" i="0" u="none" strike="noStrike" kern="1200" cap="none" spc="0" normalizeH="0" baseline="0" noProof="0" dirty="0" smtClean="0">
                <a:ln>
                  <a:noFill/>
                </a:ln>
                <a:solidFill>
                  <a:srgbClr val="58595B"/>
                </a:solidFill>
                <a:effectLst/>
                <a:uLnTx/>
                <a:uFillTx/>
                <a:latin typeface="Arial" pitchFamily="34" charset="0"/>
                <a:ea typeface="Arial" charset="0"/>
                <a:cs typeface="Arial" pitchFamily="34" charset="0"/>
              </a:rPr>
              <a:t>Third level</a:t>
            </a:r>
          </a:p>
          <a:p>
            <a:pPr marL="540000" marR="0" lvl="3" indent="-180000" algn="l" defTabSz="914400" rtl="0" eaLnBrk="0" fontAlgn="base" latinLnBrk="0" hangingPunct="0">
              <a:lnSpc>
                <a:spcPct val="100000"/>
              </a:lnSpc>
              <a:spcBef>
                <a:spcPts val="0"/>
              </a:spcBef>
              <a:spcAft>
                <a:spcPts val="1200"/>
              </a:spcAft>
              <a:buClrTx/>
              <a:buSzTx/>
              <a:buFont typeface="Arial"/>
              <a:buChar char="•"/>
              <a:tabLst/>
              <a:defRPr/>
            </a:pPr>
            <a:r>
              <a:rPr kumimoji="0" lang="en-US" sz="1200" b="0" i="0" u="none" strike="noStrike" kern="1200" cap="none" spc="0" normalizeH="0" baseline="0" noProof="0" dirty="0" smtClean="0">
                <a:ln>
                  <a:noFill/>
                </a:ln>
                <a:solidFill>
                  <a:srgbClr val="58595B"/>
                </a:solidFill>
                <a:effectLst/>
                <a:uLnTx/>
                <a:uFillTx/>
                <a:latin typeface="Arial" pitchFamily="34" charset="0"/>
                <a:ea typeface="Arial" charset="0"/>
                <a:cs typeface="Arial" pitchFamily="34" charset="0"/>
              </a:rPr>
              <a:t>Fourth level</a:t>
            </a:r>
          </a:p>
        </p:txBody>
      </p:sp>
      <p:sp>
        <p:nvSpPr>
          <p:cNvPr id="100" name="Date Placeholder 3"/>
          <p:cNvSpPr>
            <a:spLocks noGrp="1"/>
          </p:cNvSpPr>
          <p:nvPr>
            <p:ph type="dt" sz="half" idx="2"/>
          </p:nvPr>
        </p:nvSpPr>
        <p:spPr>
          <a:xfrm>
            <a:off x="719136" y="6480000"/>
            <a:ext cx="1871664" cy="378000"/>
          </a:xfrm>
          <a:prstGeom prst="rect">
            <a:avLst/>
          </a:prstGeom>
        </p:spPr>
        <p:txBody>
          <a:bodyPr lIns="0" tIns="0" rIns="0" bIns="0" anchor="ctr"/>
          <a:lstStyle>
            <a:lvl1pPr>
              <a:defRPr sz="800">
                <a:solidFill>
                  <a:schemeClr val="accent1"/>
                </a:solidFill>
              </a:defRPr>
            </a:lvl1pPr>
          </a:lstStyle>
          <a:p>
            <a:fld id="{B6178F0A-3EE0-4B48-8395-CF38F4590226}" type="datetime3">
              <a:rPr lang="en-GB" smtClean="0">
                <a:solidFill>
                  <a:srgbClr val="00539B"/>
                </a:solidFill>
              </a:rPr>
              <a:pPr/>
              <a:t>21 December, 2020</a:t>
            </a:fld>
            <a:endParaRPr lang="en-GB" dirty="0">
              <a:solidFill>
                <a:srgbClr val="00539B"/>
              </a:solidFill>
            </a:endParaRPr>
          </a:p>
        </p:txBody>
      </p:sp>
      <p:sp>
        <p:nvSpPr>
          <p:cNvPr id="101" name="Footer Placeholder 4"/>
          <p:cNvSpPr>
            <a:spLocks noGrp="1"/>
          </p:cNvSpPr>
          <p:nvPr>
            <p:ph type="ftr" sz="quarter" idx="3"/>
          </p:nvPr>
        </p:nvSpPr>
        <p:spPr>
          <a:xfrm>
            <a:off x="3238499" y="6480000"/>
            <a:ext cx="2879725" cy="378000"/>
          </a:xfrm>
          <a:prstGeom prst="rect">
            <a:avLst/>
          </a:prstGeom>
        </p:spPr>
        <p:txBody>
          <a:bodyPr lIns="0" tIns="0" rIns="0" bIns="0" anchor="ctr"/>
          <a:lstStyle>
            <a:lvl1pPr>
              <a:defRPr sz="800">
                <a:solidFill>
                  <a:schemeClr val="accent1"/>
                </a:solidFill>
              </a:defRPr>
            </a:lvl1pPr>
          </a:lstStyle>
          <a:p>
            <a:r>
              <a:rPr lang="en-GB" dirty="0" smtClean="0">
                <a:solidFill>
                  <a:srgbClr val="00539B"/>
                </a:solidFill>
              </a:rPr>
              <a:t>© European Bank for Reconstruction </a:t>
            </a:r>
            <a:r>
              <a:rPr lang="en-GB" smtClean="0">
                <a:solidFill>
                  <a:srgbClr val="00539B"/>
                </a:solidFill>
              </a:rPr>
              <a:t>and Development </a:t>
            </a:r>
            <a:r>
              <a:rPr lang="en-GB" dirty="0" smtClean="0">
                <a:solidFill>
                  <a:srgbClr val="00539B"/>
                </a:solidFill>
              </a:rPr>
              <a:t>2012</a:t>
            </a:r>
            <a:endParaRPr lang="en-GB" dirty="0">
              <a:solidFill>
                <a:srgbClr val="00539B"/>
              </a:solidFill>
            </a:endParaRPr>
          </a:p>
        </p:txBody>
      </p:sp>
      <p:sp>
        <p:nvSpPr>
          <p:cNvPr id="103" name="Slide Number Placeholder 5"/>
          <p:cNvSpPr>
            <a:spLocks noGrp="1"/>
          </p:cNvSpPr>
          <p:nvPr>
            <p:ph type="sldNum" sz="quarter" idx="4"/>
          </p:nvPr>
        </p:nvSpPr>
        <p:spPr>
          <a:xfrm>
            <a:off x="8279567" y="6480000"/>
            <a:ext cx="360002" cy="378000"/>
          </a:xfrm>
          <a:prstGeom prst="rect">
            <a:avLst/>
          </a:prstGeom>
        </p:spPr>
        <p:txBody>
          <a:bodyPr lIns="0" tIns="0" rIns="0" bIns="0" anchor="ctr"/>
          <a:lstStyle>
            <a:lvl1pPr algn="r">
              <a:defRPr sz="800">
                <a:solidFill>
                  <a:schemeClr val="accent1"/>
                </a:solidFill>
              </a:defRPr>
            </a:lvl1pPr>
          </a:lstStyle>
          <a:p>
            <a:fld id="{71F9F866-B438-9445-8D9F-1F8FF6608833}" type="slidenum">
              <a:rPr lang="en-GB" smtClean="0">
                <a:solidFill>
                  <a:srgbClr val="00539B"/>
                </a:solidFill>
              </a:rPr>
              <a:pPr/>
              <a:t>‹#›</a:t>
            </a:fld>
            <a:endParaRPr lang="en-GB" dirty="0">
              <a:solidFill>
                <a:srgbClr val="00539B"/>
              </a:solidFill>
            </a:endParaRPr>
          </a:p>
        </p:txBody>
      </p:sp>
      <p:sp>
        <p:nvSpPr>
          <p:cNvPr id="102" name="Text Placeholder 6"/>
          <p:cNvSpPr>
            <a:spLocks noGrp="1"/>
          </p:cNvSpPr>
          <p:nvPr>
            <p:ph type="body" sz="quarter" idx="16"/>
          </p:nvPr>
        </p:nvSpPr>
        <p:spPr>
          <a:xfrm>
            <a:off x="720725" y="2340519"/>
            <a:ext cx="3236517" cy="360862"/>
          </a:xfrm>
          <a:prstGeom prst="rect">
            <a:avLst/>
          </a:prstGeom>
        </p:spPr>
        <p:txBody>
          <a:bodyPr>
            <a:noAutofit/>
          </a:bodyPr>
          <a:lstStyle>
            <a:lvl1pPr marL="0" marR="0" indent="0" algn="l" defTabSz="914400" rtl="0" eaLnBrk="0" fontAlgn="base" latinLnBrk="0" hangingPunct="0">
              <a:lnSpc>
                <a:spcPct val="100000"/>
              </a:lnSpc>
              <a:spcBef>
                <a:spcPts val="0"/>
              </a:spcBef>
              <a:spcAft>
                <a:spcPts val="1200"/>
              </a:spcAft>
              <a:buClrTx/>
              <a:buSzTx/>
              <a:buFontTx/>
              <a:buNone/>
              <a:tabLst/>
              <a:defRPr sz="2000">
                <a:solidFill>
                  <a:srgbClr val="00539B"/>
                </a:solidFill>
                <a:latin typeface="Franklin Gothic Book"/>
                <a:cs typeface="Franklin Gothic Book"/>
              </a:defRPr>
            </a:lvl1pPr>
            <a:lvl2pPr marL="179388" marR="0" indent="-179388" algn="l" defTabSz="914400" rtl="0" eaLnBrk="0" fontAlgn="base" latinLnBrk="0" hangingPunct="0">
              <a:lnSpc>
                <a:spcPct val="100000"/>
              </a:lnSpc>
              <a:spcBef>
                <a:spcPts val="0"/>
              </a:spcBef>
              <a:spcAft>
                <a:spcPts val="1200"/>
              </a:spcAft>
              <a:buClrTx/>
              <a:buSzTx/>
              <a:buFont typeface="Arial" charset="0"/>
              <a:buChar char="•"/>
              <a:tabLst/>
              <a:defRPr>
                <a:solidFill>
                  <a:schemeClr val="tx1"/>
                </a:solidFill>
              </a:defRPr>
            </a:lvl2pPr>
            <a:lvl3pPr marL="360000" marR="0" indent="-180000" algn="l" defTabSz="914400" rtl="0" eaLnBrk="0" fontAlgn="base" latinLnBrk="0" hangingPunct="0">
              <a:lnSpc>
                <a:spcPct val="100000"/>
              </a:lnSpc>
              <a:spcBef>
                <a:spcPts val="0"/>
              </a:spcBef>
              <a:spcAft>
                <a:spcPts val="1200"/>
              </a:spcAft>
              <a:buClrTx/>
              <a:buSzTx/>
              <a:buFont typeface="Arial"/>
              <a:buChar char="•"/>
              <a:tabLst/>
              <a:defRPr>
                <a:solidFill>
                  <a:schemeClr val="tx1"/>
                </a:solidFill>
              </a:defRPr>
            </a:lvl3pPr>
            <a:lvl4pPr marL="540000" marR="0" indent="-180000" algn="l" defTabSz="914400" rtl="0" eaLnBrk="0" fontAlgn="base" latinLnBrk="0" hangingPunct="0">
              <a:lnSpc>
                <a:spcPct val="100000"/>
              </a:lnSpc>
              <a:spcBef>
                <a:spcPts val="0"/>
              </a:spcBef>
              <a:spcAft>
                <a:spcPts val="1200"/>
              </a:spcAft>
              <a:buClrTx/>
              <a:buSzTx/>
              <a:buFont typeface="Arial"/>
              <a:buChar char="•"/>
              <a:tabLst/>
              <a:defRPr/>
            </a:lvl4pPr>
          </a:lstStyle>
          <a:p>
            <a:pPr marL="0" marR="0" lvl="0"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dirty="0" smtClean="0">
                <a:ln>
                  <a:noFill/>
                </a:ln>
                <a:solidFill>
                  <a:srgbClr val="58595B"/>
                </a:solidFill>
                <a:effectLst/>
                <a:uLnTx/>
                <a:uFillTx/>
                <a:latin typeface="Arial" pitchFamily="34" charset="0"/>
                <a:ea typeface="ＭＳ Ｐゴシック" charset="0"/>
                <a:cs typeface="Arial" pitchFamily="34" charset="0"/>
              </a:rPr>
              <a:t>Click to edit Master text styles</a:t>
            </a:r>
          </a:p>
        </p:txBody>
      </p:sp>
      <p:sp>
        <p:nvSpPr>
          <p:cNvPr id="105" name="Text Placeholder 6"/>
          <p:cNvSpPr>
            <a:spLocks noGrp="1"/>
          </p:cNvSpPr>
          <p:nvPr>
            <p:ph type="body" sz="quarter" idx="17"/>
          </p:nvPr>
        </p:nvSpPr>
        <p:spPr>
          <a:xfrm>
            <a:off x="4678361" y="2879725"/>
            <a:ext cx="3241675" cy="3060273"/>
          </a:xfrm>
          <a:prstGeom prst="rect">
            <a:avLst/>
          </a:prstGeom>
        </p:spPr>
        <p:txBody>
          <a:bodyPr>
            <a:noAutofit/>
          </a:bodyPr>
          <a:lstStyle>
            <a:lvl1pPr marL="0" marR="0" indent="0" algn="l" defTabSz="914400" rtl="0" eaLnBrk="0" fontAlgn="base" latinLnBrk="0" hangingPunct="0">
              <a:lnSpc>
                <a:spcPct val="100000"/>
              </a:lnSpc>
              <a:spcBef>
                <a:spcPts val="0"/>
              </a:spcBef>
              <a:spcAft>
                <a:spcPts val="1200"/>
              </a:spcAft>
              <a:buClrTx/>
              <a:buSzTx/>
              <a:buFontTx/>
              <a:buNone/>
              <a:tabLst/>
              <a:defRPr sz="2000">
                <a:solidFill>
                  <a:schemeClr val="tx1"/>
                </a:solidFill>
                <a:latin typeface="Franklin Gothic Book"/>
                <a:cs typeface="Franklin Gothic Book"/>
              </a:defRPr>
            </a:lvl1pPr>
            <a:lvl2pPr marL="179388" marR="0" indent="-179388" algn="l" defTabSz="914400" rtl="0" eaLnBrk="0" fontAlgn="base" latinLnBrk="0" hangingPunct="0">
              <a:lnSpc>
                <a:spcPct val="100000"/>
              </a:lnSpc>
              <a:spcBef>
                <a:spcPts val="0"/>
              </a:spcBef>
              <a:spcAft>
                <a:spcPts val="1200"/>
              </a:spcAft>
              <a:buClrTx/>
              <a:buSzTx/>
              <a:buFont typeface="Arial" charset="0"/>
              <a:buChar char="•"/>
              <a:tabLst/>
              <a:defRPr>
                <a:solidFill>
                  <a:schemeClr val="tx1"/>
                </a:solidFill>
                <a:latin typeface="Franklin Gothic Book"/>
                <a:ea typeface="Franklin Gothic Book"/>
                <a:cs typeface="Franklin Gothic Book"/>
              </a:defRPr>
            </a:lvl2pPr>
            <a:lvl3pPr marL="360000" marR="0" indent="-180000" algn="l" defTabSz="914400" rtl="0" eaLnBrk="0" fontAlgn="base" latinLnBrk="0" hangingPunct="0">
              <a:lnSpc>
                <a:spcPct val="100000"/>
              </a:lnSpc>
              <a:spcBef>
                <a:spcPts val="0"/>
              </a:spcBef>
              <a:spcAft>
                <a:spcPts val="1200"/>
              </a:spcAft>
              <a:buClrTx/>
              <a:buSzTx/>
              <a:buFont typeface="Arial"/>
              <a:buChar char="•"/>
              <a:tabLst/>
              <a:defRPr>
                <a:solidFill>
                  <a:schemeClr val="tx1"/>
                </a:solidFill>
                <a:latin typeface="Franklin Gothic Book"/>
                <a:ea typeface="Franklin Gothic Book"/>
                <a:cs typeface="Franklin Gothic Book"/>
              </a:defRPr>
            </a:lvl3pPr>
            <a:lvl4pPr marL="540000" marR="0" indent="-180000" algn="l" defTabSz="914400" rtl="0" eaLnBrk="0" fontAlgn="base" latinLnBrk="0" hangingPunct="0">
              <a:lnSpc>
                <a:spcPct val="100000"/>
              </a:lnSpc>
              <a:spcBef>
                <a:spcPts val="0"/>
              </a:spcBef>
              <a:spcAft>
                <a:spcPts val="1200"/>
              </a:spcAft>
              <a:buClrTx/>
              <a:buSzTx/>
              <a:buFont typeface="Arial"/>
              <a:buChar char="•"/>
              <a:tabLst/>
              <a:defRPr>
                <a:latin typeface="Franklin Gothic Book"/>
                <a:ea typeface="Franklin Gothic Book"/>
                <a:cs typeface="Franklin Gothic Book"/>
              </a:defRPr>
            </a:lvl4pPr>
          </a:lstStyle>
          <a:p>
            <a:pPr marL="0" marR="0" lvl="0"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dirty="0" smtClean="0">
                <a:ln>
                  <a:noFill/>
                </a:ln>
                <a:solidFill>
                  <a:srgbClr val="58595B"/>
                </a:solidFill>
                <a:effectLst/>
                <a:uLnTx/>
                <a:uFillTx/>
                <a:latin typeface="Arial" pitchFamily="34" charset="0"/>
                <a:ea typeface="ＭＳ Ｐゴシック" charset="0"/>
                <a:cs typeface="Arial" pitchFamily="34" charset="0"/>
              </a:rPr>
              <a:t>Click to edit Master text styles</a:t>
            </a:r>
          </a:p>
          <a:p>
            <a:pPr marL="179388" marR="0" lvl="1" indent="-179388" algn="l" defTabSz="914400" rtl="0" eaLnBrk="0" fontAlgn="base" latinLnBrk="0" hangingPunct="0">
              <a:lnSpc>
                <a:spcPct val="100000"/>
              </a:lnSpc>
              <a:spcBef>
                <a:spcPts val="0"/>
              </a:spcBef>
              <a:spcAft>
                <a:spcPts val="1200"/>
              </a:spcAft>
              <a:buClrTx/>
              <a:buSzTx/>
              <a:buFont typeface="Arial" charset="0"/>
              <a:buChar char="•"/>
              <a:tabLst/>
              <a:defRPr/>
            </a:pPr>
            <a:r>
              <a:rPr kumimoji="0" lang="en-US" sz="1200" b="0" i="0" u="none" strike="noStrike" kern="1200" cap="none" spc="0" normalizeH="0" baseline="0" noProof="0" dirty="0" smtClean="0">
                <a:ln>
                  <a:noFill/>
                </a:ln>
                <a:solidFill>
                  <a:srgbClr val="58595B"/>
                </a:solidFill>
                <a:effectLst/>
                <a:uLnTx/>
                <a:uFillTx/>
                <a:latin typeface="Arial" pitchFamily="34" charset="0"/>
                <a:ea typeface="Arial" charset="0"/>
                <a:cs typeface="Arial" pitchFamily="34" charset="0"/>
              </a:rPr>
              <a:t>Second level</a:t>
            </a:r>
          </a:p>
          <a:p>
            <a:pPr marL="360000" marR="0" lvl="2" indent="-180000" algn="l" defTabSz="914400" rtl="0" eaLnBrk="0" fontAlgn="base" latinLnBrk="0" hangingPunct="0">
              <a:lnSpc>
                <a:spcPct val="100000"/>
              </a:lnSpc>
              <a:spcBef>
                <a:spcPts val="0"/>
              </a:spcBef>
              <a:spcAft>
                <a:spcPts val="1200"/>
              </a:spcAft>
              <a:buClrTx/>
              <a:buSzTx/>
              <a:buFont typeface="Arial"/>
              <a:buChar char="•"/>
              <a:tabLst/>
              <a:defRPr/>
            </a:pPr>
            <a:r>
              <a:rPr kumimoji="0" lang="en-US" sz="1200" b="0" i="0" u="none" strike="noStrike" kern="1200" cap="none" spc="0" normalizeH="0" baseline="0" noProof="0" dirty="0" smtClean="0">
                <a:ln>
                  <a:noFill/>
                </a:ln>
                <a:solidFill>
                  <a:srgbClr val="58595B"/>
                </a:solidFill>
                <a:effectLst/>
                <a:uLnTx/>
                <a:uFillTx/>
                <a:latin typeface="Arial" pitchFamily="34" charset="0"/>
                <a:ea typeface="Arial" charset="0"/>
                <a:cs typeface="Arial" pitchFamily="34" charset="0"/>
              </a:rPr>
              <a:t>Third level</a:t>
            </a:r>
          </a:p>
          <a:p>
            <a:pPr marL="540000" marR="0" lvl="3" indent="-180000" algn="l" defTabSz="914400" rtl="0" eaLnBrk="0" fontAlgn="base" latinLnBrk="0" hangingPunct="0">
              <a:lnSpc>
                <a:spcPct val="100000"/>
              </a:lnSpc>
              <a:spcBef>
                <a:spcPts val="0"/>
              </a:spcBef>
              <a:spcAft>
                <a:spcPts val="1200"/>
              </a:spcAft>
              <a:buClrTx/>
              <a:buSzTx/>
              <a:buFont typeface="Arial"/>
              <a:buChar char="•"/>
              <a:tabLst/>
              <a:defRPr/>
            </a:pPr>
            <a:r>
              <a:rPr kumimoji="0" lang="en-US" sz="1200" b="0" i="0" u="none" strike="noStrike" kern="1200" cap="none" spc="0" normalizeH="0" baseline="0" noProof="0" dirty="0" smtClean="0">
                <a:ln>
                  <a:noFill/>
                </a:ln>
                <a:solidFill>
                  <a:srgbClr val="58595B"/>
                </a:solidFill>
                <a:effectLst/>
                <a:uLnTx/>
                <a:uFillTx/>
                <a:latin typeface="Arial" pitchFamily="34" charset="0"/>
                <a:ea typeface="Arial" charset="0"/>
                <a:cs typeface="Arial" pitchFamily="34" charset="0"/>
              </a:rPr>
              <a:t>Fourth level</a:t>
            </a:r>
          </a:p>
        </p:txBody>
      </p:sp>
      <p:sp>
        <p:nvSpPr>
          <p:cNvPr id="106" name="Text Placeholder 6"/>
          <p:cNvSpPr>
            <a:spLocks noGrp="1"/>
          </p:cNvSpPr>
          <p:nvPr>
            <p:ph type="body" sz="quarter" idx="18"/>
          </p:nvPr>
        </p:nvSpPr>
        <p:spPr>
          <a:xfrm>
            <a:off x="4681536" y="2340519"/>
            <a:ext cx="3238103" cy="360862"/>
          </a:xfrm>
          <a:prstGeom prst="rect">
            <a:avLst/>
          </a:prstGeom>
        </p:spPr>
        <p:txBody>
          <a:bodyPr>
            <a:noAutofit/>
          </a:bodyPr>
          <a:lstStyle>
            <a:lvl1pPr marL="0" marR="0" indent="0" algn="l" defTabSz="914400" rtl="0" eaLnBrk="0" fontAlgn="base" latinLnBrk="0" hangingPunct="0">
              <a:lnSpc>
                <a:spcPct val="100000"/>
              </a:lnSpc>
              <a:spcBef>
                <a:spcPts val="0"/>
              </a:spcBef>
              <a:spcAft>
                <a:spcPts val="1200"/>
              </a:spcAft>
              <a:buClrTx/>
              <a:buSzTx/>
              <a:buFontTx/>
              <a:buNone/>
              <a:tabLst/>
              <a:defRPr sz="2000">
                <a:solidFill>
                  <a:srgbClr val="00539B"/>
                </a:solidFill>
                <a:latin typeface="Franklin Gothic Book"/>
                <a:cs typeface="Franklin Gothic Book"/>
              </a:defRPr>
            </a:lvl1pPr>
            <a:lvl2pPr marL="179388" marR="0" indent="-179388" algn="l" defTabSz="914400" rtl="0" eaLnBrk="0" fontAlgn="base" latinLnBrk="0" hangingPunct="0">
              <a:lnSpc>
                <a:spcPct val="100000"/>
              </a:lnSpc>
              <a:spcBef>
                <a:spcPts val="0"/>
              </a:spcBef>
              <a:spcAft>
                <a:spcPts val="1200"/>
              </a:spcAft>
              <a:buClrTx/>
              <a:buSzTx/>
              <a:buFont typeface="Arial" charset="0"/>
              <a:buChar char="•"/>
              <a:tabLst/>
              <a:defRPr>
                <a:solidFill>
                  <a:schemeClr val="tx1"/>
                </a:solidFill>
              </a:defRPr>
            </a:lvl2pPr>
            <a:lvl3pPr marL="360000" marR="0" indent="-180000" algn="l" defTabSz="914400" rtl="0" eaLnBrk="0" fontAlgn="base" latinLnBrk="0" hangingPunct="0">
              <a:lnSpc>
                <a:spcPct val="100000"/>
              </a:lnSpc>
              <a:spcBef>
                <a:spcPts val="0"/>
              </a:spcBef>
              <a:spcAft>
                <a:spcPts val="1200"/>
              </a:spcAft>
              <a:buClrTx/>
              <a:buSzTx/>
              <a:buFont typeface="Arial"/>
              <a:buChar char="•"/>
              <a:tabLst/>
              <a:defRPr>
                <a:solidFill>
                  <a:schemeClr val="tx1"/>
                </a:solidFill>
              </a:defRPr>
            </a:lvl3pPr>
            <a:lvl4pPr marL="540000" marR="0" indent="-180000" algn="l" defTabSz="914400" rtl="0" eaLnBrk="0" fontAlgn="base" latinLnBrk="0" hangingPunct="0">
              <a:lnSpc>
                <a:spcPct val="100000"/>
              </a:lnSpc>
              <a:spcBef>
                <a:spcPts val="0"/>
              </a:spcBef>
              <a:spcAft>
                <a:spcPts val="1200"/>
              </a:spcAft>
              <a:buClrTx/>
              <a:buSzTx/>
              <a:buFont typeface="Arial"/>
              <a:buChar char="•"/>
              <a:tabLst/>
              <a:defRPr/>
            </a:lvl4pPr>
          </a:lstStyle>
          <a:p>
            <a:pPr marL="0" marR="0" lvl="0"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dirty="0" smtClean="0">
                <a:ln>
                  <a:noFill/>
                </a:ln>
                <a:solidFill>
                  <a:srgbClr val="58595B"/>
                </a:solidFill>
                <a:effectLst/>
                <a:uLnTx/>
                <a:uFillTx/>
                <a:latin typeface="Arial" pitchFamily="34" charset="0"/>
                <a:ea typeface="ＭＳ Ｐゴシック" charset="0"/>
                <a:cs typeface="Arial" pitchFamily="34" charset="0"/>
              </a:rPr>
              <a:t>Click to edit Master text styles</a:t>
            </a:r>
          </a:p>
        </p:txBody>
      </p:sp>
      <p:cxnSp>
        <p:nvCxnSpPr>
          <p:cNvPr id="104" name="Straight Connector 103"/>
          <p:cNvCxnSpPr/>
          <p:nvPr userDrawn="1"/>
        </p:nvCxnSpPr>
        <p:spPr>
          <a:xfrm>
            <a:off x="4319585" y="2160588"/>
            <a:ext cx="0" cy="3959412"/>
          </a:xfrm>
          <a:prstGeom prst="line">
            <a:avLst/>
          </a:prstGeom>
          <a:ln w="6350">
            <a:solidFill>
              <a:schemeClr val="tx1"/>
            </a:solidFill>
            <a:tailEnd type="none"/>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98335168"/>
      </p:ext>
    </p:extLst>
  </p:cSld>
  <p:clrMapOvr>
    <a:masterClrMapping/>
  </p:clrMapOvr>
  <p:timing>
    <p:tnLst>
      <p:par>
        <p:cTn id="1" dur="indefinite" restart="never" nodeType="tmRoot"/>
      </p:par>
    </p:tnLst>
  </p:timing>
</p:sldLayout>
</file>

<file path=ppt/slideLayouts/slideLayout101.xml><?xml version="1.0" encoding="utf-8"?>
<p:sldLayout xmlns:a="http://schemas.openxmlformats.org/drawingml/2006/main" xmlns:r="http://schemas.openxmlformats.org/officeDocument/2006/relationships" xmlns:p="http://schemas.openxmlformats.org/presentationml/2006/main" preserve="1">
  <p:cSld name="49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Date Placeholder 2"/>
          <p:cNvSpPr>
            <a:spLocks noGrp="1"/>
          </p:cNvSpPr>
          <p:nvPr>
            <p:ph type="dt" sz="half" idx="10"/>
          </p:nvPr>
        </p:nvSpPr>
        <p:spPr/>
        <p:txBody>
          <a:bodyPr/>
          <a:lstStyle/>
          <a:p>
            <a:fld id="{8B6E079F-0502-CC4C-9C8B-39554E94F19E}" type="datetime3">
              <a:rPr lang="en-GB" smtClean="0">
                <a:solidFill>
                  <a:srgbClr val="00539B"/>
                </a:solidFill>
              </a:rPr>
              <a:pPr/>
              <a:t>21 December, 2020</a:t>
            </a:fld>
            <a:endParaRPr lang="en-GB" dirty="0">
              <a:solidFill>
                <a:srgbClr val="00539B"/>
              </a:solidFill>
            </a:endParaRPr>
          </a:p>
        </p:txBody>
      </p:sp>
      <p:sp>
        <p:nvSpPr>
          <p:cNvPr id="4" name="Footer Placeholder 3"/>
          <p:cNvSpPr>
            <a:spLocks noGrp="1"/>
          </p:cNvSpPr>
          <p:nvPr>
            <p:ph type="ftr" sz="quarter" idx="11"/>
          </p:nvPr>
        </p:nvSpPr>
        <p:spPr/>
        <p:txBody>
          <a:bodyPr/>
          <a:lstStyle/>
          <a:p>
            <a:r>
              <a:rPr lang="en-GB" dirty="0" smtClean="0">
                <a:solidFill>
                  <a:srgbClr val="00539B"/>
                </a:solidFill>
              </a:rPr>
              <a:t>© European Bank for Reconstruction </a:t>
            </a:r>
            <a:r>
              <a:rPr lang="en-GB" smtClean="0">
                <a:solidFill>
                  <a:srgbClr val="00539B"/>
                </a:solidFill>
              </a:rPr>
              <a:t>and Development </a:t>
            </a:r>
            <a:r>
              <a:rPr lang="en-GB" dirty="0" smtClean="0">
                <a:solidFill>
                  <a:srgbClr val="00539B"/>
                </a:solidFill>
              </a:rPr>
              <a:t>2012</a:t>
            </a:r>
            <a:endParaRPr lang="en-GB" dirty="0">
              <a:solidFill>
                <a:srgbClr val="00539B"/>
              </a:solidFill>
            </a:endParaRPr>
          </a:p>
        </p:txBody>
      </p:sp>
      <p:sp>
        <p:nvSpPr>
          <p:cNvPr id="5" name="Slide Number Placeholder 4"/>
          <p:cNvSpPr>
            <a:spLocks noGrp="1"/>
          </p:cNvSpPr>
          <p:nvPr>
            <p:ph type="sldNum" sz="quarter" idx="12"/>
          </p:nvPr>
        </p:nvSpPr>
        <p:spPr/>
        <p:txBody>
          <a:bodyPr/>
          <a:lstStyle/>
          <a:p>
            <a:fld id="{71F9F866-B438-9445-8D9F-1F8FF6608833}" type="slidenum">
              <a:rPr lang="en-GB" smtClean="0">
                <a:solidFill>
                  <a:srgbClr val="00539B"/>
                </a:solidFill>
              </a:rPr>
              <a:pPr/>
              <a:t>‹#›</a:t>
            </a:fld>
            <a:endParaRPr lang="en-GB" dirty="0">
              <a:solidFill>
                <a:srgbClr val="00539B"/>
              </a:solidFill>
            </a:endParaRPr>
          </a:p>
        </p:txBody>
      </p:sp>
      <p:sp>
        <p:nvSpPr>
          <p:cNvPr id="6" name="Rectangle 5"/>
          <p:cNvSpPr/>
          <p:nvPr userDrawn="1"/>
        </p:nvSpPr>
        <p:spPr>
          <a:xfrm>
            <a:off x="0" y="0"/>
            <a:ext cx="9144000" cy="6858000"/>
          </a:xfrm>
          <a:prstGeom prst="rect">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7000" dirty="0" smtClean="0">
                <a:solidFill>
                  <a:srgbClr val="FFFFFF"/>
                </a:solidFill>
                <a:latin typeface="Franklin Gothic Book"/>
              </a:rPr>
              <a:t>Layouts for</a:t>
            </a:r>
            <a:r>
              <a:rPr lang="en-US" sz="7000" smtClean="0">
                <a:solidFill>
                  <a:srgbClr val="FFFFFF"/>
                </a:solidFill>
                <a:latin typeface="Franklin Gothic Book"/>
              </a:rPr>
              <a:t/>
            </a:r>
            <a:br>
              <a:rPr lang="en-US" sz="7000" smtClean="0">
                <a:solidFill>
                  <a:srgbClr val="FFFFFF"/>
                </a:solidFill>
                <a:latin typeface="Franklin Gothic Book"/>
              </a:rPr>
            </a:br>
            <a:r>
              <a:rPr lang="en-US" sz="7000" smtClean="0">
                <a:solidFill>
                  <a:srgbClr val="FFFFFF"/>
                </a:solidFill>
                <a:latin typeface="Franklin Gothic Book"/>
              </a:rPr>
              <a:t>images</a:t>
            </a:r>
            <a:endParaRPr lang="en-US" sz="7000" dirty="0">
              <a:solidFill>
                <a:srgbClr val="FFFFFF"/>
              </a:solidFill>
              <a:latin typeface="Franklin Gothic Book"/>
            </a:endParaRPr>
          </a:p>
        </p:txBody>
      </p:sp>
      <p:grpSp>
        <p:nvGrpSpPr>
          <p:cNvPr id="7" name="Group 6"/>
          <p:cNvGrpSpPr/>
          <p:nvPr userDrawn="1"/>
        </p:nvGrpSpPr>
        <p:grpSpPr>
          <a:xfrm>
            <a:off x="-903288" y="0"/>
            <a:ext cx="9902857" cy="7638450"/>
            <a:chOff x="-903288" y="0"/>
            <a:chExt cx="9902857" cy="7638450"/>
          </a:xfrm>
        </p:grpSpPr>
        <p:cxnSp>
          <p:nvCxnSpPr>
            <p:cNvPr id="8" name="Straight Connector 7"/>
            <p:cNvCxnSpPr/>
            <p:nvPr userDrawn="1"/>
          </p:nvCxnSpPr>
          <p:spPr bwMode="auto">
            <a:xfrm>
              <a:off x="-903288" y="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userDrawn="1"/>
          </p:nvCxnSpPr>
          <p:spPr bwMode="auto">
            <a:xfrm>
              <a:off x="-903288" y="360363"/>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userDrawn="1"/>
          </p:nvCxnSpPr>
          <p:spPr bwMode="auto">
            <a:xfrm>
              <a:off x="-903288" y="719138"/>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userDrawn="1"/>
          </p:nvCxnSpPr>
          <p:spPr bwMode="auto">
            <a:xfrm>
              <a:off x="-903288" y="107950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userDrawn="1"/>
          </p:nvCxnSpPr>
          <p:spPr bwMode="auto">
            <a:xfrm>
              <a:off x="-903288" y="1439863"/>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userDrawn="1"/>
          </p:nvCxnSpPr>
          <p:spPr bwMode="auto">
            <a:xfrm>
              <a:off x="-903288" y="1800225"/>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userDrawn="1"/>
          </p:nvCxnSpPr>
          <p:spPr bwMode="auto">
            <a:xfrm>
              <a:off x="-903288" y="2160588"/>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bwMode="auto">
            <a:xfrm>
              <a:off x="-903288" y="252095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userDrawn="1"/>
          </p:nvCxnSpPr>
          <p:spPr bwMode="auto">
            <a:xfrm>
              <a:off x="-903288" y="2879725"/>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userDrawn="1"/>
          </p:nvCxnSpPr>
          <p:spPr bwMode="auto">
            <a:xfrm>
              <a:off x="-903288" y="3240088"/>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userDrawn="1"/>
          </p:nvCxnSpPr>
          <p:spPr bwMode="auto">
            <a:xfrm>
              <a:off x="-903288" y="360045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userDrawn="1"/>
          </p:nvCxnSpPr>
          <p:spPr bwMode="auto">
            <a:xfrm>
              <a:off x="-903288" y="3960813"/>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userDrawn="1"/>
          </p:nvCxnSpPr>
          <p:spPr bwMode="auto">
            <a:xfrm>
              <a:off x="-903288" y="4319588"/>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userDrawn="1"/>
          </p:nvCxnSpPr>
          <p:spPr bwMode="auto">
            <a:xfrm>
              <a:off x="-903288" y="467995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userDrawn="1"/>
          </p:nvCxnSpPr>
          <p:spPr bwMode="auto">
            <a:xfrm>
              <a:off x="-903288" y="5040313"/>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userDrawn="1"/>
          </p:nvCxnSpPr>
          <p:spPr bwMode="auto">
            <a:xfrm rot="5400000">
              <a:off x="4679155"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userDrawn="1"/>
          </p:nvCxnSpPr>
          <p:spPr bwMode="auto">
            <a:xfrm rot="5400000">
              <a:off x="4318792"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userDrawn="1"/>
          </p:nvCxnSpPr>
          <p:spPr bwMode="auto">
            <a:xfrm rot="5400000">
              <a:off x="3960017"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userDrawn="1"/>
          </p:nvCxnSpPr>
          <p:spPr bwMode="auto">
            <a:xfrm rot="5400000">
              <a:off x="3598067"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userDrawn="1"/>
          </p:nvCxnSpPr>
          <p:spPr bwMode="auto">
            <a:xfrm rot="5400000">
              <a:off x="3239292"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userDrawn="1"/>
          </p:nvCxnSpPr>
          <p:spPr bwMode="auto">
            <a:xfrm rot="5400000">
              <a:off x="2878930"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userDrawn="1"/>
          </p:nvCxnSpPr>
          <p:spPr bwMode="auto">
            <a:xfrm rot="5400000">
              <a:off x="2518567"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userDrawn="1"/>
          </p:nvCxnSpPr>
          <p:spPr bwMode="auto">
            <a:xfrm rot="5400000">
              <a:off x="2158205"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userDrawn="1"/>
          </p:nvCxnSpPr>
          <p:spPr bwMode="auto">
            <a:xfrm rot="5400000">
              <a:off x="1799430"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userDrawn="1"/>
          </p:nvCxnSpPr>
          <p:spPr bwMode="auto">
            <a:xfrm rot="5400000">
              <a:off x="1439067"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userDrawn="1"/>
          </p:nvCxnSpPr>
          <p:spPr bwMode="auto">
            <a:xfrm rot="5400000">
              <a:off x="1078705"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userDrawn="1"/>
          </p:nvCxnSpPr>
          <p:spPr bwMode="auto">
            <a:xfrm rot="5400000">
              <a:off x="718342"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userDrawn="1"/>
          </p:nvCxnSpPr>
          <p:spPr bwMode="auto">
            <a:xfrm rot="5400000">
              <a:off x="359567"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userDrawn="1"/>
          </p:nvCxnSpPr>
          <p:spPr bwMode="auto">
            <a:xfrm rot="5400000">
              <a:off x="-795"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userDrawn="1"/>
          </p:nvCxnSpPr>
          <p:spPr bwMode="auto">
            <a:xfrm rot="5400000">
              <a:off x="-361158"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userDrawn="1"/>
          </p:nvCxnSpPr>
          <p:spPr bwMode="auto">
            <a:xfrm rot="5400000">
              <a:off x="6839742"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userDrawn="1"/>
          </p:nvCxnSpPr>
          <p:spPr bwMode="auto">
            <a:xfrm rot="5400000">
              <a:off x="6479380"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userDrawn="1"/>
          </p:nvCxnSpPr>
          <p:spPr bwMode="auto">
            <a:xfrm rot="5400000">
              <a:off x="6119017"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userDrawn="1"/>
          </p:nvCxnSpPr>
          <p:spPr bwMode="auto">
            <a:xfrm rot="5400000">
              <a:off x="5758655"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userDrawn="1"/>
          </p:nvCxnSpPr>
          <p:spPr bwMode="auto">
            <a:xfrm rot="5400000">
              <a:off x="5398292"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userDrawn="1"/>
          </p:nvCxnSpPr>
          <p:spPr bwMode="auto">
            <a:xfrm rot="5400000">
              <a:off x="5039517"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userDrawn="1"/>
          </p:nvCxnSpPr>
          <p:spPr bwMode="auto">
            <a:xfrm rot="5400000">
              <a:off x="4679155"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userDrawn="1"/>
          </p:nvCxnSpPr>
          <p:spPr bwMode="auto">
            <a:xfrm rot="5400000">
              <a:off x="7200105"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userDrawn="1"/>
          </p:nvCxnSpPr>
          <p:spPr bwMode="auto">
            <a:xfrm rot="5400000">
              <a:off x="7560467"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7" name="Straight Connector 46"/>
            <p:cNvCxnSpPr/>
            <p:nvPr userDrawn="1"/>
          </p:nvCxnSpPr>
          <p:spPr bwMode="auto">
            <a:xfrm rot="5400000">
              <a:off x="7920000"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userDrawn="1"/>
          </p:nvCxnSpPr>
          <p:spPr bwMode="auto">
            <a:xfrm rot="5400000">
              <a:off x="8280000"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userDrawn="1"/>
          </p:nvCxnSpPr>
          <p:spPr bwMode="auto">
            <a:xfrm rot="5400000">
              <a:off x="8640000"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userDrawn="1"/>
          </p:nvCxnSpPr>
          <p:spPr bwMode="auto">
            <a:xfrm>
              <a:off x="-903288" y="540000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userDrawn="1"/>
          </p:nvCxnSpPr>
          <p:spPr bwMode="auto">
            <a:xfrm>
              <a:off x="-903288" y="576000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52" name="Straight Connector 51"/>
            <p:cNvCxnSpPr/>
            <p:nvPr userDrawn="1"/>
          </p:nvCxnSpPr>
          <p:spPr bwMode="auto">
            <a:xfrm>
              <a:off x="-903288" y="612000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53" name="Straight Connector 52"/>
            <p:cNvCxnSpPr/>
            <p:nvPr userDrawn="1"/>
          </p:nvCxnSpPr>
          <p:spPr bwMode="auto">
            <a:xfrm>
              <a:off x="-903288" y="648000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54" name="Straight Connector 53"/>
            <p:cNvCxnSpPr/>
            <p:nvPr userDrawn="1"/>
          </p:nvCxnSpPr>
          <p:spPr bwMode="auto">
            <a:xfrm>
              <a:off x="-903288" y="684000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049722073"/>
      </p:ext>
    </p:extLst>
  </p:cSld>
  <p:clrMapOvr>
    <a:masterClrMapping/>
  </p:clrMapOvr>
  <p:timing>
    <p:tnLst>
      <p:par>
        <p:cTn id="1" dur="indefinite" restart="never" nodeType="tmRoot"/>
      </p:par>
    </p:tnLst>
  </p:timing>
</p:sldLayout>
</file>

<file path=ppt/slideLayouts/slideLayout102.xml><?xml version="1.0" encoding="utf-8"?>
<p:sldLayout xmlns:a="http://schemas.openxmlformats.org/drawingml/2006/main" xmlns:r="http://schemas.openxmlformats.org/officeDocument/2006/relationships" xmlns:p="http://schemas.openxmlformats.org/presentationml/2006/main" preserve="1" userDrawn="1">
  <p:cSld name="Big image">
    <p:spTree>
      <p:nvGrpSpPr>
        <p:cNvPr id="1" name=""/>
        <p:cNvGrpSpPr/>
        <p:nvPr/>
      </p:nvGrpSpPr>
      <p:grpSpPr>
        <a:xfrm>
          <a:off x="0" y="0"/>
          <a:ext cx="0" cy="0"/>
          <a:chOff x="0" y="0"/>
          <a:chExt cx="0" cy="0"/>
        </a:xfrm>
      </p:grpSpPr>
      <p:sp>
        <p:nvSpPr>
          <p:cNvPr id="2" name="Title 1" descr="Ideally your title should fit on one line." title="Slide title"/>
          <p:cNvSpPr>
            <a:spLocks noGrp="1"/>
          </p:cNvSpPr>
          <p:nvPr>
            <p:ph type="title"/>
          </p:nvPr>
        </p:nvSpPr>
        <p:spPr/>
        <p:txBody>
          <a:bodyPr/>
          <a:lstStyle/>
          <a:p>
            <a:r>
              <a:rPr lang="en-US" smtClean="0"/>
              <a:t>Click to edit Master title style</a:t>
            </a:r>
            <a:endParaRPr lang="en-GB"/>
          </a:p>
        </p:txBody>
      </p:sp>
      <p:sp>
        <p:nvSpPr>
          <p:cNvPr id="9"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14"/>
          </p:nvPr>
        </p:nvSpPr>
        <p:spPr>
          <a:xfrm>
            <a:off x="707514" y="2160587"/>
            <a:ext cx="7717349" cy="4310063"/>
          </a:xfrm>
          <a:prstGeom prst="round2SameRect">
            <a:avLst>
              <a:gd name="adj1" fmla="val 6208"/>
              <a:gd name="adj2" fmla="val 0"/>
            </a:avLst>
          </a:prstGeom>
        </p:spPr>
        <p:txBody>
          <a:bodyPr/>
          <a:lstStyle/>
          <a:p>
            <a:pPr lvl="0"/>
            <a:r>
              <a:rPr lang="en-US" noProof="0" dirty="0" smtClean="0"/>
              <a:t>Click icon to add picture</a:t>
            </a:r>
            <a:endParaRPr lang="en-GB" noProof="0" dirty="0"/>
          </a:p>
        </p:txBody>
      </p:sp>
      <p:cxnSp>
        <p:nvCxnSpPr>
          <p:cNvPr id="97" name="Straight Connector 96"/>
          <p:cNvCxnSpPr/>
          <p:nvPr userDrawn="1"/>
        </p:nvCxnSpPr>
        <p:spPr>
          <a:xfrm>
            <a:off x="-3084" y="1709193"/>
            <a:ext cx="9147084" cy="0"/>
          </a:xfrm>
          <a:prstGeom prst="line">
            <a:avLst/>
          </a:prstGeom>
          <a:ln w="3175">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98" name="Date Placeholder 3"/>
          <p:cNvSpPr>
            <a:spLocks noGrp="1"/>
          </p:cNvSpPr>
          <p:nvPr>
            <p:ph type="dt" sz="half" idx="2"/>
          </p:nvPr>
        </p:nvSpPr>
        <p:spPr>
          <a:xfrm>
            <a:off x="719136" y="6480000"/>
            <a:ext cx="1871664" cy="378000"/>
          </a:xfrm>
          <a:prstGeom prst="rect">
            <a:avLst/>
          </a:prstGeom>
        </p:spPr>
        <p:txBody>
          <a:bodyPr lIns="0" tIns="0" rIns="0" bIns="0" anchor="ctr"/>
          <a:lstStyle>
            <a:lvl1pPr>
              <a:defRPr sz="800">
                <a:solidFill>
                  <a:schemeClr val="accent1"/>
                </a:solidFill>
              </a:defRPr>
            </a:lvl1pPr>
          </a:lstStyle>
          <a:p>
            <a:fld id="{370A1058-79E5-B545-968A-2AE9B714F01C}" type="datetime3">
              <a:rPr lang="en-GB" smtClean="0">
                <a:solidFill>
                  <a:srgbClr val="00539B"/>
                </a:solidFill>
              </a:rPr>
              <a:pPr/>
              <a:t>21 December, 2020</a:t>
            </a:fld>
            <a:endParaRPr lang="en-GB" dirty="0">
              <a:solidFill>
                <a:srgbClr val="00539B"/>
              </a:solidFill>
            </a:endParaRPr>
          </a:p>
        </p:txBody>
      </p:sp>
      <p:sp>
        <p:nvSpPr>
          <p:cNvPr id="99" name="Footer Placeholder 4"/>
          <p:cNvSpPr>
            <a:spLocks noGrp="1"/>
          </p:cNvSpPr>
          <p:nvPr>
            <p:ph type="ftr" sz="quarter" idx="3"/>
          </p:nvPr>
        </p:nvSpPr>
        <p:spPr>
          <a:xfrm>
            <a:off x="3238499" y="6480000"/>
            <a:ext cx="2879725" cy="378000"/>
          </a:xfrm>
          <a:prstGeom prst="rect">
            <a:avLst/>
          </a:prstGeom>
        </p:spPr>
        <p:txBody>
          <a:bodyPr lIns="0" tIns="0" rIns="0" bIns="0" anchor="ctr"/>
          <a:lstStyle>
            <a:lvl1pPr>
              <a:defRPr sz="800">
                <a:solidFill>
                  <a:schemeClr val="accent1"/>
                </a:solidFill>
              </a:defRPr>
            </a:lvl1pPr>
          </a:lstStyle>
          <a:p>
            <a:r>
              <a:rPr lang="en-GB" dirty="0" smtClean="0">
                <a:solidFill>
                  <a:srgbClr val="00539B"/>
                </a:solidFill>
              </a:rPr>
              <a:t>© European Bank for Reconstruction </a:t>
            </a:r>
            <a:r>
              <a:rPr lang="en-GB" smtClean="0">
                <a:solidFill>
                  <a:srgbClr val="00539B"/>
                </a:solidFill>
              </a:rPr>
              <a:t>and Development </a:t>
            </a:r>
            <a:r>
              <a:rPr lang="en-GB" dirty="0" smtClean="0">
                <a:solidFill>
                  <a:srgbClr val="00539B"/>
                </a:solidFill>
              </a:rPr>
              <a:t>2012</a:t>
            </a:r>
            <a:endParaRPr lang="en-GB" dirty="0">
              <a:solidFill>
                <a:srgbClr val="00539B"/>
              </a:solidFill>
            </a:endParaRPr>
          </a:p>
        </p:txBody>
      </p:sp>
      <p:sp>
        <p:nvSpPr>
          <p:cNvPr id="101" name="Slide Number Placeholder 5"/>
          <p:cNvSpPr>
            <a:spLocks noGrp="1"/>
          </p:cNvSpPr>
          <p:nvPr>
            <p:ph type="sldNum" sz="quarter" idx="4"/>
          </p:nvPr>
        </p:nvSpPr>
        <p:spPr>
          <a:xfrm>
            <a:off x="8279567" y="6480000"/>
            <a:ext cx="360002" cy="378000"/>
          </a:xfrm>
          <a:prstGeom prst="rect">
            <a:avLst/>
          </a:prstGeom>
        </p:spPr>
        <p:txBody>
          <a:bodyPr lIns="0" tIns="0" rIns="0" bIns="0" anchor="ctr"/>
          <a:lstStyle>
            <a:lvl1pPr algn="r">
              <a:defRPr sz="800">
                <a:solidFill>
                  <a:schemeClr val="accent1"/>
                </a:solidFill>
              </a:defRPr>
            </a:lvl1pPr>
          </a:lstStyle>
          <a:p>
            <a:fld id="{71F9F866-B438-9445-8D9F-1F8FF6608833}" type="slidenum">
              <a:rPr lang="en-GB" smtClean="0">
                <a:solidFill>
                  <a:srgbClr val="00539B"/>
                </a:solidFill>
              </a:rPr>
              <a:pPr/>
              <a:t>‹#›</a:t>
            </a:fld>
            <a:endParaRPr lang="en-GB" dirty="0">
              <a:solidFill>
                <a:srgbClr val="00539B"/>
              </a:solidFill>
            </a:endParaRPr>
          </a:p>
        </p:txBody>
      </p:sp>
    </p:spTree>
    <p:extLst>
      <p:ext uri="{BB962C8B-B14F-4D97-AF65-F5344CB8AC3E}">
        <p14:creationId xmlns:p14="http://schemas.microsoft.com/office/powerpoint/2010/main" val="2430900294"/>
      </p:ext>
    </p:extLst>
  </p:cSld>
  <p:clrMapOvr>
    <a:masterClrMapping/>
  </p:clrMapOvr>
  <p:timing>
    <p:tnLst>
      <p:par>
        <p:cTn id="1" dur="indefinite" restart="never" nodeType="tmRoot"/>
      </p:par>
    </p:tnLst>
  </p:timing>
</p:sldLayout>
</file>

<file path=ppt/slideLayouts/slideLayout103.xml><?xml version="1.0" encoding="utf-8"?>
<p:sldLayout xmlns:a="http://schemas.openxmlformats.org/drawingml/2006/main" xmlns:r="http://schemas.openxmlformats.org/officeDocument/2006/relationships" xmlns:p="http://schemas.openxmlformats.org/presentationml/2006/main" preserve="1" userDrawn="1">
  <p:cSld name="Big image with title">
    <p:spTree>
      <p:nvGrpSpPr>
        <p:cNvPr id="1" name=""/>
        <p:cNvGrpSpPr/>
        <p:nvPr/>
      </p:nvGrpSpPr>
      <p:grpSpPr>
        <a:xfrm>
          <a:off x="0" y="0"/>
          <a:ext cx="0" cy="0"/>
          <a:chOff x="0" y="0"/>
          <a:chExt cx="0" cy="0"/>
        </a:xfrm>
      </p:grpSpPr>
      <p:sp>
        <p:nvSpPr>
          <p:cNvPr id="2" name="Title 1" descr="Ideally your title should fit on one line." title="Slide title"/>
          <p:cNvSpPr>
            <a:spLocks noGrp="1"/>
          </p:cNvSpPr>
          <p:nvPr>
            <p:ph type="title"/>
          </p:nvPr>
        </p:nvSpPr>
        <p:spPr/>
        <p:txBody>
          <a:bodyPr/>
          <a:lstStyle/>
          <a:p>
            <a:r>
              <a:rPr lang="en-US" smtClean="0"/>
              <a:t>Click to edit Master title style</a:t>
            </a:r>
            <a:endParaRPr lang="en-GB"/>
          </a:p>
        </p:txBody>
      </p:sp>
      <p:sp>
        <p:nvSpPr>
          <p:cNvPr id="9"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14"/>
          </p:nvPr>
        </p:nvSpPr>
        <p:spPr>
          <a:xfrm>
            <a:off x="707514" y="2879725"/>
            <a:ext cx="7717349" cy="3590925"/>
          </a:xfrm>
          <a:prstGeom prst="round2SameRect">
            <a:avLst>
              <a:gd name="adj1" fmla="val 6739"/>
              <a:gd name="adj2" fmla="val 0"/>
            </a:avLst>
          </a:prstGeom>
        </p:spPr>
        <p:txBody>
          <a:bodyPr/>
          <a:lstStyle/>
          <a:p>
            <a:pPr lvl="0"/>
            <a:r>
              <a:rPr lang="en-US" noProof="0" dirty="0" smtClean="0"/>
              <a:t>Click icon to add picture</a:t>
            </a:r>
            <a:endParaRPr lang="en-GB" noProof="0" dirty="0"/>
          </a:p>
        </p:txBody>
      </p:sp>
      <p:cxnSp>
        <p:nvCxnSpPr>
          <p:cNvPr id="97" name="Straight Connector 96"/>
          <p:cNvCxnSpPr/>
          <p:nvPr userDrawn="1"/>
        </p:nvCxnSpPr>
        <p:spPr>
          <a:xfrm>
            <a:off x="-3084" y="1709193"/>
            <a:ext cx="9147084" cy="0"/>
          </a:xfrm>
          <a:prstGeom prst="line">
            <a:avLst/>
          </a:prstGeom>
          <a:ln w="3175">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98" name="Date Placeholder 3"/>
          <p:cNvSpPr>
            <a:spLocks noGrp="1"/>
          </p:cNvSpPr>
          <p:nvPr>
            <p:ph type="dt" sz="half" idx="2"/>
          </p:nvPr>
        </p:nvSpPr>
        <p:spPr>
          <a:xfrm>
            <a:off x="719136" y="6480000"/>
            <a:ext cx="1871664" cy="378000"/>
          </a:xfrm>
          <a:prstGeom prst="rect">
            <a:avLst/>
          </a:prstGeom>
        </p:spPr>
        <p:txBody>
          <a:bodyPr lIns="0" tIns="0" rIns="0" bIns="0" anchor="ctr"/>
          <a:lstStyle>
            <a:lvl1pPr>
              <a:defRPr sz="800">
                <a:solidFill>
                  <a:schemeClr val="accent1"/>
                </a:solidFill>
              </a:defRPr>
            </a:lvl1pPr>
          </a:lstStyle>
          <a:p>
            <a:fld id="{370A1058-79E5-B545-968A-2AE9B714F01C}" type="datetime3">
              <a:rPr lang="en-GB" smtClean="0">
                <a:solidFill>
                  <a:srgbClr val="00539B"/>
                </a:solidFill>
              </a:rPr>
              <a:pPr/>
              <a:t>21 December, 2020</a:t>
            </a:fld>
            <a:endParaRPr lang="en-GB" dirty="0">
              <a:solidFill>
                <a:srgbClr val="00539B"/>
              </a:solidFill>
            </a:endParaRPr>
          </a:p>
        </p:txBody>
      </p:sp>
      <p:sp>
        <p:nvSpPr>
          <p:cNvPr id="99" name="Footer Placeholder 4"/>
          <p:cNvSpPr>
            <a:spLocks noGrp="1"/>
          </p:cNvSpPr>
          <p:nvPr>
            <p:ph type="ftr" sz="quarter" idx="3"/>
          </p:nvPr>
        </p:nvSpPr>
        <p:spPr>
          <a:xfrm>
            <a:off x="3238499" y="6480000"/>
            <a:ext cx="2879725" cy="378000"/>
          </a:xfrm>
          <a:prstGeom prst="rect">
            <a:avLst/>
          </a:prstGeom>
        </p:spPr>
        <p:txBody>
          <a:bodyPr lIns="0" tIns="0" rIns="0" bIns="0" anchor="ctr"/>
          <a:lstStyle>
            <a:lvl1pPr>
              <a:defRPr sz="800">
                <a:solidFill>
                  <a:schemeClr val="accent1"/>
                </a:solidFill>
              </a:defRPr>
            </a:lvl1pPr>
          </a:lstStyle>
          <a:p>
            <a:r>
              <a:rPr lang="en-GB" dirty="0" smtClean="0">
                <a:solidFill>
                  <a:srgbClr val="00539B"/>
                </a:solidFill>
              </a:rPr>
              <a:t>© European Bank for Reconstruction </a:t>
            </a:r>
            <a:r>
              <a:rPr lang="en-GB" smtClean="0">
                <a:solidFill>
                  <a:srgbClr val="00539B"/>
                </a:solidFill>
              </a:rPr>
              <a:t>and Development </a:t>
            </a:r>
            <a:r>
              <a:rPr lang="en-GB" dirty="0" smtClean="0">
                <a:solidFill>
                  <a:srgbClr val="00539B"/>
                </a:solidFill>
              </a:rPr>
              <a:t>2012</a:t>
            </a:r>
            <a:endParaRPr lang="en-GB" dirty="0">
              <a:solidFill>
                <a:srgbClr val="00539B"/>
              </a:solidFill>
            </a:endParaRPr>
          </a:p>
        </p:txBody>
      </p:sp>
      <p:sp>
        <p:nvSpPr>
          <p:cNvPr id="101" name="Slide Number Placeholder 5"/>
          <p:cNvSpPr>
            <a:spLocks noGrp="1"/>
          </p:cNvSpPr>
          <p:nvPr>
            <p:ph type="sldNum" sz="quarter" idx="4"/>
          </p:nvPr>
        </p:nvSpPr>
        <p:spPr>
          <a:xfrm>
            <a:off x="8279567" y="6480000"/>
            <a:ext cx="360002" cy="378000"/>
          </a:xfrm>
          <a:prstGeom prst="rect">
            <a:avLst/>
          </a:prstGeom>
        </p:spPr>
        <p:txBody>
          <a:bodyPr lIns="0" tIns="0" rIns="0" bIns="0" anchor="ctr"/>
          <a:lstStyle>
            <a:lvl1pPr algn="r">
              <a:defRPr sz="800">
                <a:solidFill>
                  <a:schemeClr val="accent1"/>
                </a:solidFill>
              </a:defRPr>
            </a:lvl1pPr>
          </a:lstStyle>
          <a:p>
            <a:fld id="{71F9F866-B438-9445-8D9F-1F8FF6608833}" type="slidenum">
              <a:rPr lang="en-GB" smtClean="0">
                <a:solidFill>
                  <a:srgbClr val="00539B"/>
                </a:solidFill>
              </a:rPr>
              <a:pPr/>
              <a:t>‹#›</a:t>
            </a:fld>
            <a:endParaRPr lang="en-GB" dirty="0">
              <a:solidFill>
                <a:srgbClr val="00539B"/>
              </a:solidFill>
            </a:endParaRPr>
          </a:p>
        </p:txBody>
      </p:sp>
      <p:sp>
        <p:nvSpPr>
          <p:cNvPr id="4" name="Text Placeholder 3"/>
          <p:cNvSpPr>
            <a:spLocks noGrp="1"/>
          </p:cNvSpPr>
          <p:nvPr>
            <p:ph type="body" sz="quarter" idx="15" hasCustomPrompt="1"/>
          </p:nvPr>
        </p:nvSpPr>
        <p:spPr>
          <a:xfrm>
            <a:off x="708025" y="2168525"/>
            <a:ext cx="7716838" cy="358775"/>
          </a:xfrm>
        </p:spPr>
        <p:txBody>
          <a:bodyPr/>
          <a:lstStyle>
            <a:lvl1pPr>
              <a:defRPr baseline="0">
                <a:latin typeface="Franklin Gothic Medium" panose="020B0603020102020204" pitchFamily="34" charset="0"/>
              </a:defRPr>
            </a:lvl1pPr>
          </a:lstStyle>
          <a:p>
            <a:pPr lvl="0"/>
            <a:r>
              <a:rPr lang="en-US" dirty="0" smtClean="0"/>
              <a:t>Image title</a:t>
            </a:r>
          </a:p>
        </p:txBody>
      </p:sp>
    </p:spTree>
    <p:extLst>
      <p:ext uri="{BB962C8B-B14F-4D97-AF65-F5344CB8AC3E}">
        <p14:creationId xmlns:p14="http://schemas.microsoft.com/office/powerpoint/2010/main" val="3448511531"/>
      </p:ext>
    </p:extLst>
  </p:cSld>
  <p:clrMapOvr>
    <a:masterClrMapping/>
  </p:clrMapOvr>
  <p:timing>
    <p:tnLst>
      <p:par>
        <p:cTn id="1" dur="indefinite" restart="never" nodeType="tmRoot"/>
      </p:par>
    </p:tnLst>
  </p:timing>
</p:sldLayout>
</file>

<file path=ppt/slideLayouts/slideLayout104.xml><?xml version="1.0" encoding="utf-8"?>
<p:sldLayout xmlns:a="http://schemas.openxmlformats.org/drawingml/2006/main" xmlns:r="http://schemas.openxmlformats.org/officeDocument/2006/relationships" xmlns:p="http://schemas.openxmlformats.org/presentationml/2006/main" preserve="1" userDrawn="1">
  <p:cSld name="Text + image">
    <p:spTree>
      <p:nvGrpSpPr>
        <p:cNvPr id="1" name=""/>
        <p:cNvGrpSpPr/>
        <p:nvPr/>
      </p:nvGrpSpPr>
      <p:grpSpPr>
        <a:xfrm>
          <a:off x="0" y="0"/>
          <a:ext cx="0" cy="0"/>
          <a:chOff x="0" y="0"/>
          <a:chExt cx="0" cy="0"/>
        </a:xfrm>
      </p:grpSpPr>
      <p:sp>
        <p:nvSpPr>
          <p:cNvPr id="2" name="Title 1" descr="Ideally your title should fit on one line." title="Slide title"/>
          <p:cNvSpPr>
            <a:spLocks noGrp="1"/>
          </p:cNvSpPr>
          <p:nvPr>
            <p:ph type="title"/>
          </p:nvPr>
        </p:nvSpPr>
        <p:spPr/>
        <p:txBody>
          <a:bodyPr/>
          <a:lstStyle/>
          <a:p>
            <a:r>
              <a:rPr lang="en-US" smtClean="0"/>
              <a:t>Click to edit Master title style</a:t>
            </a:r>
            <a:endParaRPr lang="en-GB"/>
          </a:p>
        </p:txBody>
      </p:sp>
      <p:cxnSp>
        <p:nvCxnSpPr>
          <p:cNvPr id="99" name="Straight Connector 98"/>
          <p:cNvCxnSpPr/>
          <p:nvPr userDrawn="1"/>
        </p:nvCxnSpPr>
        <p:spPr>
          <a:xfrm>
            <a:off x="-3084" y="1709193"/>
            <a:ext cx="9147084" cy="0"/>
          </a:xfrm>
          <a:prstGeom prst="line">
            <a:avLst/>
          </a:prstGeom>
          <a:ln w="3175">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100" name="Date Placeholder 3"/>
          <p:cNvSpPr>
            <a:spLocks noGrp="1"/>
          </p:cNvSpPr>
          <p:nvPr>
            <p:ph type="dt" sz="half" idx="2"/>
          </p:nvPr>
        </p:nvSpPr>
        <p:spPr>
          <a:xfrm>
            <a:off x="719136" y="6480000"/>
            <a:ext cx="1871664" cy="378000"/>
          </a:xfrm>
          <a:prstGeom prst="rect">
            <a:avLst/>
          </a:prstGeom>
        </p:spPr>
        <p:txBody>
          <a:bodyPr lIns="0" tIns="0" rIns="0" bIns="0" anchor="ctr"/>
          <a:lstStyle>
            <a:lvl1pPr>
              <a:defRPr sz="800">
                <a:solidFill>
                  <a:schemeClr val="accent1"/>
                </a:solidFill>
              </a:defRPr>
            </a:lvl1pPr>
          </a:lstStyle>
          <a:p>
            <a:fld id="{3D8B94D5-4E54-D541-9BF4-8857EC431461}" type="datetime3">
              <a:rPr lang="en-GB" smtClean="0">
                <a:solidFill>
                  <a:srgbClr val="00539B"/>
                </a:solidFill>
              </a:rPr>
              <a:pPr/>
              <a:t>21 December, 2020</a:t>
            </a:fld>
            <a:endParaRPr lang="en-GB" dirty="0">
              <a:solidFill>
                <a:srgbClr val="00539B"/>
              </a:solidFill>
            </a:endParaRPr>
          </a:p>
        </p:txBody>
      </p:sp>
      <p:sp>
        <p:nvSpPr>
          <p:cNvPr id="101" name="Footer Placeholder 4"/>
          <p:cNvSpPr>
            <a:spLocks noGrp="1"/>
          </p:cNvSpPr>
          <p:nvPr>
            <p:ph type="ftr" sz="quarter" idx="3"/>
          </p:nvPr>
        </p:nvSpPr>
        <p:spPr>
          <a:xfrm>
            <a:off x="3238499" y="6480000"/>
            <a:ext cx="2879725" cy="378000"/>
          </a:xfrm>
          <a:prstGeom prst="rect">
            <a:avLst/>
          </a:prstGeom>
        </p:spPr>
        <p:txBody>
          <a:bodyPr lIns="0" tIns="0" rIns="0" bIns="0" anchor="ctr"/>
          <a:lstStyle>
            <a:lvl1pPr>
              <a:defRPr sz="800">
                <a:solidFill>
                  <a:schemeClr val="accent1"/>
                </a:solidFill>
              </a:defRPr>
            </a:lvl1pPr>
          </a:lstStyle>
          <a:p>
            <a:r>
              <a:rPr lang="en-GB" dirty="0" smtClean="0">
                <a:solidFill>
                  <a:srgbClr val="00539B"/>
                </a:solidFill>
              </a:rPr>
              <a:t>© European Bank for Reconstruction </a:t>
            </a:r>
            <a:r>
              <a:rPr lang="en-GB" smtClean="0">
                <a:solidFill>
                  <a:srgbClr val="00539B"/>
                </a:solidFill>
              </a:rPr>
              <a:t>and Development </a:t>
            </a:r>
            <a:r>
              <a:rPr lang="en-GB" dirty="0" smtClean="0">
                <a:solidFill>
                  <a:srgbClr val="00539B"/>
                </a:solidFill>
              </a:rPr>
              <a:t>2012</a:t>
            </a:r>
            <a:endParaRPr lang="en-GB" dirty="0">
              <a:solidFill>
                <a:srgbClr val="00539B"/>
              </a:solidFill>
            </a:endParaRPr>
          </a:p>
        </p:txBody>
      </p:sp>
      <p:sp>
        <p:nvSpPr>
          <p:cNvPr id="103" name="Slide Number Placeholder 5"/>
          <p:cNvSpPr>
            <a:spLocks noGrp="1"/>
          </p:cNvSpPr>
          <p:nvPr>
            <p:ph type="sldNum" sz="quarter" idx="4"/>
          </p:nvPr>
        </p:nvSpPr>
        <p:spPr>
          <a:xfrm>
            <a:off x="8279567" y="6480000"/>
            <a:ext cx="360002" cy="378000"/>
          </a:xfrm>
          <a:prstGeom prst="rect">
            <a:avLst/>
          </a:prstGeom>
        </p:spPr>
        <p:txBody>
          <a:bodyPr lIns="0" tIns="0" rIns="0" bIns="0" anchor="ctr"/>
          <a:lstStyle>
            <a:lvl1pPr algn="r">
              <a:defRPr sz="800">
                <a:solidFill>
                  <a:schemeClr val="accent1"/>
                </a:solidFill>
              </a:defRPr>
            </a:lvl1pPr>
          </a:lstStyle>
          <a:p>
            <a:fld id="{71F9F866-B438-9445-8D9F-1F8FF6608833}" type="slidenum">
              <a:rPr lang="en-GB" smtClean="0">
                <a:solidFill>
                  <a:srgbClr val="00539B"/>
                </a:solidFill>
              </a:rPr>
              <a:pPr/>
              <a:t>‹#›</a:t>
            </a:fld>
            <a:endParaRPr lang="en-GB" dirty="0">
              <a:solidFill>
                <a:srgbClr val="00539B"/>
              </a:solidFill>
            </a:endParaRPr>
          </a:p>
        </p:txBody>
      </p:sp>
      <p:sp>
        <p:nvSpPr>
          <p:cNvPr id="4" name="Text Placeholder 3"/>
          <p:cNvSpPr>
            <a:spLocks noGrp="1"/>
          </p:cNvSpPr>
          <p:nvPr>
            <p:ph type="body" sz="quarter" idx="15"/>
          </p:nvPr>
        </p:nvSpPr>
        <p:spPr>
          <a:xfrm>
            <a:off x="720725" y="2168525"/>
            <a:ext cx="3603625" cy="4302125"/>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endParaRPr lang="en-GB" dirty="0"/>
          </a:p>
        </p:txBody>
      </p:sp>
      <p:sp>
        <p:nvSpPr>
          <p:cNvPr id="10" name="Content Placeholder 9"/>
          <p:cNvSpPr>
            <a:spLocks noGrp="1"/>
          </p:cNvSpPr>
          <p:nvPr>
            <p:ph sz="quarter" idx="16"/>
          </p:nvPr>
        </p:nvSpPr>
        <p:spPr>
          <a:xfrm>
            <a:off x="4819650" y="2168525"/>
            <a:ext cx="3605213" cy="4302125"/>
          </a:xfrm>
          <a:prstGeom prst="round2SameRect">
            <a:avLst>
              <a:gd name="adj1" fmla="val 7860"/>
              <a:gd name="adj2" fmla="val 0"/>
            </a:avLst>
          </a:prstGeom>
        </p:spPr>
        <p:txBody>
          <a:bodyPr/>
          <a:lstStyle/>
          <a:p>
            <a:pPr lvl="0"/>
            <a:r>
              <a:rPr lang="en-US" dirty="0" smtClean="0"/>
              <a:t>Click to edit Master text styles</a:t>
            </a:r>
          </a:p>
        </p:txBody>
      </p:sp>
    </p:spTree>
    <p:extLst>
      <p:ext uri="{BB962C8B-B14F-4D97-AF65-F5344CB8AC3E}">
        <p14:creationId xmlns:p14="http://schemas.microsoft.com/office/powerpoint/2010/main" val="2410343168"/>
      </p:ext>
    </p:extLst>
  </p:cSld>
  <p:clrMapOvr>
    <a:masterClrMapping/>
  </p:clrMapOvr>
  <p:timing>
    <p:tnLst>
      <p:par>
        <p:cTn id="1" dur="indefinite" restart="never" nodeType="tmRoot"/>
      </p:par>
    </p:tnLst>
  </p:timing>
</p:sldLayout>
</file>

<file path=ppt/slideLayouts/slideLayout105.xml><?xml version="1.0" encoding="utf-8"?>
<p:sldLayout xmlns:a="http://schemas.openxmlformats.org/drawingml/2006/main" xmlns:r="http://schemas.openxmlformats.org/officeDocument/2006/relationships" xmlns:p="http://schemas.openxmlformats.org/presentationml/2006/main" preserve="1" userDrawn="1">
  <p:cSld name="13_Text + image">
    <p:spTree>
      <p:nvGrpSpPr>
        <p:cNvPr id="1" name=""/>
        <p:cNvGrpSpPr/>
        <p:nvPr/>
      </p:nvGrpSpPr>
      <p:grpSpPr>
        <a:xfrm>
          <a:off x="0" y="0"/>
          <a:ext cx="0" cy="0"/>
          <a:chOff x="0" y="0"/>
          <a:chExt cx="0" cy="0"/>
        </a:xfrm>
      </p:grpSpPr>
      <p:sp>
        <p:nvSpPr>
          <p:cNvPr id="2" name="Title 1" descr="Ideally your title should fit on one line." title="Slide title"/>
          <p:cNvSpPr>
            <a:spLocks noGrp="1"/>
          </p:cNvSpPr>
          <p:nvPr>
            <p:ph type="title"/>
          </p:nvPr>
        </p:nvSpPr>
        <p:spPr/>
        <p:txBody>
          <a:bodyPr/>
          <a:lstStyle/>
          <a:p>
            <a:r>
              <a:rPr lang="en-US" smtClean="0"/>
              <a:t>Click to edit Master title style</a:t>
            </a:r>
            <a:endParaRPr lang="en-GB"/>
          </a:p>
        </p:txBody>
      </p:sp>
      <p:sp>
        <p:nvSpPr>
          <p:cNvPr id="9"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14"/>
          </p:nvPr>
        </p:nvSpPr>
        <p:spPr>
          <a:xfrm>
            <a:off x="6262688" y="2160587"/>
            <a:ext cx="2162175" cy="3963988"/>
          </a:xfrm>
          <a:prstGeom prst="roundRect">
            <a:avLst>
              <a:gd name="adj" fmla="val 10702"/>
            </a:avLst>
          </a:prstGeom>
        </p:spPr>
        <p:txBody>
          <a:bodyPr/>
          <a:lstStyle/>
          <a:p>
            <a:pPr lvl="0"/>
            <a:r>
              <a:rPr lang="en-US" noProof="0" dirty="0" smtClean="0"/>
              <a:t>Click icon to add picture</a:t>
            </a:r>
            <a:endParaRPr lang="en-GB" noProof="0" dirty="0"/>
          </a:p>
        </p:txBody>
      </p:sp>
      <p:cxnSp>
        <p:nvCxnSpPr>
          <p:cNvPr id="99" name="Straight Connector 98"/>
          <p:cNvCxnSpPr/>
          <p:nvPr userDrawn="1"/>
        </p:nvCxnSpPr>
        <p:spPr>
          <a:xfrm>
            <a:off x="-3084" y="1709193"/>
            <a:ext cx="9147084" cy="0"/>
          </a:xfrm>
          <a:prstGeom prst="line">
            <a:avLst/>
          </a:prstGeom>
          <a:ln w="3175">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100" name="Date Placeholder 3"/>
          <p:cNvSpPr>
            <a:spLocks noGrp="1"/>
          </p:cNvSpPr>
          <p:nvPr>
            <p:ph type="dt" sz="half" idx="2"/>
          </p:nvPr>
        </p:nvSpPr>
        <p:spPr>
          <a:xfrm>
            <a:off x="719136" y="6480000"/>
            <a:ext cx="1871664" cy="378000"/>
          </a:xfrm>
          <a:prstGeom prst="rect">
            <a:avLst/>
          </a:prstGeom>
        </p:spPr>
        <p:txBody>
          <a:bodyPr lIns="0" tIns="0" rIns="0" bIns="0" anchor="ctr"/>
          <a:lstStyle>
            <a:lvl1pPr>
              <a:defRPr sz="800">
                <a:solidFill>
                  <a:schemeClr val="accent1"/>
                </a:solidFill>
              </a:defRPr>
            </a:lvl1pPr>
          </a:lstStyle>
          <a:p>
            <a:fld id="{3D8B94D5-4E54-D541-9BF4-8857EC431461}" type="datetime3">
              <a:rPr lang="en-GB" smtClean="0">
                <a:solidFill>
                  <a:srgbClr val="00539B"/>
                </a:solidFill>
              </a:rPr>
              <a:pPr/>
              <a:t>21 December, 2020</a:t>
            </a:fld>
            <a:endParaRPr lang="en-GB" dirty="0">
              <a:solidFill>
                <a:srgbClr val="00539B"/>
              </a:solidFill>
            </a:endParaRPr>
          </a:p>
        </p:txBody>
      </p:sp>
      <p:sp>
        <p:nvSpPr>
          <p:cNvPr id="101" name="Footer Placeholder 4"/>
          <p:cNvSpPr>
            <a:spLocks noGrp="1"/>
          </p:cNvSpPr>
          <p:nvPr>
            <p:ph type="ftr" sz="quarter" idx="3"/>
          </p:nvPr>
        </p:nvSpPr>
        <p:spPr>
          <a:xfrm>
            <a:off x="3238499" y="6480000"/>
            <a:ext cx="2879725" cy="378000"/>
          </a:xfrm>
          <a:prstGeom prst="rect">
            <a:avLst/>
          </a:prstGeom>
        </p:spPr>
        <p:txBody>
          <a:bodyPr lIns="0" tIns="0" rIns="0" bIns="0" anchor="ctr"/>
          <a:lstStyle>
            <a:lvl1pPr>
              <a:defRPr sz="800">
                <a:solidFill>
                  <a:schemeClr val="accent1"/>
                </a:solidFill>
              </a:defRPr>
            </a:lvl1pPr>
          </a:lstStyle>
          <a:p>
            <a:r>
              <a:rPr lang="en-GB" dirty="0" smtClean="0">
                <a:solidFill>
                  <a:srgbClr val="00539B"/>
                </a:solidFill>
              </a:rPr>
              <a:t>© European Bank for Reconstruction </a:t>
            </a:r>
            <a:r>
              <a:rPr lang="en-GB" smtClean="0">
                <a:solidFill>
                  <a:srgbClr val="00539B"/>
                </a:solidFill>
              </a:rPr>
              <a:t>and Development </a:t>
            </a:r>
            <a:r>
              <a:rPr lang="en-GB" dirty="0" smtClean="0">
                <a:solidFill>
                  <a:srgbClr val="00539B"/>
                </a:solidFill>
              </a:rPr>
              <a:t>2012</a:t>
            </a:r>
            <a:endParaRPr lang="en-GB" dirty="0">
              <a:solidFill>
                <a:srgbClr val="00539B"/>
              </a:solidFill>
            </a:endParaRPr>
          </a:p>
        </p:txBody>
      </p:sp>
      <p:sp>
        <p:nvSpPr>
          <p:cNvPr id="103" name="Slide Number Placeholder 5"/>
          <p:cNvSpPr>
            <a:spLocks noGrp="1"/>
          </p:cNvSpPr>
          <p:nvPr>
            <p:ph type="sldNum" sz="quarter" idx="4"/>
          </p:nvPr>
        </p:nvSpPr>
        <p:spPr>
          <a:xfrm>
            <a:off x="8279567" y="6480000"/>
            <a:ext cx="360002" cy="378000"/>
          </a:xfrm>
          <a:prstGeom prst="rect">
            <a:avLst/>
          </a:prstGeom>
        </p:spPr>
        <p:txBody>
          <a:bodyPr lIns="0" tIns="0" rIns="0" bIns="0" anchor="ctr"/>
          <a:lstStyle>
            <a:lvl1pPr algn="r">
              <a:defRPr sz="800">
                <a:solidFill>
                  <a:schemeClr val="accent1"/>
                </a:solidFill>
              </a:defRPr>
            </a:lvl1pPr>
          </a:lstStyle>
          <a:p>
            <a:fld id="{71F9F866-B438-9445-8D9F-1F8FF6608833}" type="slidenum">
              <a:rPr lang="en-GB" smtClean="0">
                <a:solidFill>
                  <a:srgbClr val="00539B"/>
                </a:solidFill>
              </a:rPr>
              <a:pPr/>
              <a:t>‹#›</a:t>
            </a:fld>
            <a:endParaRPr lang="en-GB" dirty="0">
              <a:solidFill>
                <a:srgbClr val="00539B"/>
              </a:solidFill>
            </a:endParaRPr>
          </a:p>
        </p:txBody>
      </p:sp>
      <p:sp>
        <p:nvSpPr>
          <p:cNvPr id="4" name="Text Placeholder 3"/>
          <p:cNvSpPr>
            <a:spLocks noGrp="1"/>
          </p:cNvSpPr>
          <p:nvPr>
            <p:ph type="body" sz="quarter" idx="15"/>
          </p:nvPr>
        </p:nvSpPr>
        <p:spPr>
          <a:xfrm>
            <a:off x="719138" y="2168525"/>
            <a:ext cx="5181600" cy="431165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endParaRPr lang="en-GB" dirty="0"/>
          </a:p>
        </p:txBody>
      </p:sp>
    </p:spTree>
    <p:extLst>
      <p:ext uri="{BB962C8B-B14F-4D97-AF65-F5344CB8AC3E}">
        <p14:creationId xmlns:p14="http://schemas.microsoft.com/office/powerpoint/2010/main" val="2957412429"/>
      </p:ext>
    </p:extLst>
  </p:cSld>
  <p:clrMapOvr>
    <a:masterClrMapping/>
  </p:clrMapOvr>
  <p:timing>
    <p:tnLst>
      <p:par>
        <p:cTn id="1" dur="indefinite" restart="never" nodeType="tmRoot"/>
      </p:par>
    </p:tnLst>
  </p:timing>
</p:sldLayout>
</file>

<file path=ppt/slideLayouts/slideLayout106.xml><?xml version="1.0" encoding="utf-8"?>
<p:sldLayout xmlns:a="http://schemas.openxmlformats.org/drawingml/2006/main" xmlns:r="http://schemas.openxmlformats.org/officeDocument/2006/relationships" xmlns:p="http://schemas.openxmlformats.org/presentationml/2006/main" preserve="1" userDrawn="1">
  <p:cSld name="10_Text + image">
    <p:spTree>
      <p:nvGrpSpPr>
        <p:cNvPr id="1" name=""/>
        <p:cNvGrpSpPr/>
        <p:nvPr/>
      </p:nvGrpSpPr>
      <p:grpSpPr>
        <a:xfrm>
          <a:off x="0" y="0"/>
          <a:ext cx="0" cy="0"/>
          <a:chOff x="0" y="0"/>
          <a:chExt cx="0" cy="0"/>
        </a:xfrm>
      </p:grpSpPr>
      <p:sp>
        <p:nvSpPr>
          <p:cNvPr id="2" name="Title 1" descr="Ideally your title should fit on one line." title="Slide title"/>
          <p:cNvSpPr>
            <a:spLocks noGrp="1"/>
          </p:cNvSpPr>
          <p:nvPr>
            <p:ph type="title"/>
          </p:nvPr>
        </p:nvSpPr>
        <p:spPr/>
        <p:txBody>
          <a:bodyPr/>
          <a:lstStyle/>
          <a:p>
            <a:r>
              <a:rPr lang="en-US" smtClean="0"/>
              <a:t>Click to edit Master title style</a:t>
            </a:r>
            <a:endParaRPr lang="en-GB"/>
          </a:p>
        </p:txBody>
      </p:sp>
      <p:sp>
        <p:nvSpPr>
          <p:cNvPr id="9"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14"/>
          </p:nvPr>
        </p:nvSpPr>
        <p:spPr>
          <a:xfrm>
            <a:off x="4819651" y="2160587"/>
            <a:ext cx="3605212" cy="4310064"/>
          </a:xfrm>
          <a:prstGeom prst="round2SameRect">
            <a:avLst>
              <a:gd name="adj1" fmla="val 5389"/>
              <a:gd name="adj2" fmla="val 0"/>
            </a:avLst>
          </a:prstGeom>
        </p:spPr>
        <p:txBody>
          <a:bodyPr/>
          <a:lstStyle/>
          <a:p>
            <a:pPr lvl="0"/>
            <a:r>
              <a:rPr lang="en-US" noProof="0" dirty="0" smtClean="0"/>
              <a:t>Click icon to add picture</a:t>
            </a:r>
            <a:endParaRPr lang="en-GB" noProof="0" dirty="0"/>
          </a:p>
        </p:txBody>
      </p:sp>
      <p:cxnSp>
        <p:nvCxnSpPr>
          <p:cNvPr id="99" name="Straight Connector 98"/>
          <p:cNvCxnSpPr/>
          <p:nvPr userDrawn="1"/>
        </p:nvCxnSpPr>
        <p:spPr>
          <a:xfrm>
            <a:off x="-3084" y="1709193"/>
            <a:ext cx="9147084" cy="0"/>
          </a:xfrm>
          <a:prstGeom prst="line">
            <a:avLst/>
          </a:prstGeom>
          <a:ln w="3175">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100" name="Date Placeholder 3"/>
          <p:cNvSpPr>
            <a:spLocks noGrp="1"/>
          </p:cNvSpPr>
          <p:nvPr>
            <p:ph type="dt" sz="half" idx="2"/>
          </p:nvPr>
        </p:nvSpPr>
        <p:spPr>
          <a:xfrm>
            <a:off x="719136" y="6480000"/>
            <a:ext cx="1871664" cy="378000"/>
          </a:xfrm>
          <a:prstGeom prst="rect">
            <a:avLst/>
          </a:prstGeom>
        </p:spPr>
        <p:txBody>
          <a:bodyPr lIns="0" tIns="0" rIns="0" bIns="0" anchor="ctr"/>
          <a:lstStyle>
            <a:lvl1pPr>
              <a:defRPr sz="800">
                <a:solidFill>
                  <a:schemeClr val="accent1"/>
                </a:solidFill>
              </a:defRPr>
            </a:lvl1pPr>
          </a:lstStyle>
          <a:p>
            <a:fld id="{3D8B94D5-4E54-D541-9BF4-8857EC431461}" type="datetime3">
              <a:rPr lang="en-GB" smtClean="0">
                <a:solidFill>
                  <a:srgbClr val="00539B"/>
                </a:solidFill>
              </a:rPr>
              <a:pPr/>
              <a:t>21 December, 2020</a:t>
            </a:fld>
            <a:endParaRPr lang="en-GB" dirty="0">
              <a:solidFill>
                <a:srgbClr val="00539B"/>
              </a:solidFill>
            </a:endParaRPr>
          </a:p>
        </p:txBody>
      </p:sp>
      <p:sp>
        <p:nvSpPr>
          <p:cNvPr id="101" name="Footer Placeholder 4"/>
          <p:cNvSpPr>
            <a:spLocks noGrp="1"/>
          </p:cNvSpPr>
          <p:nvPr>
            <p:ph type="ftr" sz="quarter" idx="3"/>
          </p:nvPr>
        </p:nvSpPr>
        <p:spPr>
          <a:xfrm>
            <a:off x="3238499" y="6480000"/>
            <a:ext cx="2879725" cy="378000"/>
          </a:xfrm>
          <a:prstGeom prst="rect">
            <a:avLst/>
          </a:prstGeom>
        </p:spPr>
        <p:txBody>
          <a:bodyPr lIns="0" tIns="0" rIns="0" bIns="0" anchor="ctr"/>
          <a:lstStyle>
            <a:lvl1pPr>
              <a:defRPr sz="800">
                <a:solidFill>
                  <a:schemeClr val="accent1"/>
                </a:solidFill>
              </a:defRPr>
            </a:lvl1pPr>
          </a:lstStyle>
          <a:p>
            <a:r>
              <a:rPr lang="en-GB" dirty="0" smtClean="0">
                <a:solidFill>
                  <a:srgbClr val="00539B"/>
                </a:solidFill>
              </a:rPr>
              <a:t>© European Bank for Reconstruction </a:t>
            </a:r>
            <a:r>
              <a:rPr lang="en-GB" smtClean="0">
                <a:solidFill>
                  <a:srgbClr val="00539B"/>
                </a:solidFill>
              </a:rPr>
              <a:t>and Development </a:t>
            </a:r>
            <a:r>
              <a:rPr lang="en-GB" dirty="0" smtClean="0">
                <a:solidFill>
                  <a:srgbClr val="00539B"/>
                </a:solidFill>
              </a:rPr>
              <a:t>2012</a:t>
            </a:r>
            <a:endParaRPr lang="en-GB" dirty="0">
              <a:solidFill>
                <a:srgbClr val="00539B"/>
              </a:solidFill>
            </a:endParaRPr>
          </a:p>
        </p:txBody>
      </p:sp>
      <p:sp>
        <p:nvSpPr>
          <p:cNvPr id="103" name="Slide Number Placeholder 5"/>
          <p:cNvSpPr>
            <a:spLocks noGrp="1"/>
          </p:cNvSpPr>
          <p:nvPr>
            <p:ph type="sldNum" sz="quarter" idx="4"/>
          </p:nvPr>
        </p:nvSpPr>
        <p:spPr>
          <a:xfrm>
            <a:off x="8279567" y="6480000"/>
            <a:ext cx="360002" cy="378000"/>
          </a:xfrm>
          <a:prstGeom prst="rect">
            <a:avLst/>
          </a:prstGeom>
        </p:spPr>
        <p:txBody>
          <a:bodyPr lIns="0" tIns="0" rIns="0" bIns="0" anchor="ctr"/>
          <a:lstStyle>
            <a:lvl1pPr algn="r">
              <a:defRPr sz="800">
                <a:solidFill>
                  <a:schemeClr val="accent1"/>
                </a:solidFill>
              </a:defRPr>
            </a:lvl1pPr>
          </a:lstStyle>
          <a:p>
            <a:fld id="{71F9F866-B438-9445-8D9F-1F8FF6608833}" type="slidenum">
              <a:rPr lang="en-GB" smtClean="0">
                <a:solidFill>
                  <a:srgbClr val="00539B"/>
                </a:solidFill>
              </a:rPr>
              <a:pPr/>
              <a:t>‹#›</a:t>
            </a:fld>
            <a:endParaRPr lang="en-GB" dirty="0">
              <a:solidFill>
                <a:srgbClr val="00539B"/>
              </a:solidFill>
            </a:endParaRPr>
          </a:p>
        </p:txBody>
      </p:sp>
      <p:sp>
        <p:nvSpPr>
          <p:cNvPr id="4" name="Text Placeholder 3"/>
          <p:cNvSpPr>
            <a:spLocks noGrp="1"/>
          </p:cNvSpPr>
          <p:nvPr>
            <p:ph type="body" sz="quarter" idx="15"/>
          </p:nvPr>
        </p:nvSpPr>
        <p:spPr>
          <a:xfrm>
            <a:off x="720725" y="2160588"/>
            <a:ext cx="3603625" cy="366712"/>
          </a:xfrm>
        </p:spPr>
        <p:txBody>
          <a:bodyPr>
            <a:normAutofit/>
          </a:bodyPr>
          <a:lstStyle>
            <a:lvl1pPr>
              <a:defRPr sz="1800">
                <a:latin typeface="Franklin Gothic Medium" panose="020B0603020102020204" pitchFamily="34" charset="0"/>
              </a:defRPr>
            </a:lvl1pPr>
          </a:lstStyle>
          <a:p>
            <a:pPr lvl="0"/>
            <a:r>
              <a:rPr lang="en-US" dirty="0" smtClean="0"/>
              <a:t>Click to edit Master text styles</a:t>
            </a:r>
          </a:p>
        </p:txBody>
      </p:sp>
      <p:sp>
        <p:nvSpPr>
          <p:cNvPr id="6" name="Text Placeholder 5"/>
          <p:cNvSpPr>
            <a:spLocks noGrp="1"/>
          </p:cNvSpPr>
          <p:nvPr>
            <p:ph type="body" sz="quarter" idx="16"/>
          </p:nvPr>
        </p:nvSpPr>
        <p:spPr>
          <a:xfrm>
            <a:off x="719138" y="2886075"/>
            <a:ext cx="3605212" cy="3584575"/>
          </a:xfrm>
        </p:spPr>
        <p:txBody>
          <a:bodyPr>
            <a:normAutofit/>
          </a:bodyPr>
          <a:lstStyle>
            <a:lvl1pPr>
              <a:defRPr sz="1800"/>
            </a:lvl1pPr>
            <a:lvl2pPr>
              <a:defRPr sz="1800"/>
            </a:lvl2pPr>
            <a:lvl3pPr>
              <a:defRPr sz="1800"/>
            </a:lvl3pPr>
            <a:lvl4pPr>
              <a:defRPr sz="1800"/>
            </a:lvl4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spTree>
    <p:extLst>
      <p:ext uri="{BB962C8B-B14F-4D97-AF65-F5344CB8AC3E}">
        <p14:creationId xmlns:p14="http://schemas.microsoft.com/office/powerpoint/2010/main" val="2360612393"/>
      </p:ext>
    </p:extLst>
  </p:cSld>
  <p:clrMapOvr>
    <a:masterClrMapping/>
  </p:clrMapOvr>
  <p:timing>
    <p:tnLst>
      <p:par>
        <p:cTn id="1" dur="indefinite" restart="never" nodeType="tmRoot"/>
      </p:par>
    </p:tnLst>
  </p:timing>
</p:sldLayout>
</file>

<file path=ppt/slideLayouts/slideLayout107.xml><?xml version="1.0" encoding="utf-8"?>
<p:sldLayout xmlns:a="http://schemas.openxmlformats.org/drawingml/2006/main" xmlns:r="http://schemas.openxmlformats.org/officeDocument/2006/relationships" xmlns:p="http://schemas.openxmlformats.org/presentationml/2006/main" preserve="1" userDrawn="1">
  <p:cSld name="Image + text">
    <p:spTree>
      <p:nvGrpSpPr>
        <p:cNvPr id="1" name=""/>
        <p:cNvGrpSpPr/>
        <p:nvPr/>
      </p:nvGrpSpPr>
      <p:grpSpPr>
        <a:xfrm>
          <a:off x="0" y="0"/>
          <a:ext cx="0" cy="0"/>
          <a:chOff x="0" y="0"/>
          <a:chExt cx="0" cy="0"/>
        </a:xfrm>
      </p:grpSpPr>
      <p:sp>
        <p:nvSpPr>
          <p:cNvPr id="2" name="Title 1" descr="Ideally your title should fit on one line." title="Slide title"/>
          <p:cNvSpPr>
            <a:spLocks noGrp="1"/>
          </p:cNvSpPr>
          <p:nvPr>
            <p:ph type="title"/>
          </p:nvPr>
        </p:nvSpPr>
        <p:spPr/>
        <p:txBody>
          <a:bodyPr/>
          <a:lstStyle/>
          <a:p>
            <a:r>
              <a:rPr lang="en-US" smtClean="0"/>
              <a:t>Click to edit Master title style</a:t>
            </a:r>
            <a:endParaRPr lang="en-GB" dirty="0"/>
          </a:p>
        </p:txBody>
      </p:sp>
      <p:sp>
        <p:nvSpPr>
          <p:cNvPr id="7" name="Text Placeholder 6"/>
          <p:cNvSpPr>
            <a:spLocks noGrp="1"/>
          </p:cNvSpPr>
          <p:nvPr>
            <p:ph type="body" sz="quarter" idx="13"/>
          </p:nvPr>
        </p:nvSpPr>
        <p:spPr>
          <a:xfrm>
            <a:off x="5068887" y="2160587"/>
            <a:ext cx="3570681" cy="3779412"/>
          </a:xfrm>
          <a:prstGeom prst="rect">
            <a:avLst/>
          </a:prstGeom>
        </p:spPr>
        <p:txBody>
          <a:bodyPr>
            <a:normAutofit/>
          </a:bodyPr>
          <a:lstStyle>
            <a:lvl1pPr marL="0" marR="0" indent="0" algn="l" defTabSz="914400" rtl="0" eaLnBrk="0" fontAlgn="base" latinLnBrk="0" hangingPunct="0">
              <a:lnSpc>
                <a:spcPct val="100000"/>
              </a:lnSpc>
              <a:spcBef>
                <a:spcPts val="0"/>
              </a:spcBef>
              <a:spcAft>
                <a:spcPts val="1200"/>
              </a:spcAft>
              <a:buClrTx/>
              <a:buSzTx/>
              <a:buFontTx/>
              <a:buNone/>
              <a:tabLst/>
              <a:defRPr sz="2000">
                <a:solidFill>
                  <a:schemeClr val="tx1"/>
                </a:solidFill>
                <a:latin typeface="Franklin Gothic Book"/>
                <a:cs typeface="Franklin Gothic Book"/>
              </a:defRPr>
            </a:lvl1pPr>
            <a:lvl2pPr marL="179388" marR="0" indent="-179388" algn="l" defTabSz="914400" rtl="0" eaLnBrk="0" fontAlgn="base" latinLnBrk="0" hangingPunct="0">
              <a:lnSpc>
                <a:spcPct val="100000"/>
              </a:lnSpc>
              <a:spcBef>
                <a:spcPts val="0"/>
              </a:spcBef>
              <a:spcAft>
                <a:spcPts val="1200"/>
              </a:spcAft>
              <a:buClrTx/>
              <a:buSzTx/>
              <a:buFont typeface="Arial" charset="0"/>
              <a:buChar char="•"/>
              <a:tabLst/>
              <a:defRPr>
                <a:solidFill>
                  <a:schemeClr val="tx1"/>
                </a:solidFill>
                <a:latin typeface="Franklin Gothic Book"/>
                <a:ea typeface="Franklin Gothic Book"/>
                <a:cs typeface="Franklin Gothic Book"/>
              </a:defRPr>
            </a:lvl2pPr>
            <a:lvl3pPr marL="360000" marR="0" indent="-180000" algn="l" defTabSz="914400" rtl="0" eaLnBrk="0" fontAlgn="base" latinLnBrk="0" hangingPunct="0">
              <a:lnSpc>
                <a:spcPct val="100000"/>
              </a:lnSpc>
              <a:spcBef>
                <a:spcPts val="0"/>
              </a:spcBef>
              <a:spcAft>
                <a:spcPts val="1200"/>
              </a:spcAft>
              <a:buClrTx/>
              <a:buSzTx/>
              <a:buFont typeface="Arial"/>
              <a:buChar char="•"/>
              <a:tabLst/>
              <a:defRPr>
                <a:solidFill>
                  <a:schemeClr val="tx1"/>
                </a:solidFill>
                <a:latin typeface="Franklin Gothic Book"/>
                <a:ea typeface="Franklin Gothic Book"/>
                <a:cs typeface="Franklin Gothic Book"/>
              </a:defRPr>
            </a:lvl3pPr>
            <a:lvl4pPr marL="540000" marR="0" indent="-180000" algn="l" defTabSz="914400" rtl="0" eaLnBrk="0" fontAlgn="base" latinLnBrk="0" hangingPunct="0">
              <a:lnSpc>
                <a:spcPct val="100000"/>
              </a:lnSpc>
              <a:spcBef>
                <a:spcPts val="0"/>
              </a:spcBef>
              <a:spcAft>
                <a:spcPts val="1200"/>
              </a:spcAft>
              <a:buClrTx/>
              <a:buSzTx/>
              <a:buFont typeface="Arial"/>
              <a:buChar char="•"/>
              <a:tabLst/>
              <a:defRPr>
                <a:latin typeface="Franklin Gothic Book"/>
                <a:ea typeface="Franklin Gothic Book"/>
                <a:cs typeface="Franklin Gothic Book"/>
              </a:defRPr>
            </a:lvl4pPr>
          </a:lstStyle>
          <a:p>
            <a:pPr marL="0" marR="0" lvl="0"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dirty="0" smtClean="0">
                <a:ln>
                  <a:noFill/>
                </a:ln>
                <a:solidFill>
                  <a:srgbClr val="58595B"/>
                </a:solidFill>
                <a:effectLst/>
                <a:uLnTx/>
                <a:uFillTx/>
                <a:latin typeface="Arial" pitchFamily="34" charset="0"/>
                <a:ea typeface="ＭＳ Ｐゴシック" charset="0"/>
                <a:cs typeface="Arial" pitchFamily="34" charset="0"/>
              </a:rPr>
              <a:t>Click to edit Master text styles</a:t>
            </a:r>
          </a:p>
          <a:p>
            <a:pPr marL="179388" marR="0" lvl="1" indent="-179388" algn="l" defTabSz="914400" rtl="0" eaLnBrk="0" fontAlgn="base" latinLnBrk="0" hangingPunct="0">
              <a:lnSpc>
                <a:spcPct val="100000"/>
              </a:lnSpc>
              <a:spcBef>
                <a:spcPts val="0"/>
              </a:spcBef>
              <a:spcAft>
                <a:spcPts val="1200"/>
              </a:spcAft>
              <a:buClrTx/>
              <a:buSzTx/>
              <a:buFont typeface="Arial" charset="0"/>
              <a:buChar char="•"/>
              <a:tabLst/>
              <a:defRPr/>
            </a:pPr>
            <a:r>
              <a:rPr kumimoji="0" lang="en-US" sz="1200" b="0" i="0" u="none" strike="noStrike" kern="1200" cap="none" spc="0" normalizeH="0" baseline="0" noProof="0" dirty="0" smtClean="0">
                <a:ln>
                  <a:noFill/>
                </a:ln>
                <a:solidFill>
                  <a:srgbClr val="58595B"/>
                </a:solidFill>
                <a:effectLst/>
                <a:uLnTx/>
                <a:uFillTx/>
                <a:latin typeface="Arial" pitchFamily="34" charset="0"/>
                <a:ea typeface="Arial" charset="0"/>
                <a:cs typeface="Arial" pitchFamily="34" charset="0"/>
              </a:rPr>
              <a:t>Second level</a:t>
            </a:r>
          </a:p>
          <a:p>
            <a:pPr marL="360000" marR="0" lvl="2" indent="-180000" algn="l" defTabSz="914400" rtl="0" eaLnBrk="0" fontAlgn="base" latinLnBrk="0" hangingPunct="0">
              <a:lnSpc>
                <a:spcPct val="100000"/>
              </a:lnSpc>
              <a:spcBef>
                <a:spcPts val="0"/>
              </a:spcBef>
              <a:spcAft>
                <a:spcPts val="1200"/>
              </a:spcAft>
              <a:buClrTx/>
              <a:buSzTx/>
              <a:buFont typeface="Arial"/>
              <a:buChar char="•"/>
              <a:tabLst/>
              <a:defRPr/>
            </a:pPr>
            <a:r>
              <a:rPr kumimoji="0" lang="en-US" sz="1200" b="0" i="0" u="none" strike="noStrike" kern="1200" cap="none" spc="0" normalizeH="0" baseline="0" noProof="0" dirty="0" smtClean="0">
                <a:ln>
                  <a:noFill/>
                </a:ln>
                <a:solidFill>
                  <a:srgbClr val="58595B"/>
                </a:solidFill>
                <a:effectLst/>
                <a:uLnTx/>
                <a:uFillTx/>
                <a:latin typeface="Arial" pitchFamily="34" charset="0"/>
                <a:ea typeface="Arial" charset="0"/>
                <a:cs typeface="Arial" pitchFamily="34" charset="0"/>
              </a:rPr>
              <a:t>Third level</a:t>
            </a:r>
          </a:p>
          <a:p>
            <a:pPr marL="540000" marR="0" lvl="3" indent="-180000" algn="l" defTabSz="914400" rtl="0" eaLnBrk="0" fontAlgn="base" latinLnBrk="0" hangingPunct="0">
              <a:lnSpc>
                <a:spcPct val="100000"/>
              </a:lnSpc>
              <a:spcBef>
                <a:spcPts val="0"/>
              </a:spcBef>
              <a:spcAft>
                <a:spcPts val="1200"/>
              </a:spcAft>
              <a:buClrTx/>
              <a:buSzTx/>
              <a:buFont typeface="Arial"/>
              <a:buChar char="•"/>
              <a:tabLst/>
              <a:defRPr/>
            </a:pPr>
            <a:r>
              <a:rPr kumimoji="0" lang="en-US" sz="1200" b="0" i="0" u="none" strike="noStrike" kern="1200" cap="none" spc="0" normalizeH="0" baseline="0" noProof="0" dirty="0" smtClean="0">
                <a:ln>
                  <a:noFill/>
                </a:ln>
                <a:solidFill>
                  <a:srgbClr val="58595B"/>
                </a:solidFill>
                <a:effectLst/>
                <a:uLnTx/>
                <a:uFillTx/>
                <a:latin typeface="Arial" pitchFamily="34" charset="0"/>
                <a:ea typeface="Arial" charset="0"/>
                <a:cs typeface="Arial" pitchFamily="34" charset="0"/>
              </a:rPr>
              <a:t>Fourth level</a:t>
            </a:r>
          </a:p>
        </p:txBody>
      </p:sp>
      <p:sp>
        <p:nvSpPr>
          <p:cNvPr id="9"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14"/>
          </p:nvPr>
        </p:nvSpPr>
        <p:spPr>
          <a:xfrm>
            <a:off x="717549" y="2160587"/>
            <a:ext cx="3863975" cy="4310063"/>
          </a:xfrm>
          <a:prstGeom prst="round2SameRect">
            <a:avLst>
              <a:gd name="adj1" fmla="val 1674"/>
              <a:gd name="adj2" fmla="val 0"/>
            </a:avLst>
          </a:prstGeom>
        </p:spPr>
        <p:txBody>
          <a:bodyPr/>
          <a:lstStyle/>
          <a:p>
            <a:pPr lvl="0"/>
            <a:r>
              <a:rPr lang="en-US" noProof="0" dirty="0" smtClean="0"/>
              <a:t>Click icon to add picture</a:t>
            </a:r>
            <a:endParaRPr lang="en-GB" noProof="0" dirty="0"/>
          </a:p>
        </p:txBody>
      </p:sp>
      <p:cxnSp>
        <p:nvCxnSpPr>
          <p:cNvPr id="99" name="Straight Connector 98"/>
          <p:cNvCxnSpPr/>
          <p:nvPr userDrawn="1"/>
        </p:nvCxnSpPr>
        <p:spPr>
          <a:xfrm>
            <a:off x="-3084" y="1709193"/>
            <a:ext cx="9147084" cy="0"/>
          </a:xfrm>
          <a:prstGeom prst="line">
            <a:avLst/>
          </a:prstGeom>
          <a:ln w="3175">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100" name="Date Placeholder 3"/>
          <p:cNvSpPr>
            <a:spLocks noGrp="1"/>
          </p:cNvSpPr>
          <p:nvPr>
            <p:ph type="dt" sz="half" idx="2"/>
          </p:nvPr>
        </p:nvSpPr>
        <p:spPr>
          <a:xfrm>
            <a:off x="719136" y="6480000"/>
            <a:ext cx="1871664" cy="378000"/>
          </a:xfrm>
          <a:prstGeom prst="rect">
            <a:avLst/>
          </a:prstGeom>
        </p:spPr>
        <p:txBody>
          <a:bodyPr lIns="0" tIns="0" rIns="0" bIns="0" anchor="ctr"/>
          <a:lstStyle>
            <a:lvl1pPr>
              <a:defRPr sz="800">
                <a:solidFill>
                  <a:schemeClr val="accent1"/>
                </a:solidFill>
              </a:defRPr>
            </a:lvl1pPr>
          </a:lstStyle>
          <a:p>
            <a:fld id="{BA67E7FA-D7F1-764C-B0E1-8E31A2AA8DD1}" type="datetime3">
              <a:rPr lang="en-GB" smtClean="0">
                <a:solidFill>
                  <a:srgbClr val="00539B"/>
                </a:solidFill>
              </a:rPr>
              <a:pPr/>
              <a:t>21 December, 2020</a:t>
            </a:fld>
            <a:endParaRPr lang="en-GB" dirty="0">
              <a:solidFill>
                <a:srgbClr val="00539B"/>
              </a:solidFill>
            </a:endParaRPr>
          </a:p>
        </p:txBody>
      </p:sp>
      <p:sp>
        <p:nvSpPr>
          <p:cNvPr id="101" name="Footer Placeholder 4"/>
          <p:cNvSpPr>
            <a:spLocks noGrp="1"/>
          </p:cNvSpPr>
          <p:nvPr>
            <p:ph type="ftr" sz="quarter" idx="3"/>
          </p:nvPr>
        </p:nvSpPr>
        <p:spPr>
          <a:xfrm>
            <a:off x="3238499" y="6480000"/>
            <a:ext cx="2879725" cy="378000"/>
          </a:xfrm>
          <a:prstGeom prst="rect">
            <a:avLst/>
          </a:prstGeom>
        </p:spPr>
        <p:txBody>
          <a:bodyPr lIns="0" tIns="0" rIns="0" bIns="0" anchor="ctr"/>
          <a:lstStyle>
            <a:lvl1pPr>
              <a:defRPr sz="800">
                <a:solidFill>
                  <a:schemeClr val="accent1"/>
                </a:solidFill>
              </a:defRPr>
            </a:lvl1pPr>
          </a:lstStyle>
          <a:p>
            <a:r>
              <a:rPr lang="en-GB" dirty="0" smtClean="0">
                <a:solidFill>
                  <a:srgbClr val="00539B"/>
                </a:solidFill>
              </a:rPr>
              <a:t>© European Bank for Reconstruction </a:t>
            </a:r>
            <a:r>
              <a:rPr lang="en-GB" smtClean="0">
                <a:solidFill>
                  <a:srgbClr val="00539B"/>
                </a:solidFill>
              </a:rPr>
              <a:t>and Development </a:t>
            </a:r>
            <a:r>
              <a:rPr lang="en-GB" dirty="0" smtClean="0">
                <a:solidFill>
                  <a:srgbClr val="00539B"/>
                </a:solidFill>
              </a:rPr>
              <a:t>2012</a:t>
            </a:r>
            <a:endParaRPr lang="en-GB" dirty="0">
              <a:solidFill>
                <a:srgbClr val="00539B"/>
              </a:solidFill>
            </a:endParaRPr>
          </a:p>
        </p:txBody>
      </p:sp>
      <p:sp>
        <p:nvSpPr>
          <p:cNvPr id="103" name="Slide Number Placeholder 5"/>
          <p:cNvSpPr>
            <a:spLocks noGrp="1"/>
          </p:cNvSpPr>
          <p:nvPr>
            <p:ph type="sldNum" sz="quarter" idx="4"/>
          </p:nvPr>
        </p:nvSpPr>
        <p:spPr>
          <a:xfrm>
            <a:off x="8279567" y="6480000"/>
            <a:ext cx="360002" cy="378000"/>
          </a:xfrm>
          <a:prstGeom prst="rect">
            <a:avLst/>
          </a:prstGeom>
        </p:spPr>
        <p:txBody>
          <a:bodyPr lIns="0" tIns="0" rIns="0" bIns="0" anchor="ctr"/>
          <a:lstStyle>
            <a:lvl1pPr algn="r">
              <a:defRPr sz="800">
                <a:solidFill>
                  <a:schemeClr val="accent1"/>
                </a:solidFill>
              </a:defRPr>
            </a:lvl1pPr>
          </a:lstStyle>
          <a:p>
            <a:fld id="{71F9F866-B438-9445-8D9F-1F8FF6608833}" type="slidenum">
              <a:rPr lang="en-GB" smtClean="0">
                <a:solidFill>
                  <a:srgbClr val="00539B"/>
                </a:solidFill>
              </a:rPr>
              <a:pPr/>
              <a:t>‹#›</a:t>
            </a:fld>
            <a:endParaRPr lang="en-GB" dirty="0">
              <a:solidFill>
                <a:srgbClr val="00539B"/>
              </a:solidFill>
            </a:endParaRPr>
          </a:p>
        </p:txBody>
      </p:sp>
    </p:spTree>
    <p:extLst>
      <p:ext uri="{BB962C8B-B14F-4D97-AF65-F5344CB8AC3E}">
        <p14:creationId xmlns:p14="http://schemas.microsoft.com/office/powerpoint/2010/main" val="3875921123"/>
      </p:ext>
    </p:extLst>
  </p:cSld>
  <p:clrMapOvr>
    <a:masterClrMapping/>
  </p:clrMapOvr>
  <p:timing>
    <p:tnLst>
      <p:par>
        <p:cTn id="1" dur="indefinite" restart="never" nodeType="tmRoot"/>
      </p:par>
    </p:tnLst>
  </p:timing>
</p:sldLayout>
</file>

<file path=ppt/slideLayouts/slideLayout108.xml><?xml version="1.0" encoding="utf-8"?>
<p:sldLayout xmlns:a="http://schemas.openxmlformats.org/drawingml/2006/main" xmlns:r="http://schemas.openxmlformats.org/officeDocument/2006/relationships" xmlns:p="http://schemas.openxmlformats.org/presentationml/2006/main" preserve="1" userDrawn="1">
  <p:cSld name="1_Image + text">
    <p:spTree>
      <p:nvGrpSpPr>
        <p:cNvPr id="1" name=""/>
        <p:cNvGrpSpPr/>
        <p:nvPr/>
      </p:nvGrpSpPr>
      <p:grpSpPr>
        <a:xfrm>
          <a:off x="0" y="0"/>
          <a:ext cx="0" cy="0"/>
          <a:chOff x="0" y="0"/>
          <a:chExt cx="0" cy="0"/>
        </a:xfrm>
      </p:grpSpPr>
      <p:sp>
        <p:nvSpPr>
          <p:cNvPr id="2" name="Title 1" descr="Ideally your title should fit on one line." title="Slide title"/>
          <p:cNvSpPr>
            <a:spLocks noGrp="1"/>
          </p:cNvSpPr>
          <p:nvPr>
            <p:ph type="title"/>
          </p:nvPr>
        </p:nvSpPr>
        <p:spPr/>
        <p:txBody>
          <a:bodyPr/>
          <a:lstStyle/>
          <a:p>
            <a:r>
              <a:rPr lang="en-US" smtClean="0"/>
              <a:t>Click to edit Master title style</a:t>
            </a:r>
            <a:endParaRPr lang="en-GB" dirty="0"/>
          </a:p>
        </p:txBody>
      </p:sp>
      <p:sp>
        <p:nvSpPr>
          <p:cNvPr id="7" name="Text Placeholder 6"/>
          <p:cNvSpPr>
            <a:spLocks noGrp="1"/>
          </p:cNvSpPr>
          <p:nvPr>
            <p:ph type="body" sz="quarter" idx="13"/>
          </p:nvPr>
        </p:nvSpPr>
        <p:spPr>
          <a:xfrm>
            <a:off x="5068887" y="2879725"/>
            <a:ext cx="3570681" cy="3060274"/>
          </a:xfrm>
          <a:prstGeom prst="rect">
            <a:avLst/>
          </a:prstGeom>
        </p:spPr>
        <p:txBody>
          <a:bodyPr>
            <a:normAutofit/>
          </a:bodyPr>
          <a:lstStyle>
            <a:lvl1pPr marL="0" marR="0" indent="0" algn="l" defTabSz="914400" rtl="0" eaLnBrk="0" fontAlgn="base" latinLnBrk="0" hangingPunct="0">
              <a:lnSpc>
                <a:spcPct val="100000"/>
              </a:lnSpc>
              <a:spcBef>
                <a:spcPts val="0"/>
              </a:spcBef>
              <a:spcAft>
                <a:spcPts val="1200"/>
              </a:spcAft>
              <a:buClrTx/>
              <a:buSzTx/>
              <a:buFontTx/>
              <a:buNone/>
              <a:tabLst/>
              <a:defRPr sz="2000">
                <a:solidFill>
                  <a:schemeClr val="tx1"/>
                </a:solidFill>
                <a:latin typeface="Franklin Gothic Book"/>
                <a:cs typeface="Franklin Gothic Book"/>
              </a:defRPr>
            </a:lvl1pPr>
            <a:lvl2pPr marL="179388" marR="0" indent="-179388" algn="l" defTabSz="914400" rtl="0" eaLnBrk="0" fontAlgn="base" latinLnBrk="0" hangingPunct="0">
              <a:lnSpc>
                <a:spcPct val="100000"/>
              </a:lnSpc>
              <a:spcBef>
                <a:spcPts val="0"/>
              </a:spcBef>
              <a:spcAft>
                <a:spcPts val="1200"/>
              </a:spcAft>
              <a:buClrTx/>
              <a:buSzTx/>
              <a:buFont typeface="Arial" charset="0"/>
              <a:buChar char="•"/>
              <a:tabLst/>
              <a:defRPr>
                <a:solidFill>
                  <a:schemeClr val="tx1"/>
                </a:solidFill>
                <a:latin typeface="Franklin Gothic Book"/>
                <a:ea typeface="Franklin Gothic Book"/>
                <a:cs typeface="Franklin Gothic Book"/>
              </a:defRPr>
            </a:lvl2pPr>
            <a:lvl3pPr marL="360000" marR="0" indent="-180000" algn="l" defTabSz="914400" rtl="0" eaLnBrk="0" fontAlgn="base" latinLnBrk="0" hangingPunct="0">
              <a:lnSpc>
                <a:spcPct val="100000"/>
              </a:lnSpc>
              <a:spcBef>
                <a:spcPts val="0"/>
              </a:spcBef>
              <a:spcAft>
                <a:spcPts val="1200"/>
              </a:spcAft>
              <a:buClrTx/>
              <a:buSzTx/>
              <a:buFont typeface="Arial"/>
              <a:buChar char="•"/>
              <a:tabLst/>
              <a:defRPr>
                <a:solidFill>
                  <a:schemeClr val="tx1"/>
                </a:solidFill>
                <a:latin typeface="Franklin Gothic Book"/>
                <a:ea typeface="Franklin Gothic Book"/>
                <a:cs typeface="Franklin Gothic Book"/>
              </a:defRPr>
            </a:lvl3pPr>
            <a:lvl4pPr marL="540000" marR="0" indent="-180000" algn="l" defTabSz="914400" rtl="0" eaLnBrk="0" fontAlgn="base" latinLnBrk="0" hangingPunct="0">
              <a:lnSpc>
                <a:spcPct val="100000"/>
              </a:lnSpc>
              <a:spcBef>
                <a:spcPts val="0"/>
              </a:spcBef>
              <a:spcAft>
                <a:spcPts val="1200"/>
              </a:spcAft>
              <a:buClrTx/>
              <a:buSzTx/>
              <a:buFont typeface="Arial"/>
              <a:buChar char="•"/>
              <a:tabLst/>
              <a:defRPr>
                <a:latin typeface="Franklin Gothic Book"/>
                <a:ea typeface="Franklin Gothic Book"/>
                <a:cs typeface="Franklin Gothic Book"/>
              </a:defRPr>
            </a:lvl4pPr>
          </a:lstStyle>
          <a:p>
            <a:pPr marL="0" marR="0" lvl="0"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dirty="0" smtClean="0">
                <a:ln>
                  <a:noFill/>
                </a:ln>
                <a:solidFill>
                  <a:srgbClr val="58595B"/>
                </a:solidFill>
                <a:effectLst/>
                <a:uLnTx/>
                <a:uFillTx/>
                <a:latin typeface="Arial" pitchFamily="34" charset="0"/>
                <a:ea typeface="ＭＳ Ｐゴシック" charset="0"/>
                <a:cs typeface="Arial" pitchFamily="34" charset="0"/>
              </a:rPr>
              <a:t>Click to edit Master text styles</a:t>
            </a:r>
          </a:p>
          <a:p>
            <a:pPr marL="179388" marR="0" lvl="1" indent="-179388" algn="l" defTabSz="914400" rtl="0" eaLnBrk="0" fontAlgn="base" latinLnBrk="0" hangingPunct="0">
              <a:lnSpc>
                <a:spcPct val="100000"/>
              </a:lnSpc>
              <a:spcBef>
                <a:spcPts val="0"/>
              </a:spcBef>
              <a:spcAft>
                <a:spcPts val="1200"/>
              </a:spcAft>
              <a:buClrTx/>
              <a:buSzTx/>
              <a:buFont typeface="Arial" charset="0"/>
              <a:buChar char="•"/>
              <a:tabLst/>
              <a:defRPr/>
            </a:pPr>
            <a:r>
              <a:rPr kumimoji="0" lang="en-US" sz="1200" b="0" i="0" u="none" strike="noStrike" kern="1200" cap="none" spc="0" normalizeH="0" baseline="0" noProof="0" dirty="0" smtClean="0">
                <a:ln>
                  <a:noFill/>
                </a:ln>
                <a:solidFill>
                  <a:srgbClr val="58595B"/>
                </a:solidFill>
                <a:effectLst/>
                <a:uLnTx/>
                <a:uFillTx/>
                <a:latin typeface="Arial" pitchFamily="34" charset="0"/>
                <a:ea typeface="Arial" charset="0"/>
                <a:cs typeface="Arial" pitchFamily="34" charset="0"/>
              </a:rPr>
              <a:t>Second level</a:t>
            </a:r>
          </a:p>
          <a:p>
            <a:pPr marL="360000" marR="0" lvl="2" indent="-180000" algn="l" defTabSz="914400" rtl="0" eaLnBrk="0" fontAlgn="base" latinLnBrk="0" hangingPunct="0">
              <a:lnSpc>
                <a:spcPct val="100000"/>
              </a:lnSpc>
              <a:spcBef>
                <a:spcPts val="0"/>
              </a:spcBef>
              <a:spcAft>
                <a:spcPts val="1200"/>
              </a:spcAft>
              <a:buClrTx/>
              <a:buSzTx/>
              <a:buFont typeface="Arial"/>
              <a:buChar char="•"/>
              <a:tabLst/>
              <a:defRPr/>
            </a:pPr>
            <a:r>
              <a:rPr kumimoji="0" lang="en-US" sz="1200" b="0" i="0" u="none" strike="noStrike" kern="1200" cap="none" spc="0" normalizeH="0" baseline="0" noProof="0" dirty="0" smtClean="0">
                <a:ln>
                  <a:noFill/>
                </a:ln>
                <a:solidFill>
                  <a:srgbClr val="58595B"/>
                </a:solidFill>
                <a:effectLst/>
                <a:uLnTx/>
                <a:uFillTx/>
                <a:latin typeface="Arial" pitchFamily="34" charset="0"/>
                <a:ea typeface="Arial" charset="0"/>
                <a:cs typeface="Arial" pitchFamily="34" charset="0"/>
              </a:rPr>
              <a:t>Third level</a:t>
            </a:r>
          </a:p>
          <a:p>
            <a:pPr marL="540000" marR="0" lvl="3" indent="-180000" algn="l" defTabSz="914400" rtl="0" eaLnBrk="0" fontAlgn="base" latinLnBrk="0" hangingPunct="0">
              <a:lnSpc>
                <a:spcPct val="100000"/>
              </a:lnSpc>
              <a:spcBef>
                <a:spcPts val="0"/>
              </a:spcBef>
              <a:spcAft>
                <a:spcPts val="1200"/>
              </a:spcAft>
              <a:buClrTx/>
              <a:buSzTx/>
              <a:buFont typeface="Arial"/>
              <a:buChar char="•"/>
              <a:tabLst/>
              <a:defRPr/>
            </a:pPr>
            <a:r>
              <a:rPr kumimoji="0" lang="en-US" sz="1200" b="0" i="0" u="none" strike="noStrike" kern="1200" cap="none" spc="0" normalizeH="0" baseline="0" noProof="0" dirty="0" smtClean="0">
                <a:ln>
                  <a:noFill/>
                </a:ln>
                <a:solidFill>
                  <a:srgbClr val="58595B"/>
                </a:solidFill>
                <a:effectLst/>
                <a:uLnTx/>
                <a:uFillTx/>
                <a:latin typeface="Arial" pitchFamily="34" charset="0"/>
                <a:ea typeface="Arial" charset="0"/>
                <a:cs typeface="Arial" pitchFamily="34" charset="0"/>
              </a:rPr>
              <a:t>Fourth level</a:t>
            </a:r>
          </a:p>
        </p:txBody>
      </p:sp>
      <p:sp>
        <p:nvSpPr>
          <p:cNvPr id="9"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14"/>
          </p:nvPr>
        </p:nvSpPr>
        <p:spPr>
          <a:xfrm>
            <a:off x="717549" y="2160587"/>
            <a:ext cx="3960812" cy="4310063"/>
          </a:xfrm>
          <a:prstGeom prst="round2SameRect">
            <a:avLst>
              <a:gd name="adj1" fmla="val 6315"/>
              <a:gd name="adj2" fmla="val 0"/>
            </a:avLst>
          </a:prstGeom>
        </p:spPr>
        <p:txBody>
          <a:bodyPr/>
          <a:lstStyle/>
          <a:p>
            <a:pPr lvl="0"/>
            <a:r>
              <a:rPr lang="en-US" noProof="0" dirty="0" smtClean="0"/>
              <a:t>Click icon to add picture</a:t>
            </a:r>
            <a:endParaRPr lang="en-GB" noProof="0" dirty="0"/>
          </a:p>
        </p:txBody>
      </p:sp>
      <p:cxnSp>
        <p:nvCxnSpPr>
          <p:cNvPr id="99" name="Straight Connector 98"/>
          <p:cNvCxnSpPr/>
          <p:nvPr userDrawn="1"/>
        </p:nvCxnSpPr>
        <p:spPr>
          <a:xfrm>
            <a:off x="-3084" y="1709193"/>
            <a:ext cx="9147084" cy="0"/>
          </a:xfrm>
          <a:prstGeom prst="line">
            <a:avLst/>
          </a:prstGeom>
          <a:ln w="3175">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100" name="Date Placeholder 3"/>
          <p:cNvSpPr>
            <a:spLocks noGrp="1"/>
          </p:cNvSpPr>
          <p:nvPr>
            <p:ph type="dt" sz="half" idx="2"/>
          </p:nvPr>
        </p:nvSpPr>
        <p:spPr>
          <a:xfrm>
            <a:off x="719136" y="6480000"/>
            <a:ext cx="1871664" cy="378000"/>
          </a:xfrm>
          <a:prstGeom prst="rect">
            <a:avLst/>
          </a:prstGeom>
        </p:spPr>
        <p:txBody>
          <a:bodyPr lIns="0" tIns="0" rIns="0" bIns="0" anchor="ctr"/>
          <a:lstStyle>
            <a:lvl1pPr>
              <a:defRPr sz="800">
                <a:solidFill>
                  <a:schemeClr val="accent1"/>
                </a:solidFill>
              </a:defRPr>
            </a:lvl1pPr>
          </a:lstStyle>
          <a:p>
            <a:fld id="{BA67E7FA-D7F1-764C-B0E1-8E31A2AA8DD1}" type="datetime3">
              <a:rPr lang="en-GB" smtClean="0">
                <a:solidFill>
                  <a:srgbClr val="00539B"/>
                </a:solidFill>
              </a:rPr>
              <a:pPr/>
              <a:t>21 December, 2020</a:t>
            </a:fld>
            <a:endParaRPr lang="en-GB" dirty="0">
              <a:solidFill>
                <a:srgbClr val="00539B"/>
              </a:solidFill>
            </a:endParaRPr>
          </a:p>
        </p:txBody>
      </p:sp>
      <p:sp>
        <p:nvSpPr>
          <p:cNvPr id="101" name="Footer Placeholder 4"/>
          <p:cNvSpPr>
            <a:spLocks noGrp="1"/>
          </p:cNvSpPr>
          <p:nvPr>
            <p:ph type="ftr" sz="quarter" idx="3"/>
          </p:nvPr>
        </p:nvSpPr>
        <p:spPr>
          <a:xfrm>
            <a:off x="3238499" y="6480000"/>
            <a:ext cx="2879725" cy="378000"/>
          </a:xfrm>
          <a:prstGeom prst="rect">
            <a:avLst/>
          </a:prstGeom>
        </p:spPr>
        <p:txBody>
          <a:bodyPr lIns="0" tIns="0" rIns="0" bIns="0" anchor="ctr"/>
          <a:lstStyle>
            <a:lvl1pPr>
              <a:defRPr sz="800">
                <a:solidFill>
                  <a:schemeClr val="accent1"/>
                </a:solidFill>
              </a:defRPr>
            </a:lvl1pPr>
          </a:lstStyle>
          <a:p>
            <a:r>
              <a:rPr lang="en-GB" dirty="0" smtClean="0">
                <a:solidFill>
                  <a:srgbClr val="00539B"/>
                </a:solidFill>
              </a:rPr>
              <a:t>© European Bank for Reconstruction </a:t>
            </a:r>
            <a:r>
              <a:rPr lang="en-GB" smtClean="0">
                <a:solidFill>
                  <a:srgbClr val="00539B"/>
                </a:solidFill>
              </a:rPr>
              <a:t>and Development </a:t>
            </a:r>
            <a:r>
              <a:rPr lang="en-GB" dirty="0" smtClean="0">
                <a:solidFill>
                  <a:srgbClr val="00539B"/>
                </a:solidFill>
              </a:rPr>
              <a:t>2012</a:t>
            </a:r>
            <a:endParaRPr lang="en-GB" dirty="0">
              <a:solidFill>
                <a:srgbClr val="00539B"/>
              </a:solidFill>
            </a:endParaRPr>
          </a:p>
        </p:txBody>
      </p:sp>
      <p:sp>
        <p:nvSpPr>
          <p:cNvPr id="103" name="Slide Number Placeholder 5"/>
          <p:cNvSpPr>
            <a:spLocks noGrp="1"/>
          </p:cNvSpPr>
          <p:nvPr>
            <p:ph type="sldNum" sz="quarter" idx="4"/>
          </p:nvPr>
        </p:nvSpPr>
        <p:spPr>
          <a:xfrm>
            <a:off x="8279567" y="6480000"/>
            <a:ext cx="360002" cy="378000"/>
          </a:xfrm>
          <a:prstGeom prst="rect">
            <a:avLst/>
          </a:prstGeom>
        </p:spPr>
        <p:txBody>
          <a:bodyPr lIns="0" tIns="0" rIns="0" bIns="0" anchor="ctr"/>
          <a:lstStyle>
            <a:lvl1pPr algn="r">
              <a:defRPr sz="800">
                <a:solidFill>
                  <a:schemeClr val="accent1"/>
                </a:solidFill>
              </a:defRPr>
            </a:lvl1pPr>
          </a:lstStyle>
          <a:p>
            <a:fld id="{71F9F866-B438-9445-8D9F-1F8FF6608833}" type="slidenum">
              <a:rPr lang="en-GB" smtClean="0">
                <a:solidFill>
                  <a:srgbClr val="00539B"/>
                </a:solidFill>
              </a:rPr>
              <a:pPr/>
              <a:t>‹#›</a:t>
            </a:fld>
            <a:endParaRPr lang="en-GB" dirty="0">
              <a:solidFill>
                <a:srgbClr val="00539B"/>
              </a:solidFill>
            </a:endParaRPr>
          </a:p>
        </p:txBody>
      </p:sp>
      <p:sp>
        <p:nvSpPr>
          <p:cNvPr id="102" name="Text Placeholder 6" descr="First level - paragraph text&#10;Second level - bullet 1&#10;Third level - bullet 2&#10;&#10;No more than 100 words per slide" title="Main text copy"/>
          <p:cNvSpPr>
            <a:spLocks noGrp="1"/>
          </p:cNvSpPr>
          <p:nvPr>
            <p:ph type="body" sz="quarter" idx="15"/>
          </p:nvPr>
        </p:nvSpPr>
        <p:spPr>
          <a:xfrm>
            <a:off x="5068887" y="2160588"/>
            <a:ext cx="3570681" cy="360362"/>
          </a:xfrm>
          <a:prstGeom prst="rect">
            <a:avLst/>
          </a:prstGeom>
        </p:spPr>
        <p:txBody>
          <a:bodyPr>
            <a:normAutofit/>
          </a:bodyPr>
          <a:lstStyle>
            <a:lvl1pPr marL="0" marR="0" indent="0" algn="l" defTabSz="914400" rtl="0" eaLnBrk="0" fontAlgn="base" latinLnBrk="0" hangingPunct="0">
              <a:lnSpc>
                <a:spcPct val="100000"/>
              </a:lnSpc>
              <a:spcBef>
                <a:spcPts val="0"/>
              </a:spcBef>
              <a:spcAft>
                <a:spcPts val="1200"/>
              </a:spcAft>
              <a:buClrTx/>
              <a:buSzTx/>
              <a:buFontTx/>
              <a:buNone/>
              <a:tabLst/>
              <a:defRPr sz="2000">
                <a:solidFill>
                  <a:schemeClr val="tx1"/>
                </a:solidFill>
                <a:latin typeface="Franklin Gothic Book"/>
                <a:cs typeface="Franklin Gothic Book"/>
              </a:defRPr>
            </a:lvl1pPr>
            <a:lvl2pPr marL="179388" marR="0" indent="-179388" algn="l" defTabSz="914400" rtl="0" eaLnBrk="0" fontAlgn="base" latinLnBrk="0" hangingPunct="0">
              <a:lnSpc>
                <a:spcPct val="100000"/>
              </a:lnSpc>
              <a:spcBef>
                <a:spcPts val="0"/>
              </a:spcBef>
              <a:spcAft>
                <a:spcPts val="1200"/>
              </a:spcAft>
              <a:buClrTx/>
              <a:buSzTx/>
              <a:buFont typeface="Arial" charset="0"/>
              <a:buChar char="•"/>
              <a:tabLst/>
              <a:defRPr>
                <a:solidFill>
                  <a:schemeClr val="tx1"/>
                </a:solidFill>
              </a:defRPr>
            </a:lvl2pPr>
            <a:lvl3pPr marL="360000" marR="0" indent="-180000" algn="l" defTabSz="914400" rtl="0" eaLnBrk="0" fontAlgn="base" latinLnBrk="0" hangingPunct="0">
              <a:lnSpc>
                <a:spcPct val="100000"/>
              </a:lnSpc>
              <a:spcBef>
                <a:spcPts val="0"/>
              </a:spcBef>
              <a:spcAft>
                <a:spcPts val="1200"/>
              </a:spcAft>
              <a:buClrTx/>
              <a:buSzTx/>
              <a:buFont typeface="Arial"/>
              <a:buChar char="•"/>
              <a:tabLst/>
              <a:defRPr>
                <a:solidFill>
                  <a:schemeClr val="tx1"/>
                </a:solidFill>
              </a:defRPr>
            </a:lvl3pPr>
            <a:lvl4pPr marL="540000" marR="0" indent="-180000" algn="l" defTabSz="914400" rtl="0" eaLnBrk="0" fontAlgn="base" latinLnBrk="0" hangingPunct="0">
              <a:lnSpc>
                <a:spcPct val="100000"/>
              </a:lnSpc>
              <a:spcBef>
                <a:spcPts val="0"/>
              </a:spcBef>
              <a:spcAft>
                <a:spcPts val="1200"/>
              </a:spcAft>
              <a:buClrTx/>
              <a:buSzTx/>
              <a:buFont typeface="Arial"/>
              <a:buChar char="•"/>
              <a:tabLst/>
              <a:defRPr/>
            </a:lvl4pPr>
          </a:lstStyle>
          <a:p>
            <a:pPr marL="0" marR="0" lvl="0"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dirty="0" smtClean="0">
                <a:ln>
                  <a:noFill/>
                </a:ln>
                <a:solidFill>
                  <a:srgbClr val="58595B"/>
                </a:solidFill>
                <a:effectLst/>
                <a:uLnTx/>
                <a:uFillTx/>
                <a:latin typeface="Arial" pitchFamily="34" charset="0"/>
                <a:ea typeface="ＭＳ Ｐゴシック" charset="0"/>
                <a:cs typeface="Arial" pitchFamily="34" charset="0"/>
              </a:rPr>
              <a:t>Click to edit Master text styles</a:t>
            </a:r>
          </a:p>
        </p:txBody>
      </p:sp>
    </p:spTree>
    <p:extLst>
      <p:ext uri="{BB962C8B-B14F-4D97-AF65-F5344CB8AC3E}">
        <p14:creationId xmlns:p14="http://schemas.microsoft.com/office/powerpoint/2010/main" val="3788612123"/>
      </p:ext>
    </p:extLst>
  </p:cSld>
  <p:clrMapOvr>
    <a:masterClrMapping/>
  </p:clrMapOvr>
  <p:timing>
    <p:tnLst>
      <p:par>
        <p:cTn id="1" dur="indefinite" restart="never" nodeType="tmRoot"/>
      </p:par>
    </p:tnLst>
  </p:timing>
</p:sldLayout>
</file>

<file path=ppt/slideLayouts/slideLayout109.xml><?xml version="1.0" encoding="utf-8"?>
<p:sldLayout xmlns:a="http://schemas.openxmlformats.org/drawingml/2006/main" xmlns:r="http://schemas.openxmlformats.org/officeDocument/2006/relationships" xmlns:p="http://schemas.openxmlformats.org/presentationml/2006/main" preserve="1" userDrawn="1">
  <p:cSld name="8_Text + image">
    <p:spTree>
      <p:nvGrpSpPr>
        <p:cNvPr id="1" name=""/>
        <p:cNvGrpSpPr/>
        <p:nvPr/>
      </p:nvGrpSpPr>
      <p:grpSpPr>
        <a:xfrm>
          <a:off x="0" y="0"/>
          <a:ext cx="0" cy="0"/>
          <a:chOff x="0" y="0"/>
          <a:chExt cx="0" cy="0"/>
        </a:xfrm>
      </p:grpSpPr>
      <p:sp>
        <p:nvSpPr>
          <p:cNvPr id="2" name="Title 1" descr="Ideally your title should fit on one line." title="Slide title"/>
          <p:cNvSpPr>
            <a:spLocks noGrp="1"/>
          </p:cNvSpPr>
          <p:nvPr>
            <p:ph type="title"/>
          </p:nvPr>
        </p:nvSpPr>
        <p:spPr/>
        <p:txBody>
          <a:bodyPr/>
          <a:lstStyle/>
          <a:p>
            <a:r>
              <a:rPr lang="en-US" smtClean="0"/>
              <a:t>Click to edit Master title style</a:t>
            </a:r>
            <a:endParaRPr lang="en-GB"/>
          </a:p>
        </p:txBody>
      </p:sp>
      <p:sp>
        <p:nvSpPr>
          <p:cNvPr id="9"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14"/>
          </p:nvPr>
        </p:nvSpPr>
        <p:spPr>
          <a:xfrm>
            <a:off x="707514" y="3600451"/>
            <a:ext cx="7932054" cy="2870200"/>
          </a:xfrm>
          <a:prstGeom prst="round2SameRect">
            <a:avLst>
              <a:gd name="adj1" fmla="val 1788"/>
              <a:gd name="adj2" fmla="val 0"/>
            </a:avLst>
          </a:prstGeom>
        </p:spPr>
        <p:txBody>
          <a:bodyPr/>
          <a:lstStyle/>
          <a:p>
            <a:pPr lvl="0"/>
            <a:r>
              <a:rPr lang="en-US" noProof="0" dirty="0" smtClean="0"/>
              <a:t>Click icon to add picture</a:t>
            </a:r>
            <a:endParaRPr lang="en-GB" noProof="0" dirty="0"/>
          </a:p>
        </p:txBody>
      </p:sp>
      <p:cxnSp>
        <p:nvCxnSpPr>
          <p:cNvPr id="97" name="Straight Connector 96"/>
          <p:cNvCxnSpPr/>
          <p:nvPr userDrawn="1"/>
        </p:nvCxnSpPr>
        <p:spPr>
          <a:xfrm>
            <a:off x="-3084" y="1709193"/>
            <a:ext cx="9147084" cy="0"/>
          </a:xfrm>
          <a:prstGeom prst="line">
            <a:avLst/>
          </a:prstGeom>
          <a:ln w="3175">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98" name="Text Placeholder 6" descr="First level - paragraph text&#10;Second level - bullet 1&#10;Third level - bullet 2&#10;&#10;No more than 100 words per slide" title="Main text copy"/>
          <p:cNvSpPr>
            <a:spLocks noGrp="1"/>
          </p:cNvSpPr>
          <p:nvPr>
            <p:ph type="body" sz="quarter" idx="13"/>
          </p:nvPr>
        </p:nvSpPr>
        <p:spPr>
          <a:xfrm>
            <a:off x="720724" y="2160587"/>
            <a:ext cx="7918844" cy="1079501"/>
          </a:xfrm>
          <a:prstGeom prst="rect">
            <a:avLst/>
          </a:prstGeom>
        </p:spPr>
        <p:txBody>
          <a:bodyPr>
            <a:normAutofit/>
          </a:bodyPr>
          <a:lstStyle>
            <a:lvl1pPr marL="0" marR="0" indent="0" algn="l" defTabSz="914400" rtl="0" eaLnBrk="0" fontAlgn="base" latinLnBrk="0" hangingPunct="0">
              <a:lnSpc>
                <a:spcPct val="100000"/>
              </a:lnSpc>
              <a:spcBef>
                <a:spcPts val="0"/>
              </a:spcBef>
              <a:spcAft>
                <a:spcPts val="600"/>
              </a:spcAft>
              <a:buClrTx/>
              <a:buSzTx/>
              <a:buFontTx/>
              <a:buNone/>
              <a:tabLst/>
              <a:defRPr sz="2000">
                <a:solidFill>
                  <a:schemeClr val="tx1"/>
                </a:solidFill>
                <a:latin typeface="Franklin Gothic Book"/>
                <a:cs typeface="Franklin Gothic Book"/>
              </a:defRPr>
            </a:lvl1pPr>
            <a:lvl2pPr marL="179388" marR="0" indent="-179388" algn="l" defTabSz="914400" rtl="0" eaLnBrk="0" fontAlgn="base" latinLnBrk="0" hangingPunct="0">
              <a:lnSpc>
                <a:spcPct val="100000"/>
              </a:lnSpc>
              <a:spcBef>
                <a:spcPts val="0"/>
              </a:spcBef>
              <a:spcAft>
                <a:spcPts val="600"/>
              </a:spcAft>
              <a:buClrTx/>
              <a:buSzTx/>
              <a:buFont typeface="Arial" charset="0"/>
              <a:buChar char="•"/>
              <a:tabLst/>
              <a:defRPr>
                <a:solidFill>
                  <a:schemeClr val="tx1"/>
                </a:solidFill>
                <a:latin typeface="Franklin Gothic Book"/>
                <a:ea typeface="Franklin Gothic Book"/>
                <a:cs typeface="Franklin Gothic Book"/>
              </a:defRPr>
            </a:lvl2pPr>
            <a:lvl3pPr marL="360000" marR="0" indent="-180000" algn="l" defTabSz="914400" rtl="0" eaLnBrk="0" fontAlgn="base" latinLnBrk="0" hangingPunct="0">
              <a:lnSpc>
                <a:spcPct val="100000"/>
              </a:lnSpc>
              <a:spcBef>
                <a:spcPts val="0"/>
              </a:spcBef>
              <a:spcAft>
                <a:spcPts val="600"/>
              </a:spcAft>
              <a:buClrTx/>
              <a:buSzTx/>
              <a:buFont typeface="Arial"/>
              <a:buChar char="•"/>
              <a:tabLst/>
              <a:defRPr>
                <a:solidFill>
                  <a:schemeClr val="tx1"/>
                </a:solidFill>
                <a:latin typeface="Franklin Gothic Book"/>
                <a:ea typeface="Franklin Gothic Book"/>
                <a:cs typeface="Franklin Gothic Book"/>
              </a:defRPr>
            </a:lvl3pPr>
            <a:lvl4pPr marL="360000" marR="0" indent="0" algn="l" defTabSz="914400" rtl="0" eaLnBrk="0" fontAlgn="base" latinLnBrk="0" hangingPunct="0">
              <a:lnSpc>
                <a:spcPct val="100000"/>
              </a:lnSpc>
              <a:spcBef>
                <a:spcPts val="0"/>
              </a:spcBef>
              <a:spcAft>
                <a:spcPts val="600"/>
              </a:spcAft>
              <a:buClrTx/>
              <a:buSzTx/>
              <a:buFont typeface="Arial"/>
              <a:buNone/>
              <a:tabLst/>
              <a:defRPr>
                <a:latin typeface="Franklin Gothic Book"/>
                <a:ea typeface="Franklin Gothic Book"/>
                <a:cs typeface="Franklin Gothic Book"/>
              </a:defRPr>
            </a:lvl4pPr>
          </a:lstStyle>
          <a:p>
            <a:pPr marL="0" marR="0" lvl="0"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dirty="0" smtClean="0">
                <a:ln>
                  <a:noFill/>
                </a:ln>
                <a:solidFill>
                  <a:srgbClr val="58595B"/>
                </a:solidFill>
                <a:effectLst/>
                <a:uLnTx/>
                <a:uFillTx/>
                <a:latin typeface="Arial" pitchFamily="34" charset="0"/>
                <a:ea typeface="ＭＳ Ｐゴシック" charset="0"/>
                <a:cs typeface="Arial" pitchFamily="34" charset="0"/>
              </a:rPr>
              <a:t>Click to edit Master text styles</a:t>
            </a:r>
          </a:p>
          <a:p>
            <a:pPr marL="179388" marR="0" lvl="1" indent="-179388" algn="l" defTabSz="914400" rtl="0" eaLnBrk="0" fontAlgn="base" latinLnBrk="0" hangingPunct="0">
              <a:lnSpc>
                <a:spcPct val="100000"/>
              </a:lnSpc>
              <a:spcBef>
                <a:spcPts val="0"/>
              </a:spcBef>
              <a:spcAft>
                <a:spcPts val="1200"/>
              </a:spcAft>
              <a:buClrTx/>
              <a:buSzTx/>
              <a:buFont typeface="Arial" charset="0"/>
              <a:buChar char="•"/>
              <a:tabLst/>
              <a:defRPr/>
            </a:pPr>
            <a:r>
              <a:rPr kumimoji="0" lang="en-US" sz="1200" b="0" i="0" u="none" strike="noStrike" kern="1200" cap="none" spc="0" normalizeH="0" baseline="0" noProof="0" dirty="0" smtClean="0">
                <a:ln>
                  <a:noFill/>
                </a:ln>
                <a:solidFill>
                  <a:srgbClr val="58595B"/>
                </a:solidFill>
                <a:effectLst/>
                <a:uLnTx/>
                <a:uFillTx/>
                <a:latin typeface="Arial" pitchFamily="34" charset="0"/>
                <a:ea typeface="Arial" charset="0"/>
                <a:cs typeface="Arial" pitchFamily="34" charset="0"/>
              </a:rPr>
              <a:t>Second level</a:t>
            </a:r>
          </a:p>
          <a:p>
            <a:pPr marL="360000" marR="0" lvl="2" indent="-180000" algn="l" defTabSz="914400" rtl="0" eaLnBrk="0" fontAlgn="base" latinLnBrk="0" hangingPunct="0">
              <a:lnSpc>
                <a:spcPct val="100000"/>
              </a:lnSpc>
              <a:spcBef>
                <a:spcPts val="0"/>
              </a:spcBef>
              <a:spcAft>
                <a:spcPts val="1200"/>
              </a:spcAft>
              <a:buClrTx/>
              <a:buSzTx/>
              <a:buFont typeface="Arial"/>
              <a:buChar char="•"/>
              <a:tabLst/>
              <a:defRPr/>
            </a:pPr>
            <a:r>
              <a:rPr kumimoji="0" lang="en-US" sz="1200" b="0" i="0" u="none" strike="noStrike" kern="1200" cap="none" spc="0" normalizeH="0" baseline="0" noProof="0" dirty="0" smtClean="0">
                <a:ln>
                  <a:noFill/>
                </a:ln>
                <a:solidFill>
                  <a:srgbClr val="58595B"/>
                </a:solidFill>
                <a:effectLst/>
                <a:uLnTx/>
                <a:uFillTx/>
                <a:latin typeface="Arial" pitchFamily="34" charset="0"/>
                <a:ea typeface="Arial" charset="0"/>
                <a:cs typeface="Arial" pitchFamily="34" charset="0"/>
              </a:rPr>
              <a:t>Third level</a:t>
            </a:r>
          </a:p>
          <a:p>
            <a:pPr marL="540000" marR="0" lvl="3" indent="-180000" algn="l" defTabSz="914400" rtl="0" eaLnBrk="0" fontAlgn="base" latinLnBrk="0" hangingPunct="0">
              <a:lnSpc>
                <a:spcPct val="100000"/>
              </a:lnSpc>
              <a:spcBef>
                <a:spcPts val="0"/>
              </a:spcBef>
              <a:spcAft>
                <a:spcPts val="1200"/>
              </a:spcAft>
              <a:buClrTx/>
              <a:buSzTx/>
              <a:buFont typeface="Arial"/>
              <a:buChar char="•"/>
              <a:tabLst/>
              <a:defRPr/>
            </a:pPr>
            <a:endParaRPr kumimoji="0" lang="en-US" sz="1200" b="0" i="0" u="none" strike="noStrike" kern="1200" cap="none" spc="0" normalizeH="0" baseline="0" noProof="0" dirty="0" smtClean="0">
              <a:ln>
                <a:noFill/>
              </a:ln>
              <a:solidFill>
                <a:srgbClr val="58595B"/>
              </a:solidFill>
              <a:effectLst/>
              <a:uLnTx/>
              <a:uFillTx/>
              <a:latin typeface="Arial" pitchFamily="34" charset="0"/>
              <a:ea typeface="Arial" charset="0"/>
              <a:cs typeface="Arial" pitchFamily="34" charset="0"/>
            </a:endParaRPr>
          </a:p>
        </p:txBody>
      </p:sp>
      <p:sp>
        <p:nvSpPr>
          <p:cNvPr id="99" name="Date Placeholder 3"/>
          <p:cNvSpPr>
            <a:spLocks noGrp="1"/>
          </p:cNvSpPr>
          <p:nvPr>
            <p:ph type="dt" sz="half" idx="2"/>
          </p:nvPr>
        </p:nvSpPr>
        <p:spPr>
          <a:xfrm>
            <a:off x="719136" y="6480000"/>
            <a:ext cx="1871664" cy="378000"/>
          </a:xfrm>
          <a:prstGeom prst="rect">
            <a:avLst/>
          </a:prstGeom>
        </p:spPr>
        <p:txBody>
          <a:bodyPr lIns="0" tIns="0" rIns="0" bIns="0" anchor="ctr"/>
          <a:lstStyle>
            <a:lvl1pPr>
              <a:defRPr sz="800">
                <a:solidFill>
                  <a:schemeClr val="accent1"/>
                </a:solidFill>
              </a:defRPr>
            </a:lvl1pPr>
          </a:lstStyle>
          <a:p>
            <a:fld id="{58A08D2F-58AB-0E44-B578-C5D8D2B4BF3B}" type="datetime3">
              <a:rPr lang="en-GB" smtClean="0">
                <a:solidFill>
                  <a:srgbClr val="00539B"/>
                </a:solidFill>
              </a:rPr>
              <a:pPr/>
              <a:t>21 December, 2020</a:t>
            </a:fld>
            <a:endParaRPr lang="en-GB" dirty="0">
              <a:solidFill>
                <a:srgbClr val="00539B"/>
              </a:solidFill>
            </a:endParaRPr>
          </a:p>
        </p:txBody>
      </p:sp>
      <p:sp>
        <p:nvSpPr>
          <p:cNvPr id="100" name="Footer Placeholder 4"/>
          <p:cNvSpPr>
            <a:spLocks noGrp="1"/>
          </p:cNvSpPr>
          <p:nvPr>
            <p:ph type="ftr" sz="quarter" idx="3"/>
          </p:nvPr>
        </p:nvSpPr>
        <p:spPr>
          <a:xfrm>
            <a:off x="3238499" y="6480000"/>
            <a:ext cx="2879725" cy="378000"/>
          </a:xfrm>
          <a:prstGeom prst="rect">
            <a:avLst/>
          </a:prstGeom>
        </p:spPr>
        <p:txBody>
          <a:bodyPr lIns="0" tIns="0" rIns="0" bIns="0" anchor="ctr"/>
          <a:lstStyle>
            <a:lvl1pPr>
              <a:defRPr sz="800">
                <a:solidFill>
                  <a:schemeClr val="accent1"/>
                </a:solidFill>
              </a:defRPr>
            </a:lvl1pPr>
          </a:lstStyle>
          <a:p>
            <a:r>
              <a:rPr lang="en-GB" dirty="0" smtClean="0">
                <a:solidFill>
                  <a:srgbClr val="00539B"/>
                </a:solidFill>
              </a:rPr>
              <a:t>© European Bank for Reconstruction </a:t>
            </a:r>
            <a:r>
              <a:rPr lang="en-GB" smtClean="0">
                <a:solidFill>
                  <a:srgbClr val="00539B"/>
                </a:solidFill>
              </a:rPr>
              <a:t>and Development </a:t>
            </a:r>
            <a:r>
              <a:rPr lang="en-GB" dirty="0" smtClean="0">
                <a:solidFill>
                  <a:srgbClr val="00539B"/>
                </a:solidFill>
              </a:rPr>
              <a:t>2012</a:t>
            </a:r>
            <a:endParaRPr lang="en-GB" dirty="0">
              <a:solidFill>
                <a:srgbClr val="00539B"/>
              </a:solidFill>
            </a:endParaRPr>
          </a:p>
        </p:txBody>
      </p:sp>
      <p:sp>
        <p:nvSpPr>
          <p:cNvPr id="102" name="Slide Number Placeholder 5"/>
          <p:cNvSpPr>
            <a:spLocks noGrp="1"/>
          </p:cNvSpPr>
          <p:nvPr>
            <p:ph type="sldNum" sz="quarter" idx="4"/>
          </p:nvPr>
        </p:nvSpPr>
        <p:spPr>
          <a:xfrm>
            <a:off x="8279567" y="6480000"/>
            <a:ext cx="360002" cy="378000"/>
          </a:xfrm>
          <a:prstGeom prst="rect">
            <a:avLst/>
          </a:prstGeom>
        </p:spPr>
        <p:txBody>
          <a:bodyPr lIns="0" tIns="0" rIns="0" bIns="0" anchor="ctr"/>
          <a:lstStyle>
            <a:lvl1pPr algn="r">
              <a:defRPr sz="800">
                <a:solidFill>
                  <a:schemeClr val="accent1"/>
                </a:solidFill>
              </a:defRPr>
            </a:lvl1pPr>
          </a:lstStyle>
          <a:p>
            <a:fld id="{71F9F866-B438-9445-8D9F-1F8FF6608833}" type="slidenum">
              <a:rPr lang="en-GB" smtClean="0">
                <a:solidFill>
                  <a:srgbClr val="00539B"/>
                </a:solidFill>
              </a:rPr>
              <a:pPr/>
              <a:t>‹#›</a:t>
            </a:fld>
            <a:endParaRPr lang="en-GB" dirty="0">
              <a:solidFill>
                <a:srgbClr val="00539B"/>
              </a:solidFill>
            </a:endParaRPr>
          </a:p>
        </p:txBody>
      </p:sp>
    </p:spTree>
    <p:extLst>
      <p:ext uri="{BB962C8B-B14F-4D97-AF65-F5344CB8AC3E}">
        <p14:creationId xmlns:p14="http://schemas.microsoft.com/office/powerpoint/2010/main" val="1953364236"/>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4_Chart + text">
    <p:spTree>
      <p:nvGrpSpPr>
        <p:cNvPr id="1" name=""/>
        <p:cNvGrpSpPr/>
        <p:nvPr/>
      </p:nvGrpSpPr>
      <p:grpSpPr>
        <a:xfrm>
          <a:off x="0" y="0"/>
          <a:ext cx="0" cy="0"/>
          <a:chOff x="0" y="0"/>
          <a:chExt cx="0" cy="0"/>
        </a:xfrm>
      </p:grpSpPr>
      <p:sp>
        <p:nvSpPr>
          <p:cNvPr id="2" name="Title 1" descr="Ideally your title should fit on one line." title="Slide title"/>
          <p:cNvSpPr>
            <a:spLocks noGrp="1"/>
          </p:cNvSpPr>
          <p:nvPr>
            <p:ph type="title"/>
          </p:nvPr>
        </p:nvSpPr>
        <p:spPr/>
        <p:txBody>
          <a:bodyPr/>
          <a:lstStyle/>
          <a:p>
            <a:r>
              <a:rPr lang="en-US" smtClean="0"/>
              <a:t>Click to edit Master title style</a:t>
            </a:r>
            <a:endParaRPr lang="en-GB"/>
          </a:p>
        </p:txBody>
      </p:sp>
      <p:cxnSp>
        <p:nvCxnSpPr>
          <p:cNvPr id="101" name="Straight Connector 100"/>
          <p:cNvCxnSpPr/>
          <p:nvPr userDrawn="1"/>
        </p:nvCxnSpPr>
        <p:spPr>
          <a:xfrm>
            <a:off x="-3084" y="1709193"/>
            <a:ext cx="9147084" cy="0"/>
          </a:xfrm>
          <a:prstGeom prst="line">
            <a:avLst/>
          </a:prstGeom>
          <a:ln w="3175">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102" name="Date Placeholder 3"/>
          <p:cNvSpPr>
            <a:spLocks noGrp="1"/>
          </p:cNvSpPr>
          <p:nvPr>
            <p:ph type="dt" sz="half" idx="2"/>
          </p:nvPr>
        </p:nvSpPr>
        <p:spPr>
          <a:xfrm>
            <a:off x="719136" y="6480000"/>
            <a:ext cx="1871664" cy="378000"/>
          </a:xfrm>
          <a:prstGeom prst="rect">
            <a:avLst/>
          </a:prstGeom>
        </p:spPr>
        <p:txBody>
          <a:bodyPr lIns="0" tIns="0" rIns="0" bIns="0" anchor="ctr"/>
          <a:lstStyle>
            <a:lvl1pPr>
              <a:defRPr sz="800">
                <a:solidFill>
                  <a:schemeClr val="accent1"/>
                </a:solidFill>
              </a:defRPr>
            </a:lvl1pPr>
          </a:lstStyle>
          <a:p>
            <a:fld id="{C70A5BBD-BD63-F344-B625-7C085C238913}" type="datetime3">
              <a:rPr lang="en-GB" smtClean="0"/>
              <a:t>21 December, 2020</a:t>
            </a:fld>
            <a:endParaRPr lang="en-GB" dirty="0"/>
          </a:p>
        </p:txBody>
      </p:sp>
      <p:sp>
        <p:nvSpPr>
          <p:cNvPr id="103" name="Footer Placeholder 4"/>
          <p:cNvSpPr>
            <a:spLocks noGrp="1"/>
          </p:cNvSpPr>
          <p:nvPr>
            <p:ph type="ftr" sz="quarter" idx="3"/>
          </p:nvPr>
        </p:nvSpPr>
        <p:spPr>
          <a:xfrm>
            <a:off x="0" y="6480000"/>
            <a:ext cx="9144000" cy="378000"/>
          </a:xfrm>
          <a:prstGeom prst="rect">
            <a:avLst/>
          </a:prstGeom>
        </p:spPr>
        <p:txBody>
          <a:bodyPr lIns="0" tIns="0" rIns="0" bIns="0" anchor="ctr"/>
          <a:lstStyle>
            <a:lvl1pPr algn="ctr">
              <a:defRPr lang="en-GB"/>
            </a:lvl1pPr>
          </a:lstStyle>
          <a:p>
            <a:endParaRPr lang="en-GB"/>
          </a:p>
        </p:txBody>
      </p:sp>
      <p:sp>
        <p:nvSpPr>
          <p:cNvPr id="105" name="Slide Number Placeholder 5"/>
          <p:cNvSpPr>
            <a:spLocks noGrp="1"/>
          </p:cNvSpPr>
          <p:nvPr>
            <p:ph type="sldNum" sz="quarter" idx="4"/>
          </p:nvPr>
        </p:nvSpPr>
        <p:spPr>
          <a:xfrm>
            <a:off x="8279567" y="6480000"/>
            <a:ext cx="360002" cy="378000"/>
          </a:xfrm>
          <a:prstGeom prst="rect">
            <a:avLst/>
          </a:prstGeom>
        </p:spPr>
        <p:txBody>
          <a:bodyPr lIns="0" tIns="0" rIns="0" bIns="0" anchor="ctr"/>
          <a:lstStyle>
            <a:lvl1pPr algn="r">
              <a:defRPr sz="800">
                <a:solidFill>
                  <a:schemeClr val="accent1"/>
                </a:solidFill>
              </a:defRPr>
            </a:lvl1pPr>
          </a:lstStyle>
          <a:p>
            <a:fld id="{71F9F866-B438-9445-8D9F-1F8FF6608833}" type="slidenum">
              <a:rPr lang="en-GB" smtClean="0"/>
              <a:pPr/>
              <a:t>‹#›</a:t>
            </a:fld>
            <a:endParaRPr lang="en-GB" dirty="0"/>
          </a:p>
        </p:txBody>
      </p:sp>
      <p:sp>
        <p:nvSpPr>
          <p:cNvPr id="15" name="Round Same Side Corner Rectangle 14"/>
          <p:cNvSpPr/>
          <p:nvPr userDrawn="1"/>
        </p:nvSpPr>
        <p:spPr>
          <a:xfrm>
            <a:off x="719135" y="2145505"/>
            <a:ext cx="3605215" cy="4300538"/>
          </a:xfrm>
          <a:prstGeom prst="round2SameRect">
            <a:avLst>
              <a:gd name="adj1" fmla="val 3390"/>
              <a:gd name="adj2" fmla="val 0"/>
            </a:avLst>
          </a:prstGeom>
          <a:solidFill>
            <a:schemeClr val="tx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spcAft>
                <a:spcPct val="50000"/>
              </a:spcAft>
              <a:defRPr/>
            </a:pPr>
            <a:endParaRPr lang="en-GB" dirty="0">
              <a:latin typeface="Franklin Gothic Book"/>
            </a:endParaRPr>
          </a:p>
        </p:txBody>
      </p:sp>
      <p:sp>
        <p:nvSpPr>
          <p:cNvPr id="16" name="Text Placeholder 3"/>
          <p:cNvSpPr>
            <a:spLocks noGrp="1"/>
          </p:cNvSpPr>
          <p:nvPr>
            <p:ph type="body" sz="quarter" idx="16"/>
          </p:nvPr>
        </p:nvSpPr>
        <p:spPr>
          <a:xfrm>
            <a:off x="4803774" y="2178844"/>
            <a:ext cx="3603625" cy="719137"/>
          </a:xfrm>
        </p:spPr>
        <p:txBody>
          <a:bodyPr/>
          <a:lstStyle>
            <a:lvl1pPr>
              <a:defRPr>
                <a:latin typeface="Franklin Gothic Medium" panose="020B0603020102020204" pitchFamily="34" charset="0"/>
              </a:defRPr>
            </a:lvl1pPr>
          </a:lstStyle>
          <a:p>
            <a:pPr lvl="0"/>
            <a:r>
              <a:rPr lang="en-US" dirty="0" smtClean="0"/>
              <a:t>Click to edit Master text styles</a:t>
            </a:r>
          </a:p>
        </p:txBody>
      </p:sp>
      <p:sp>
        <p:nvSpPr>
          <p:cNvPr id="17" name="Text Placeholder 5"/>
          <p:cNvSpPr>
            <a:spLocks noGrp="1"/>
          </p:cNvSpPr>
          <p:nvPr>
            <p:ph type="body" sz="quarter" idx="17"/>
          </p:nvPr>
        </p:nvSpPr>
        <p:spPr>
          <a:xfrm>
            <a:off x="4803774" y="2897981"/>
            <a:ext cx="3603625" cy="360045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18" name="Text Placeholder 3"/>
          <p:cNvSpPr>
            <a:spLocks noGrp="1"/>
          </p:cNvSpPr>
          <p:nvPr>
            <p:ph type="body" sz="quarter" idx="18"/>
          </p:nvPr>
        </p:nvSpPr>
        <p:spPr>
          <a:xfrm>
            <a:off x="849706" y="2297906"/>
            <a:ext cx="3329348" cy="566737"/>
          </a:xfrm>
        </p:spPr>
        <p:txBody>
          <a:bodyPr/>
          <a:lstStyle>
            <a:lvl1pPr>
              <a:defRPr sz="1800">
                <a:latin typeface="Franklin Gothic Medium" panose="020B0603020102020204" pitchFamily="34" charset="0"/>
              </a:defRPr>
            </a:lvl1pPr>
          </a:lstStyle>
          <a:p>
            <a:pPr lvl="0"/>
            <a:r>
              <a:rPr lang="en-US" dirty="0" smtClean="0"/>
              <a:t>Click to edit Master text styles</a:t>
            </a:r>
          </a:p>
        </p:txBody>
      </p:sp>
      <p:sp>
        <p:nvSpPr>
          <p:cNvPr id="19" name="Content Placeholder 8"/>
          <p:cNvSpPr>
            <a:spLocks noGrp="1"/>
          </p:cNvSpPr>
          <p:nvPr>
            <p:ph sz="quarter" idx="19" hasCustomPrompt="1"/>
          </p:nvPr>
        </p:nvSpPr>
        <p:spPr>
          <a:xfrm>
            <a:off x="719136" y="2864643"/>
            <a:ext cx="3579813" cy="3581400"/>
          </a:xfrm>
        </p:spPr>
        <p:txBody>
          <a:bodyPr/>
          <a:lstStyle>
            <a:lvl5pPr marL="0" indent="0">
              <a:defRPr baseline="0">
                <a:latin typeface="Franklin Gothic Book" panose="020B0503020102020204" pitchFamily="34" charset="0"/>
              </a:defRPr>
            </a:lvl5pPr>
          </a:lstStyle>
          <a:p>
            <a:pPr lvl="4"/>
            <a:r>
              <a:rPr lang="en-GB" dirty="0" smtClean="0"/>
              <a:t>Click icon to insert object</a:t>
            </a:r>
            <a:endParaRPr lang="en-GB" dirty="0"/>
          </a:p>
        </p:txBody>
      </p:sp>
    </p:spTree>
    <p:extLst>
      <p:ext uri="{BB962C8B-B14F-4D97-AF65-F5344CB8AC3E}">
        <p14:creationId xmlns:p14="http://schemas.microsoft.com/office/powerpoint/2010/main" val="2704884116"/>
      </p:ext>
    </p:extLst>
  </p:cSld>
  <p:clrMapOvr>
    <a:masterClrMapping/>
  </p:clrMapOvr>
  <p:timing>
    <p:tnLst>
      <p:par>
        <p:cTn id="1" dur="indefinite" restart="never" nodeType="tmRoot"/>
      </p:par>
    </p:tnLst>
  </p:timing>
</p:sldLayout>
</file>

<file path=ppt/slideLayouts/slideLayout110.xml><?xml version="1.0" encoding="utf-8"?>
<p:sldLayout xmlns:a="http://schemas.openxmlformats.org/drawingml/2006/main" xmlns:r="http://schemas.openxmlformats.org/officeDocument/2006/relationships" xmlns:p="http://schemas.openxmlformats.org/presentationml/2006/main" preserve="1" userDrawn="1">
  <p:cSld name="11_Text + image">
    <p:spTree>
      <p:nvGrpSpPr>
        <p:cNvPr id="1" name=""/>
        <p:cNvGrpSpPr/>
        <p:nvPr/>
      </p:nvGrpSpPr>
      <p:grpSpPr>
        <a:xfrm>
          <a:off x="0" y="0"/>
          <a:ext cx="0" cy="0"/>
          <a:chOff x="0" y="0"/>
          <a:chExt cx="0" cy="0"/>
        </a:xfrm>
      </p:grpSpPr>
      <p:sp>
        <p:nvSpPr>
          <p:cNvPr id="2" name="Title 1" descr="Ideally your title should fit on one line." title="Slide title"/>
          <p:cNvSpPr>
            <a:spLocks noGrp="1"/>
          </p:cNvSpPr>
          <p:nvPr>
            <p:ph type="title"/>
          </p:nvPr>
        </p:nvSpPr>
        <p:spPr/>
        <p:txBody>
          <a:bodyPr/>
          <a:lstStyle/>
          <a:p>
            <a:r>
              <a:rPr lang="en-US" smtClean="0"/>
              <a:t>Click to edit Master title style</a:t>
            </a:r>
            <a:endParaRPr lang="en-GB"/>
          </a:p>
        </p:txBody>
      </p:sp>
      <p:sp>
        <p:nvSpPr>
          <p:cNvPr id="9"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14"/>
          </p:nvPr>
        </p:nvSpPr>
        <p:spPr>
          <a:xfrm>
            <a:off x="707515" y="3600451"/>
            <a:ext cx="3612072" cy="2870200"/>
          </a:xfrm>
          <a:prstGeom prst="round2SameRect">
            <a:avLst>
              <a:gd name="adj1" fmla="val 1788"/>
              <a:gd name="adj2" fmla="val 0"/>
            </a:avLst>
          </a:prstGeom>
        </p:spPr>
        <p:txBody>
          <a:bodyPr/>
          <a:lstStyle/>
          <a:p>
            <a:pPr lvl="0"/>
            <a:r>
              <a:rPr lang="en-US" noProof="0" dirty="0" smtClean="0"/>
              <a:t>Click icon to add picture</a:t>
            </a:r>
            <a:endParaRPr lang="en-GB" noProof="0" dirty="0"/>
          </a:p>
        </p:txBody>
      </p:sp>
      <p:cxnSp>
        <p:nvCxnSpPr>
          <p:cNvPr id="97" name="Straight Connector 96"/>
          <p:cNvCxnSpPr/>
          <p:nvPr userDrawn="1"/>
        </p:nvCxnSpPr>
        <p:spPr>
          <a:xfrm>
            <a:off x="-3084" y="1709193"/>
            <a:ext cx="9147084" cy="0"/>
          </a:xfrm>
          <a:prstGeom prst="line">
            <a:avLst/>
          </a:prstGeom>
          <a:ln w="3175">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98" name="Text Placeholder 6" descr="First level - paragraph text&#10;Second level - bullet 1&#10;Third level - bullet 2&#10;&#10;No more than 100 words per slide" title="Main text copy"/>
          <p:cNvSpPr>
            <a:spLocks noGrp="1"/>
          </p:cNvSpPr>
          <p:nvPr>
            <p:ph type="body" sz="quarter" idx="13"/>
          </p:nvPr>
        </p:nvSpPr>
        <p:spPr>
          <a:xfrm>
            <a:off x="720724" y="2160587"/>
            <a:ext cx="7558843" cy="1079501"/>
          </a:xfrm>
          <a:prstGeom prst="rect">
            <a:avLst/>
          </a:prstGeom>
        </p:spPr>
        <p:txBody>
          <a:bodyPr>
            <a:normAutofit/>
          </a:bodyPr>
          <a:lstStyle>
            <a:lvl1pPr marL="0" marR="0" indent="0" algn="l" defTabSz="914400" rtl="0" eaLnBrk="0" fontAlgn="base" latinLnBrk="0" hangingPunct="0">
              <a:lnSpc>
                <a:spcPct val="100000"/>
              </a:lnSpc>
              <a:spcBef>
                <a:spcPts val="0"/>
              </a:spcBef>
              <a:spcAft>
                <a:spcPts val="600"/>
              </a:spcAft>
              <a:buClrTx/>
              <a:buSzTx/>
              <a:buFontTx/>
              <a:buNone/>
              <a:tabLst/>
              <a:defRPr sz="2000">
                <a:solidFill>
                  <a:schemeClr val="tx1"/>
                </a:solidFill>
                <a:latin typeface="Franklin Gothic Book"/>
                <a:cs typeface="Franklin Gothic Book"/>
              </a:defRPr>
            </a:lvl1pPr>
            <a:lvl2pPr marL="179388" marR="0" indent="-179388" algn="l" defTabSz="914400" rtl="0" eaLnBrk="0" fontAlgn="base" latinLnBrk="0" hangingPunct="0">
              <a:lnSpc>
                <a:spcPct val="100000"/>
              </a:lnSpc>
              <a:spcBef>
                <a:spcPts val="0"/>
              </a:spcBef>
              <a:spcAft>
                <a:spcPts val="600"/>
              </a:spcAft>
              <a:buClrTx/>
              <a:buSzTx/>
              <a:buFont typeface="Arial" charset="0"/>
              <a:buChar char="•"/>
              <a:tabLst/>
              <a:defRPr>
                <a:solidFill>
                  <a:schemeClr val="tx1"/>
                </a:solidFill>
                <a:latin typeface="Franklin Gothic Book"/>
                <a:ea typeface="Franklin Gothic Book"/>
                <a:cs typeface="Franklin Gothic Book"/>
              </a:defRPr>
            </a:lvl2pPr>
            <a:lvl3pPr marL="360000" marR="0" indent="-180000" algn="l" defTabSz="914400" rtl="0" eaLnBrk="0" fontAlgn="base" latinLnBrk="0" hangingPunct="0">
              <a:lnSpc>
                <a:spcPct val="100000"/>
              </a:lnSpc>
              <a:spcBef>
                <a:spcPts val="0"/>
              </a:spcBef>
              <a:spcAft>
                <a:spcPts val="600"/>
              </a:spcAft>
              <a:buClrTx/>
              <a:buSzTx/>
              <a:buFont typeface="Arial"/>
              <a:buChar char="•"/>
              <a:tabLst/>
              <a:defRPr>
                <a:solidFill>
                  <a:schemeClr val="tx1"/>
                </a:solidFill>
                <a:latin typeface="Franklin Gothic Book"/>
                <a:ea typeface="Franklin Gothic Book"/>
                <a:cs typeface="Franklin Gothic Book"/>
              </a:defRPr>
            </a:lvl3pPr>
            <a:lvl4pPr marL="360000" marR="0" indent="0" algn="l" defTabSz="914400" rtl="0" eaLnBrk="0" fontAlgn="base" latinLnBrk="0" hangingPunct="0">
              <a:lnSpc>
                <a:spcPct val="100000"/>
              </a:lnSpc>
              <a:spcBef>
                <a:spcPts val="0"/>
              </a:spcBef>
              <a:spcAft>
                <a:spcPts val="600"/>
              </a:spcAft>
              <a:buClrTx/>
              <a:buSzTx/>
              <a:buFont typeface="Arial"/>
              <a:buNone/>
              <a:tabLst/>
              <a:defRPr>
                <a:latin typeface="Franklin Gothic Book"/>
                <a:ea typeface="Franklin Gothic Book"/>
                <a:cs typeface="Franklin Gothic Book"/>
              </a:defRPr>
            </a:lvl4pPr>
          </a:lstStyle>
          <a:p>
            <a:pPr marL="0" marR="0" lvl="0"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dirty="0" smtClean="0">
                <a:ln>
                  <a:noFill/>
                </a:ln>
                <a:solidFill>
                  <a:srgbClr val="58595B"/>
                </a:solidFill>
                <a:effectLst/>
                <a:uLnTx/>
                <a:uFillTx/>
                <a:latin typeface="Arial" pitchFamily="34" charset="0"/>
                <a:ea typeface="ＭＳ Ｐゴシック" charset="0"/>
                <a:cs typeface="Arial" pitchFamily="34" charset="0"/>
              </a:rPr>
              <a:t>Click to edit Master text styles</a:t>
            </a:r>
          </a:p>
          <a:p>
            <a:pPr marL="179388" marR="0" lvl="1" indent="-179388" algn="l" defTabSz="914400" rtl="0" eaLnBrk="0" fontAlgn="base" latinLnBrk="0" hangingPunct="0">
              <a:lnSpc>
                <a:spcPct val="100000"/>
              </a:lnSpc>
              <a:spcBef>
                <a:spcPts val="0"/>
              </a:spcBef>
              <a:spcAft>
                <a:spcPts val="1200"/>
              </a:spcAft>
              <a:buClrTx/>
              <a:buSzTx/>
              <a:buFont typeface="Arial" charset="0"/>
              <a:buChar char="•"/>
              <a:tabLst/>
              <a:defRPr/>
            </a:pPr>
            <a:r>
              <a:rPr kumimoji="0" lang="en-US" sz="1200" b="0" i="0" u="none" strike="noStrike" kern="1200" cap="none" spc="0" normalizeH="0" baseline="0" noProof="0" dirty="0" smtClean="0">
                <a:ln>
                  <a:noFill/>
                </a:ln>
                <a:solidFill>
                  <a:srgbClr val="58595B"/>
                </a:solidFill>
                <a:effectLst/>
                <a:uLnTx/>
                <a:uFillTx/>
                <a:latin typeface="Arial" pitchFamily="34" charset="0"/>
                <a:ea typeface="Arial" charset="0"/>
                <a:cs typeface="Arial" pitchFamily="34" charset="0"/>
              </a:rPr>
              <a:t>Second level</a:t>
            </a:r>
          </a:p>
          <a:p>
            <a:pPr marL="360000" marR="0" lvl="2" indent="-180000" algn="l" defTabSz="914400" rtl="0" eaLnBrk="0" fontAlgn="base" latinLnBrk="0" hangingPunct="0">
              <a:lnSpc>
                <a:spcPct val="100000"/>
              </a:lnSpc>
              <a:spcBef>
                <a:spcPts val="0"/>
              </a:spcBef>
              <a:spcAft>
                <a:spcPts val="1200"/>
              </a:spcAft>
              <a:buClrTx/>
              <a:buSzTx/>
              <a:buFont typeface="Arial"/>
              <a:buChar char="•"/>
              <a:tabLst/>
              <a:defRPr/>
            </a:pPr>
            <a:r>
              <a:rPr kumimoji="0" lang="en-US" sz="1200" b="0" i="0" u="none" strike="noStrike" kern="1200" cap="none" spc="0" normalizeH="0" baseline="0" noProof="0" dirty="0" smtClean="0">
                <a:ln>
                  <a:noFill/>
                </a:ln>
                <a:solidFill>
                  <a:srgbClr val="58595B"/>
                </a:solidFill>
                <a:effectLst/>
                <a:uLnTx/>
                <a:uFillTx/>
                <a:latin typeface="Arial" pitchFamily="34" charset="0"/>
                <a:ea typeface="Arial" charset="0"/>
                <a:cs typeface="Arial" pitchFamily="34" charset="0"/>
              </a:rPr>
              <a:t>Third level</a:t>
            </a:r>
          </a:p>
          <a:p>
            <a:pPr marL="540000" marR="0" lvl="3" indent="-180000" algn="l" defTabSz="914400" rtl="0" eaLnBrk="0" fontAlgn="base" latinLnBrk="0" hangingPunct="0">
              <a:lnSpc>
                <a:spcPct val="100000"/>
              </a:lnSpc>
              <a:spcBef>
                <a:spcPts val="0"/>
              </a:spcBef>
              <a:spcAft>
                <a:spcPts val="1200"/>
              </a:spcAft>
              <a:buClrTx/>
              <a:buSzTx/>
              <a:buFont typeface="Arial"/>
              <a:buChar char="•"/>
              <a:tabLst/>
              <a:defRPr/>
            </a:pPr>
            <a:endParaRPr kumimoji="0" lang="en-US" sz="1200" b="0" i="0" u="none" strike="noStrike" kern="1200" cap="none" spc="0" normalizeH="0" baseline="0" noProof="0" dirty="0" smtClean="0">
              <a:ln>
                <a:noFill/>
              </a:ln>
              <a:solidFill>
                <a:srgbClr val="58595B"/>
              </a:solidFill>
              <a:effectLst/>
              <a:uLnTx/>
              <a:uFillTx/>
              <a:latin typeface="Arial" pitchFamily="34" charset="0"/>
              <a:ea typeface="Arial" charset="0"/>
              <a:cs typeface="Arial" pitchFamily="34" charset="0"/>
            </a:endParaRPr>
          </a:p>
        </p:txBody>
      </p:sp>
      <p:sp>
        <p:nvSpPr>
          <p:cNvPr id="99" name="Date Placeholder 3"/>
          <p:cNvSpPr>
            <a:spLocks noGrp="1"/>
          </p:cNvSpPr>
          <p:nvPr>
            <p:ph type="dt" sz="half" idx="2"/>
          </p:nvPr>
        </p:nvSpPr>
        <p:spPr>
          <a:xfrm>
            <a:off x="719136" y="6480000"/>
            <a:ext cx="1871664" cy="378000"/>
          </a:xfrm>
          <a:prstGeom prst="rect">
            <a:avLst/>
          </a:prstGeom>
        </p:spPr>
        <p:txBody>
          <a:bodyPr lIns="0" tIns="0" rIns="0" bIns="0" anchor="ctr"/>
          <a:lstStyle>
            <a:lvl1pPr>
              <a:defRPr sz="800">
                <a:solidFill>
                  <a:schemeClr val="accent1"/>
                </a:solidFill>
              </a:defRPr>
            </a:lvl1pPr>
          </a:lstStyle>
          <a:p>
            <a:fld id="{58A08D2F-58AB-0E44-B578-C5D8D2B4BF3B}" type="datetime3">
              <a:rPr lang="en-GB" smtClean="0">
                <a:solidFill>
                  <a:srgbClr val="00539B"/>
                </a:solidFill>
              </a:rPr>
              <a:pPr/>
              <a:t>21 December, 2020</a:t>
            </a:fld>
            <a:endParaRPr lang="en-GB" dirty="0">
              <a:solidFill>
                <a:srgbClr val="00539B"/>
              </a:solidFill>
            </a:endParaRPr>
          </a:p>
        </p:txBody>
      </p:sp>
      <p:sp>
        <p:nvSpPr>
          <p:cNvPr id="100" name="Footer Placeholder 4"/>
          <p:cNvSpPr>
            <a:spLocks noGrp="1"/>
          </p:cNvSpPr>
          <p:nvPr>
            <p:ph type="ftr" sz="quarter" idx="3"/>
          </p:nvPr>
        </p:nvSpPr>
        <p:spPr>
          <a:xfrm>
            <a:off x="3238499" y="6480000"/>
            <a:ext cx="2879725" cy="378000"/>
          </a:xfrm>
          <a:prstGeom prst="rect">
            <a:avLst/>
          </a:prstGeom>
        </p:spPr>
        <p:txBody>
          <a:bodyPr lIns="0" tIns="0" rIns="0" bIns="0" anchor="ctr"/>
          <a:lstStyle>
            <a:lvl1pPr>
              <a:defRPr sz="800">
                <a:solidFill>
                  <a:schemeClr val="accent1"/>
                </a:solidFill>
              </a:defRPr>
            </a:lvl1pPr>
          </a:lstStyle>
          <a:p>
            <a:r>
              <a:rPr lang="en-GB" dirty="0" smtClean="0">
                <a:solidFill>
                  <a:srgbClr val="00539B"/>
                </a:solidFill>
              </a:rPr>
              <a:t>© European Bank for Reconstruction </a:t>
            </a:r>
            <a:r>
              <a:rPr lang="en-GB" smtClean="0">
                <a:solidFill>
                  <a:srgbClr val="00539B"/>
                </a:solidFill>
              </a:rPr>
              <a:t>and Development </a:t>
            </a:r>
            <a:r>
              <a:rPr lang="en-GB" dirty="0" smtClean="0">
                <a:solidFill>
                  <a:srgbClr val="00539B"/>
                </a:solidFill>
              </a:rPr>
              <a:t>2012</a:t>
            </a:r>
            <a:endParaRPr lang="en-GB" dirty="0">
              <a:solidFill>
                <a:srgbClr val="00539B"/>
              </a:solidFill>
            </a:endParaRPr>
          </a:p>
        </p:txBody>
      </p:sp>
      <p:sp>
        <p:nvSpPr>
          <p:cNvPr id="102" name="Slide Number Placeholder 5"/>
          <p:cNvSpPr>
            <a:spLocks noGrp="1"/>
          </p:cNvSpPr>
          <p:nvPr>
            <p:ph type="sldNum" sz="quarter" idx="4"/>
          </p:nvPr>
        </p:nvSpPr>
        <p:spPr>
          <a:xfrm>
            <a:off x="8279567" y="6480000"/>
            <a:ext cx="360002" cy="378000"/>
          </a:xfrm>
          <a:prstGeom prst="rect">
            <a:avLst/>
          </a:prstGeom>
        </p:spPr>
        <p:txBody>
          <a:bodyPr lIns="0" tIns="0" rIns="0" bIns="0" anchor="ctr"/>
          <a:lstStyle>
            <a:lvl1pPr algn="r">
              <a:defRPr sz="800">
                <a:solidFill>
                  <a:schemeClr val="accent1"/>
                </a:solidFill>
              </a:defRPr>
            </a:lvl1pPr>
          </a:lstStyle>
          <a:p>
            <a:fld id="{71F9F866-B438-9445-8D9F-1F8FF6608833}" type="slidenum">
              <a:rPr lang="en-GB" smtClean="0">
                <a:solidFill>
                  <a:srgbClr val="00539B"/>
                </a:solidFill>
              </a:rPr>
              <a:pPr/>
              <a:t>‹#›</a:t>
            </a:fld>
            <a:endParaRPr lang="en-GB" dirty="0">
              <a:solidFill>
                <a:srgbClr val="00539B"/>
              </a:solidFill>
            </a:endParaRPr>
          </a:p>
        </p:txBody>
      </p:sp>
      <p:sp>
        <p:nvSpPr>
          <p:cNvPr id="101"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15"/>
          </p:nvPr>
        </p:nvSpPr>
        <p:spPr>
          <a:xfrm>
            <a:off x="4678361" y="3600450"/>
            <a:ext cx="3601206" cy="2870200"/>
          </a:xfrm>
          <a:prstGeom prst="round2SameRect">
            <a:avLst>
              <a:gd name="adj1" fmla="val 1788"/>
              <a:gd name="adj2" fmla="val 0"/>
            </a:avLst>
          </a:prstGeom>
        </p:spPr>
        <p:txBody>
          <a:bodyPr/>
          <a:lstStyle/>
          <a:p>
            <a:pPr lvl="0"/>
            <a:r>
              <a:rPr lang="en-US" noProof="0" dirty="0" smtClean="0"/>
              <a:t>Click icon to add picture</a:t>
            </a:r>
            <a:endParaRPr lang="en-GB" noProof="0" dirty="0"/>
          </a:p>
        </p:txBody>
      </p:sp>
    </p:spTree>
    <p:extLst>
      <p:ext uri="{BB962C8B-B14F-4D97-AF65-F5344CB8AC3E}">
        <p14:creationId xmlns:p14="http://schemas.microsoft.com/office/powerpoint/2010/main" val="627591040"/>
      </p:ext>
    </p:extLst>
  </p:cSld>
  <p:clrMapOvr>
    <a:masterClrMapping/>
  </p:clrMapOvr>
  <p:timing>
    <p:tnLst>
      <p:par>
        <p:cTn id="1" dur="indefinite" restart="never" nodeType="tmRoot"/>
      </p:par>
    </p:tnLst>
  </p:timing>
</p:sldLayout>
</file>

<file path=ppt/slideLayouts/slideLayout111.xml><?xml version="1.0" encoding="utf-8"?>
<p:sldLayout xmlns:a="http://schemas.openxmlformats.org/drawingml/2006/main" xmlns:r="http://schemas.openxmlformats.org/officeDocument/2006/relationships" xmlns:p="http://schemas.openxmlformats.org/presentationml/2006/main" preserve="1" userDrawn="1">
  <p:cSld name="3_Text + image">
    <p:spTree>
      <p:nvGrpSpPr>
        <p:cNvPr id="1" name=""/>
        <p:cNvGrpSpPr/>
        <p:nvPr/>
      </p:nvGrpSpPr>
      <p:grpSpPr>
        <a:xfrm>
          <a:off x="0" y="0"/>
          <a:ext cx="0" cy="0"/>
          <a:chOff x="0" y="0"/>
          <a:chExt cx="0" cy="0"/>
        </a:xfrm>
      </p:grpSpPr>
      <p:sp>
        <p:nvSpPr>
          <p:cNvPr id="2" name="Title 1" descr="Ideally your title should fit on one line." title="Slide title"/>
          <p:cNvSpPr>
            <a:spLocks noGrp="1"/>
          </p:cNvSpPr>
          <p:nvPr>
            <p:ph type="title"/>
          </p:nvPr>
        </p:nvSpPr>
        <p:spPr/>
        <p:txBody>
          <a:bodyPr/>
          <a:lstStyle/>
          <a:p>
            <a:r>
              <a:rPr lang="en-US" smtClean="0"/>
              <a:t>Click to edit Master title style</a:t>
            </a:r>
            <a:endParaRPr lang="en-GB"/>
          </a:p>
        </p:txBody>
      </p:sp>
      <p:sp>
        <p:nvSpPr>
          <p:cNvPr id="7" name="Text Placeholder 6" descr="First level - paragraph text&#10;Second level - bullet 1&#10;Third level - bullet 2&#10;&#10;No more than 100 words per slide" title="Main text copy"/>
          <p:cNvSpPr>
            <a:spLocks noGrp="1"/>
          </p:cNvSpPr>
          <p:nvPr>
            <p:ph type="body" sz="quarter" idx="13"/>
          </p:nvPr>
        </p:nvSpPr>
        <p:spPr>
          <a:xfrm>
            <a:off x="720724" y="2160587"/>
            <a:ext cx="2517775" cy="3779411"/>
          </a:xfrm>
          <a:prstGeom prst="rect">
            <a:avLst/>
          </a:prstGeom>
        </p:spPr>
        <p:txBody>
          <a:bodyPr>
            <a:normAutofit/>
          </a:bodyPr>
          <a:lstStyle>
            <a:lvl1pPr marL="0" marR="0" indent="0" algn="l" defTabSz="914400" rtl="0" eaLnBrk="0" fontAlgn="base" latinLnBrk="0" hangingPunct="0">
              <a:lnSpc>
                <a:spcPct val="100000"/>
              </a:lnSpc>
              <a:spcBef>
                <a:spcPts val="0"/>
              </a:spcBef>
              <a:spcAft>
                <a:spcPts val="1200"/>
              </a:spcAft>
              <a:buClrTx/>
              <a:buSzTx/>
              <a:buFontTx/>
              <a:buNone/>
              <a:tabLst/>
              <a:defRPr sz="2000">
                <a:solidFill>
                  <a:schemeClr val="tx1"/>
                </a:solidFill>
                <a:latin typeface="Franklin Gothic Book"/>
                <a:cs typeface="Franklin Gothic Book"/>
              </a:defRPr>
            </a:lvl1pPr>
            <a:lvl2pPr marL="179388" marR="0" indent="-179388" algn="l" defTabSz="914400" rtl="0" eaLnBrk="0" fontAlgn="base" latinLnBrk="0" hangingPunct="0">
              <a:lnSpc>
                <a:spcPct val="100000"/>
              </a:lnSpc>
              <a:spcBef>
                <a:spcPts val="0"/>
              </a:spcBef>
              <a:spcAft>
                <a:spcPts val="1200"/>
              </a:spcAft>
              <a:buClrTx/>
              <a:buSzTx/>
              <a:buFont typeface="Arial" charset="0"/>
              <a:buChar char="•"/>
              <a:tabLst/>
              <a:defRPr>
                <a:solidFill>
                  <a:schemeClr val="tx1"/>
                </a:solidFill>
                <a:latin typeface="Franklin Gothic Book"/>
                <a:ea typeface="Franklin Gothic Book"/>
                <a:cs typeface="Franklin Gothic Book"/>
              </a:defRPr>
            </a:lvl2pPr>
            <a:lvl3pPr marL="360000" marR="0" indent="-180000" algn="l" defTabSz="914400" rtl="0" eaLnBrk="0" fontAlgn="base" latinLnBrk="0" hangingPunct="0">
              <a:lnSpc>
                <a:spcPct val="100000"/>
              </a:lnSpc>
              <a:spcBef>
                <a:spcPts val="0"/>
              </a:spcBef>
              <a:spcAft>
                <a:spcPts val="1200"/>
              </a:spcAft>
              <a:buClrTx/>
              <a:buSzTx/>
              <a:buFont typeface="Arial"/>
              <a:buChar char="•"/>
              <a:tabLst/>
              <a:defRPr>
                <a:solidFill>
                  <a:schemeClr val="tx1"/>
                </a:solidFill>
                <a:latin typeface="Franklin Gothic Book"/>
                <a:ea typeface="Franklin Gothic Book"/>
                <a:cs typeface="Franklin Gothic Book"/>
              </a:defRPr>
            </a:lvl3pPr>
            <a:lvl4pPr marL="540000" marR="0" indent="-180000" algn="l" defTabSz="914400" rtl="0" eaLnBrk="0" fontAlgn="base" latinLnBrk="0" hangingPunct="0">
              <a:lnSpc>
                <a:spcPct val="100000"/>
              </a:lnSpc>
              <a:spcBef>
                <a:spcPts val="0"/>
              </a:spcBef>
              <a:spcAft>
                <a:spcPts val="1200"/>
              </a:spcAft>
              <a:buClrTx/>
              <a:buSzTx/>
              <a:buFont typeface="Arial"/>
              <a:buChar char="•"/>
              <a:tabLst/>
              <a:defRPr>
                <a:latin typeface="Franklin Gothic Book"/>
                <a:ea typeface="Franklin Gothic Book"/>
                <a:cs typeface="Franklin Gothic Book"/>
              </a:defRPr>
            </a:lvl4pPr>
          </a:lstStyle>
          <a:p>
            <a:pPr marL="0" marR="0" lvl="0"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dirty="0" smtClean="0">
                <a:ln>
                  <a:noFill/>
                </a:ln>
                <a:solidFill>
                  <a:srgbClr val="58595B"/>
                </a:solidFill>
                <a:effectLst/>
                <a:uLnTx/>
                <a:uFillTx/>
                <a:latin typeface="Arial" pitchFamily="34" charset="0"/>
                <a:ea typeface="ＭＳ Ｐゴシック" charset="0"/>
                <a:cs typeface="Arial" pitchFamily="34" charset="0"/>
              </a:rPr>
              <a:t>Click to edit Master text styles</a:t>
            </a:r>
          </a:p>
          <a:p>
            <a:pPr marL="179388" marR="0" lvl="1" indent="-179388" algn="l" defTabSz="914400" rtl="0" eaLnBrk="0" fontAlgn="base" latinLnBrk="0" hangingPunct="0">
              <a:lnSpc>
                <a:spcPct val="100000"/>
              </a:lnSpc>
              <a:spcBef>
                <a:spcPts val="0"/>
              </a:spcBef>
              <a:spcAft>
                <a:spcPts val="1200"/>
              </a:spcAft>
              <a:buClrTx/>
              <a:buSzTx/>
              <a:buFont typeface="Arial" charset="0"/>
              <a:buChar char="•"/>
              <a:tabLst/>
              <a:defRPr/>
            </a:pPr>
            <a:r>
              <a:rPr kumimoji="0" lang="en-US" sz="1200" b="0" i="0" u="none" strike="noStrike" kern="1200" cap="none" spc="0" normalizeH="0" baseline="0" noProof="0" dirty="0" smtClean="0">
                <a:ln>
                  <a:noFill/>
                </a:ln>
                <a:solidFill>
                  <a:srgbClr val="58595B"/>
                </a:solidFill>
                <a:effectLst/>
                <a:uLnTx/>
                <a:uFillTx/>
                <a:latin typeface="Arial" pitchFamily="34" charset="0"/>
                <a:ea typeface="Arial" charset="0"/>
                <a:cs typeface="Arial" pitchFamily="34" charset="0"/>
              </a:rPr>
              <a:t>Second level</a:t>
            </a:r>
          </a:p>
          <a:p>
            <a:pPr marL="360000" marR="0" lvl="2" indent="-180000" algn="l" defTabSz="914400" rtl="0" eaLnBrk="0" fontAlgn="base" latinLnBrk="0" hangingPunct="0">
              <a:lnSpc>
                <a:spcPct val="100000"/>
              </a:lnSpc>
              <a:spcBef>
                <a:spcPts val="0"/>
              </a:spcBef>
              <a:spcAft>
                <a:spcPts val="1200"/>
              </a:spcAft>
              <a:buClrTx/>
              <a:buSzTx/>
              <a:buFont typeface="Arial"/>
              <a:buChar char="•"/>
              <a:tabLst/>
              <a:defRPr/>
            </a:pPr>
            <a:r>
              <a:rPr kumimoji="0" lang="en-US" sz="1200" b="0" i="0" u="none" strike="noStrike" kern="1200" cap="none" spc="0" normalizeH="0" baseline="0" noProof="0" dirty="0" smtClean="0">
                <a:ln>
                  <a:noFill/>
                </a:ln>
                <a:solidFill>
                  <a:srgbClr val="58595B"/>
                </a:solidFill>
                <a:effectLst/>
                <a:uLnTx/>
                <a:uFillTx/>
                <a:latin typeface="Arial" pitchFamily="34" charset="0"/>
                <a:ea typeface="Arial" charset="0"/>
                <a:cs typeface="Arial" pitchFamily="34" charset="0"/>
              </a:rPr>
              <a:t>Third level</a:t>
            </a:r>
          </a:p>
          <a:p>
            <a:pPr marL="540000" marR="0" lvl="3" indent="-180000" algn="l" defTabSz="914400" rtl="0" eaLnBrk="0" fontAlgn="base" latinLnBrk="0" hangingPunct="0">
              <a:lnSpc>
                <a:spcPct val="100000"/>
              </a:lnSpc>
              <a:spcBef>
                <a:spcPts val="0"/>
              </a:spcBef>
              <a:spcAft>
                <a:spcPts val="1200"/>
              </a:spcAft>
              <a:buClrTx/>
              <a:buSzTx/>
              <a:buFont typeface="Arial"/>
              <a:buChar char="•"/>
              <a:tabLst/>
              <a:defRPr/>
            </a:pPr>
            <a:r>
              <a:rPr kumimoji="0" lang="en-US" sz="1200" b="0" i="0" u="none" strike="noStrike" kern="1200" cap="none" spc="0" normalizeH="0" baseline="0" noProof="0" dirty="0" smtClean="0">
                <a:ln>
                  <a:noFill/>
                </a:ln>
                <a:solidFill>
                  <a:srgbClr val="58595B"/>
                </a:solidFill>
                <a:effectLst/>
                <a:uLnTx/>
                <a:uFillTx/>
                <a:latin typeface="Arial" pitchFamily="34" charset="0"/>
                <a:ea typeface="Arial" charset="0"/>
                <a:cs typeface="Arial" pitchFamily="34" charset="0"/>
              </a:rPr>
              <a:t>Fourth level</a:t>
            </a:r>
          </a:p>
        </p:txBody>
      </p:sp>
      <p:cxnSp>
        <p:nvCxnSpPr>
          <p:cNvPr id="99" name="Straight Connector 98"/>
          <p:cNvCxnSpPr/>
          <p:nvPr userDrawn="1"/>
        </p:nvCxnSpPr>
        <p:spPr>
          <a:xfrm>
            <a:off x="-3084" y="1709193"/>
            <a:ext cx="9147084" cy="0"/>
          </a:xfrm>
          <a:prstGeom prst="line">
            <a:avLst/>
          </a:prstGeom>
          <a:ln w="3175">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103"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17"/>
          </p:nvPr>
        </p:nvSpPr>
        <p:spPr>
          <a:xfrm>
            <a:off x="3598861" y="2160587"/>
            <a:ext cx="2159000" cy="3779411"/>
          </a:xfrm>
          <a:prstGeom prst="roundRect">
            <a:avLst>
              <a:gd name="adj" fmla="val 5286"/>
            </a:avLst>
          </a:prstGeom>
        </p:spPr>
        <p:txBody>
          <a:bodyPr/>
          <a:lstStyle/>
          <a:p>
            <a:pPr lvl="0"/>
            <a:r>
              <a:rPr lang="en-US" noProof="0" dirty="0" smtClean="0"/>
              <a:t>Click icon to add picture</a:t>
            </a:r>
            <a:endParaRPr lang="en-GB" noProof="0" dirty="0"/>
          </a:p>
        </p:txBody>
      </p:sp>
      <p:sp>
        <p:nvSpPr>
          <p:cNvPr id="100"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18"/>
          </p:nvPr>
        </p:nvSpPr>
        <p:spPr>
          <a:xfrm>
            <a:off x="6118223" y="2180103"/>
            <a:ext cx="2159000" cy="3779411"/>
          </a:xfrm>
          <a:prstGeom prst="roundRect">
            <a:avLst>
              <a:gd name="adj" fmla="val 5286"/>
            </a:avLst>
          </a:prstGeom>
        </p:spPr>
        <p:txBody>
          <a:bodyPr/>
          <a:lstStyle/>
          <a:p>
            <a:pPr lvl="0"/>
            <a:r>
              <a:rPr lang="en-US" noProof="0" dirty="0" smtClean="0"/>
              <a:t>Click icon to add picture</a:t>
            </a:r>
            <a:endParaRPr lang="en-GB" noProof="0" dirty="0"/>
          </a:p>
        </p:txBody>
      </p:sp>
      <p:sp>
        <p:nvSpPr>
          <p:cNvPr id="102" name="Date Placeholder 3"/>
          <p:cNvSpPr>
            <a:spLocks noGrp="1"/>
          </p:cNvSpPr>
          <p:nvPr>
            <p:ph type="dt" sz="half" idx="2"/>
          </p:nvPr>
        </p:nvSpPr>
        <p:spPr>
          <a:xfrm>
            <a:off x="719136" y="6480000"/>
            <a:ext cx="1871664" cy="378000"/>
          </a:xfrm>
          <a:prstGeom prst="rect">
            <a:avLst/>
          </a:prstGeom>
        </p:spPr>
        <p:txBody>
          <a:bodyPr lIns="0" tIns="0" rIns="0" bIns="0" anchor="ctr"/>
          <a:lstStyle>
            <a:lvl1pPr>
              <a:defRPr sz="800">
                <a:solidFill>
                  <a:schemeClr val="accent1"/>
                </a:solidFill>
              </a:defRPr>
            </a:lvl1pPr>
          </a:lstStyle>
          <a:p>
            <a:fld id="{EDCE6523-1D77-094B-8E5B-28D72BCF4B9A}" type="datetime3">
              <a:rPr lang="en-GB" smtClean="0">
                <a:solidFill>
                  <a:srgbClr val="00539B"/>
                </a:solidFill>
              </a:rPr>
              <a:pPr/>
              <a:t>21 December, 2020</a:t>
            </a:fld>
            <a:endParaRPr lang="en-GB" dirty="0">
              <a:solidFill>
                <a:srgbClr val="00539B"/>
              </a:solidFill>
            </a:endParaRPr>
          </a:p>
        </p:txBody>
      </p:sp>
      <p:sp>
        <p:nvSpPr>
          <p:cNvPr id="104" name="Footer Placeholder 4"/>
          <p:cNvSpPr>
            <a:spLocks noGrp="1"/>
          </p:cNvSpPr>
          <p:nvPr>
            <p:ph type="ftr" sz="quarter" idx="3"/>
          </p:nvPr>
        </p:nvSpPr>
        <p:spPr>
          <a:xfrm>
            <a:off x="3238499" y="6480000"/>
            <a:ext cx="2879725" cy="378000"/>
          </a:xfrm>
          <a:prstGeom prst="rect">
            <a:avLst/>
          </a:prstGeom>
        </p:spPr>
        <p:txBody>
          <a:bodyPr lIns="0" tIns="0" rIns="0" bIns="0" anchor="ctr"/>
          <a:lstStyle>
            <a:lvl1pPr>
              <a:defRPr sz="800">
                <a:solidFill>
                  <a:schemeClr val="accent1"/>
                </a:solidFill>
              </a:defRPr>
            </a:lvl1pPr>
          </a:lstStyle>
          <a:p>
            <a:r>
              <a:rPr lang="en-GB" dirty="0" smtClean="0">
                <a:solidFill>
                  <a:srgbClr val="00539B"/>
                </a:solidFill>
              </a:rPr>
              <a:t>© European Bank for Reconstruction </a:t>
            </a:r>
            <a:r>
              <a:rPr lang="en-GB" smtClean="0">
                <a:solidFill>
                  <a:srgbClr val="00539B"/>
                </a:solidFill>
              </a:rPr>
              <a:t>and Development </a:t>
            </a:r>
            <a:r>
              <a:rPr lang="en-GB" dirty="0" smtClean="0">
                <a:solidFill>
                  <a:srgbClr val="00539B"/>
                </a:solidFill>
              </a:rPr>
              <a:t>2012</a:t>
            </a:r>
            <a:endParaRPr lang="en-GB" dirty="0">
              <a:solidFill>
                <a:srgbClr val="00539B"/>
              </a:solidFill>
            </a:endParaRPr>
          </a:p>
        </p:txBody>
      </p:sp>
      <p:sp>
        <p:nvSpPr>
          <p:cNvPr id="101" name="Slide Number Placeholder 5"/>
          <p:cNvSpPr>
            <a:spLocks noGrp="1"/>
          </p:cNvSpPr>
          <p:nvPr>
            <p:ph type="sldNum" sz="quarter" idx="4"/>
          </p:nvPr>
        </p:nvSpPr>
        <p:spPr>
          <a:xfrm>
            <a:off x="8279567" y="6480000"/>
            <a:ext cx="360002" cy="378000"/>
          </a:xfrm>
          <a:prstGeom prst="rect">
            <a:avLst/>
          </a:prstGeom>
        </p:spPr>
        <p:txBody>
          <a:bodyPr lIns="0" tIns="0" rIns="0" bIns="0" anchor="ctr"/>
          <a:lstStyle>
            <a:lvl1pPr algn="r">
              <a:defRPr sz="800">
                <a:solidFill>
                  <a:schemeClr val="accent1"/>
                </a:solidFill>
              </a:defRPr>
            </a:lvl1pPr>
          </a:lstStyle>
          <a:p>
            <a:fld id="{71F9F866-B438-9445-8D9F-1F8FF6608833}" type="slidenum">
              <a:rPr lang="en-GB" smtClean="0">
                <a:solidFill>
                  <a:srgbClr val="00539B"/>
                </a:solidFill>
              </a:rPr>
              <a:pPr/>
              <a:t>‹#›</a:t>
            </a:fld>
            <a:endParaRPr lang="en-GB" dirty="0">
              <a:solidFill>
                <a:srgbClr val="00539B"/>
              </a:solidFill>
            </a:endParaRPr>
          </a:p>
        </p:txBody>
      </p:sp>
    </p:spTree>
    <p:extLst>
      <p:ext uri="{BB962C8B-B14F-4D97-AF65-F5344CB8AC3E}">
        <p14:creationId xmlns:p14="http://schemas.microsoft.com/office/powerpoint/2010/main" val="2929845231"/>
      </p:ext>
    </p:extLst>
  </p:cSld>
  <p:clrMapOvr>
    <a:masterClrMapping/>
  </p:clrMapOvr>
  <p:timing>
    <p:tnLst>
      <p:par>
        <p:cTn id="1" dur="indefinite" restart="never" nodeType="tmRoot"/>
      </p:par>
    </p:tnLst>
  </p:timing>
</p:sldLayout>
</file>

<file path=ppt/slideLayouts/slideLayout112.xml><?xml version="1.0" encoding="utf-8"?>
<p:sldLayout xmlns:a="http://schemas.openxmlformats.org/drawingml/2006/main" xmlns:r="http://schemas.openxmlformats.org/officeDocument/2006/relationships" xmlns:p="http://schemas.openxmlformats.org/presentationml/2006/main" preserve="1" userDrawn="1">
  <p:cSld name="7_Text + image">
    <p:spTree>
      <p:nvGrpSpPr>
        <p:cNvPr id="1" name=""/>
        <p:cNvGrpSpPr/>
        <p:nvPr/>
      </p:nvGrpSpPr>
      <p:grpSpPr>
        <a:xfrm>
          <a:off x="0" y="0"/>
          <a:ext cx="0" cy="0"/>
          <a:chOff x="0" y="0"/>
          <a:chExt cx="0" cy="0"/>
        </a:xfrm>
      </p:grpSpPr>
      <p:sp>
        <p:nvSpPr>
          <p:cNvPr id="2" name="Title 1" descr="Ideally your title should fit on one line." title="Slide title"/>
          <p:cNvSpPr>
            <a:spLocks noGrp="1"/>
          </p:cNvSpPr>
          <p:nvPr>
            <p:ph type="title"/>
          </p:nvPr>
        </p:nvSpPr>
        <p:spPr/>
        <p:txBody>
          <a:bodyPr/>
          <a:lstStyle/>
          <a:p>
            <a:r>
              <a:rPr lang="en-US" smtClean="0"/>
              <a:t>Click to edit Master title style</a:t>
            </a:r>
            <a:endParaRPr lang="en-GB"/>
          </a:p>
        </p:txBody>
      </p:sp>
      <p:sp>
        <p:nvSpPr>
          <p:cNvPr id="7" name="Text Placeholder 6" descr="First level - paragraph text&#10;Second level - bullet 1&#10;Third level - bullet 2&#10;&#10;No more than 100 words per slide" title="Main text copy"/>
          <p:cNvSpPr>
            <a:spLocks noGrp="1"/>
          </p:cNvSpPr>
          <p:nvPr>
            <p:ph type="body" sz="quarter" idx="13"/>
          </p:nvPr>
        </p:nvSpPr>
        <p:spPr>
          <a:xfrm>
            <a:off x="720724" y="2160587"/>
            <a:ext cx="2517775" cy="3779411"/>
          </a:xfrm>
          <a:prstGeom prst="rect">
            <a:avLst/>
          </a:prstGeom>
        </p:spPr>
        <p:txBody>
          <a:bodyPr>
            <a:normAutofit/>
          </a:bodyPr>
          <a:lstStyle>
            <a:lvl1pPr marL="0" marR="0" indent="0" algn="l" defTabSz="914400" rtl="0" eaLnBrk="0" fontAlgn="base" latinLnBrk="0" hangingPunct="0">
              <a:lnSpc>
                <a:spcPct val="100000"/>
              </a:lnSpc>
              <a:spcBef>
                <a:spcPts val="0"/>
              </a:spcBef>
              <a:spcAft>
                <a:spcPts val="1200"/>
              </a:spcAft>
              <a:buClrTx/>
              <a:buSzTx/>
              <a:buFontTx/>
              <a:buNone/>
              <a:tabLst/>
              <a:defRPr sz="2000">
                <a:solidFill>
                  <a:schemeClr val="tx1"/>
                </a:solidFill>
                <a:latin typeface="Franklin Gothic Book"/>
                <a:cs typeface="Franklin Gothic Book"/>
              </a:defRPr>
            </a:lvl1pPr>
            <a:lvl2pPr marL="179388" marR="0" indent="-179388" algn="l" defTabSz="914400" rtl="0" eaLnBrk="0" fontAlgn="base" latinLnBrk="0" hangingPunct="0">
              <a:lnSpc>
                <a:spcPct val="100000"/>
              </a:lnSpc>
              <a:spcBef>
                <a:spcPts val="0"/>
              </a:spcBef>
              <a:spcAft>
                <a:spcPts val="1200"/>
              </a:spcAft>
              <a:buClrTx/>
              <a:buSzTx/>
              <a:buFont typeface="Arial" charset="0"/>
              <a:buChar char="•"/>
              <a:tabLst/>
              <a:defRPr>
                <a:solidFill>
                  <a:schemeClr val="tx1"/>
                </a:solidFill>
                <a:latin typeface="Franklin Gothic Book"/>
                <a:ea typeface="Franklin Gothic Book"/>
                <a:cs typeface="Franklin Gothic Book"/>
              </a:defRPr>
            </a:lvl2pPr>
            <a:lvl3pPr marL="360000" marR="0" indent="-180000" algn="l" defTabSz="914400" rtl="0" eaLnBrk="0" fontAlgn="base" latinLnBrk="0" hangingPunct="0">
              <a:lnSpc>
                <a:spcPct val="100000"/>
              </a:lnSpc>
              <a:spcBef>
                <a:spcPts val="0"/>
              </a:spcBef>
              <a:spcAft>
                <a:spcPts val="1200"/>
              </a:spcAft>
              <a:buClrTx/>
              <a:buSzTx/>
              <a:buFont typeface="Arial"/>
              <a:buChar char="•"/>
              <a:tabLst/>
              <a:defRPr>
                <a:solidFill>
                  <a:schemeClr val="tx1"/>
                </a:solidFill>
                <a:latin typeface="Franklin Gothic Book"/>
                <a:ea typeface="Franklin Gothic Book"/>
                <a:cs typeface="Franklin Gothic Book"/>
              </a:defRPr>
            </a:lvl3pPr>
            <a:lvl4pPr marL="540000" marR="0" indent="-180000" algn="l" defTabSz="914400" rtl="0" eaLnBrk="0" fontAlgn="base" latinLnBrk="0" hangingPunct="0">
              <a:lnSpc>
                <a:spcPct val="100000"/>
              </a:lnSpc>
              <a:spcBef>
                <a:spcPts val="0"/>
              </a:spcBef>
              <a:spcAft>
                <a:spcPts val="1200"/>
              </a:spcAft>
              <a:buClrTx/>
              <a:buSzTx/>
              <a:buFont typeface="Arial"/>
              <a:buChar char="•"/>
              <a:tabLst/>
              <a:defRPr>
                <a:latin typeface="Franklin Gothic Book"/>
                <a:ea typeface="Franklin Gothic Book"/>
                <a:cs typeface="Franklin Gothic Book"/>
              </a:defRPr>
            </a:lvl4pPr>
          </a:lstStyle>
          <a:p>
            <a:pPr marL="0" marR="0" lvl="0"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dirty="0" smtClean="0">
                <a:ln>
                  <a:noFill/>
                </a:ln>
                <a:solidFill>
                  <a:srgbClr val="58595B"/>
                </a:solidFill>
                <a:effectLst/>
                <a:uLnTx/>
                <a:uFillTx/>
                <a:latin typeface="Arial" pitchFamily="34" charset="0"/>
                <a:ea typeface="ＭＳ Ｐゴシック" charset="0"/>
                <a:cs typeface="Arial" pitchFamily="34" charset="0"/>
              </a:rPr>
              <a:t>Click to edit Master text styles</a:t>
            </a:r>
          </a:p>
          <a:p>
            <a:pPr marL="179388" marR="0" lvl="1" indent="-179388" algn="l" defTabSz="914400" rtl="0" eaLnBrk="0" fontAlgn="base" latinLnBrk="0" hangingPunct="0">
              <a:lnSpc>
                <a:spcPct val="100000"/>
              </a:lnSpc>
              <a:spcBef>
                <a:spcPts val="0"/>
              </a:spcBef>
              <a:spcAft>
                <a:spcPts val="1200"/>
              </a:spcAft>
              <a:buClrTx/>
              <a:buSzTx/>
              <a:buFont typeface="Arial" charset="0"/>
              <a:buChar char="•"/>
              <a:tabLst/>
              <a:defRPr/>
            </a:pPr>
            <a:r>
              <a:rPr kumimoji="0" lang="en-US" sz="1200" b="0" i="0" u="none" strike="noStrike" kern="1200" cap="none" spc="0" normalizeH="0" baseline="0" noProof="0" dirty="0" smtClean="0">
                <a:ln>
                  <a:noFill/>
                </a:ln>
                <a:solidFill>
                  <a:srgbClr val="58595B"/>
                </a:solidFill>
                <a:effectLst/>
                <a:uLnTx/>
                <a:uFillTx/>
                <a:latin typeface="Arial" pitchFamily="34" charset="0"/>
                <a:ea typeface="Arial" charset="0"/>
                <a:cs typeface="Arial" pitchFamily="34" charset="0"/>
              </a:rPr>
              <a:t>Second level</a:t>
            </a:r>
          </a:p>
          <a:p>
            <a:pPr marL="360000" marR="0" lvl="2" indent="-180000" algn="l" defTabSz="914400" rtl="0" eaLnBrk="0" fontAlgn="base" latinLnBrk="0" hangingPunct="0">
              <a:lnSpc>
                <a:spcPct val="100000"/>
              </a:lnSpc>
              <a:spcBef>
                <a:spcPts val="0"/>
              </a:spcBef>
              <a:spcAft>
                <a:spcPts val="1200"/>
              </a:spcAft>
              <a:buClrTx/>
              <a:buSzTx/>
              <a:buFont typeface="Arial"/>
              <a:buChar char="•"/>
              <a:tabLst/>
              <a:defRPr/>
            </a:pPr>
            <a:r>
              <a:rPr kumimoji="0" lang="en-US" sz="1200" b="0" i="0" u="none" strike="noStrike" kern="1200" cap="none" spc="0" normalizeH="0" baseline="0" noProof="0" dirty="0" smtClean="0">
                <a:ln>
                  <a:noFill/>
                </a:ln>
                <a:solidFill>
                  <a:srgbClr val="58595B"/>
                </a:solidFill>
                <a:effectLst/>
                <a:uLnTx/>
                <a:uFillTx/>
                <a:latin typeface="Arial" pitchFamily="34" charset="0"/>
                <a:ea typeface="Arial" charset="0"/>
                <a:cs typeface="Arial" pitchFamily="34" charset="0"/>
              </a:rPr>
              <a:t>Third level</a:t>
            </a:r>
          </a:p>
          <a:p>
            <a:pPr marL="540000" marR="0" lvl="3" indent="-180000" algn="l" defTabSz="914400" rtl="0" eaLnBrk="0" fontAlgn="base" latinLnBrk="0" hangingPunct="0">
              <a:lnSpc>
                <a:spcPct val="100000"/>
              </a:lnSpc>
              <a:spcBef>
                <a:spcPts val="0"/>
              </a:spcBef>
              <a:spcAft>
                <a:spcPts val="1200"/>
              </a:spcAft>
              <a:buClrTx/>
              <a:buSzTx/>
              <a:buFont typeface="Arial"/>
              <a:buChar char="•"/>
              <a:tabLst/>
              <a:defRPr/>
            </a:pPr>
            <a:r>
              <a:rPr kumimoji="0" lang="en-US" sz="1200" b="0" i="0" u="none" strike="noStrike" kern="1200" cap="none" spc="0" normalizeH="0" baseline="0" noProof="0" dirty="0" smtClean="0">
                <a:ln>
                  <a:noFill/>
                </a:ln>
                <a:solidFill>
                  <a:srgbClr val="58595B"/>
                </a:solidFill>
                <a:effectLst/>
                <a:uLnTx/>
                <a:uFillTx/>
                <a:latin typeface="Arial" pitchFamily="34" charset="0"/>
                <a:ea typeface="Arial" charset="0"/>
                <a:cs typeface="Arial" pitchFamily="34" charset="0"/>
              </a:rPr>
              <a:t>Fourth level</a:t>
            </a:r>
          </a:p>
        </p:txBody>
      </p:sp>
      <p:cxnSp>
        <p:nvCxnSpPr>
          <p:cNvPr id="99" name="Straight Connector 98"/>
          <p:cNvCxnSpPr/>
          <p:nvPr userDrawn="1"/>
        </p:nvCxnSpPr>
        <p:spPr>
          <a:xfrm>
            <a:off x="-3084" y="1709193"/>
            <a:ext cx="9147084" cy="0"/>
          </a:xfrm>
          <a:prstGeom prst="line">
            <a:avLst/>
          </a:prstGeom>
          <a:ln w="3175">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103"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17"/>
          </p:nvPr>
        </p:nvSpPr>
        <p:spPr>
          <a:xfrm>
            <a:off x="3598860" y="2160588"/>
            <a:ext cx="5043235" cy="1800226"/>
          </a:xfrm>
          <a:prstGeom prst="roundRect">
            <a:avLst>
              <a:gd name="adj" fmla="val 5286"/>
            </a:avLst>
          </a:prstGeom>
        </p:spPr>
        <p:txBody>
          <a:bodyPr/>
          <a:lstStyle/>
          <a:p>
            <a:pPr lvl="0"/>
            <a:r>
              <a:rPr lang="en-US" noProof="0" dirty="0" smtClean="0"/>
              <a:t>Click icon to add picture</a:t>
            </a:r>
            <a:endParaRPr lang="en-GB" noProof="0" dirty="0"/>
          </a:p>
        </p:txBody>
      </p:sp>
      <p:sp>
        <p:nvSpPr>
          <p:cNvPr id="100"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18"/>
          </p:nvPr>
        </p:nvSpPr>
        <p:spPr>
          <a:xfrm>
            <a:off x="3598860" y="4319588"/>
            <a:ext cx="5040708" cy="1639926"/>
          </a:xfrm>
          <a:prstGeom prst="roundRect">
            <a:avLst>
              <a:gd name="adj" fmla="val 5286"/>
            </a:avLst>
          </a:prstGeom>
        </p:spPr>
        <p:txBody>
          <a:bodyPr/>
          <a:lstStyle/>
          <a:p>
            <a:pPr lvl="0"/>
            <a:r>
              <a:rPr lang="en-US" noProof="0" dirty="0" smtClean="0"/>
              <a:t>Click icon to add picture</a:t>
            </a:r>
            <a:endParaRPr lang="en-GB" noProof="0" dirty="0"/>
          </a:p>
        </p:txBody>
      </p:sp>
      <p:sp>
        <p:nvSpPr>
          <p:cNvPr id="101" name="Date Placeholder 3"/>
          <p:cNvSpPr>
            <a:spLocks noGrp="1"/>
          </p:cNvSpPr>
          <p:nvPr>
            <p:ph type="dt" sz="half" idx="2"/>
          </p:nvPr>
        </p:nvSpPr>
        <p:spPr>
          <a:xfrm>
            <a:off x="719136" y="6480000"/>
            <a:ext cx="1871664" cy="378000"/>
          </a:xfrm>
          <a:prstGeom prst="rect">
            <a:avLst/>
          </a:prstGeom>
        </p:spPr>
        <p:txBody>
          <a:bodyPr lIns="0" tIns="0" rIns="0" bIns="0" anchor="ctr"/>
          <a:lstStyle>
            <a:lvl1pPr>
              <a:defRPr sz="800">
                <a:solidFill>
                  <a:schemeClr val="accent1"/>
                </a:solidFill>
              </a:defRPr>
            </a:lvl1pPr>
          </a:lstStyle>
          <a:p>
            <a:fld id="{DDB9F3E3-D95D-7744-B1A9-3A5E9661014B}" type="datetime3">
              <a:rPr lang="en-GB" smtClean="0">
                <a:solidFill>
                  <a:srgbClr val="00539B"/>
                </a:solidFill>
              </a:rPr>
              <a:pPr/>
              <a:t>21 December, 2020</a:t>
            </a:fld>
            <a:endParaRPr lang="en-GB" dirty="0">
              <a:solidFill>
                <a:srgbClr val="00539B"/>
              </a:solidFill>
            </a:endParaRPr>
          </a:p>
        </p:txBody>
      </p:sp>
      <p:sp>
        <p:nvSpPr>
          <p:cNvPr id="102" name="Footer Placeholder 4"/>
          <p:cNvSpPr>
            <a:spLocks noGrp="1"/>
          </p:cNvSpPr>
          <p:nvPr>
            <p:ph type="ftr" sz="quarter" idx="3"/>
          </p:nvPr>
        </p:nvSpPr>
        <p:spPr>
          <a:xfrm>
            <a:off x="3238499" y="6480000"/>
            <a:ext cx="2879725" cy="378000"/>
          </a:xfrm>
          <a:prstGeom prst="rect">
            <a:avLst/>
          </a:prstGeom>
        </p:spPr>
        <p:txBody>
          <a:bodyPr lIns="0" tIns="0" rIns="0" bIns="0" anchor="ctr"/>
          <a:lstStyle>
            <a:lvl1pPr>
              <a:defRPr sz="800">
                <a:solidFill>
                  <a:schemeClr val="accent1"/>
                </a:solidFill>
              </a:defRPr>
            </a:lvl1pPr>
          </a:lstStyle>
          <a:p>
            <a:r>
              <a:rPr lang="en-GB" dirty="0" smtClean="0">
                <a:solidFill>
                  <a:srgbClr val="00539B"/>
                </a:solidFill>
              </a:rPr>
              <a:t>© European Bank for Reconstruction </a:t>
            </a:r>
            <a:r>
              <a:rPr lang="en-GB" smtClean="0">
                <a:solidFill>
                  <a:srgbClr val="00539B"/>
                </a:solidFill>
              </a:rPr>
              <a:t>and Development </a:t>
            </a:r>
            <a:r>
              <a:rPr lang="en-GB" dirty="0" smtClean="0">
                <a:solidFill>
                  <a:srgbClr val="00539B"/>
                </a:solidFill>
              </a:rPr>
              <a:t>2012</a:t>
            </a:r>
            <a:endParaRPr lang="en-GB" dirty="0">
              <a:solidFill>
                <a:srgbClr val="00539B"/>
              </a:solidFill>
            </a:endParaRPr>
          </a:p>
        </p:txBody>
      </p:sp>
      <p:sp>
        <p:nvSpPr>
          <p:cNvPr id="105" name="Slide Number Placeholder 5"/>
          <p:cNvSpPr>
            <a:spLocks noGrp="1"/>
          </p:cNvSpPr>
          <p:nvPr>
            <p:ph type="sldNum" sz="quarter" idx="4"/>
          </p:nvPr>
        </p:nvSpPr>
        <p:spPr>
          <a:xfrm>
            <a:off x="8279567" y="6480000"/>
            <a:ext cx="360002" cy="378000"/>
          </a:xfrm>
          <a:prstGeom prst="rect">
            <a:avLst/>
          </a:prstGeom>
        </p:spPr>
        <p:txBody>
          <a:bodyPr lIns="0" tIns="0" rIns="0" bIns="0" anchor="ctr"/>
          <a:lstStyle>
            <a:lvl1pPr algn="r">
              <a:defRPr sz="800">
                <a:solidFill>
                  <a:schemeClr val="accent1"/>
                </a:solidFill>
              </a:defRPr>
            </a:lvl1pPr>
          </a:lstStyle>
          <a:p>
            <a:fld id="{71F9F866-B438-9445-8D9F-1F8FF6608833}" type="slidenum">
              <a:rPr lang="en-GB" smtClean="0">
                <a:solidFill>
                  <a:srgbClr val="00539B"/>
                </a:solidFill>
              </a:rPr>
              <a:pPr/>
              <a:t>‹#›</a:t>
            </a:fld>
            <a:endParaRPr lang="en-GB" dirty="0">
              <a:solidFill>
                <a:srgbClr val="00539B"/>
              </a:solidFill>
            </a:endParaRPr>
          </a:p>
        </p:txBody>
      </p:sp>
    </p:spTree>
    <p:extLst>
      <p:ext uri="{BB962C8B-B14F-4D97-AF65-F5344CB8AC3E}">
        <p14:creationId xmlns:p14="http://schemas.microsoft.com/office/powerpoint/2010/main" val="1533084906"/>
      </p:ext>
    </p:extLst>
  </p:cSld>
  <p:clrMapOvr>
    <a:masterClrMapping/>
  </p:clrMapOvr>
  <p:timing>
    <p:tnLst>
      <p:par>
        <p:cTn id="1" dur="indefinite" restart="never" nodeType="tmRoot"/>
      </p:par>
    </p:tnLst>
  </p:timing>
</p:sldLayout>
</file>

<file path=ppt/slideLayouts/slideLayout113.xml><?xml version="1.0" encoding="utf-8"?>
<p:sldLayout xmlns:a="http://schemas.openxmlformats.org/drawingml/2006/main" xmlns:r="http://schemas.openxmlformats.org/officeDocument/2006/relationships" xmlns:p="http://schemas.openxmlformats.org/presentationml/2006/main" preserve="1" userDrawn="1">
  <p:cSld name="2_Text + image">
    <p:spTree>
      <p:nvGrpSpPr>
        <p:cNvPr id="1" name=""/>
        <p:cNvGrpSpPr/>
        <p:nvPr/>
      </p:nvGrpSpPr>
      <p:grpSpPr>
        <a:xfrm>
          <a:off x="0" y="0"/>
          <a:ext cx="0" cy="0"/>
          <a:chOff x="0" y="0"/>
          <a:chExt cx="0" cy="0"/>
        </a:xfrm>
      </p:grpSpPr>
      <p:sp>
        <p:nvSpPr>
          <p:cNvPr id="2" name="Title 1" descr="Ideally your title should fit on one line." title="Slide title"/>
          <p:cNvSpPr>
            <a:spLocks noGrp="1"/>
          </p:cNvSpPr>
          <p:nvPr>
            <p:ph type="title"/>
          </p:nvPr>
        </p:nvSpPr>
        <p:spPr/>
        <p:txBody>
          <a:bodyPr/>
          <a:lstStyle/>
          <a:p>
            <a:r>
              <a:rPr lang="en-US" smtClean="0"/>
              <a:t>Click to edit Master title style</a:t>
            </a:r>
            <a:endParaRPr lang="en-GB"/>
          </a:p>
        </p:txBody>
      </p:sp>
      <p:sp>
        <p:nvSpPr>
          <p:cNvPr id="7" name="Text Placeholder 6" descr="First level - paragraph text&#10;Second level - bullet 1&#10;Third level - bullet 2&#10;&#10;No more than 100 words per slide" title="Main text copy"/>
          <p:cNvSpPr>
            <a:spLocks noGrp="1"/>
          </p:cNvSpPr>
          <p:nvPr>
            <p:ph type="body" sz="quarter" idx="13"/>
          </p:nvPr>
        </p:nvSpPr>
        <p:spPr>
          <a:xfrm>
            <a:off x="720724" y="2160587"/>
            <a:ext cx="3957635" cy="3779411"/>
          </a:xfrm>
          <a:prstGeom prst="rect">
            <a:avLst/>
          </a:prstGeom>
        </p:spPr>
        <p:txBody>
          <a:bodyPr>
            <a:normAutofit/>
          </a:bodyPr>
          <a:lstStyle>
            <a:lvl1pPr marL="0" marR="0" indent="0" algn="l" defTabSz="914400" rtl="0" eaLnBrk="0" fontAlgn="base" latinLnBrk="0" hangingPunct="0">
              <a:lnSpc>
                <a:spcPct val="100000"/>
              </a:lnSpc>
              <a:spcBef>
                <a:spcPts val="0"/>
              </a:spcBef>
              <a:spcAft>
                <a:spcPts val="1200"/>
              </a:spcAft>
              <a:buClrTx/>
              <a:buSzTx/>
              <a:buFontTx/>
              <a:buNone/>
              <a:tabLst/>
              <a:defRPr sz="2000">
                <a:solidFill>
                  <a:schemeClr val="tx1"/>
                </a:solidFill>
                <a:latin typeface="Franklin Gothic Book"/>
                <a:cs typeface="Franklin Gothic Book"/>
              </a:defRPr>
            </a:lvl1pPr>
            <a:lvl2pPr marL="179388" marR="0" indent="-179388" algn="l" defTabSz="914400" rtl="0" eaLnBrk="0" fontAlgn="base" latinLnBrk="0" hangingPunct="0">
              <a:lnSpc>
                <a:spcPct val="100000"/>
              </a:lnSpc>
              <a:spcBef>
                <a:spcPts val="0"/>
              </a:spcBef>
              <a:spcAft>
                <a:spcPts val="1200"/>
              </a:spcAft>
              <a:buClrTx/>
              <a:buSzTx/>
              <a:buFont typeface="Arial" charset="0"/>
              <a:buChar char="•"/>
              <a:tabLst/>
              <a:defRPr>
                <a:solidFill>
                  <a:schemeClr val="tx1"/>
                </a:solidFill>
                <a:latin typeface="Franklin Gothic Book"/>
                <a:ea typeface="Franklin Gothic Book"/>
                <a:cs typeface="Franklin Gothic Book"/>
              </a:defRPr>
            </a:lvl2pPr>
            <a:lvl3pPr marL="360000" marR="0" indent="-180000" algn="l" defTabSz="914400" rtl="0" eaLnBrk="0" fontAlgn="base" latinLnBrk="0" hangingPunct="0">
              <a:lnSpc>
                <a:spcPct val="100000"/>
              </a:lnSpc>
              <a:spcBef>
                <a:spcPts val="0"/>
              </a:spcBef>
              <a:spcAft>
                <a:spcPts val="1200"/>
              </a:spcAft>
              <a:buClrTx/>
              <a:buSzTx/>
              <a:buFont typeface="Arial"/>
              <a:buChar char="•"/>
              <a:tabLst/>
              <a:defRPr>
                <a:solidFill>
                  <a:schemeClr val="tx1"/>
                </a:solidFill>
                <a:latin typeface="Franklin Gothic Book"/>
                <a:ea typeface="Franklin Gothic Book"/>
                <a:cs typeface="Franklin Gothic Book"/>
              </a:defRPr>
            </a:lvl3pPr>
            <a:lvl4pPr marL="540000" marR="0" indent="-180000" algn="l" defTabSz="914400" rtl="0" eaLnBrk="0" fontAlgn="base" latinLnBrk="0" hangingPunct="0">
              <a:lnSpc>
                <a:spcPct val="100000"/>
              </a:lnSpc>
              <a:spcBef>
                <a:spcPts val="0"/>
              </a:spcBef>
              <a:spcAft>
                <a:spcPts val="1200"/>
              </a:spcAft>
              <a:buClrTx/>
              <a:buSzTx/>
              <a:buFont typeface="Arial"/>
              <a:buChar char="•"/>
              <a:tabLst/>
              <a:defRPr>
                <a:latin typeface="Franklin Gothic Book"/>
                <a:ea typeface="Franklin Gothic Book"/>
                <a:cs typeface="Franklin Gothic Book"/>
              </a:defRPr>
            </a:lvl4pPr>
          </a:lstStyle>
          <a:p>
            <a:pPr marL="0" marR="0" lvl="0"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dirty="0" smtClean="0">
                <a:ln>
                  <a:noFill/>
                </a:ln>
                <a:solidFill>
                  <a:srgbClr val="58595B"/>
                </a:solidFill>
                <a:effectLst/>
                <a:uLnTx/>
                <a:uFillTx/>
                <a:latin typeface="Arial" pitchFamily="34" charset="0"/>
                <a:ea typeface="ＭＳ Ｐゴシック" charset="0"/>
                <a:cs typeface="Arial" pitchFamily="34" charset="0"/>
              </a:rPr>
              <a:t>Click to edit Master text styles</a:t>
            </a:r>
          </a:p>
          <a:p>
            <a:pPr marL="179388" marR="0" lvl="1" indent="-179388" algn="l" defTabSz="914400" rtl="0" eaLnBrk="0" fontAlgn="base" latinLnBrk="0" hangingPunct="0">
              <a:lnSpc>
                <a:spcPct val="100000"/>
              </a:lnSpc>
              <a:spcBef>
                <a:spcPts val="0"/>
              </a:spcBef>
              <a:spcAft>
                <a:spcPts val="1200"/>
              </a:spcAft>
              <a:buClrTx/>
              <a:buSzTx/>
              <a:buFont typeface="Arial" charset="0"/>
              <a:buChar char="•"/>
              <a:tabLst/>
              <a:defRPr/>
            </a:pPr>
            <a:r>
              <a:rPr kumimoji="0" lang="en-US" sz="1200" b="0" i="0" u="none" strike="noStrike" kern="1200" cap="none" spc="0" normalizeH="0" baseline="0" noProof="0" dirty="0" smtClean="0">
                <a:ln>
                  <a:noFill/>
                </a:ln>
                <a:solidFill>
                  <a:srgbClr val="58595B"/>
                </a:solidFill>
                <a:effectLst/>
                <a:uLnTx/>
                <a:uFillTx/>
                <a:latin typeface="Arial" pitchFamily="34" charset="0"/>
                <a:ea typeface="Arial" charset="0"/>
                <a:cs typeface="Arial" pitchFamily="34" charset="0"/>
              </a:rPr>
              <a:t>Second level</a:t>
            </a:r>
          </a:p>
          <a:p>
            <a:pPr marL="360000" marR="0" lvl="2" indent="-180000" algn="l" defTabSz="914400" rtl="0" eaLnBrk="0" fontAlgn="base" latinLnBrk="0" hangingPunct="0">
              <a:lnSpc>
                <a:spcPct val="100000"/>
              </a:lnSpc>
              <a:spcBef>
                <a:spcPts val="0"/>
              </a:spcBef>
              <a:spcAft>
                <a:spcPts val="1200"/>
              </a:spcAft>
              <a:buClrTx/>
              <a:buSzTx/>
              <a:buFont typeface="Arial"/>
              <a:buChar char="•"/>
              <a:tabLst/>
              <a:defRPr/>
            </a:pPr>
            <a:r>
              <a:rPr kumimoji="0" lang="en-US" sz="1200" b="0" i="0" u="none" strike="noStrike" kern="1200" cap="none" spc="0" normalizeH="0" baseline="0" noProof="0" dirty="0" smtClean="0">
                <a:ln>
                  <a:noFill/>
                </a:ln>
                <a:solidFill>
                  <a:srgbClr val="58595B"/>
                </a:solidFill>
                <a:effectLst/>
                <a:uLnTx/>
                <a:uFillTx/>
                <a:latin typeface="Arial" pitchFamily="34" charset="0"/>
                <a:ea typeface="Arial" charset="0"/>
                <a:cs typeface="Arial" pitchFamily="34" charset="0"/>
              </a:rPr>
              <a:t>Third level</a:t>
            </a:r>
          </a:p>
          <a:p>
            <a:pPr marL="540000" marR="0" lvl="3" indent="-180000" algn="l" defTabSz="914400" rtl="0" eaLnBrk="0" fontAlgn="base" latinLnBrk="0" hangingPunct="0">
              <a:lnSpc>
                <a:spcPct val="100000"/>
              </a:lnSpc>
              <a:spcBef>
                <a:spcPts val="0"/>
              </a:spcBef>
              <a:spcAft>
                <a:spcPts val="1200"/>
              </a:spcAft>
              <a:buClrTx/>
              <a:buSzTx/>
              <a:buFont typeface="Arial"/>
              <a:buChar char="•"/>
              <a:tabLst/>
              <a:defRPr/>
            </a:pPr>
            <a:r>
              <a:rPr kumimoji="0" lang="en-US" sz="1200" b="0" i="0" u="none" strike="noStrike" kern="1200" cap="none" spc="0" normalizeH="0" baseline="0" noProof="0" dirty="0" smtClean="0">
                <a:ln>
                  <a:noFill/>
                </a:ln>
                <a:solidFill>
                  <a:srgbClr val="58595B"/>
                </a:solidFill>
                <a:effectLst/>
                <a:uLnTx/>
                <a:uFillTx/>
                <a:latin typeface="Arial" pitchFamily="34" charset="0"/>
                <a:ea typeface="Arial" charset="0"/>
                <a:cs typeface="Arial" pitchFamily="34" charset="0"/>
              </a:rPr>
              <a:t>Fourth level</a:t>
            </a:r>
          </a:p>
        </p:txBody>
      </p:sp>
      <p:sp>
        <p:nvSpPr>
          <p:cNvPr id="9"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14"/>
          </p:nvPr>
        </p:nvSpPr>
        <p:spPr>
          <a:xfrm>
            <a:off x="5038723" y="2160587"/>
            <a:ext cx="1800000" cy="1800226"/>
          </a:xfrm>
          <a:prstGeom prst="roundRect">
            <a:avLst>
              <a:gd name="adj" fmla="val 1665"/>
            </a:avLst>
          </a:prstGeom>
        </p:spPr>
        <p:txBody>
          <a:bodyPr/>
          <a:lstStyle/>
          <a:p>
            <a:pPr lvl="0"/>
            <a:r>
              <a:rPr lang="en-US" noProof="0" dirty="0" smtClean="0"/>
              <a:t>Click icon to add picture</a:t>
            </a:r>
            <a:endParaRPr lang="en-GB" noProof="0" dirty="0"/>
          </a:p>
        </p:txBody>
      </p:sp>
      <p:cxnSp>
        <p:nvCxnSpPr>
          <p:cNvPr id="99" name="Straight Connector 98"/>
          <p:cNvCxnSpPr/>
          <p:nvPr userDrawn="1"/>
        </p:nvCxnSpPr>
        <p:spPr>
          <a:xfrm>
            <a:off x="-3084" y="1709193"/>
            <a:ext cx="9147084" cy="0"/>
          </a:xfrm>
          <a:prstGeom prst="line">
            <a:avLst/>
          </a:prstGeom>
          <a:ln w="3175">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100"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15"/>
          </p:nvPr>
        </p:nvSpPr>
        <p:spPr>
          <a:xfrm>
            <a:off x="7020035" y="2160588"/>
            <a:ext cx="1619275" cy="1089346"/>
          </a:xfrm>
          <a:prstGeom prst="roundRect">
            <a:avLst>
              <a:gd name="adj" fmla="val 5742"/>
            </a:avLst>
          </a:prstGeom>
        </p:spPr>
        <p:txBody>
          <a:bodyPr/>
          <a:lstStyle/>
          <a:p>
            <a:pPr lvl="0"/>
            <a:r>
              <a:rPr lang="en-US" noProof="0" dirty="0" smtClean="0"/>
              <a:t>Click icon to add picture</a:t>
            </a:r>
            <a:endParaRPr lang="en-GB" noProof="0" dirty="0"/>
          </a:p>
        </p:txBody>
      </p:sp>
      <p:sp>
        <p:nvSpPr>
          <p:cNvPr id="101"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16"/>
          </p:nvPr>
        </p:nvSpPr>
        <p:spPr>
          <a:xfrm>
            <a:off x="5038724" y="4140313"/>
            <a:ext cx="1440000" cy="1800000"/>
          </a:xfrm>
          <a:prstGeom prst="roundRect">
            <a:avLst>
              <a:gd name="adj" fmla="val 4466"/>
            </a:avLst>
          </a:prstGeom>
        </p:spPr>
        <p:txBody>
          <a:bodyPr/>
          <a:lstStyle/>
          <a:p>
            <a:pPr lvl="0"/>
            <a:r>
              <a:rPr lang="en-US" noProof="0" dirty="0" smtClean="0"/>
              <a:t>Click icon to add picture</a:t>
            </a:r>
            <a:endParaRPr lang="en-GB" noProof="0" dirty="0"/>
          </a:p>
        </p:txBody>
      </p:sp>
      <p:sp>
        <p:nvSpPr>
          <p:cNvPr id="102"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17"/>
          </p:nvPr>
        </p:nvSpPr>
        <p:spPr>
          <a:xfrm>
            <a:off x="7199310" y="3419950"/>
            <a:ext cx="1440000" cy="1260000"/>
          </a:xfrm>
          <a:prstGeom prst="roundRect">
            <a:avLst>
              <a:gd name="adj" fmla="val 5336"/>
            </a:avLst>
          </a:prstGeom>
        </p:spPr>
        <p:txBody>
          <a:bodyPr/>
          <a:lstStyle/>
          <a:p>
            <a:pPr lvl="0"/>
            <a:r>
              <a:rPr lang="en-US" noProof="0" dirty="0" smtClean="0"/>
              <a:t>Click icon to add picture</a:t>
            </a:r>
            <a:endParaRPr lang="en-GB" noProof="0" dirty="0"/>
          </a:p>
        </p:txBody>
      </p:sp>
      <p:sp>
        <p:nvSpPr>
          <p:cNvPr id="104"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18"/>
          </p:nvPr>
        </p:nvSpPr>
        <p:spPr>
          <a:xfrm>
            <a:off x="6663765" y="4863353"/>
            <a:ext cx="1975545" cy="1068054"/>
          </a:xfrm>
          <a:prstGeom prst="roundRect">
            <a:avLst>
              <a:gd name="adj" fmla="val 5591"/>
            </a:avLst>
          </a:prstGeom>
        </p:spPr>
        <p:txBody>
          <a:bodyPr/>
          <a:lstStyle/>
          <a:p>
            <a:pPr lvl="0"/>
            <a:r>
              <a:rPr lang="en-US" noProof="0" dirty="0" smtClean="0"/>
              <a:t>Click icon to add picture</a:t>
            </a:r>
            <a:endParaRPr lang="en-GB" noProof="0" dirty="0"/>
          </a:p>
        </p:txBody>
      </p:sp>
      <p:sp>
        <p:nvSpPr>
          <p:cNvPr id="103" name="Date Placeholder 3"/>
          <p:cNvSpPr>
            <a:spLocks noGrp="1"/>
          </p:cNvSpPr>
          <p:nvPr>
            <p:ph type="dt" sz="half" idx="2"/>
          </p:nvPr>
        </p:nvSpPr>
        <p:spPr>
          <a:xfrm>
            <a:off x="719136" y="6480000"/>
            <a:ext cx="1871664" cy="378000"/>
          </a:xfrm>
          <a:prstGeom prst="rect">
            <a:avLst/>
          </a:prstGeom>
        </p:spPr>
        <p:txBody>
          <a:bodyPr lIns="0" tIns="0" rIns="0" bIns="0" anchor="ctr"/>
          <a:lstStyle>
            <a:lvl1pPr>
              <a:defRPr sz="800">
                <a:solidFill>
                  <a:schemeClr val="accent1"/>
                </a:solidFill>
              </a:defRPr>
            </a:lvl1pPr>
          </a:lstStyle>
          <a:p>
            <a:fld id="{D9A64614-7B90-2844-BF62-27C15202A4B6}" type="datetime3">
              <a:rPr lang="en-GB" smtClean="0">
                <a:solidFill>
                  <a:srgbClr val="00539B"/>
                </a:solidFill>
              </a:rPr>
              <a:pPr/>
              <a:t>21 December, 2020</a:t>
            </a:fld>
            <a:endParaRPr lang="en-GB" dirty="0">
              <a:solidFill>
                <a:srgbClr val="00539B"/>
              </a:solidFill>
            </a:endParaRPr>
          </a:p>
        </p:txBody>
      </p:sp>
      <p:sp>
        <p:nvSpPr>
          <p:cNvPr id="105" name="Footer Placeholder 4"/>
          <p:cNvSpPr>
            <a:spLocks noGrp="1"/>
          </p:cNvSpPr>
          <p:nvPr>
            <p:ph type="ftr" sz="quarter" idx="3"/>
          </p:nvPr>
        </p:nvSpPr>
        <p:spPr>
          <a:xfrm>
            <a:off x="3238499" y="6480000"/>
            <a:ext cx="2879725" cy="378000"/>
          </a:xfrm>
          <a:prstGeom prst="rect">
            <a:avLst/>
          </a:prstGeom>
        </p:spPr>
        <p:txBody>
          <a:bodyPr lIns="0" tIns="0" rIns="0" bIns="0" anchor="ctr"/>
          <a:lstStyle>
            <a:lvl1pPr>
              <a:defRPr sz="800">
                <a:solidFill>
                  <a:schemeClr val="accent1"/>
                </a:solidFill>
              </a:defRPr>
            </a:lvl1pPr>
          </a:lstStyle>
          <a:p>
            <a:r>
              <a:rPr lang="en-GB" dirty="0" smtClean="0">
                <a:solidFill>
                  <a:srgbClr val="00539B"/>
                </a:solidFill>
              </a:rPr>
              <a:t>© European Bank for Reconstruction </a:t>
            </a:r>
            <a:r>
              <a:rPr lang="en-GB" smtClean="0">
                <a:solidFill>
                  <a:srgbClr val="00539B"/>
                </a:solidFill>
              </a:rPr>
              <a:t>and Development </a:t>
            </a:r>
            <a:r>
              <a:rPr lang="en-GB" dirty="0" smtClean="0">
                <a:solidFill>
                  <a:srgbClr val="00539B"/>
                </a:solidFill>
              </a:rPr>
              <a:t>2012</a:t>
            </a:r>
            <a:endParaRPr lang="en-GB" dirty="0">
              <a:solidFill>
                <a:srgbClr val="00539B"/>
              </a:solidFill>
            </a:endParaRPr>
          </a:p>
        </p:txBody>
      </p:sp>
      <p:sp>
        <p:nvSpPr>
          <p:cNvPr id="107" name="Slide Number Placeholder 5"/>
          <p:cNvSpPr>
            <a:spLocks noGrp="1"/>
          </p:cNvSpPr>
          <p:nvPr>
            <p:ph type="sldNum" sz="quarter" idx="4"/>
          </p:nvPr>
        </p:nvSpPr>
        <p:spPr>
          <a:xfrm>
            <a:off x="8279567" y="6480000"/>
            <a:ext cx="360002" cy="378000"/>
          </a:xfrm>
          <a:prstGeom prst="rect">
            <a:avLst/>
          </a:prstGeom>
        </p:spPr>
        <p:txBody>
          <a:bodyPr lIns="0" tIns="0" rIns="0" bIns="0" anchor="ctr"/>
          <a:lstStyle>
            <a:lvl1pPr algn="r">
              <a:defRPr sz="800">
                <a:solidFill>
                  <a:schemeClr val="accent1"/>
                </a:solidFill>
              </a:defRPr>
            </a:lvl1pPr>
          </a:lstStyle>
          <a:p>
            <a:fld id="{71F9F866-B438-9445-8D9F-1F8FF6608833}" type="slidenum">
              <a:rPr lang="en-GB" smtClean="0">
                <a:solidFill>
                  <a:srgbClr val="00539B"/>
                </a:solidFill>
              </a:rPr>
              <a:pPr/>
              <a:t>‹#›</a:t>
            </a:fld>
            <a:endParaRPr lang="en-GB" dirty="0">
              <a:solidFill>
                <a:srgbClr val="00539B"/>
              </a:solidFill>
            </a:endParaRPr>
          </a:p>
        </p:txBody>
      </p:sp>
    </p:spTree>
    <p:extLst>
      <p:ext uri="{BB962C8B-B14F-4D97-AF65-F5344CB8AC3E}">
        <p14:creationId xmlns:p14="http://schemas.microsoft.com/office/powerpoint/2010/main" val="3359114176"/>
      </p:ext>
    </p:extLst>
  </p:cSld>
  <p:clrMapOvr>
    <a:masterClrMapping/>
  </p:clrMapOvr>
  <p:timing>
    <p:tnLst>
      <p:par>
        <p:cTn id="1" dur="indefinite" restart="never" nodeType="tmRoot"/>
      </p:par>
    </p:tnLst>
  </p:timing>
</p:sldLayout>
</file>

<file path=ppt/slideLayouts/slideLayout114.xml><?xml version="1.0" encoding="utf-8"?>
<p:sldLayout xmlns:a="http://schemas.openxmlformats.org/drawingml/2006/main" xmlns:r="http://schemas.openxmlformats.org/officeDocument/2006/relationships" xmlns:p="http://schemas.openxmlformats.org/presentationml/2006/main" preserve="1" userDrawn="1">
  <p:cSld name="4_Text + image">
    <p:spTree>
      <p:nvGrpSpPr>
        <p:cNvPr id="1" name=""/>
        <p:cNvGrpSpPr/>
        <p:nvPr/>
      </p:nvGrpSpPr>
      <p:grpSpPr>
        <a:xfrm>
          <a:off x="0" y="0"/>
          <a:ext cx="0" cy="0"/>
          <a:chOff x="0" y="0"/>
          <a:chExt cx="0" cy="0"/>
        </a:xfrm>
      </p:grpSpPr>
      <p:sp>
        <p:nvSpPr>
          <p:cNvPr id="2" name="Title 1" descr="Ideally your title should fit on one line." title="Slide title"/>
          <p:cNvSpPr>
            <a:spLocks noGrp="1"/>
          </p:cNvSpPr>
          <p:nvPr>
            <p:ph type="title"/>
          </p:nvPr>
        </p:nvSpPr>
        <p:spPr/>
        <p:txBody>
          <a:bodyPr/>
          <a:lstStyle/>
          <a:p>
            <a:r>
              <a:rPr lang="en-US" smtClean="0"/>
              <a:t>Click to edit Master title style</a:t>
            </a:r>
            <a:endParaRPr lang="en-GB"/>
          </a:p>
        </p:txBody>
      </p:sp>
      <p:sp>
        <p:nvSpPr>
          <p:cNvPr id="9"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14"/>
          </p:nvPr>
        </p:nvSpPr>
        <p:spPr>
          <a:xfrm>
            <a:off x="720725" y="2160587"/>
            <a:ext cx="2881087" cy="1800226"/>
          </a:xfrm>
          <a:prstGeom prst="roundRect">
            <a:avLst>
              <a:gd name="adj" fmla="val 5400"/>
            </a:avLst>
          </a:prstGeom>
        </p:spPr>
        <p:txBody>
          <a:bodyPr/>
          <a:lstStyle/>
          <a:p>
            <a:pPr lvl="0"/>
            <a:r>
              <a:rPr lang="en-US" noProof="0" dirty="0" smtClean="0"/>
              <a:t>Click icon to add picture</a:t>
            </a:r>
            <a:endParaRPr lang="en-GB" noProof="0" dirty="0"/>
          </a:p>
        </p:txBody>
      </p:sp>
      <p:cxnSp>
        <p:nvCxnSpPr>
          <p:cNvPr id="99" name="Straight Connector 98"/>
          <p:cNvCxnSpPr/>
          <p:nvPr userDrawn="1"/>
        </p:nvCxnSpPr>
        <p:spPr>
          <a:xfrm>
            <a:off x="-3084" y="1709193"/>
            <a:ext cx="9147084" cy="0"/>
          </a:xfrm>
          <a:prstGeom prst="line">
            <a:avLst/>
          </a:prstGeom>
          <a:ln w="3175">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100"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15"/>
          </p:nvPr>
        </p:nvSpPr>
        <p:spPr>
          <a:xfrm>
            <a:off x="3956773" y="2160587"/>
            <a:ext cx="2521812" cy="1808483"/>
          </a:xfrm>
          <a:prstGeom prst="roundRect">
            <a:avLst>
              <a:gd name="adj" fmla="val 4197"/>
            </a:avLst>
          </a:prstGeom>
        </p:spPr>
        <p:txBody>
          <a:bodyPr/>
          <a:lstStyle/>
          <a:p>
            <a:pPr lvl="0"/>
            <a:r>
              <a:rPr lang="en-US" noProof="0" dirty="0" smtClean="0"/>
              <a:t>Click icon to add picture</a:t>
            </a:r>
            <a:endParaRPr lang="en-GB" noProof="0" dirty="0"/>
          </a:p>
        </p:txBody>
      </p:sp>
      <p:sp>
        <p:nvSpPr>
          <p:cNvPr id="101"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16"/>
          </p:nvPr>
        </p:nvSpPr>
        <p:spPr>
          <a:xfrm>
            <a:off x="2878136" y="4319588"/>
            <a:ext cx="3600588" cy="1800411"/>
          </a:xfrm>
          <a:prstGeom prst="roundRect">
            <a:avLst>
              <a:gd name="adj" fmla="val 4986"/>
            </a:avLst>
          </a:prstGeom>
        </p:spPr>
        <p:txBody>
          <a:bodyPr/>
          <a:lstStyle/>
          <a:p>
            <a:pPr lvl="0"/>
            <a:r>
              <a:rPr lang="en-US" noProof="0" dirty="0" smtClean="0"/>
              <a:t>Click icon to add picture</a:t>
            </a:r>
            <a:endParaRPr lang="en-GB" noProof="0" dirty="0"/>
          </a:p>
        </p:txBody>
      </p:sp>
      <p:sp>
        <p:nvSpPr>
          <p:cNvPr id="102"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17"/>
          </p:nvPr>
        </p:nvSpPr>
        <p:spPr>
          <a:xfrm>
            <a:off x="720725" y="4319588"/>
            <a:ext cx="1797048" cy="1800412"/>
          </a:xfrm>
          <a:prstGeom prst="roundRect">
            <a:avLst>
              <a:gd name="adj" fmla="val 6218"/>
            </a:avLst>
          </a:prstGeom>
        </p:spPr>
        <p:txBody>
          <a:bodyPr/>
          <a:lstStyle/>
          <a:p>
            <a:pPr lvl="0"/>
            <a:r>
              <a:rPr lang="en-US" noProof="0" dirty="0" smtClean="0"/>
              <a:t>Click icon to add picture</a:t>
            </a:r>
            <a:endParaRPr lang="en-GB" noProof="0" dirty="0"/>
          </a:p>
        </p:txBody>
      </p:sp>
      <p:sp>
        <p:nvSpPr>
          <p:cNvPr id="104"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18"/>
          </p:nvPr>
        </p:nvSpPr>
        <p:spPr>
          <a:xfrm>
            <a:off x="6838948" y="2160588"/>
            <a:ext cx="1800620" cy="3959411"/>
          </a:xfrm>
          <a:prstGeom prst="roundRect">
            <a:avLst>
              <a:gd name="adj" fmla="val 3743"/>
            </a:avLst>
          </a:prstGeom>
        </p:spPr>
        <p:txBody>
          <a:bodyPr/>
          <a:lstStyle/>
          <a:p>
            <a:pPr lvl="0"/>
            <a:r>
              <a:rPr lang="en-US" noProof="0" dirty="0" smtClean="0"/>
              <a:t>Click icon to add picture</a:t>
            </a:r>
            <a:endParaRPr lang="en-GB" noProof="0" dirty="0"/>
          </a:p>
        </p:txBody>
      </p:sp>
      <p:sp>
        <p:nvSpPr>
          <p:cNvPr id="103" name="Date Placeholder 3"/>
          <p:cNvSpPr>
            <a:spLocks noGrp="1"/>
          </p:cNvSpPr>
          <p:nvPr>
            <p:ph type="dt" sz="half" idx="2"/>
          </p:nvPr>
        </p:nvSpPr>
        <p:spPr>
          <a:xfrm>
            <a:off x="719136" y="6480000"/>
            <a:ext cx="1871664" cy="378000"/>
          </a:xfrm>
          <a:prstGeom prst="rect">
            <a:avLst/>
          </a:prstGeom>
        </p:spPr>
        <p:txBody>
          <a:bodyPr lIns="0" tIns="0" rIns="0" bIns="0" anchor="ctr"/>
          <a:lstStyle>
            <a:lvl1pPr>
              <a:defRPr sz="800">
                <a:solidFill>
                  <a:schemeClr val="accent1"/>
                </a:solidFill>
              </a:defRPr>
            </a:lvl1pPr>
          </a:lstStyle>
          <a:p>
            <a:fld id="{CD9326FB-DCCB-FC47-93A9-9DEA7DB23AC9}" type="datetime3">
              <a:rPr lang="en-GB" smtClean="0">
                <a:solidFill>
                  <a:srgbClr val="00539B"/>
                </a:solidFill>
              </a:rPr>
              <a:pPr/>
              <a:t>21 December, 2020</a:t>
            </a:fld>
            <a:endParaRPr lang="en-GB" dirty="0">
              <a:solidFill>
                <a:srgbClr val="00539B"/>
              </a:solidFill>
            </a:endParaRPr>
          </a:p>
        </p:txBody>
      </p:sp>
      <p:sp>
        <p:nvSpPr>
          <p:cNvPr id="105" name="Footer Placeholder 4"/>
          <p:cNvSpPr>
            <a:spLocks noGrp="1"/>
          </p:cNvSpPr>
          <p:nvPr>
            <p:ph type="ftr" sz="quarter" idx="3"/>
          </p:nvPr>
        </p:nvSpPr>
        <p:spPr>
          <a:xfrm>
            <a:off x="3238499" y="6480000"/>
            <a:ext cx="2879725" cy="378000"/>
          </a:xfrm>
          <a:prstGeom prst="rect">
            <a:avLst/>
          </a:prstGeom>
        </p:spPr>
        <p:txBody>
          <a:bodyPr lIns="0" tIns="0" rIns="0" bIns="0" anchor="ctr"/>
          <a:lstStyle>
            <a:lvl1pPr>
              <a:defRPr sz="800">
                <a:solidFill>
                  <a:schemeClr val="accent1"/>
                </a:solidFill>
              </a:defRPr>
            </a:lvl1pPr>
          </a:lstStyle>
          <a:p>
            <a:r>
              <a:rPr lang="en-GB" dirty="0" smtClean="0">
                <a:solidFill>
                  <a:srgbClr val="00539B"/>
                </a:solidFill>
              </a:rPr>
              <a:t>© European Bank for Reconstruction </a:t>
            </a:r>
            <a:r>
              <a:rPr lang="en-GB" smtClean="0">
                <a:solidFill>
                  <a:srgbClr val="00539B"/>
                </a:solidFill>
              </a:rPr>
              <a:t>and Development </a:t>
            </a:r>
            <a:r>
              <a:rPr lang="en-GB" dirty="0" smtClean="0">
                <a:solidFill>
                  <a:srgbClr val="00539B"/>
                </a:solidFill>
              </a:rPr>
              <a:t>2012</a:t>
            </a:r>
            <a:endParaRPr lang="en-GB" dirty="0">
              <a:solidFill>
                <a:srgbClr val="00539B"/>
              </a:solidFill>
            </a:endParaRPr>
          </a:p>
        </p:txBody>
      </p:sp>
      <p:sp>
        <p:nvSpPr>
          <p:cNvPr id="107" name="Slide Number Placeholder 5"/>
          <p:cNvSpPr>
            <a:spLocks noGrp="1"/>
          </p:cNvSpPr>
          <p:nvPr>
            <p:ph type="sldNum" sz="quarter" idx="4"/>
          </p:nvPr>
        </p:nvSpPr>
        <p:spPr>
          <a:xfrm>
            <a:off x="8279567" y="6480000"/>
            <a:ext cx="360002" cy="378000"/>
          </a:xfrm>
          <a:prstGeom prst="rect">
            <a:avLst/>
          </a:prstGeom>
        </p:spPr>
        <p:txBody>
          <a:bodyPr lIns="0" tIns="0" rIns="0" bIns="0" anchor="ctr"/>
          <a:lstStyle>
            <a:lvl1pPr algn="r">
              <a:defRPr sz="800">
                <a:solidFill>
                  <a:schemeClr val="accent1"/>
                </a:solidFill>
              </a:defRPr>
            </a:lvl1pPr>
          </a:lstStyle>
          <a:p>
            <a:fld id="{71F9F866-B438-9445-8D9F-1F8FF6608833}" type="slidenum">
              <a:rPr lang="en-GB" smtClean="0">
                <a:solidFill>
                  <a:srgbClr val="00539B"/>
                </a:solidFill>
              </a:rPr>
              <a:pPr/>
              <a:t>‹#›</a:t>
            </a:fld>
            <a:endParaRPr lang="en-GB" dirty="0">
              <a:solidFill>
                <a:srgbClr val="00539B"/>
              </a:solidFill>
            </a:endParaRPr>
          </a:p>
        </p:txBody>
      </p:sp>
    </p:spTree>
    <p:extLst>
      <p:ext uri="{BB962C8B-B14F-4D97-AF65-F5344CB8AC3E}">
        <p14:creationId xmlns:p14="http://schemas.microsoft.com/office/powerpoint/2010/main" val="1302098566"/>
      </p:ext>
    </p:extLst>
  </p:cSld>
  <p:clrMapOvr>
    <a:masterClrMapping/>
  </p:clrMapOvr>
  <p:timing>
    <p:tnLst>
      <p:par>
        <p:cTn id="1" dur="indefinite" restart="never" nodeType="tmRoot"/>
      </p:par>
    </p:tnLst>
  </p:timing>
</p:sldLayout>
</file>

<file path=ppt/slideLayouts/slideLayout115.xml><?xml version="1.0" encoding="utf-8"?>
<p:sldLayout xmlns:a="http://schemas.openxmlformats.org/drawingml/2006/main" xmlns:r="http://schemas.openxmlformats.org/officeDocument/2006/relationships" xmlns:p="http://schemas.openxmlformats.org/presentationml/2006/main" preserve="1" userDrawn="1">
  <p:cSld name="6_Text + image">
    <p:spTree>
      <p:nvGrpSpPr>
        <p:cNvPr id="1" name=""/>
        <p:cNvGrpSpPr/>
        <p:nvPr/>
      </p:nvGrpSpPr>
      <p:grpSpPr>
        <a:xfrm>
          <a:off x="0" y="0"/>
          <a:ext cx="0" cy="0"/>
          <a:chOff x="0" y="0"/>
          <a:chExt cx="0" cy="0"/>
        </a:xfrm>
      </p:grpSpPr>
      <p:sp>
        <p:nvSpPr>
          <p:cNvPr id="2" name="Title 1" descr="Ideally your title should fit on one line." title="Slide title"/>
          <p:cNvSpPr>
            <a:spLocks noGrp="1"/>
          </p:cNvSpPr>
          <p:nvPr>
            <p:ph type="title"/>
          </p:nvPr>
        </p:nvSpPr>
        <p:spPr/>
        <p:txBody>
          <a:bodyPr/>
          <a:lstStyle/>
          <a:p>
            <a:r>
              <a:rPr lang="en-US" smtClean="0"/>
              <a:t>Click to edit Master title style</a:t>
            </a:r>
            <a:endParaRPr lang="en-GB"/>
          </a:p>
        </p:txBody>
      </p:sp>
      <p:sp>
        <p:nvSpPr>
          <p:cNvPr id="9"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14"/>
          </p:nvPr>
        </p:nvSpPr>
        <p:spPr>
          <a:xfrm>
            <a:off x="718634" y="2159588"/>
            <a:ext cx="1800000" cy="1800000"/>
          </a:xfrm>
          <a:prstGeom prst="roundRect">
            <a:avLst>
              <a:gd name="adj" fmla="val 5400"/>
            </a:avLst>
          </a:prstGeom>
        </p:spPr>
        <p:txBody>
          <a:bodyPr>
            <a:normAutofit/>
          </a:bodyPr>
          <a:lstStyle>
            <a:lvl1pPr>
              <a:defRPr sz="1200"/>
            </a:lvl1pPr>
          </a:lstStyle>
          <a:p>
            <a:pPr lvl="0"/>
            <a:r>
              <a:rPr lang="en-US" noProof="0" dirty="0" smtClean="0"/>
              <a:t>Click icon to add picture</a:t>
            </a:r>
            <a:endParaRPr lang="en-GB" noProof="0" dirty="0"/>
          </a:p>
        </p:txBody>
      </p:sp>
      <p:cxnSp>
        <p:nvCxnSpPr>
          <p:cNvPr id="99" name="Straight Connector 98"/>
          <p:cNvCxnSpPr/>
          <p:nvPr userDrawn="1"/>
        </p:nvCxnSpPr>
        <p:spPr>
          <a:xfrm>
            <a:off x="-3084" y="1709193"/>
            <a:ext cx="9147084" cy="0"/>
          </a:xfrm>
          <a:prstGeom prst="line">
            <a:avLst/>
          </a:prstGeom>
          <a:ln w="3175">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103"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15"/>
          </p:nvPr>
        </p:nvSpPr>
        <p:spPr>
          <a:xfrm>
            <a:off x="717773" y="4319588"/>
            <a:ext cx="1800000" cy="1800000"/>
          </a:xfrm>
          <a:prstGeom prst="roundRect">
            <a:avLst>
              <a:gd name="adj" fmla="val 5400"/>
            </a:avLst>
          </a:prstGeom>
        </p:spPr>
        <p:txBody>
          <a:bodyPr>
            <a:normAutofit/>
          </a:bodyPr>
          <a:lstStyle>
            <a:lvl1pPr>
              <a:defRPr sz="1200"/>
            </a:lvl1pPr>
          </a:lstStyle>
          <a:p>
            <a:pPr lvl="0"/>
            <a:r>
              <a:rPr lang="en-US" noProof="0" dirty="0" smtClean="0"/>
              <a:t>Click icon to add picture</a:t>
            </a:r>
            <a:endParaRPr lang="en-GB" noProof="0" dirty="0"/>
          </a:p>
        </p:txBody>
      </p:sp>
      <p:sp>
        <p:nvSpPr>
          <p:cNvPr id="105"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16"/>
          </p:nvPr>
        </p:nvSpPr>
        <p:spPr>
          <a:xfrm>
            <a:off x="2879724" y="2159588"/>
            <a:ext cx="1800000" cy="1800000"/>
          </a:xfrm>
          <a:prstGeom prst="roundRect">
            <a:avLst>
              <a:gd name="adj" fmla="val 5400"/>
            </a:avLst>
          </a:prstGeom>
        </p:spPr>
        <p:txBody>
          <a:bodyPr>
            <a:normAutofit/>
          </a:bodyPr>
          <a:lstStyle>
            <a:lvl1pPr>
              <a:defRPr sz="1200"/>
            </a:lvl1pPr>
          </a:lstStyle>
          <a:p>
            <a:pPr lvl="0"/>
            <a:r>
              <a:rPr lang="en-US" noProof="0" dirty="0" smtClean="0"/>
              <a:t>Click icon to add picture</a:t>
            </a:r>
            <a:endParaRPr lang="en-GB" noProof="0" dirty="0"/>
          </a:p>
        </p:txBody>
      </p:sp>
      <p:sp>
        <p:nvSpPr>
          <p:cNvPr id="106"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17"/>
          </p:nvPr>
        </p:nvSpPr>
        <p:spPr>
          <a:xfrm>
            <a:off x="2878135" y="4319588"/>
            <a:ext cx="1800000" cy="1800000"/>
          </a:xfrm>
          <a:prstGeom prst="roundRect">
            <a:avLst>
              <a:gd name="adj" fmla="val 5400"/>
            </a:avLst>
          </a:prstGeom>
        </p:spPr>
        <p:txBody>
          <a:bodyPr>
            <a:normAutofit/>
          </a:bodyPr>
          <a:lstStyle>
            <a:lvl1pPr>
              <a:defRPr sz="1200"/>
            </a:lvl1pPr>
          </a:lstStyle>
          <a:p>
            <a:pPr lvl="0"/>
            <a:r>
              <a:rPr lang="en-US" noProof="0" dirty="0" smtClean="0"/>
              <a:t>Click icon to add picture</a:t>
            </a:r>
            <a:endParaRPr lang="en-GB" noProof="0" dirty="0"/>
          </a:p>
        </p:txBody>
      </p:sp>
      <p:sp>
        <p:nvSpPr>
          <p:cNvPr id="110"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20"/>
          </p:nvPr>
        </p:nvSpPr>
        <p:spPr>
          <a:xfrm>
            <a:off x="5036738" y="2159588"/>
            <a:ext cx="1800000" cy="1800000"/>
          </a:xfrm>
          <a:prstGeom prst="roundRect">
            <a:avLst>
              <a:gd name="adj" fmla="val 5400"/>
            </a:avLst>
          </a:prstGeom>
        </p:spPr>
        <p:txBody>
          <a:bodyPr>
            <a:normAutofit/>
          </a:bodyPr>
          <a:lstStyle>
            <a:lvl1pPr>
              <a:defRPr sz="1200"/>
            </a:lvl1pPr>
          </a:lstStyle>
          <a:p>
            <a:pPr lvl="0"/>
            <a:r>
              <a:rPr lang="en-US" noProof="0" dirty="0" smtClean="0"/>
              <a:t>Click icon to add picture</a:t>
            </a:r>
            <a:endParaRPr lang="en-GB" noProof="0" dirty="0"/>
          </a:p>
        </p:txBody>
      </p:sp>
      <p:sp>
        <p:nvSpPr>
          <p:cNvPr id="111"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21"/>
          </p:nvPr>
        </p:nvSpPr>
        <p:spPr>
          <a:xfrm>
            <a:off x="5038723" y="4319588"/>
            <a:ext cx="1800000" cy="1800000"/>
          </a:xfrm>
          <a:prstGeom prst="roundRect">
            <a:avLst>
              <a:gd name="adj" fmla="val 5400"/>
            </a:avLst>
          </a:prstGeom>
        </p:spPr>
        <p:txBody>
          <a:bodyPr>
            <a:normAutofit/>
          </a:bodyPr>
          <a:lstStyle>
            <a:lvl1pPr>
              <a:defRPr sz="1200"/>
            </a:lvl1pPr>
          </a:lstStyle>
          <a:p>
            <a:pPr lvl="0"/>
            <a:r>
              <a:rPr lang="en-US" noProof="0" dirty="0" smtClean="0"/>
              <a:t>Click icon to add picture</a:t>
            </a:r>
            <a:endParaRPr lang="en-GB" noProof="0" dirty="0"/>
          </a:p>
        </p:txBody>
      </p:sp>
      <p:sp>
        <p:nvSpPr>
          <p:cNvPr id="102" name="Date Placeholder 3"/>
          <p:cNvSpPr>
            <a:spLocks noGrp="1"/>
          </p:cNvSpPr>
          <p:nvPr>
            <p:ph type="dt" sz="half" idx="2"/>
          </p:nvPr>
        </p:nvSpPr>
        <p:spPr>
          <a:xfrm>
            <a:off x="719136" y="6480000"/>
            <a:ext cx="1871664" cy="378000"/>
          </a:xfrm>
          <a:prstGeom prst="rect">
            <a:avLst/>
          </a:prstGeom>
        </p:spPr>
        <p:txBody>
          <a:bodyPr lIns="0" tIns="0" rIns="0" bIns="0" anchor="ctr"/>
          <a:lstStyle>
            <a:lvl1pPr>
              <a:defRPr sz="800">
                <a:solidFill>
                  <a:schemeClr val="accent1"/>
                </a:solidFill>
              </a:defRPr>
            </a:lvl1pPr>
          </a:lstStyle>
          <a:p>
            <a:fld id="{04E479E0-1E06-DE4C-83BA-C65FC6EB3C8D}" type="datetime3">
              <a:rPr lang="en-GB" smtClean="0">
                <a:solidFill>
                  <a:srgbClr val="00539B"/>
                </a:solidFill>
              </a:rPr>
              <a:pPr/>
              <a:t>21 December, 2020</a:t>
            </a:fld>
            <a:endParaRPr lang="en-GB" dirty="0">
              <a:solidFill>
                <a:srgbClr val="00539B"/>
              </a:solidFill>
            </a:endParaRPr>
          </a:p>
        </p:txBody>
      </p:sp>
      <p:sp>
        <p:nvSpPr>
          <p:cNvPr id="104" name="Footer Placeholder 4"/>
          <p:cNvSpPr>
            <a:spLocks noGrp="1"/>
          </p:cNvSpPr>
          <p:nvPr>
            <p:ph type="ftr" sz="quarter" idx="3"/>
          </p:nvPr>
        </p:nvSpPr>
        <p:spPr>
          <a:xfrm>
            <a:off x="3238499" y="6480000"/>
            <a:ext cx="2879725" cy="378000"/>
          </a:xfrm>
          <a:prstGeom prst="rect">
            <a:avLst/>
          </a:prstGeom>
        </p:spPr>
        <p:txBody>
          <a:bodyPr lIns="0" tIns="0" rIns="0" bIns="0" anchor="ctr"/>
          <a:lstStyle>
            <a:lvl1pPr>
              <a:defRPr sz="800">
                <a:solidFill>
                  <a:schemeClr val="accent1"/>
                </a:solidFill>
              </a:defRPr>
            </a:lvl1pPr>
          </a:lstStyle>
          <a:p>
            <a:r>
              <a:rPr lang="en-GB" dirty="0" smtClean="0">
                <a:solidFill>
                  <a:srgbClr val="00539B"/>
                </a:solidFill>
              </a:rPr>
              <a:t>© European Bank for Reconstruction </a:t>
            </a:r>
            <a:r>
              <a:rPr lang="en-GB" smtClean="0">
                <a:solidFill>
                  <a:srgbClr val="00539B"/>
                </a:solidFill>
              </a:rPr>
              <a:t>and Development </a:t>
            </a:r>
            <a:r>
              <a:rPr lang="en-GB" dirty="0" smtClean="0">
                <a:solidFill>
                  <a:srgbClr val="00539B"/>
                </a:solidFill>
              </a:rPr>
              <a:t>2012</a:t>
            </a:r>
            <a:endParaRPr lang="en-GB" dirty="0">
              <a:solidFill>
                <a:srgbClr val="00539B"/>
              </a:solidFill>
            </a:endParaRPr>
          </a:p>
        </p:txBody>
      </p:sp>
      <p:sp>
        <p:nvSpPr>
          <p:cNvPr id="100" name="Slide Number Placeholder 5"/>
          <p:cNvSpPr>
            <a:spLocks noGrp="1"/>
          </p:cNvSpPr>
          <p:nvPr>
            <p:ph type="sldNum" sz="quarter" idx="4"/>
          </p:nvPr>
        </p:nvSpPr>
        <p:spPr>
          <a:xfrm>
            <a:off x="8279567" y="6480000"/>
            <a:ext cx="360002" cy="378000"/>
          </a:xfrm>
          <a:prstGeom prst="rect">
            <a:avLst/>
          </a:prstGeom>
        </p:spPr>
        <p:txBody>
          <a:bodyPr lIns="0" tIns="0" rIns="0" bIns="0" anchor="ctr"/>
          <a:lstStyle>
            <a:lvl1pPr algn="r">
              <a:defRPr sz="800">
                <a:solidFill>
                  <a:schemeClr val="accent1"/>
                </a:solidFill>
              </a:defRPr>
            </a:lvl1pPr>
          </a:lstStyle>
          <a:p>
            <a:fld id="{71F9F866-B438-9445-8D9F-1F8FF6608833}" type="slidenum">
              <a:rPr lang="en-GB" smtClean="0">
                <a:solidFill>
                  <a:srgbClr val="00539B"/>
                </a:solidFill>
              </a:rPr>
              <a:pPr/>
              <a:t>‹#›</a:t>
            </a:fld>
            <a:endParaRPr lang="en-GB" dirty="0">
              <a:solidFill>
                <a:srgbClr val="00539B"/>
              </a:solidFill>
            </a:endParaRPr>
          </a:p>
        </p:txBody>
      </p:sp>
    </p:spTree>
    <p:extLst>
      <p:ext uri="{BB962C8B-B14F-4D97-AF65-F5344CB8AC3E}">
        <p14:creationId xmlns:p14="http://schemas.microsoft.com/office/powerpoint/2010/main" val="2474544906"/>
      </p:ext>
    </p:extLst>
  </p:cSld>
  <p:clrMapOvr>
    <a:masterClrMapping/>
  </p:clrMapOvr>
  <p:timing>
    <p:tnLst>
      <p:par>
        <p:cTn id="1" dur="indefinite" restart="never" nodeType="tmRoot"/>
      </p:par>
    </p:tnLst>
  </p:timing>
</p:sldLayout>
</file>

<file path=ppt/slideLayouts/slideLayout116.xml><?xml version="1.0" encoding="utf-8"?>
<p:sldLayout xmlns:a="http://schemas.openxmlformats.org/drawingml/2006/main" xmlns:r="http://schemas.openxmlformats.org/officeDocument/2006/relationships" xmlns:p="http://schemas.openxmlformats.org/presentationml/2006/main" preserve="1" userDrawn="1">
  <p:cSld name="5_Text + image">
    <p:spTree>
      <p:nvGrpSpPr>
        <p:cNvPr id="1" name=""/>
        <p:cNvGrpSpPr/>
        <p:nvPr/>
      </p:nvGrpSpPr>
      <p:grpSpPr>
        <a:xfrm>
          <a:off x="0" y="0"/>
          <a:ext cx="0" cy="0"/>
          <a:chOff x="0" y="0"/>
          <a:chExt cx="0" cy="0"/>
        </a:xfrm>
      </p:grpSpPr>
      <p:sp>
        <p:nvSpPr>
          <p:cNvPr id="2" name="Title 1" descr="Ideally your title should fit on one line." title="Slide title"/>
          <p:cNvSpPr>
            <a:spLocks noGrp="1"/>
          </p:cNvSpPr>
          <p:nvPr>
            <p:ph type="title"/>
          </p:nvPr>
        </p:nvSpPr>
        <p:spPr/>
        <p:txBody>
          <a:bodyPr/>
          <a:lstStyle/>
          <a:p>
            <a:r>
              <a:rPr lang="en-US" smtClean="0"/>
              <a:t>Click to edit Master title style</a:t>
            </a:r>
            <a:endParaRPr lang="en-GB"/>
          </a:p>
        </p:txBody>
      </p:sp>
      <p:sp>
        <p:nvSpPr>
          <p:cNvPr id="9"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14"/>
          </p:nvPr>
        </p:nvSpPr>
        <p:spPr>
          <a:xfrm>
            <a:off x="720724" y="2160587"/>
            <a:ext cx="1080000" cy="1079501"/>
          </a:xfrm>
          <a:prstGeom prst="roundRect">
            <a:avLst>
              <a:gd name="adj" fmla="val 5400"/>
            </a:avLst>
          </a:prstGeom>
        </p:spPr>
        <p:txBody>
          <a:bodyPr>
            <a:normAutofit/>
          </a:bodyPr>
          <a:lstStyle>
            <a:lvl1pPr>
              <a:defRPr sz="1200"/>
            </a:lvl1pPr>
          </a:lstStyle>
          <a:p>
            <a:pPr lvl="0"/>
            <a:r>
              <a:rPr lang="en-US" noProof="0" dirty="0" smtClean="0"/>
              <a:t>Click icon to add picture</a:t>
            </a:r>
            <a:endParaRPr lang="en-GB" noProof="0" dirty="0"/>
          </a:p>
        </p:txBody>
      </p:sp>
      <p:cxnSp>
        <p:nvCxnSpPr>
          <p:cNvPr id="99" name="Straight Connector 98"/>
          <p:cNvCxnSpPr/>
          <p:nvPr userDrawn="1"/>
        </p:nvCxnSpPr>
        <p:spPr>
          <a:xfrm>
            <a:off x="-3084" y="1709193"/>
            <a:ext cx="9147084" cy="0"/>
          </a:xfrm>
          <a:prstGeom prst="line">
            <a:avLst/>
          </a:prstGeom>
          <a:ln w="3175">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103"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15"/>
          </p:nvPr>
        </p:nvSpPr>
        <p:spPr>
          <a:xfrm>
            <a:off x="718635" y="3600449"/>
            <a:ext cx="1080000" cy="1079501"/>
          </a:xfrm>
          <a:prstGeom prst="roundRect">
            <a:avLst>
              <a:gd name="adj" fmla="val 5400"/>
            </a:avLst>
          </a:prstGeom>
        </p:spPr>
        <p:txBody>
          <a:bodyPr>
            <a:normAutofit/>
          </a:bodyPr>
          <a:lstStyle>
            <a:lvl1pPr>
              <a:defRPr sz="1200"/>
            </a:lvl1pPr>
          </a:lstStyle>
          <a:p>
            <a:pPr lvl="0"/>
            <a:r>
              <a:rPr lang="en-US" noProof="0" dirty="0" smtClean="0"/>
              <a:t>Click icon to add picture</a:t>
            </a:r>
            <a:endParaRPr lang="en-GB" noProof="0" dirty="0"/>
          </a:p>
        </p:txBody>
      </p:sp>
      <p:sp>
        <p:nvSpPr>
          <p:cNvPr id="105"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16"/>
          </p:nvPr>
        </p:nvSpPr>
        <p:spPr>
          <a:xfrm>
            <a:off x="2158498" y="2160588"/>
            <a:ext cx="1080000" cy="1079501"/>
          </a:xfrm>
          <a:prstGeom prst="roundRect">
            <a:avLst>
              <a:gd name="adj" fmla="val 5400"/>
            </a:avLst>
          </a:prstGeom>
        </p:spPr>
        <p:txBody>
          <a:bodyPr>
            <a:normAutofit/>
          </a:bodyPr>
          <a:lstStyle>
            <a:lvl1pPr>
              <a:defRPr sz="1200"/>
            </a:lvl1pPr>
          </a:lstStyle>
          <a:p>
            <a:pPr lvl="0"/>
            <a:r>
              <a:rPr lang="en-US" noProof="0" dirty="0" smtClean="0"/>
              <a:t>Click icon to add picture</a:t>
            </a:r>
            <a:endParaRPr lang="en-GB" noProof="0" dirty="0"/>
          </a:p>
        </p:txBody>
      </p:sp>
      <p:sp>
        <p:nvSpPr>
          <p:cNvPr id="106"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17"/>
          </p:nvPr>
        </p:nvSpPr>
        <p:spPr>
          <a:xfrm>
            <a:off x="2146857" y="3600450"/>
            <a:ext cx="1080000" cy="1079501"/>
          </a:xfrm>
          <a:prstGeom prst="roundRect">
            <a:avLst>
              <a:gd name="adj" fmla="val 5400"/>
            </a:avLst>
          </a:prstGeom>
        </p:spPr>
        <p:txBody>
          <a:bodyPr>
            <a:normAutofit/>
          </a:bodyPr>
          <a:lstStyle>
            <a:lvl1pPr>
              <a:defRPr sz="1200"/>
            </a:lvl1pPr>
          </a:lstStyle>
          <a:p>
            <a:pPr lvl="0"/>
            <a:r>
              <a:rPr lang="en-US" noProof="0" dirty="0" smtClean="0"/>
              <a:t>Click icon to add picture</a:t>
            </a:r>
            <a:endParaRPr lang="en-GB" noProof="0" dirty="0"/>
          </a:p>
        </p:txBody>
      </p:sp>
      <p:sp>
        <p:nvSpPr>
          <p:cNvPr id="107"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18"/>
          </p:nvPr>
        </p:nvSpPr>
        <p:spPr>
          <a:xfrm>
            <a:off x="718635" y="5040499"/>
            <a:ext cx="1080000" cy="1079501"/>
          </a:xfrm>
          <a:prstGeom prst="roundRect">
            <a:avLst>
              <a:gd name="adj" fmla="val 5400"/>
            </a:avLst>
          </a:prstGeom>
        </p:spPr>
        <p:txBody>
          <a:bodyPr>
            <a:normAutofit/>
          </a:bodyPr>
          <a:lstStyle>
            <a:lvl1pPr>
              <a:defRPr sz="1200"/>
            </a:lvl1pPr>
          </a:lstStyle>
          <a:p>
            <a:pPr lvl="0"/>
            <a:r>
              <a:rPr lang="en-US" noProof="0" dirty="0" smtClean="0"/>
              <a:t>Click icon to add picture</a:t>
            </a:r>
            <a:endParaRPr lang="en-GB" noProof="0" dirty="0"/>
          </a:p>
        </p:txBody>
      </p:sp>
      <p:sp>
        <p:nvSpPr>
          <p:cNvPr id="108"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19"/>
          </p:nvPr>
        </p:nvSpPr>
        <p:spPr>
          <a:xfrm>
            <a:off x="2146857" y="5040313"/>
            <a:ext cx="1080000" cy="1079501"/>
          </a:xfrm>
          <a:prstGeom prst="roundRect">
            <a:avLst>
              <a:gd name="adj" fmla="val 5400"/>
            </a:avLst>
          </a:prstGeom>
        </p:spPr>
        <p:txBody>
          <a:bodyPr>
            <a:normAutofit/>
          </a:bodyPr>
          <a:lstStyle>
            <a:lvl1pPr>
              <a:defRPr sz="1200"/>
            </a:lvl1pPr>
          </a:lstStyle>
          <a:p>
            <a:pPr lvl="0"/>
            <a:r>
              <a:rPr lang="en-US" noProof="0" dirty="0" smtClean="0"/>
              <a:t>Click icon to add picture</a:t>
            </a:r>
            <a:endParaRPr lang="en-GB" noProof="0" dirty="0"/>
          </a:p>
        </p:txBody>
      </p:sp>
      <p:sp>
        <p:nvSpPr>
          <p:cNvPr id="110"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20"/>
          </p:nvPr>
        </p:nvSpPr>
        <p:spPr>
          <a:xfrm>
            <a:off x="3600950" y="2160588"/>
            <a:ext cx="1080000" cy="1079501"/>
          </a:xfrm>
          <a:prstGeom prst="roundRect">
            <a:avLst>
              <a:gd name="adj" fmla="val 5400"/>
            </a:avLst>
          </a:prstGeom>
        </p:spPr>
        <p:txBody>
          <a:bodyPr>
            <a:normAutofit/>
          </a:bodyPr>
          <a:lstStyle>
            <a:lvl1pPr>
              <a:defRPr sz="1200"/>
            </a:lvl1pPr>
          </a:lstStyle>
          <a:p>
            <a:pPr lvl="0"/>
            <a:r>
              <a:rPr lang="en-US" noProof="0" dirty="0" smtClean="0"/>
              <a:t>Click icon to add picture</a:t>
            </a:r>
            <a:endParaRPr lang="en-GB" noProof="0" dirty="0"/>
          </a:p>
        </p:txBody>
      </p:sp>
      <p:sp>
        <p:nvSpPr>
          <p:cNvPr id="111"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21"/>
          </p:nvPr>
        </p:nvSpPr>
        <p:spPr>
          <a:xfrm>
            <a:off x="3598861" y="3600450"/>
            <a:ext cx="1080000" cy="1079501"/>
          </a:xfrm>
          <a:prstGeom prst="roundRect">
            <a:avLst>
              <a:gd name="adj" fmla="val 5400"/>
            </a:avLst>
          </a:prstGeom>
        </p:spPr>
        <p:txBody>
          <a:bodyPr>
            <a:normAutofit/>
          </a:bodyPr>
          <a:lstStyle>
            <a:lvl1pPr>
              <a:defRPr sz="1200"/>
            </a:lvl1pPr>
          </a:lstStyle>
          <a:p>
            <a:pPr lvl="0"/>
            <a:r>
              <a:rPr lang="en-US" noProof="0" dirty="0" smtClean="0"/>
              <a:t>Click icon to add picture</a:t>
            </a:r>
            <a:endParaRPr lang="en-GB" noProof="0" dirty="0"/>
          </a:p>
        </p:txBody>
      </p:sp>
      <p:sp>
        <p:nvSpPr>
          <p:cNvPr id="112"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22"/>
          </p:nvPr>
        </p:nvSpPr>
        <p:spPr>
          <a:xfrm>
            <a:off x="5038724" y="2160589"/>
            <a:ext cx="1080000" cy="1079501"/>
          </a:xfrm>
          <a:prstGeom prst="roundRect">
            <a:avLst>
              <a:gd name="adj" fmla="val 5400"/>
            </a:avLst>
          </a:prstGeom>
        </p:spPr>
        <p:txBody>
          <a:bodyPr>
            <a:normAutofit/>
          </a:bodyPr>
          <a:lstStyle>
            <a:lvl1pPr>
              <a:defRPr sz="1200"/>
            </a:lvl1pPr>
          </a:lstStyle>
          <a:p>
            <a:pPr lvl="0"/>
            <a:r>
              <a:rPr lang="en-US" noProof="0" dirty="0" smtClean="0"/>
              <a:t>Click icon to add picture</a:t>
            </a:r>
            <a:endParaRPr lang="en-GB" noProof="0" dirty="0"/>
          </a:p>
        </p:txBody>
      </p:sp>
      <p:sp>
        <p:nvSpPr>
          <p:cNvPr id="113"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23"/>
          </p:nvPr>
        </p:nvSpPr>
        <p:spPr>
          <a:xfrm>
            <a:off x="5027083" y="3600451"/>
            <a:ext cx="1080000" cy="1079501"/>
          </a:xfrm>
          <a:prstGeom prst="roundRect">
            <a:avLst>
              <a:gd name="adj" fmla="val 5400"/>
            </a:avLst>
          </a:prstGeom>
        </p:spPr>
        <p:txBody>
          <a:bodyPr>
            <a:normAutofit/>
          </a:bodyPr>
          <a:lstStyle>
            <a:lvl1pPr>
              <a:defRPr sz="1200"/>
            </a:lvl1pPr>
          </a:lstStyle>
          <a:p>
            <a:pPr lvl="0"/>
            <a:r>
              <a:rPr lang="en-US" noProof="0" dirty="0" smtClean="0"/>
              <a:t>Click icon to add picture</a:t>
            </a:r>
            <a:endParaRPr lang="en-GB" noProof="0" dirty="0"/>
          </a:p>
        </p:txBody>
      </p:sp>
      <p:sp>
        <p:nvSpPr>
          <p:cNvPr id="114"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24"/>
          </p:nvPr>
        </p:nvSpPr>
        <p:spPr>
          <a:xfrm>
            <a:off x="3598861" y="5040500"/>
            <a:ext cx="1080000" cy="1079501"/>
          </a:xfrm>
          <a:prstGeom prst="roundRect">
            <a:avLst>
              <a:gd name="adj" fmla="val 5400"/>
            </a:avLst>
          </a:prstGeom>
        </p:spPr>
        <p:txBody>
          <a:bodyPr>
            <a:normAutofit/>
          </a:bodyPr>
          <a:lstStyle>
            <a:lvl1pPr>
              <a:defRPr sz="1200"/>
            </a:lvl1pPr>
          </a:lstStyle>
          <a:p>
            <a:pPr lvl="0"/>
            <a:r>
              <a:rPr lang="en-US" noProof="0" dirty="0" smtClean="0"/>
              <a:t>Click icon to add picture</a:t>
            </a:r>
            <a:endParaRPr lang="en-GB" noProof="0" dirty="0"/>
          </a:p>
        </p:txBody>
      </p:sp>
      <p:sp>
        <p:nvSpPr>
          <p:cNvPr id="115"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25"/>
          </p:nvPr>
        </p:nvSpPr>
        <p:spPr>
          <a:xfrm>
            <a:off x="5027083" y="5040314"/>
            <a:ext cx="1080000" cy="1079501"/>
          </a:xfrm>
          <a:prstGeom prst="roundRect">
            <a:avLst>
              <a:gd name="adj" fmla="val 5400"/>
            </a:avLst>
          </a:prstGeom>
        </p:spPr>
        <p:txBody>
          <a:bodyPr>
            <a:normAutofit/>
          </a:bodyPr>
          <a:lstStyle>
            <a:lvl1pPr>
              <a:defRPr sz="1200"/>
            </a:lvl1pPr>
          </a:lstStyle>
          <a:p>
            <a:pPr lvl="0"/>
            <a:r>
              <a:rPr lang="en-US" noProof="0" dirty="0" smtClean="0"/>
              <a:t>Click icon to add picture</a:t>
            </a:r>
            <a:endParaRPr lang="en-GB" noProof="0" dirty="0"/>
          </a:p>
        </p:txBody>
      </p:sp>
      <p:sp>
        <p:nvSpPr>
          <p:cNvPr id="116"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26"/>
          </p:nvPr>
        </p:nvSpPr>
        <p:spPr>
          <a:xfrm>
            <a:off x="6482262" y="2160586"/>
            <a:ext cx="1080000" cy="1079501"/>
          </a:xfrm>
          <a:prstGeom prst="roundRect">
            <a:avLst>
              <a:gd name="adj" fmla="val 5400"/>
            </a:avLst>
          </a:prstGeom>
        </p:spPr>
        <p:txBody>
          <a:bodyPr>
            <a:normAutofit/>
          </a:bodyPr>
          <a:lstStyle>
            <a:lvl1pPr>
              <a:defRPr sz="1200"/>
            </a:lvl1pPr>
          </a:lstStyle>
          <a:p>
            <a:pPr lvl="0"/>
            <a:r>
              <a:rPr lang="en-US" noProof="0" dirty="0" smtClean="0"/>
              <a:t>Click icon to add picture</a:t>
            </a:r>
            <a:endParaRPr lang="en-GB" noProof="0" dirty="0"/>
          </a:p>
        </p:txBody>
      </p:sp>
      <p:sp>
        <p:nvSpPr>
          <p:cNvPr id="117"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27"/>
          </p:nvPr>
        </p:nvSpPr>
        <p:spPr>
          <a:xfrm>
            <a:off x="6480173" y="3600448"/>
            <a:ext cx="1080000" cy="1079501"/>
          </a:xfrm>
          <a:prstGeom prst="roundRect">
            <a:avLst>
              <a:gd name="adj" fmla="val 5400"/>
            </a:avLst>
          </a:prstGeom>
        </p:spPr>
        <p:txBody>
          <a:bodyPr>
            <a:normAutofit/>
          </a:bodyPr>
          <a:lstStyle>
            <a:lvl1pPr>
              <a:defRPr sz="1200"/>
            </a:lvl1pPr>
          </a:lstStyle>
          <a:p>
            <a:pPr lvl="0"/>
            <a:r>
              <a:rPr lang="en-US" noProof="0" dirty="0" smtClean="0"/>
              <a:t>Click icon to add picture</a:t>
            </a:r>
            <a:endParaRPr lang="en-GB" noProof="0" dirty="0"/>
          </a:p>
        </p:txBody>
      </p:sp>
      <p:sp>
        <p:nvSpPr>
          <p:cNvPr id="120"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30"/>
          </p:nvPr>
        </p:nvSpPr>
        <p:spPr>
          <a:xfrm>
            <a:off x="6480173" y="5040498"/>
            <a:ext cx="1080000" cy="1079501"/>
          </a:xfrm>
          <a:prstGeom prst="roundRect">
            <a:avLst>
              <a:gd name="adj" fmla="val 5400"/>
            </a:avLst>
          </a:prstGeom>
        </p:spPr>
        <p:txBody>
          <a:bodyPr>
            <a:normAutofit/>
          </a:bodyPr>
          <a:lstStyle>
            <a:lvl1pPr>
              <a:defRPr sz="1200"/>
            </a:lvl1pPr>
          </a:lstStyle>
          <a:p>
            <a:pPr lvl="0"/>
            <a:r>
              <a:rPr lang="en-US" noProof="0" dirty="0" smtClean="0"/>
              <a:t>Click icon to add picture</a:t>
            </a:r>
            <a:endParaRPr lang="en-GB" noProof="0" dirty="0"/>
          </a:p>
        </p:txBody>
      </p:sp>
      <p:sp>
        <p:nvSpPr>
          <p:cNvPr id="122" name="Date Placeholder 3"/>
          <p:cNvSpPr>
            <a:spLocks noGrp="1"/>
          </p:cNvSpPr>
          <p:nvPr>
            <p:ph type="dt" sz="half" idx="2"/>
          </p:nvPr>
        </p:nvSpPr>
        <p:spPr>
          <a:xfrm>
            <a:off x="719136" y="6480000"/>
            <a:ext cx="1871664" cy="378000"/>
          </a:xfrm>
          <a:prstGeom prst="rect">
            <a:avLst/>
          </a:prstGeom>
        </p:spPr>
        <p:txBody>
          <a:bodyPr lIns="0" tIns="0" rIns="0" bIns="0" anchor="ctr"/>
          <a:lstStyle>
            <a:lvl1pPr>
              <a:defRPr sz="800">
                <a:solidFill>
                  <a:schemeClr val="accent1"/>
                </a:solidFill>
              </a:defRPr>
            </a:lvl1pPr>
          </a:lstStyle>
          <a:p>
            <a:fld id="{2B7358CC-5F0F-DE45-B162-F1F79492E334}" type="datetime3">
              <a:rPr lang="en-GB" smtClean="0">
                <a:solidFill>
                  <a:srgbClr val="00539B"/>
                </a:solidFill>
              </a:rPr>
              <a:pPr/>
              <a:t>21 December, 2020</a:t>
            </a:fld>
            <a:endParaRPr lang="en-GB" dirty="0">
              <a:solidFill>
                <a:srgbClr val="00539B"/>
              </a:solidFill>
            </a:endParaRPr>
          </a:p>
        </p:txBody>
      </p:sp>
      <p:sp>
        <p:nvSpPr>
          <p:cNvPr id="123" name="Footer Placeholder 4"/>
          <p:cNvSpPr>
            <a:spLocks noGrp="1"/>
          </p:cNvSpPr>
          <p:nvPr>
            <p:ph type="ftr" sz="quarter" idx="3"/>
          </p:nvPr>
        </p:nvSpPr>
        <p:spPr>
          <a:xfrm>
            <a:off x="3238499" y="6480000"/>
            <a:ext cx="2879725" cy="378000"/>
          </a:xfrm>
          <a:prstGeom prst="rect">
            <a:avLst/>
          </a:prstGeom>
        </p:spPr>
        <p:txBody>
          <a:bodyPr lIns="0" tIns="0" rIns="0" bIns="0" anchor="ctr"/>
          <a:lstStyle>
            <a:lvl1pPr>
              <a:defRPr sz="800">
                <a:solidFill>
                  <a:schemeClr val="accent1"/>
                </a:solidFill>
              </a:defRPr>
            </a:lvl1pPr>
          </a:lstStyle>
          <a:p>
            <a:r>
              <a:rPr lang="en-GB" dirty="0" smtClean="0">
                <a:solidFill>
                  <a:srgbClr val="00539B"/>
                </a:solidFill>
              </a:rPr>
              <a:t>© European Bank for Reconstruction </a:t>
            </a:r>
            <a:r>
              <a:rPr lang="en-GB" smtClean="0">
                <a:solidFill>
                  <a:srgbClr val="00539B"/>
                </a:solidFill>
              </a:rPr>
              <a:t>and Development </a:t>
            </a:r>
            <a:r>
              <a:rPr lang="en-GB" dirty="0" smtClean="0">
                <a:solidFill>
                  <a:srgbClr val="00539B"/>
                </a:solidFill>
              </a:rPr>
              <a:t>2012</a:t>
            </a:r>
            <a:endParaRPr lang="en-GB" dirty="0">
              <a:solidFill>
                <a:srgbClr val="00539B"/>
              </a:solidFill>
            </a:endParaRPr>
          </a:p>
        </p:txBody>
      </p:sp>
      <p:sp>
        <p:nvSpPr>
          <p:cNvPr id="100" name="Slide Number Placeholder 5"/>
          <p:cNvSpPr>
            <a:spLocks noGrp="1"/>
          </p:cNvSpPr>
          <p:nvPr>
            <p:ph type="sldNum" sz="quarter" idx="4"/>
          </p:nvPr>
        </p:nvSpPr>
        <p:spPr>
          <a:xfrm>
            <a:off x="8279567" y="6480000"/>
            <a:ext cx="360002" cy="378000"/>
          </a:xfrm>
          <a:prstGeom prst="rect">
            <a:avLst/>
          </a:prstGeom>
        </p:spPr>
        <p:txBody>
          <a:bodyPr lIns="0" tIns="0" rIns="0" bIns="0" anchor="ctr"/>
          <a:lstStyle>
            <a:lvl1pPr algn="r">
              <a:defRPr sz="800">
                <a:solidFill>
                  <a:schemeClr val="accent1"/>
                </a:solidFill>
              </a:defRPr>
            </a:lvl1pPr>
          </a:lstStyle>
          <a:p>
            <a:fld id="{71F9F866-B438-9445-8D9F-1F8FF6608833}" type="slidenum">
              <a:rPr lang="en-GB" smtClean="0">
                <a:solidFill>
                  <a:srgbClr val="00539B"/>
                </a:solidFill>
              </a:rPr>
              <a:pPr/>
              <a:t>‹#›</a:t>
            </a:fld>
            <a:endParaRPr lang="en-GB" dirty="0">
              <a:solidFill>
                <a:srgbClr val="00539B"/>
              </a:solidFill>
            </a:endParaRPr>
          </a:p>
        </p:txBody>
      </p:sp>
    </p:spTree>
    <p:extLst>
      <p:ext uri="{BB962C8B-B14F-4D97-AF65-F5344CB8AC3E}">
        <p14:creationId xmlns:p14="http://schemas.microsoft.com/office/powerpoint/2010/main" val="666794183"/>
      </p:ext>
    </p:extLst>
  </p:cSld>
  <p:clrMapOvr>
    <a:masterClrMapping/>
  </p:clrMapOvr>
  <p:timing>
    <p:tnLst>
      <p:par>
        <p:cTn id="1" dur="indefinite" restart="never" nodeType="tmRoot"/>
      </p:par>
    </p:tnLst>
  </p:timing>
</p:sldLayout>
</file>

<file path=ppt/slideLayouts/slideLayout117.xml><?xml version="1.0" encoding="utf-8"?>
<p:sldLayout xmlns:a="http://schemas.openxmlformats.org/drawingml/2006/main" xmlns:r="http://schemas.openxmlformats.org/officeDocument/2006/relationships" xmlns:p="http://schemas.openxmlformats.org/presentationml/2006/main" preserve="1" userDrawn="1">
  <p:cSld name="9_Text + image">
    <p:spTree>
      <p:nvGrpSpPr>
        <p:cNvPr id="1" name=""/>
        <p:cNvGrpSpPr/>
        <p:nvPr/>
      </p:nvGrpSpPr>
      <p:grpSpPr>
        <a:xfrm>
          <a:off x="0" y="0"/>
          <a:ext cx="0" cy="0"/>
          <a:chOff x="0" y="0"/>
          <a:chExt cx="0" cy="0"/>
        </a:xfrm>
      </p:grpSpPr>
      <p:sp>
        <p:nvSpPr>
          <p:cNvPr id="2" name="Title 1" descr="Ideally your title should fit on one line." title="Slide title"/>
          <p:cNvSpPr>
            <a:spLocks noGrp="1"/>
          </p:cNvSpPr>
          <p:nvPr>
            <p:ph type="title"/>
          </p:nvPr>
        </p:nvSpPr>
        <p:spPr/>
        <p:txBody>
          <a:bodyPr/>
          <a:lstStyle/>
          <a:p>
            <a:r>
              <a:rPr lang="en-US" smtClean="0"/>
              <a:t>Click to edit Master title style</a:t>
            </a:r>
            <a:endParaRPr lang="en-GB"/>
          </a:p>
        </p:txBody>
      </p:sp>
      <p:sp>
        <p:nvSpPr>
          <p:cNvPr id="9"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14"/>
          </p:nvPr>
        </p:nvSpPr>
        <p:spPr>
          <a:xfrm>
            <a:off x="720724" y="2160587"/>
            <a:ext cx="2517774" cy="1079501"/>
          </a:xfrm>
          <a:prstGeom prst="roundRect">
            <a:avLst>
              <a:gd name="adj" fmla="val 5400"/>
            </a:avLst>
          </a:prstGeom>
        </p:spPr>
        <p:txBody>
          <a:bodyPr>
            <a:normAutofit/>
          </a:bodyPr>
          <a:lstStyle>
            <a:lvl1pPr>
              <a:defRPr sz="1200"/>
            </a:lvl1pPr>
          </a:lstStyle>
          <a:p>
            <a:pPr lvl="0"/>
            <a:r>
              <a:rPr lang="en-US" noProof="0" dirty="0" smtClean="0"/>
              <a:t>Click icon to add picture</a:t>
            </a:r>
            <a:endParaRPr lang="en-GB" noProof="0" dirty="0"/>
          </a:p>
        </p:txBody>
      </p:sp>
      <p:cxnSp>
        <p:nvCxnSpPr>
          <p:cNvPr id="99" name="Straight Connector 98"/>
          <p:cNvCxnSpPr/>
          <p:nvPr userDrawn="1"/>
        </p:nvCxnSpPr>
        <p:spPr>
          <a:xfrm>
            <a:off x="-3084" y="1709193"/>
            <a:ext cx="9147084" cy="0"/>
          </a:xfrm>
          <a:prstGeom prst="line">
            <a:avLst/>
          </a:prstGeom>
          <a:ln w="3175">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103"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15"/>
          </p:nvPr>
        </p:nvSpPr>
        <p:spPr>
          <a:xfrm>
            <a:off x="718634" y="3600449"/>
            <a:ext cx="2520531" cy="2519366"/>
          </a:xfrm>
          <a:prstGeom prst="roundRect">
            <a:avLst>
              <a:gd name="adj" fmla="val 5400"/>
            </a:avLst>
          </a:prstGeom>
        </p:spPr>
        <p:txBody>
          <a:bodyPr>
            <a:normAutofit/>
          </a:bodyPr>
          <a:lstStyle>
            <a:lvl1pPr>
              <a:defRPr sz="1200"/>
            </a:lvl1pPr>
          </a:lstStyle>
          <a:p>
            <a:pPr lvl="0"/>
            <a:r>
              <a:rPr lang="en-US" noProof="0" dirty="0" smtClean="0"/>
              <a:t>Click icon to add picture</a:t>
            </a:r>
            <a:endParaRPr lang="en-GB" noProof="0" dirty="0"/>
          </a:p>
        </p:txBody>
      </p:sp>
      <p:sp>
        <p:nvSpPr>
          <p:cNvPr id="110"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20"/>
          </p:nvPr>
        </p:nvSpPr>
        <p:spPr>
          <a:xfrm>
            <a:off x="3600949" y="2160588"/>
            <a:ext cx="2520527" cy="2519362"/>
          </a:xfrm>
          <a:prstGeom prst="roundRect">
            <a:avLst>
              <a:gd name="adj" fmla="val 5400"/>
            </a:avLst>
          </a:prstGeom>
        </p:spPr>
        <p:txBody>
          <a:bodyPr>
            <a:normAutofit/>
          </a:bodyPr>
          <a:lstStyle>
            <a:lvl1pPr>
              <a:defRPr sz="1200"/>
            </a:lvl1pPr>
          </a:lstStyle>
          <a:p>
            <a:pPr lvl="0"/>
            <a:r>
              <a:rPr lang="en-US" noProof="0" dirty="0" smtClean="0"/>
              <a:t>Click icon to add picture</a:t>
            </a:r>
            <a:endParaRPr lang="en-GB" noProof="0" dirty="0"/>
          </a:p>
        </p:txBody>
      </p:sp>
      <p:sp>
        <p:nvSpPr>
          <p:cNvPr id="114"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24"/>
          </p:nvPr>
        </p:nvSpPr>
        <p:spPr>
          <a:xfrm>
            <a:off x="3598860" y="5040500"/>
            <a:ext cx="2519363" cy="1079501"/>
          </a:xfrm>
          <a:prstGeom prst="roundRect">
            <a:avLst>
              <a:gd name="adj" fmla="val 5400"/>
            </a:avLst>
          </a:prstGeom>
        </p:spPr>
        <p:txBody>
          <a:bodyPr>
            <a:normAutofit/>
          </a:bodyPr>
          <a:lstStyle>
            <a:lvl1pPr>
              <a:defRPr sz="1200"/>
            </a:lvl1pPr>
          </a:lstStyle>
          <a:p>
            <a:pPr lvl="0"/>
            <a:r>
              <a:rPr lang="en-US" noProof="0" dirty="0" smtClean="0"/>
              <a:t>Click icon to add picture</a:t>
            </a:r>
            <a:endParaRPr lang="en-GB" noProof="0" dirty="0"/>
          </a:p>
        </p:txBody>
      </p:sp>
      <p:sp>
        <p:nvSpPr>
          <p:cNvPr id="116"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26"/>
          </p:nvPr>
        </p:nvSpPr>
        <p:spPr>
          <a:xfrm>
            <a:off x="6482262" y="2160586"/>
            <a:ext cx="2157306" cy="3959415"/>
          </a:xfrm>
          <a:prstGeom prst="roundRect">
            <a:avLst>
              <a:gd name="adj" fmla="val 5400"/>
            </a:avLst>
          </a:prstGeom>
        </p:spPr>
        <p:txBody>
          <a:bodyPr>
            <a:normAutofit/>
          </a:bodyPr>
          <a:lstStyle>
            <a:lvl1pPr>
              <a:defRPr sz="1200"/>
            </a:lvl1pPr>
          </a:lstStyle>
          <a:p>
            <a:pPr lvl="0"/>
            <a:r>
              <a:rPr lang="en-US" noProof="0" dirty="0" smtClean="0"/>
              <a:t>Click icon to add picture</a:t>
            </a:r>
            <a:endParaRPr lang="en-GB" noProof="0" dirty="0"/>
          </a:p>
        </p:txBody>
      </p:sp>
      <p:sp>
        <p:nvSpPr>
          <p:cNvPr id="122" name="Date Placeholder 3"/>
          <p:cNvSpPr>
            <a:spLocks noGrp="1"/>
          </p:cNvSpPr>
          <p:nvPr>
            <p:ph type="dt" sz="half" idx="2"/>
          </p:nvPr>
        </p:nvSpPr>
        <p:spPr>
          <a:xfrm>
            <a:off x="719136" y="6480000"/>
            <a:ext cx="1871664" cy="378000"/>
          </a:xfrm>
          <a:prstGeom prst="rect">
            <a:avLst/>
          </a:prstGeom>
        </p:spPr>
        <p:txBody>
          <a:bodyPr lIns="0" tIns="0" rIns="0" bIns="0" anchor="ctr"/>
          <a:lstStyle>
            <a:lvl1pPr>
              <a:defRPr sz="800">
                <a:solidFill>
                  <a:schemeClr val="accent1"/>
                </a:solidFill>
              </a:defRPr>
            </a:lvl1pPr>
          </a:lstStyle>
          <a:p>
            <a:fld id="{2B7358CC-5F0F-DE45-B162-F1F79492E334}" type="datetime3">
              <a:rPr lang="en-GB" smtClean="0">
                <a:solidFill>
                  <a:srgbClr val="00539B"/>
                </a:solidFill>
              </a:rPr>
              <a:pPr/>
              <a:t>21 December, 2020</a:t>
            </a:fld>
            <a:endParaRPr lang="en-GB" dirty="0">
              <a:solidFill>
                <a:srgbClr val="00539B"/>
              </a:solidFill>
            </a:endParaRPr>
          </a:p>
        </p:txBody>
      </p:sp>
      <p:sp>
        <p:nvSpPr>
          <p:cNvPr id="123" name="Footer Placeholder 4"/>
          <p:cNvSpPr>
            <a:spLocks noGrp="1"/>
          </p:cNvSpPr>
          <p:nvPr>
            <p:ph type="ftr" sz="quarter" idx="3"/>
          </p:nvPr>
        </p:nvSpPr>
        <p:spPr>
          <a:xfrm>
            <a:off x="3238499" y="6480000"/>
            <a:ext cx="2879725" cy="378000"/>
          </a:xfrm>
          <a:prstGeom prst="rect">
            <a:avLst/>
          </a:prstGeom>
        </p:spPr>
        <p:txBody>
          <a:bodyPr lIns="0" tIns="0" rIns="0" bIns="0" anchor="ctr"/>
          <a:lstStyle>
            <a:lvl1pPr>
              <a:defRPr sz="800">
                <a:solidFill>
                  <a:schemeClr val="accent1"/>
                </a:solidFill>
              </a:defRPr>
            </a:lvl1pPr>
          </a:lstStyle>
          <a:p>
            <a:r>
              <a:rPr lang="en-GB" dirty="0" smtClean="0">
                <a:solidFill>
                  <a:srgbClr val="00539B"/>
                </a:solidFill>
              </a:rPr>
              <a:t>© European Bank for Reconstruction </a:t>
            </a:r>
            <a:r>
              <a:rPr lang="en-GB" smtClean="0">
                <a:solidFill>
                  <a:srgbClr val="00539B"/>
                </a:solidFill>
              </a:rPr>
              <a:t>and Development </a:t>
            </a:r>
            <a:r>
              <a:rPr lang="en-GB" dirty="0" smtClean="0">
                <a:solidFill>
                  <a:srgbClr val="00539B"/>
                </a:solidFill>
              </a:rPr>
              <a:t>2012</a:t>
            </a:r>
            <a:endParaRPr lang="en-GB" dirty="0">
              <a:solidFill>
                <a:srgbClr val="00539B"/>
              </a:solidFill>
            </a:endParaRPr>
          </a:p>
        </p:txBody>
      </p:sp>
      <p:sp>
        <p:nvSpPr>
          <p:cNvPr id="100" name="Slide Number Placeholder 5"/>
          <p:cNvSpPr>
            <a:spLocks noGrp="1"/>
          </p:cNvSpPr>
          <p:nvPr>
            <p:ph type="sldNum" sz="quarter" idx="4"/>
          </p:nvPr>
        </p:nvSpPr>
        <p:spPr>
          <a:xfrm>
            <a:off x="8279567" y="6480000"/>
            <a:ext cx="360002" cy="378000"/>
          </a:xfrm>
          <a:prstGeom prst="rect">
            <a:avLst/>
          </a:prstGeom>
        </p:spPr>
        <p:txBody>
          <a:bodyPr lIns="0" tIns="0" rIns="0" bIns="0" anchor="ctr"/>
          <a:lstStyle>
            <a:lvl1pPr algn="r">
              <a:defRPr sz="800">
                <a:solidFill>
                  <a:schemeClr val="accent1"/>
                </a:solidFill>
              </a:defRPr>
            </a:lvl1pPr>
          </a:lstStyle>
          <a:p>
            <a:fld id="{71F9F866-B438-9445-8D9F-1F8FF6608833}" type="slidenum">
              <a:rPr lang="en-GB" smtClean="0">
                <a:solidFill>
                  <a:srgbClr val="00539B"/>
                </a:solidFill>
              </a:rPr>
              <a:pPr/>
              <a:t>‹#›</a:t>
            </a:fld>
            <a:endParaRPr lang="en-GB" dirty="0">
              <a:solidFill>
                <a:srgbClr val="00539B"/>
              </a:solidFill>
            </a:endParaRPr>
          </a:p>
        </p:txBody>
      </p:sp>
    </p:spTree>
    <p:extLst>
      <p:ext uri="{BB962C8B-B14F-4D97-AF65-F5344CB8AC3E}">
        <p14:creationId xmlns:p14="http://schemas.microsoft.com/office/powerpoint/2010/main" val="1656770007"/>
      </p:ext>
    </p:extLst>
  </p:cSld>
  <p:clrMapOvr>
    <a:masterClrMapping/>
  </p:clrMapOvr>
  <p:timing>
    <p:tnLst>
      <p:par>
        <p:cTn id="1" dur="indefinite" restart="never" nodeType="tmRoot"/>
      </p:par>
    </p:tnLst>
  </p:timing>
</p:sldLayout>
</file>

<file path=ppt/slideLayouts/slideLayout118.xml><?xml version="1.0" encoding="utf-8"?>
<p:sldLayout xmlns:a="http://schemas.openxmlformats.org/drawingml/2006/main" xmlns:r="http://schemas.openxmlformats.org/officeDocument/2006/relationships" xmlns:p="http://schemas.openxmlformats.org/presentationml/2006/main" preserve="1" userDrawn="1">
  <p:cSld name="1_Single column layout">
    <p:spTree>
      <p:nvGrpSpPr>
        <p:cNvPr id="1" name=""/>
        <p:cNvGrpSpPr/>
        <p:nvPr/>
      </p:nvGrpSpPr>
      <p:grpSpPr>
        <a:xfrm>
          <a:off x="0" y="0"/>
          <a:ext cx="0" cy="0"/>
          <a:chOff x="0" y="0"/>
          <a:chExt cx="0" cy="0"/>
        </a:xfrm>
      </p:grpSpPr>
      <p:sp>
        <p:nvSpPr>
          <p:cNvPr id="2" name="Title 1" descr="Ideally your title should fit on one line." title="Slide title"/>
          <p:cNvSpPr>
            <a:spLocks noGrp="1"/>
          </p:cNvSpPr>
          <p:nvPr>
            <p:ph type="title"/>
          </p:nvPr>
        </p:nvSpPr>
        <p:spPr/>
        <p:txBody>
          <a:bodyPr/>
          <a:lstStyle/>
          <a:p>
            <a:r>
              <a:rPr lang="en-GB" smtClean="0"/>
              <a:t>Click to edit Master title style</a:t>
            </a:r>
            <a:endParaRPr lang="en-GB" dirty="0"/>
          </a:p>
        </p:txBody>
      </p:sp>
      <p:sp>
        <p:nvSpPr>
          <p:cNvPr id="16" name="Text Placeholder 6" descr="First level - paragraph text&#10;Second level - bullet 1&#10;Third level - bullet 2&#10;&#10;No more than 100 words per slide" title="Main text copy"/>
          <p:cNvSpPr>
            <a:spLocks noGrp="1"/>
          </p:cNvSpPr>
          <p:nvPr>
            <p:ph type="body" sz="quarter" idx="13"/>
          </p:nvPr>
        </p:nvSpPr>
        <p:spPr>
          <a:xfrm>
            <a:off x="2517773" y="2160588"/>
            <a:ext cx="5761796" cy="3239412"/>
          </a:xfrm>
        </p:spPr>
        <p:txBody>
          <a:bodyPr/>
          <a:lstStyle>
            <a:lvl1pPr marL="0" marR="0" indent="0" algn="l" defTabSz="914400" rtl="0" eaLnBrk="0" fontAlgn="base" latinLnBrk="0" hangingPunct="0">
              <a:lnSpc>
                <a:spcPct val="100000"/>
              </a:lnSpc>
              <a:spcBef>
                <a:spcPts val="0"/>
              </a:spcBef>
              <a:spcAft>
                <a:spcPts val="600"/>
              </a:spcAft>
              <a:buClrTx/>
              <a:buSzTx/>
              <a:buFontTx/>
              <a:buNone/>
              <a:tabLst/>
              <a:defRPr sz="2000">
                <a:solidFill>
                  <a:schemeClr val="tx1"/>
                </a:solidFill>
                <a:latin typeface="Franklin Gothic Book"/>
                <a:cs typeface="Franklin Gothic Book"/>
              </a:defRPr>
            </a:lvl1pPr>
            <a:lvl2pPr marL="179388" marR="0" indent="-179388" algn="l" defTabSz="914400" rtl="0" eaLnBrk="0" fontAlgn="base" latinLnBrk="0" hangingPunct="0">
              <a:lnSpc>
                <a:spcPct val="100000"/>
              </a:lnSpc>
              <a:spcBef>
                <a:spcPts val="0"/>
              </a:spcBef>
              <a:spcAft>
                <a:spcPts val="600"/>
              </a:spcAft>
              <a:buClrTx/>
              <a:buSzTx/>
              <a:buFont typeface="Arial" charset="0"/>
              <a:buChar char="•"/>
              <a:tabLst/>
              <a:defRPr>
                <a:solidFill>
                  <a:schemeClr val="tx1"/>
                </a:solidFill>
                <a:latin typeface="Franklin Gothic Book"/>
                <a:ea typeface="Franklin Gothic Book"/>
                <a:cs typeface="Franklin Gothic Book"/>
              </a:defRPr>
            </a:lvl2pPr>
            <a:lvl3pPr marL="360000" marR="0" indent="-180000" algn="l" defTabSz="914400" rtl="0" eaLnBrk="0" fontAlgn="base" latinLnBrk="0" hangingPunct="0">
              <a:lnSpc>
                <a:spcPct val="100000"/>
              </a:lnSpc>
              <a:spcBef>
                <a:spcPts val="0"/>
              </a:spcBef>
              <a:spcAft>
                <a:spcPts val="600"/>
              </a:spcAft>
              <a:buClrTx/>
              <a:buSzTx/>
              <a:buFont typeface="Arial"/>
              <a:buChar char="•"/>
              <a:tabLst/>
              <a:defRPr>
                <a:solidFill>
                  <a:schemeClr val="tx1"/>
                </a:solidFill>
                <a:latin typeface="Franklin Gothic Book"/>
                <a:ea typeface="Franklin Gothic Book"/>
                <a:cs typeface="Franklin Gothic Book"/>
              </a:defRPr>
            </a:lvl3pPr>
            <a:lvl4pPr marL="540000" marR="0" indent="-180000" algn="l" defTabSz="914400" rtl="0" eaLnBrk="0" fontAlgn="base" latinLnBrk="0" hangingPunct="0">
              <a:lnSpc>
                <a:spcPct val="100000"/>
              </a:lnSpc>
              <a:spcBef>
                <a:spcPts val="0"/>
              </a:spcBef>
              <a:spcAft>
                <a:spcPts val="600"/>
              </a:spcAft>
              <a:buClrTx/>
              <a:buSzTx/>
              <a:buFont typeface="Arial"/>
              <a:buChar char="•"/>
              <a:tabLst/>
              <a:defRPr>
                <a:latin typeface="Franklin Gothic Book"/>
                <a:ea typeface="Franklin Gothic Book"/>
                <a:cs typeface="Franklin Gothic Book"/>
              </a:defRPr>
            </a:lvl4pPr>
          </a:lstStyle>
          <a:p>
            <a:pPr marL="0" marR="0" lvl="0"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dirty="0" smtClean="0">
                <a:ln>
                  <a:noFill/>
                </a:ln>
                <a:solidFill>
                  <a:srgbClr val="58595B"/>
                </a:solidFill>
                <a:effectLst/>
                <a:uLnTx/>
                <a:uFillTx/>
                <a:latin typeface="Arial" pitchFamily="34" charset="0"/>
                <a:ea typeface="ＭＳ Ｐゴシック" charset="0"/>
                <a:cs typeface="Arial" pitchFamily="34" charset="0"/>
              </a:rPr>
              <a:t>Click to edit Master text styles</a:t>
            </a:r>
          </a:p>
          <a:p>
            <a:pPr marL="179388" marR="0" lvl="1" indent="-179388" algn="l" defTabSz="914400" rtl="0" eaLnBrk="0" fontAlgn="base" latinLnBrk="0" hangingPunct="0">
              <a:lnSpc>
                <a:spcPct val="100000"/>
              </a:lnSpc>
              <a:spcBef>
                <a:spcPts val="0"/>
              </a:spcBef>
              <a:spcAft>
                <a:spcPts val="1200"/>
              </a:spcAft>
              <a:buClrTx/>
              <a:buSzTx/>
              <a:buFont typeface="Arial" charset="0"/>
              <a:buChar char="•"/>
              <a:tabLst/>
              <a:defRPr/>
            </a:pPr>
            <a:r>
              <a:rPr kumimoji="0" lang="en-US" sz="1200" b="0" i="0" u="none" strike="noStrike" kern="1200" cap="none" spc="0" normalizeH="0" baseline="0" noProof="0" dirty="0" smtClean="0">
                <a:ln>
                  <a:noFill/>
                </a:ln>
                <a:solidFill>
                  <a:srgbClr val="58595B"/>
                </a:solidFill>
                <a:effectLst/>
                <a:uLnTx/>
                <a:uFillTx/>
                <a:latin typeface="Arial" pitchFamily="34" charset="0"/>
                <a:ea typeface="Arial" charset="0"/>
                <a:cs typeface="Arial" pitchFamily="34" charset="0"/>
              </a:rPr>
              <a:t>Second level</a:t>
            </a:r>
          </a:p>
          <a:p>
            <a:pPr marL="360000" marR="0" lvl="2" indent="-180000" algn="l" defTabSz="914400" rtl="0" eaLnBrk="0" fontAlgn="base" latinLnBrk="0" hangingPunct="0">
              <a:lnSpc>
                <a:spcPct val="100000"/>
              </a:lnSpc>
              <a:spcBef>
                <a:spcPts val="0"/>
              </a:spcBef>
              <a:spcAft>
                <a:spcPts val="1200"/>
              </a:spcAft>
              <a:buClrTx/>
              <a:buSzTx/>
              <a:buFont typeface="Arial"/>
              <a:buChar char="•"/>
              <a:tabLst/>
              <a:defRPr/>
            </a:pPr>
            <a:r>
              <a:rPr kumimoji="0" lang="en-US" sz="1200" b="0" i="0" u="none" strike="noStrike" kern="1200" cap="none" spc="0" normalizeH="0" baseline="0" noProof="0" dirty="0" smtClean="0">
                <a:ln>
                  <a:noFill/>
                </a:ln>
                <a:solidFill>
                  <a:srgbClr val="58595B"/>
                </a:solidFill>
                <a:effectLst/>
                <a:uLnTx/>
                <a:uFillTx/>
                <a:latin typeface="Arial" pitchFamily="34" charset="0"/>
                <a:ea typeface="Arial" charset="0"/>
                <a:cs typeface="Arial" pitchFamily="34" charset="0"/>
              </a:rPr>
              <a:t>Third level</a:t>
            </a:r>
          </a:p>
          <a:p>
            <a:pPr marL="540000" marR="0" lvl="3" indent="-180000" algn="l" defTabSz="914400" rtl="0" eaLnBrk="0" fontAlgn="base" latinLnBrk="0" hangingPunct="0">
              <a:lnSpc>
                <a:spcPct val="100000"/>
              </a:lnSpc>
              <a:spcBef>
                <a:spcPts val="0"/>
              </a:spcBef>
              <a:spcAft>
                <a:spcPts val="1200"/>
              </a:spcAft>
              <a:buClrTx/>
              <a:buSzTx/>
              <a:buFont typeface="Arial"/>
              <a:buChar char="•"/>
              <a:tabLst/>
              <a:defRPr/>
            </a:pPr>
            <a:r>
              <a:rPr kumimoji="0" lang="en-US" sz="1200" b="0" i="0" u="none" strike="noStrike" kern="1200" cap="none" spc="0" normalizeH="0" baseline="0" noProof="0" dirty="0" smtClean="0">
                <a:ln>
                  <a:noFill/>
                </a:ln>
                <a:solidFill>
                  <a:srgbClr val="58595B"/>
                </a:solidFill>
                <a:effectLst/>
                <a:uLnTx/>
                <a:uFillTx/>
                <a:latin typeface="Arial" pitchFamily="34" charset="0"/>
                <a:ea typeface="Arial" charset="0"/>
                <a:cs typeface="Arial" pitchFamily="34" charset="0"/>
              </a:rPr>
              <a:t>Fourth level</a:t>
            </a:r>
          </a:p>
        </p:txBody>
      </p:sp>
      <p:cxnSp>
        <p:nvCxnSpPr>
          <p:cNvPr id="166" name="Straight Connector 165"/>
          <p:cNvCxnSpPr/>
          <p:nvPr userDrawn="1"/>
        </p:nvCxnSpPr>
        <p:spPr>
          <a:xfrm>
            <a:off x="-3084" y="1709193"/>
            <a:ext cx="9147084" cy="0"/>
          </a:xfrm>
          <a:prstGeom prst="line">
            <a:avLst/>
          </a:prstGeom>
          <a:ln w="3175">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56" name="Date Placeholder 3"/>
          <p:cNvSpPr>
            <a:spLocks noGrp="1"/>
          </p:cNvSpPr>
          <p:nvPr>
            <p:ph type="dt" sz="half" idx="2"/>
          </p:nvPr>
        </p:nvSpPr>
        <p:spPr>
          <a:xfrm>
            <a:off x="719136" y="6480000"/>
            <a:ext cx="1871664" cy="378000"/>
          </a:xfrm>
          <a:prstGeom prst="rect">
            <a:avLst/>
          </a:prstGeom>
        </p:spPr>
        <p:txBody>
          <a:bodyPr lIns="0" tIns="0" rIns="0" bIns="0" anchor="ctr"/>
          <a:lstStyle>
            <a:lvl1pPr>
              <a:defRPr sz="800">
                <a:solidFill>
                  <a:schemeClr val="accent1"/>
                </a:solidFill>
              </a:defRPr>
            </a:lvl1pPr>
          </a:lstStyle>
          <a:p>
            <a:fld id="{4AC23DB2-FB1A-4E43-8F6F-8E1E5CEC6EBA}" type="datetime3">
              <a:rPr lang="en-GB" smtClean="0">
                <a:solidFill>
                  <a:srgbClr val="00539B"/>
                </a:solidFill>
              </a:rPr>
              <a:pPr/>
              <a:t>21 December, 2020</a:t>
            </a:fld>
            <a:endParaRPr lang="en-GB" dirty="0">
              <a:solidFill>
                <a:srgbClr val="00539B"/>
              </a:solidFill>
            </a:endParaRPr>
          </a:p>
        </p:txBody>
      </p:sp>
      <p:sp>
        <p:nvSpPr>
          <p:cNvPr id="57" name="Footer Placeholder 4"/>
          <p:cNvSpPr>
            <a:spLocks noGrp="1"/>
          </p:cNvSpPr>
          <p:nvPr>
            <p:ph type="ftr" sz="quarter" idx="3"/>
          </p:nvPr>
        </p:nvSpPr>
        <p:spPr>
          <a:xfrm>
            <a:off x="3238499" y="6480000"/>
            <a:ext cx="2879725" cy="378000"/>
          </a:xfrm>
          <a:prstGeom prst="rect">
            <a:avLst/>
          </a:prstGeom>
        </p:spPr>
        <p:txBody>
          <a:bodyPr lIns="0" tIns="0" rIns="0" bIns="0" anchor="ctr"/>
          <a:lstStyle>
            <a:lvl1pPr>
              <a:defRPr sz="800">
                <a:solidFill>
                  <a:schemeClr val="accent1"/>
                </a:solidFill>
              </a:defRPr>
            </a:lvl1pPr>
          </a:lstStyle>
          <a:p>
            <a:r>
              <a:rPr lang="en-GB" dirty="0" smtClean="0">
                <a:solidFill>
                  <a:srgbClr val="00539B"/>
                </a:solidFill>
              </a:rPr>
              <a:t>© European Bank for Reconstruction </a:t>
            </a:r>
            <a:r>
              <a:rPr lang="en-GB" smtClean="0">
                <a:solidFill>
                  <a:srgbClr val="00539B"/>
                </a:solidFill>
              </a:rPr>
              <a:t>and Development </a:t>
            </a:r>
            <a:r>
              <a:rPr lang="en-GB" dirty="0" smtClean="0">
                <a:solidFill>
                  <a:srgbClr val="00539B"/>
                </a:solidFill>
              </a:rPr>
              <a:t>2012</a:t>
            </a:r>
            <a:endParaRPr lang="en-GB" dirty="0">
              <a:solidFill>
                <a:srgbClr val="00539B"/>
              </a:solidFill>
            </a:endParaRPr>
          </a:p>
        </p:txBody>
      </p:sp>
      <p:sp>
        <p:nvSpPr>
          <p:cNvPr id="59"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14"/>
          </p:nvPr>
        </p:nvSpPr>
        <p:spPr>
          <a:xfrm>
            <a:off x="719135" y="2160586"/>
            <a:ext cx="1439864" cy="3779411"/>
          </a:xfrm>
          <a:prstGeom prst="roundRect">
            <a:avLst>
              <a:gd name="adj" fmla="val 10455"/>
            </a:avLst>
          </a:prstGeom>
        </p:spPr>
        <p:txBody>
          <a:bodyPr>
            <a:normAutofit/>
          </a:bodyPr>
          <a:lstStyle>
            <a:lvl1pPr>
              <a:defRPr sz="1200"/>
            </a:lvl1pPr>
          </a:lstStyle>
          <a:p>
            <a:pPr lvl="0"/>
            <a:r>
              <a:rPr lang="en-US" noProof="0" dirty="0" smtClean="0"/>
              <a:t>Click icon to add picture</a:t>
            </a:r>
            <a:endParaRPr lang="en-GB" noProof="0" dirty="0"/>
          </a:p>
        </p:txBody>
      </p:sp>
      <p:sp>
        <p:nvSpPr>
          <p:cNvPr id="60" name="Text Placeholder 6" descr="First level - paragraph text&#10;Second level - bullet 1&#10;Third level - bullet 2&#10;&#10;No more than 100 words per slide" title="Main text copy"/>
          <p:cNvSpPr>
            <a:spLocks noGrp="1"/>
          </p:cNvSpPr>
          <p:nvPr>
            <p:ph type="body" sz="quarter" idx="15"/>
          </p:nvPr>
        </p:nvSpPr>
        <p:spPr>
          <a:xfrm>
            <a:off x="2517772" y="5399999"/>
            <a:ext cx="5761796" cy="530821"/>
          </a:xfrm>
        </p:spPr>
        <p:txBody>
          <a:bodyPr anchor="b">
            <a:normAutofit/>
          </a:bodyPr>
          <a:lstStyle>
            <a:lvl1pPr marL="0" marR="0" indent="0" algn="l" defTabSz="914400" rtl="0" eaLnBrk="0" fontAlgn="base" latinLnBrk="0" hangingPunct="0">
              <a:lnSpc>
                <a:spcPct val="100000"/>
              </a:lnSpc>
              <a:spcBef>
                <a:spcPts val="0"/>
              </a:spcBef>
              <a:spcAft>
                <a:spcPts val="1200"/>
              </a:spcAft>
              <a:buClrTx/>
              <a:buSzTx/>
              <a:buFontTx/>
              <a:buNone/>
              <a:tabLst/>
              <a:defRPr sz="1000">
                <a:solidFill>
                  <a:schemeClr val="tx1"/>
                </a:solidFill>
                <a:latin typeface="Franklin Gothic Book"/>
                <a:cs typeface="Franklin Gothic Book"/>
              </a:defRPr>
            </a:lvl1pPr>
            <a:lvl2pPr marL="179388" marR="0" indent="-179388" algn="l" defTabSz="914400" rtl="0" eaLnBrk="0" fontAlgn="base" latinLnBrk="0" hangingPunct="0">
              <a:lnSpc>
                <a:spcPct val="100000"/>
              </a:lnSpc>
              <a:spcBef>
                <a:spcPts val="0"/>
              </a:spcBef>
              <a:spcAft>
                <a:spcPts val="1200"/>
              </a:spcAft>
              <a:buClrTx/>
              <a:buSzTx/>
              <a:buFont typeface="Arial" charset="0"/>
              <a:buChar char="•"/>
              <a:tabLst/>
              <a:defRPr>
                <a:solidFill>
                  <a:schemeClr val="tx1"/>
                </a:solidFill>
              </a:defRPr>
            </a:lvl2pPr>
            <a:lvl3pPr marL="360000" marR="0" indent="-180000" algn="l" defTabSz="914400" rtl="0" eaLnBrk="0" fontAlgn="base" latinLnBrk="0" hangingPunct="0">
              <a:lnSpc>
                <a:spcPct val="100000"/>
              </a:lnSpc>
              <a:spcBef>
                <a:spcPts val="0"/>
              </a:spcBef>
              <a:spcAft>
                <a:spcPts val="1200"/>
              </a:spcAft>
              <a:buClrTx/>
              <a:buSzTx/>
              <a:buFont typeface="Arial"/>
              <a:buChar char="•"/>
              <a:tabLst/>
              <a:defRPr>
                <a:solidFill>
                  <a:schemeClr val="tx1"/>
                </a:solidFill>
              </a:defRPr>
            </a:lvl3pPr>
            <a:lvl4pPr marL="540000" marR="0" indent="-180000" algn="l" defTabSz="914400" rtl="0" eaLnBrk="0" fontAlgn="base" latinLnBrk="0" hangingPunct="0">
              <a:lnSpc>
                <a:spcPct val="100000"/>
              </a:lnSpc>
              <a:spcBef>
                <a:spcPts val="0"/>
              </a:spcBef>
              <a:spcAft>
                <a:spcPts val="1200"/>
              </a:spcAft>
              <a:buClrTx/>
              <a:buSzTx/>
              <a:buFont typeface="Arial"/>
              <a:buChar char="•"/>
              <a:tabLst/>
              <a:defRPr/>
            </a:lvl4pPr>
          </a:lstStyle>
          <a:p>
            <a:pPr marL="0" marR="0" lvl="0"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dirty="0" smtClean="0">
                <a:ln>
                  <a:noFill/>
                </a:ln>
                <a:solidFill>
                  <a:srgbClr val="58595B"/>
                </a:solidFill>
                <a:effectLst/>
                <a:uLnTx/>
                <a:uFillTx/>
                <a:latin typeface="Arial" pitchFamily="34" charset="0"/>
                <a:ea typeface="ＭＳ Ｐゴシック" charset="0"/>
                <a:cs typeface="Arial" pitchFamily="34" charset="0"/>
              </a:rPr>
              <a:t>Click to edit Master text styles</a:t>
            </a:r>
          </a:p>
        </p:txBody>
      </p:sp>
      <p:sp>
        <p:nvSpPr>
          <p:cNvPr id="61" name="Slide Number Placeholder 5"/>
          <p:cNvSpPr>
            <a:spLocks noGrp="1"/>
          </p:cNvSpPr>
          <p:nvPr>
            <p:ph type="sldNum" sz="quarter" idx="4"/>
          </p:nvPr>
        </p:nvSpPr>
        <p:spPr>
          <a:xfrm>
            <a:off x="8279567" y="6480000"/>
            <a:ext cx="360002" cy="378000"/>
          </a:xfrm>
          <a:prstGeom prst="rect">
            <a:avLst/>
          </a:prstGeom>
        </p:spPr>
        <p:txBody>
          <a:bodyPr lIns="0" tIns="0" rIns="0" bIns="0" anchor="ctr"/>
          <a:lstStyle>
            <a:lvl1pPr algn="r">
              <a:defRPr sz="800">
                <a:solidFill>
                  <a:schemeClr val="accent1"/>
                </a:solidFill>
              </a:defRPr>
            </a:lvl1pPr>
          </a:lstStyle>
          <a:p>
            <a:fld id="{71F9F866-B438-9445-8D9F-1F8FF6608833}" type="slidenum">
              <a:rPr lang="en-GB" smtClean="0">
                <a:solidFill>
                  <a:srgbClr val="00539B"/>
                </a:solidFill>
              </a:rPr>
              <a:pPr/>
              <a:t>‹#›</a:t>
            </a:fld>
            <a:endParaRPr lang="en-GB" dirty="0">
              <a:solidFill>
                <a:srgbClr val="00539B"/>
              </a:solidFill>
            </a:endParaRPr>
          </a:p>
        </p:txBody>
      </p:sp>
    </p:spTree>
    <p:extLst>
      <p:ext uri="{BB962C8B-B14F-4D97-AF65-F5344CB8AC3E}">
        <p14:creationId xmlns:p14="http://schemas.microsoft.com/office/powerpoint/2010/main" val="3199471723"/>
      </p:ext>
    </p:extLst>
  </p:cSld>
  <p:clrMapOvr>
    <a:masterClrMapping/>
  </p:clrMapOvr>
  <p:timing>
    <p:tnLst>
      <p:par>
        <p:cTn id="1" dur="indefinite" restart="never" nodeType="tmRoot"/>
      </p:par>
    </p:tnLst>
  </p:timing>
</p:sldLayout>
</file>

<file path=ppt/slideLayouts/slideLayout119.xml><?xml version="1.0" encoding="utf-8"?>
<p:sldLayout xmlns:a="http://schemas.openxmlformats.org/drawingml/2006/main" xmlns:r="http://schemas.openxmlformats.org/officeDocument/2006/relationships" xmlns:p="http://schemas.openxmlformats.org/presentationml/2006/main" preserve="1" userDrawn="1">
  <p:cSld name="2_Single column layout">
    <p:spTree>
      <p:nvGrpSpPr>
        <p:cNvPr id="1" name=""/>
        <p:cNvGrpSpPr/>
        <p:nvPr/>
      </p:nvGrpSpPr>
      <p:grpSpPr>
        <a:xfrm>
          <a:off x="0" y="0"/>
          <a:ext cx="0" cy="0"/>
          <a:chOff x="0" y="0"/>
          <a:chExt cx="0" cy="0"/>
        </a:xfrm>
      </p:grpSpPr>
      <p:sp>
        <p:nvSpPr>
          <p:cNvPr id="2" name="Title 1" descr="Ideally your title should fit on one line." title="Slide title"/>
          <p:cNvSpPr>
            <a:spLocks noGrp="1"/>
          </p:cNvSpPr>
          <p:nvPr>
            <p:ph type="title"/>
          </p:nvPr>
        </p:nvSpPr>
        <p:spPr/>
        <p:txBody>
          <a:bodyPr/>
          <a:lstStyle/>
          <a:p>
            <a:r>
              <a:rPr lang="en-GB" smtClean="0"/>
              <a:t>Click to edit Master title style</a:t>
            </a:r>
            <a:endParaRPr lang="en-GB" dirty="0"/>
          </a:p>
        </p:txBody>
      </p:sp>
      <p:sp>
        <p:nvSpPr>
          <p:cNvPr id="16" name="Text Placeholder 6" descr="First level - paragraph text&#10;Second level - bullet 1&#10;Third level - bullet 2&#10;&#10;No more than 100 words per slide" title="Main text copy"/>
          <p:cNvSpPr>
            <a:spLocks noGrp="1"/>
          </p:cNvSpPr>
          <p:nvPr>
            <p:ph type="body" sz="quarter" idx="13"/>
          </p:nvPr>
        </p:nvSpPr>
        <p:spPr>
          <a:xfrm>
            <a:off x="719135" y="2160588"/>
            <a:ext cx="6119814" cy="3239412"/>
          </a:xfrm>
        </p:spPr>
        <p:txBody>
          <a:bodyPr/>
          <a:lstStyle>
            <a:lvl1pPr marL="0" marR="0" indent="0" algn="l" defTabSz="914400" rtl="0" eaLnBrk="0" fontAlgn="base" latinLnBrk="0" hangingPunct="0">
              <a:lnSpc>
                <a:spcPct val="100000"/>
              </a:lnSpc>
              <a:spcBef>
                <a:spcPts val="0"/>
              </a:spcBef>
              <a:spcAft>
                <a:spcPts val="1200"/>
              </a:spcAft>
              <a:buClrTx/>
              <a:buSzTx/>
              <a:buFontTx/>
              <a:buNone/>
              <a:tabLst/>
              <a:defRPr sz="2000">
                <a:solidFill>
                  <a:schemeClr val="tx1"/>
                </a:solidFill>
                <a:latin typeface="Franklin Gothic Book"/>
                <a:cs typeface="Franklin Gothic Book"/>
              </a:defRPr>
            </a:lvl1pPr>
            <a:lvl2pPr marL="179388" marR="0" indent="-179388" algn="l" defTabSz="914400" rtl="0" eaLnBrk="0" fontAlgn="base" latinLnBrk="0" hangingPunct="0">
              <a:lnSpc>
                <a:spcPct val="100000"/>
              </a:lnSpc>
              <a:spcBef>
                <a:spcPts val="0"/>
              </a:spcBef>
              <a:spcAft>
                <a:spcPts val="1200"/>
              </a:spcAft>
              <a:buClrTx/>
              <a:buSzTx/>
              <a:buFont typeface="Arial" charset="0"/>
              <a:buChar char="•"/>
              <a:tabLst/>
              <a:defRPr>
                <a:solidFill>
                  <a:schemeClr val="tx1"/>
                </a:solidFill>
                <a:latin typeface="Franklin Gothic Book"/>
                <a:ea typeface="Franklin Gothic Book"/>
                <a:cs typeface="Franklin Gothic Book"/>
              </a:defRPr>
            </a:lvl2pPr>
            <a:lvl3pPr marL="360000" marR="0" indent="-180000" algn="l" defTabSz="914400" rtl="0" eaLnBrk="0" fontAlgn="base" latinLnBrk="0" hangingPunct="0">
              <a:lnSpc>
                <a:spcPct val="100000"/>
              </a:lnSpc>
              <a:spcBef>
                <a:spcPts val="0"/>
              </a:spcBef>
              <a:spcAft>
                <a:spcPts val="1200"/>
              </a:spcAft>
              <a:buClrTx/>
              <a:buSzTx/>
              <a:buFont typeface="Arial"/>
              <a:buChar char="•"/>
              <a:tabLst/>
              <a:defRPr>
                <a:solidFill>
                  <a:schemeClr val="tx1"/>
                </a:solidFill>
                <a:latin typeface="Franklin Gothic Book"/>
                <a:ea typeface="Franklin Gothic Book"/>
                <a:cs typeface="Franklin Gothic Book"/>
              </a:defRPr>
            </a:lvl3pPr>
            <a:lvl4pPr marL="540000" marR="0" indent="-180000" algn="l" defTabSz="914400" rtl="0" eaLnBrk="0" fontAlgn="base" latinLnBrk="0" hangingPunct="0">
              <a:lnSpc>
                <a:spcPct val="100000"/>
              </a:lnSpc>
              <a:spcBef>
                <a:spcPts val="0"/>
              </a:spcBef>
              <a:spcAft>
                <a:spcPts val="1200"/>
              </a:spcAft>
              <a:buClrTx/>
              <a:buSzTx/>
              <a:buFont typeface="Arial"/>
              <a:buChar char="•"/>
              <a:tabLst/>
              <a:defRPr>
                <a:latin typeface="Franklin Gothic Book"/>
                <a:ea typeface="Franklin Gothic Book"/>
                <a:cs typeface="Franklin Gothic Book"/>
              </a:defRPr>
            </a:lvl4pPr>
          </a:lstStyle>
          <a:p>
            <a:pPr marL="0" marR="0" lvl="0"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dirty="0" smtClean="0">
                <a:ln>
                  <a:noFill/>
                </a:ln>
                <a:solidFill>
                  <a:srgbClr val="58595B"/>
                </a:solidFill>
                <a:effectLst/>
                <a:uLnTx/>
                <a:uFillTx/>
                <a:latin typeface="Arial" pitchFamily="34" charset="0"/>
                <a:ea typeface="ＭＳ Ｐゴシック" charset="0"/>
                <a:cs typeface="Arial" pitchFamily="34" charset="0"/>
              </a:rPr>
              <a:t>Click to edit Master text styles</a:t>
            </a:r>
          </a:p>
          <a:p>
            <a:pPr marL="179388" marR="0" lvl="1" indent="-179388" algn="l" defTabSz="914400" rtl="0" eaLnBrk="0" fontAlgn="base" latinLnBrk="0" hangingPunct="0">
              <a:lnSpc>
                <a:spcPct val="100000"/>
              </a:lnSpc>
              <a:spcBef>
                <a:spcPts val="0"/>
              </a:spcBef>
              <a:spcAft>
                <a:spcPts val="1200"/>
              </a:spcAft>
              <a:buClrTx/>
              <a:buSzTx/>
              <a:buFont typeface="Arial" charset="0"/>
              <a:buChar char="•"/>
              <a:tabLst/>
              <a:defRPr/>
            </a:pPr>
            <a:r>
              <a:rPr kumimoji="0" lang="en-US" sz="1200" b="0" i="0" u="none" strike="noStrike" kern="1200" cap="none" spc="0" normalizeH="0" baseline="0" noProof="0" dirty="0" smtClean="0">
                <a:ln>
                  <a:noFill/>
                </a:ln>
                <a:solidFill>
                  <a:srgbClr val="58595B"/>
                </a:solidFill>
                <a:effectLst/>
                <a:uLnTx/>
                <a:uFillTx/>
                <a:latin typeface="Arial" pitchFamily="34" charset="0"/>
                <a:ea typeface="Arial" charset="0"/>
                <a:cs typeface="Arial" pitchFamily="34" charset="0"/>
              </a:rPr>
              <a:t>Second level</a:t>
            </a:r>
          </a:p>
          <a:p>
            <a:pPr marL="360000" marR="0" lvl="2" indent="-180000" algn="l" defTabSz="914400" rtl="0" eaLnBrk="0" fontAlgn="base" latinLnBrk="0" hangingPunct="0">
              <a:lnSpc>
                <a:spcPct val="100000"/>
              </a:lnSpc>
              <a:spcBef>
                <a:spcPts val="0"/>
              </a:spcBef>
              <a:spcAft>
                <a:spcPts val="1200"/>
              </a:spcAft>
              <a:buClrTx/>
              <a:buSzTx/>
              <a:buFont typeface="Arial"/>
              <a:buChar char="•"/>
              <a:tabLst/>
              <a:defRPr/>
            </a:pPr>
            <a:r>
              <a:rPr kumimoji="0" lang="en-US" sz="1200" b="0" i="0" u="none" strike="noStrike" kern="1200" cap="none" spc="0" normalizeH="0" baseline="0" noProof="0" dirty="0" smtClean="0">
                <a:ln>
                  <a:noFill/>
                </a:ln>
                <a:solidFill>
                  <a:srgbClr val="58595B"/>
                </a:solidFill>
                <a:effectLst/>
                <a:uLnTx/>
                <a:uFillTx/>
                <a:latin typeface="Arial" pitchFamily="34" charset="0"/>
                <a:ea typeface="Arial" charset="0"/>
                <a:cs typeface="Arial" pitchFamily="34" charset="0"/>
              </a:rPr>
              <a:t>Third level</a:t>
            </a:r>
          </a:p>
          <a:p>
            <a:pPr marL="540000" marR="0" lvl="3" indent="-180000" algn="l" defTabSz="914400" rtl="0" eaLnBrk="0" fontAlgn="base" latinLnBrk="0" hangingPunct="0">
              <a:lnSpc>
                <a:spcPct val="100000"/>
              </a:lnSpc>
              <a:spcBef>
                <a:spcPts val="0"/>
              </a:spcBef>
              <a:spcAft>
                <a:spcPts val="1200"/>
              </a:spcAft>
              <a:buClrTx/>
              <a:buSzTx/>
              <a:buFont typeface="Arial"/>
              <a:buChar char="•"/>
              <a:tabLst/>
              <a:defRPr/>
            </a:pPr>
            <a:r>
              <a:rPr kumimoji="0" lang="en-US" sz="1200" b="0" i="0" u="none" strike="noStrike" kern="1200" cap="none" spc="0" normalizeH="0" baseline="0" noProof="0" dirty="0" smtClean="0">
                <a:ln>
                  <a:noFill/>
                </a:ln>
                <a:solidFill>
                  <a:srgbClr val="58595B"/>
                </a:solidFill>
                <a:effectLst/>
                <a:uLnTx/>
                <a:uFillTx/>
                <a:latin typeface="Arial" pitchFamily="34" charset="0"/>
                <a:ea typeface="Arial" charset="0"/>
                <a:cs typeface="Arial" pitchFamily="34" charset="0"/>
              </a:rPr>
              <a:t>Fourth level</a:t>
            </a:r>
          </a:p>
        </p:txBody>
      </p:sp>
      <p:cxnSp>
        <p:nvCxnSpPr>
          <p:cNvPr id="166" name="Straight Connector 165"/>
          <p:cNvCxnSpPr/>
          <p:nvPr userDrawn="1"/>
        </p:nvCxnSpPr>
        <p:spPr>
          <a:xfrm>
            <a:off x="-3084" y="1709193"/>
            <a:ext cx="9147084" cy="0"/>
          </a:xfrm>
          <a:prstGeom prst="line">
            <a:avLst/>
          </a:prstGeom>
          <a:ln w="3175">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56" name="Date Placeholder 3"/>
          <p:cNvSpPr>
            <a:spLocks noGrp="1"/>
          </p:cNvSpPr>
          <p:nvPr>
            <p:ph type="dt" sz="half" idx="2"/>
          </p:nvPr>
        </p:nvSpPr>
        <p:spPr>
          <a:xfrm>
            <a:off x="719136" y="6480000"/>
            <a:ext cx="1871664" cy="378000"/>
          </a:xfrm>
          <a:prstGeom prst="rect">
            <a:avLst/>
          </a:prstGeom>
        </p:spPr>
        <p:txBody>
          <a:bodyPr lIns="0" tIns="0" rIns="0" bIns="0" anchor="ctr"/>
          <a:lstStyle>
            <a:lvl1pPr>
              <a:defRPr sz="800">
                <a:solidFill>
                  <a:schemeClr val="accent1"/>
                </a:solidFill>
              </a:defRPr>
            </a:lvl1pPr>
          </a:lstStyle>
          <a:p>
            <a:fld id="{4AC23DB2-FB1A-4E43-8F6F-8E1E5CEC6EBA}" type="datetime3">
              <a:rPr lang="en-GB" smtClean="0">
                <a:solidFill>
                  <a:srgbClr val="00539B"/>
                </a:solidFill>
              </a:rPr>
              <a:pPr/>
              <a:t>21 December, 2020</a:t>
            </a:fld>
            <a:endParaRPr lang="en-GB" dirty="0">
              <a:solidFill>
                <a:srgbClr val="00539B"/>
              </a:solidFill>
            </a:endParaRPr>
          </a:p>
        </p:txBody>
      </p:sp>
      <p:sp>
        <p:nvSpPr>
          <p:cNvPr id="57" name="Footer Placeholder 4"/>
          <p:cNvSpPr>
            <a:spLocks noGrp="1"/>
          </p:cNvSpPr>
          <p:nvPr>
            <p:ph type="ftr" sz="quarter" idx="3"/>
          </p:nvPr>
        </p:nvSpPr>
        <p:spPr>
          <a:xfrm>
            <a:off x="3238499" y="6480000"/>
            <a:ext cx="2879725" cy="378000"/>
          </a:xfrm>
          <a:prstGeom prst="rect">
            <a:avLst/>
          </a:prstGeom>
        </p:spPr>
        <p:txBody>
          <a:bodyPr lIns="0" tIns="0" rIns="0" bIns="0" anchor="ctr"/>
          <a:lstStyle>
            <a:lvl1pPr>
              <a:defRPr sz="800">
                <a:solidFill>
                  <a:schemeClr val="accent1"/>
                </a:solidFill>
              </a:defRPr>
            </a:lvl1pPr>
          </a:lstStyle>
          <a:p>
            <a:r>
              <a:rPr lang="en-GB" dirty="0" smtClean="0">
                <a:solidFill>
                  <a:srgbClr val="00539B"/>
                </a:solidFill>
              </a:rPr>
              <a:t>© European Bank for Reconstruction </a:t>
            </a:r>
            <a:r>
              <a:rPr lang="en-GB" smtClean="0">
                <a:solidFill>
                  <a:srgbClr val="00539B"/>
                </a:solidFill>
              </a:rPr>
              <a:t>and Development </a:t>
            </a:r>
            <a:r>
              <a:rPr lang="en-GB" dirty="0" smtClean="0">
                <a:solidFill>
                  <a:srgbClr val="00539B"/>
                </a:solidFill>
              </a:rPr>
              <a:t>2012</a:t>
            </a:r>
            <a:endParaRPr lang="en-GB" dirty="0">
              <a:solidFill>
                <a:srgbClr val="00539B"/>
              </a:solidFill>
            </a:endParaRPr>
          </a:p>
        </p:txBody>
      </p:sp>
      <p:sp>
        <p:nvSpPr>
          <p:cNvPr id="59"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14"/>
          </p:nvPr>
        </p:nvSpPr>
        <p:spPr>
          <a:xfrm>
            <a:off x="7200104" y="2160588"/>
            <a:ext cx="1439864" cy="3779411"/>
          </a:xfrm>
          <a:prstGeom prst="roundRect">
            <a:avLst>
              <a:gd name="adj" fmla="val 10455"/>
            </a:avLst>
          </a:prstGeom>
        </p:spPr>
        <p:txBody>
          <a:bodyPr>
            <a:normAutofit/>
          </a:bodyPr>
          <a:lstStyle>
            <a:lvl1pPr>
              <a:defRPr sz="1200"/>
            </a:lvl1pPr>
          </a:lstStyle>
          <a:p>
            <a:pPr lvl="0"/>
            <a:r>
              <a:rPr lang="en-US" noProof="0" dirty="0" smtClean="0"/>
              <a:t>Click icon to add picture</a:t>
            </a:r>
            <a:endParaRPr lang="en-GB" noProof="0" dirty="0"/>
          </a:p>
        </p:txBody>
      </p:sp>
      <p:sp>
        <p:nvSpPr>
          <p:cNvPr id="60" name="Text Placeholder 6" descr="First level - paragraph text&#10;Second level - bullet 1&#10;Third level - bullet 2&#10;&#10;No more than 100 words per slide" title="Main text copy"/>
          <p:cNvSpPr>
            <a:spLocks noGrp="1"/>
          </p:cNvSpPr>
          <p:nvPr>
            <p:ph type="body" sz="quarter" idx="15"/>
          </p:nvPr>
        </p:nvSpPr>
        <p:spPr>
          <a:xfrm>
            <a:off x="720724" y="5409178"/>
            <a:ext cx="6118223" cy="530821"/>
          </a:xfrm>
        </p:spPr>
        <p:txBody>
          <a:bodyPr anchor="b">
            <a:normAutofit/>
          </a:bodyPr>
          <a:lstStyle>
            <a:lvl1pPr marL="0" marR="0" indent="0" algn="l" defTabSz="914400" rtl="0" eaLnBrk="0" fontAlgn="base" latinLnBrk="0" hangingPunct="0">
              <a:lnSpc>
                <a:spcPct val="100000"/>
              </a:lnSpc>
              <a:spcBef>
                <a:spcPts val="0"/>
              </a:spcBef>
              <a:spcAft>
                <a:spcPts val="1200"/>
              </a:spcAft>
              <a:buClrTx/>
              <a:buSzTx/>
              <a:buFontTx/>
              <a:buNone/>
              <a:tabLst/>
              <a:defRPr sz="1000">
                <a:solidFill>
                  <a:schemeClr val="tx1"/>
                </a:solidFill>
                <a:latin typeface="Franklin Gothic Book"/>
                <a:cs typeface="Franklin Gothic Book"/>
              </a:defRPr>
            </a:lvl1pPr>
            <a:lvl2pPr marL="179388" marR="0" indent="-179388" algn="l" defTabSz="914400" rtl="0" eaLnBrk="0" fontAlgn="base" latinLnBrk="0" hangingPunct="0">
              <a:lnSpc>
                <a:spcPct val="100000"/>
              </a:lnSpc>
              <a:spcBef>
                <a:spcPts val="0"/>
              </a:spcBef>
              <a:spcAft>
                <a:spcPts val="1200"/>
              </a:spcAft>
              <a:buClrTx/>
              <a:buSzTx/>
              <a:buFont typeface="Arial" charset="0"/>
              <a:buChar char="•"/>
              <a:tabLst/>
              <a:defRPr>
                <a:solidFill>
                  <a:schemeClr val="tx1"/>
                </a:solidFill>
              </a:defRPr>
            </a:lvl2pPr>
            <a:lvl3pPr marL="360000" marR="0" indent="-180000" algn="l" defTabSz="914400" rtl="0" eaLnBrk="0" fontAlgn="base" latinLnBrk="0" hangingPunct="0">
              <a:lnSpc>
                <a:spcPct val="100000"/>
              </a:lnSpc>
              <a:spcBef>
                <a:spcPts val="0"/>
              </a:spcBef>
              <a:spcAft>
                <a:spcPts val="1200"/>
              </a:spcAft>
              <a:buClrTx/>
              <a:buSzTx/>
              <a:buFont typeface="Arial"/>
              <a:buChar char="•"/>
              <a:tabLst/>
              <a:defRPr>
                <a:solidFill>
                  <a:schemeClr val="tx1"/>
                </a:solidFill>
              </a:defRPr>
            </a:lvl3pPr>
            <a:lvl4pPr marL="540000" marR="0" indent="-180000" algn="l" defTabSz="914400" rtl="0" eaLnBrk="0" fontAlgn="base" latinLnBrk="0" hangingPunct="0">
              <a:lnSpc>
                <a:spcPct val="100000"/>
              </a:lnSpc>
              <a:spcBef>
                <a:spcPts val="0"/>
              </a:spcBef>
              <a:spcAft>
                <a:spcPts val="1200"/>
              </a:spcAft>
              <a:buClrTx/>
              <a:buSzTx/>
              <a:buFont typeface="Arial"/>
              <a:buChar char="•"/>
              <a:tabLst/>
              <a:defRPr/>
            </a:lvl4pPr>
          </a:lstStyle>
          <a:p>
            <a:pPr marL="0" marR="0" lvl="0"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dirty="0" smtClean="0">
                <a:ln>
                  <a:noFill/>
                </a:ln>
                <a:solidFill>
                  <a:srgbClr val="58595B"/>
                </a:solidFill>
                <a:effectLst/>
                <a:uLnTx/>
                <a:uFillTx/>
                <a:latin typeface="Arial" pitchFamily="34" charset="0"/>
                <a:ea typeface="ＭＳ Ｐゴシック" charset="0"/>
                <a:cs typeface="Arial" pitchFamily="34" charset="0"/>
              </a:rPr>
              <a:t>Click to edit Master text styles</a:t>
            </a:r>
          </a:p>
        </p:txBody>
      </p:sp>
      <p:sp>
        <p:nvSpPr>
          <p:cNvPr id="61" name="Slide Number Placeholder 5"/>
          <p:cNvSpPr>
            <a:spLocks noGrp="1"/>
          </p:cNvSpPr>
          <p:nvPr>
            <p:ph type="sldNum" sz="quarter" idx="4"/>
          </p:nvPr>
        </p:nvSpPr>
        <p:spPr>
          <a:xfrm>
            <a:off x="8279567" y="6480000"/>
            <a:ext cx="360002" cy="378000"/>
          </a:xfrm>
          <a:prstGeom prst="rect">
            <a:avLst/>
          </a:prstGeom>
        </p:spPr>
        <p:txBody>
          <a:bodyPr lIns="0" tIns="0" rIns="0" bIns="0" anchor="ctr"/>
          <a:lstStyle>
            <a:lvl1pPr algn="r">
              <a:defRPr sz="800">
                <a:solidFill>
                  <a:schemeClr val="accent1"/>
                </a:solidFill>
              </a:defRPr>
            </a:lvl1pPr>
          </a:lstStyle>
          <a:p>
            <a:fld id="{71F9F866-B438-9445-8D9F-1F8FF6608833}" type="slidenum">
              <a:rPr lang="en-GB" smtClean="0">
                <a:solidFill>
                  <a:srgbClr val="00539B"/>
                </a:solidFill>
              </a:rPr>
              <a:pPr/>
              <a:t>‹#›</a:t>
            </a:fld>
            <a:endParaRPr lang="en-GB" dirty="0">
              <a:solidFill>
                <a:srgbClr val="00539B"/>
              </a:solidFill>
            </a:endParaRPr>
          </a:p>
        </p:txBody>
      </p:sp>
    </p:spTree>
    <p:extLst>
      <p:ext uri="{BB962C8B-B14F-4D97-AF65-F5344CB8AC3E}">
        <p14:creationId xmlns:p14="http://schemas.microsoft.com/office/powerpoint/2010/main" val="3474719373"/>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ext + large chart">
    <p:spTree>
      <p:nvGrpSpPr>
        <p:cNvPr id="1" name=""/>
        <p:cNvGrpSpPr/>
        <p:nvPr/>
      </p:nvGrpSpPr>
      <p:grpSpPr>
        <a:xfrm>
          <a:off x="0" y="0"/>
          <a:ext cx="0" cy="0"/>
          <a:chOff x="0" y="0"/>
          <a:chExt cx="0" cy="0"/>
        </a:xfrm>
      </p:grpSpPr>
      <p:sp>
        <p:nvSpPr>
          <p:cNvPr id="5" name="Round Same Side Corner Rectangle 4"/>
          <p:cNvSpPr/>
          <p:nvPr userDrawn="1"/>
        </p:nvSpPr>
        <p:spPr>
          <a:xfrm>
            <a:off x="3609976" y="2160587"/>
            <a:ext cx="4789488" cy="4300538"/>
          </a:xfrm>
          <a:prstGeom prst="round2SameRect">
            <a:avLst>
              <a:gd name="adj1" fmla="val 3390"/>
              <a:gd name="adj2" fmla="val 0"/>
            </a:avLst>
          </a:prstGeom>
          <a:solidFill>
            <a:schemeClr val="tx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spcAft>
                <a:spcPct val="50000"/>
              </a:spcAft>
              <a:defRPr/>
            </a:pPr>
            <a:endParaRPr lang="en-GB" dirty="0">
              <a:latin typeface="Franklin Gothic Book"/>
            </a:endParaRPr>
          </a:p>
        </p:txBody>
      </p:sp>
      <p:sp>
        <p:nvSpPr>
          <p:cNvPr id="2" name="Title 1" descr="Ideally your title should fit on one line." title="Slide title"/>
          <p:cNvSpPr>
            <a:spLocks noGrp="1"/>
          </p:cNvSpPr>
          <p:nvPr>
            <p:ph type="title"/>
          </p:nvPr>
        </p:nvSpPr>
        <p:spPr/>
        <p:txBody>
          <a:bodyPr/>
          <a:lstStyle/>
          <a:p>
            <a:r>
              <a:rPr lang="en-US" smtClean="0"/>
              <a:t>Click to edit Master title style</a:t>
            </a:r>
            <a:endParaRPr lang="en-GB"/>
          </a:p>
        </p:txBody>
      </p:sp>
      <p:sp>
        <p:nvSpPr>
          <p:cNvPr id="100" name="Date Placeholder 3"/>
          <p:cNvSpPr>
            <a:spLocks noGrp="1"/>
          </p:cNvSpPr>
          <p:nvPr>
            <p:ph type="dt" sz="half" idx="2"/>
          </p:nvPr>
        </p:nvSpPr>
        <p:spPr>
          <a:xfrm>
            <a:off x="719136" y="6480000"/>
            <a:ext cx="1871664" cy="378000"/>
          </a:xfrm>
          <a:prstGeom prst="rect">
            <a:avLst/>
          </a:prstGeom>
        </p:spPr>
        <p:txBody>
          <a:bodyPr lIns="0" tIns="0" rIns="0" bIns="0" anchor="ctr"/>
          <a:lstStyle>
            <a:lvl1pPr>
              <a:defRPr sz="800">
                <a:solidFill>
                  <a:schemeClr val="accent1"/>
                </a:solidFill>
              </a:defRPr>
            </a:lvl1pPr>
          </a:lstStyle>
          <a:p>
            <a:fld id="{B6178F0A-3EE0-4B48-8395-CF38F4590226}" type="datetime3">
              <a:rPr lang="en-GB" smtClean="0"/>
              <a:t>21 December, 2020</a:t>
            </a:fld>
            <a:endParaRPr lang="en-GB" dirty="0"/>
          </a:p>
        </p:txBody>
      </p:sp>
      <p:sp>
        <p:nvSpPr>
          <p:cNvPr id="101" name="Footer Placeholder 4"/>
          <p:cNvSpPr>
            <a:spLocks noGrp="1"/>
          </p:cNvSpPr>
          <p:nvPr>
            <p:ph type="ftr" sz="quarter" idx="3"/>
          </p:nvPr>
        </p:nvSpPr>
        <p:spPr>
          <a:xfrm>
            <a:off x="0" y="6480000"/>
            <a:ext cx="9144000" cy="378000"/>
          </a:xfrm>
          <a:prstGeom prst="rect">
            <a:avLst/>
          </a:prstGeom>
        </p:spPr>
        <p:txBody>
          <a:bodyPr lIns="0" tIns="0" rIns="0" bIns="0" anchor="ctr"/>
          <a:lstStyle>
            <a:lvl1pPr algn="ctr">
              <a:defRPr lang="en-GB"/>
            </a:lvl1pPr>
          </a:lstStyle>
          <a:p>
            <a:endParaRPr lang="en-GB"/>
          </a:p>
        </p:txBody>
      </p:sp>
      <p:sp>
        <p:nvSpPr>
          <p:cNvPr id="103" name="Slide Number Placeholder 5"/>
          <p:cNvSpPr>
            <a:spLocks noGrp="1"/>
          </p:cNvSpPr>
          <p:nvPr>
            <p:ph type="sldNum" sz="quarter" idx="4"/>
          </p:nvPr>
        </p:nvSpPr>
        <p:spPr>
          <a:xfrm>
            <a:off x="8279567" y="6480000"/>
            <a:ext cx="360002" cy="378000"/>
          </a:xfrm>
          <a:prstGeom prst="rect">
            <a:avLst/>
          </a:prstGeom>
        </p:spPr>
        <p:txBody>
          <a:bodyPr lIns="0" tIns="0" rIns="0" bIns="0" anchor="ctr"/>
          <a:lstStyle>
            <a:lvl1pPr algn="r">
              <a:defRPr sz="800">
                <a:solidFill>
                  <a:schemeClr val="accent1"/>
                </a:solidFill>
              </a:defRPr>
            </a:lvl1pPr>
          </a:lstStyle>
          <a:p>
            <a:fld id="{71F9F866-B438-9445-8D9F-1F8FF6608833}" type="slidenum">
              <a:rPr lang="en-GB" smtClean="0"/>
              <a:pPr/>
              <a:t>‹#›</a:t>
            </a:fld>
            <a:endParaRPr lang="en-GB" dirty="0"/>
          </a:p>
        </p:txBody>
      </p:sp>
      <p:sp>
        <p:nvSpPr>
          <p:cNvPr id="4" name="Text Placeholder 3"/>
          <p:cNvSpPr>
            <a:spLocks noGrp="1"/>
          </p:cNvSpPr>
          <p:nvPr>
            <p:ph type="body" sz="quarter" idx="16"/>
          </p:nvPr>
        </p:nvSpPr>
        <p:spPr>
          <a:xfrm>
            <a:off x="719138" y="2168525"/>
            <a:ext cx="2519361" cy="43180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endParaRPr lang="en-GB" dirty="0"/>
          </a:p>
        </p:txBody>
      </p:sp>
      <p:sp>
        <p:nvSpPr>
          <p:cNvPr id="9" name="Content Placeholder 8"/>
          <p:cNvSpPr>
            <a:spLocks noGrp="1"/>
          </p:cNvSpPr>
          <p:nvPr>
            <p:ph sz="quarter" idx="17" hasCustomPrompt="1"/>
          </p:nvPr>
        </p:nvSpPr>
        <p:spPr>
          <a:xfrm>
            <a:off x="3609976" y="2160588"/>
            <a:ext cx="4789488" cy="4300537"/>
          </a:xfrm>
        </p:spPr>
        <p:txBody>
          <a:bodyPr/>
          <a:lstStyle>
            <a:lvl5pPr marL="0" indent="0">
              <a:defRPr baseline="0">
                <a:latin typeface="Franklin Gothic Book" panose="020B0503020102020204" pitchFamily="34" charset="0"/>
              </a:defRPr>
            </a:lvl5pPr>
          </a:lstStyle>
          <a:p>
            <a:pPr lvl="4"/>
            <a:r>
              <a:rPr lang="en-GB" dirty="0" smtClean="0"/>
              <a:t>Click icon to insert object</a:t>
            </a:r>
            <a:endParaRPr lang="en-GB" dirty="0"/>
          </a:p>
        </p:txBody>
      </p:sp>
    </p:spTree>
    <p:extLst>
      <p:ext uri="{BB962C8B-B14F-4D97-AF65-F5344CB8AC3E}">
        <p14:creationId xmlns:p14="http://schemas.microsoft.com/office/powerpoint/2010/main" val="2551109212"/>
      </p:ext>
    </p:extLst>
  </p:cSld>
  <p:clrMapOvr>
    <a:masterClrMapping/>
  </p:clrMapOvr>
  <p:timing>
    <p:tnLst>
      <p:par>
        <p:cTn id="1" dur="indefinite" restart="never" nodeType="tmRoot"/>
      </p:par>
    </p:tnLst>
  </p:timing>
</p:sldLayout>
</file>

<file path=ppt/slideLayouts/slideLayout120.xml><?xml version="1.0" encoding="utf-8"?>
<p:sldLayout xmlns:a="http://schemas.openxmlformats.org/drawingml/2006/main" xmlns:r="http://schemas.openxmlformats.org/officeDocument/2006/relationships" xmlns:p="http://schemas.openxmlformats.org/presentationml/2006/main" preserve="1" userDrawn="1">
  <p:cSld name="2_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719134" y="0"/>
            <a:ext cx="6291266" cy="1079499"/>
          </a:xfrm>
        </p:spPr>
        <p:txBody>
          <a:bodyPr/>
          <a:lstStyle/>
          <a:p>
            <a:r>
              <a:rPr lang="en-GB" dirty="0" smtClean="0"/>
              <a:t>Click to edit Master title style</a:t>
            </a:r>
            <a:endParaRPr lang="en-US" dirty="0"/>
          </a:p>
        </p:txBody>
      </p:sp>
      <p:sp>
        <p:nvSpPr>
          <p:cNvPr id="4" name="Text Placeholder 3"/>
          <p:cNvSpPr>
            <a:spLocks noGrp="1"/>
          </p:cNvSpPr>
          <p:nvPr>
            <p:ph type="body" sz="half" idx="2"/>
          </p:nvPr>
        </p:nvSpPr>
        <p:spPr>
          <a:xfrm>
            <a:off x="5038724" y="2160588"/>
            <a:ext cx="3600844" cy="3959412"/>
          </a:xfrm>
          <a:prstGeom prst="rect">
            <a:avLst/>
          </a:prstGeom>
        </p:spPr>
        <p:txBody>
          <a:bodyPr>
            <a:normAutofit/>
          </a:bodyPr>
          <a:lstStyle>
            <a:lvl1pPr marL="0" marR="0" indent="0" algn="l" defTabSz="914400" rtl="0" eaLnBrk="0" fontAlgn="base" latinLnBrk="0" hangingPunct="0">
              <a:lnSpc>
                <a:spcPct val="100000"/>
              </a:lnSpc>
              <a:spcBef>
                <a:spcPts val="0"/>
              </a:spcBef>
              <a:spcAft>
                <a:spcPts val="600"/>
              </a:spcAft>
              <a:buClrTx/>
              <a:buSzTx/>
              <a:buFontTx/>
              <a:buNone/>
              <a:tabLst/>
              <a:defRPr>
                <a:latin typeface="Franklin Gothic Book"/>
                <a:cs typeface="Franklin Gothic Book"/>
              </a:defRPr>
            </a:lvl1pPr>
            <a:lvl2pPr marL="179388" marR="0" indent="-179388" algn="l" defTabSz="914400" rtl="0" eaLnBrk="0" fontAlgn="base" latinLnBrk="0" hangingPunct="0">
              <a:lnSpc>
                <a:spcPct val="100000"/>
              </a:lnSpc>
              <a:spcBef>
                <a:spcPts val="0"/>
              </a:spcBef>
              <a:spcAft>
                <a:spcPts val="600"/>
              </a:spcAft>
              <a:buClrTx/>
              <a:buSzTx/>
              <a:buFont typeface="Arial" charset="0"/>
              <a:buChar char="•"/>
              <a:tabLst/>
              <a:defRPr>
                <a:latin typeface="Franklin Gothic Book"/>
                <a:ea typeface="Franklin Gothic Book"/>
                <a:cs typeface="Franklin Gothic Book"/>
              </a:defRPr>
            </a:lvl2pPr>
            <a:lvl3pPr marL="360000" marR="0" indent="-180000" algn="l" defTabSz="914400" rtl="0" eaLnBrk="0" fontAlgn="base" latinLnBrk="0" hangingPunct="0">
              <a:lnSpc>
                <a:spcPct val="100000"/>
              </a:lnSpc>
              <a:spcBef>
                <a:spcPts val="0"/>
              </a:spcBef>
              <a:spcAft>
                <a:spcPts val="600"/>
              </a:spcAft>
              <a:buClrTx/>
              <a:buSzTx/>
              <a:buFont typeface="Arial"/>
              <a:buChar char="•"/>
              <a:tabLst/>
              <a:defRPr>
                <a:latin typeface="Franklin Gothic Book"/>
                <a:ea typeface="Franklin Gothic Book"/>
                <a:cs typeface="Franklin Gothic Book"/>
              </a:defRPr>
            </a:lvl3pPr>
            <a:lvl4pPr marL="540000" marR="0" indent="-180000" algn="l" defTabSz="914400" rtl="0" eaLnBrk="0" fontAlgn="base" latinLnBrk="0" hangingPunct="0">
              <a:lnSpc>
                <a:spcPct val="100000"/>
              </a:lnSpc>
              <a:spcBef>
                <a:spcPts val="0"/>
              </a:spcBef>
              <a:spcAft>
                <a:spcPts val="600"/>
              </a:spcAft>
              <a:buClrTx/>
              <a:buSzTx/>
              <a:buFont typeface="Arial"/>
              <a:buChar char="•"/>
              <a:tabLst/>
              <a:defRPr>
                <a:latin typeface="Franklin Gothic Book"/>
                <a:ea typeface="Franklin Gothic Book"/>
                <a:cs typeface="Franklin Gothic Book"/>
              </a:defRPr>
            </a:lvl4pPr>
          </a:lstStyle>
          <a:p>
            <a:pPr marL="0" marR="0" lvl="0"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dirty="0" smtClean="0">
                <a:ln>
                  <a:noFill/>
                </a:ln>
                <a:solidFill>
                  <a:srgbClr val="58595B"/>
                </a:solidFill>
                <a:effectLst/>
                <a:uLnTx/>
                <a:uFillTx/>
                <a:latin typeface="Arial" pitchFamily="34" charset="0"/>
                <a:ea typeface="ＭＳ Ｐゴシック" charset="0"/>
                <a:cs typeface="Arial" pitchFamily="34" charset="0"/>
              </a:rPr>
              <a:t>Click to edit Master text styles</a:t>
            </a:r>
          </a:p>
          <a:p>
            <a:pPr marL="179388" marR="0" lvl="1" indent="-179388" algn="l" defTabSz="914400" rtl="0" eaLnBrk="0" fontAlgn="base" latinLnBrk="0" hangingPunct="0">
              <a:lnSpc>
                <a:spcPct val="100000"/>
              </a:lnSpc>
              <a:spcBef>
                <a:spcPts val="0"/>
              </a:spcBef>
              <a:spcAft>
                <a:spcPts val="1200"/>
              </a:spcAft>
              <a:buClrTx/>
              <a:buSzTx/>
              <a:buFont typeface="Arial" charset="0"/>
              <a:buChar char="•"/>
              <a:tabLst/>
              <a:defRPr/>
            </a:pPr>
            <a:r>
              <a:rPr kumimoji="0" lang="en-US" sz="1200" b="0" i="0" u="none" strike="noStrike" kern="1200" cap="none" spc="0" normalizeH="0" baseline="0" noProof="0" dirty="0" smtClean="0">
                <a:ln>
                  <a:noFill/>
                </a:ln>
                <a:solidFill>
                  <a:srgbClr val="58595B"/>
                </a:solidFill>
                <a:effectLst/>
                <a:uLnTx/>
                <a:uFillTx/>
                <a:latin typeface="Arial" pitchFamily="34" charset="0"/>
                <a:ea typeface="Arial" charset="0"/>
                <a:cs typeface="Arial" pitchFamily="34" charset="0"/>
              </a:rPr>
              <a:t>Second level</a:t>
            </a:r>
          </a:p>
          <a:p>
            <a:pPr marL="360000" marR="0" lvl="2" indent="-180000" algn="l" defTabSz="914400" rtl="0" eaLnBrk="0" fontAlgn="base" latinLnBrk="0" hangingPunct="0">
              <a:lnSpc>
                <a:spcPct val="100000"/>
              </a:lnSpc>
              <a:spcBef>
                <a:spcPts val="0"/>
              </a:spcBef>
              <a:spcAft>
                <a:spcPts val="1200"/>
              </a:spcAft>
              <a:buClrTx/>
              <a:buSzTx/>
              <a:buFont typeface="Arial"/>
              <a:buChar char="•"/>
              <a:tabLst/>
              <a:defRPr/>
            </a:pPr>
            <a:r>
              <a:rPr kumimoji="0" lang="en-US" sz="1200" b="0" i="0" u="none" strike="noStrike" kern="1200" cap="none" spc="0" normalizeH="0" baseline="0" noProof="0" dirty="0" smtClean="0">
                <a:ln>
                  <a:noFill/>
                </a:ln>
                <a:solidFill>
                  <a:srgbClr val="58595B"/>
                </a:solidFill>
                <a:effectLst/>
                <a:uLnTx/>
                <a:uFillTx/>
                <a:latin typeface="Arial" pitchFamily="34" charset="0"/>
                <a:ea typeface="Arial" charset="0"/>
                <a:cs typeface="Arial" pitchFamily="34" charset="0"/>
              </a:rPr>
              <a:t>Third level</a:t>
            </a:r>
          </a:p>
          <a:p>
            <a:pPr marL="540000" marR="0" lvl="3" indent="-180000" algn="l" defTabSz="914400" rtl="0" eaLnBrk="0" fontAlgn="base" latinLnBrk="0" hangingPunct="0">
              <a:lnSpc>
                <a:spcPct val="100000"/>
              </a:lnSpc>
              <a:spcBef>
                <a:spcPts val="0"/>
              </a:spcBef>
              <a:spcAft>
                <a:spcPts val="1200"/>
              </a:spcAft>
              <a:buClrTx/>
              <a:buSzTx/>
              <a:buFont typeface="Arial"/>
              <a:buChar char="•"/>
              <a:tabLst/>
              <a:defRPr/>
            </a:pPr>
            <a:r>
              <a:rPr kumimoji="0" lang="en-US" sz="1200" b="0" i="0" u="none" strike="noStrike" kern="1200" cap="none" spc="0" normalizeH="0" baseline="0" noProof="0" dirty="0" smtClean="0">
                <a:ln>
                  <a:noFill/>
                </a:ln>
                <a:solidFill>
                  <a:srgbClr val="58595B"/>
                </a:solidFill>
                <a:effectLst/>
                <a:uLnTx/>
                <a:uFillTx/>
                <a:latin typeface="Arial" pitchFamily="34" charset="0"/>
                <a:ea typeface="Arial" charset="0"/>
                <a:cs typeface="Arial" pitchFamily="34" charset="0"/>
              </a:rPr>
              <a:t>Fourth level</a:t>
            </a:r>
          </a:p>
        </p:txBody>
      </p:sp>
      <p:sp>
        <p:nvSpPr>
          <p:cNvPr id="54" name="Date Placeholder 3"/>
          <p:cNvSpPr>
            <a:spLocks noGrp="1"/>
          </p:cNvSpPr>
          <p:nvPr>
            <p:ph type="dt" sz="half" idx="10"/>
          </p:nvPr>
        </p:nvSpPr>
        <p:spPr>
          <a:xfrm>
            <a:off x="719136" y="6480000"/>
            <a:ext cx="1871664" cy="378000"/>
          </a:xfrm>
          <a:prstGeom prst="rect">
            <a:avLst/>
          </a:prstGeom>
        </p:spPr>
        <p:txBody>
          <a:bodyPr lIns="0" tIns="0" rIns="0" bIns="0" anchor="ctr"/>
          <a:lstStyle>
            <a:lvl1pPr>
              <a:defRPr sz="800">
                <a:solidFill>
                  <a:schemeClr val="accent1"/>
                </a:solidFill>
              </a:defRPr>
            </a:lvl1pPr>
          </a:lstStyle>
          <a:p>
            <a:fld id="{64815ECD-0D2A-4942-A2BB-9C0FFC9E6DD9}" type="datetime3">
              <a:rPr lang="en-GB" smtClean="0">
                <a:solidFill>
                  <a:srgbClr val="00539B"/>
                </a:solidFill>
              </a:rPr>
              <a:pPr/>
              <a:t>21 December, 2020</a:t>
            </a:fld>
            <a:endParaRPr lang="en-GB" dirty="0">
              <a:solidFill>
                <a:srgbClr val="00539B"/>
              </a:solidFill>
            </a:endParaRPr>
          </a:p>
        </p:txBody>
      </p:sp>
      <p:sp>
        <p:nvSpPr>
          <p:cNvPr id="55" name="Footer Placeholder 4"/>
          <p:cNvSpPr>
            <a:spLocks noGrp="1"/>
          </p:cNvSpPr>
          <p:nvPr>
            <p:ph type="ftr" sz="quarter" idx="3"/>
          </p:nvPr>
        </p:nvSpPr>
        <p:spPr>
          <a:xfrm>
            <a:off x="3238499" y="6480000"/>
            <a:ext cx="2879725" cy="378000"/>
          </a:xfrm>
          <a:prstGeom prst="rect">
            <a:avLst/>
          </a:prstGeom>
        </p:spPr>
        <p:txBody>
          <a:bodyPr lIns="0" tIns="0" rIns="0" bIns="0" anchor="ctr"/>
          <a:lstStyle>
            <a:lvl1pPr>
              <a:defRPr sz="800">
                <a:solidFill>
                  <a:schemeClr val="accent1"/>
                </a:solidFill>
              </a:defRPr>
            </a:lvl1pPr>
          </a:lstStyle>
          <a:p>
            <a:r>
              <a:rPr lang="en-GB" dirty="0" smtClean="0">
                <a:solidFill>
                  <a:srgbClr val="00539B"/>
                </a:solidFill>
              </a:rPr>
              <a:t>© European Bank for Reconstruction </a:t>
            </a:r>
            <a:r>
              <a:rPr lang="en-GB" smtClean="0">
                <a:solidFill>
                  <a:srgbClr val="00539B"/>
                </a:solidFill>
              </a:rPr>
              <a:t>and Development </a:t>
            </a:r>
            <a:r>
              <a:rPr lang="en-GB" dirty="0" smtClean="0">
                <a:solidFill>
                  <a:srgbClr val="00539B"/>
                </a:solidFill>
              </a:rPr>
              <a:t>2012</a:t>
            </a:r>
            <a:endParaRPr lang="en-GB" dirty="0">
              <a:solidFill>
                <a:srgbClr val="00539B"/>
              </a:solidFill>
            </a:endParaRPr>
          </a:p>
        </p:txBody>
      </p:sp>
      <p:sp>
        <p:nvSpPr>
          <p:cNvPr id="58"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17"/>
          </p:nvPr>
        </p:nvSpPr>
        <p:spPr>
          <a:xfrm>
            <a:off x="719136" y="2160588"/>
            <a:ext cx="3959225" cy="3240274"/>
          </a:xfrm>
          <a:prstGeom prst="roundRect">
            <a:avLst>
              <a:gd name="adj" fmla="val 3484"/>
            </a:avLst>
          </a:prstGeom>
        </p:spPr>
        <p:txBody>
          <a:bodyPr/>
          <a:lstStyle/>
          <a:p>
            <a:pPr lvl="0"/>
            <a:r>
              <a:rPr lang="en-US" noProof="0" dirty="0" smtClean="0"/>
              <a:t>Click icon to add picture</a:t>
            </a:r>
            <a:endParaRPr lang="en-GB" noProof="0" dirty="0"/>
          </a:p>
        </p:txBody>
      </p:sp>
      <p:sp>
        <p:nvSpPr>
          <p:cNvPr id="62" name="Text Placeholder 6"/>
          <p:cNvSpPr>
            <a:spLocks noGrp="1"/>
          </p:cNvSpPr>
          <p:nvPr>
            <p:ph type="body" sz="quarter" idx="13"/>
          </p:nvPr>
        </p:nvSpPr>
        <p:spPr>
          <a:xfrm>
            <a:off x="719136" y="5760000"/>
            <a:ext cx="3959224" cy="360363"/>
          </a:xfrm>
          <a:prstGeom prst="rect">
            <a:avLst/>
          </a:prstGeom>
        </p:spPr>
        <p:txBody>
          <a:bodyPr>
            <a:normAutofit/>
          </a:bodyPr>
          <a:lstStyle>
            <a:lvl1pPr marL="0" marR="0" indent="0" algn="l" defTabSz="914400" rtl="0" eaLnBrk="0" fontAlgn="base" latinLnBrk="0" hangingPunct="0">
              <a:lnSpc>
                <a:spcPct val="100000"/>
              </a:lnSpc>
              <a:spcBef>
                <a:spcPts val="0"/>
              </a:spcBef>
              <a:spcAft>
                <a:spcPts val="1200"/>
              </a:spcAft>
              <a:buClrTx/>
              <a:buSzTx/>
              <a:buFontTx/>
              <a:buNone/>
              <a:tabLst/>
              <a:defRPr sz="2000">
                <a:solidFill>
                  <a:schemeClr val="tx1"/>
                </a:solidFill>
                <a:latin typeface="Franklin Gothic Book"/>
                <a:cs typeface="Franklin Gothic Book"/>
              </a:defRPr>
            </a:lvl1pPr>
            <a:lvl2pPr marL="179388" marR="0" indent="-179388" algn="l" defTabSz="914400" rtl="0" eaLnBrk="0" fontAlgn="base" latinLnBrk="0" hangingPunct="0">
              <a:lnSpc>
                <a:spcPct val="100000"/>
              </a:lnSpc>
              <a:spcBef>
                <a:spcPts val="0"/>
              </a:spcBef>
              <a:spcAft>
                <a:spcPts val="1200"/>
              </a:spcAft>
              <a:buClrTx/>
              <a:buSzTx/>
              <a:buFont typeface="Arial" charset="0"/>
              <a:buChar char="•"/>
              <a:tabLst/>
              <a:defRPr>
                <a:solidFill>
                  <a:schemeClr val="tx1"/>
                </a:solidFill>
              </a:defRPr>
            </a:lvl2pPr>
            <a:lvl3pPr marL="360000" marR="0" indent="-180000" algn="l" defTabSz="914400" rtl="0" eaLnBrk="0" fontAlgn="base" latinLnBrk="0" hangingPunct="0">
              <a:lnSpc>
                <a:spcPct val="100000"/>
              </a:lnSpc>
              <a:spcBef>
                <a:spcPts val="0"/>
              </a:spcBef>
              <a:spcAft>
                <a:spcPts val="1200"/>
              </a:spcAft>
              <a:buClrTx/>
              <a:buSzTx/>
              <a:buFont typeface="Arial"/>
              <a:buChar char="•"/>
              <a:tabLst/>
              <a:defRPr>
                <a:solidFill>
                  <a:schemeClr val="tx1"/>
                </a:solidFill>
              </a:defRPr>
            </a:lvl3pPr>
            <a:lvl4pPr marL="540000" marR="0" indent="-180000" algn="l" defTabSz="914400" rtl="0" eaLnBrk="0" fontAlgn="base" latinLnBrk="0" hangingPunct="0">
              <a:lnSpc>
                <a:spcPct val="100000"/>
              </a:lnSpc>
              <a:spcBef>
                <a:spcPts val="0"/>
              </a:spcBef>
              <a:spcAft>
                <a:spcPts val="1200"/>
              </a:spcAft>
              <a:buClrTx/>
              <a:buSzTx/>
              <a:buFont typeface="Arial"/>
              <a:buChar char="•"/>
              <a:tabLst/>
              <a:defRPr/>
            </a:lvl4pPr>
          </a:lstStyle>
          <a:p>
            <a:pPr marL="0" marR="0" lvl="0"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dirty="0" smtClean="0">
                <a:ln>
                  <a:noFill/>
                </a:ln>
                <a:solidFill>
                  <a:srgbClr val="58595B"/>
                </a:solidFill>
                <a:effectLst/>
                <a:uLnTx/>
                <a:uFillTx/>
                <a:latin typeface="Arial" pitchFamily="34" charset="0"/>
                <a:ea typeface="ＭＳ Ｐゴシック" charset="0"/>
                <a:cs typeface="Arial" pitchFamily="34" charset="0"/>
              </a:rPr>
              <a:t>Click to edit Master text styles</a:t>
            </a:r>
          </a:p>
        </p:txBody>
      </p:sp>
      <p:sp>
        <p:nvSpPr>
          <p:cNvPr id="57" name="Slide Number Placeholder 5"/>
          <p:cNvSpPr>
            <a:spLocks noGrp="1"/>
          </p:cNvSpPr>
          <p:nvPr>
            <p:ph type="sldNum" sz="quarter" idx="4"/>
          </p:nvPr>
        </p:nvSpPr>
        <p:spPr>
          <a:xfrm>
            <a:off x="8279567" y="6480000"/>
            <a:ext cx="360002" cy="378000"/>
          </a:xfrm>
          <a:prstGeom prst="rect">
            <a:avLst/>
          </a:prstGeom>
        </p:spPr>
        <p:txBody>
          <a:bodyPr lIns="0" tIns="0" rIns="0" bIns="0" anchor="ctr"/>
          <a:lstStyle>
            <a:lvl1pPr algn="r">
              <a:defRPr sz="800">
                <a:solidFill>
                  <a:schemeClr val="accent1"/>
                </a:solidFill>
              </a:defRPr>
            </a:lvl1pPr>
          </a:lstStyle>
          <a:p>
            <a:fld id="{71F9F866-B438-9445-8D9F-1F8FF6608833}" type="slidenum">
              <a:rPr lang="en-GB" smtClean="0">
                <a:solidFill>
                  <a:srgbClr val="00539B"/>
                </a:solidFill>
              </a:rPr>
              <a:pPr/>
              <a:t>‹#›</a:t>
            </a:fld>
            <a:endParaRPr lang="en-GB" dirty="0">
              <a:solidFill>
                <a:srgbClr val="00539B"/>
              </a:solidFill>
            </a:endParaRPr>
          </a:p>
        </p:txBody>
      </p:sp>
    </p:spTree>
    <p:extLst>
      <p:ext uri="{BB962C8B-B14F-4D97-AF65-F5344CB8AC3E}">
        <p14:creationId xmlns:p14="http://schemas.microsoft.com/office/powerpoint/2010/main" val="2316434263"/>
      </p:ext>
    </p:extLst>
  </p:cSld>
  <p:clrMapOvr>
    <a:masterClrMapping/>
  </p:clrMapOvr>
  <p:timing>
    <p:tnLst>
      <p:par>
        <p:cTn id="1" dur="indefinite" restart="never" nodeType="tmRoot"/>
      </p:par>
    </p:tnLst>
  </p:timing>
</p:sldLayout>
</file>

<file path=ppt/slideLayouts/slideLayout121.xml><?xml version="1.0" encoding="utf-8"?>
<p:sldLayout xmlns:a="http://schemas.openxmlformats.org/drawingml/2006/main" xmlns:r="http://schemas.openxmlformats.org/officeDocument/2006/relationships" xmlns:p="http://schemas.openxmlformats.org/presentationml/2006/main" preserve="1" userDrawn="1">
  <p:cSld name="3_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719134" y="0"/>
            <a:ext cx="6291266" cy="1079499"/>
          </a:xfrm>
        </p:spPr>
        <p:txBody>
          <a:bodyPr/>
          <a:lstStyle/>
          <a:p>
            <a:r>
              <a:rPr lang="en-GB" dirty="0" smtClean="0"/>
              <a:t>Click to edit Master title style</a:t>
            </a:r>
            <a:endParaRPr lang="en-US" dirty="0"/>
          </a:p>
        </p:txBody>
      </p:sp>
      <p:sp>
        <p:nvSpPr>
          <p:cNvPr id="4" name="Text Placeholder 3"/>
          <p:cNvSpPr>
            <a:spLocks noGrp="1"/>
          </p:cNvSpPr>
          <p:nvPr>
            <p:ph type="body" sz="half" idx="2"/>
          </p:nvPr>
        </p:nvSpPr>
        <p:spPr>
          <a:xfrm>
            <a:off x="5038724" y="2160588"/>
            <a:ext cx="3600844" cy="3959775"/>
          </a:xfrm>
          <a:prstGeom prst="rect">
            <a:avLst/>
          </a:prstGeom>
        </p:spPr>
        <p:txBody>
          <a:bodyPr>
            <a:normAutofit/>
          </a:bodyPr>
          <a:lstStyle>
            <a:lvl1pPr marL="0" marR="0" indent="0" algn="l" defTabSz="914400" rtl="0" eaLnBrk="0" fontAlgn="base" latinLnBrk="0" hangingPunct="0">
              <a:lnSpc>
                <a:spcPct val="100000"/>
              </a:lnSpc>
              <a:spcBef>
                <a:spcPts val="0"/>
              </a:spcBef>
              <a:spcAft>
                <a:spcPts val="1200"/>
              </a:spcAft>
              <a:buClrTx/>
              <a:buSzTx/>
              <a:buFontTx/>
              <a:buNone/>
              <a:tabLst/>
              <a:defRPr>
                <a:latin typeface="Franklin Gothic Book"/>
                <a:cs typeface="Franklin Gothic Book"/>
              </a:defRPr>
            </a:lvl1pPr>
            <a:lvl2pPr marL="179388" marR="0" indent="-179388" algn="l" defTabSz="914400" rtl="0" eaLnBrk="0" fontAlgn="base" latinLnBrk="0" hangingPunct="0">
              <a:lnSpc>
                <a:spcPct val="100000"/>
              </a:lnSpc>
              <a:spcBef>
                <a:spcPts val="0"/>
              </a:spcBef>
              <a:spcAft>
                <a:spcPts val="1200"/>
              </a:spcAft>
              <a:buClrTx/>
              <a:buSzTx/>
              <a:buFont typeface="Arial" charset="0"/>
              <a:buChar char="•"/>
              <a:tabLst/>
              <a:defRPr>
                <a:latin typeface="Franklin Gothic Book"/>
                <a:ea typeface="Franklin Gothic Book"/>
                <a:cs typeface="Franklin Gothic Book"/>
              </a:defRPr>
            </a:lvl2pPr>
            <a:lvl3pPr marL="360000" marR="0" indent="-180000" algn="l" defTabSz="914400" rtl="0" eaLnBrk="0" fontAlgn="base" latinLnBrk="0" hangingPunct="0">
              <a:lnSpc>
                <a:spcPct val="100000"/>
              </a:lnSpc>
              <a:spcBef>
                <a:spcPts val="0"/>
              </a:spcBef>
              <a:spcAft>
                <a:spcPts val="1200"/>
              </a:spcAft>
              <a:buClrTx/>
              <a:buSzTx/>
              <a:buFont typeface="Arial"/>
              <a:buChar char="•"/>
              <a:tabLst/>
              <a:defRPr>
                <a:latin typeface="Franklin Gothic Book"/>
                <a:ea typeface="Franklin Gothic Book"/>
                <a:cs typeface="Franklin Gothic Book"/>
              </a:defRPr>
            </a:lvl3pPr>
            <a:lvl4pPr marL="540000" marR="0" indent="-180000" algn="l" defTabSz="914400" rtl="0" eaLnBrk="0" fontAlgn="base" latinLnBrk="0" hangingPunct="0">
              <a:lnSpc>
                <a:spcPct val="100000"/>
              </a:lnSpc>
              <a:spcBef>
                <a:spcPts val="0"/>
              </a:spcBef>
              <a:spcAft>
                <a:spcPts val="1200"/>
              </a:spcAft>
              <a:buClrTx/>
              <a:buSzTx/>
              <a:buFont typeface="Arial"/>
              <a:buChar char="•"/>
              <a:tabLst/>
              <a:defRPr>
                <a:latin typeface="Franklin Gothic Book"/>
                <a:ea typeface="Franklin Gothic Book"/>
                <a:cs typeface="Franklin Gothic Book"/>
              </a:defRPr>
            </a:lvl4pPr>
          </a:lstStyle>
          <a:p>
            <a:pPr marL="0" marR="0" lvl="0"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dirty="0" smtClean="0">
                <a:ln>
                  <a:noFill/>
                </a:ln>
                <a:solidFill>
                  <a:srgbClr val="58595B"/>
                </a:solidFill>
                <a:effectLst/>
                <a:uLnTx/>
                <a:uFillTx/>
                <a:latin typeface="Arial" pitchFamily="34" charset="0"/>
                <a:ea typeface="ＭＳ Ｐゴシック" charset="0"/>
                <a:cs typeface="Arial" pitchFamily="34" charset="0"/>
              </a:rPr>
              <a:t>Click to edit Master text styles</a:t>
            </a:r>
          </a:p>
          <a:p>
            <a:pPr marL="179388" marR="0" lvl="1" indent="-179388" algn="l" defTabSz="914400" rtl="0" eaLnBrk="0" fontAlgn="base" latinLnBrk="0" hangingPunct="0">
              <a:lnSpc>
                <a:spcPct val="100000"/>
              </a:lnSpc>
              <a:spcBef>
                <a:spcPts val="0"/>
              </a:spcBef>
              <a:spcAft>
                <a:spcPts val="1200"/>
              </a:spcAft>
              <a:buClrTx/>
              <a:buSzTx/>
              <a:buFont typeface="Arial" charset="0"/>
              <a:buChar char="•"/>
              <a:tabLst/>
              <a:defRPr/>
            </a:pPr>
            <a:r>
              <a:rPr kumimoji="0" lang="en-US" sz="1200" b="0" i="0" u="none" strike="noStrike" kern="1200" cap="none" spc="0" normalizeH="0" baseline="0" noProof="0" dirty="0" smtClean="0">
                <a:ln>
                  <a:noFill/>
                </a:ln>
                <a:solidFill>
                  <a:srgbClr val="58595B"/>
                </a:solidFill>
                <a:effectLst/>
                <a:uLnTx/>
                <a:uFillTx/>
                <a:latin typeface="Arial" pitchFamily="34" charset="0"/>
                <a:ea typeface="Arial" charset="0"/>
                <a:cs typeface="Arial" pitchFamily="34" charset="0"/>
              </a:rPr>
              <a:t>Second level</a:t>
            </a:r>
          </a:p>
          <a:p>
            <a:pPr marL="360000" marR="0" lvl="2" indent="-180000" algn="l" defTabSz="914400" rtl="0" eaLnBrk="0" fontAlgn="base" latinLnBrk="0" hangingPunct="0">
              <a:lnSpc>
                <a:spcPct val="100000"/>
              </a:lnSpc>
              <a:spcBef>
                <a:spcPts val="0"/>
              </a:spcBef>
              <a:spcAft>
                <a:spcPts val="1200"/>
              </a:spcAft>
              <a:buClrTx/>
              <a:buSzTx/>
              <a:buFont typeface="Arial"/>
              <a:buChar char="•"/>
              <a:tabLst/>
              <a:defRPr/>
            </a:pPr>
            <a:r>
              <a:rPr kumimoji="0" lang="en-US" sz="1200" b="0" i="0" u="none" strike="noStrike" kern="1200" cap="none" spc="0" normalizeH="0" baseline="0" noProof="0" dirty="0" smtClean="0">
                <a:ln>
                  <a:noFill/>
                </a:ln>
                <a:solidFill>
                  <a:srgbClr val="58595B"/>
                </a:solidFill>
                <a:effectLst/>
                <a:uLnTx/>
                <a:uFillTx/>
                <a:latin typeface="Arial" pitchFamily="34" charset="0"/>
                <a:ea typeface="Arial" charset="0"/>
                <a:cs typeface="Arial" pitchFamily="34" charset="0"/>
              </a:rPr>
              <a:t>Third level</a:t>
            </a:r>
          </a:p>
          <a:p>
            <a:pPr marL="540000" marR="0" lvl="3" indent="-180000" algn="l" defTabSz="914400" rtl="0" eaLnBrk="0" fontAlgn="base" latinLnBrk="0" hangingPunct="0">
              <a:lnSpc>
                <a:spcPct val="100000"/>
              </a:lnSpc>
              <a:spcBef>
                <a:spcPts val="0"/>
              </a:spcBef>
              <a:spcAft>
                <a:spcPts val="1200"/>
              </a:spcAft>
              <a:buClrTx/>
              <a:buSzTx/>
              <a:buFont typeface="Arial"/>
              <a:buChar char="•"/>
              <a:tabLst/>
              <a:defRPr/>
            </a:pPr>
            <a:r>
              <a:rPr kumimoji="0" lang="en-US" sz="1200" b="0" i="0" u="none" strike="noStrike" kern="1200" cap="none" spc="0" normalizeH="0" baseline="0" noProof="0" dirty="0" smtClean="0">
                <a:ln>
                  <a:noFill/>
                </a:ln>
                <a:solidFill>
                  <a:srgbClr val="58595B"/>
                </a:solidFill>
                <a:effectLst/>
                <a:uLnTx/>
                <a:uFillTx/>
                <a:latin typeface="Arial" pitchFamily="34" charset="0"/>
                <a:ea typeface="Arial" charset="0"/>
                <a:cs typeface="Arial" pitchFamily="34" charset="0"/>
              </a:rPr>
              <a:t>Fourth level</a:t>
            </a:r>
          </a:p>
        </p:txBody>
      </p:sp>
      <p:sp>
        <p:nvSpPr>
          <p:cNvPr id="54" name="Date Placeholder 3"/>
          <p:cNvSpPr>
            <a:spLocks noGrp="1"/>
          </p:cNvSpPr>
          <p:nvPr>
            <p:ph type="dt" sz="half" idx="10"/>
          </p:nvPr>
        </p:nvSpPr>
        <p:spPr>
          <a:xfrm>
            <a:off x="719136" y="6480000"/>
            <a:ext cx="1871664" cy="378000"/>
          </a:xfrm>
          <a:prstGeom prst="rect">
            <a:avLst/>
          </a:prstGeom>
        </p:spPr>
        <p:txBody>
          <a:bodyPr lIns="0" tIns="0" rIns="0" bIns="0" anchor="ctr"/>
          <a:lstStyle>
            <a:lvl1pPr>
              <a:defRPr sz="800">
                <a:solidFill>
                  <a:schemeClr val="accent1"/>
                </a:solidFill>
              </a:defRPr>
            </a:lvl1pPr>
          </a:lstStyle>
          <a:p>
            <a:fld id="{64815ECD-0D2A-4942-A2BB-9C0FFC9E6DD9}" type="datetime3">
              <a:rPr lang="en-GB" smtClean="0">
                <a:solidFill>
                  <a:srgbClr val="00539B"/>
                </a:solidFill>
              </a:rPr>
              <a:pPr/>
              <a:t>21 December, 2020</a:t>
            </a:fld>
            <a:endParaRPr lang="en-GB" dirty="0">
              <a:solidFill>
                <a:srgbClr val="00539B"/>
              </a:solidFill>
            </a:endParaRPr>
          </a:p>
        </p:txBody>
      </p:sp>
      <p:sp>
        <p:nvSpPr>
          <p:cNvPr id="55" name="Footer Placeholder 4"/>
          <p:cNvSpPr>
            <a:spLocks noGrp="1"/>
          </p:cNvSpPr>
          <p:nvPr>
            <p:ph type="ftr" sz="quarter" idx="3"/>
          </p:nvPr>
        </p:nvSpPr>
        <p:spPr>
          <a:xfrm>
            <a:off x="3238499" y="6480000"/>
            <a:ext cx="2879725" cy="378000"/>
          </a:xfrm>
          <a:prstGeom prst="rect">
            <a:avLst/>
          </a:prstGeom>
        </p:spPr>
        <p:txBody>
          <a:bodyPr lIns="0" tIns="0" rIns="0" bIns="0" anchor="ctr"/>
          <a:lstStyle>
            <a:lvl1pPr>
              <a:defRPr sz="800">
                <a:solidFill>
                  <a:schemeClr val="accent1"/>
                </a:solidFill>
              </a:defRPr>
            </a:lvl1pPr>
          </a:lstStyle>
          <a:p>
            <a:r>
              <a:rPr lang="en-GB" dirty="0" smtClean="0">
                <a:solidFill>
                  <a:srgbClr val="00539B"/>
                </a:solidFill>
              </a:rPr>
              <a:t>© European Bank for Reconstruction </a:t>
            </a:r>
            <a:r>
              <a:rPr lang="en-GB" smtClean="0">
                <a:solidFill>
                  <a:srgbClr val="00539B"/>
                </a:solidFill>
              </a:rPr>
              <a:t>and Development </a:t>
            </a:r>
            <a:r>
              <a:rPr lang="en-GB" dirty="0" smtClean="0">
                <a:solidFill>
                  <a:srgbClr val="00539B"/>
                </a:solidFill>
              </a:rPr>
              <a:t>2012</a:t>
            </a:r>
            <a:endParaRPr lang="en-GB" dirty="0">
              <a:solidFill>
                <a:srgbClr val="00539B"/>
              </a:solidFill>
            </a:endParaRPr>
          </a:p>
        </p:txBody>
      </p:sp>
      <p:sp>
        <p:nvSpPr>
          <p:cNvPr id="58"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17"/>
          </p:nvPr>
        </p:nvSpPr>
        <p:spPr>
          <a:xfrm>
            <a:off x="719927" y="2160588"/>
            <a:ext cx="3958434" cy="1439862"/>
          </a:xfrm>
          <a:prstGeom prst="roundRect">
            <a:avLst>
              <a:gd name="adj" fmla="val 5286"/>
            </a:avLst>
          </a:prstGeom>
        </p:spPr>
        <p:txBody>
          <a:bodyPr/>
          <a:lstStyle/>
          <a:p>
            <a:pPr lvl="0"/>
            <a:r>
              <a:rPr lang="en-US" noProof="0" dirty="0" smtClean="0"/>
              <a:t>Click icon to add picture</a:t>
            </a:r>
            <a:endParaRPr lang="en-GB" noProof="0" dirty="0"/>
          </a:p>
        </p:txBody>
      </p:sp>
      <p:sp>
        <p:nvSpPr>
          <p:cNvPr id="59"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18"/>
          </p:nvPr>
        </p:nvSpPr>
        <p:spPr>
          <a:xfrm>
            <a:off x="719926" y="3960813"/>
            <a:ext cx="3958433" cy="1440050"/>
          </a:xfrm>
          <a:prstGeom prst="roundRect">
            <a:avLst>
              <a:gd name="adj" fmla="val 5286"/>
            </a:avLst>
          </a:prstGeom>
        </p:spPr>
        <p:txBody>
          <a:bodyPr/>
          <a:lstStyle/>
          <a:p>
            <a:pPr lvl="0"/>
            <a:r>
              <a:rPr lang="en-US" noProof="0" dirty="0" smtClean="0"/>
              <a:t>Click icon to add picture</a:t>
            </a:r>
            <a:endParaRPr lang="en-GB" noProof="0" dirty="0"/>
          </a:p>
        </p:txBody>
      </p:sp>
      <p:sp>
        <p:nvSpPr>
          <p:cNvPr id="61" name="Text Placeholder 6"/>
          <p:cNvSpPr>
            <a:spLocks noGrp="1"/>
          </p:cNvSpPr>
          <p:nvPr>
            <p:ph type="body" sz="quarter" idx="13"/>
          </p:nvPr>
        </p:nvSpPr>
        <p:spPr>
          <a:xfrm>
            <a:off x="719136" y="5760000"/>
            <a:ext cx="3959225" cy="360363"/>
          </a:xfrm>
          <a:prstGeom prst="rect">
            <a:avLst/>
          </a:prstGeom>
        </p:spPr>
        <p:txBody>
          <a:bodyPr>
            <a:normAutofit/>
          </a:bodyPr>
          <a:lstStyle>
            <a:lvl1pPr marL="0" marR="0" indent="0" algn="l" defTabSz="914400" rtl="0" eaLnBrk="0" fontAlgn="base" latinLnBrk="0" hangingPunct="0">
              <a:lnSpc>
                <a:spcPct val="100000"/>
              </a:lnSpc>
              <a:spcBef>
                <a:spcPts val="0"/>
              </a:spcBef>
              <a:spcAft>
                <a:spcPts val="1200"/>
              </a:spcAft>
              <a:buClrTx/>
              <a:buSzTx/>
              <a:buFontTx/>
              <a:buNone/>
              <a:tabLst/>
              <a:defRPr sz="2000">
                <a:solidFill>
                  <a:schemeClr val="tx1"/>
                </a:solidFill>
                <a:latin typeface="Franklin Gothic Book"/>
                <a:cs typeface="Franklin Gothic Book"/>
              </a:defRPr>
            </a:lvl1pPr>
            <a:lvl2pPr marL="179388" marR="0" indent="-179388" algn="l" defTabSz="914400" rtl="0" eaLnBrk="0" fontAlgn="base" latinLnBrk="0" hangingPunct="0">
              <a:lnSpc>
                <a:spcPct val="100000"/>
              </a:lnSpc>
              <a:spcBef>
                <a:spcPts val="0"/>
              </a:spcBef>
              <a:spcAft>
                <a:spcPts val="1200"/>
              </a:spcAft>
              <a:buClrTx/>
              <a:buSzTx/>
              <a:buFont typeface="Arial" charset="0"/>
              <a:buChar char="•"/>
              <a:tabLst/>
              <a:defRPr>
                <a:solidFill>
                  <a:schemeClr val="tx1"/>
                </a:solidFill>
              </a:defRPr>
            </a:lvl2pPr>
            <a:lvl3pPr marL="360000" marR="0" indent="-180000" algn="l" defTabSz="914400" rtl="0" eaLnBrk="0" fontAlgn="base" latinLnBrk="0" hangingPunct="0">
              <a:lnSpc>
                <a:spcPct val="100000"/>
              </a:lnSpc>
              <a:spcBef>
                <a:spcPts val="0"/>
              </a:spcBef>
              <a:spcAft>
                <a:spcPts val="1200"/>
              </a:spcAft>
              <a:buClrTx/>
              <a:buSzTx/>
              <a:buFont typeface="Arial"/>
              <a:buChar char="•"/>
              <a:tabLst/>
              <a:defRPr>
                <a:solidFill>
                  <a:schemeClr val="tx1"/>
                </a:solidFill>
              </a:defRPr>
            </a:lvl3pPr>
            <a:lvl4pPr marL="540000" marR="0" indent="-180000" algn="l" defTabSz="914400" rtl="0" eaLnBrk="0" fontAlgn="base" latinLnBrk="0" hangingPunct="0">
              <a:lnSpc>
                <a:spcPct val="100000"/>
              </a:lnSpc>
              <a:spcBef>
                <a:spcPts val="0"/>
              </a:spcBef>
              <a:spcAft>
                <a:spcPts val="1200"/>
              </a:spcAft>
              <a:buClrTx/>
              <a:buSzTx/>
              <a:buFont typeface="Arial"/>
              <a:buChar char="•"/>
              <a:tabLst/>
              <a:defRPr/>
            </a:lvl4pPr>
          </a:lstStyle>
          <a:p>
            <a:pPr marL="0" marR="0" lvl="0"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dirty="0" smtClean="0">
                <a:ln>
                  <a:noFill/>
                </a:ln>
                <a:solidFill>
                  <a:srgbClr val="58595B"/>
                </a:solidFill>
                <a:effectLst/>
                <a:uLnTx/>
                <a:uFillTx/>
                <a:latin typeface="Arial" pitchFamily="34" charset="0"/>
                <a:ea typeface="ＭＳ Ｐゴシック" charset="0"/>
                <a:cs typeface="Arial" pitchFamily="34" charset="0"/>
              </a:rPr>
              <a:t>Click to edit Master text styles</a:t>
            </a:r>
          </a:p>
        </p:txBody>
      </p:sp>
      <p:sp>
        <p:nvSpPr>
          <p:cNvPr id="60" name="Slide Number Placeholder 5"/>
          <p:cNvSpPr>
            <a:spLocks noGrp="1"/>
          </p:cNvSpPr>
          <p:nvPr>
            <p:ph type="sldNum" sz="quarter" idx="4"/>
          </p:nvPr>
        </p:nvSpPr>
        <p:spPr>
          <a:xfrm>
            <a:off x="8279567" y="6480000"/>
            <a:ext cx="360002" cy="378000"/>
          </a:xfrm>
          <a:prstGeom prst="rect">
            <a:avLst/>
          </a:prstGeom>
        </p:spPr>
        <p:txBody>
          <a:bodyPr lIns="0" tIns="0" rIns="0" bIns="0" anchor="ctr"/>
          <a:lstStyle>
            <a:lvl1pPr algn="r">
              <a:defRPr sz="800">
                <a:solidFill>
                  <a:schemeClr val="accent1"/>
                </a:solidFill>
              </a:defRPr>
            </a:lvl1pPr>
          </a:lstStyle>
          <a:p>
            <a:fld id="{71F9F866-B438-9445-8D9F-1F8FF6608833}" type="slidenum">
              <a:rPr lang="en-GB" smtClean="0">
                <a:solidFill>
                  <a:srgbClr val="00539B"/>
                </a:solidFill>
              </a:rPr>
              <a:pPr/>
              <a:t>‹#›</a:t>
            </a:fld>
            <a:endParaRPr lang="en-GB" dirty="0">
              <a:solidFill>
                <a:srgbClr val="00539B"/>
              </a:solidFill>
            </a:endParaRPr>
          </a:p>
        </p:txBody>
      </p:sp>
    </p:spTree>
    <p:extLst>
      <p:ext uri="{BB962C8B-B14F-4D97-AF65-F5344CB8AC3E}">
        <p14:creationId xmlns:p14="http://schemas.microsoft.com/office/powerpoint/2010/main" val="970576204"/>
      </p:ext>
    </p:extLst>
  </p:cSld>
  <p:clrMapOvr>
    <a:masterClrMapping/>
  </p:clrMapOvr>
  <p:timing>
    <p:tnLst>
      <p:par>
        <p:cTn id="1" dur="indefinite" restart="never" nodeType="tmRoot"/>
      </p:par>
    </p:tnLst>
  </p:timing>
</p:sldLayout>
</file>

<file path=ppt/slideLayouts/slideLayout122.xml><?xml version="1.0" encoding="utf-8"?>
<p:sldLayout xmlns:a="http://schemas.openxmlformats.org/drawingml/2006/main" xmlns:r="http://schemas.openxmlformats.org/officeDocument/2006/relationships" xmlns:p="http://schemas.openxmlformats.org/presentationml/2006/main" preserve="1" userDrawn="1">
  <p:cSld name="1_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719134" y="0"/>
            <a:ext cx="6291266" cy="1079499"/>
          </a:xfrm>
        </p:spPr>
        <p:txBody>
          <a:bodyPr/>
          <a:lstStyle/>
          <a:p>
            <a:r>
              <a:rPr lang="en-GB" dirty="0" smtClean="0"/>
              <a:t>Click to edit Master title style</a:t>
            </a:r>
            <a:endParaRPr lang="en-US" dirty="0"/>
          </a:p>
        </p:txBody>
      </p:sp>
      <p:sp>
        <p:nvSpPr>
          <p:cNvPr id="4" name="Text Placeholder 3"/>
          <p:cNvSpPr>
            <a:spLocks noGrp="1"/>
          </p:cNvSpPr>
          <p:nvPr>
            <p:ph type="body" sz="half" idx="2"/>
          </p:nvPr>
        </p:nvSpPr>
        <p:spPr>
          <a:xfrm>
            <a:off x="5038722" y="2160588"/>
            <a:ext cx="3600845" cy="3959775"/>
          </a:xfrm>
          <a:prstGeom prst="rect">
            <a:avLst/>
          </a:prstGeom>
        </p:spPr>
        <p:txBody>
          <a:bodyPr>
            <a:normAutofit/>
          </a:bodyPr>
          <a:lstStyle>
            <a:lvl1pPr marL="0" marR="0" indent="0" algn="l" defTabSz="914400" rtl="0" eaLnBrk="0" fontAlgn="base" latinLnBrk="0" hangingPunct="0">
              <a:lnSpc>
                <a:spcPct val="100000"/>
              </a:lnSpc>
              <a:spcBef>
                <a:spcPts val="0"/>
              </a:spcBef>
              <a:spcAft>
                <a:spcPts val="1200"/>
              </a:spcAft>
              <a:buClrTx/>
              <a:buSzTx/>
              <a:buFontTx/>
              <a:buNone/>
              <a:tabLst/>
              <a:defRPr>
                <a:latin typeface="Franklin Gothic Book"/>
                <a:cs typeface="Franklin Gothic Book"/>
              </a:defRPr>
            </a:lvl1pPr>
            <a:lvl2pPr marL="179388" marR="0" indent="-179388" algn="l" defTabSz="914400" rtl="0" eaLnBrk="0" fontAlgn="base" latinLnBrk="0" hangingPunct="0">
              <a:lnSpc>
                <a:spcPct val="100000"/>
              </a:lnSpc>
              <a:spcBef>
                <a:spcPts val="0"/>
              </a:spcBef>
              <a:spcAft>
                <a:spcPts val="1200"/>
              </a:spcAft>
              <a:buClrTx/>
              <a:buSzTx/>
              <a:buFont typeface="Arial" charset="0"/>
              <a:buChar char="•"/>
              <a:tabLst/>
              <a:defRPr>
                <a:latin typeface="Franklin Gothic Book"/>
                <a:ea typeface="Franklin Gothic Book"/>
                <a:cs typeface="Franklin Gothic Book"/>
              </a:defRPr>
            </a:lvl2pPr>
            <a:lvl3pPr marL="360000" marR="0" indent="-180000" algn="l" defTabSz="914400" rtl="0" eaLnBrk="0" fontAlgn="base" latinLnBrk="0" hangingPunct="0">
              <a:lnSpc>
                <a:spcPct val="100000"/>
              </a:lnSpc>
              <a:spcBef>
                <a:spcPts val="0"/>
              </a:spcBef>
              <a:spcAft>
                <a:spcPts val="1200"/>
              </a:spcAft>
              <a:buClrTx/>
              <a:buSzTx/>
              <a:buFont typeface="Arial"/>
              <a:buChar char="•"/>
              <a:tabLst/>
              <a:defRPr>
                <a:latin typeface="Franklin Gothic Book"/>
                <a:ea typeface="Franklin Gothic Book"/>
                <a:cs typeface="Franklin Gothic Book"/>
              </a:defRPr>
            </a:lvl3pPr>
            <a:lvl4pPr marL="540000" marR="0" indent="-180000" algn="l" defTabSz="914400" rtl="0" eaLnBrk="0" fontAlgn="base" latinLnBrk="0" hangingPunct="0">
              <a:lnSpc>
                <a:spcPct val="100000"/>
              </a:lnSpc>
              <a:spcBef>
                <a:spcPts val="0"/>
              </a:spcBef>
              <a:spcAft>
                <a:spcPts val="1200"/>
              </a:spcAft>
              <a:buClrTx/>
              <a:buSzTx/>
              <a:buFont typeface="Arial"/>
              <a:buChar char="•"/>
              <a:tabLst/>
              <a:defRPr>
                <a:latin typeface="Franklin Gothic Book"/>
                <a:ea typeface="Franklin Gothic Book"/>
                <a:cs typeface="Franklin Gothic Book"/>
              </a:defRPr>
            </a:lvl4pPr>
          </a:lstStyle>
          <a:p>
            <a:pPr marL="0" marR="0" lvl="0"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dirty="0" smtClean="0">
                <a:ln>
                  <a:noFill/>
                </a:ln>
                <a:solidFill>
                  <a:srgbClr val="58595B"/>
                </a:solidFill>
                <a:effectLst/>
                <a:uLnTx/>
                <a:uFillTx/>
                <a:latin typeface="Arial" pitchFamily="34" charset="0"/>
                <a:ea typeface="ＭＳ Ｐゴシック" charset="0"/>
                <a:cs typeface="Arial" pitchFamily="34" charset="0"/>
              </a:rPr>
              <a:t>Click to edit Master text styles</a:t>
            </a:r>
          </a:p>
          <a:p>
            <a:pPr marL="179388" marR="0" lvl="1" indent="-179388" algn="l" defTabSz="914400" rtl="0" eaLnBrk="0" fontAlgn="base" latinLnBrk="0" hangingPunct="0">
              <a:lnSpc>
                <a:spcPct val="100000"/>
              </a:lnSpc>
              <a:spcBef>
                <a:spcPts val="0"/>
              </a:spcBef>
              <a:spcAft>
                <a:spcPts val="1200"/>
              </a:spcAft>
              <a:buClrTx/>
              <a:buSzTx/>
              <a:buFont typeface="Arial" charset="0"/>
              <a:buChar char="•"/>
              <a:tabLst/>
              <a:defRPr/>
            </a:pPr>
            <a:r>
              <a:rPr kumimoji="0" lang="en-US" sz="1200" b="0" i="0" u="none" strike="noStrike" kern="1200" cap="none" spc="0" normalizeH="0" baseline="0" noProof="0" dirty="0" smtClean="0">
                <a:ln>
                  <a:noFill/>
                </a:ln>
                <a:solidFill>
                  <a:srgbClr val="58595B"/>
                </a:solidFill>
                <a:effectLst/>
                <a:uLnTx/>
                <a:uFillTx/>
                <a:latin typeface="Arial" pitchFamily="34" charset="0"/>
                <a:ea typeface="Arial" charset="0"/>
                <a:cs typeface="Arial" pitchFamily="34" charset="0"/>
              </a:rPr>
              <a:t>Second level</a:t>
            </a:r>
          </a:p>
          <a:p>
            <a:pPr marL="360000" marR="0" lvl="2" indent="-180000" algn="l" defTabSz="914400" rtl="0" eaLnBrk="0" fontAlgn="base" latinLnBrk="0" hangingPunct="0">
              <a:lnSpc>
                <a:spcPct val="100000"/>
              </a:lnSpc>
              <a:spcBef>
                <a:spcPts val="0"/>
              </a:spcBef>
              <a:spcAft>
                <a:spcPts val="1200"/>
              </a:spcAft>
              <a:buClrTx/>
              <a:buSzTx/>
              <a:buFont typeface="Arial"/>
              <a:buChar char="•"/>
              <a:tabLst/>
              <a:defRPr/>
            </a:pPr>
            <a:r>
              <a:rPr kumimoji="0" lang="en-US" sz="1200" b="0" i="0" u="none" strike="noStrike" kern="1200" cap="none" spc="0" normalizeH="0" baseline="0" noProof="0" dirty="0" smtClean="0">
                <a:ln>
                  <a:noFill/>
                </a:ln>
                <a:solidFill>
                  <a:srgbClr val="58595B"/>
                </a:solidFill>
                <a:effectLst/>
                <a:uLnTx/>
                <a:uFillTx/>
                <a:latin typeface="Arial" pitchFamily="34" charset="0"/>
                <a:ea typeface="Arial" charset="0"/>
                <a:cs typeface="Arial" pitchFamily="34" charset="0"/>
              </a:rPr>
              <a:t>Third level</a:t>
            </a:r>
          </a:p>
          <a:p>
            <a:pPr marL="540000" marR="0" lvl="3" indent="-180000" algn="l" defTabSz="914400" rtl="0" eaLnBrk="0" fontAlgn="base" latinLnBrk="0" hangingPunct="0">
              <a:lnSpc>
                <a:spcPct val="100000"/>
              </a:lnSpc>
              <a:spcBef>
                <a:spcPts val="0"/>
              </a:spcBef>
              <a:spcAft>
                <a:spcPts val="1200"/>
              </a:spcAft>
              <a:buClrTx/>
              <a:buSzTx/>
              <a:buFont typeface="Arial"/>
              <a:buChar char="•"/>
              <a:tabLst/>
              <a:defRPr/>
            </a:pPr>
            <a:r>
              <a:rPr kumimoji="0" lang="en-US" sz="1200" b="0" i="0" u="none" strike="noStrike" kern="1200" cap="none" spc="0" normalizeH="0" baseline="0" noProof="0" dirty="0" smtClean="0">
                <a:ln>
                  <a:noFill/>
                </a:ln>
                <a:solidFill>
                  <a:srgbClr val="58595B"/>
                </a:solidFill>
                <a:effectLst/>
                <a:uLnTx/>
                <a:uFillTx/>
                <a:latin typeface="Arial" pitchFamily="34" charset="0"/>
                <a:ea typeface="Arial" charset="0"/>
                <a:cs typeface="Arial" pitchFamily="34" charset="0"/>
              </a:rPr>
              <a:t>Fourth level</a:t>
            </a:r>
          </a:p>
        </p:txBody>
      </p:sp>
      <p:sp>
        <p:nvSpPr>
          <p:cNvPr id="54" name="Date Placeholder 3"/>
          <p:cNvSpPr>
            <a:spLocks noGrp="1"/>
          </p:cNvSpPr>
          <p:nvPr>
            <p:ph type="dt" sz="half" idx="10"/>
          </p:nvPr>
        </p:nvSpPr>
        <p:spPr>
          <a:xfrm>
            <a:off x="719136" y="6480000"/>
            <a:ext cx="1871664" cy="378000"/>
          </a:xfrm>
          <a:prstGeom prst="rect">
            <a:avLst/>
          </a:prstGeom>
        </p:spPr>
        <p:txBody>
          <a:bodyPr lIns="0" tIns="0" rIns="0" bIns="0" anchor="ctr"/>
          <a:lstStyle>
            <a:lvl1pPr>
              <a:defRPr sz="800">
                <a:solidFill>
                  <a:schemeClr val="accent1"/>
                </a:solidFill>
              </a:defRPr>
            </a:lvl1pPr>
          </a:lstStyle>
          <a:p>
            <a:fld id="{64815ECD-0D2A-4942-A2BB-9C0FFC9E6DD9}" type="datetime3">
              <a:rPr lang="en-GB" smtClean="0">
                <a:solidFill>
                  <a:srgbClr val="00539B"/>
                </a:solidFill>
              </a:rPr>
              <a:pPr/>
              <a:t>21 December, 2020</a:t>
            </a:fld>
            <a:endParaRPr lang="en-GB" dirty="0">
              <a:solidFill>
                <a:srgbClr val="00539B"/>
              </a:solidFill>
            </a:endParaRPr>
          </a:p>
        </p:txBody>
      </p:sp>
      <p:sp>
        <p:nvSpPr>
          <p:cNvPr id="55" name="Footer Placeholder 4"/>
          <p:cNvSpPr>
            <a:spLocks noGrp="1"/>
          </p:cNvSpPr>
          <p:nvPr>
            <p:ph type="ftr" sz="quarter" idx="3"/>
          </p:nvPr>
        </p:nvSpPr>
        <p:spPr>
          <a:xfrm>
            <a:off x="3238499" y="6480000"/>
            <a:ext cx="2879725" cy="378000"/>
          </a:xfrm>
          <a:prstGeom prst="rect">
            <a:avLst/>
          </a:prstGeom>
        </p:spPr>
        <p:txBody>
          <a:bodyPr lIns="0" tIns="0" rIns="0" bIns="0" anchor="ctr"/>
          <a:lstStyle>
            <a:lvl1pPr>
              <a:defRPr sz="800">
                <a:solidFill>
                  <a:schemeClr val="accent1"/>
                </a:solidFill>
              </a:defRPr>
            </a:lvl1pPr>
          </a:lstStyle>
          <a:p>
            <a:r>
              <a:rPr lang="en-GB" dirty="0" smtClean="0">
                <a:solidFill>
                  <a:srgbClr val="00539B"/>
                </a:solidFill>
              </a:rPr>
              <a:t>© European Bank for Reconstruction </a:t>
            </a:r>
            <a:r>
              <a:rPr lang="en-GB" smtClean="0">
                <a:solidFill>
                  <a:srgbClr val="00539B"/>
                </a:solidFill>
              </a:rPr>
              <a:t>and Development </a:t>
            </a:r>
            <a:r>
              <a:rPr lang="en-GB" dirty="0" smtClean="0">
                <a:solidFill>
                  <a:srgbClr val="00539B"/>
                </a:solidFill>
              </a:rPr>
              <a:t>2012</a:t>
            </a:r>
            <a:endParaRPr lang="en-GB" dirty="0">
              <a:solidFill>
                <a:srgbClr val="00539B"/>
              </a:solidFill>
            </a:endParaRPr>
          </a:p>
        </p:txBody>
      </p:sp>
      <p:sp>
        <p:nvSpPr>
          <p:cNvPr id="58"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17"/>
          </p:nvPr>
        </p:nvSpPr>
        <p:spPr>
          <a:xfrm>
            <a:off x="719927" y="2160588"/>
            <a:ext cx="3956054" cy="719137"/>
          </a:xfrm>
          <a:prstGeom prst="roundRect">
            <a:avLst>
              <a:gd name="adj" fmla="val 5286"/>
            </a:avLst>
          </a:prstGeom>
        </p:spPr>
        <p:txBody>
          <a:bodyPr/>
          <a:lstStyle/>
          <a:p>
            <a:pPr lvl="0"/>
            <a:r>
              <a:rPr lang="en-US" noProof="0" dirty="0" smtClean="0"/>
              <a:t>Click icon to add picture</a:t>
            </a:r>
            <a:endParaRPr lang="en-GB" noProof="0" dirty="0"/>
          </a:p>
        </p:txBody>
      </p:sp>
      <p:sp>
        <p:nvSpPr>
          <p:cNvPr id="59"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18"/>
          </p:nvPr>
        </p:nvSpPr>
        <p:spPr>
          <a:xfrm>
            <a:off x="719927" y="3240788"/>
            <a:ext cx="1797847" cy="2159212"/>
          </a:xfrm>
          <a:prstGeom prst="roundRect">
            <a:avLst>
              <a:gd name="adj" fmla="val 5286"/>
            </a:avLst>
          </a:prstGeom>
        </p:spPr>
        <p:txBody>
          <a:bodyPr/>
          <a:lstStyle/>
          <a:p>
            <a:pPr lvl="0"/>
            <a:r>
              <a:rPr lang="en-US" noProof="0" dirty="0" smtClean="0"/>
              <a:t>Click icon to add picture</a:t>
            </a:r>
            <a:endParaRPr lang="en-GB" noProof="0" dirty="0"/>
          </a:p>
        </p:txBody>
      </p:sp>
      <p:sp>
        <p:nvSpPr>
          <p:cNvPr id="61" name="Text Placeholder 6"/>
          <p:cNvSpPr>
            <a:spLocks noGrp="1"/>
          </p:cNvSpPr>
          <p:nvPr>
            <p:ph type="body" sz="quarter" idx="13"/>
          </p:nvPr>
        </p:nvSpPr>
        <p:spPr>
          <a:xfrm>
            <a:off x="719136" y="5760000"/>
            <a:ext cx="3956845" cy="360363"/>
          </a:xfrm>
          <a:prstGeom prst="rect">
            <a:avLst/>
          </a:prstGeom>
        </p:spPr>
        <p:txBody>
          <a:bodyPr>
            <a:normAutofit/>
          </a:bodyPr>
          <a:lstStyle>
            <a:lvl1pPr marL="0" marR="0" indent="0" algn="l" defTabSz="914400" rtl="0" eaLnBrk="0" fontAlgn="base" latinLnBrk="0" hangingPunct="0">
              <a:lnSpc>
                <a:spcPct val="100000"/>
              </a:lnSpc>
              <a:spcBef>
                <a:spcPts val="0"/>
              </a:spcBef>
              <a:spcAft>
                <a:spcPts val="1200"/>
              </a:spcAft>
              <a:buClrTx/>
              <a:buSzTx/>
              <a:buFontTx/>
              <a:buNone/>
              <a:tabLst/>
              <a:defRPr sz="2000">
                <a:solidFill>
                  <a:schemeClr val="tx1"/>
                </a:solidFill>
                <a:latin typeface="Franklin Gothic Book"/>
                <a:cs typeface="Franklin Gothic Book"/>
              </a:defRPr>
            </a:lvl1pPr>
            <a:lvl2pPr marL="179388" marR="0" indent="-179388" algn="l" defTabSz="914400" rtl="0" eaLnBrk="0" fontAlgn="base" latinLnBrk="0" hangingPunct="0">
              <a:lnSpc>
                <a:spcPct val="100000"/>
              </a:lnSpc>
              <a:spcBef>
                <a:spcPts val="0"/>
              </a:spcBef>
              <a:spcAft>
                <a:spcPts val="1200"/>
              </a:spcAft>
              <a:buClrTx/>
              <a:buSzTx/>
              <a:buFont typeface="Arial" charset="0"/>
              <a:buChar char="•"/>
              <a:tabLst/>
              <a:defRPr>
                <a:solidFill>
                  <a:schemeClr val="tx1"/>
                </a:solidFill>
              </a:defRPr>
            </a:lvl2pPr>
            <a:lvl3pPr marL="360000" marR="0" indent="-180000" algn="l" defTabSz="914400" rtl="0" eaLnBrk="0" fontAlgn="base" latinLnBrk="0" hangingPunct="0">
              <a:lnSpc>
                <a:spcPct val="100000"/>
              </a:lnSpc>
              <a:spcBef>
                <a:spcPts val="0"/>
              </a:spcBef>
              <a:spcAft>
                <a:spcPts val="1200"/>
              </a:spcAft>
              <a:buClrTx/>
              <a:buSzTx/>
              <a:buFont typeface="Arial"/>
              <a:buChar char="•"/>
              <a:tabLst/>
              <a:defRPr>
                <a:solidFill>
                  <a:schemeClr val="tx1"/>
                </a:solidFill>
              </a:defRPr>
            </a:lvl3pPr>
            <a:lvl4pPr marL="540000" marR="0" indent="-180000" algn="l" defTabSz="914400" rtl="0" eaLnBrk="0" fontAlgn="base" latinLnBrk="0" hangingPunct="0">
              <a:lnSpc>
                <a:spcPct val="100000"/>
              </a:lnSpc>
              <a:spcBef>
                <a:spcPts val="0"/>
              </a:spcBef>
              <a:spcAft>
                <a:spcPts val="1200"/>
              </a:spcAft>
              <a:buClrTx/>
              <a:buSzTx/>
              <a:buFont typeface="Arial"/>
              <a:buChar char="•"/>
              <a:tabLst/>
              <a:defRPr/>
            </a:lvl4pPr>
          </a:lstStyle>
          <a:p>
            <a:pPr marL="0" marR="0" lvl="0"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dirty="0" smtClean="0">
                <a:ln>
                  <a:noFill/>
                </a:ln>
                <a:solidFill>
                  <a:srgbClr val="58595B"/>
                </a:solidFill>
                <a:effectLst/>
                <a:uLnTx/>
                <a:uFillTx/>
                <a:latin typeface="Arial" pitchFamily="34" charset="0"/>
                <a:ea typeface="ＭＳ Ｐゴシック" charset="0"/>
                <a:cs typeface="Arial" pitchFamily="34" charset="0"/>
              </a:rPr>
              <a:t>Click to edit Master text styles</a:t>
            </a:r>
          </a:p>
        </p:txBody>
      </p:sp>
      <p:sp>
        <p:nvSpPr>
          <p:cNvPr id="62"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19"/>
          </p:nvPr>
        </p:nvSpPr>
        <p:spPr>
          <a:xfrm>
            <a:off x="2878135" y="3240788"/>
            <a:ext cx="1797846" cy="2159212"/>
          </a:xfrm>
          <a:prstGeom prst="roundRect">
            <a:avLst>
              <a:gd name="adj" fmla="val 5286"/>
            </a:avLst>
          </a:prstGeom>
        </p:spPr>
        <p:txBody>
          <a:bodyPr/>
          <a:lstStyle/>
          <a:p>
            <a:pPr lvl="0"/>
            <a:r>
              <a:rPr lang="en-US" noProof="0" dirty="0" smtClean="0"/>
              <a:t>Click icon to add picture</a:t>
            </a:r>
            <a:endParaRPr lang="en-GB" noProof="0" dirty="0"/>
          </a:p>
        </p:txBody>
      </p:sp>
      <p:sp>
        <p:nvSpPr>
          <p:cNvPr id="60" name="Slide Number Placeholder 5"/>
          <p:cNvSpPr>
            <a:spLocks noGrp="1"/>
          </p:cNvSpPr>
          <p:nvPr>
            <p:ph type="sldNum" sz="quarter" idx="4"/>
          </p:nvPr>
        </p:nvSpPr>
        <p:spPr>
          <a:xfrm>
            <a:off x="8279567" y="6480000"/>
            <a:ext cx="360002" cy="378000"/>
          </a:xfrm>
          <a:prstGeom prst="rect">
            <a:avLst/>
          </a:prstGeom>
        </p:spPr>
        <p:txBody>
          <a:bodyPr lIns="0" tIns="0" rIns="0" bIns="0" anchor="ctr"/>
          <a:lstStyle>
            <a:lvl1pPr algn="r">
              <a:defRPr sz="800">
                <a:solidFill>
                  <a:schemeClr val="accent1"/>
                </a:solidFill>
              </a:defRPr>
            </a:lvl1pPr>
          </a:lstStyle>
          <a:p>
            <a:fld id="{71F9F866-B438-9445-8D9F-1F8FF6608833}" type="slidenum">
              <a:rPr lang="en-GB" smtClean="0">
                <a:solidFill>
                  <a:srgbClr val="00539B"/>
                </a:solidFill>
              </a:rPr>
              <a:pPr/>
              <a:t>‹#›</a:t>
            </a:fld>
            <a:endParaRPr lang="en-GB" dirty="0">
              <a:solidFill>
                <a:srgbClr val="00539B"/>
              </a:solidFill>
            </a:endParaRPr>
          </a:p>
        </p:txBody>
      </p:sp>
    </p:spTree>
    <p:extLst>
      <p:ext uri="{BB962C8B-B14F-4D97-AF65-F5344CB8AC3E}">
        <p14:creationId xmlns:p14="http://schemas.microsoft.com/office/powerpoint/2010/main" val="2456267453"/>
      </p:ext>
    </p:extLst>
  </p:cSld>
  <p:clrMapOvr>
    <a:masterClrMapping/>
  </p:clrMapOvr>
  <p:timing>
    <p:tnLst>
      <p:par>
        <p:cTn id="1" dur="indefinite" restart="never" nodeType="tmRoot"/>
      </p:par>
    </p:tnLst>
  </p:timing>
</p:sldLayout>
</file>

<file path=ppt/slideLayouts/slideLayout123.xml><?xml version="1.0" encoding="utf-8"?>
<p:sldLayout xmlns:a="http://schemas.openxmlformats.org/drawingml/2006/main" xmlns:r="http://schemas.openxmlformats.org/officeDocument/2006/relationships" xmlns:p="http://schemas.openxmlformats.org/presentationml/2006/main" preserve="1" userDrawn="1">
  <p:cSld name="5_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719134" y="0"/>
            <a:ext cx="6291266" cy="1079499"/>
          </a:xfrm>
        </p:spPr>
        <p:txBody>
          <a:bodyPr/>
          <a:lstStyle/>
          <a:p>
            <a:r>
              <a:rPr lang="en-GB" dirty="0" smtClean="0"/>
              <a:t>Click to edit Master title style</a:t>
            </a:r>
            <a:endParaRPr lang="en-US" dirty="0"/>
          </a:p>
        </p:txBody>
      </p:sp>
      <p:sp>
        <p:nvSpPr>
          <p:cNvPr id="4" name="Text Placeholder 3"/>
          <p:cNvSpPr>
            <a:spLocks noGrp="1"/>
          </p:cNvSpPr>
          <p:nvPr>
            <p:ph type="body" sz="half" idx="2"/>
          </p:nvPr>
        </p:nvSpPr>
        <p:spPr>
          <a:xfrm>
            <a:off x="5038722" y="2160588"/>
            <a:ext cx="3600845" cy="3959775"/>
          </a:xfrm>
          <a:prstGeom prst="rect">
            <a:avLst/>
          </a:prstGeom>
        </p:spPr>
        <p:txBody>
          <a:bodyPr>
            <a:normAutofit/>
          </a:bodyPr>
          <a:lstStyle>
            <a:lvl1pPr marL="0" marR="0" indent="0" algn="l" defTabSz="914400" rtl="0" eaLnBrk="0" fontAlgn="base" latinLnBrk="0" hangingPunct="0">
              <a:lnSpc>
                <a:spcPct val="100000"/>
              </a:lnSpc>
              <a:spcBef>
                <a:spcPts val="0"/>
              </a:spcBef>
              <a:spcAft>
                <a:spcPts val="1200"/>
              </a:spcAft>
              <a:buClrTx/>
              <a:buSzTx/>
              <a:buFontTx/>
              <a:buNone/>
              <a:tabLst/>
              <a:defRPr>
                <a:latin typeface="Franklin Gothic Book"/>
                <a:cs typeface="Franklin Gothic Book"/>
              </a:defRPr>
            </a:lvl1pPr>
            <a:lvl2pPr marL="179388" marR="0" indent="-179388" algn="l" defTabSz="914400" rtl="0" eaLnBrk="0" fontAlgn="base" latinLnBrk="0" hangingPunct="0">
              <a:lnSpc>
                <a:spcPct val="100000"/>
              </a:lnSpc>
              <a:spcBef>
                <a:spcPts val="0"/>
              </a:spcBef>
              <a:spcAft>
                <a:spcPts val="1200"/>
              </a:spcAft>
              <a:buClrTx/>
              <a:buSzTx/>
              <a:buFont typeface="Arial" charset="0"/>
              <a:buChar char="•"/>
              <a:tabLst/>
              <a:defRPr>
                <a:latin typeface="Franklin Gothic Book"/>
                <a:ea typeface="Franklin Gothic Book"/>
                <a:cs typeface="Franklin Gothic Book"/>
              </a:defRPr>
            </a:lvl2pPr>
            <a:lvl3pPr marL="360000" marR="0" indent="-180000" algn="l" defTabSz="914400" rtl="0" eaLnBrk="0" fontAlgn="base" latinLnBrk="0" hangingPunct="0">
              <a:lnSpc>
                <a:spcPct val="100000"/>
              </a:lnSpc>
              <a:spcBef>
                <a:spcPts val="0"/>
              </a:spcBef>
              <a:spcAft>
                <a:spcPts val="1200"/>
              </a:spcAft>
              <a:buClrTx/>
              <a:buSzTx/>
              <a:buFont typeface="Arial"/>
              <a:buChar char="•"/>
              <a:tabLst/>
              <a:defRPr>
                <a:latin typeface="Franklin Gothic Book"/>
                <a:ea typeface="Franklin Gothic Book"/>
                <a:cs typeface="Franklin Gothic Book"/>
              </a:defRPr>
            </a:lvl3pPr>
            <a:lvl4pPr marL="540000" marR="0" indent="-180000" algn="l" defTabSz="914400" rtl="0" eaLnBrk="0" fontAlgn="base" latinLnBrk="0" hangingPunct="0">
              <a:lnSpc>
                <a:spcPct val="100000"/>
              </a:lnSpc>
              <a:spcBef>
                <a:spcPts val="0"/>
              </a:spcBef>
              <a:spcAft>
                <a:spcPts val="1200"/>
              </a:spcAft>
              <a:buClrTx/>
              <a:buSzTx/>
              <a:buFont typeface="Arial"/>
              <a:buChar char="•"/>
              <a:tabLst/>
              <a:defRPr>
                <a:latin typeface="Franklin Gothic Book"/>
                <a:ea typeface="Franklin Gothic Book"/>
                <a:cs typeface="Franklin Gothic Book"/>
              </a:defRPr>
            </a:lvl4pPr>
          </a:lstStyle>
          <a:p>
            <a:pPr marL="0" marR="0" lvl="0"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dirty="0" smtClean="0">
                <a:ln>
                  <a:noFill/>
                </a:ln>
                <a:solidFill>
                  <a:srgbClr val="58595B"/>
                </a:solidFill>
                <a:effectLst/>
                <a:uLnTx/>
                <a:uFillTx/>
                <a:latin typeface="Arial" pitchFamily="34" charset="0"/>
                <a:ea typeface="ＭＳ Ｐゴシック" charset="0"/>
                <a:cs typeface="Arial" pitchFamily="34" charset="0"/>
              </a:rPr>
              <a:t>Click to edit Master text styles</a:t>
            </a:r>
          </a:p>
          <a:p>
            <a:pPr marL="179388" marR="0" lvl="1" indent="-179388" algn="l" defTabSz="914400" rtl="0" eaLnBrk="0" fontAlgn="base" latinLnBrk="0" hangingPunct="0">
              <a:lnSpc>
                <a:spcPct val="100000"/>
              </a:lnSpc>
              <a:spcBef>
                <a:spcPts val="0"/>
              </a:spcBef>
              <a:spcAft>
                <a:spcPts val="1200"/>
              </a:spcAft>
              <a:buClrTx/>
              <a:buSzTx/>
              <a:buFont typeface="Arial" charset="0"/>
              <a:buChar char="•"/>
              <a:tabLst/>
              <a:defRPr/>
            </a:pPr>
            <a:r>
              <a:rPr kumimoji="0" lang="en-US" sz="1200" b="0" i="0" u="none" strike="noStrike" kern="1200" cap="none" spc="0" normalizeH="0" baseline="0" noProof="0" dirty="0" smtClean="0">
                <a:ln>
                  <a:noFill/>
                </a:ln>
                <a:solidFill>
                  <a:srgbClr val="58595B"/>
                </a:solidFill>
                <a:effectLst/>
                <a:uLnTx/>
                <a:uFillTx/>
                <a:latin typeface="Arial" pitchFamily="34" charset="0"/>
                <a:ea typeface="Arial" charset="0"/>
                <a:cs typeface="Arial" pitchFamily="34" charset="0"/>
              </a:rPr>
              <a:t>Second level</a:t>
            </a:r>
          </a:p>
          <a:p>
            <a:pPr marL="360000" marR="0" lvl="2" indent="-180000" algn="l" defTabSz="914400" rtl="0" eaLnBrk="0" fontAlgn="base" latinLnBrk="0" hangingPunct="0">
              <a:lnSpc>
                <a:spcPct val="100000"/>
              </a:lnSpc>
              <a:spcBef>
                <a:spcPts val="0"/>
              </a:spcBef>
              <a:spcAft>
                <a:spcPts val="1200"/>
              </a:spcAft>
              <a:buClrTx/>
              <a:buSzTx/>
              <a:buFont typeface="Arial"/>
              <a:buChar char="•"/>
              <a:tabLst/>
              <a:defRPr/>
            </a:pPr>
            <a:r>
              <a:rPr kumimoji="0" lang="en-US" sz="1200" b="0" i="0" u="none" strike="noStrike" kern="1200" cap="none" spc="0" normalizeH="0" baseline="0" noProof="0" dirty="0" smtClean="0">
                <a:ln>
                  <a:noFill/>
                </a:ln>
                <a:solidFill>
                  <a:srgbClr val="58595B"/>
                </a:solidFill>
                <a:effectLst/>
                <a:uLnTx/>
                <a:uFillTx/>
                <a:latin typeface="Arial" pitchFamily="34" charset="0"/>
                <a:ea typeface="Arial" charset="0"/>
                <a:cs typeface="Arial" pitchFamily="34" charset="0"/>
              </a:rPr>
              <a:t>Third level</a:t>
            </a:r>
          </a:p>
          <a:p>
            <a:pPr marL="540000" marR="0" lvl="3" indent="-180000" algn="l" defTabSz="914400" rtl="0" eaLnBrk="0" fontAlgn="base" latinLnBrk="0" hangingPunct="0">
              <a:lnSpc>
                <a:spcPct val="100000"/>
              </a:lnSpc>
              <a:spcBef>
                <a:spcPts val="0"/>
              </a:spcBef>
              <a:spcAft>
                <a:spcPts val="1200"/>
              </a:spcAft>
              <a:buClrTx/>
              <a:buSzTx/>
              <a:buFont typeface="Arial"/>
              <a:buChar char="•"/>
              <a:tabLst/>
              <a:defRPr/>
            </a:pPr>
            <a:r>
              <a:rPr kumimoji="0" lang="en-US" sz="1200" b="0" i="0" u="none" strike="noStrike" kern="1200" cap="none" spc="0" normalizeH="0" baseline="0" noProof="0" dirty="0" smtClean="0">
                <a:ln>
                  <a:noFill/>
                </a:ln>
                <a:solidFill>
                  <a:srgbClr val="58595B"/>
                </a:solidFill>
                <a:effectLst/>
                <a:uLnTx/>
                <a:uFillTx/>
                <a:latin typeface="Arial" pitchFamily="34" charset="0"/>
                <a:ea typeface="Arial" charset="0"/>
                <a:cs typeface="Arial" pitchFamily="34" charset="0"/>
              </a:rPr>
              <a:t>Fourth level</a:t>
            </a:r>
          </a:p>
        </p:txBody>
      </p:sp>
      <p:sp>
        <p:nvSpPr>
          <p:cNvPr id="54" name="Date Placeholder 3"/>
          <p:cNvSpPr>
            <a:spLocks noGrp="1"/>
          </p:cNvSpPr>
          <p:nvPr>
            <p:ph type="dt" sz="half" idx="10"/>
          </p:nvPr>
        </p:nvSpPr>
        <p:spPr>
          <a:xfrm>
            <a:off x="719136" y="6480000"/>
            <a:ext cx="1871664" cy="378000"/>
          </a:xfrm>
          <a:prstGeom prst="rect">
            <a:avLst/>
          </a:prstGeom>
        </p:spPr>
        <p:txBody>
          <a:bodyPr lIns="0" tIns="0" rIns="0" bIns="0" anchor="ctr"/>
          <a:lstStyle>
            <a:lvl1pPr>
              <a:defRPr sz="800">
                <a:solidFill>
                  <a:schemeClr val="accent1"/>
                </a:solidFill>
              </a:defRPr>
            </a:lvl1pPr>
          </a:lstStyle>
          <a:p>
            <a:fld id="{64815ECD-0D2A-4942-A2BB-9C0FFC9E6DD9}" type="datetime3">
              <a:rPr lang="en-GB" smtClean="0">
                <a:solidFill>
                  <a:srgbClr val="00539B"/>
                </a:solidFill>
              </a:rPr>
              <a:pPr/>
              <a:t>21 December, 2020</a:t>
            </a:fld>
            <a:endParaRPr lang="en-GB" dirty="0">
              <a:solidFill>
                <a:srgbClr val="00539B"/>
              </a:solidFill>
            </a:endParaRPr>
          </a:p>
        </p:txBody>
      </p:sp>
      <p:sp>
        <p:nvSpPr>
          <p:cNvPr id="55" name="Footer Placeholder 4"/>
          <p:cNvSpPr>
            <a:spLocks noGrp="1"/>
          </p:cNvSpPr>
          <p:nvPr>
            <p:ph type="ftr" sz="quarter" idx="3"/>
          </p:nvPr>
        </p:nvSpPr>
        <p:spPr>
          <a:xfrm>
            <a:off x="3238499" y="6480000"/>
            <a:ext cx="2879725" cy="378000"/>
          </a:xfrm>
          <a:prstGeom prst="rect">
            <a:avLst/>
          </a:prstGeom>
        </p:spPr>
        <p:txBody>
          <a:bodyPr lIns="0" tIns="0" rIns="0" bIns="0" anchor="ctr"/>
          <a:lstStyle>
            <a:lvl1pPr>
              <a:defRPr sz="800">
                <a:solidFill>
                  <a:schemeClr val="accent1"/>
                </a:solidFill>
              </a:defRPr>
            </a:lvl1pPr>
          </a:lstStyle>
          <a:p>
            <a:r>
              <a:rPr lang="en-GB" dirty="0" smtClean="0">
                <a:solidFill>
                  <a:srgbClr val="00539B"/>
                </a:solidFill>
              </a:rPr>
              <a:t>© European Bank for Reconstruction </a:t>
            </a:r>
            <a:r>
              <a:rPr lang="en-GB" smtClean="0">
                <a:solidFill>
                  <a:srgbClr val="00539B"/>
                </a:solidFill>
              </a:rPr>
              <a:t>and Development </a:t>
            </a:r>
            <a:r>
              <a:rPr lang="en-GB" dirty="0" smtClean="0">
                <a:solidFill>
                  <a:srgbClr val="00539B"/>
                </a:solidFill>
              </a:rPr>
              <a:t>2012</a:t>
            </a:r>
            <a:endParaRPr lang="en-GB" dirty="0">
              <a:solidFill>
                <a:srgbClr val="00539B"/>
              </a:solidFill>
            </a:endParaRPr>
          </a:p>
        </p:txBody>
      </p:sp>
      <p:sp>
        <p:nvSpPr>
          <p:cNvPr id="58"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17"/>
          </p:nvPr>
        </p:nvSpPr>
        <p:spPr>
          <a:xfrm>
            <a:off x="719927" y="2160588"/>
            <a:ext cx="3956054" cy="719137"/>
          </a:xfrm>
          <a:prstGeom prst="roundRect">
            <a:avLst>
              <a:gd name="adj" fmla="val 15436"/>
            </a:avLst>
          </a:prstGeom>
        </p:spPr>
        <p:txBody>
          <a:bodyPr/>
          <a:lstStyle/>
          <a:p>
            <a:pPr lvl="0"/>
            <a:r>
              <a:rPr lang="en-US" noProof="0" dirty="0" smtClean="0"/>
              <a:t>Click icon to add picture</a:t>
            </a:r>
            <a:endParaRPr lang="en-GB" noProof="0" dirty="0"/>
          </a:p>
        </p:txBody>
      </p:sp>
      <p:sp>
        <p:nvSpPr>
          <p:cNvPr id="59"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18"/>
          </p:nvPr>
        </p:nvSpPr>
        <p:spPr>
          <a:xfrm>
            <a:off x="719927" y="3240788"/>
            <a:ext cx="3956054" cy="2159212"/>
          </a:xfrm>
          <a:prstGeom prst="roundRect">
            <a:avLst>
              <a:gd name="adj" fmla="val 5286"/>
            </a:avLst>
          </a:prstGeom>
        </p:spPr>
        <p:txBody>
          <a:bodyPr/>
          <a:lstStyle/>
          <a:p>
            <a:pPr lvl="0"/>
            <a:r>
              <a:rPr lang="en-US" noProof="0" dirty="0" smtClean="0"/>
              <a:t>Click icon to add picture</a:t>
            </a:r>
            <a:endParaRPr lang="en-GB" noProof="0" dirty="0"/>
          </a:p>
        </p:txBody>
      </p:sp>
      <p:sp>
        <p:nvSpPr>
          <p:cNvPr id="61" name="Text Placeholder 6"/>
          <p:cNvSpPr>
            <a:spLocks noGrp="1"/>
          </p:cNvSpPr>
          <p:nvPr>
            <p:ph type="body" sz="quarter" idx="13"/>
          </p:nvPr>
        </p:nvSpPr>
        <p:spPr>
          <a:xfrm>
            <a:off x="719136" y="5760000"/>
            <a:ext cx="3956845" cy="360363"/>
          </a:xfrm>
          <a:prstGeom prst="rect">
            <a:avLst/>
          </a:prstGeom>
        </p:spPr>
        <p:txBody>
          <a:bodyPr>
            <a:normAutofit/>
          </a:bodyPr>
          <a:lstStyle>
            <a:lvl1pPr marL="0" marR="0" indent="0" algn="l" defTabSz="914400" rtl="0" eaLnBrk="0" fontAlgn="base" latinLnBrk="0" hangingPunct="0">
              <a:lnSpc>
                <a:spcPct val="100000"/>
              </a:lnSpc>
              <a:spcBef>
                <a:spcPts val="0"/>
              </a:spcBef>
              <a:spcAft>
                <a:spcPts val="1200"/>
              </a:spcAft>
              <a:buClrTx/>
              <a:buSzTx/>
              <a:buFontTx/>
              <a:buNone/>
              <a:tabLst/>
              <a:defRPr sz="2000">
                <a:solidFill>
                  <a:schemeClr val="tx1"/>
                </a:solidFill>
                <a:latin typeface="Franklin Gothic Book"/>
                <a:cs typeface="Franklin Gothic Book"/>
              </a:defRPr>
            </a:lvl1pPr>
            <a:lvl2pPr marL="179388" marR="0" indent="-179388" algn="l" defTabSz="914400" rtl="0" eaLnBrk="0" fontAlgn="base" latinLnBrk="0" hangingPunct="0">
              <a:lnSpc>
                <a:spcPct val="100000"/>
              </a:lnSpc>
              <a:spcBef>
                <a:spcPts val="0"/>
              </a:spcBef>
              <a:spcAft>
                <a:spcPts val="1200"/>
              </a:spcAft>
              <a:buClrTx/>
              <a:buSzTx/>
              <a:buFont typeface="Arial" charset="0"/>
              <a:buChar char="•"/>
              <a:tabLst/>
              <a:defRPr>
                <a:solidFill>
                  <a:schemeClr val="tx1"/>
                </a:solidFill>
              </a:defRPr>
            </a:lvl2pPr>
            <a:lvl3pPr marL="360000" marR="0" indent="-180000" algn="l" defTabSz="914400" rtl="0" eaLnBrk="0" fontAlgn="base" latinLnBrk="0" hangingPunct="0">
              <a:lnSpc>
                <a:spcPct val="100000"/>
              </a:lnSpc>
              <a:spcBef>
                <a:spcPts val="0"/>
              </a:spcBef>
              <a:spcAft>
                <a:spcPts val="1200"/>
              </a:spcAft>
              <a:buClrTx/>
              <a:buSzTx/>
              <a:buFont typeface="Arial"/>
              <a:buChar char="•"/>
              <a:tabLst/>
              <a:defRPr>
                <a:solidFill>
                  <a:schemeClr val="tx1"/>
                </a:solidFill>
              </a:defRPr>
            </a:lvl3pPr>
            <a:lvl4pPr marL="540000" marR="0" indent="-180000" algn="l" defTabSz="914400" rtl="0" eaLnBrk="0" fontAlgn="base" latinLnBrk="0" hangingPunct="0">
              <a:lnSpc>
                <a:spcPct val="100000"/>
              </a:lnSpc>
              <a:spcBef>
                <a:spcPts val="0"/>
              </a:spcBef>
              <a:spcAft>
                <a:spcPts val="1200"/>
              </a:spcAft>
              <a:buClrTx/>
              <a:buSzTx/>
              <a:buFont typeface="Arial"/>
              <a:buChar char="•"/>
              <a:tabLst/>
              <a:defRPr/>
            </a:lvl4pPr>
          </a:lstStyle>
          <a:p>
            <a:pPr marL="0" marR="0" lvl="0"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dirty="0" smtClean="0">
                <a:ln>
                  <a:noFill/>
                </a:ln>
                <a:solidFill>
                  <a:srgbClr val="58595B"/>
                </a:solidFill>
                <a:effectLst/>
                <a:uLnTx/>
                <a:uFillTx/>
                <a:latin typeface="Arial" pitchFamily="34" charset="0"/>
                <a:ea typeface="ＭＳ Ｐゴシック" charset="0"/>
                <a:cs typeface="Arial" pitchFamily="34" charset="0"/>
              </a:rPr>
              <a:t>Click to edit Master text styles</a:t>
            </a:r>
          </a:p>
        </p:txBody>
      </p:sp>
      <p:sp>
        <p:nvSpPr>
          <p:cNvPr id="60" name="Slide Number Placeholder 5"/>
          <p:cNvSpPr>
            <a:spLocks noGrp="1"/>
          </p:cNvSpPr>
          <p:nvPr>
            <p:ph type="sldNum" sz="quarter" idx="4"/>
          </p:nvPr>
        </p:nvSpPr>
        <p:spPr>
          <a:xfrm>
            <a:off x="8279567" y="6480000"/>
            <a:ext cx="360002" cy="378000"/>
          </a:xfrm>
          <a:prstGeom prst="rect">
            <a:avLst/>
          </a:prstGeom>
        </p:spPr>
        <p:txBody>
          <a:bodyPr lIns="0" tIns="0" rIns="0" bIns="0" anchor="ctr"/>
          <a:lstStyle>
            <a:lvl1pPr algn="r">
              <a:defRPr sz="800">
                <a:solidFill>
                  <a:schemeClr val="accent1"/>
                </a:solidFill>
              </a:defRPr>
            </a:lvl1pPr>
          </a:lstStyle>
          <a:p>
            <a:fld id="{71F9F866-B438-9445-8D9F-1F8FF6608833}" type="slidenum">
              <a:rPr lang="en-GB" smtClean="0">
                <a:solidFill>
                  <a:srgbClr val="00539B"/>
                </a:solidFill>
              </a:rPr>
              <a:pPr/>
              <a:t>‹#›</a:t>
            </a:fld>
            <a:endParaRPr lang="en-GB" dirty="0">
              <a:solidFill>
                <a:srgbClr val="00539B"/>
              </a:solidFill>
            </a:endParaRPr>
          </a:p>
        </p:txBody>
      </p:sp>
    </p:spTree>
    <p:extLst>
      <p:ext uri="{BB962C8B-B14F-4D97-AF65-F5344CB8AC3E}">
        <p14:creationId xmlns:p14="http://schemas.microsoft.com/office/powerpoint/2010/main" val="1556605559"/>
      </p:ext>
    </p:extLst>
  </p:cSld>
  <p:clrMapOvr>
    <a:masterClrMapping/>
  </p:clrMapOvr>
  <p:timing>
    <p:tnLst>
      <p:par>
        <p:cTn id="1" dur="indefinite" restart="never" nodeType="tmRoot"/>
      </p:par>
    </p:tnLst>
  </p:timing>
</p:sldLayout>
</file>

<file path=ppt/slideLayouts/slideLayout124.xml><?xml version="1.0" encoding="utf-8"?>
<p:sldLayout xmlns:a="http://schemas.openxmlformats.org/drawingml/2006/main" xmlns:r="http://schemas.openxmlformats.org/officeDocument/2006/relationships" xmlns:p="http://schemas.openxmlformats.org/presentationml/2006/main" preserve="1" userDrawn="1">
  <p:cSld name="4_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719134" y="0"/>
            <a:ext cx="6291266" cy="1079499"/>
          </a:xfrm>
        </p:spPr>
        <p:txBody>
          <a:bodyPr/>
          <a:lstStyle/>
          <a:p>
            <a:r>
              <a:rPr lang="en-GB" dirty="0" smtClean="0"/>
              <a:t>Click to edit Master title style</a:t>
            </a:r>
            <a:endParaRPr lang="en-US" dirty="0"/>
          </a:p>
        </p:txBody>
      </p:sp>
      <p:sp>
        <p:nvSpPr>
          <p:cNvPr id="4" name="Text Placeholder 3"/>
          <p:cNvSpPr>
            <a:spLocks noGrp="1"/>
          </p:cNvSpPr>
          <p:nvPr>
            <p:ph type="body" sz="half" idx="2"/>
          </p:nvPr>
        </p:nvSpPr>
        <p:spPr>
          <a:xfrm>
            <a:off x="5038722" y="2160588"/>
            <a:ext cx="3600845" cy="3959775"/>
          </a:xfrm>
          <a:prstGeom prst="rect">
            <a:avLst/>
          </a:prstGeom>
        </p:spPr>
        <p:txBody>
          <a:bodyPr>
            <a:normAutofit/>
          </a:bodyPr>
          <a:lstStyle>
            <a:lvl1pPr marL="0" marR="0" indent="0" algn="l" defTabSz="914400" rtl="0" eaLnBrk="0" fontAlgn="base" latinLnBrk="0" hangingPunct="0">
              <a:lnSpc>
                <a:spcPct val="100000"/>
              </a:lnSpc>
              <a:spcBef>
                <a:spcPts val="0"/>
              </a:spcBef>
              <a:spcAft>
                <a:spcPts val="1200"/>
              </a:spcAft>
              <a:buClrTx/>
              <a:buSzTx/>
              <a:buFontTx/>
              <a:buNone/>
              <a:tabLst/>
              <a:defRPr>
                <a:latin typeface="Franklin Gothic Book"/>
                <a:cs typeface="Franklin Gothic Book"/>
              </a:defRPr>
            </a:lvl1pPr>
            <a:lvl2pPr marL="179388" marR="0" indent="-179388" algn="l" defTabSz="914400" rtl="0" eaLnBrk="0" fontAlgn="base" latinLnBrk="0" hangingPunct="0">
              <a:lnSpc>
                <a:spcPct val="100000"/>
              </a:lnSpc>
              <a:spcBef>
                <a:spcPts val="0"/>
              </a:spcBef>
              <a:spcAft>
                <a:spcPts val="1200"/>
              </a:spcAft>
              <a:buClrTx/>
              <a:buSzTx/>
              <a:buFont typeface="Arial" charset="0"/>
              <a:buChar char="•"/>
              <a:tabLst/>
              <a:defRPr>
                <a:latin typeface="Franklin Gothic Book"/>
                <a:ea typeface="Franklin Gothic Book"/>
                <a:cs typeface="Franklin Gothic Book"/>
              </a:defRPr>
            </a:lvl2pPr>
            <a:lvl3pPr marL="360000" marR="0" indent="-180000" algn="l" defTabSz="914400" rtl="0" eaLnBrk="0" fontAlgn="base" latinLnBrk="0" hangingPunct="0">
              <a:lnSpc>
                <a:spcPct val="100000"/>
              </a:lnSpc>
              <a:spcBef>
                <a:spcPts val="0"/>
              </a:spcBef>
              <a:spcAft>
                <a:spcPts val="1200"/>
              </a:spcAft>
              <a:buClrTx/>
              <a:buSzTx/>
              <a:buFont typeface="Arial"/>
              <a:buChar char="•"/>
              <a:tabLst/>
              <a:defRPr>
                <a:latin typeface="Franklin Gothic Book"/>
                <a:ea typeface="Franklin Gothic Book"/>
                <a:cs typeface="Franklin Gothic Book"/>
              </a:defRPr>
            </a:lvl3pPr>
            <a:lvl4pPr marL="540000" marR="0" indent="-180000" algn="l" defTabSz="914400" rtl="0" eaLnBrk="0" fontAlgn="base" latinLnBrk="0" hangingPunct="0">
              <a:lnSpc>
                <a:spcPct val="100000"/>
              </a:lnSpc>
              <a:spcBef>
                <a:spcPts val="0"/>
              </a:spcBef>
              <a:spcAft>
                <a:spcPts val="1200"/>
              </a:spcAft>
              <a:buClrTx/>
              <a:buSzTx/>
              <a:buFont typeface="Arial"/>
              <a:buChar char="•"/>
              <a:tabLst/>
              <a:defRPr>
                <a:latin typeface="Franklin Gothic Book"/>
                <a:ea typeface="Franklin Gothic Book"/>
                <a:cs typeface="Franklin Gothic Book"/>
              </a:defRPr>
            </a:lvl4pPr>
          </a:lstStyle>
          <a:p>
            <a:pPr marL="0" marR="0" lvl="0"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dirty="0" smtClean="0">
                <a:ln>
                  <a:noFill/>
                </a:ln>
                <a:solidFill>
                  <a:srgbClr val="58595B"/>
                </a:solidFill>
                <a:effectLst/>
                <a:uLnTx/>
                <a:uFillTx/>
                <a:latin typeface="Arial" pitchFamily="34" charset="0"/>
                <a:ea typeface="ＭＳ Ｐゴシック" charset="0"/>
                <a:cs typeface="Arial" pitchFamily="34" charset="0"/>
              </a:rPr>
              <a:t>Click to edit Master text styles</a:t>
            </a:r>
          </a:p>
          <a:p>
            <a:pPr marL="179388" marR="0" lvl="1" indent="-179388" algn="l" defTabSz="914400" rtl="0" eaLnBrk="0" fontAlgn="base" latinLnBrk="0" hangingPunct="0">
              <a:lnSpc>
                <a:spcPct val="100000"/>
              </a:lnSpc>
              <a:spcBef>
                <a:spcPts val="0"/>
              </a:spcBef>
              <a:spcAft>
                <a:spcPts val="1200"/>
              </a:spcAft>
              <a:buClrTx/>
              <a:buSzTx/>
              <a:buFont typeface="Arial" charset="0"/>
              <a:buChar char="•"/>
              <a:tabLst/>
              <a:defRPr/>
            </a:pPr>
            <a:r>
              <a:rPr kumimoji="0" lang="en-US" sz="1200" b="0" i="0" u="none" strike="noStrike" kern="1200" cap="none" spc="0" normalizeH="0" baseline="0" noProof="0" dirty="0" smtClean="0">
                <a:ln>
                  <a:noFill/>
                </a:ln>
                <a:solidFill>
                  <a:srgbClr val="58595B"/>
                </a:solidFill>
                <a:effectLst/>
                <a:uLnTx/>
                <a:uFillTx/>
                <a:latin typeface="Arial" pitchFamily="34" charset="0"/>
                <a:ea typeface="Arial" charset="0"/>
                <a:cs typeface="Arial" pitchFamily="34" charset="0"/>
              </a:rPr>
              <a:t>Second level</a:t>
            </a:r>
          </a:p>
          <a:p>
            <a:pPr marL="360000" marR="0" lvl="2" indent="-180000" algn="l" defTabSz="914400" rtl="0" eaLnBrk="0" fontAlgn="base" latinLnBrk="0" hangingPunct="0">
              <a:lnSpc>
                <a:spcPct val="100000"/>
              </a:lnSpc>
              <a:spcBef>
                <a:spcPts val="0"/>
              </a:spcBef>
              <a:spcAft>
                <a:spcPts val="1200"/>
              </a:spcAft>
              <a:buClrTx/>
              <a:buSzTx/>
              <a:buFont typeface="Arial"/>
              <a:buChar char="•"/>
              <a:tabLst/>
              <a:defRPr/>
            </a:pPr>
            <a:r>
              <a:rPr kumimoji="0" lang="en-US" sz="1200" b="0" i="0" u="none" strike="noStrike" kern="1200" cap="none" spc="0" normalizeH="0" baseline="0" noProof="0" dirty="0" smtClean="0">
                <a:ln>
                  <a:noFill/>
                </a:ln>
                <a:solidFill>
                  <a:srgbClr val="58595B"/>
                </a:solidFill>
                <a:effectLst/>
                <a:uLnTx/>
                <a:uFillTx/>
                <a:latin typeface="Arial" pitchFamily="34" charset="0"/>
                <a:ea typeface="Arial" charset="0"/>
                <a:cs typeface="Arial" pitchFamily="34" charset="0"/>
              </a:rPr>
              <a:t>Third level</a:t>
            </a:r>
          </a:p>
          <a:p>
            <a:pPr marL="540000" marR="0" lvl="3" indent="-180000" algn="l" defTabSz="914400" rtl="0" eaLnBrk="0" fontAlgn="base" latinLnBrk="0" hangingPunct="0">
              <a:lnSpc>
                <a:spcPct val="100000"/>
              </a:lnSpc>
              <a:spcBef>
                <a:spcPts val="0"/>
              </a:spcBef>
              <a:spcAft>
                <a:spcPts val="1200"/>
              </a:spcAft>
              <a:buClrTx/>
              <a:buSzTx/>
              <a:buFont typeface="Arial"/>
              <a:buChar char="•"/>
              <a:tabLst/>
              <a:defRPr/>
            </a:pPr>
            <a:r>
              <a:rPr kumimoji="0" lang="en-US" sz="1200" b="0" i="0" u="none" strike="noStrike" kern="1200" cap="none" spc="0" normalizeH="0" baseline="0" noProof="0" dirty="0" smtClean="0">
                <a:ln>
                  <a:noFill/>
                </a:ln>
                <a:solidFill>
                  <a:srgbClr val="58595B"/>
                </a:solidFill>
                <a:effectLst/>
                <a:uLnTx/>
                <a:uFillTx/>
                <a:latin typeface="Arial" pitchFamily="34" charset="0"/>
                <a:ea typeface="Arial" charset="0"/>
                <a:cs typeface="Arial" pitchFamily="34" charset="0"/>
              </a:rPr>
              <a:t>Fourth level</a:t>
            </a:r>
          </a:p>
        </p:txBody>
      </p:sp>
      <p:sp>
        <p:nvSpPr>
          <p:cNvPr id="54" name="Date Placeholder 3"/>
          <p:cNvSpPr>
            <a:spLocks noGrp="1"/>
          </p:cNvSpPr>
          <p:nvPr>
            <p:ph type="dt" sz="half" idx="10"/>
          </p:nvPr>
        </p:nvSpPr>
        <p:spPr>
          <a:xfrm>
            <a:off x="719136" y="6480000"/>
            <a:ext cx="1871664" cy="378000"/>
          </a:xfrm>
          <a:prstGeom prst="rect">
            <a:avLst/>
          </a:prstGeom>
        </p:spPr>
        <p:txBody>
          <a:bodyPr lIns="0" tIns="0" rIns="0" bIns="0" anchor="ctr"/>
          <a:lstStyle>
            <a:lvl1pPr>
              <a:defRPr sz="800">
                <a:solidFill>
                  <a:schemeClr val="accent1"/>
                </a:solidFill>
              </a:defRPr>
            </a:lvl1pPr>
          </a:lstStyle>
          <a:p>
            <a:fld id="{64815ECD-0D2A-4942-A2BB-9C0FFC9E6DD9}" type="datetime3">
              <a:rPr lang="en-GB" smtClean="0">
                <a:solidFill>
                  <a:srgbClr val="00539B"/>
                </a:solidFill>
              </a:rPr>
              <a:pPr/>
              <a:t>21 December, 2020</a:t>
            </a:fld>
            <a:endParaRPr lang="en-GB" dirty="0">
              <a:solidFill>
                <a:srgbClr val="00539B"/>
              </a:solidFill>
            </a:endParaRPr>
          </a:p>
        </p:txBody>
      </p:sp>
      <p:sp>
        <p:nvSpPr>
          <p:cNvPr id="55" name="Footer Placeholder 4"/>
          <p:cNvSpPr>
            <a:spLocks noGrp="1"/>
          </p:cNvSpPr>
          <p:nvPr>
            <p:ph type="ftr" sz="quarter" idx="3"/>
          </p:nvPr>
        </p:nvSpPr>
        <p:spPr>
          <a:xfrm>
            <a:off x="3238499" y="6480000"/>
            <a:ext cx="2879725" cy="378000"/>
          </a:xfrm>
          <a:prstGeom prst="rect">
            <a:avLst/>
          </a:prstGeom>
        </p:spPr>
        <p:txBody>
          <a:bodyPr lIns="0" tIns="0" rIns="0" bIns="0" anchor="ctr"/>
          <a:lstStyle>
            <a:lvl1pPr>
              <a:defRPr sz="800">
                <a:solidFill>
                  <a:schemeClr val="accent1"/>
                </a:solidFill>
              </a:defRPr>
            </a:lvl1pPr>
          </a:lstStyle>
          <a:p>
            <a:r>
              <a:rPr lang="en-GB" dirty="0" smtClean="0">
                <a:solidFill>
                  <a:srgbClr val="00539B"/>
                </a:solidFill>
              </a:rPr>
              <a:t>© European Bank for Reconstruction </a:t>
            </a:r>
            <a:r>
              <a:rPr lang="en-GB" smtClean="0">
                <a:solidFill>
                  <a:srgbClr val="00539B"/>
                </a:solidFill>
              </a:rPr>
              <a:t>and Development </a:t>
            </a:r>
            <a:r>
              <a:rPr lang="en-GB" dirty="0" smtClean="0">
                <a:solidFill>
                  <a:srgbClr val="00539B"/>
                </a:solidFill>
              </a:rPr>
              <a:t>2012</a:t>
            </a:r>
            <a:endParaRPr lang="en-GB" dirty="0">
              <a:solidFill>
                <a:srgbClr val="00539B"/>
              </a:solidFill>
            </a:endParaRPr>
          </a:p>
        </p:txBody>
      </p:sp>
      <p:sp>
        <p:nvSpPr>
          <p:cNvPr id="58"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17"/>
          </p:nvPr>
        </p:nvSpPr>
        <p:spPr>
          <a:xfrm>
            <a:off x="719927" y="2160588"/>
            <a:ext cx="3958433" cy="719137"/>
          </a:xfrm>
          <a:prstGeom prst="roundRect">
            <a:avLst>
              <a:gd name="adj" fmla="val 10361"/>
            </a:avLst>
          </a:prstGeom>
        </p:spPr>
        <p:txBody>
          <a:bodyPr>
            <a:normAutofit/>
          </a:bodyPr>
          <a:lstStyle>
            <a:lvl1pPr>
              <a:defRPr sz="1200"/>
            </a:lvl1pPr>
          </a:lstStyle>
          <a:p>
            <a:pPr lvl="0"/>
            <a:r>
              <a:rPr lang="en-US" noProof="0" dirty="0" smtClean="0"/>
              <a:t>Click icon to add picture</a:t>
            </a:r>
            <a:endParaRPr lang="en-GB" noProof="0" dirty="0"/>
          </a:p>
        </p:txBody>
      </p:sp>
      <p:sp>
        <p:nvSpPr>
          <p:cNvPr id="59"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18"/>
          </p:nvPr>
        </p:nvSpPr>
        <p:spPr>
          <a:xfrm>
            <a:off x="719927" y="3240788"/>
            <a:ext cx="1797847" cy="1078800"/>
          </a:xfrm>
          <a:prstGeom prst="roundRect">
            <a:avLst>
              <a:gd name="adj" fmla="val 5286"/>
            </a:avLst>
          </a:prstGeom>
        </p:spPr>
        <p:txBody>
          <a:bodyPr>
            <a:normAutofit/>
          </a:bodyPr>
          <a:lstStyle>
            <a:lvl1pPr>
              <a:defRPr sz="1200"/>
            </a:lvl1pPr>
          </a:lstStyle>
          <a:p>
            <a:pPr lvl="0"/>
            <a:r>
              <a:rPr lang="en-US" noProof="0" dirty="0" smtClean="0"/>
              <a:t>Click icon to add picture</a:t>
            </a:r>
            <a:endParaRPr lang="en-GB" noProof="0" dirty="0"/>
          </a:p>
        </p:txBody>
      </p:sp>
      <p:sp>
        <p:nvSpPr>
          <p:cNvPr id="61" name="Text Placeholder 6"/>
          <p:cNvSpPr>
            <a:spLocks noGrp="1"/>
          </p:cNvSpPr>
          <p:nvPr>
            <p:ph type="body" sz="quarter" idx="13"/>
          </p:nvPr>
        </p:nvSpPr>
        <p:spPr>
          <a:xfrm>
            <a:off x="719136" y="5760000"/>
            <a:ext cx="3959224" cy="360363"/>
          </a:xfrm>
          <a:prstGeom prst="rect">
            <a:avLst/>
          </a:prstGeom>
        </p:spPr>
        <p:txBody>
          <a:bodyPr>
            <a:normAutofit/>
          </a:bodyPr>
          <a:lstStyle>
            <a:lvl1pPr marL="0" marR="0" indent="0" algn="l" defTabSz="914400" rtl="0" eaLnBrk="0" fontAlgn="base" latinLnBrk="0" hangingPunct="0">
              <a:lnSpc>
                <a:spcPct val="100000"/>
              </a:lnSpc>
              <a:spcBef>
                <a:spcPts val="0"/>
              </a:spcBef>
              <a:spcAft>
                <a:spcPts val="1200"/>
              </a:spcAft>
              <a:buClrTx/>
              <a:buSzTx/>
              <a:buFontTx/>
              <a:buNone/>
              <a:tabLst/>
              <a:defRPr sz="2000">
                <a:solidFill>
                  <a:schemeClr val="tx1"/>
                </a:solidFill>
                <a:latin typeface="Franklin Gothic Book"/>
                <a:cs typeface="Franklin Gothic Book"/>
              </a:defRPr>
            </a:lvl1pPr>
            <a:lvl2pPr marL="179388" marR="0" indent="-179388" algn="l" defTabSz="914400" rtl="0" eaLnBrk="0" fontAlgn="base" latinLnBrk="0" hangingPunct="0">
              <a:lnSpc>
                <a:spcPct val="100000"/>
              </a:lnSpc>
              <a:spcBef>
                <a:spcPts val="0"/>
              </a:spcBef>
              <a:spcAft>
                <a:spcPts val="1200"/>
              </a:spcAft>
              <a:buClrTx/>
              <a:buSzTx/>
              <a:buFont typeface="Arial" charset="0"/>
              <a:buChar char="•"/>
              <a:tabLst/>
              <a:defRPr>
                <a:solidFill>
                  <a:schemeClr val="tx1"/>
                </a:solidFill>
              </a:defRPr>
            </a:lvl2pPr>
            <a:lvl3pPr marL="360000" marR="0" indent="-180000" algn="l" defTabSz="914400" rtl="0" eaLnBrk="0" fontAlgn="base" latinLnBrk="0" hangingPunct="0">
              <a:lnSpc>
                <a:spcPct val="100000"/>
              </a:lnSpc>
              <a:spcBef>
                <a:spcPts val="0"/>
              </a:spcBef>
              <a:spcAft>
                <a:spcPts val="1200"/>
              </a:spcAft>
              <a:buClrTx/>
              <a:buSzTx/>
              <a:buFont typeface="Arial"/>
              <a:buChar char="•"/>
              <a:tabLst/>
              <a:defRPr>
                <a:solidFill>
                  <a:schemeClr val="tx1"/>
                </a:solidFill>
              </a:defRPr>
            </a:lvl3pPr>
            <a:lvl4pPr marL="540000" marR="0" indent="-180000" algn="l" defTabSz="914400" rtl="0" eaLnBrk="0" fontAlgn="base" latinLnBrk="0" hangingPunct="0">
              <a:lnSpc>
                <a:spcPct val="100000"/>
              </a:lnSpc>
              <a:spcBef>
                <a:spcPts val="0"/>
              </a:spcBef>
              <a:spcAft>
                <a:spcPts val="1200"/>
              </a:spcAft>
              <a:buClrTx/>
              <a:buSzTx/>
              <a:buFont typeface="Arial"/>
              <a:buChar char="•"/>
              <a:tabLst/>
              <a:defRPr/>
            </a:lvl4pPr>
          </a:lstStyle>
          <a:p>
            <a:pPr marL="0" marR="0" lvl="0"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dirty="0" smtClean="0">
                <a:ln>
                  <a:noFill/>
                </a:ln>
                <a:solidFill>
                  <a:srgbClr val="58595B"/>
                </a:solidFill>
                <a:effectLst/>
                <a:uLnTx/>
                <a:uFillTx/>
                <a:latin typeface="Arial" pitchFamily="34" charset="0"/>
                <a:ea typeface="ＭＳ Ｐゴシック" charset="0"/>
                <a:cs typeface="Arial" pitchFamily="34" charset="0"/>
              </a:rPr>
              <a:t>Click to edit Master text styles</a:t>
            </a:r>
          </a:p>
        </p:txBody>
      </p:sp>
      <p:sp>
        <p:nvSpPr>
          <p:cNvPr id="62"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19"/>
          </p:nvPr>
        </p:nvSpPr>
        <p:spPr>
          <a:xfrm>
            <a:off x="2878136" y="3240788"/>
            <a:ext cx="1800224" cy="1078800"/>
          </a:xfrm>
          <a:prstGeom prst="roundRect">
            <a:avLst>
              <a:gd name="adj" fmla="val 5286"/>
            </a:avLst>
          </a:prstGeom>
        </p:spPr>
        <p:txBody>
          <a:bodyPr>
            <a:normAutofit/>
          </a:bodyPr>
          <a:lstStyle>
            <a:lvl1pPr>
              <a:defRPr sz="1200"/>
            </a:lvl1pPr>
          </a:lstStyle>
          <a:p>
            <a:pPr lvl="0"/>
            <a:r>
              <a:rPr lang="en-US" noProof="0" dirty="0" smtClean="0"/>
              <a:t>Click icon to add picture</a:t>
            </a:r>
            <a:endParaRPr lang="en-GB" noProof="0" dirty="0"/>
          </a:p>
        </p:txBody>
      </p:sp>
      <p:sp>
        <p:nvSpPr>
          <p:cNvPr id="60"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20"/>
          </p:nvPr>
        </p:nvSpPr>
        <p:spPr>
          <a:xfrm>
            <a:off x="719927" y="4680838"/>
            <a:ext cx="3958433" cy="719162"/>
          </a:xfrm>
          <a:prstGeom prst="roundRect">
            <a:avLst>
              <a:gd name="adj" fmla="val 5286"/>
            </a:avLst>
          </a:prstGeom>
        </p:spPr>
        <p:txBody>
          <a:bodyPr>
            <a:normAutofit/>
          </a:bodyPr>
          <a:lstStyle>
            <a:lvl1pPr>
              <a:defRPr sz="1200"/>
            </a:lvl1pPr>
          </a:lstStyle>
          <a:p>
            <a:pPr lvl="0"/>
            <a:r>
              <a:rPr lang="en-US" noProof="0" dirty="0" smtClean="0"/>
              <a:t>Click icon to add picture</a:t>
            </a:r>
            <a:endParaRPr lang="en-GB" noProof="0" dirty="0"/>
          </a:p>
        </p:txBody>
      </p:sp>
      <p:sp>
        <p:nvSpPr>
          <p:cNvPr id="63" name="Slide Number Placeholder 5"/>
          <p:cNvSpPr>
            <a:spLocks noGrp="1"/>
          </p:cNvSpPr>
          <p:nvPr>
            <p:ph type="sldNum" sz="quarter" idx="4"/>
          </p:nvPr>
        </p:nvSpPr>
        <p:spPr>
          <a:xfrm>
            <a:off x="8279567" y="6480000"/>
            <a:ext cx="360002" cy="378000"/>
          </a:xfrm>
          <a:prstGeom prst="rect">
            <a:avLst/>
          </a:prstGeom>
        </p:spPr>
        <p:txBody>
          <a:bodyPr lIns="0" tIns="0" rIns="0" bIns="0" anchor="ctr"/>
          <a:lstStyle>
            <a:lvl1pPr algn="r">
              <a:defRPr sz="800">
                <a:solidFill>
                  <a:schemeClr val="accent1"/>
                </a:solidFill>
              </a:defRPr>
            </a:lvl1pPr>
          </a:lstStyle>
          <a:p>
            <a:fld id="{71F9F866-B438-9445-8D9F-1F8FF6608833}" type="slidenum">
              <a:rPr lang="en-GB" smtClean="0">
                <a:solidFill>
                  <a:srgbClr val="00539B"/>
                </a:solidFill>
              </a:rPr>
              <a:pPr/>
              <a:t>‹#›</a:t>
            </a:fld>
            <a:endParaRPr lang="en-GB" dirty="0">
              <a:solidFill>
                <a:srgbClr val="00539B"/>
              </a:solidFill>
            </a:endParaRPr>
          </a:p>
        </p:txBody>
      </p:sp>
    </p:spTree>
    <p:extLst>
      <p:ext uri="{BB962C8B-B14F-4D97-AF65-F5344CB8AC3E}">
        <p14:creationId xmlns:p14="http://schemas.microsoft.com/office/powerpoint/2010/main" val="3097628663"/>
      </p:ext>
    </p:extLst>
  </p:cSld>
  <p:clrMapOvr>
    <a:masterClrMapping/>
  </p:clrMapOvr>
  <p:timing>
    <p:tnLst>
      <p:par>
        <p:cTn id="1" dur="indefinite" restart="never" nodeType="tmRoot"/>
      </p:par>
    </p:tnLst>
  </p:timing>
</p:sldLayout>
</file>

<file path=ppt/slideLayouts/slideLayout125.xml><?xml version="1.0" encoding="utf-8"?>
<p:sldLayout xmlns:a="http://schemas.openxmlformats.org/drawingml/2006/main" xmlns:r="http://schemas.openxmlformats.org/officeDocument/2006/relationships" xmlns:p="http://schemas.openxmlformats.org/presentationml/2006/main" preserve="1" userDrawn="1">
  <p:cSld name="6_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719134" y="0"/>
            <a:ext cx="6291266" cy="1079499"/>
          </a:xfrm>
        </p:spPr>
        <p:txBody>
          <a:bodyPr/>
          <a:lstStyle/>
          <a:p>
            <a:r>
              <a:rPr lang="en-GB" dirty="0" smtClean="0"/>
              <a:t>Click to edit Master title style</a:t>
            </a:r>
            <a:endParaRPr lang="en-US" dirty="0"/>
          </a:p>
        </p:txBody>
      </p:sp>
      <p:sp>
        <p:nvSpPr>
          <p:cNvPr id="4" name="Text Placeholder 3"/>
          <p:cNvSpPr>
            <a:spLocks noGrp="1"/>
          </p:cNvSpPr>
          <p:nvPr>
            <p:ph type="body" sz="half" idx="2"/>
          </p:nvPr>
        </p:nvSpPr>
        <p:spPr>
          <a:xfrm>
            <a:off x="5038722" y="2160588"/>
            <a:ext cx="3600845" cy="3959775"/>
          </a:xfrm>
          <a:prstGeom prst="rect">
            <a:avLst/>
          </a:prstGeom>
        </p:spPr>
        <p:txBody>
          <a:bodyPr>
            <a:normAutofit/>
          </a:bodyPr>
          <a:lstStyle>
            <a:lvl1pPr marL="0" marR="0" indent="0" algn="l" defTabSz="914400" rtl="0" eaLnBrk="0" fontAlgn="base" latinLnBrk="0" hangingPunct="0">
              <a:lnSpc>
                <a:spcPct val="100000"/>
              </a:lnSpc>
              <a:spcBef>
                <a:spcPts val="0"/>
              </a:spcBef>
              <a:spcAft>
                <a:spcPts val="1200"/>
              </a:spcAft>
              <a:buClrTx/>
              <a:buSzTx/>
              <a:buFontTx/>
              <a:buNone/>
              <a:tabLst/>
              <a:defRPr>
                <a:latin typeface="Franklin Gothic Book"/>
                <a:cs typeface="Franklin Gothic Book"/>
              </a:defRPr>
            </a:lvl1pPr>
            <a:lvl2pPr marL="179388" marR="0" indent="-179388" algn="l" defTabSz="914400" rtl="0" eaLnBrk="0" fontAlgn="base" latinLnBrk="0" hangingPunct="0">
              <a:lnSpc>
                <a:spcPct val="100000"/>
              </a:lnSpc>
              <a:spcBef>
                <a:spcPts val="0"/>
              </a:spcBef>
              <a:spcAft>
                <a:spcPts val="1200"/>
              </a:spcAft>
              <a:buClrTx/>
              <a:buSzTx/>
              <a:buFont typeface="Arial" charset="0"/>
              <a:buChar char="•"/>
              <a:tabLst/>
              <a:defRPr>
                <a:latin typeface="Franklin Gothic Book"/>
                <a:ea typeface="Franklin Gothic Book"/>
                <a:cs typeface="Franklin Gothic Book"/>
              </a:defRPr>
            </a:lvl2pPr>
            <a:lvl3pPr marL="360000" marR="0" indent="-180000" algn="l" defTabSz="914400" rtl="0" eaLnBrk="0" fontAlgn="base" latinLnBrk="0" hangingPunct="0">
              <a:lnSpc>
                <a:spcPct val="100000"/>
              </a:lnSpc>
              <a:spcBef>
                <a:spcPts val="0"/>
              </a:spcBef>
              <a:spcAft>
                <a:spcPts val="1200"/>
              </a:spcAft>
              <a:buClrTx/>
              <a:buSzTx/>
              <a:buFont typeface="Arial"/>
              <a:buChar char="•"/>
              <a:tabLst/>
              <a:defRPr>
                <a:latin typeface="Franklin Gothic Book"/>
                <a:ea typeface="Franklin Gothic Book"/>
                <a:cs typeface="Franklin Gothic Book"/>
              </a:defRPr>
            </a:lvl3pPr>
            <a:lvl4pPr marL="540000" marR="0" indent="-180000" algn="l" defTabSz="914400" rtl="0" eaLnBrk="0" fontAlgn="base" latinLnBrk="0" hangingPunct="0">
              <a:lnSpc>
                <a:spcPct val="100000"/>
              </a:lnSpc>
              <a:spcBef>
                <a:spcPts val="0"/>
              </a:spcBef>
              <a:spcAft>
                <a:spcPts val="1200"/>
              </a:spcAft>
              <a:buClrTx/>
              <a:buSzTx/>
              <a:buFont typeface="Arial"/>
              <a:buChar char="•"/>
              <a:tabLst/>
              <a:defRPr>
                <a:latin typeface="Franklin Gothic Book"/>
                <a:ea typeface="Franklin Gothic Book"/>
                <a:cs typeface="Franklin Gothic Book"/>
              </a:defRPr>
            </a:lvl4pPr>
          </a:lstStyle>
          <a:p>
            <a:pPr marL="0" marR="0" lvl="0"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dirty="0" smtClean="0">
                <a:ln>
                  <a:noFill/>
                </a:ln>
                <a:solidFill>
                  <a:srgbClr val="58595B"/>
                </a:solidFill>
                <a:effectLst/>
                <a:uLnTx/>
                <a:uFillTx/>
                <a:latin typeface="Arial" pitchFamily="34" charset="0"/>
                <a:ea typeface="ＭＳ Ｐゴシック" charset="0"/>
                <a:cs typeface="Arial" pitchFamily="34" charset="0"/>
              </a:rPr>
              <a:t>Click to edit Master text styles</a:t>
            </a:r>
          </a:p>
          <a:p>
            <a:pPr marL="179388" marR="0" lvl="1" indent="-179388" algn="l" defTabSz="914400" rtl="0" eaLnBrk="0" fontAlgn="base" latinLnBrk="0" hangingPunct="0">
              <a:lnSpc>
                <a:spcPct val="100000"/>
              </a:lnSpc>
              <a:spcBef>
                <a:spcPts val="0"/>
              </a:spcBef>
              <a:spcAft>
                <a:spcPts val="1200"/>
              </a:spcAft>
              <a:buClrTx/>
              <a:buSzTx/>
              <a:buFont typeface="Arial" charset="0"/>
              <a:buChar char="•"/>
              <a:tabLst/>
              <a:defRPr/>
            </a:pPr>
            <a:r>
              <a:rPr kumimoji="0" lang="en-US" sz="1200" b="0" i="0" u="none" strike="noStrike" kern="1200" cap="none" spc="0" normalizeH="0" baseline="0" noProof="0" dirty="0" smtClean="0">
                <a:ln>
                  <a:noFill/>
                </a:ln>
                <a:solidFill>
                  <a:srgbClr val="58595B"/>
                </a:solidFill>
                <a:effectLst/>
                <a:uLnTx/>
                <a:uFillTx/>
                <a:latin typeface="Arial" pitchFamily="34" charset="0"/>
                <a:ea typeface="Arial" charset="0"/>
                <a:cs typeface="Arial" pitchFamily="34" charset="0"/>
              </a:rPr>
              <a:t>Second level</a:t>
            </a:r>
          </a:p>
          <a:p>
            <a:pPr marL="360000" marR="0" lvl="2" indent="-180000" algn="l" defTabSz="914400" rtl="0" eaLnBrk="0" fontAlgn="base" latinLnBrk="0" hangingPunct="0">
              <a:lnSpc>
                <a:spcPct val="100000"/>
              </a:lnSpc>
              <a:spcBef>
                <a:spcPts val="0"/>
              </a:spcBef>
              <a:spcAft>
                <a:spcPts val="1200"/>
              </a:spcAft>
              <a:buClrTx/>
              <a:buSzTx/>
              <a:buFont typeface="Arial"/>
              <a:buChar char="•"/>
              <a:tabLst/>
              <a:defRPr/>
            </a:pPr>
            <a:r>
              <a:rPr kumimoji="0" lang="en-US" sz="1200" b="0" i="0" u="none" strike="noStrike" kern="1200" cap="none" spc="0" normalizeH="0" baseline="0" noProof="0" dirty="0" smtClean="0">
                <a:ln>
                  <a:noFill/>
                </a:ln>
                <a:solidFill>
                  <a:srgbClr val="58595B"/>
                </a:solidFill>
                <a:effectLst/>
                <a:uLnTx/>
                <a:uFillTx/>
                <a:latin typeface="Arial" pitchFamily="34" charset="0"/>
                <a:ea typeface="Arial" charset="0"/>
                <a:cs typeface="Arial" pitchFamily="34" charset="0"/>
              </a:rPr>
              <a:t>Third level</a:t>
            </a:r>
          </a:p>
          <a:p>
            <a:pPr marL="540000" marR="0" lvl="3" indent="-180000" algn="l" defTabSz="914400" rtl="0" eaLnBrk="0" fontAlgn="base" latinLnBrk="0" hangingPunct="0">
              <a:lnSpc>
                <a:spcPct val="100000"/>
              </a:lnSpc>
              <a:spcBef>
                <a:spcPts val="0"/>
              </a:spcBef>
              <a:spcAft>
                <a:spcPts val="1200"/>
              </a:spcAft>
              <a:buClrTx/>
              <a:buSzTx/>
              <a:buFont typeface="Arial"/>
              <a:buChar char="•"/>
              <a:tabLst/>
              <a:defRPr/>
            </a:pPr>
            <a:r>
              <a:rPr kumimoji="0" lang="en-US" sz="1200" b="0" i="0" u="none" strike="noStrike" kern="1200" cap="none" spc="0" normalizeH="0" baseline="0" noProof="0" dirty="0" smtClean="0">
                <a:ln>
                  <a:noFill/>
                </a:ln>
                <a:solidFill>
                  <a:srgbClr val="58595B"/>
                </a:solidFill>
                <a:effectLst/>
                <a:uLnTx/>
                <a:uFillTx/>
                <a:latin typeface="Arial" pitchFamily="34" charset="0"/>
                <a:ea typeface="Arial" charset="0"/>
                <a:cs typeface="Arial" pitchFamily="34" charset="0"/>
              </a:rPr>
              <a:t>Fourth level</a:t>
            </a:r>
          </a:p>
        </p:txBody>
      </p:sp>
      <p:sp>
        <p:nvSpPr>
          <p:cNvPr id="54" name="Date Placeholder 3"/>
          <p:cNvSpPr>
            <a:spLocks noGrp="1"/>
          </p:cNvSpPr>
          <p:nvPr>
            <p:ph type="dt" sz="half" idx="10"/>
          </p:nvPr>
        </p:nvSpPr>
        <p:spPr>
          <a:xfrm>
            <a:off x="719136" y="6480000"/>
            <a:ext cx="1871664" cy="378000"/>
          </a:xfrm>
          <a:prstGeom prst="rect">
            <a:avLst/>
          </a:prstGeom>
        </p:spPr>
        <p:txBody>
          <a:bodyPr lIns="0" tIns="0" rIns="0" bIns="0" anchor="ctr"/>
          <a:lstStyle>
            <a:lvl1pPr>
              <a:defRPr sz="800">
                <a:solidFill>
                  <a:schemeClr val="accent1"/>
                </a:solidFill>
              </a:defRPr>
            </a:lvl1pPr>
          </a:lstStyle>
          <a:p>
            <a:fld id="{64815ECD-0D2A-4942-A2BB-9C0FFC9E6DD9}" type="datetime3">
              <a:rPr lang="en-GB" smtClean="0">
                <a:solidFill>
                  <a:srgbClr val="00539B"/>
                </a:solidFill>
              </a:rPr>
              <a:pPr/>
              <a:t>21 December, 2020</a:t>
            </a:fld>
            <a:endParaRPr lang="en-GB" dirty="0">
              <a:solidFill>
                <a:srgbClr val="00539B"/>
              </a:solidFill>
            </a:endParaRPr>
          </a:p>
        </p:txBody>
      </p:sp>
      <p:sp>
        <p:nvSpPr>
          <p:cNvPr id="55" name="Footer Placeholder 4"/>
          <p:cNvSpPr>
            <a:spLocks noGrp="1"/>
          </p:cNvSpPr>
          <p:nvPr>
            <p:ph type="ftr" sz="quarter" idx="3"/>
          </p:nvPr>
        </p:nvSpPr>
        <p:spPr>
          <a:xfrm>
            <a:off x="3238499" y="6480000"/>
            <a:ext cx="2879725" cy="378000"/>
          </a:xfrm>
          <a:prstGeom prst="rect">
            <a:avLst/>
          </a:prstGeom>
        </p:spPr>
        <p:txBody>
          <a:bodyPr lIns="0" tIns="0" rIns="0" bIns="0" anchor="ctr"/>
          <a:lstStyle>
            <a:lvl1pPr>
              <a:defRPr sz="800">
                <a:solidFill>
                  <a:schemeClr val="accent1"/>
                </a:solidFill>
              </a:defRPr>
            </a:lvl1pPr>
          </a:lstStyle>
          <a:p>
            <a:r>
              <a:rPr lang="en-GB" dirty="0" smtClean="0">
                <a:solidFill>
                  <a:srgbClr val="00539B"/>
                </a:solidFill>
              </a:rPr>
              <a:t>© European Bank for Reconstruction </a:t>
            </a:r>
            <a:r>
              <a:rPr lang="en-GB" smtClean="0">
                <a:solidFill>
                  <a:srgbClr val="00539B"/>
                </a:solidFill>
              </a:rPr>
              <a:t>and Development </a:t>
            </a:r>
            <a:r>
              <a:rPr lang="en-GB" dirty="0" smtClean="0">
                <a:solidFill>
                  <a:srgbClr val="00539B"/>
                </a:solidFill>
              </a:rPr>
              <a:t>2012</a:t>
            </a:r>
            <a:endParaRPr lang="en-GB" dirty="0">
              <a:solidFill>
                <a:srgbClr val="00539B"/>
              </a:solidFill>
            </a:endParaRPr>
          </a:p>
        </p:txBody>
      </p:sp>
      <p:sp>
        <p:nvSpPr>
          <p:cNvPr id="58"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17"/>
          </p:nvPr>
        </p:nvSpPr>
        <p:spPr>
          <a:xfrm>
            <a:off x="719927" y="2160588"/>
            <a:ext cx="3958433" cy="719137"/>
          </a:xfrm>
          <a:prstGeom prst="roundRect">
            <a:avLst>
              <a:gd name="adj" fmla="val 5286"/>
            </a:avLst>
          </a:prstGeom>
        </p:spPr>
        <p:txBody>
          <a:bodyPr>
            <a:normAutofit/>
          </a:bodyPr>
          <a:lstStyle>
            <a:lvl1pPr>
              <a:defRPr sz="1200"/>
            </a:lvl1pPr>
          </a:lstStyle>
          <a:p>
            <a:pPr lvl="0"/>
            <a:r>
              <a:rPr lang="en-US" noProof="0" dirty="0" smtClean="0"/>
              <a:t>Click icon to add picture</a:t>
            </a:r>
            <a:endParaRPr lang="en-GB" noProof="0" dirty="0"/>
          </a:p>
        </p:txBody>
      </p:sp>
      <p:sp>
        <p:nvSpPr>
          <p:cNvPr id="59"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18"/>
          </p:nvPr>
        </p:nvSpPr>
        <p:spPr>
          <a:xfrm>
            <a:off x="719927" y="3240788"/>
            <a:ext cx="1797847" cy="1078800"/>
          </a:xfrm>
          <a:prstGeom prst="roundRect">
            <a:avLst>
              <a:gd name="adj" fmla="val 5286"/>
            </a:avLst>
          </a:prstGeom>
        </p:spPr>
        <p:txBody>
          <a:bodyPr>
            <a:normAutofit/>
          </a:bodyPr>
          <a:lstStyle>
            <a:lvl1pPr>
              <a:defRPr sz="1200"/>
            </a:lvl1pPr>
          </a:lstStyle>
          <a:p>
            <a:pPr lvl="0"/>
            <a:r>
              <a:rPr lang="en-US" noProof="0" dirty="0" smtClean="0"/>
              <a:t>Click icon to add picture</a:t>
            </a:r>
            <a:endParaRPr lang="en-GB" noProof="0" dirty="0"/>
          </a:p>
        </p:txBody>
      </p:sp>
      <p:sp>
        <p:nvSpPr>
          <p:cNvPr id="61" name="Text Placeholder 6"/>
          <p:cNvSpPr>
            <a:spLocks noGrp="1"/>
          </p:cNvSpPr>
          <p:nvPr>
            <p:ph type="body" sz="quarter" idx="13"/>
          </p:nvPr>
        </p:nvSpPr>
        <p:spPr>
          <a:xfrm>
            <a:off x="719136" y="5760000"/>
            <a:ext cx="3959224" cy="360363"/>
          </a:xfrm>
          <a:prstGeom prst="rect">
            <a:avLst/>
          </a:prstGeom>
        </p:spPr>
        <p:txBody>
          <a:bodyPr>
            <a:normAutofit/>
          </a:bodyPr>
          <a:lstStyle>
            <a:lvl1pPr marL="0" marR="0" indent="0" algn="l" defTabSz="914400" rtl="0" eaLnBrk="0" fontAlgn="base" latinLnBrk="0" hangingPunct="0">
              <a:lnSpc>
                <a:spcPct val="100000"/>
              </a:lnSpc>
              <a:spcBef>
                <a:spcPts val="0"/>
              </a:spcBef>
              <a:spcAft>
                <a:spcPts val="1200"/>
              </a:spcAft>
              <a:buClrTx/>
              <a:buSzTx/>
              <a:buFontTx/>
              <a:buNone/>
              <a:tabLst/>
              <a:defRPr sz="2000">
                <a:solidFill>
                  <a:schemeClr val="tx1"/>
                </a:solidFill>
                <a:latin typeface="Franklin Gothic Book"/>
                <a:cs typeface="Franklin Gothic Book"/>
              </a:defRPr>
            </a:lvl1pPr>
            <a:lvl2pPr marL="179388" marR="0" indent="-179388" algn="l" defTabSz="914400" rtl="0" eaLnBrk="0" fontAlgn="base" latinLnBrk="0" hangingPunct="0">
              <a:lnSpc>
                <a:spcPct val="100000"/>
              </a:lnSpc>
              <a:spcBef>
                <a:spcPts val="0"/>
              </a:spcBef>
              <a:spcAft>
                <a:spcPts val="1200"/>
              </a:spcAft>
              <a:buClrTx/>
              <a:buSzTx/>
              <a:buFont typeface="Arial" charset="0"/>
              <a:buChar char="•"/>
              <a:tabLst/>
              <a:defRPr>
                <a:solidFill>
                  <a:schemeClr val="tx1"/>
                </a:solidFill>
              </a:defRPr>
            </a:lvl2pPr>
            <a:lvl3pPr marL="360000" marR="0" indent="-180000" algn="l" defTabSz="914400" rtl="0" eaLnBrk="0" fontAlgn="base" latinLnBrk="0" hangingPunct="0">
              <a:lnSpc>
                <a:spcPct val="100000"/>
              </a:lnSpc>
              <a:spcBef>
                <a:spcPts val="0"/>
              </a:spcBef>
              <a:spcAft>
                <a:spcPts val="1200"/>
              </a:spcAft>
              <a:buClrTx/>
              <a:buSzTx/>
              <a:buFont typeface="Arial"/>
              <a:buChar char="•"/>
              <a:tabLst/>
              <a:defRPr>
                <a:solidFill>
                  <a:schemeClr val="tx1"/>
                </a:solidFill>
              </a:defRPr>
            </a:lvl3pPr>
            <a:lvl4pPr marL="540000" marR="0" indent="-180000" algn="l" defTabSz="914400" rtl="0" eaLnBrk="0" fontAlgn="base" latinLnBrk="0" hangingPunct="0">
              <a:lnSpc>
                <a:spcPct val="100000"/>
              </a:lnSpc>
              <a:spcBef>
                <a:spcPts val="0"/>
              </a:spcBef>
              <a:spcAft>
                <a:spcPts val="1200"/>
              </a:spcAft>
              <a:buClrTx/>
              <a:buSzTx/>
              <a:buFont typeface="Arial"/>
              <a:buChar char="•"/>
              <a:tabLst/>
              <a:defRPr/>
            </a:lvl4pPr>
          </a:lstStyle>
          <a:p>
            <a:pPr marL="0" marR="0" lvl="0"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dirty="0" smtClean="0">
                <a:ln>
                  <a:noFill/>
                </a:ln>
                <a:solidFill>
                  <a:srgbClr val="58595B"/>
                </a:solidFill>
                <a:effectLst/>
                <a:uLnTx/>
                <a:uFillTx/>
                <a:latin typeface="Arial" pitchFamily="34" charset="0"/>
                <a:ea typeface="ＭＳ Ｐゴシック" charset="0"/>
                <a:cs typeface="Arial" pitchFamily="34" charset="0"/>
              </a:rPr>
              <a:t>Click to edit Master text styles</a:t>
            </a:r>
          </a:p>
        </p:txBody>
      </p:sp>
      <p:sp>
        <p:nvSpPr>
          <p:cNvPr id="62"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19"/>
          </p:nvPr>
        </p:nvSpPr>
        <p:spPr>
          <a:xfrm>
            <a:off x="2878136" y="3240788"/>
            <a:ext cx="1800224" cy="720025"/>
          </a:xfrm>
          <a:prstGeom prst="roundRect">
            <a:avLst>
              <a:gd name="adj" fmla="val 5286"/>
            </a:avLst>
          </a:prstGeom>
        </p:spPr>
        <p:txBody>
          <a:bodyPr>
            <a:normAutofit/>
          </a:bodyPr>
          <a:lstStyle>
            <a:lvl1pPr>
              <a:defRPr sz="1200"/>
            </a:lvl1pPr>
          </a:lstStyle>
          <a:p>
            <a:pPr lvl="0"/>
            <a:r>
              <a:rPr lang="en-US" noProof="0" dirty="0" smtClean="0"/>
              <a:t>Click icon to add picture</a:t>
            </a:r>
            <a:endParaRPr lang="en-GB" noProof="0" dirty="0"/>
          </a:p>
        </p:txBody>
      </p:sp>
      <p:sp>
        <p:nvSpPr>
          <p:cNvPr id="60"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20"/>
          </p:nvPr>
        </p:nvSpPr>
        <p:spPr>
          <a:xfrm>
            <a:off x="719928" y="4679950"/>
            <a:ext cx="1797846" cy="720050"/>
          </a:xfrm>
          <a:prstGeom prst="roundRect">
            <a:avLst>
              <a:gd name="adj" fmla="val 5286"/>
            </a:avLst>
          </a:prstGeom>
        </p:spPr>
        <p:txBody>
          <a:bodyPr>
            <a:normAutofit/>
          </a:bodyPr>
          <a:lstStyle>
            <a:lvl1pPr>
              <a:defRPr sz="1200"/>
            </a:lvl1pPr>
          </a:lstStyle>
          <a:p>
            <a:pPr lvl="0"/>
            <a:r>
              <a:rPr lang="en-US" noProof="0" dirty="0" smtClean="0"/>
              <a:t>Click icon to add picture</a:t>
            </a:r>
            <a:endParaRPr lang="en-GB" noProof="0" dirty="0"/>
          </a:p>
        </p:txBody>
      </p:sp>
      <p:sp>
        <p:nvSpPr>
          <p:cNvPr id="63"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21"/>
          </p:nvPr>
        </p:nvSpPr>
        <p:spPr>
          <a:xfrm>
            <a:off x="2878135" y="4319588"/>
            <a:ext cx="1797846" cy="1080750"/>
          </a:xfrm>
          <a:prstGeom prst="roundRect">
            <a:avLst>
              <a:gd name="adj" fmla="val 5286"/>
            </a:avLst>
          </a:prstGeom>
        </p:spPr>
        <p:txBody>
          <a:bodyPr>
            <a:normAutofit/>
          </a:bodyPr>
          <a:lstStyle>
            <a:lvl1pPr>
              <a:defRPr sz="1200"/>
            </a:lvl1pPr>
          </a:lstStyle>
          <a:p>
            <a:pPr lvl="0"/>
            <a:r>
              <a:rPr lang="en-US" noProof="0" dirty="0" smtClean="0"/>
              <a:t>Click icon to add picture</a:t>
            </a:r>
            <a:endParaRPr lang="en-GB" noProof="0" dirty="0"/>
          </a:p>
        </p:txBody>
      </p:sp>
      <p:sp>
        <p:nvSpPr>
          <p:cNvPr id="64" name="Slide Number Placeholder 5"/>
          <p:cNvSpPr>
            <a:spLocks noGrp="1"/>
          </p:cNvSpPr>
          <p:nvPr>
            <p:ph type="sldNum" sz="quarter" idx="4"/>
          </p:nvPr>
        </p:nvSpPr>
        <p:spPr>
          <a:xfrm>
            <a:off x="8279567" y="6480000"/>
            <a:ext cx="360002" cy="378000"/>
          </a:xfrm>
          <a:prstGeom prst="rect">
            <a:avLst/>
          </a:prstGeom>
        </p:spPr>
        <p:txBody>
          <a:bodyPr lIns="0" tIns="0" rIns="0" bIns="0" anchor="ctr"/>
          <a:lstStyle>
            <a:lvl1pPr algn="r">
              <a:defRPr sz="800">
                <a:solidFill>
                  <a:schemeClr val="accent1"/>
                </a:solidFill>
              </a:defRPr>
            </a:lvl1pPr>
          </a:lstStyle>
          <a:p>
            <a:fld id="{71F9F866-B438-9445-8D9F-1F8FF6608833}" type="slidenum">
              <a:rPr lang="en-GB" smtClean="0">
                <a:solidFill>
                  <a:srgbClr val="00539B"/>
                </a:solidFill>
              </a:rPr>
              <a:pPr/>
              <a:t>‹#›</a:t>
            </a:fld>
            <a:endParaRPr lang="en-GB" dirty="0">
              <a:solidFill>
                <a:srgbClr val="00539B"/>
              </a:solidFill>
            </a:endParaRPr>
          </a:p>
        </p:txBody>
      </p:sp>
    </p:spTree>
    <p:extLst>
      <p:ext uri="{BB962C8B-B14F-4D97-AF65-F5344CB8AC3E}">
        <p14:creationId xmlns:p14="http://schemas.microsoft.com/office/powerpoint/2010/main" val="3123351340"/>
      </p:ext>
    </p:extLst>
  </p:cSld>
  <p:clrMapOvr>
    <a:masterClrMapping/>
  </p:clrMapOvr>
  <p:timing>
    <p:tnLst>
      <p:par>
        <p:cTn id="1" dur="indefinite" restart="never" nodeType="tmRoot"/>
      </p:par>
    </p:tnLst>
  </p:timing>
</p:sldLayout>
</file>

<file path=ppt/slideLayouts/slideLayout126.xml><?xml version="1.0" encoding="utf-8"?>
<p:sldLayout xmlns:a="http://schemas.openxmlformats.org/drawingml/2006/main" xmlns:r="http://schemas.openxmlformats.org/officeDocument/2006/relationships" xmlns:p="http://schemas.openxmlformats.org/presentationml/2006/main" preserve="1" userDrawn="1">
  <p:cSld name="3_Single column layout">
    <p:spTree>
      <p:nvGrpSpPr>
        <p:cNvPr id="1" name=""/>
        <p:cNvGrpSpPr/>
        <p:nvPr/>
      </p:nvGrpSpPr>
      <p:grpSpPr>
        <a:xfrm>
          <a:off x="0" y="0"/>
          <a:ext cx="0" cy="0"/>
          <a:chOff x="0" y="0"/>
          <a:chExt cx="0" cy="0"/>
        </a:xfrm>
      </p:grpSpPr>
      <p:sp>
        <p:nvSpPr>
          <p:cNvPr id="3" name="Rectangle 2"/>
          <p:cNvSpPr/>
          <p:nvPr userDrawn="1"/>
        </p:nvSpPr>
        <p:spPr>
          <a:xfrm>
            <a:off x="0" y="1079999"/>
            <a:ext cx="9144000" cy="5400001"/>
          </a:xfrm>
          <a:prstGeom prst="rect">
            <a:avLst/>
          </a:prstGeom>
          <a:solidFill>
            <a:srgbClr val="020000"/>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FFFFFF"/>
              </a:solidFill>
              <a:latin typeface="Franklin Gothic Book"/>
            </a:endParaRPr>
          </a:p>
        </p:txBody>
      </p:sp>
      <p:sp>
        <p:nvSpPr>
          <p:cNvPr id="2" name="Title 1" descr="Ideally your title should fit on one line." title="Slide title"/>
          <p:cNvSpPr>
            <a:spLocks noGrp="1"/>
          </p:cNvSpPr>
          <p:nvPr>
            <p:ph type="title" hasCustomPrompt="1"/>
          </p:nvPr>
        </p:nvSpPr>
        <p:spPr>
          <a:xfrm>
            <a:off x="708025" y="-1"/>
            <a:ext cx="6348414" cy="1080000"/>
          </a:xfrm>
        </p:spPr>
        <p:txBody>
          <a:bodyPr/>
          <a:lstStyle/>
          <a:p>
            <a:r>
              <a:rPr lang="en-US" dirty="0" smtClean="0"/>
              <a:t>Media</a:t>
            </a:r>
            <a:endParaRPr lang="en-GB" dirty="0"/>
          </a:p>
        </p:txBody>
      </p:sp>
      <p:sp>
        <p:nvSpPr>
          <p:cNvPr id="97" name="Date Placeholder 3"/>
          <p:cNvSpPr>
            <a:spLocks noGrp="1"/>
          </p:cNvSpPr>
          <p:nvPr>
            <p:ph type="dt" sz="half" idx="2"/>
          </p:nvPr>
        </p:nvSpPr>
        <p:spPr>
          <a:xfrm>
            <a:off x="719136" y="6480000"/>
            <a:ext cx="1871664" cy="378000"/>
          </a:xfrm>
          <a:prstGeom prst="rect">
            <a:avLst/>
          </a:prstGeom>
        </p:spPr>
        <p:txBody>
          <a:bodyPr lIns="0" tIns="0" rIns="0" bIns="0" anchor="ctr"/>
          <a:lstStyle>
            <a:lvl1pPr>
              <a:defRPr sz="800">
                <a:solidFill>
                  <a:schemeClr val="accent1"/>
                </a:solidFill>
              </a:defRPr>
            </a:lvl1pPr>
          </a:lstStyle>
          <a:p>
            <a:fld id="{CF3BA13B-2A56-B54D-AFFB-21233951D47B}" type="datetime3">
              <a:rPr lang="en-GB" smtClean="0">
                <a:solidFill>
                  <a:srgbClr val="00539B"/>
                </a:solidFill>
              </a:rPr>
              <a:pPr/>
              <a:t>21 December, 2020</a:t>
            </a:fld>
            <a:endParaRPr lang="en-GB" dirty="0">
              <a:solidFill>
                <a:srgbClr val="00539B"/>
              </a:solidFill>
            </a:endParaRPr>
          </a:p>
        </p:txBody>
      </p:sp>
      <p:sp>
        <p:nvSpPr>
          <p:cNvPr id="98" name="Footer Placeholder 4"/>
          <p:cNvSpPr>
            <a:spLocks noGrp="1"/>
          </p:cNvSpPr>
          <p:nvPr>
            <p:ph type="ftr" sz="quarter" idx="3"/>
          </p:nvPr>
        </p:nvSpPr>
        <p:spPr>
          <a:xfrm>
            <a:off x="3238499" y="6480000"/>
            <a:ext cx="2879725" cy="378000"/>
          </a:xfrm>
          <a:prstGeom prst="rect">
            <a:avLst/>
          </a:prstGeom>
        </p:spPr>
        <p:txBody>
          <a:bodyPr lIns="0" tIns="0" rIns="0" bIns="0" anchor="ctr"/>
          <a:lstStyle>
            <a:lvl1pPr>
              <a:defRPr sz="800">
                <a:solidFill>
                  <a:schemeClr val="accent1"/>
                </a:solidFill>
              </a:defRPr>
            </a:lvl1pPr>
          </a:lstStyle>
          <a:p>
            <a:r>
              <a:rPr lang="en-GB" dirty="0" smtClean="0">
                <a:solidFill>
                  <a:srgbClr val="00539B"/>
                </a:solidFill>
              </a:rPr>
              <a:t>© European Bank for Reconstruction </a:t>
            </a:r>
            <a:r>
              <a:rPr lang="en-GB" smtClean="0">
                <a:solidFill>
                  <a:srgbClr val="00539B"/>
                </a:solidFill>
              </a:rPr>
              <a:t>and Development </a:t>
            </a:r>
            <a:r>
              <a:rPr lang="en-GB" dirty="0" smtClean="0">
                <a:solidFill>
                  <a:srgbClr val="00539B"/>
                </a:solidFill>
              </a:rPr>
              <a:t>2012</a:t>
            </a:r>
            <a:endParaRPr lang="en-GB" dirty="0">
              <a:solidFill>
                <a:srgbClr val="00539B"/>
              </a:solidFill>
            </a:endParaRPr>
          </a:p>
        </p:txBody>
      </p:sp>
      <p:sp>
        <p:nvSpPr>
          <p:cNvPr id="100" name="Slide Number Placeholder 5"/>
          <p:cNvSpPr>
            <a:spLocks noGrp="1"/>
          </p:cNvSpPr>
          <p:nvPr>
            <p:ph type="sldNum" sz="quarter" idx="4"/>
          </p:nvPr>
        </p:nvSpPr>
        <p:spPr>
          <a:xfrm>
            <a:off x="8279567" y="6480000"/>
            <a:ext cx="360002" cy="378000"/>
          </a:xfrm>
          <a:prstGeom prst="rect">
            <a:avLst/>
          </a:prstGeom>
        </p:spPr>
        <p:txBody>
          <a:bodyPr lIns="0" tIns="0" rIns="0" bIns="0" anchor="ctr"/>
          <a:lstStyle>
            <a:lvl1pPr algn="r">
              <a:defRPr sz="800">
                <a:solidFill>
                  <a:schemeClr val="accent1"/>
                </a:solidFill>
              </a:defRPr>
            </a:lvl1pPr>
          </a:lstStyle>
          <a:p>
            <a:fld id="{71F9F866-B438-9445-8D9F-1F8FF6608833}" type="slidenum">
              <a:rPr lang="en-GB" smtClean="0">
                <a:solidFill>
                  <a:srgbClr val="00539B"/>
                </a:solidFill>
              </a:rPr>
              <a:pPr/>
              <a:t>‹#›</a:t>
            </a:fld>
            <a:endParaRPr lang="en-GB" dirty="0">
              <a:solidFill>
                <a:srgbClr val="00539B"/>
              </a:solidFill>
            </a:endParaRPr>
          </a:p>
        </p:txBody>
      </p:sp>
    </p:spTree>
    <p:extLst>
      <p:ext uri="{BB962C8B-B14F-4D97-AF65-F5344CB8AC3E}">
        <p14:creationId xmlns:p14="http://schemas.microsoft.com/office/powerpoint/2010/main" val="518716707"/>
      </p:ext>
    </p:extLst>
  </p:cSld>
  <p:clrMapOvr>
    <a:masterClrMapping/>
  </p:clrMapOvr>
  <p:timing>
    <p:tnLst>
      <p:par>
        <p:cTn id="1" dur="indefinite" restart="never" nodeType="tmRoot"/>
      </p:par>
    </p:tnLst>
  </p:timing>
</p:sldLayout>
</file>

<file path=ppt/slideLayouts/slideLayout127.xml><?xml version="1.0" encoding="utf-8"?>
<p:sldLayout xmlns:a="http://schemas.openxmlformats.org/drawingml/2006/main" xmlns:r="http://schemas.openxmlformats.org/officeDocument/2006/relationships" xmlns:p="http://schemas.openxmlformats.org/presentationml/2006/main" preserve="1">
  <p:cSld name="50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Date Placeholder 2"/>
          <p:cNvSpPr>
            <a:spLocks noGrp="1"/>
          </p:cNvSpPr>
          <p:nvPr>
            <p:ph type="dt" sz="half" idx="10"/>
          </p:nvPr>
        </p:nvSpPr>
        <p:spPr/>
        <p:txBody>
          <a:bodyPr/>
          <a:lstStyle/>
          <a:p>
            <a:fld id="{8B6E079F-0502-CC4C-9C8B-39554E94F19E}" type="datetime3">
              <a:rPr lang="en-GB" smtClean="0">
                <a:solidFill>
                  <a:srgbClr val="00539B"/>
                </a:solidFill>
              </a:rPr>
              <a:pPr/>
              <a:t>21 December, 2020</a:t>
            </a:fld>
            <a:endParaRPr lang="en-GB" dirty="0">
              <a:solidFill>
                <a:srgbClr val="00539B"/>
              </a:solidFill>
            </a:endParaRPr>
          </a:p>
        </p:txBody>
      </p:sp>
      <p:sp>
        <p:nvSpPr>
          <p:cNvPr id="4" name="Footer Placeholder 3"/>
          <p:cNvSpPr>
            <a:spLocks noGrp="1"/>
          </p:cNvSpPr>
          <p:nvPr>
            <p:ph type="ftr" sz="quarter" idx="11"/>
          </p:nvPr>
        </p:nvSpPr>
        <p:spPr/>
        <p:txBody>
          <a:bodyPr/>
          <a:lstStyle/>
          <a:p>
            <a:r>
              <a:rPr lang="en-GB" dirty="0" smtClean="0">
                <a:solidFill>
                  <a:srgbClr val="00539B"/>
                </a:solidFill>
              </a:rPr>
              <a:t>© European Bank for Reconstruction </a:t>
            </a:r>
            <a:r>
              <a:rPr lang="en-GB" smtClean="0">
                <a:solidFill>
                  <a:srgbClr val="00539B"/>
                </a:solidFill>
              </a:rPr>
              <a:t>and Development </a:t>
            </a:r>
            <a:r>
              <a:rPr lang="en-GB" dirty="0" smtClean="0">
                <a:solidFill>
                  <a:srgbClr val="00539B"/>
                </a:solidFill>
              </a:rPr>
              <a:t>2012</a:t>
            </a:r>
            <a:endParaRPr lang="en-GB" dirty="0">
              <a:solidFill>
                <a:srgbClr val="00539B"/>
              </a:solidFill>
            </a:endParaRPr>
          </a:p>
        </p:txBody>
      </p:sp>
      <p:sp>
        <p:nvSpPr>
          <p:cNvPr id="5" name="Slide Number Placeholder 4"/>
          <p:cNvSpPr>
            <a:spLocks noGrp="1"/>
          </p:cNvSpPr>
          <p:nvPr>
            <p:ph type="sldNum" sz="quarter" idx="12"/>
          </p:nvPr>
        </p:nvSpPr>
        <p:spPr/>
        <p:txBody>
          <a:bodyPr/>
          <a:lstStyle/>
          <a:p>
            <a:fld id="{71F9F866-B438-9445-8D9F-1F8FF6608833}" type="slidenum">
              <a:rPr lang="en-GB" smtClean="0">
                <a:solidFill>
                  <a:srgbClr val="00539B"/>
                </a:solidFill>
              </a:rPr>
              <a:pPr/>
              <a:t>‹#›</a:t>
            </a:fld>
            <a:endParaRPr lang="en-GB" dirty="0">
              <a:solidFill>
                <a:srgbClr val="00539B"/>
              </a:solidFill>
            </a:endParaRPr>
          </a:p>
        </p:txBody>
      </p:sp>
      <p:sp>
        <p:nvSpPr>
          <p:cNvPr id="6" name="Rectangle 5"/>
          <p:cNvSpPr/>
          <p:nvPr userDrawn="1"/>
        </p:nvSpPr>
        <p:spPr>
          <a:xfrm>
            <a:off x="0" y="0"/>
            <a:ext cx="9144000" cy="6858000"/>
          </a:xfrm>
          <a:prstGeom prst="rect">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7000" dirty="0" smtClean="0">
                <a:solidFill>
                  <a:srgbClr val="FFFFFF"/>
                </a:solidFill>
                <a:latin typeface="Franklin Gothic Book"/>
              </a:rPr>
              <a:t>Layouts for </a:t>
            </a:r>
            <a:br>
              <a:rPr lang="en-US" sz="7000" dirty="0" smtClean="0">
                <a:solidFill>
                  <a:srgbClr val="FFFFFF"/>
                </a:solidFill>
                <a:latin typeface="Franklin Gothic Book"/>
              </a:rPr>
            </a:br>
            <a:r>
              <a:rPr lang="en-US" sz="7000" dirty="0" smtClean="0">
                <a:solidFill>
                  <a:srgbClr val="FFFFFF"/>
                </a:solidFill>
                <a:latin typeface="Franklin Gothic Book"/>
              </a:rPr>
              <a:t>case studies</a:t>
            </a:r>
            <a:endParaRPr lang="en-US" sz="7000" dirty="0">
              <a:solidFill>
                <a:srgbClr val="FFFFFF"/>
              </a:solidFill>
              <a:latin typeface="Franklin Gothic Book"/>
            </a:endParaRPr>
          </a:p>
        </p:txBody>
      </p:sp>
      <p:grpSp>
        <p:nvGrpSpPr>
          <p:cNvPr id="7" name="Group 6"/>
          <p:cNvGrpSpPr/>
          <p:nvPr userDrawn="1"/>
        </p:nvGrpSpPr>
        <p:grpSpPr>
          <a:xfrm>
            <a:off x="-903288" y="0"/>
            <a:ext cx="9902857" cy="7638450"/>
            <a:chOff x="-903288" y="0"/>
            <a:chExt cx="9902857" cy="7638450"/>
          </a:xfrm>
        </p:grpSpPr>
        <p:cxnSp>
          <p:nvCxnSpPr>
            <p:cNvPr id="8" name="Straight Connector 7"/>
            <p:cNvCxnSpPr/>
            <p:nvPr userDrawn="1"/>
          </p:nvCxnSpPr>
          <p:spPr bwMode="auto">
            <a:xfrm>
              <a:off x="-903288" y="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userDrawn="1"/>
          </p:nvCxnSpPr>
          <p:spPr bwMode="auto">
            <a:xfrm>
              <a:off x="-903288" y="360363"/>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userDrawn="1"/>
          </p:nvCxnSpPr>
          <p:spPr bwMode="auto">
            <a:xfrm>
              <a:off x="-903288" y="719138"/>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userDrawn="1"/>
          </p:nvCxnSpPr>
          <p:spPr bwMode="auto">
            <a:xfrm>
              <a:off x="-903288" y="107950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userDrawn="1"/>
          </p:nvCxnSpPr>
          <p:spPr bwMode="auto">
            <a:xfrm>
              <a:off x="-903288" y="1439863"/>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userDrawn="1"/>
          </p:nvCxnSpPr>
          <p:spPr bwMode="auto">
            <a:xfrm>
              <a:off x="-903288" y="1800225"/>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userDrawn="1"/>
          </p:nvCxnSpPr>
          <p:spPr bwMode="auto">
            <a:xfrm>
              <a:off x="-903288" y="2160588"/>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bwMode="auto">
            <a:xfrm>
              <a:off x="-903288" y="252095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userDrawn="1"/>
          </p:nvCxnSpPr>
          <p:spPr bwMode="auto">
            <a:xfrm>
              <a:off x="-903288" y="2879725"/>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userDrawn="1"/>
          </p:nvCxnSpPr>
          <p:spPr bwMode="auto">
            <a:xfrm>
              <a:off x="-903288" y="3240088"/>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userDrawn="1"/>
          </p:nvCxnSpPr>
          <p:spPr bwMode="auto">
            <a:xfrm>
              <a:off x="-903288" y="360045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userDrawn="1"/>
          </p:nvCxnSpPr>
          <p:spPr bwMode="auto">
            <a:xfrm>
              <a:off x="-903288" y="3960813"/>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userDrawn="1"/>
          </p:nvCxnSpPr>
          <p:spPr bwMode="auto">
            <a:xfrm>
              <a:off x="-903288" y="4319588"/>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userDrawn="1"/>
          </p:nvCxnSpPr>
          <p:spPr bwMode="auto">
            <a:xfrm>
              <a:off x="-903288" y="467995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userDrawn="1"/>
          </p:nvCxnSpPr>
          <p:spPr bwMode="auto">
            <a:xfrm>
              <a:off x="-903288" y="5040313"/>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userDrawn="1"/>
          </p:nvCxnSpPr>
          <p:spPr bwMode="auto">
            <a:xfrm rot="5400000">
              <a:off x="4679155"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userDrawn="1"/>
          </p:nvCxnSpPr>
          <p:spPr bwMode="auto">
            <a:xfrm rot="5400000">
              <a:off x="4318792"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userDrawn="1"/>
          </p:nvCxnSpPr>
          <p:spPr bwMode="auto">
            <a:xfrm rot="5400000">
              <a:off x="3960017"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userDrawn="1"/>
          </p:nvCxnSpPr>
          <p:spPr bwMode="auto">
            <a:xfrm rot="5400000">
              <a:off x="3598067"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userDrawn="1"/>
          </p:nvCxnSpPr>
          <p:spPr bwMode="auto">
            <a:xfrm rot="5400000">
              <a:off x="3239292"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userDrawn="1"/>
          </p:nvCxnSpPr>
          <p:spPr bwMode="auto">
            <a:xfrm rot="5400000">
              <a:off x="2878930"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userDrawn="1"/>
          </p:nvCxnSpPr>
          <p:spPr bwMode="auto">
            <a:xfrm rot="5400000">
              <a:off x="2518567"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userDrawn="1"/>
          </p:nvCxnSpPr>
          <p:spPr bwMode="auto">
            <a:xfrm rot="5400000">
              <a:off x="2158205"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userDrawn="1"/>
          </p:nvCxnSpPr>
          <p:spPr bwMode="auto">
            <a:xfrm rot="5400000">
              <a:off x="1799430"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userDrawn="1"/>
          </p:nvCxnSpPr>
          <p:spPr bwMode="auto">
            <a:xfrm rot="5400000">
              <a:off x="1439067"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userDrawn="1"/>
          </p:nvCxnSpPr>
          <p:spPr bwMode="auto">
            <a:xfrm rot="5400000">
              <a:off x="1078705"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userDrawn="1"/>
          </p:nvCxnSpPr>
          <p:spPr bwMode="auto">
            <a:xfrm rot="5400000">
              <a:off x="718342"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userDrawn="1"/>
          </p:nvCxnSpPr>
          <p:spPr bwMode="auto">
            <a:xfrm rot="5400000">
              <a:off x="359567"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userDrawn="1"/>
          </p:nvCxnSpPr>
          <p:spPr bwMode="auto">
            <a:xfrm rot="5400000">
              <a:off x="-795"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userDrawn="1"/>
          </p:nvCxnSpPr>
          <p:spPr bwMode="auto">
            <a:xfrm rot="5400000">
              <a:off x="-361158"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userDrawn="1"/>
          </p:nvCxnSpPr>
          <p:spPr bwMode="auto">
            <a:xfrm rot="5400000">
              <a:off x="6839742"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userDrawn="1"/>
          </p:nvCxnSpPr>
          <p:spPr bwMode="auto">
            <a:xfrm rot="5400000">
              <a:off x="6479380"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userDrawn="1"/>
          </p:nvCxnSpPr>
          <p:spPr bwMode="auto">
            <a:xfrm rot="5400000">
              <a:off x="6119017"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userDrawn="1"/>
          </p:nvCxnSpPr>
          <p:spPr bwMode="auto">
            <a:xfrm rot="5400000">
              <a:off x="5758655"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userDrawn="1"/>
          </p:nvCxnSpPr>
          <p:spPr bwMode="auto">
            <a:xfrm rot="5400000">
              <a:off x="5398292"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userDrawn="1"/>
          </p:nvCxnSpPr>
          <p:spPr bwMode="auto">
            <a:xfrm rot="5400000">
              <a:off x="5039517"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userDrawn="1"/>
          </p:nvCxnSpPr>
          <p:spPr bwMode="auto">
            <a:xfrm rot="5400000">
              <a:off x="4679155"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userDrawn="1"/>
          </p:nvCxnSpPr>
          <p:spPr bwMode="auto">
            <a:xfrm rot="5400000">
              <a:off x="7200105"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userDrawn="1"/>
          </p:nvCxnSpPr>
          <p:spPr bwMode="auto">
            <a:xfrm rot="5400000">
              <a:off x="7560467"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7" name="Straight Connector 46"/>
            <p:cNvCxnSpPr/>
            <p:nvPr userDrawn="1"/>
          </p:nvCxnSpPr>
          <p:spPr bwMode="auto">
            <a:xfrm rot="5400000">
              <a:off x="7920000"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userDrawn="1"/>
          </p:nvCxnSpPr>
          <p:spPr bwMode="auto">
            <a:xfrm rot="5400000">
              <a:off x="8280000"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userDrawn="1"/>
          </p:nvCxnSpPr>
          <p:spPr bwMode="auto">
            <a:xfrm rot="5400000">
              <a:off x="8640000"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userDrawn="1"/>
          </p:nvCxnSpPr>
          <p:spPr bwMode="auto">
            <a:xfrm>
              <a:off x="-903288" y="540000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userDrawn="1"/>
          </p:nvCxnSpPr>
          <p:spPr bwMode="auto">
            <a:xfrm>
              <a:off x="-903288" y="576000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52" name="Straight Connector 51"/>
            <p:cNvCxnSpPr/>
            <p:nvPr userDrawn="1"/>
          </p:nvCxnSpPr>
          <p:spPr bwMode="auto">
            <a:xfrm>
              <a:off x="-903288" y="612000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53" name="Straight Connector 52"/>
            <p:cNvCxnSpPr/>
            <p:nvPr userDrawn="1"/>
          </p:nvCxnSpPr>
          <p:spPr bwMode="auto">
            <a:xfrm>
              <a:off x="-903288" y="648000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54" name="Straight Connector 53"/>
            <p:cNvCxnSpPr/>
            <p:nvPr userDrawn="1"/>
          </p:nvCxnSpPr>
          <p:spPr bwMode="auto">
            <a:xfrm>
              <a:off x="-903288" y="684000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511570162"/>
      </p:ext>
    </p:extLst>
  </p:cSld>
  <p:clrMapOvr>
    <a:masterClrMapping/>
  </p:clrMapOvr>
  <p:timing>
    <p:tnLst>
      <p:par>
        <p:cTn id="1" dur="indefinite" restart="never" nodeType="tmRoot"/>
      </p:par>
    </p:tnLst>
  </p:timing>
</p:sldLayout>
</file>

<file path=ppt/slideLayouts/slideLayout128.xml><?xml version="1.0" encoding="utf-8"?>
<p:sldLayout xmlns:a="http://schemas.openxmlformats.org/drawingml/2006/main" xmlns:r="http://schemas.openxmlformats.org/officeDocument/2006/relationships" xmlns:p="http://schemas.openxmlformats.org/presentationml/2006/main" preserve="1" userDrawn="1">
  <p:cSld name="6_Custom Layout">
    <p:spTree>
      <p:nvGrpSpPr>
        <p:cNvPr id="1" name=""/>
        <p:cNvGrpSpPr/>
        <p:nvPr/>
      </p:nvGrpSpPr>
      <p:grpSpPr>
        <a:xfrm>
          <a:off x="0" y="0"/>
          <a:ext cx="0" cy="0"/>
          <a:chOff x="0" y="0"/>
          <a:chExt cx="0" cy="0"/>
        </a:xfrm>
      </p:grpSpPr>
      <p:sp>
        <p:nvSpPr>
          <p:cNvPr id="8" name="Rectangle 7"/>
          <p:cNvSpPr/>
          <p:nvPr userDrawn="1"/>
        </p:nvSpPr>
        <p:spPr>
          <a:xfrm>
            <a:off x="0" y="1079999"/>
            <a:ext cx="9144001" cy="5400001"/>
          </a:xfrm>
          <a:prstGeom prst="rect">
            <a:avLst/>
          </a:prstGeom>
          <a:solidFill>
            <a:schemeClr val="tx1">
              <a:lumMod val="20000"/>
              <a:lumOff val="8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t"/>
          <a:lstStyle/>
          <a:p>
            <a:pPr algn="ctr">
              <a:spcAft>
                <a:spcPts val="600"/>
              </a:spcAft>
            </a:pPr>
            <a:endParaRPr lang="en-US" dirty="0" smtClean="0">
              <a:solidFill>
                <a:srgbClr val="FFFFFF"/>
              </a:solidFill>
            </a:endParaRPr>
          </a:p>
        </p:txBody>
      </p:sp>
      <p:sp>
        <p:nvSpPr>
          <p:cNvPr id="2" name="Title 1"/>
          <p:cNvSpPr>
            <a:spLocks noGrp="1"/>
          </p:cNvSpPr>
          <p:nvPr>
            <p:ph type="title"/>
          </p:nvPr>
        </p:nvSpPr>
        <p:spPr/>
        <p:txBody>
          <a:bodyPr/>
          <a:lstStyle/>
          <a:p>
            <a:r>
              <a:rPr lang="en-GB" smtClean="0"/>
              <a:t>Click to edit Master title style</a:t>
            </a:r>
            <a:endParaRPr lang="en-US"/>
          </a:p>
        </p:txBody>
      </p:sp>
      <p:sp>
        <p:nvSpPr>
          <p:cNvPr id="3" name="Date Placeholder 2"/>
          <p:cNvSpPr>
            <a:spLocks noGrp="1"/>
          </p:cNvSpPr>
          <p:nvPr>
            <p:ph type="dt" sz="half" idx="10"/>
          </p:nvPr>
        </p:nvSpPr>
        <p:spPr/>
        <p:txBody>
          <a:bodyPr/>
          <a:lstStyle/>
          <a:p>
            <a:fld id="{8B6E079F-0502-CC4C-9C8B-39554E94F19E}" type="datetime3">
              <a:rPr lang="en-GB" smtClean="0">
                <a:solidFill>
                  <a:srgbClr val="00539B"/>
                </a:solidFill>
              </a:rPr>
              <a:pPr/>
              <a:t>21 December, 2020</a:t>
            </a:fld>
            <a:endParaRPr lang="en-GB" dirty="0">
              <a:solidFill>
                <a:srgbClr val="00539B"/>
              </a:solidFill>
            </a:endParaRPr>
          </a:p>
        </p:txBody>
      </p:sp>
      <p:sp>
        <p:nvSpPr>
          <p:cNvPr id="4" name="Footer Placeholder 3"/>
          <p:cNvSpPr>
            <a:spLocks noGrp="1"/>
          </p:cNvSpPr>
          <p:nvPr>
            <p:ph type="ftr" sz="quarter" idx="11"/>
          </p:nvPr>
        </p:nvSpPr>
        <p:spPr/>
        <p:txBody>
          <a:bodyPr/>
          <a:lstStyle/>
          <a:p>
            <a:r>
              <a:rPr lang="en-GB" dirty="0" smtClean="0">
                <a:solidFill>
                  <a:srgbClr val="00539B"/>
                </a:solidFill>
              </a:rPr>
              <a:t>© European Bank for Reconstruction </a:t>
            </a:r>
            <a:r>
              <a:rPr lang="en-GB" smtClean="0">
                <a:solidFill>
                  <a:srgbClr val="00539B"/>
                </a:solidFill>
              </a:rPr>
              <a:t>and Development </a:t>
            </a:r>
            <a:r>
              <a:rPr lang="en-GB" dirty="0" smtClean="0">
                <a:solidFill>
                  <a:srgbClr val="00539B"/>
                </a:solidFill>
              </a:rPr>
              <a:t>2012</a:t>
            </a:r>
            <a:endParaRPr lang="en-GB" dirty="0">
              <a:solidFill>
                <a:srgbClr val="00539B"/>
              </a:solidFill>
            </a:endParaRPr>
          </a:p>
        </p:txBody>
      </p:sp>
      <p:sp>
        <p:nvSpPr>
          <p:cNvPr id="5" name="Slide Number Placeholder 4"/>
          <p:cNvSpPr>
            <a:spLocks noGrp="1"/>
          </p:cNvSpPr>
          <p:nvPr>
            <p:ph type="sldNum" sz="quarter" idx="12"/>
          </p:nvPr>
        </p:nvSpPr>
        <p:spPr/>
        <p:txBody>
          <a:bodyPr/>
          <a:lstStyle/>
          <a:p>
            <a:fld id="{71F9F866-B438-9445-8D9F-1F8FF6608833}" type="slidenum">
              <a:rPr lang="en-GB" smtClean="0">
                <a:solidFill>
                  <a:srgbClr val="00539B"/>
                </a:solidFill>
              </a:rPr>
              <a:pPr/>
              <a:t>‹#›</a:t>
            </a:fld>
            <a:endParaRPr lang="en-GB" dirty="0">
              <a:solidFill>
                <a:srgbClr val="00539B"/>
              </a:solidFill>
            </a:endParaRPr>
          </a:p>
        </p:txBody>
      </p:sp>
      <p:sp>
        <p:nvSpPr>
          <p:cNvPr id="6" name="Round Same Side Corner Rectangle 5"/>
          <p:cNvSpPr/>
          <p:nvPr userDrawn="1"/>
        </p:nvSpPr>
        <p:spPr>
          <a:xfrm>
            <a:off x="358774" y="1411899"/>
            <a:ext cx="2879724" cy="5068102"/>
          </a:xfrm>
          <a:prstGeom prst="round2SameRect">
            <a:avLst>
              <a:gd name="adj1" fmla="val 5071"/>
              <a:gd name="adj2" fmla="val 0"/>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t"/>
          <a:lstStyle/>
          <a:p>
            <a:pPr algn="ctr">
              <a:spcAft>
                <a:spcPts val="600"/>
              </a:spcAft>
            </a:pPr>
            <a:endParaRPr lang="en-US" dirty="0" smtClean="0">
              <a:solidFill>
                <a:srgbClr val="FFFFFF"/>
              </a:solidFill>
            </a:endParaRPr>
          </a:p>
        </p:txBody>
      </p:sp>
      <p:sp>
        <p:nvSpPr>
          <p:cNvPr id="10"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14"/>
          </p:nvPr>
        </p:nvSpPr>
        <p:spPr>
          <a:xfrm>
            <a:off x="3598861" y="1411899"/>
            <a:ext cx="4680706" cy="5058751"/>
          </a:xfrm>
          <a:prstGeom prst="round2SameRect">
            <a:avLst>
              <a:gd name="adj1" fmla="val 4426"/>
              <a:gd name="adj2" fmla="val 0"/>
            </a:avLst>
          </a:prstGeom>
        </p:spPr>
        <p:txBody>
          <a:bodyPr/>
          <a:lstStyle/>
          <a:p>
            <a:pPr lvl="0"/>
            <a:r>
              <a:rPr lang="en-US" noProof="0" dirty="0" smtClean="0"/>
              <a:t>Click icon to add picture</a:t>
            </a:r>
            <a:endParaRPr lang="en-GB" noProof="0" dirty="0"/>
          </a:p>
        </p:txBody>
      </p:sp>
    </p:spTree>
    <p:extLst>
      <p:ext uri="{BB962C8B-B14F-4D97-AF65-F5344CB8AC3E}">
        <p14:creationId xmlns:p14="http://schemas.microsoft.com/office/powerpoint/2010/main" val="3815073329"/>
      </p:ext>
    </p:extLst>
  </p:cSld>
  <p:clrMapOvr>
    <a:masterClrMapping/>
  </p:clrMapOvr>
  <p:timing>
    <p:tnLst>
      <p:par>
        <p:cTn id="1" dur="indefinite" restart="never" nodeType="tmRoot"/>
      </p:par>
    </p:tnLst>
  </p:timing>
</p:sldLayout>
</file>

<file path=ppt/slideLayouts/slideLayout129.xml><?xml version="1.0" encoding="utf-8"?>
<p:sldLayout xmlns:a="http://schemas.openxmlformats.org/drawingml/2006/main" xmlns:r="http://schemas.openxmlformats.org/officeDocument/2006/relationships" xmlns:p="http://schemas.openxmlformats.org/presentationml/2006/main" preserve="1" userDrawn="1">
  <p:cSld name="8_Custom Layout">
    <p:spTree>
      <p:nvGrpSpPr>
        <p:cNvPr id="1" name=""/>
        <p:cNvGrpSpPr/>
        <p:nvPr/>
      </p:nvGrpSpPr>
      <p:grpSpPr>
        <a:xfrm>
          <a:off x="0" y="0"/>
          <a:ext cx="0" cy="0"/>
          <a:chOff x="0" y="0"/>
          <a:chExt cx="0" cy="0"/>
        </a:xfrm>
      </p:grpSpPr>
      <p:sp>
        <p:nvSpPr>
          <p:cNvPr id="8" name="Rectangle 7"/>
          <p:cNvSpPr/>
          <p:nvPr userDrawn="1"/>
        </p:nvSpPr>
        <p:spPr>
          <a:xfrm>
            <a:off x="0" y="1079999"/>
            <a:ext cx="9144001" cy="5400001"/>
          </a:xfrm>
          <a:prstGeom prst="rect">
            <a:avLst/>
          </a:prstGeom>
          <a:solidFill>
            <a:schemeClr val="tx1">
              <a:lumMod val="20000"/>
              <a:lumOff val="8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t"/>
          <a:lstStyle/>
          <a:p>
            <a:pPr algn="ctr">
              <a:spcAft>
                <a:spcPts val="600"/>
              </a:spcAft>
            </a:pPr>
            <a:endParaRPr lang="en-US" dirty="0" smtClean="0">
              <a:solidFill>
                <a:srgbClr val="FFFFFF"/>
              </a:solidFill>
            </a:endParaRPr>
          </a:p>
        </p:txBody>
      </p:sp>
      <p:sp>
        <p:nvSpPr>
          <p:cNvPr id="2" name="Title 1"/>
          <p:cNvSpPr>
            <a:spLocks noGrp="1"/>
          </p:cNvSpPr>
          <p:nvPr>
            <p:ph type="title"/>
          </p:nvPr>
        </p:nvSpPr>
        <p:spPr/>
        <p:txBody>
          <a:bodyPr/>
          <a:lstStyle/>
          <a:p>
            <a:r>
              <a:rPr lang="en-GB" smtClean="0"/>
              <a:t>Click to edit Master title style</a:t>
            </a:r>
            <a:endParaRPr lang="en-US"/>
          </a:p>
        </p:txBody>
      </p:sp>
      <p:sp>
        <p:nvSpPr>
          <p:cNvPr id="3" name="Date Placeholder 2"/>
          <p:cNvSpPr>
            <a:spLocks noGrp="1"/>
          </p:cNvSpPr>
          <p:nvPr>
            <p:ph type="dt" sz="half" idx="10"/>
          </p:nvPr>
        </p:nvSpPr>
        <p:spPr/>
        <p:txBody>
          <a:bodyPr/>
          <a:lstStyle/>
          <a:p>
            <a:fld id="{8B6E079F-0502-CC4C-9C8B-39554E94F19E}" type="datetime3">
              <a:rPr lang="en-GB" smtClean="0">
                <a:solidFill>
                  <a:srgbClr val="00539B"/>
                </a:solidFill>
              </a:rPr>
              <a:pPr/>
              <a:t>21 December, 2020</a:t>
            </a:fld>
            <a:endParaRPr lang="en-GB" dirty="0">
              <a:solidFill>
                <a:srgbClr val="00539B"/>
              </a:solidFill>
            </a:endParaRPr>
          </a:p>
        </p:txBody>
      </p:sp>
      <p:sp>
        <p:nvSpPr>
          <p:cNvPr id="4" name="Footer Placeholder 3"/>
          <p:cNvSpPr>
            <a:spLocks noGrp="1"/>
          </p:cNvSpPr>
          <p:nvPr>
            <p:ph type="ftr" sz="quarter" idx="11"/>
          </p:nvPr>
        </p:nvSpPr>
        <p:spPr/>
        <p:txBody>
          <a:bodyPr/>
          <a:lstStyle/>
          <a:p>
            <a:r>
              <a:rPr lang="en-GB" dirty="0" smtClean="0">
                <a:solidFill>
                  <a:srgbClr val="00539B"/>
                </a:solidFill>
              </a:rPr>
              <a:t>© European Bank for Reconstruction </a:t>
            </a:r>
            <a:r>
              <a:rPr lang="en-GB" smtClean="0">
                <a:solidFill>
                  <a:srgbClr val="00539B"/>
                </a:solidFill>
              </a:rPr>
              <a:t>and Development </a:t>
            </a:r>
            <a:r>
              <a:rPr lang="en-GB" dirty="0" smtClean="0">
                <a:solidFill>
                  <a:srgbClr val="00539B"/>
                </a:solidFill>
              </a:rPr>
              <a:t>2012</a:t>
            </a:r>
            <a:endParaRPr lang="en-GB" dirty="0">
              <a:solidFill>
                <a:srgbClr val="00539B"/>
              </a:solidFill>
            </a:endParaRPr>
          </a:p>
        </p:txBody>
      </p:sp>
      <p:sp>
        <p:nvSpPr>
          <p:cNvPr id="5" name="Slide Number Placeholder 4"/>
          <p:cNvSpPr>
            <a:spLocks noGrp="1"/>
          </p:cNvSpPr>
          <p:nvPr>
            <p:ph type="sldNum" sz="quarter" idx="12"/>
          </p:nvPr>
        </p:nvSpPr>
        <p:spPr/>
        <p:txBody>
          <a:bodyPr/>
          <a:lstStyle/>
          <a:p>
            <a:fld id="{71F9F866-B438-9445-8D9F-1F8FF6608833}" type="slidenum">
              <a:rPr lang="en-GB" smtClean="0">
                <a:solidFill>
                  <a:srgbClr val="00539B"/>
                </a:solidFill>
              </a:rPr>
              <a:pPr/>
              <a:t>‹#›</a:t>
            </a:fld>
            <a:endParaRPr lang="en-GB" dirty="0">
              <a:solidFill>
                <a:srgbClr val="00539B"/>
              </a:solidFill>
            </a:endParaRPr>
          </a:p>
        </p:txBody>
      </p:sp>
      <p:sp>
        <p:nvSpPr>
          <p:cNvPr id="13" name="Text Placeholder 6"/>
          <p:cNvSpPr>
            <a:spLocks noGrp="1"/>
          </p:cNvSpPr>
          <p:nvPr>
            <p:ph type="body" sz="quarter" idx="13"/>
          </p:nvPr>
        </p:nvSpPr>
        <p:spPr>
          <a:xfrm>
            <a:off x="720726" y="2161445"/>
            <a:ext cx="3600000" cy="3238555"/>
          </a:xfrm>
          <a:prstGeom prst="roundRect">
            <a:avLst>
              <a:gd name="adj" fmla="val 5995"/>
            </a:avLst>
          </a:prstGeom>
          <a:solidFill>
            <a:schemeClr val="bg1"/>
          </a:solidFill>
          <a:ln>
            <a:noFill/>
          </a:ln>
        </p:spPr>
        <p:txBody>
          <a:bodyPr lIns="36000" tIns="36000" rIns="36000" bIns="36000">
            <a:noAutofit/>
          </a:bodyPr>
          <a:lstStyle>
            <a:lvl1pPr marL="0" marR="0" indent="0" algn="l" defTabSz="914400" rtl="0" eaLnBrk="0" fontAlgn="base" latinLnBrk="0" hangingPunct="0">
              <a:lnSpc>
                <a:spcPct val="100000"/>
              </a:lnSpc>
              <a:spcBef>
                <a:spcPts val="0"/>
              </a:spcBef>
              <a:spcAft>
                <a:spcPts val="1200"/>
              </a:spcAft>
              <a:buClrTx/>
              <a:buSzTx/>
              <a:buFontTx/>
              <a:buNone/>
              <a:tabLst/>
              <a:defRPr sz="2000">
                <a:solidFill>
                  <a:schemeClr val="tx1"/>
                </a:solidFill>
                <a:latin typeface="Franklin Gothic Book"/>
                <a:cs typeface="Franklin Gothic Book"/>
              </a:defRPr>
            </a:lvl1pPr>
            <a:lvl2pPr marL="179388" marR="0" indent="-179388" algn="l" defTabSz="914400" rtl="0" eaLnBrk="0" fontAlgn="base" latinLnBrk="0" hangingPunct="0">
              <a:lnSpc>
                <a:spcPct val="100000"/>
              </a:lnSpc>
              <a:spcBef>
                <a:spcPts val="0"/>
              </a:spcBef>
              <a:spcAft>
                <a:spcPts val="1200"/>
              </a:spcAft>
              <a:buClrTx/>
              <a:buSzTx/>
              <a:buFont typeface="Arial" charset="0"/>
              <a:buChar char="•"/>
              <a:tabLst/>
              <a:defRPr>
                <a:solidFill>
                  <a:schemeClr val="tx1"/>
                </a:solidFill>
                <a:latin typeface="Franklin Gothic Book"/>
                <a:ea typeface="Franklin Gothic Book"/>
                <a:cs typeface="Franklin Gothic Book"/>
              </a:defRPr>
            </a:lvl2pPr>
            <a:lvl3pPr marL="360000" marR="0" indent="-180000" algn="l" defTabSz="914400" rtl="0" eaLnBrk="0" fontAlgn="base" latinLnBrk="0" hangingPunct="0">
              <a:lnSpc>
                <a:spcPct val="100000"/>
              </a:lnSpc>
              <a:spcBef>
                <a:spcPts val="0"/>
              </a:spcBef>
              <a:spcAft>
                <a:spcPts val="1200"/>
              </a:spcAft>
              <a:buClrTx/>
              <a:buSzTx/>
              <a:buFont typeface="Arial"/>
              <a:buChar char="•"/>
              <a:tabLst/>
              <a:defRPr>
                <a:solidFill>
                  <a:schemeClr val="tx1"/>
                </a:solidFill>
                <a:latin typeface="Franklin Gothic Book"/>
                <a:ea typeface="Franklin Gothic Book"/>
                <a:cs typeface="Franklin Gothic Book"/>
              </a:defRPr>
            </a:lvl3pPr>
            <a:lvl4pPr marL="540000" marR="0" indent="-180000" algn="l" defTabSz="914400" rtl="0" eaLnBrk="0" fontAlgn="base" latinLnBrk="0" hangingPunct="0">
              <a:lnSpc>
                <a:spcPct val="100000"/>
              </a:lnSpc>
              <a:spcBef>
                <a:spcPts val="0"/>
              </a:spcBef>
              <a:spcAft>
                <a:spcPts val="1200"/>
              </a:spcAft>
              <a:buClrTx/>
              <a:buSzTx/>
              <a:buFont typeface="Arial"/>
              <a:buChar char="•"/>
              <a:tabLst/>
              <a:defRPr>
                <a:latin typeface="Franklin Gothic Book"/>
                <a:ea typeface="Franklin Gothic Book"/>
                <a:cs typeface="Franklin Gothic Book"/>
              </a:defRPr>
            </a:lvl4pPr>
          </a:lstStyle>
          <a:p>
            <a:pPr marL="0" marR="0" lvl="0"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dirty="0" smtClean="0">
                <a:ln>
                  <a:noFill/>
                </a:ln>
                <a:solidFill>
                  <a:srgbClr val="58595B"/>
                </a:solidFill>
                <a:effectLst/>
                <a:uLnTx/>
                <a:uFillTx/>
                <a:latin typeface="Arial" pitchFamily="34" charset="0"/>
                <a:ea typeface="ＭＳ Ｐゴシック" charset="0"/>
                <a:cs typeface="Arial" pitchFamily="34" charset="0"/>
              </a:rPr>
              <a:t>Click to edit Master text styles</a:t>
            </a:r>
          </a:p>
          <a:p>
            <a:pPr marL="179388" marR="0" lvl="1" indent="-179388" algn="l" defTabSz="914400" rtl="0" eaLnBrk="0" fontAlgn="base" latinLnBrk="0" hangingPunct="0">
              <a:lnSpc>
                <a:spcPct val="100000"/>
              </a:lnSpc>
              <a:spcBef>
                <a:spcPts val="0"/>
              </a:spcBef>
              <a:spcAft>
                <a:spcPts val="1200"/>
              </a:spcAft>
              <a:buClrTx/>
              <a:buSzTx/>
              <a:buFont typeface="Arial" charset="0"/>
              <a:buChar char="•"/>
              <a:tabLst/>
              <a:defRPr/>
            </a:pPr>
            <a:r>
              <a:rPr kumimoji="0" lang="en-US" sz="1200" b="0" i="0" u="none" strike="noStrike" kern="1200" cap="none" spc="0" normalizeH="0" baseline="0" noProof="0" dirty="0" smtClean="0">
                <a:ln>
                  <a:noFill/>
                </a:ln>
                <a:solidFill>
                  <a:srgbClr val="58595B"/>
                </a:solidFill>
                <a:effectLst/>
                <a:uLnTx/>
                <a:uFillTx/>
                <a:latin typeface="Arial" pitchFamily="34" charset="0"/>
                <a:ea typeface="Arial" charset="0"/>
                <a:cs typeface="Arial" pitchFamily="34" charset="0"/>
              </a:rPr>
              <a:t>Second level</a:t>
            </a:r>
          </a:p>
          <a:p>
            <a:pPr marL="360000" marR="0" lvl="2" indent="-180000" algn="l" defTabSz="914400" rtl="0" eaLnBrk="0" fontAlgn="base" latinLnBrk="0" hangingPunct="0">
              <a:lnSpc>
                <a:spcPct val="100000"/>
              </a:lnSpc>
              <a:spcBef>
                <a:spcPts val="0"/>
              </a:spcBef>
              <a:spcAft>
                <a:spcPts val="1200"/>
              </a:spcAft>
              <a:buClrTx/>
              <a:buSzTx/>
              <a:buFont typeface="Arial"/>
              <a:buChar char="•"/>
              <a:tabLst/>
              <a:defRPr/>
            </a:pPr>
            <a:r>
              <a:rPr kumimoji="0" lang="en-US" sz="1200" b="0" i="0" u="none" strike="noStrike" kern="1200" cap="none" spc="0" normalizeH="0" baseline="0" noProof="0" dirty="0" smtClean="0">
                <a:ln>
                  <a:noFill/>
                </a:ln>
                <a:solidFill>
                  <a:srgbClr val="58595B"/>
                </a:solidFill>
                <a:effectLst/>
                <a:uLnTx/>
                <a:uFillTx/>
                <a:latin typeface="Arial" pitchFamily="34" charset="0"/>
                <a:ea typeface="Arial" charset="0"/>
                <a:cs typeface="Arial" pitchFamily="34" charset="0"/>
              </a:rPr>
              <a:t>Third level</a:t>
            </a:r>
          </a:p>
          <a:p>
            <a:pPr marL="540000" marR="0" lvl="3" indent="-180000" algn="l" defTabSz="914400" rtl="0" eaLnBrk="0" fontAlgn="base" latinLnBrk="0" hangingPunct="0">
              <a:lnSpc>
                <a:spcPct val="100000"/>
              </a:lnSpc>
              <a:spcBef>
                <a:spcPts val="0"/>
              </a:spcBef>
              <a:spcAft>
                <a:spcPts val="1200"/>
              </a:spcAft>
              <a:buClrTx/>
              <a:buSzTx/>
              <a:buFont typeface="Arial"/>
              <a:buChar char="•"/>
              <a:tabLst/>
              <a:defRPr/>
            </a:pPr>
            <a:r>
              <a:rPr kumimoji="0" lang="en-US" sz="1200" b="0" i="0" u="none" strike="noStrike" kern="1200" cap="none" spc="0" normalizeH="0" baseline="0" noProof="0" dirty="0" smtClean="0">
                <a:ln>
                  <a:noFill/>
                </a:ln>
                <a:solidFill>
                  <a:srgbClr val="58595B"/>
                </a:solidFill>
                <a:effectLst/>
                <a:uLnTx/>
                <a:uFillTx/>
                <a:latin typeface="Arial" pitchFamily="34" charset="0"/>
                <a:ea typeface="Arial" charset="0"/>
                <a:cs typeface="Arial" pitchFamily="34" charset="0"/>
              </a:rPr>
              <a:t>Fourth level</a:t>
            </a:r>
          </a:p>
        </p:txBody>
      </p:sp>
      <p:sp>
        <p:nvSpPr>
          <p:cNvPr id="14" name="Text Placeholder 6"/>
          <p:cNvSpPr>
            <a:spLocks noGrp="1"/>
          </p:cNvSpPr>
          <p:nvPr>
            <p:ph type="body" sz="quarter" idx="14"/>
          </p:nvPr>
        </p:nvSpPr>
        <p:spPr>
          <a:xfrm>
            <a:off x="4679567" y="2161445"/>
            <a:ext cx="3600002" cy="3238555"/>
          </a:xfrm>
          <a:prstGeom prst="roundRect">
            <a:avLst>
              <a:gd name="adj" fmla="val 5995"/>
            </a:avLst>
          </a:prstGeom>
          <a:solidFill>
            <a:schemeClr val="bg1"/>
          </a:solidFill>
          <a:ln>
            <a:noFill/>
          </a:ln>
        </p:spPr>
        <p:txBody>
          <a:bodyPr lIns="36000" tIns="36000" rIns="36000" bIns="36000">
            <a:noAutofit/>
          </a:bodyPr>
          <a:lstStyle>
            <a:lvl1pPr marL="0" marR="0" indent="0" algn="l" defTabSz="914400" rtl="0" eaLnBrk="0" fontAlgn="base" latinLnBrk="0" hangingPunct="0">
              <a:lnSpc>
                <a:spcPct val="100000"/>
              </a:lnSpc>
              <a:spcBef>
                <a:spcPts val="0"/>
              </a:spcBef>
              <a:spcAft>
                <a:spcPts val="1200"/>
              </a:spcAft>
              <a:buClrTx/>
              <a:buSzTx/>
              <a:buFontTx/>
              <a:buNone/>
              <a:tabLst/>
              <a:defRPr sz="2000">
                <a:solidFill>
                  <a:schemeClr val="tx1"/>
                </a:solidFill>
                <a:latin typeface="Franklin Gothic Book"/>
                <a:cs typeface="Franklin Gothic Book"/>
              </a:defRPr>
            </a:lvl1pPr>
            <a:lvl2pPr marL="179388" marR="0" indent="-179388" algn="l" defTabSz="914400" rtl="0" eaLnBrk="0" fontAlgn="base" latinLnBrk="0" hangingPunct="0">
              <a:lnSpc>
                <a:spcPct val="100000"/>
              </a:lnSpc>
              <a:spcBef>
                <a:spcPts val="0"/>
              </a:spcBef>
              <a:spcAft>
                <a:spcPts val="1200"/>
              </a:spcAft>
              <a:buClrTx/>
              <a:buSzTx/>
              <a:buFont typeface="Arial" charset="0"/>
              <a:buChar char="•"/>
              <a:tabLst/>
              <a:defRPr>
                <a:solidFill>
                  <a:schemeClr val="tx1"/>
                </a:solidFill>
                <a:latin typeface="Franklin Gothic Book"/>
                <a:ea typeface="Franklin Gothic Book"/>
                <a:cs typeface="Franklin Gothic Book"/>
              </a:defRPr>
            </a:lvl2pPr>
            <a:lvl3pPr marL="360000" marR="0" indent="-180000" algn="l" defTabSz="914400" rtl="0" eaLnBrk="0" fontAlgn="base" latinLnBrk="0" hangingPunct="0">
              <a:lnSpc>
                <a:spcPct val="100000"/>
              </a:lnSpc>
              <a:spcBef>
                <a:spcPts val="0"/>
              </a:spcBef>
              <a:spcAft>
                <a:spcPts val="1200"/>
              </a:spcAft>
              <a:buClrTx/>
              <a:buSzTx/>
              <a:buFont typeface="Arial"/>
              <a:buChar char="•"/>
              <a:tabLst/>
              <a:defRPr>
                <a:solidFill>
                  <a:schemeClr val="tx1"/>
                </a:solidFill>
                <a:latin typeface="Franklin Gothic Book"/>
                <a:ea typeface="Franklin Gothic Book"/>
                <a:cs typeface="Franklin Gothic Book"/>
              </a:defRPr>
            </a:lvl3pPr>
            <a:lvl4pPr marL="540000" marR="0" indent="-180000" algn="l" defTabSz="914400" rtl="0" eaLnBrk="0" fontAlgn="base" latinLnBrk="0" hangingPunct="0">
              <a:lnSpc>
                <a:spcPct val="100000"/>
              </a:lnSpc>
              <a:spcBef>
                <a:spcPts val="0"/>
              </a:spcBef>
              <a:spcAft>
                <a:spcPts val="1200"/>
              </a:spcAft>
              <a:buClrTx/>
              <a:buSzTx/>
              <a:buFont typeface="Arial"/>
              <a:buChar char="•"/>
              <a:tabLst/>
              <a:defRPr>
                <a:latin typeface="Franklin Gothic Book"/>
                <a:ea typeface="Franklin Gothic Book"/>
                <a:cs typeface="Franklin Gothic Book"/>
              </a:defRPr>
            </a:lvl4pPr>
          </a:lstStyle>
          <a:p>
            <a:pPr marL="0" marR="0" lvl="0"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dirty="0" smtClean="0">
                <a:ln>
                  <a:noFill/>
                </a:ln>
                <a:solidFill>
                  <a:srgbClr val="58595B"/>
                </a:solidFill>
                <a:effectLst/>
                <a:uLnTx/>
                <a:uFillTx/>
                <a:latin typeface="Arial" pitchFamily="34" charset="0"/>
                <a:ea typeface="ＭＳ Ｐゴシック" charset="0"/>
                <a:cs typeface="Arial" pitchFamily="34" charset="0"/>
              </a:rPr>
              <a:t>Click to edit Master text styles</a:t>
            </a:r>
          </a:p>
          <a:p>
            <a:pPr marL="179388" marR="0" lvl="1" indent="-179388" algn="l" defTabSz="914400" rtl="0" eaLnBrk="0" fontAlgn="base" latinLnBrk="0" hangingPunct="0">
              <a:lnSpc>
                <a:spcPct val="100000"/>
              </a:lnSpc>
              <a:spcBef>
                <a:spcPts val="0"/>
              </a:spcBef>
              <a:spcAft>
                <a:spcPts val="1200"/>
              </a:spcAft>
              <a:buClrTx/>
              <a:buSzTx/>
              <a:buFont typeface="Arial" charset="0"/>
              <a:buChar char="•"/>
              <a:tabLst/>
              <a:defRPr/>
            </a:pPr>
            <a:r>
              <a:rPr kumimoji="0" lang="en-US" sz="1200" b="0" i="0" u="none" strike="noStrike" kern="1200" cap="none" spc="0" normalizeH="0" baseline="0" noProof="0" dirty="0" smtClean="0">
                <a:ln>
                  <a:noFill/>
                </a:ln>
                <a:solidFill>
                  <a:srgbClr val="58595B"/>
                </a:solidFill>
                <a:effectLst/>
                <a:uLnTx/>
                <a:uFillTx/>
                <a:latin typeface="Arial" pitchFamily="34" charset="0"/>
                <a:ea typeface="Arial" charset="0"/>
                <a:cs typeface="Arial" pitchFamily="34" charset="0"/>
              </a:rPr>
              <a:t>Second level</a:t>
            </a:r>
          </a:p>
          <a:p>
            <a:pPr marL="360000" marR="0" lvl="2" indent="-180000" algn="l" defTabSz="914400" rtl="0" eaLnBrk="0" fontAlgn="base" latinLnBrk="0" hangingPunct="0">
              <a:lnSpc>
                <a:spcPct val="100000"/>
              </a:lnSpc>
              <a:spcBef>
                <a:spcPts val="0"/>
              </a:spcBef>
              <a:spcAft>
                <a:spcPts val="1200"/>
              </a:spcAft>
              <a:buClrTx/>
              <a:buSzTx/>
              <a:buFont typeface="Arial"/>
              <a:buChar char="•"/>
              <a:tabLst/>
              <a:defRPr/>
            </a:pPr>
            <a:r>
              <a:rPr kumimoji="0" lang="en-US" sz="1200" b="0" i="0" u="none" strike="noStrike" kern="1200" cap="none" spc="0" normalizeH="0" baseline="0" noProof="0" dirty="0" smtClean="0">
                <a:ln>
                  <a:noFill/>
                </a:ln>
                <a:solidFill>
                  <a:srgbClr val="58595B"/>
                </a:solidFill>
                <a:effectLst/>
                <a:uLnTx/>
                <a:uFillTx/>
                <a:latin typeface="Arial" pitchFamily="34" charset="0"/>
                <a:ea typeface="Arial" charset="0"/>
                <a:cs typeface="Arial" pitchFamily="34" charset="0"/>
              </a:rPr>
              <a:t>Third level</a:t>
            </a:r>
          </a:p>
          <a:p>
            <a:pPr marL="540000" marR="0" lvl="3" indent="-180000" algn="l" defTabSz="914400" rtl="0" eaLnBrk="0" fontAlgn="base" latinLnBrk="0" hangingPunct="0">
              <a:lnSpc>
                <a:spcPct val="100000"/>
              </a:lnSpc>
              <a:spcBef>
                <a:spcPts val="0"/>
              </a:spcBef>
              <a:spcAft>
                <a:spcPts val="1200"/>
              </a:spcAft>
              <a:buClrTx/>
              <a:buSzTx/>
              <a:buFont typeface="Arial"/>
              <a:buChar char="•"/>
              <a:tabLst/>
              <a:defRPr/>
            </a:pPr>
            <a:r>
              <a:rPr kumimoji="0" lang="en-US" sz="1200" b="0" i="0" u="none" strike="noStrike" kern="1200" cap="none" spc="0" normalizeH="0" baseline="0" noProof="0" dirty="0" smtClean="0">
                <a:ln>
                  <a:noFill/>
                </a:ln>
                <a:solidFill>
                  <a:srgbClr val="58595B"/>
                </a:solidFill>
                <a:effectLst/>
                <a:uLnTx/>
                <a:uFillTx/>
                <a:latin typeface="Arial" pitchFamily="34" charset="0"/>
                <a:ea typeface="Arial" charset="0"/>
                <a:cs typeface="Arial" pitchFamily="34" charset="0"/>
              </a:rPr>
              <a:t>Fourth level</a:t>
            </a:r>
          </a:p>
        </p:txBody>
      </p:sp>
    </p:spTree>
    <p:extLst>
      <p:ext uri="{BB962C8B-B14F-4D97-AF65-F5344CB8AC3E}">
        <p14:creationId xmlns:p14="http://schemas.microsoft.com/office/powerpoint/2010/main" val="2764878150"/>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large chart + text">
    <p:spTree>
      <p:nvGrpSpPr>
        <p:cNvPr id="1" name=""/>
        <p:cNvGrpSpPr/>
        <p:nvPr/>
      </p:nvGrpSpPr>
      <p:grpSpPr>
        <a:xfrm>
          <a:off x="0" y="0"/>
          <a:ext cx="0" cy="0"/>
          <a:chOff x="0" y="0"/>
          <a:chExt cx="0" cy="0"/>
        </a:xfrm>
      </p:grpSpPr>
      <p:sp>
        <p:nvSpPr>
          <p:cNvPr id="5" name="Round Same Side Corner Rectangle 4"/>
          <p:cNvSpPr/>
          <p:nvPr userDrawn="1"/>
        </p:nvSpPr>
        <p:spPr>
          <a:xfrm>
            <a:off x="387350" y="2170906"/>
            <a:ext cx="4789488" cy="4300538"/>
          </a:xfrm>
          <a:prstGeom prst="round2SameRect">
            <a:avLst>
              <a:gd name="adj1" fmla="val 3390"/>
              <a:gd name="adj2" fmla="val 0"/>
            </a:avLst>
          </a:prstGeom>
          <a:solidFill>
            <a:schemeClr val="tx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spcAft>
                <a:spcPct val="50000"/>
              </a:spcAft>
              <a:defRPr/>
            </a:pPr>
            <a:endParaRPr lang="en-GB" dirty="0">
              <a:latin typeface="Franklin Gothic Book"/>
            </a:endParaRPr>
          </a:p>
        </p:txBody>
      </p:sp>
      <p:sp>
        <p:nvSpPr>
          <p:cNvPr id="2" name="Title 1" descr="Ideally your title should fit on one line." title="Slide title"/>
          <p:cNvSpPr>
            <a:spLocks noGrp="1"/>
          </p:cNvSpPr>
          <p:nvPr>
            <p:ph type="title"/>
          </p:nvPr>
        </p:nvSpPr>
        <p:spPr/>
        <p:txBody>
          <a:bodyPr/>
          <a:lstStyle/>
          <a:p>
            <a:r>
              <a:rPr lang="en-US" smtClean="0"/>
              <a:t>Click to edit Master title style</a:t>
            </a:r>
            <a:endParaRPr lang="en-GB"/>
          </a:p>
        </p:txBody>
      </p:sp>
      <p:sp>
        <p:nvSpPr>
          <p:cNvPr id="100" name="Date Placeholder 3"/>
          <p:cNvSpPr>
            <a:spLocks noGrp="1"/>
          </p:cNvSpPr>
          <p:nvPr>
            <p:ph type="dt" sz="half" idx="2"/>
          </p:nvPr>
        </p:nvSpPr>
        <p:spPr>
          <a:xfrm>
            <a:off x="719136" y="6480000"/>
            <a:ext cx="1871664" cy="378000"/>
          </a:xfrm>
          <a:prstGeom prst="rect">
            <a:avLst/>
          </a:prstGeom>
        </p:spPr>
        <p:txBody>
          <a:bodyPr lIns="0" tIns="0" rIns="0" bIns="0" anchor="ctr"/>
          <a:lstStyle>
            <a:lvl1pPr>
              <a:defRPr sz="800">
                <a:solidFill>
                  <a:schemeClr val="accent1"/>
                </a:solidFill>
              </a:defRPr>
            </a:lvl1pPr>
          </a:lstStyle>
          <a:p>
            <a:fld id="{B6178F0A-3EE0-4B48-8395-CF38F4590226}" type="datetime3">
              <a:rPr lang="en-GB" smtClean="0"/>
              <a:t>21 December, 2020</a:t>
            </a:fld>
            <a:endParaRPr lang="en-GB" dirty="0"/>
          </a:p>
        </p:txBody>
      </p:sp>
      <p:sp>
        <p:nvSpPr>
          <p:cNvPr id="101" name="Footer Placeholder 4"/>
          <p:cNvSpPr>
            <a:spLocks noGrp="1"/>
          </p:cNvSpPr>
          <p:nvPr>
            <p:ph type="ftr" sz="quarter" idx="3"/>
          </p:nvPr>
        </p:nvSpPr>
        <p:spPr>
          <a:xfrm>
            <a:off x="0" y="6480000"/>
            <a:ext cx="9144000" cy="378000"/>
          </a:xfrm>
          <a:prstGeom prst="rect">
            <a:avLst/>
          </a:prstGeom>
        </p:spPr>
        <p:txBody>
          <a:bodyPr lIns="0" tIns="0" rIns="0" bIns="0" anchor="ctr"/>
          <a:lstStyle>
            <a:lvl1pPr algn="ctr">
              <a:defRPr lang="en-GB"/>
            </a:lvl1pPr>
          </a:lstStyle>
          <a:p>
            <a:endParaRPr lang="en-GB"/>
          </a:p>
        </p:txBody>
      </p:sp>
      <p:sp>
        <p:nvSpPr>
          <p:cNvPr id="103" name="Slide Number Placeholder 5"/>
          <p:cNvSpPr>
            <a:spLocks noGrp="1"/>
          </p:cNvSpPr>
          <p:nvPr>
            <p:ph type="sldNum" sz="quarter" idx="4"/>
          </p:nvPr>
        </p:nvSpPr>
        <p:spPr>
          <a:xfrm>
            <a:off x="8279567" y="6480000"/>
            <a:ext cx="360002" cy="378000"/>
          </a:xfrm>
          <a:prstGeom prst="rect">
            <a:avLst/>
          </a:prstGeom>
        </p:spPr>
        <p:txBody>
          <a:bodyPr lIns="0" tIns="0" rIns="0" bIns="0" anchor="ctr"/>
          <a:lstStyle>
            <a:lvl1pPr algn="r">
              <a:defRPr sz="800">
                <a:solidFill>
                  <a:schemeClr val="accent1"/>
                </a:solidFill>
              </a:defRPr>
            </a:lvl1pPr>
          </a:lstStyle>
          <a:p>
            <a:fld id="{71F9F866-B438-9445-8D9F-1F8FF6608833}" type="slidenum">
              <a:rPr lang="en-GB" smtClean="0"/>
              <a:pPr/>
              <a:t>‹#›</a:t>
            </a:fld>
            <a:endParaRPr lang="en-GB" dirty="0"/>
          </a:p>
        </p:txBody>
      </p:sp>
      <p:sp>
        <p:nvSpPr>
          <p:cNvPr id="4" name="Text Placeholder 3"/>
          <p:cNvSpPr>
            <a:spLocks noGrp="1"/>
          </p:cNvSpPr>
          <p:nvPr>
            <p:ph type="body" sz="quarter" idx="16"/>
          </p:nvPr>
        </p:nvSpPr>
        <p:spPr>
          <a:xfrm>
            <a:off x="5535614" y="2162175"/>
            <a:ext cx="2884486" cy="43180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endParaRPr lang="en-GB" dirty="0"/>
          </a:p>
        </p:txBody>
      </p:sp>
      <p:sp>
        <p:nvSpPr>
          <p:cNvPr id="9" name="Content Placeholder 8"/>
          <p:cNvSpPr>
            <a:spLocks noGrp="1"/>
          </p:cNvSpPr>
          <p:nvPr>
            <p:ph sz="quarter" idx="17" hasCustomPrompt="1"/>
          </p:nvPr>
        </p:nvSpPr>
        <p:spPr>
          <a:xfrm>
            <a:off x="376238" y="2157412"/>
            <a:ext cx="4789488" cy="4300537"/>
          </a:xfrm>
        </p:spPr>
        <p:txBody>
          <a:bodyPr/>
          <a:lstStyle>
            <a:lvl5pPr marL="0" indent="0">
              <a:defRPr baseline="0">
                <a:latin typeface="Franklin Gothic Book" panose="020B0503020102020204" pitchFamily="34" charset="0"/>
              </a:defRPr>
            </a:lvl5pPr>
          </a:lstStyle>
          <a:p>
            <a:pPr lvl="4"/>
            <a:r>
              <a:rPr lang="en-GB" dirty="0" smtClean="0"/>
              <a:t>Click icon to insert object</a:t>
            </a:r>
            <a:endParaRPr lang="en-GB" dirty="0"/>
          </a:p>
        </p:txBody>
      </p:sp>
    </p:spTree>
    <p:extLst>
      <p:ext uri="{BB962C8B-B14F-4D97-AF65-F5344CB8AC3E}">
        <p14:creationId xmlns:p14="http://schemas.microsoft.com/office/powerpoint/2010/main" val="4168317674"/>
      </p:ext>
    </p:extLst>
  </p:cSld>
  <p:clrMapOvr>
    <a:masterClrMapping/>
  </p:clrMapOvr>
  <p:timing>
    <p:tnLst>
      <p:par>
        <p:cTn id="1" dur="indefinite" restart="never" nodeType="tmRoot"/>
      </p:par>
    </p:tnLst>
  </p:timing>
</p:sldLayout>
</file>

<file path=ppt/slideLayouts/slideLayout130.xml><?xml version="1.0" encoding="utf-8"?>
<p:sldLayout xmlns:a="http://schemas.openxmlformats.org/drawingml/2006/main" xmlns:r="http://schemas.openxmlformats.org/officeDocument/2006/relationships" xmlns:p="http://schemas.openxmlformats.org/presentationml/2006/main" preserve="1" userDrawn="1">
  <p:cSld name="10_Custom Layout">
    <p:spTree>
      <p:nvGrpSpPr>
        <p:cNvPr id="1" name=""/>
        <p:cNvGrpSpPr/>
        <p:nvPr/>
      </p:nvGrpSpPr>
      <p:grpSpPr>
        <a:xfrm>
          <a:off x="0" y="0"/>
          <a:ext cx="0" cy="0"/>
          <a:chOff x="0" y="0"/>
          <a:chExt cx="0" cy="0"/>
        </a:xfrm>
      </p:grpSpPr>
      <p:sp>
        <p:nvSpPr>
          <p:cNvPr id="8" name="Rectangle 7"/>
          <p:cNvSpPr/>
          <p:nvPr userDrawn="1"/>
        </p:nvSpPr>
        <p:spPr>
          <a:xfrm>
            <a:off x="0" y="1079999"/>
            <a:ext cx="9144001" cy="5400001"/>
          </a:xfrm>
          <a:prstGeom prst="rect">
            <a:avLst/>
          </a:prstGeom>
          <a:solidFill>
            <a:schemeClr val="tx1">
              <a:lumMod val="20000"/>
              <a:lumOff val="8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t"/>
          <a:lstStyle/>
          <a:p>
            <a:pPr algn="ctr">
              <a:spcAft>
                <a:spcPts val="600"/>
              </a:spcAft>
            </a:pPr>
            <a:endParaRPr lang="en-US" dirty="0" smtClean="0">
              <a:solidFill>
                <a:srgbClr val="FFFFFF"/>
              </a:solidFill>
            </a:endParaRPr>
          </a:p>
        </p:txBody>
      </p:sp>
      <p:sp>
        <p:nvSpPr>
          <p:cNvPr id="2" name="Title 1"/>
          <p:cNvSpPr>
            <a:spLocks noGrp="1"/>
          </p:cNvSpPr>
          <p:nvPr>
            <p:ph type="title"/>
          </p:nvPr>
        </p:nvSpPr>
        <p:spPr/>
        <p:txBody>
          <a:bodyPr/>
          <a:lstStyle/>
          <a:p>
            <a:r>
              <a:rPr lang="en-GB" smtClean="0"/>
              <a:t>Click to edit Master title style</a:t>
            </a:r>
            <a:endParaRPr lang="en-US"/>
          </a:p>
        </p:txBody>
      </p:sp>
      <p:sp>
        <p:nvSpPr>
          <p:cNvPr id="3" name="Date Placeholder 2"/>
          <p:cNvSpPr>
            <a:spLocks noGrp="1"/>
          </p:cNvSpPr>
          <p:nvPr>
            <p:ph type="dt" sz="half" idx="10"/>
          </p:nvPr>
        </p:nvSpPr>
        <p:spPr/>
        <p:txBody>
          <a:bodyPr/>
          <a:lstStyle/>
          <a:p>
            <a:fld id="{8B6E079F-0502-CC4C-9C8B-39554E94F19E}" type="datetime3">
              <a:rPr lang="en-GB" smtClean="0">
                <a:solidFill>
                  <a:srgbClr val="00539B"/>
                </a:solidFill>
              </a:rPr>
              <a:pPr/>
              <a:t>21 December, 2020</a:t>
            </a:fld>
            <a:endParaRPr lang="en-GB" dirty="0">
              <a:solidFill>
                <a:srgbClr val="00539B"/>
              </a:solidFill>
            </a:endParaRPr>
          </a:p>
        </p:txBody>
      </p:sp>
      <p:sp>
        <p:nvSpPr>
          <p:cNvPr id="4" name="Footer Placeholder 3"/>
          <p:cNvSpPr>
            <a:spLocks noGrp="1"/>
          </p:cNvSpPr>
          <p:nvPr>
            <p:ph type="ftr" sz="quarter" idx="11"/>
          </p:nvPr>
        </p:nvSpPr>
        <p:spPr/>
        <p:txBody>
          <a:bodyPr/>
          <a:lstStyle/>
          <a:p>
            <a:r>
              <a:rPr lang="en-GB" dirty="0" smtClean="0">
                <a:solidFill>
                  <a:srgbClr val="00539B"/>
                </a:solidFill>
              </a:rPr>
              <a:t>© European Bank for Reconstruction </a:t>
            </a:r>
            <a:r>
              <a:rPr lang="en-GB" smtClean="0">
                <a:solidFill>
                  <a:srgbClr val="00539B"/>
                </a:solidFill>
              </a:rPr>
              <a:t>and Development </a:t>
            </a:r>
            <a:r>
              <a:rPr lang="en-GB" dirty="0" smtClean="0">
                <a:solidFill>
                  <a:srgbClr val="00539B"/>
                </a:solidFill>
              </a:rPr>
              <a:t>2012</a:t>
            </a:r>
            <a:endParaRPr lang="en-GB" dirty="0">
              <a:solidFill>
                <a:srgbClr val="00539B"/>
              </a:solidFill>
            </a:endParaRPr>
          </a:p>
        </p:txBody>
      </p:sp>
      <p:sp>
        <p:nvSpPr>
          <p:cNvPr id="5" name="Slide Number Placeholder 4"/>
          <p:cNvSpPr>
            <a:spLocks noGrp="1"/>
          </p:cNvSpPr>
          <p:nvPr>
            <p:ph type="sldNum" sz="quarter" idx="12"/>
          </p:nvPr>
        </p:nvSpPr>
        <p:spPr/>
        <p:txBody>
          <a:bodyPr/>
          <a:lstStyle/>
          <a:p>
            <a:fld id="{71F9F866-B438-9445-8D9F-1F8FF6608833}" type="slidenum">
              <a:rPr lang="en-GB" smtClean="0">
                <a:solidFill>
                  <a:srgbClr val="00539B"/>
                </a:solidFill>
              </a:rPr>
              <a:pPr/>
              <a:t>‹#›</a:t>
            </a:fld>
            <a:endParaRPr lang="en-GB" dirty="0">
              <a:solidFill>
                <a:srgbClr val="00539B"/>
              </a:solidFill>
            </a:endParaRPr>
          </a:p>
        </p:txBody>
      </p:sp>
      <p:sp>
        <p:nvSpPr>
          <p:cNvPr id="6" name="Round Same Side Corner Rectangle 5"/>
          <p:cNvSpPr/>
          <p:nvPr userDrawn="1"/>
        </p:nvSpPr>
        <p:spPr>
          <a:xfrm>
            <a:off x="358774" y="1411899"/>
            <a:ext cx="2879724" cy="5068102"/>
          </a:xfrm>
          <a:prstGeom prst="round2SameRect">
            <a:avLst>
              <a:gd name="adj1" fmla="val 5071"/>
              <a:gd name="adj2" fmla="val 0"/>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t"/>
          <a:lstStyle/>
          <a:p>
            <a:pPr algn="ctr">
              <a:spcAft>
                <a:spcPts val="600"/>
              </a:spcAft>
            </a:pPr>
            <a:endParaRPr lang="en-US" dirty="0" smtClean="0">
              <a:solidFill>
                <a:srgbClr val="FFFFFF"/>
              </a:solidFill>
            </a:endParaRPr>
          </a:p>
        </p:txBody>
      </p:sp>
      <p:sp>
        <p:nvSpPr>
          <p:cNvPr id="10"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14"/>
          </p:nvPr>
        </p:nvSpPr>
        <p:spPr>
          <a:xfrm>
            <a:off x="3598861" y="1411899"/>
            <a:ext cx="4680706" cy="1111877"/>
          </a:xfrm>
          <a:prstGeom prst="roundRect">
            <a:avLst/>
          </a:prstGeom>
        </p:spPr>
        <p:txBody>
          <a:bodyPr/>
          <a:lstStyle/>
          <a:p>
            <a:pPr lvl="0"/>
            <a:r>
              <a:rPr lang="en-US" noProof="0" dirty="0" smtClean="0"/>
              <a:t>Click icon to add picture</a:t>
            </a:r>
            <a:endParaRPr lang="en-GB" noProof="0" dirty="0"/>
          </a:p>
        </p:txBody>
      </p:sp>
      <p:sp>
        <p:nvSpPr>
          <p:cNvPr id="58" name="Text Placeholder 6"/>
          <p:cNvSpPr>
            <a:spLocks noGrp="1"/>
          </p:cNvSpPr>
          <p:nvPr>
            <p:ph type="body" sz="quarter" idx="15"/>
          </p:nvPr>
        </p:nvSpPr>
        <p:spPr>
          <a:xfrm>
            <a:off x="3598860" y="2879725"/>
            <a:ext cx="4680709" cy="3240275"/>
          </a:xfrm>
          <a:prstGeom prst="roundRect">
            <a:avLst>
              <a:gd name="adj" fmla="val 5995"/>
            </a:avLst>
          </a:prstGeom>
          <a:solidFill>
            <a:schemeClr val="bg1"/>
          </a:solidFill>
          <a:ln>
            <a:noFill/>
          </a:ln>
        </p:spPr>
        <p:txBody>
          <a:bodyPr lIns="36000" tIns="36000" rIns="36000" bIns="36000">
            <a:noAutofit/>
          </a:bodyPr>
          <a:lstStyle>
            <a:lvl1pPr marL="0" marR="0" indent="0" algn="l" defTabSz="914400" rtl="0" eaLnBrk="0" fontAlgn="base" latinLnBrk="0" hangingPunct="0">
              <a:lnSpc>
                <a:spcPct val="100000"/>
              </a:lnSpc>
              <a:spcBef>
                <a:spcPts val="0"/>
              </a:spcBef>
              <a:spcAft>
                <a:spcPts val="1200"/>
              </a:spcAft>
              <a:buClrTx/>
              <a:buSzTx/>
              <a:buFontTx/>
              <a:buNone/>
              <a:tabLst/>
              <a:defRPr sz="2000">
                <a:solidFill>
                  <a:schemeClr val="tx1"/>
                </a:solidFill>
                <a:latin typeface="Franklin Gothic Book"/>
                <a:cs typeface="Franklin Gothic Book"/>
              </a:defRPr>
            </a:lvl1pPr>
            <a:lvl2pPr marL="179388" marR="0" indent="-179388" algn="l" defTabSz="914400" rtl="0" eaLnBrk="0" fontAlgn="base" latinLnBrk="0" hangingPunct="0">
              <a:lnSpc>
                <a:spcPct val="100000"/>
              </a:lnSpc>
              <a:spcBef>
                <a:spcPts val="0"/>
              </a:spcBef>
              <a:spcAft>
                <a:spcPts val="1200"/>
              </a:spcAft>
              <a:buClrTx/>
              <a:buSzTx/>
              <a:buFont typeface="Arial" charset="0"/>
              <a:buChar char="•"/>
              <a:tabLst/>
              <a:defRPr>
                <a:solidFill>
                  <a:schemeClr val="tx1"/>
                </a:solidFill>
                <a:latin typeface="Franklin Gothic Book"/>
                <a:ea typeface="Franklin Gothic Book"/>
                <a:cs typeface="Franklin Gothic Book"/>
              </a:defRPr>
            </a:lvl2pPr>
            <a:lvl3pPr marL="360000" marR="0" indent="-180000" algn="l" defTabSz="914400" rtl="0" eaLnBrk="0" fontAlgn="base" latinLnBrk="0" hangingPunct="0">
              <a:lnSpc>
                <a:spcPct val="100000"/>
              </a:lnSpc>
              <a:spcBef>
                <a:spcPts val="0"/>
              </a:spcBef>
              <a:spcAft>
                <a:spcPts val="1200"/>
              </a:spcAft>
              <a:buClrTx/>
              <a:buSzTx/>
              <a:buFont typeface="Arial"/>
              <a:buChar char="•"/>
              <a:tabLst/>
              <a:defRPr>
                <a:solidFill>
                  <a:schemeClr val="tx1"/>
                </a:solidFill>
                <a:latin typeface="Franklin Gothic Book"/>
                <a:ea typeface="Franklin Gothic Book"/>
                <a:cs typeface="Franklin Gothic Book"/>
              </a:defRPr>
            </a:lvl3pPr>
            <a:lvl4pPr marL="540000" marR="0" indent="-180000" algn="l" defTabSz="914400" rtl="0" eaLnBrk="0" fontAlgn="base" latinLnBrk="0" hangingPunct="0">
              <a:lnSpc>
                <a:spcPct val="100000"/>
              </a:lnSpc>
              <a:spcBef>
                <a:spcPts val="0"/>
              </a:spcBef>
              <a:spcAft>
                <a:spcPts val="1200"/>
              </a:spcAft>
              <a:buClrTx/>
              <a:buSzTx/>
              <a:buFont typeface="Arial"/>
              <a:buChar char="•"/>
              <a:tabLst/>
              <a:defRPr>
                <a:latin typeface="Franklin Gothic Book"/>
                <a:ea typeface="Franklin Gothic Book"/>
                <a:cs typeface="Franklin Gothic Book"/>
              </a:defRPr>
            </a:lvl4pPr>
          </a:lstStyle>
          <a:p>
            <a:pPr marL="0" marR="0" lvl="0"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dirty="0" smtClean="0">
                <a:ln>
                  <a:noFill/>
                </a:ln>
                <a:solidFill>
                  <a:srgbClr val="58595B"/>
                </a:solidFill>
                <a:effectLst/>
                <a:uLnTx/>
                <a:uFillTx/>
                <a:latin typeface="Arial" pitchFamily="34" charset="0"/>
                <a:ea typeface="ＭＳ Ｐゴシック" charset="0"/>
                <a:cs typeface="Arial" pitchFamily="34" charset="0"/>
              </a:rPr>
              <a:t>Click to edit Master text styles</a:t>
            </a:r>
          </a:p>
          <a:p>
            <a:pPr marL="179388" marR="0" lvl="1" indent="-179388" algn="l" defTabSz="914400" rtl="0" eaLnBrk="0" fontAlgn="base" latinLnBrk="0" hangingPunct="0">
              <a:lnSpc>
                <a:spcPct val="100000"/>
              </a:lnSpc>
              <a:spcBef>
                <a:spcPts val="0"/>
              </a:spcBef>
              <a:spcAft>
                <a:spcPts val="1200"/>
              </a:spcAft>
              <a:buClrTx/>
              <a:buSzTx/>
              <a:buFont typeface="Arial" charset="0"/>
              <a:buChar char="•"/>
              <a:tabLst/>
              <a:defRPr/>
            </a:pPr>
            <a:r>
              <a:rPr kumimoji="0" lang="en-US" sz="1200" b="0" i="0" u="none" strike="noStrike" kern="1200" cap="none" spc="0" normalizeH="0" baseline="0" noProof="0" dirty="0" smtClean="0">
                <a:ln>
                  <a:noFill/>
                </a:ln>
                <a:solidFill>
                  <a:srgbClr val="58595B"/>
                </a:solidFill>
                <a:effectLst/>
                <a:uLnTx/>
                <a:uFillTx/>
                <a:latin typeface="Arial" pitchFamily="34" charset="0"/>
                <a:ea typeface="Arial" charset="0"/>
                <a:cs typeface="Arial" pitchFamily="34" charset="0"/>
              </a:rPr>
              <a:t>Second level</a:t>
            </a:r>
          </a:p>
          <a:p>
            <a:pPr marL="360000" marR="0" lvl="2" indent="-180000" algn="l" defTabSz="914400" rtl="0" eaLnBrk="0" fontAlgn="base" latinLnBrk="0" hangingPunct="0">
              <a:lnSpc>
                <a:spcPct val="100000"/>
              </a:lnSpc>
              <a:spcBef>
                <a:spcPts val="0"/>
              </a:spcBef>
              <a:spcAft>
                <a:spcPts val="1200"/>
              </a:spcAft>
              <a:buClrTx/>
              <a:buSzTx/>
              <a:buFont typeface="Arial"/>
              <a:buChar char="•"/>
              <a:tabLst/>
              <a:defRPr/>
            </a:pPr>
            <a:r>
              <a:rPr kumimoji="0" lang="en-US" sz="1200" b="0" i="0" u="none" strike="noStrike" kern="1200" cap="none" spc="0" normalizeH="0" baseline="0" noProof="0" dirty="0" smtClean="0">
                <a:ln>
                  <a:noFill/>
                </a:ln>
                <a:solidFill>
                  <a:srgbClr val="58595B"/>
                </a:solidFill>
                <a:effectLst/>
                <a:uLnTx/>
                <a:uFillTx/>
                <a:latin typeface="Arial" pitchFamily="34" charset="0"/>
                <a:ea typeface="Arial" charset="0"/>
                <a:cs typeface="Arial" pitchFamily="34" charset="0"/>
              </a:rPr>
              <a:t>Third level</a:t>
            </a:r>
          </a:p>
          <a:p>
            <a:pPr marL="540000" marR="0" lvl="3" indent="-180000" algn="l" defTabSz="914400" rtl="0" eaLnBrk="0" fontAlgn="base" latinLnBrk="0" hangingPunct="0">
              <a:lnSpc>
                <a:spcPct val="100000"/>
              </a:lnSpc>
              <a:spcBef>
                <a:spcPts val="0"/>
              </a:spcBef>
              <a:spcAft>
                <a:spcPts val="1200"/>
              </a:spcAft>
              <a:buClrTx/>
              <a:buSzTx/>
              <a:buFont typeface="Arial"/>
              <a:buChar char="•"/>
              <a:tabLst/>
              <a:defRPr/>
            </a:pPr>
            <a:r>
              <a:rPr kumimoji="0" lang="en-US" sz="1200" b="0" i="0" u="none" strike="noStrike" kern="1200" cap="none" spc="0" normalizeH="0" baseline="0" noProof="0" dirty="0" smtClean="0">
                <a:ln>
                  <a:noFill/>
                </a:ln>
                <a:solidFill>
                  <a:srgbClr val="58595B"/>
                </a:solidFill>
                <a:effectLst/>
                <a:uLnTx/>
                <a:uFillTx/>
                <a:latin typeface="Arial" pitchFamily="34" charset="0"/>
                <a:ea typeface="Arial" charset="0"/>
                <a:cs typeface="Arial" pitchFamily="34" charset="0"/>
              </a:rPr>
              <a:t>Fourth level</a:t>
            </a:r>
          </a:p>
        </p:txBody>
      </p:sp>
    </p:spTree>
    <p:extLst>
      <p:ext uri="{BB962C8B-B14F-4D97-AF65-F5344CB8AC3E}">
        <p14:creationId xmlns:p14="http://schemas.microsoft.com/office/powerpoint/2010/main" val="3251288906"/>
      </p:ext>
    </p:extLst>
  </p:cSld>
  <p:clrMapOvr>
    <a:masterClrMapping/>
  </p:clrMapOvr>
  <p:timing>
    <p:tnLst>
      <p:par>
        <p:cTn id="1" dur="indefinite" restart="never" nodeType="tmRoot"/>
      </p:par>
    </p:tnLst>
  </p:timing>
</p:sldLayout>
</file>

<file path=ppt/slideLayouts/slideLayout131.xml><?xml version="1.0" encoding="utf-8"?>
<p:sldLayout xmlns:a="http://schemas.openxmlformats.org/drawingml/2006/main" xmlns:r="http://schemas.openxmlformats.org/officeDocument/2006/relationships" xmlns:p="http://schemas.openxmlformats.org/presentationml/2006/main" preserve="1" userDrawn="1">
  <p:cSld name="11_Custom Layout">
    <p:spTree>
      <p:nvGrpSpPr>
        <p:cNvPr id="1" name=""/>
        <p:cNvGrpSpPr/>
        <p:nvPr/>
      </p:nvGrpSpPr>
      <p:grpSpPr>
        <a:xfrm>
          <a:off x="0" y="0"/>
          <a:ext cx="0" cy="0"/>
          <a:chOff x="0" y="0"/>
          <a:chExt cx="0" cy="0"/>
        </a:xfrm>
      </p:grpSpPr>
      <p:sp>
        <p:nvSpPr>
          <p:cNvPr id="8" name="Rectangle 7"/>
          <p:cNvSpPr/>
          <p:nvPr userDrawn="1"/>
        </p:nvSpPr>
        <p:spPr>
          <a:xfrm>
            <a:off x="0" y="1079999"/>
            <a:ext cx="9144001" cy="5400001"/>
          </a:xfrm>
          <a:prstGeom prst="rect">
            <a:avLst/>
          </a:prstGeom>
          <a:solidFill>
            <a:schemeClr val="tx1">
              <a:lumMod val="20000"/>
              <a:lumOff val="8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t"/>
          <a:lstStyle/>
          <a:p>
            <a:pPr algn="ctr">
              <a:spcAft>
                <a:spcPts val="600"/>
              </a:spcAft>
            </a:pPr>
            <a:endParaRPr lang="en-US" dirty="0" smtClean="0">
              <a:solidFill>
                <a:srgbClr val="FFFFFF"/>
              </a:solidFill>
            </a:endParaRPr>
          </a:p>
        </p:txBody>
      </p:sp>
      <p:sp>
        <p:nvSpPr>
          <p:cNvPr id="2" name="Title 1"/>
          <p:cNvSpPr>
            <a:spLocks noGrp="1"/>
          </p:cNvSpPr>
          <p:nvPr>
            <p:ph type="title"/>
          </p:nvPr>
        </p:nvSpPr>
        <p:spPr/>
        <p:txBody>
          <a:bodyPr/>
          <a:lstStyle/>
          <a:p>
            <a:r>
              <a:rPr lang="en-GB" smtClean="0"/>
              <a:t>Click to edit Master title style</a:t>
            </a:r>
            <a:endParaRPr lang="en-US"/>
          </a:p>
        </p:txBody>
      </p:sp>
      <p:sp>
        <p:nvSpPr>
          <p:cNvPr id="3" name="Date Placeholder 2"/>
          <p:cNvSpPr>
            <a:spLocks noGrp="1"/>
          </p:cNvSpPr>
          <p:nvPr>
            <p:ph type="dt" sz="half" idx="10"/>
          </p:nvPr>
        </p:nvSpPr>
        <p:spPr/>
        <p:txBody>
          <a:bodyPr/>
          <a:lstStyle/>
          <a:p>
            <a:fld id="{8B6E079F-0502-CC4C-9C8B-39554E94F19E}" type="datetime3">
              <a:rPr lang="en-GB" smtClean="0">
                <a:solidFill>
                  <a:srgbClr val="00539B"/>
                </a:solidFill>
              </a:rPr>
              <a:pPr/>
              <a:t>21 December, 2020</a:t>
            </a:fld>
            <a:endParaRPr lang="en-GB" dirty="0">
              <a:solidFill>
                <a:srgbClr val="00539B"/>
              </a:solidFill>
            </a:endParaRPr>
          </a:p>
        </p:txBody>
      </p:sp>
      <p:sp>
        <p:nvSpPr>
          <p:cNvPr id="4" name="Footer Placeholder 3"/>
          <p:cNvSpPr>
            <a:spLocks noGrp="1"/>
          </p:cNvSpPr>
          <p:nvPr>
            <p:ph type="ftr" sz="quarter" idx="11"/>
          </p:nvPr>
        </p:nvSpPr>
        <p:spPr/>
        <p:txBody>
          <a:bodyPr/>
          <a:lstStyle/>
          <a:p>
            <a:r>
              <a:rPr lang="en-GB" dirty="0" smtClean="0">
                <a:solidFill>
                  <a:srgbClr val="00539B"/>
                </a:solidFill>
              </a:rPr>
              <a:t>© European Bank for Reconstruction </a:t>
            </a:r>
            <a:r>
              <a:rPr lang="en-GB" smtClean="0">
                <a:solidFill>
                  <a:srgbClr val="00539B"/>
                </a:solidFill>
              </a:rPr>
              <a:t>and Development </a:t>
            </a:r>
            <a:r>
              <a:rPr lang="en-GB" dirty="0" smtClean="0">
                <a:solidFill>
                  <a:srgbClr val="00539B"/>
                </a:solidFill>
              </a:rPr>
              <a:t>2012</a:t>
            </a:r>
            <a:endParaRPr lang="en-GB" dirty="0">
              <a:solidFill>
                <a:srgbClr val="00539B"/>
              </a:solidFill>
            </a:endParaRPr>
          </a:p>
        </p:txBody>
      </p:sp>
      <p:sp>
        <p:nvSpPr>
          <p:cNvPr id="5" name="Slide Number Placeholder 4"/>
          <p:cNvSpPr>
            <a:spLocks noGrp="1"/>
          </p:cNvSpPr>
          <p:nvPr>
            <p:ph type="sldNum" sz="quarter" idx="12"/>
          </p:nvPr>
        </p:nvSpPr>
        <p:spPr/>
        <p:txBody>
          <a:bodyPr/>
          <a:lstStyle/>
          <a:p>
            <a:fld id="{71F9F866-B438-9445-8D9F-1F8FF6608833}" type="slidenum">
              <a:rPr lang="en-GB" smtClean="0">
                <a:solidFill>
                  <a:srgbClr val="00539B"/>
                </a:solidFill>
              </a:rPr>
              <a:pPr/>
              <a:t>‹#›</a:t>
            </a:fld>
            <a:endParaRPr lang="en-GB" dirty="0">
              <a:solidFill>
                <a:srgbClr val="00539B"/>
              </a:solidFill>
            </a:endParaRPr>
          </a:p>
        </p:txBody>
      </p:sp>
      <p:sp>
        <p:nvSpPr>
          <p:cNvPr id="6" name="Round Same Side Corner Rectangle 5"/>
          <p:cNvSpPr/>
          <p:nvPr userDrawn="1"/>
        </p:nvSpPr>
        <p:spPr>
          <a:xfrm>
            <a:off x="358774" y="1439863"/>
            <a:ext cx="2879724" cy="5040138"/>
          </a:xfrm>
          <a:prstGeom prst="round2SameRect">
            <a:avLst>
              <a:gd name="adj1" fmla="val 5071"/>
              <a:gd name="adj2" fmla="val 0"/>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t"/>
          <a:lstStyle/>
          <a:p>
            <a:pPr algn="ctr">
              <a:spcAft>
                <a:spcPts val="600"/>
              </a:spcAft>
            </a:pPr>
            <a:endParaRPr lang="en-US" dirty="0" smtClean="0">
              <a:solidFill>
                <a:srgbClr val="FFFFFF"/>
              </a:solidFill>
            </a:endParaRPr>
          </a:p>
        </p:txBody>
      </p:sp>
      <p:sp>
        <p:nvSpPr>
          <p:cNvPr id="10"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14"/>
          </p:nvPr>
        </p:nvSpPr>
        <p:spPr>
          <a:xfrm>
            <a:off x="3598860" y="5400000"/>
            <a:ext cx="4717259" cy="1080000"/>
          </a:xfrm>
          <a:prstGeom prst="round2SameRect">
            <a:avLst/>
          </a:prstGeom>
        </p:spPr>
        <p:txBody>
          <a:bodyPr/>
          <a:lstStyle/>
          <a:p>
            <a:pPr lvl="0"/>
            <a:r>
              <a:rPr lang="en-US" noProof="0" dirty="0" smtClean="0"/>
              <a:t>Click icon to add picture</a:t>
            </a:r>
            <a:endParaRPr lang="en-GB" noProof="0" dirty="0"/>
          </a:p>
        </p:txBody>
      </p:sp>
      <p:sp>
        <p:nvSpPr>
          <p:cNvPr id="58" name="Text Placeholder 6"/>
          <p:cNvSpPr>
            <a:spLocks noGrp="1"/>
          </p:cNvSpPr>
          <p:nvPr>
            <p:ph type="body" sz="quarter" idx="15"/>
          </p:nvPr>
        </p:nvSpPr>
        <p:spPr>
          <a:xfrm>
            <a:off x="3598861" y="1439863"/>
            <a:ext cx="2159000" cy="3600450"/>
          </a:xfrm>
          <a:prstGeom prst="roundRect">
            <a:avLst>
              <a:gd name="adj" fmla="val 5995"/>
            </a:avLst>
          </a:prstGeom>
          <a:solidFill>
            <a:schemeClr val="bg1"/>
          </a:solidFill>
          <a:ln>
            <a:noFill/>
          </a:ln>
        </p:spPr>
        <p:txBody>
          <a:bodyPr lIns="36000" tIns="36000" rIns="36000" bIns="36000">
            <a:noAutofit/>
          </a:bodyPr>
          <a:lstStyle>
            <a:lvl1pPr marL="0" marR="0" indent="0" algn="l" defTabSz="914400" rtl="0" eaLnBrk="0" fontAlgn="base" latinLnBrk="0" hangingPunct="0">
              <a:lnSpc>
                <a:spcPct val="100000"/>
              </a:lnSpc>
              <a:spcBef>
                <a:spcPts val="0"/>
              </a:spcBef>
              <a:spcAft>
                <a:spcPts val="1200"/>
              </a:spcAft>
              <a:buClrTx/>
              <a:buSzTx/>
              <a:buFontTx/>
              <a:buNone/>
              <a:tabLst/>
              <a:defRPr sz="2000">
                <a:solidFill>
                  <a:schemeClr val="tx1"/>
                </a:solidFill>
                <a:latin typeface="Franklin Gothic Book"/>
                <a:cs typeface="Franklin Gothic Book"/>
              </a:defRPr>
            </a:lvl1pPr>
            <a:lvl2pPr marL="179388" marR="0" indent="-179388" algn="l" defTabSz="914400" rtl="0" eaLnBrk="0" fontAlgn="base" latinLnBrk="0" hangingPunct="0">
              <a:lnSpc>
                <a:spcPct val="100000"/>
              </a:lnSpc>
              <a:spcBef>
                <a:spcPts val="0"/>
              </a:spcBef>
              <a:spcAft>
                <a:spcPts val="1200"/>
              </a:spcAft>
              <a:buClrTx/>
              <a:buSzTx/>
              <a:buFont typeface="Arial" charset="0"/>
              <a:buChar char="•"/>
              <a:tabLst/>
              <a:defRPr>
                <a:solidFill>
                  <a:schemeClr val="tx1"/>
                </a:solidFill>
                <a:latin typeface="Franklin Gothic Book"/>
                <a:ea typeface="Franklin Gothic Book"/>
                <a:cs typeface="Franklin Gothic Book"/>
              </a:defRPr>
            </a:lvl2pPr>
            <a:lvl3pPr marL="360000" marR="0" indent="-180000" algn="l" defTabSz="914400" rtl="0" eaLnBrk="0" fontAlgn="base" latinLnBrk="0" hangingPunct="0">
              <a:lnSpc>
                <a:spcPct val="100000"/>
              </a:lnSpc>
              <a:spcBef>
                <a:spcPts val="0"/>
              </a:spcBef>
              <a:spcAft>
                <a:spcPts val="1200"/>
              </a:spcAft>
              <a:buClrTx/>
              <a:buSzTx/>
              <a:buFont typeface="Arial"/>
              <a:buChar char="•"/>
              <a:tabLst/>
              <a:defRPr>
                <a:solidFill>
                  <a:schemeClr val="tx1"/>
                </a:solidFill>
                <a:latin typeface="Franklin Gothic Book"/>
                <a:ea typeface="Franklin Gothic Book"/>
                <a:cs typeface="Franklin Gothic Book"/>
              </a:defRPr>
            </a:lvl3pPr>
            <a:lvl4pPr marL="540000" marR="0" indent="-180000" algn="l" defTabSz="914400" rtl="0" eaLnBrk="0" fontAlgn="base" latinLnBrk="0" hangingPunct="0">
              <a:lnSpc>
                <a:spcPct val="100000"/>
              </a:lnSpc>
              <a:spcBef>
                <a:spcPts val="0"/>
              </a:spcBef>
              <a:spcAft>
                <a:spcPts val="1200"/>
              </a:spcAft>
              <a:buClrTx/>
              <a:buSzTx/>
              <a:buFont typeface="Arial"/>
              <a:buChar char="•"/>
              <a:tabLst/>
              <a:defRPr>
                <a:latin typeface="Franklin Gothic Book"/>
                <a:ea typeface="Franklin Gothic Book"/>
                <a:cs typeface="Franklin Gothic Book"/>
              </a:defRPr>
            </a:lvl4pPr>
          </a:lstStyle>
          <a:p>
            <a:pPr marL="0" marR="0" lvl="0"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dirty="0" smtClean="0">
                <a:ln>
                  <a:noFill/>
                </a:ln>
                <a:solidFill>
                  <a:srgbClr val="58595B"/>
                </a:solidFill>
                <a:effectLst/>
                <a:uLnTx/>
                <a:uFillTx/>
                <a:latin typeface="Arial" pitchFamily="34" charset="0"/>
                <a:ea typeface="ＭＳ Ｐゴシック" charset="0"/>
                <a:cs typeface="Arial" pitchFamily="34" charset="0"/>
              </a:rPr>
              <a:t>Click to edit Master text styles</a:t>
            </a:r>
          </a:p>
          <a:p>
            <a:pPr marL="179388" marR="0" lvl="1" indent="-179388" algn="l" defTabSz="914400" rtl="0" eaLnBrk="0" fontAlgn="base" latinLnBrk="0" hangingPunct="0">
              <a:lnSpc>
                <a:spcPct val="100000"/>
              </a:lnSpc>
              <a:spcBef>
                <a:spcPts val="0"/>
              </a:spcBef>
              <a:spcAft>
                <a:spcPts val="1200"/>
              </a:spcAft>
              <a:buClrTx/>
              <a:buSzTx/>
              <a:buFont typeface="Arial" charset="0"/>
              <a:buChar char="•"/>
              <a:tabLst/>
              <a:defRPr/>
            </a:pPr>
            <a:r>
              <a:rPr kumimoji="0" lang="en-US" sz="1200" b="0" i="0" u="none" strike="noStrike" kern="1200" cap="none" spc="0" normalizeH="0" baseline="0" noProof="0" dirty="0" smtClean="0">
                <a:ln>
                  <a:noFill/>
                </a:ln>
                <a:solidFill>
                  <a:srgbClr val="58595B"/>
                </a:solidFill>
                <a:effectLst/>
                <a:uLnTx/>
                <a:uFillTx/>
                <a:latin typeface="Arial" pitchFamily="34" charset="0"/>
                <a:ea typeface="Arial" charset="0"/>
                <a:cs typeface="Arial" pitchFamily="34" charset="0"/>
              </a:rPr>
              <a:t>Second level</a:t>
            </a:r>
          </a:p>
          <a:p>
            <a:pPr marL="360000" marR="0" lvl="2" indent="-180000" algn="l" defTabSz="914400" rtl="0" eaLnBrk="0" fontAlgn="base" latinLnBrk="0" hangingPunct="0">
              <a:lnSpc>
                <a:spcPct val="100000"/>
              </a:lnSpc>
              <a:spcBef>
                <a:spcPts val="0"/>
              </a:spcBef>
              <a:spcAft>
                <a:spcPts val="1200"/>
              </a:spcAft>
              <a:buClrTx/>
              <a:buSzTx/>
              <a:buFont typeface="Arial"/>
              <a:buChar char="•"/>
              <a:tabLst/>
              <a:defRPr/>
            </a:pPr>
            <a:r>
              <a:rPr kumimoji="0" lang="en-US" sz="1200" b="0" i="0" u="none" strike="noStrike" kern="1200" cap="none" spc="0" normalizeH="0" baseline="0" noProof="0" dirty="0" smtClean="0">
                <a:ln>
                  <a:noFill/>
                </a:ln>
                <a:solidFill>
                  <a:srgbClr val="58595B"/>
                </a:solidFill>
                <a:effectLst/>
                <a:uLnTx/>
                <a:uFillTx/>
                <a:latin typeface="Arial" pitchFamily="34" charset="0"/>
                <a:ea typeface="Arial" charset="0"/>
                <a:cs typeface="Arial" pitchFamily="34" charset="0"/>
              </a:rPr>
              <a:t>Third level</a:t>
            </a:r>
          </a:p>
          <a:p>
            <a:pPr marL="540000" marR="0" lvl="3" indent="-180000" algn="l" defTabSz="914400" rtl="0" eaLnBrk="0" fontAlgn="base" latinLnBrk="0" hangingPunct="0">
              <a:lnSpc>
                <a:spcPct val="100000"/>
              </a:lnSpc>
              <a:spcBef>
                <a:spcPts val="0"/>
              </a:spcBef>
              <a:spcAft>
                <a:spcPts val="1200"/>
              </a:spcAft>
              <a:buClrTx/>
              <a:buSzTx/>
              <a:buFont typeface="Arial"/>
              <a:buChar char="•"/>
              <a:tabLst/>
              <a:defRPr/>
            </a:pPr>
            <a:r>
              <a:rPr kumimoji="0" lang="en-US" sz="1200" b="0" i="0" u="none" strike="noStrike" kern="1200" cap="none" spc="0" normalizeH="0" baseline="0" noProof="0" dirty="0" smtClean="0">
                <a:ln>
                  <a:noFill/>
                </a:ln>
                <a:solidFill>
                  <a:srgbClr val="58595B"/>
                </a:solidFill>
                <a:effectLst/>
                <a:uLnTx/>
                <a:uFillTx/>
                <a:latin typeface="Arial" pitchFamily="34" charset="0"/>
                <a:ea typeface="Arial" charset="0"/>
                <a:cs typeface="Arial" pitchFamily="34" charset="0"/>
              </a:rPr>
              <a:t>Fourth level</a:t>
            </a:r>
          </a:p>
        </p:txBody>
      </p:sp>
      <p:sp>
        <p:nvSpPr>
          <p:cNvPr id="59" name="Text Placeholder 6"/>
          <p:cNvSpPr>
            <a:spLocks noGrp="1"/>
          </p:cNvSpPr>
          <p:nvPr>
            <p:ph type="body" sz="quarter" idx="16"/>
          </p:nvPr>
        </p:nvSpPr>
        <p:spPr>
          <a:xfrm>
            <a:off x="6118224" y="1439863"/>
            <a:ext cx="2197896" cy="3600450"/>
          </a:xfrm>
          <a:prstGeom prst="roundRect">
            <a:avLst>
              <a:gd name="adj" fmla="val 5995"/>
            </a:avLst>
          </a:prstGeom>
          <a:solidFill>
            <a:schemeClr val="bg1"/>
          </a:solidFill>
          <a:ln>
            <a:noFill/>
          </a:ln>
        </p:spPr>
        <p:txBody>
          <a:bodyPr lIns="36000" tIns="36000" rIns="36000" bIns="36000">
            <a:noAutofit/>
          </a:bodyPr>
          <a:lstStyle>
            <a:lvl1pPr marL="0" marR="0" indent="0" algn="l" defTabSz="914400" rtl="0" eaLnBrk="0" fontAlgn="base" latinLnBrk="0" hangingPunct="0">
              <a:lnSpc>
                <a:spcPct val="100000"/>
              </a:lnSpc>
              <a:spcBef>
                <a:spcPts val="0"/>
              </a:spcBef>
              <a:spcAft>
                <a:spcPts val="1200"/>
              </a:spcAft>
              <a:buClrTx/>
              <a:buSzTx/>
              <a:buFontTx/>
              <a:buNone/>
              <a:tabLst/>
              <a:defRPr sz="2000">
                <a:solidFill>
                  <a:schemeClr val="tx1"/>
                </a:solidFill>
                <a:latin typeface="Franklin Gothic Book"/>
                <a:cs typeface="Franklin Gothic Book"/>
              </a:defRPr>
            </a:lvl1pPr>
            <a:lvl2pPr marL="179388" marR="0" indent="-179388" algn="l" defTabSz="914400" rtl="0" eaLnBrk="0" fontAlgn="base" latinLnBrk="0" hangingPunct="0">
              <a:lnSpc>
                <a:spcPct val="100000"/>
              </a:lnSpc>
              <a:spcBef>
                <a:spcPts val="0"/>
              </a:spcBef>
              <a:spcAft>
                <a:spcPts val="1200"/>
              </a:spcAft>
              <a:buClrTx/>
              <a:buSzTx/>
              <a:buFont typeface="Arial" charset="0"/>
              <a:buChar char="•"/>
              <a:tabLst/>
              <a:defRPr>
                <a:solidFill>
                  <a:schemeClr val="tx1"/>
                </a:solidFill>
                <a:latin typeface="Franklin Gothic Book"/>
                <a:ea typeface="Franklin Gothic Book"/>
                <a:cs typeface="Franklin Gothic Book"/>
              </a:defRPr>
            </a:lvl2pPr>
            <a:lvl3pPr marL="360000" marR="0" indent="-180000" algn="l" defTabSz="914400" rtl="0" eaLnBrk="0" fontAlgn="base" latinLnBrk="0" hangingPunct="0">
              <a:lnSpc>
                <a:spcPct val="100000"/>
              </a:lnSpc>
              <a:spcBef>
                <a:spcPts val="0"/>
              </a:spcBef>
              <a:spcAft>
                <a:spcPts val="1200"/>
              </a:spcAft>
              <a:buClrTx/>
              <a:buSzTx/>
              <a:buFont typeface="Arial"/>
              <a:buChar char="•"/>
              <a:tabLst/>
              <a:defRPr>
                <a:solidFill>
                  <a:schemeClr val="tx1"/>
                </a:solidFill>
                <a:latin typeface="Franklin Gothic Book"/>
                <a:ea typeface="Franklin Gothic Book"/>
                <a:cs typeface="Franklin Gothic Book"/>
              </a:defRPr>
            </a:lvl3pPr>
            <a:lvl4pPr marL="540000" marR="0" indent="-180000" algn="l" defTabSz="914400" rtl="0" eaLnBrk="0" fontAlgn="base" latinLnBrk="0" hangingPunct="0">
              <a:lnSpc>
                <a:spcPct val="100000"/>
              </a:lnSpc>
              <a:spcBef>
                <a:spcPts val="0"/>
              </a:spcBef>
              <a:spcAft>
                <a:spcPts val="1200"/>
              </a:spcAft>
              <a:buClrTx/>
              <a:buSzTx/>
              <a:buFont typeface="Arial"/>
              <a:buChar char="•"/>
              <a:tabLst/>
              <a:defRPr>
                <a:latin typeface="Franklin Gothic Book"/>
                <a:ea typeface="Franklin Gothic Book"/>
                <a:cs typeface="Franklin Gothic Book"/>
              </a:defRPr>
            </a:lvl4pPr>
          </a:lstStyle>
          <a:p>
            <a:pPr marL="0" marR="0" lvl="0"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dirty="0" smtClean="0">
                <a:ln>
                  <a:noFill/>
                </a:ln>
                <a:solidFill>
                  <a:srgbClr val="58595B"/>
                </a:solidFill>
                <a:effectLst/>
                <a:uLnTx/>
                <a:uFillTx/>
                <a:latin typeface="Arial" pitchFamily="34" charset="0"/>
                <a:ea typeface="ＭＳ Ｐゴシック" charset="0"/>
                <a:cs typeface="Arial" pitchFamily="34" charset="0"/>
              </a:rPr>
              <a:t>Click to edit Master text styles</a:t>
            </a:r>
          </a:p>
          <a:p>
            <a:pPr marL="179388" marR="0" lvl="1" indent="-179388" algn="l" defTabSz="914400" rtl="0" eaLnBrk="0" fontAlgn="base" latinLnBrk="0" hangingPunct="0">
              <a:lnSpc>
                <a:spcPct val="100000"/>
              </a:lnSpc>
              <a:spcBef>
                <a:spcPts val="0"/>
              </a:spcBef>
              <a:spcAft>
                <a:spcPts val="1200"/>
              </a:spcAft>
              <a:buClrTx/>
              <a:buSzTx/>
              <a:buFont typeface="Arial" charset="0"/>
              <a:buChar char="•"/>
              <a:tabLst/>
              <a:defRPr/>
            </a:pPr>
            <a:r>
              <a:rPr kumimoji="0" lang="en-US" sz="1200" b="0" i="0" u="none" strike="noStrike" kern="1200" cap="none" spc="0" normalizeH="0" baseline="0" noProof="0" dirty="0" smtClean="0">
                <a:ln>
                  <a:noFill/>
                </a:ln>
                <a:solidFill>
                  <a:srgbClr val="58595B"/>
                </a:solidFill>
                <a:effectLst/>
                <a:uLnTx/>
                <a:uFillTx/>
                <a:latin typeface="Arial" pitchFamily="34" charset="0"/>
                <a:ea typeface="Arial" charset="0"/>
                <a:cs typeface="Arial" pitchFamily="34" charset="0"/>
              </a:rPr>
              <a:t>Second level</a:t>
            </a:r>
          </a:p>
          <a:p>
            <a:pPr marL="360000" marR="0" lvl="2" indent="-180000" algn="l" defTabSz="914400" rtl="0" eaLnBrk="0" fontAlgn="base" latinLnBrk="0" hangingPunct="0">
              <a:lnSpc>
                <a:spcPct val="100000"/>
              </a:lnSpc>
              <a:spcBef>
                <a:spcPts val="0"/>
              </a:spcBef>
              <a:spcAft>
                <a:spcPts val="1200"/>
              </a:spcAft>
              <a:buClrTx/>
              <a:buSzTx/>
              <a:buFont typeface="Arial"/>
              <a:buChar char="•"/>
              <a:tabLst/>
              <a:defRPr/>
            </a:pPr>
            <a:r>
              <a:rPr kumimoji="0" lang="en-US" sz="1200" b="0" i="0" u="none" strike="noStrike" kern="1200" cap="none" spc="0" normalizeH="0" baseline="0" noProof="0" dirty="0" smtClean="0">
                <a:ln>
                  <a:noFill/>
                </a:ln>
                <a:solidFill>
                  <a:srgbClr val="58595B"/>
                </a:solidFill>
                <a:effectLst/>
                <a:uLnTx/>
                <a:uFillTx/>
                <a:latin typeface="Arial" pitchFamily="34" charset="0"/>
                <a:ea typeface="Arial" charset="0"/>
                <a:cs typeface="Arial" pitchFamily="34" charset="0"/>
              </a:rPr>
              <a:t>Third level</a:t>
            </a:r>
          </a:p>
          <a:p>
            <a:pPr marL="540000" marR="0" lvl="3" indent="-180000" algn="l" defTabSz="914400" rtl="0" eaLnBrk="0" fontAlgn="base" latinLnBrk="0" hangingPunct="0">
              <a:lnSpc>
                <a:spcPct val="100000"/>
              </a:lnSpc>
              <a:spcBef>
                <a:spcPts val="0"/>
              </a:spcBef>
              <a:spcAft>
                <a:spcPts val="1200"/>
              </a:spcAft>
              <a:buClrTx/>
              <a:buSzTx/>
              <a:buFont typeface="Arial"/>
              <a:buChar char="•"/>
              <a:tabLst/>
              <a:defRPr/>
            </a:pPr>
            <a:r>
              <a:rPr kumimoji="0" lang="en-US" sz="1200" b="0" i="0" u="none" strike="noStrike" kern="1200" cap="none" spc="0" normalizeH="0" baseline="0" noProof="0" dirty="0" smtClean="0">
                <a:ln>
                  <a:noFill/>
                </a:ln>
                <a:solidFill>
                  <a:srgbClr val="58595B"/>
                </a:solidFill>
                <a:effectLst/>
                <a:uLnTx/>
                <a:uFillTx/>
                <a:latin typeface="Arial" pitchFamily="34" charset="0"/>
                <a:ea typeface="Arial" charset="0"/>
                <a:cs typeface="Arial" pitchFamily="34" charset="0"/>
              </a:rPr>
              <a:t>Fourth level</a:t>
            </a:r>
          </a:p>
        </p:txBody>
      </p:sp>
    </p:spTree>
    <p:extLst>
      <p:ext uri="{BB962C8B-B14F-4D97-AF65-F5344CB8AC3E}">
        <p14:creationId xmlns:p14="http://schemas.microsoft.com/office/powerpoint/2010/main" val="1876447966"/>
      </p:ext>
    </p:extLst>
  </p:cSld>
  <p:clrMapOvr>
    <a:masterClrMapping/>
  </p:clrMapOvr>
  <p:timing>
    <p:tnLst>
      <p:par>
        <p:cTn id="1" dur="indefinite" restart="never" nodeType="tmRoot"/>
      </p:par>
    </p:tnLst>
  </p:timing>
</p:sldLayout>
</file>

<file path=ppt/slideLayouts/slideLayout132.xml><?xml version="1.0" encoding="utf-8"?>
<p:sldLayout xmlns:a="http://schemas.openxmlformats.org/drawingml/2006/main" xmlns:r="http://schemas.openxmlformats.org/officeDocument/2006/relationships" xmlns:p="http://schemas.openxmlformats.org/presentationml/2006/main" preserve="1" userDrawn="1">
  <p:cSld name="12_Custom Layout">
    <p:spTree>
      <p:nvGrpSpPr>
        <p:cNvPr id="1" name=""/>
        <p:cNvGrpSpPr/>
        <p:nvPr/>
      </p:nvGrpSpPr>
      <p:grpSpPr>
        <a:xfrm>
          <a:off x="0" y="0"/>
          <a:ext cx="0" cy="0"/>
          <a:chOff x="0" y="0"/>
          <a:chExt cx="0" cy="0"/>
        </a:xfrm>
      </p:grpSpPr>
      <p:sp>
        <p:nvSpPr>
          <p:cNvPr id="10" name="Rectangle 9"/>
          <p:cNvSpPr/>
          <p:nvPr userDrawn="1"/>
        </p:nvSpPr>
        <p:spPr>
          <a:xfrm>
            <a:off x="0" y="1800224"/>
            <a:ext cx="9144001" cy="4679775"/>
          </a:xfrm>
          <a:prstGeom prst="rect">
            <a:avLst/>
          </a:prstGeom>
          <a:solidFill>
            <a:schemeClr val="tx1">
              <a:lumMod val="20000"/>
              <a:lumOff val="8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t"/>
          <a:lstStyle/>
          <a:p>
            <a:pPr algn="ctr">
              <a:spcAft>
                <a:spcPts val="600"/>
              </a:spcAft>
            </a:pPr>
            <a:endParaRPr lang="en-US" dirty="0" smtClean="0">
              <a:solidFill>
                <a:srgbClr val="FFFFFF"/>
              </a:solidFill>
            </a:endParaRPr>
          </a:p>
        </p:txBody>
      </p:sp>
      <p:sp>
        <p:nvSpPr>
          <p:cNvPr id="2" name="Title 1"/>
          <p:cNvSpPr>
            <a:spLocks noGrp="1"/>
          </p:cNvSpPr>
          <p:nvPr>
            <p:ph type="title"/>
          </p:nvPr>
        </p:nvSpPr>
        <p:spPr/>
        <p:txBody>
          <a:bodyPr/>
          <a:lstStyle/>
          <a:p>
            <a:r>
              <a:rPr lang="en-GB" smtClean="0"/>
              <a:t>Click to edit Master title style</a:t>
            </a:r>
            <a:endParaRPr lang="en-US"/>
          </a:p>
        </p:txBody>
      </p:sp>
      <p:sp>
        <p:nvSpPr>
          <p:cNvPr id="3" name="Date Placeholder 2"/>
          <p:cNvSpPr>
            <a:spLocks noGrp="1"/>
          </p:cNvSpPr>
          <p:nvPr>
            <p:ph type="dt" sz="half" idx="10"/>
          </p:nvPr>
        </p:nvSpPr>
        <p:spPr/>
        <p:txBody>
          <a:bodyPr/>
          <a:lstStyle/>
          <a:p>
            <a:fld id="{8B6E079F-0502-CC4C-9C8B-39554E94F19E}" type="datetime3">
              <a:rPr lang="en-GB" smtClean="0">
                <a:solidFill>
                  <a:srgbClr val="00539B"/>
                </a:solidFill>
              </a:rPr>
              <a:pPr/>
              <a:t>21 December, 2020</a:t>
            </a:fld>
            <a:endParaRPr lang="en-GB" dirty="0">
              <a:solidFill>
                <a:srgbClr val="00539B"/>
              </a:solidFill>
            </a:endParaRPr>
          </a:p>
        </p:txBody>
      </p:sp>
      <p:sp>
        <p:nvSpPr>
          <p:cNvPr id="4" name="Footer Placeholder 3"/>
          <p:cNvSpPr>
            <a:spLocks noGrp="1"/>
          </p:cNvSpPr>
          <p:nvPr>
            <p:ph type="ftr" sz="quarter" idx="11"/>
          </p:nvPr>
        </p:nvSpPr>
        <p:spPr/>
        <p:txBody>
          <a:bodyPr/>
          <a:lstStyle/>
          <a:p>
            <a:r>
              <a:rPr lang="en-GB" dirty="0" smtClean="0">
                <a:solidFill>
                  <a:srgbClr val="00539B"/>
                </a:solidFill>
              </a:rPr>
              <a:t>© European Bank for Reconstruction </a:t>
            </a:r>
            <a:r>
              <a:rPr lang="en-GB" smtClean="0">
                <a:solidFill>
                  <a:srgbClr val="00539B"/>
                </a:solidFill>
              </a:rPr>
              <a:t>and Development </a:t>
            </a:r>
            <a:r>
              <a:rPr lang="en-GB" dirty="0" smtClean="0">
                <a:solidFill>
                  <a:srgbClr val="00539B"/>
                </a:solidFill>
              </a:rPr>
              <a:t>2012</a:t>
            </a:r>
            <a:endParaRPr lang="en-GB" dirty="0">
              <a:solidFill>
                <a:srgbClr val="00539B"/>
              </a:solidFill>
            </a:endParaRPr>
          </a:p>
        </p:txBody>
      </p:sp>
      <p:sp>
        <p:nvSpPr>
          <p:cNvPr id="5" name="Slide Number Placeholder 4"/>
          <p:cNvSpPr>
            <a:spLocks noGrp="1"/>
          </p:cNvSpPr>
          <p:nvPr>
            <p:ph type="sldNum" sz="quarter" idx="12"/>
          </p:nvPr>
        </p:nvSpPr>
        <p:spPr/>
        <p:txBody>
          <a:bodyPr/>
          <a:lstStyle/>
          <a:p>
            <a:fld id="{71F9F866-B438-9445-8D9F-1F8FF6608833}" type="slidenum">
              <a:rPr lang="en-GB" smtClean="0">
                <a:solidFill>
                  <a:srgbClr val="00539B"/>
                </a:solidFill>
              </a:rPr>
              <a:pPr/>
              <a:t>‹#›</a:t>
            </a:fld>
            <a:endParaRPr lang="en-GB" dirty="0">
              <a:solidFill>
                <a:srgbClr val="00539B"/>
              </a:solidFill>
            </a:endParaRPr>
          </a:p>
        </p:txBody>
      </p:sp>
      <p:sp>
        <p:nvSpPr>
          <p:cNvPr id="7" name="Oval 6"/>
          <p:cNvSpPr/>
          <p:nvPr userDrawn="1"/>
        </p:nvSpPr>
        <p:spPr>
          <a:xfrm>
            <a:off x="720725" y="2158844"/>
            <a:ext cx="1800225" cy="1800225"/>
          </a:xfrm>
          <a:prstGeom prst="ellipse">
            <a:avLst/>
          </a:prstGeom>
          <a:solidFill>
            <a:schemeClr val="bg1"/>
          </a:solidFill>
          <a:ln w="3175" cmpd="sng">
            <a:noFill/>
          </a:ln>
          <a:effectLst/>
        </p:spPr>
        <p:style>
          <a:lnRef idx="1">
            <a:schemeClr val="accent1"/>
          </a:lnRef>
          <a:fillRef idx="3">
            <a:schemeClr val="accent1"/>
          </a:fillRef>
          <a:effectRef idx="2">
            <a:schemeClr val="accent1"/>
          </a:effectRef>
          <a:fontRef idx="minor">
            <a:schemeClr val="lt1"/>
          </a:fontRef>
        </p:style>
        <p:txBody>
          <a:bodyPr lIns="36000" tIns="36000" rIns="36000" bIns="36000" rtlCol="0" anchor="t"/>
          <a:lstStyle/>
          <a:p>
            <a:pPr>
              <a:spcAft>
                <a:spcPts val="600"/>
              </a:spcAft>
            </a:pPr>
            <a:r>
              <a:rPr lang="en-GB" sz="1300">
                <a:solidFill>
                  <a:srgbClr val="FFFFFF"/>
                </a:solidFill>
                <a:latin typeface="Franklin Gothic Book"/>
                <a:cs typeface="Franklin Gothic Book"/>
              </a:rPr>
              <a:t>Project </a:t>
            </a:r>
            <a:r>
              <a:rPr lang="en-GB" sz="1300" smtClean="0">
                <a:solidFill>
                  <a:srgbClr val="FFFFFF"/>
                </a:solidFill>
                <a:latin typeface="Franklin Gothic Book"/>
                <a:cs typeface="Franklin Gothic Book"/>
              </a:rPr>
              <a:t>Summary</a:t>
            </a:r>
            <a:endParaRPr lang="en-GB" sz="1300" dirty="0">
              <a:solidFill>
                <a:srgbClr val="FFFFFF"/>
              </a:solidFill>
              <a:latin typeface="Franklin Gothic Book"/>
              <a:cs typeface="Franklin Gothic Book"/>
            </a:endParaRPr>
          </a:p>
        </p:txBody>
      </p:sp>
      <p:sp>
        <p:nvSpPr>
          <p:cNvPr id="8" name="Rounded Rectangle 7"/>
          <p:cNvSpPr/>
          <p:nvPr userDrawn="1"/>
        </p:nvSpPr>
        <p:spPr>
          <a:xfrm>
            <a:off x="720725" y="4319775"/>
            <a:ext cx="1800225" cy="1800225"/>
          </a:xfrm>
          <a:prstGeom prst="roundRect">
            <a:avLst>
              <a:gd name="adj" fmla="val 7738"/>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rtlCol="0" anchor="t"/>
          <a:lstStyle/>
          <a:p>
            <a:pPr algn="ctr">
              <a:spcAft>
                <a:spcPts val="600"/>
              </a:spcAft>
            </a:pPr>
            <a:endParaRPr lang="en-US" dirty="0" smtClean="0">
              <a:solidFill>
                <a:srgbClr val="FFFFFF"/>
              </a:solidFill>
            </a:endParaRPr>
          </a:p>
        </p:txBody>
      </p:sp>
      <p:sp>
        <p:nvSpPr>
          <p:cNvPr id="9" name="Round Same Side Corner Rectangle 8"/>
          <p:cNvSpPr/>
          <p:nvPr userDrawn="1"/>
        </p:nvSpPr>
        <p:spPr>
          <a:xfrm>
            <a:off x="5038724" y="2158844"/>
            <a:ext cx="3600845" cy="4311806"/>
          </a:xfrm>
          <a:prstGeom prst="round2SameRect">
            <a:avLst>
              <a:gd name="adj1" fmla="val 3720"/>
              <a:gd name="adj2" fmla="val 0"/>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rtlCol="0" anchor="t"/>
          <a:lstStyle/>
          <a:p>
            <a:pPr algn="ctr">
              <a:spcAft>
                <a:spcPts val="600"/>
              </a:spcAft>
            </a:pPr>
            <a:endParaRPr lang="en-US" dirty="0" smtClean="0">
              <a:solidFill>
                <a:srgbClr val="FFFFFF"/>
              </a:solidFill>
            </a:endParaRPr>
          </a:p>
        </p:txBody>
      </p:sp>
      <p:sp>
        <p:nvSpPr>
          <p:cNvPr id="12"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14"/>
          </p:nvPr>
        </p:nvSpPr>
        <p:spPr>
          <a:xfrm>
            <a:off x="2878135" y="2160588"/>
            <a:ext cx="1800226" cy="4310062"/>
          </a:xfrm>
          <a:prstGeom prst="round2SameRect">
            <a:avLst>
              <a:gd name="adj1" fmla="val 10230"/>
              <a:gd name="adj2" fmla="val 0"/>
            </a:avLst>
          </a:prstGeom>
        </p:spPr>
        <p:txBody>
          <a:bodyPr/>
          <a:lstStyle/>
          <a:p>
            <a:pPr lvl="0"/>
            <a:r>
              <a:rPr lang="en-US" noProof="0" dirty="0" smtClean="0"/>
              <a:t>Click icon to add picture</a:t>
            </a:r>
            <a:endParaRPr lang="en-GB" noProof="0" dirty="0"/>
          </a:p>
        </p:txBody>
      </p:sp>
    </p:spTree>
    <p:extLst>
      <p:ext uri="{BB962C8B-B14F-4D97-AF65-F5344CB8AC3E}">
        <p14:creationId xmlns:p14="http://schemas.microsoft.com/office/powerpoint/2010/main" val="2305847525"/>
      </p:ext>
    </p:extLst>
  </p:cSld>
  <p:clrMapOvr>
    <a:masterClrMapping/>
  </p:clrMapOvr>
  <p:timing>
    <p:tnLst>
      <p:par>
        <p:cTn id="1" dur="indefinite" restart="never" nodeType="tmRoot"/>
      </p:par>
    </p:tnLst>
  </p:timing>
</p:sldLayout>
</file>

<file path=ppt/slideLayouts/slideLayout133.xml><?xml version="1.0" encoding="utf-8"?>
<p:sldLayout xmlns:a="http://schemas.openxmlformats.org/drawingml/2006/main" xmlns:r="http://schemas.openxmlformats.org/officeDocument/2006/relationships" xmlns:p="http://schemas.openxmlformats.org/presentationml/2006/main" preserve="1" userDrawn="1">
  <p:cSld name="14_Custom Layout">
    <p:spTree>
      <p:nvGrpSpPr>
        <p:cNvPr id="1" name=""/>
        <p:cNvGrpSpPr/>
        <p:nvPr/>
      </p:nvGrpSpPr>
      <p:grpSpPr>
        <a:xfrm>
          <a:off x="0" y="0"/>
          <a:ext cx="0" cy="0"/>
          <a:chOff x="0" y="0"/>
          <a:chExt cx="0" cy="0"/>
        </a:xfrm>
      </p:grpSpPr>
      <p:sp>
        <p:nvSpPr>
          <p:cNvPr id="10" name="Rectangle 9"/>
          <p:cNvSpPr/>
          <p:nvPr userDrawn="1"/>
        </p:nvSpPr>
        <p:spPr>
          <a:xfrm>
            <a:off x="0" y="1800225"/>
            <a:ext cx="9144001" cy="4679775"/>
          </a:xfrm>
          <a:prstGeom prst="rect">
            <a:avLst/>
          </a:prstGeom>
          <a:solidFill>
            <a:schemeClr val="tx1">
              <a:lumMod val="20000"/>
              <a:lumOff val="8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t"/>
          <a:lstStyle/>
          <a:p>
            <a:pPr algn="ctr">
              <a:spcAft>
                <a:spcPts val="600"/>
              </a:spcAft>
            </a:pPr>
            <a:endParaRPr lang="en-US" dirty="0" smtClean="0">
              <a:solidFill>
                <a:srgbClr val="FFFFFF"/>
              </a:solidFill>
            </a:endParaRPr>
          </a:p>
        </p:txBody>
      </p:sp>
      <p:sp>
        <p:nvSpPr>
          <p:cNvPr id="11"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14"/>
          </p:nvPr>
        </p:nvSpPr>
        <p:spPr>
          <a:xfrm>
            <a:off x="720725" y="4319588"/>
            <a:ext cx="3957636" cy="2151062"/>
          </a:xfrm>
          <a:prstGeom prst="round2SameRect">
            <a:avLst>
              <a:gd name="adj1" fmla="val 10230"/>
              <a:gd name="adj2" fmla="val 0"/>
            </a:avLst>
          </a:prstGeom>
        </p:spPr>
        <p:txBody>
          <a:bodyPr/>
          <a:lstStyle/>
          <a:p>
            <a:pPr lvl="0"/>
            <a:r>
              <a:rPr lang="en-US" noProof="0" dirty="0" smtClean="0"/>
              <a:t>Click icon to add picture</a:t>
            </a:r>
            <a:endParaRPr lang="en-GB" noProof="0" dirty="0"/>
          </a:p>
        </p:txBody>
      </p:sp>
      <p:sp>
        <p:nvSpPr>
          <p:cNvPr id="2" name="Title 1"/>
          <p:cNvSpPr>
            <a:spLocks noGrp="1"/>
          </p:cNvSpPr>
          <p:nvPr>
            <p:ph type="title"/>
          </p:nvPr>
        </p:nvSpPr>
        <p:spPr/>
        <p:txBody>
          <a:bodyPr/>
          <a:lstStyle>
            <a:lvl1pPr>
              <a:defRPr>
                <a:latin typeface="Bodoni MT" panose="02070603080606020203" pitchFamily="18" charset="0"/>
              </a:defRPr>
            </a:lvl1pPr>
          </a:lstStyle>
          <a:p>
            <a:r>
              <a:rPr lang="en-GB" dirty="0" smtClean="0"/>
              <a:t>Click to edit Master title style</a:t>
            </a:r>
            <a:endParaRPr lang="en-US" dirty="0"/>
          </a:p>
        </p:txBody>
      </p:sp>
      <p:sp>
        <p:nvSpPr>
          <p:cNvPr id="3" name="Date Placeholder 2"/>
          <p:cNvSpPr>
            <a:spLocks noGrp="1"/>
          </p:cNvSpPr>
          <p:nvPr>
            <p:ph type="dt" sz="half" idx="10"/>
          </p:nvPr>
        </p:nvSpPr>
        <p:spPr/>
        <p:txBody>
          <a:bodyPr/>
          <a:lstStyle/>
          <a:p>
            <a:fld id="{8B6E079F-0502-CC4C-9C8B-39554E94F19E}" type="datetime3">
              <a:rPr lang="en-GB" smtClean="0">
                <a:solidFill>
                  <a:srgbClr val="00539B"/>
                </a:solidFill>
              </a:rPr>
              <a:pPr/>
              <a:t>21 December, 2020</a:t>
            </a:fld>
            <a:endParaRPr lang="en-GB" dirty="0">
              <a:solidFill>
                <a:srgbClr val="00539B"/>
              </a:solidFill>
            </a:endParaRPr>
          </a:p>
        </p:txBody>
      </p:sp>
      <p:sp>
        <p:nvSpPr>
          <p:cNvPr id="4" name="Footer Placeholder 3"/>
          <p:cNvSpPr>
            <a:spLocks noGrp="1"/>
          </p:cNvSpPr>
          <p:nvPr>
            <p:ph type="ftr" sz="quarter" idx="11"/>
          </p:nvPr>
        </p:nvSpPr>
        <p:spPr/>
        <p:txBody>
          <a:bodyPr/>
          <a:lstStyle/>
          <a:p>
            <a:r>
              <a:rPr lang="en-GB" dirty="0" smtClean="0">
                <a:solidFill>
                  <a:srgbClr val="00539B"/>
                </a:solidFill>
              </a:rPr>
              <a:t>© European Bank for Reconstruction </a:t>
            </a:r>
            <a:r>
              <a:rPr lang="en-GB" smtClean="0">
                <a:solidFill>
                  <a:srgbClr val="00539B"/>
                </a:solidFill>
              </a:rPr>
              <a:t>and Development </a:t>
            </a:r>
            <a:r>
              <a:rPr lang="en-GB" dirty="0" smtClean="0">
                <a:solidFill>
                  <a:srgbClr val="00539B"/>
                </a:solidFill>
              </a:rPr>
              <a:t>2012</a:t>
            </a:r>
            <a:endParaRPr lang="en-GB" dirty="0">
              <a:solidFill>
                <a:srgbClr val="00539B"/>
              </a:solidFill>
            </a:endParaRPr>
          </a:p>
        </p:txBody>
      </p:sp>
      <p:sp>
        <p:nvSpPr>
          <p:cNvPr id="5" name="Slide Number Placeholder 4"/>
          <p:cNvSpPr>
            <a:spLocks noGrp="1"/>
          </p:cNvSpPr>
          <p:nvPr>
            <p:ph type="sldNum" sz="quarter" idx="12"/>
          </p:nvPr>
        </p:nvSpPr>
        <p:spPr/>
        <p:txBody>
          <a:bodyPr/>
          <a:lstStyle/>
          <a:p>
            <a:fld id="{71F9F866-B438-9445-8D9F-1F8FF6608833}" type="slidenum">
              <a:rPr lang="en-GB" smtClean="0">
                <a:solidFill>
                  <a:srgbClr val="00539B"/>
                </a:solidFill>
              </a:rPr>
              <a:pPr/>
              <a:t>‹#›</a:t>
            </a:fld>
            <a:endParaRPr lang="en-GB" dirty="0">
              <a:solidFill>
                <a:srgbClr val="00539B"/>
              </a:solidFill>
            </a:endParaRPr>
          </a:p>
        </p:txBody>
      </p:sp>
      <p:sp>
        <p:nvSpPr>
          <p:cNvPr id="7" name="Oval 6"/>
          <p:cNvSpPr/>
          <p:nvPr userDrawn="1"/>
        </p:nvSpPr>
        <p:spPr>
          <a:xfrm>
            <a:off x="720725" y="2158844"/>
            <a:ext cx="1800225" cy="1800225"/>
          </a:xfrm>
          <a:prstGeom prst="ellipse">
            <a:avLst/>
          </a:prstGeom>
          <a:solidFill>
            <a:schemeClr val="bg1"/>
          </a:solidFill>
          <a:ln w="3175" cmpd="sng">
            <a:noFill/>
          </a:ln>
          <a:effectLst/>
        </p:spPr>
        <p:style>
          <a:lnRef idx="1">
            <a:schemeClr val="accent1"/>
          </a:lnRef>
          <a:fillRef idx="3">
            <a:schemeClr val="accent1"/>
          </a:fillRef>
          <a:effectRef idx="2">
            <a:schemeClr val="accent1"/>
          </a:effectRef>
          <a:fontRef idx="minor">
            <a:schemeClr val="lt1"/>
          </a:fontRef>
        </p:style>
        <p:txBody>
          <a:bodyPr lIns="36000" tIns="36000" rIns="36000" bIns="36000" rtlCol="0" anchor="t"/>
          <a:lstStyle/>
          <a:p>
            <a:pPr>
              <a:spcAft>
                <a:spcPts val="600"/>
              </a:spcAft>
            </a:pPr>
            <a:r>
              <a:rPr lang="en-GB" sz="1300">
                <a:solidFill>
                  <a:srgbClr val="FFFFFF"/>
                </a:solidFill>
                <a:latin typeface="Franklin Gothic Book"/>
                <a:cs typeface="Franklin Gothic Book"/>
              </a:rPr>
              <a:t>Project </a:t>
            </a:r>
            <a:r>
              <a:rPr lang="en-GB" sz="1300" smtClean="0">
                <a:solidFill>
                  <a:srgbClr val="FFFFFF"/>
                </a:solidFill>
                <a:latin typeface="Franklin Gothic Book"/>
                <a:cs typeface="Franklin Gothic Book"/>
              </a:rPr>
              <a:t>Summary</a:t>
            </a:r>
            <a:endParaRPr lang="en-GB" sz="1300" dirty="0">
              <a:solidFill>
                <a:srgbClr val="FFFFFF"/>
              </a:solidFill>
              <a:latin typeface="Franklin Gothic Book"/>
              <a:cs typeface="Franklin Gothic Book"/>
            </a:endParaRPr>
          </a:p>
        </p:txBody>
      </p:sp>
      <p:sp>
        <p:nvSpPr>
          <p:cNvPr id="8" name="Rounded Rectangle 7"/>
          <p:cNvSpPr/>
          <p:nvPr userDrawn="1"/>
        </p:nvSpPr>
        <p:spPr>
          <a:xfrm>
            <a:off x="2878136" y="2158844"/>
            <a:ext cx="1800225" cy="1800225"/>
          </a:xfrm>
          <a:prstGeom prst="roundRect">
            <a:avLst>
              <a:gd name="adj" fmla="val 7738"/>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rtlCol="0" anchor="t"/>
          <a:lstStyle/>
          <a:p>
            <a:pPr algn="ctr">
              <a:spcAft>
                <a:spcPts val="600"/>
              </a:spcAft>
            </a:pPr>
            <a:endParaRPr lang="en-US" dirty="0" smtClean="0">
              <a:solidFill>
                <a:srgbClr val="FFFFFF"/>
              </a:solidFill>
            </a:endParaRPr>
          </a:p>
        </p:txBody>
      </p:sp>
      <p:sp>
        <p:nvSpPr>
          <p:cNvPr id="9" name="Round Same Side Corner Rectangle 8"/>
          <p:cNvSpPr/>
          <p:nvPr userDrawn="1"/>
        </p:nvSpPr>
        <p:spPr>
          <a:xfrm>
            <a:off x="5038724" y="2158844"/>
            <a:ext cx="3600845" cy="4311806"/>
          </a:xfrm>
          <a:prstGeom prst="round2SameRect">
            <a:avLst>
              <a:gd name="adj1" fmla="val 3720"/>
              <a:gd name="adj2" fmla="val 0"/>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rtlCol="0" anchor="t"/>
          <a:lstStyle/>
          <a:p>
            <a:pPr algn="ctr">
              <a:spcAft>
                <a:spcPts val="600"/>
              </a:spcAft>
            </a:pPr>
            <a:endParaRPr lang="en-US" dirty="0" smtClean="0">
              <a:solidFill>
                <a:srgbClr val="FFFFFF"/>
              </a:solidFill>
            </a:endParaRPr>
          </a:p>
        </p:txBody>
      </p:sp>
    </p:spTree>
    <p:extLst>
      <p:ext uri="{BB962C8B-B14F-4D97-AF65-F5344CB8AC3E}">
        <p14:creationId xmlns:p14="http://schemas.microsoft.com/office/powerpoint/2010/main" val="2439852008"/>
      </p:ext>
    </p:extLst>
  </p:cSld>
  <p:clrMapOvr>
    <a:masterClrMapping/>
  </p:clrMapOvr>
  <p:timing>
    <p:tnLst>
      <p:par>
        <p:cTn id="1" dur="indefinite" restart="never" nodeType="tmRoot"/>
      </p:par>
    </p:tnLst>
  </p:timing>
</p:sldLayout>
</file>

<file path=ppt/slideLayouts/slideLayout134.xml><?xml version="1.0" encoding="utf-8"?>
<p:sldLayout xmlns:a="http://schemas.openxmlformats.org/drawingml/2006/main" xmlns:r="http://schemas.openxmlformats.org/officeDocument/2006/relationships" xmlns:p="http://schemas.openxmlformats.org/presentationml/2006/main" preserve="1">
  <p:cSld name="51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Date Placeholder 2"/>
          <p:cNvSpPr>
            <a:spLocks noGrp="1"/>
          </p:cNvSpPr>
          <p:nvPr>
            <p:ph type="dt" sz="half" idx="10"/>
          </p:nvPr>
        </p:nvSpPr>
        <p:spPr/>
        <p:txBody>
          <a:bodyPr/>
          <a:lstStyle/>
          <a:p>
            <a:fld id="{8B6E079F-0502-CC4C-9C8B-39554E94F19E}" type="datetime3">
              <a:rPr lang="en-GB" smtClean="0">
                <a:solidFill>
                  <a:srgbClr val="00539B"/>
                </a:solidFill>
              </a:rPr>
              <a:pPr/>
              <a:t>21 December, 2020</a:t>
            </a:fld>
            <a:endParaRPr lang="en-GB" dirty="0">
              <a:solidFill>
                <a:srgbClr val="00539B"/>
              </a:solidFill>
            </a:endParaRPr>
          </a:p>
        </p:txBody>
      </p:sp>
      <p:sp>
        <p:nvSpPr>
          <p:cNvPr id="4" name="Footer Placeholder 3"/>
          <p:cNvSpPr>
            <a:spLocks noGrp="1"/>
          </p:cNvSpPr>
          <p:nvPr>
            <p:ph type="ftr" sz="quarter" idx="11"/>
          </p:nvPr>
        </p:nvSpPr>
        <p:spPr/>
        <p:txBody>
          <a:bodyPr/>
          <a:lstStyle/>
          <a:p>
            <a:r>
              <a:rPr lang="en-GB" dirty="0" smtClean="0">
                <a:solidFill>
                  <a:srgbClr val="00539B"/>
                </a:solidFill>
              </a:rPr>
              <a:t>© European Bank for Reconstruction </a:t>
            </a:r>
            <a:r>
              <a:rPr lang="en-GB" smtClean="0">
                <a:solidFill>
                  <a:srgbClr val="00539B"/>
                </a:solidFill>
              </a:rPr>
              <a:t>and Development </a:t>
            </a:r>
            <a:r>
              <a:rPr lang="en-GB" dirty="0" smtClean="0">
                <a:solidFill>
                  <a:srgbClr val="00539B"/>
                </a:solidFill>
              </a:rPr>
              <a:t>2012</a:t>
            </a:r>
            <a:endParaRPr lang="en-GB" dirty="0">
              <a:solidFill>
                <a:srgbClr val="00539B"/>
              </a:solidFill>
            </a:endParaRPr>
          </a:p>
        </p:txBody>
      </p:sp>
      <p:sp>
        <p:nvSpPr>
          <p:cNvPr id="5" name="Slide Number Placeholder 4"/>
          <p:cNvSpPr>
            <a:spLocks noGrp="1"/>
          </p:cNvSpPr>
          <p:nvPr>
            <p:ph type="sldNum" sz="quarter" idx="12"/>
          </p:nvPr>
        </p:nvSpPr>
        <p:spPr/>
        <p:txBody>
          <a:bodyPr/>
          <a:lstStyle/>
          <a:p>
            <a:fld id="{71F9F866-B438-9445-8D9F-1F8FF6608833}" type="slidenum">
              <a:rPr lang="en-GB" smtClean="0">
                <a:solidFill>
                  <a:srgbClr val="00539B"/>
                </a:solidFill>
              </a:rPr>
              <a:pPr/>
              <a:t>‹#›</a:t>
            </a:fld>
            <a:endParaRPr lang="en-GB" dirty="0">
              <a:solidFill>
                <a:srgbClr val="00539B"/>
              </a:solidFill>
            </a:endParaRPr>
          </a:p>
        </p:txBody>
      </p:sp>
      <p:sp>
        <p:nvSpPr>
          <p:cNvPr id="6" name="Rectangle 5"/>
          <p:cNvSpPr/>
          <p:nvPr userDrawn="1"/>
        </p:nvSpPr>
        <p:spPr>
          <a:xfrm>
            <a:off x="0" y="0"/>
            <a:ext cx="9144000" cy="6858000"/>
          </a:xfrm>
          <a:prstGeom prst="rect">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7000" dirty="0" smtClean="0">
                <a:solidFill>
                  <a:srgbClr val="FFFFFF"/>
                </a:solidFill>
                <a:latin typeface="Franklin Gothic Book"/>
              </a:rPr>
              <a:t>Older brand</a:t>
            </a:r>
            <a:br>
              <a:rPr lang="en-US" sz="7000" dirty="0" smtClean="0">
                <a:solidFill>
                  <a:srgbClr val="FFFFFF"/>
                </a:solidFill>
                <a:latin typeface="Franklin Gothic Book"/>
              </a:rPr>
            </a:br>
            <a:r>
              <a:rPr lang="en-US" sz="7000" dirty="0" smtClean="0">
                <a:solidFill>
                  <a:srgbClr val="FFFFFF"/>
                </a:solidFill>
                <a:latin typeface="Franklin Gothic Book"/>
              </a:rPr>
              <a:t>layouts</a:t>
            </a:r>
            <a:endParaRPr lang="en-US" sz="7000" dirty="0">
              <a:solidFill>
                <a:srgbClr val="FFFFFF"/>
              </a:solidFill>
              <a:latin typeface="Franklin Gothic Book"/>
            </a:endParaRPr>
          </a:p>
        </p:txBody>
      </p:sp>
      <p:grpSp>
        <p:nvGrpSpPr>
          <p:cNvPr id="7" name="Group 6"/>
          <p:cNvGrpSpPr/>
          <p:nvPr userDrawn="1"/>
        </p:nvGrpSpPr>
        <p:grpSpPr>
          <a:xfrm>
            <a:off x="-903288" y="0"/>
            <a:ext cx="9902857" cy="7638450"/>
            <a:chOff x="-903288" y="0"/>
            <a:chExt cx="9902857" cy="7638450"/>
          </a:xfrm>
        </p:grpSpPr>
        <p:cxnSp>
          <p:nvCxnSpPr>
            <p:cNvPr id="8" name="Straight Connector 7"/>
            <p:cNvCxnSpPr/>
            <p:nvPr userDrawn="1"/>
          </p:nvCxnSpPr>
          <p:spPr bwMode="auto">
            <a:xfrm>
              <a:off x="-903288" y="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userDrawn="1"/>
          </p:nvCxnSpPr>
          <p:spPr bwMode="auto">
            <a:xfrm>
              <a:off x="-903288" y="360363"/>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userDrawn="1"/>
          </p:nvCxnSpPr>
          <p:spPr bwMode="auto">
            <a:xfrm>
              <a:off x="-903288" y="719138"/>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userDrawn="1"/>
          </p:nvCxnSpPr>
          <p:spPr bwMode="auto">
            <a:xfrm>
              <a:off x="-903288" y="107950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userDrawn="1"/>
          </p:nvCxnSpPr>
          <p:spPr bwMode="auto">
            <a:xfrm>
              <a:off x="-903288" y="1439863"/>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userDrawn="1"/>
          </p:nvCxnSpPr>
          <p:spPr bwMode="auto">
            <a:xfrm>
              <a:off x="-903288" y="1800225"/>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userDrawn="1"/>
          </p:nvCxnSpPr>
          <p:spPr bwMode="auto">
            <a:xfrm>
              <a:off x="-903288" y="2160588"/>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bwMode="auto">
            <a:xfrm>
              <a:off x="-903288" y="252095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userDrawn="1"/>
          </p:nvCxnSpPr>
          <p:spPr bwMode="auto">
            <a:xfrm>
              <a:off x="-903288" y="2879725"/>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userDrawn="1"/>
          </p:nvCxnSpPr>
          <p:spPr bwMode="auto">
            <a:xfrm>
              <a:off x="-903288" y="3240088"/>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userDrawn="1"/>
          </p:nvCxnSpPr>
          <p:spPr bwMode="auto">
            <a:xfrm>
              <a:off x="-903288" y="360045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userDrawn="1"/>
          </p:nvCxnSpPr>
          <p:spPr bwMode="auto">
            <a:xfrm>
              <a:off x="-903288" y="3960813"/>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userDrawn="1"/>
          </p:nvCxnSpPr>
          <p:spPr bwMode="auto">
            <a:xfrm>
              <a:off x="-903288" y="4319588"/>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userDrawn="1"/>
          </p:nvCxnSpPr>
          <p:spPr bwMode="auto">
            <a:xfrm>
              <a:off x="-903288" y="467995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userDrawn="1"/>
          </p:nvCxnSpPr>
          <p:spPr bwMode="auto">
            <a:xfrm>
              <a:off x="-903288" y="5040313"/>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userDrawn="1"/>
          </p:nvCxnSpPr>
          <p:spPr bwMode="auto">
            <a:xfrm rot="5400000">
              <a:off x="4679155"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userDrawn="1"/>
          </p:nvCxnSpPr>
          <p:spPr bwMode="auto">
            <a:xfrm rot="5400000">
              <a:off x="4318792"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userDrawn="1"/>
          </p:nvCxnSpPr>
          <p:spPr bwMode="auto">
            <a:xfrm rot="5400000">
              <a:off x="3960017"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userDrawn="1"/>
          </p:nvCxnSpPr>
          <p:spPr bwMode="auto">
            <a:xfrm rot="5400000">
              <a:off x="3598067"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userDrawn="1"/>
          </p:nvCxnSpPr>
          <p:spPr bwMode="auto">
            <a:xfrm rot="5400000">
              <a:off x="3239292"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userDrawn="1"/>
          </p:nvCxnSpPr>
          <p:spPr bwMode="auto">
            <a:xfrm rot="5400000">
              <a:off x="2878930"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userDrawn="1"/>
          </p:nvCxnSpPr>
          <p:spPr bwMode="auto">
            <a:xfrm rot="5400000">
              <a:off x="2518567"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userDrawn="1"/>
          </p:nvCxnSpPr>
          <p:spPr bwMode="auto">
            <a:xfrm rot="5400000">
              <a:off x="2158205"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userDrawn="1"/>
          </p:nvCxnSpPr>
          <p:spPr bwMode="auto">
            <a:xfrm rot="5400000">
              <a:off x="1799430"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userDrawn="1"/>
          </p:nvCxnSpPr>
          <p:spPr bwMode="auto">
            <a:xfrm rot="5400000">
              <a:off x="1439067"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userDrawn="1"/>
          </p:nvCxnSpPr>
          <p:spPr bwMode="auto">
            <a:xfrm rot="5400000">
              <a:off x="1078705"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userDrawn="1"/>
          </p:nvCxnSpPr>
          <p:spPr bwMode="auto">
            <a:xfrm rot="5400000">
              <a:off x="718342"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userDrawn="1"/>
          </p:nvCxnSpPr>
          <p:spPr bwMode="auto">
            <a:xfrm rot="5400000">
              <a:off x="359567"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userDrawn="1"/>
          </p:nvCxnSpPr>
          <p:spPr bwMode="auto">
            <a:xfrm rot="5400000">
              <a:off x="-795"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userDrawn="1"/>
          </p:nvCxnSpPr>
          <p:spPr bwMode="auto">
            <a:xfrm rot="5400000">
              <a:off x="-361158"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userDrawn="1"/>
          </p:nvCxnSpPr>
          <p:spPr bwMode="auto">
            <a:xfrm rot="5400000">
              <a:off x="6839742"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userDrawn="1"/>
          </p:nvCxnSpPr>
          <p:spPr bwMode="auto">
            <a:xfrm rot="5400000">
              <a:off x="6479380"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userDrawn="1"/>
          </p:nvCxnSpPr>
          <p:spPr bwMode="auto">
            <a:xfrm rot="5400000">
              <a:off x="6119017"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userDrawn="1"/>
          </p:nvCxnSpPr>
          <p:spPr bwMode="auto">
            <a:xfrm rot="5400000">
              <a:off x="5758655"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userDrawn="1"/>
          </p:nvCxnSpPr>
          <p:spPr bwMode="auto">
            <a:xfrm rot="5400000">
              <a:off x="5398292"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userDrawn="1"/>
          </p:nvCxnSpPr>
          <p:spPr bwMode="auto">
            <a:xfrm rot="5400000">
              <a:off x="5039517"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userDrawn="1"/>
          </p:nvCxnSpPr>
          <p:spPr bwMode="auto">
            <a:xfrm rot="5400000">
              <a:off x="4679155"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userDrawn="1"/>
          </p:nvCxnSpPr>
          <p:spPr bwMode="auto">
            <a:xfrm rot="5400000">
              <a:off x="7200105"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userDrawn="1"/>
          </p:nvCxnSpPr>
          <p:spPr bwMode="auto">
            <a:xfrm rot="5400000">
              <a:off x="7560467"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7" name="Straight Connector 46"/>
            <p:cNvCxnSpPr/>
            <p:nvPr userDrawn="1"/>
          </p:nvCxnSpPr>
          <p:spPr bwMode="auto">
            <a:xfrm rot="5400000">
              <a:off x="7920000"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userDrawn="1"/>
          </p:nvCxnSpPr>
          <p:spPr bwMode="auto">
            <a:xfrm rot="5400000">
              <a:off x="8280000"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userDrawn="1"/>
          </p:nvCxnSpPr>
          <p:spPr bwMode="auto">
            <a:xfrm rot="5400000">
              <a:off x="8640000"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userDrawn="1"/>
          </p:nvCxnSpPr>
          <p:spPr bwMode="auto">
            <a:xfrm>
              <a:off x="-903288" y="540000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userDrawn="1"/>
          </p:nvCxnSpPr>
          <p:spPr bwMode="auto">
            <a:xfrm>
              <a:off x="-903288" y="576000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52" name="Straight Connector 51"/>
            <p:cNvCxnSpPr/>
            <p:nvPr userDrawn="1"/>
          </p:nvCxnSpPr>
          <p:spPr bwMode="auto">
            <a:xfrm>
              <a:off x="-903288" y="612000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53" name="Straight Connector 52"/>
            <p:cNvCxnSpPr/>
            <p:nvPr userDrawn="1"/>
          </p:nvCxnSpPr>
          <p:spPr bwMode="auto">
            <a:xfrm>
              <a:off x="-903288" y="648000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54" name="Straight Connector 53"/>
            <p:cNvCxnSpPr/>
            <p:nvPr userDrawn="1"/>
          </p:nvCxnSpPr>
          <p:spPr bwMode="auto">
            <a:xfrm>
              <a:off x="-903288" y="684000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189725175"/>
      </p:ext>
    </p:extLst>
  </p:cSld>
  <p:clrMapOvr>
    <a:masterClrMapping/>
  </p:clrMapOvr>
  <p:timing>
    <p:tnLst>
      <p:par>
        <p:cTn id="1" dur="indefinite" restart="never" nodeType="tmRoot"/>
      </p:par>
    </p:tnLst>
  </p:timing>
</p:sldLayout>
</file>

<file path=ppt/slideLayouts/slideLayout135.xml><?xml version="1.0" encoding="utf-8"?>
<p:sldLayout xmlns:a="http://schemas.openxmlformats.org/drawingml/2006/main" xmlns:r="http://schemas.openxmlformats.org/officeDocument/2006/relationships" xmlns:p="http://schemas.openxmlformats.org/presentationml/2006/main" preserve="1" userDrawn="1">
  <p:cSld name="7_Custom Layout">
    <p:spTree>
      <p:nvGrpSpPr>
        <p:cNvPr id="1" name=""/>
        <p:cNvGrpSpPr/>
        <p:nvPr/>
      </p:nvGrpSpPr>
      <p:grpSpPr>
        <a:xfrm>
          <a:off x="0" y="0"/>
          <a:ext cx="0" cy="0"/>
          <a:chOff x="0" y="0"/>
          <a:chExt cx="0" cy="0"/>
        </a:xfrm>
      </p:grpSpPr>
      <p:pic>
        <p:nvPicPr>
          <p:cNvPr id="6" name="Picture 10" descr="xbody"/>
          <p:cNvPicPr>
            <a:picLocks noChangeAspect="1" noChangeArrowheads="1"/>
          </p:cNvPicPr>
          <p:nvPr userDrawn="1"/>
        </p:nvPicPr>
        <p:blipFill>
          <a:blip r:embed="rId2" cstate="email">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720726" y="-1"/>
            <a:ext cx="6118224" cy="1080000"/>
          </a:xfrm>
        </p:spPr>
        <p:txBody>
          <a:bodyPr/>
          <a:lstStyle>
            <a:lvl1pPr>
              <a:defRPr>
                <a:solidFill>
                  <a:srgbClr val="FFFFFF"/>
                </a:solidFill>
              </a:defRPr>
            </a:lvl1pPr>
          </a:lstStyle>
          <a:p>
            <a:r>
              <a:rPr lang="en-GB" dirty="0" smtClean="0"/>
              <a:t>Click to edit Master title style</a:t>
            </a:r>
            <a:endParaRPr lang="en-US" dirty="0"/>
          </a:p>
        </p:txBody>
      </p:sp>
      <p:sp>
        <p:nvSpPr>
          <p:cNvPr id="3" name="Date Placeholder 2"/>
          <p:cNvSpPr>
            <a:spLocks noGrp="1"/>
          </p:cNvSpPr>
          <p:nvPr>
            <p:ph type="dt" sz="half" idx="10"/>
          </p:nvPr>
        </p:nvSpPr>
        <p:spPr>
          <a:xfrm>
            <a:off x="719136" y="6614866"/>
            <a:ext cx="1871664" cy="243134"/>
          </a:xfrm>
        </p:spPr>
        <p:txBody>
          <a:bodyPr/>
          <a:lstStyle>
            <a:lvl1pPr>
              <a:defRPr>
                <a:solidFill>
                  <a:srgbClr val="FFFFFF"/>
                </a:solidFill>
              </a:defRPr>
            </a:lvl1pPr>
          </a:lstStyle>
          <a:p>
            <a:fld id="{8B6E079F-0502-CC4C-9C8B-39554E94F19E}" type="datetime3">
              <a:rPr lang="en-GB" smtClean="0"/>
              <a:pPr/>
              <a:t>21 December, 2020</a:t>
            </a:fld>
            <a:endParaRPr lang="en-GB" dirty="0"/>
          </a:p>
        </p:txBody>
      </p:sp>
      <p:sp>
        <p:nvSpPr>
          <p:cNvPr id="4" name="Footer Placeholder 3"/>
          <p:cNvSpPr>
            <a:spLocks noGrp="1"/>
          </p:cNvSpPr>
          <p:nvPr>
            <p:ph type="ftr" sz="quarter" idx="11"/>
          </p:nvPr>
        </p:nvSpPr>
        <p:spPr>
          <a:xfrm>
            <a:off x="3238499" y="6614866"/>
            <a:ext cx="2879725" cy="243134"/>
          </a:xfrm>
        </p:spPr>
        <p:txBody>
          <a:bodyPr/>
          <a:lstStyle>
            <a:lvl1pPr>
              <a:defRPr>
                <a:solidFill>
                  <a:srgbClr val="FFFFFF"/>
                </a:solidFill>
              </a:defRPr>
            </a:lvl1pPr>
          </a:lstStyle>
          <a:p>
            <a:r>
              <a:rPr lang="en-GB" dirty="0" smtClean="0"/>
              <a:t>© European Bank for Reconstruction </a:t>
            </a:r>
            <a:r>
              <a:rPr lang="en-GB" smtClean="0"/>
              <a:t>and Development </a:t>
            </a:r>
            <a:r>
              <a:rPr lang="en-GB" dirty="0" smtClean="0"/>
              <a:t>2012</a:t>
            </a:r>
            <a:endParaRPr lang="en-GB" dirty="0"/>
          </a:p>
        </p:txBody>
      </p:sp>
      <p:sp>
        <p:nvSpPr>
          <p:cNvPr id="5" name="Slide Number Placeholder 4"/>
          <p:cNvSpPr>
            <a:spLocks noGrp="1"/>
          </p:cNvSpPr>
          <p:nvPr>
            <p:ph type="sldNum" sz="quarter" idx="12"/>
          </p:nvPr>
        </p:nvSpPr>
        <p:spPr>
          <a:xfrm>
            <a:off x="8279567" y="6614866"/>
            <a:ext cx="360002" cy="243134"/>
          </a:xfrm>
        </p:spPr>
        <p:txBody>
          <a:bodyPr/>
          <a:lstStyle>
            <a:lvl1pPr>
              <a:defRPr>
                <a:solidFill>
                  <a:srgbClr val="FFFFFF"/>
                </a:solidFill>
              </a:defRPr>
            </a:lvl1pPr>
          </a:lstStyle>
          <a:p>
            <a:fld id="{71F9F866-B438-9445-8D9F-1F8FF6608833}" type="slidenum">
              <a:rPr lang="en-GB" smtClean="0"/>
              <a:pPr/>
              <a:t>‹#›</a:t>
            </a:fld>
            <a:endParaRPr lang="en-GB" dirty="0"/>
          </a:p>
        </p:txBody>
      </p:sp>
      <p:sp>
        <p:nvSpPr>
          <p:cNvPr id="56" name="Text Placeholder 6" descr="First level - paragraph text&#10;Second level - bullet 1&#10;Third level - bullet 2&#10;&#10;No more than 100 words per slide" title="Main text copy"/>
          <p:cNvSpPr>
            <a:spLocks noGrp="1"/>
          </p:cNvSpPr>
          <p:nvPr>
            <p:ph type="body" sz="quarter" idx="13"/>
          </p:nvPr>
        </p:nvSpPr>
        <p:spPr>
          <a:xfrm>
            <a:off x="717550" y="2160588"/>
            <a:ext cx="7202485" cy="3779410"/>
          </a:xfrm>
        </p:spPr>
        <p:txBody>
          <a:bodyPr/>
          <a:lstStyle>
            <a:lvl1pPr marL="0" marR="0" indent="0" algn="l" defTabSz="914400" rtl="0" eaLnBrk="0" fontAlgn="base" latinLnBrk="0" hangingPunct="0">
              <a:lnSpc>
                <a:spcPct val="100000"/>
              </a:lnSpc>
              <a:spcBef>
                <a:spcPts val="0"/>
              </a:spcBef>
              <a:spcAft>
                <a:spcPts val="600"/>
              </a:spcAft>
              <a:buClrTx/>
              <a:buSzTx/>
              <a:buFontTx/>
              <a:buNone/>
              <a:tabLst/>
              <a:defRPr sz="2000">
                <a:solidFill>
                  <a:schemeClr val="tx1"/>
                </a:solidFill>
                <a:latin typeface="Franklin Gothic Book"/>
                <a:cs typeface="Franklin Gothic Book"/>
              </a:defRPr>
            </a:lvl1pPr>
            <a:lvl2pPr marL="179388" marR="0" indent="-179388" algn="l" defTabSz="914400" rtl="0" eaLnBrk="0" fontAlgn="base" latinLnBrk="0" hangingPunct="0">
              <a:lnSpc>
                <a:spcPct val="100000"/>
              </a:lnSpc>
              <a:spcBef>
                <a:spcPts val="0"/>
              </a:spcBef>
              <a:spcAft>
                <a:spcPts val="600"/>
              </a:spcAft>
              <a:buClrTx/>
              <a:buSzTx/>
              <a:buFont typeface="Arial" charset="0"/>
              <a:buChar char="•"/>
              <a:tabLst/>
              <a:defRPr>
                <a:solidFill>
                  <a:schemeClr val="tx1"/>
                </a:solidFill>
                <a:latin typeface="Franklin Gothic Book"/>
                <a:ea typeface="Franklin Gothic Book"/>
                <a:cs typeface="Franklin Gothic Book"/>
              </a:defRPr>
            </a:lvl2pPr>
            <a:lvl3pPr marL="360000" marR="0" indent="-180000" algn="l" defTabSz="914400" rtl="0" eaLnBrk="0" fontAlgn="base" latinLnBrk="0" hangingPunct="0">
              <a:lnSpc>
                <a:spcPct val="100000"/>
              </a:lnSpc>
              <a:spcBef>
                <a:spcPts val="0"/>
              </a:spcBef>
              <a:spcAft>
                <a:spcPts val="600"/>
              </a:spcAft>
              <a:buClrTx/>
              <a:buSzTx/>
              <a:buFont typeface="Arial"/>
              <a:buChar char="•"/>
              <a:tabLst/>
              <a:defRPr>
                <a:solidFill>
                  <a:schemeClr val="tx1"/>
                </a:solidFill>
                <a:latin typeface="Franklin Gothic Book"/>
                <a:ea typeface="Franklin Gothic Book"/>
                <a:cs typeface="Franklin Gothic Book"/>
              </a:defRPr>
            </a:lvl3pPr>
            <a:lvl4pPr marL="540000" marR="0" indent="-180000" algn="l" defTabSz="914400" rtl="0" eaLnBrk="0" fontAlgn="base" latinLnBrk="0" hangingPunct="0">
              <a:lnSpc>
                <a:spcPct val="100000"/>
              </a:lnSpc>
              <a:spcBef>
                <a:spcPts val="0"/>
              </a:spcBef>
              <a:spcAft>
                <a:spcPts val="600"/>
              </a:spcAft>
              <a:buClrTx/>
              <a:buSzTx/>
              <a:buFont typeface="Arial"/>
              <a:buChar char="•"/>
              <a:tabLst/>
              <a:defRPr>
                <a:latin typeface="Franklin Gothic Book"/>
                <a:ea typeface="Franklin Gothic Book"/>
                <a:cs typeface="Franklin Gothic Book"/>
              </a:defRPr>
            </a:lvl4pPr>
          </a:lstStyle>
          <a:p>
            <a:pPr marL="0" marR="0" lvl="0"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dirty="0" smtClean="0">
                <a:ln>
                  <a:noFill/>
                </a:ln>
                <a:solidFill>
                  <a:srgbClr val="58595B"/>
                </a:solidFill>
                <a:effectLst/>
                <a:uLnTx/>
                <a:uFillTx/>
                <a:latin typeface="Arial" pitchFamily="34" charset="0"/>
                <a:ea typeface="ＭＳ Ｐゴシック" charset="0"/>
                <a:cs typeface="Arial" pitchFamily="34" charset="0"/>
              </a:rPr>
              <a:t>Click to edit Master text styles</a:t>
            </a:r>
          </a:p>
          <a:p>
            <a:pPr marL="179388" marR="0" lvl="1" indent="-179388" algn="l" defTabSz="914400" rtl="0" eaLnBrk="0" fontAlgn="base" latinLnBrk="0" hangingPunct="0">
              <a:lnSpc>
                <a:spcPct val="100000"/>
              </a:lnSpc>
              <a:spcBef>
                <a:spcPts val="0"/>
              </a:spcBef>
              <a:spcAft>
                <a:spcPts val="1200"/>
              </a:spcAft>
              <a:buClrTx/>
              <a:buSzTx/>
              <a:buFont typeface="Arial" charset="0"/>
              <a:buChar char="•"/>
              <a:tabLst/>
              <a:defRPr/>
            </a:pPr>
            <a:r>
              <a:rPr kumimoji="0" lang="en-US" sz="1200" b="0" i="0" u="none" strike="noStrike" kern="1200" cap="none" spc="0" normalizeH="0" baseline="0" noProof="0" dirty="0" smtClean="0">
                <a:ln>
                  <a:noFill/>
                </a:ln>
                <a:solidFill>
                  <a:srgbClr val="58595B"/>
                </a:solidFill>
                <a:effectLst/>
                <a:uLnTx/>
                <a:uFillTx/>
                <a:latin typeface="Arial" pitchFamily="34" charset="0"/>
                <a:ea typeface="Arial" charset="0"/>
                <a:cs typeface="Arial" pitchFamily="34" charset="0"/>
              </a:rPr>
              <a:t>Second level</a:t>
            </a:r>
          </a:p>
          <a:p>
            <a:pPr marL="360000" marR="0" lvl="2" indent="-180000" algn="l" defTabSz="914400" rtl="0" eaLnBrk="0" fontAlgn="base" latinLnBrk="0" hangingPunct="0">
              <a:lnSpc>
                <a:spcPct val="100000"/>
              </a:lnSpc>
              <a:spcBef>
                <a:spcPts val="0"/>
              </a:spcBef>
              <a:spcAft>
                <a:spcPts val="1200"/>
              </a:spcAft>
              <a:buClrTx/>
              <a:buSzTx/>
              <a:buFont typeface="Arial"/>
              <a:buChar char="•"/>
              <a:tabLst/>
              <a:defRPr/>
            </a:pPr>
            <a:r>
              <a:rPr kumimoji="0" lang="en-US" sz="1200" b="0" i="0" u="none" strike="noStrike" kern="1200" cap="none" spc="0" normalizeH="0" baseline="0" noProof="0" dirty="0" smtClean="0">
                <a:ln>
                  <a:noFill/>
                </a:ln>
                <a:solidFill>
                  <a:srgbClr val="58595B"/>
                </a:solidFill>
                <a:effectLst/>
                <a:uLnTx/>
                <a:uFillTx/>
                <a:latin typeface="Arial" pitchFamily="34" charset="0"/>
                <a:ea typeface="Arial" charset="0"/>
                <a:cs typeface="Arial" pitchFamily="34" charset="0"/>
              </a:rPr>
              <a:t>Third level</a:t>
            </a:r>
          </a:p>
          <a:p>
            <a:pPr marL="540000" marR="0" lvl="3" indent="-180000" algn="l" defTabSz="914400" rtl="0" eaLnBrk="0" fontAlgn="base" latinLnBrk="0" hangingPunct="0">
              <a:lnSpc>
                <a:spcPct val="100000"/>
              </a:lnSpc>
              <a:spcBef>
                <a:spcPts val="0"/>
              </a:spcBef>
              <a:spcAft>
                <a:spcPts val="1200"/>
              </a:spcAft>
              <a:buClrTx/>
              <a:buSzTx/>
              <a:buFont typeface="Arial"/>
              <a:buChar char="•"/>
              <a:tabLst/>
              <a:defRPr/>
            </a:pPr>
            <a:r>
              <a:rPr kumimoji="0" lang="en-US" sz="1200" b="0" i="0" u="none" strike="noStrike" kern="1200" cap="none" spc="0" normalizeH="0" baseline="0" noProof="0" dirty="0" smtClean="0">
                <a:ln>
                  <a:noFill/>
                </a:ln>
                <a:solidFill>
                  <a:srgbClr val="58595B"/>
                </a:solidFill>
                <a:effectLst/>
                <a:uLnTx/>
                <a:uFillTx/>
                <a:latin typeface="Arial" pitchFamily="34" charset="0"/>
                <a:ea typeface="Arial" charset="0"/>
                <a:cs typeface="Arial" pitchFamily="34" charset="0"/>
              </a:rPr>
              <a:t>Fourth level</a:t>
            </a:r>
          </a:p>
        </p:txBody>
      </p:sp>
    </p:spTree>
    <p:extLst>
      <p:ext uri="{BB962C8B-B14F-4D97-AF65-F5344CB8AC3E}">
        <p14:creationId xmlns:p14="http://schemas.microsoft.com/office/powerpoint/2010/main" val="992651146"/>
      </p:ext>
    </p:extLst>
  </p:cSld>
  <p:clrMapOvr>
    <a:masterClrMapping/>
  </p:clrMapOvr>
  <p:timing>
    <p:tnLst>
      <p:par>
        <p:cTn id="1" dur="indefinite" restart="never" nodeType="tmRoot"/>
      </p:par>
    </p:tnLst>
  </p:timing>
</p:sldLayout>
</file>

<file path=ppt/slideLayouts/slideLayout136.xml><?xml version="1.0" encoding="utf-8"?>
<p:sldLayout xmlns:a="http://schemas.openxmlformats.org/drawingml/2006/main" xmlns:r="http://schemas.openxmlformats.org/officeDocument/2006/relationships" xmlns:p="http://schemas.openxmlformats.org/presentationml/2006/main" preserve="1" userDrawn="1">
  <p:cSld name="9_Custom Layout">
    <p:spTree>
      <p:nvGrpSpPr>
        <p:cNvPr id="1" name=""/>
        <p:cNvGrpSpPr/>
        <p:nvPr/>
      </p:nvGrpSpPr>
      <p:grpSpPr>
        <a:xfrm>
          <a:off x="0" y="0"/>
          <a:ext cx="0" cy="0"/>
          <a:chOff x="0" y="0"/>
          <a:chExt cx="0" cy="0"/>
        </a:xfrm>
      </p:grpSpPr>
      <p:pic>
        <p:nvPicPr>
          <p:cNvPr id="6" name="Picture 10" descr="xbody"/>
          <p:cNvPicPr>
            <a:picLocks noChangeAspect="1" noChangeArrowheads="1"/>
          </p:cNvPicPr>
          <p:nvPr userDrawn="1"/>
        </p:nvPicPr>
        <p:blipFill>
          <a:blip r:embed="rId2" cstate="email">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720726" y="-1"/>
            <a:ext cx="6118224" cy="1080000"/>
          </a:xfrm>
        </p:spPr>
        <p:txBody>
          <a:bodyPr/>
          <a:lstStyle>
            <a:lvl1pPr>
              <a:defRPr>
                <a:solidFill>
                  <a:srgbClr val="FFFFFF"/>
                </a:solidFill>
              </a:defRPr>
            </a:lvl1pPr>
          </a:lstStyle>
          <a:p>
            <a:r>
              <a:rPr lang="en-GB" dirty="0" smtClean="0"/>
              <a:t>Click to edit Master title style</a:t>
            </a:r>
            <a:endParaRPr lang="en-US" dirty="0"/>
          </a:p>
        </p:txBody>
      </p:sp>
      <p:sp>
        <p:nvSpPr>
          <p:cNvPr id="3" name="Date Placeholder 2"/>
          <p:cNvSpPr>
            <a:spLocks noGrp="1"/>
          </p:cNvSpPr>
          <p:nvPr>
            <p:ph type="dt" sz="half" idx="10"/>
          </p:nvPr>
        </p:nvSpPr>
        <p:spPr>
          <a:xfrm>
            <a:off x="719136" y="6614866"/>
            <a:ext cx="1871664" cy="243134"/>
          </a:xfrm>
        </p:spPr>
        <p:txBody>
          <a:bodyPr/>
          <a:lstStyle>
            <a:lvl1pPr>
              <a:defRPr>
                <a:solidFill>
                  <a:srgbClr val="FFFFFF"/>
                </a:solidFill>
              </a:defRPr>
            </a:lvl1pPr>
          </a:lstStyle>
          <a:p>
            <a:fld id="{8B6E079F-0502-CC4C-9C8B-39554E94F19E}" type="datetime3">
              <a:rPr lang="en-GB" smtClean="0"/>
              <a:pPr/>
              <a:t>21 December, 2020</a:t>
            </a:fld>
            <a:endParaRPr lang="en-GB" dirty="0"/>
          </a:p>
        </p:txBody>
      </p:sp>
      <p:sp>
        <p:nvSpPr>
          <p:cNvPr id="4" name="Footer Placeholder 3"/>
          <p:cNvSpPr>
            <a:spLocks noGrp="1"/>
          </p:cNvSpPr>
          <p:nvPr>
            <p:ph type="ftr" sz="quarter" idx="11"/>
          </p:nvPr>
        </p:nvSpPr>
        <p:spPr>
          <a:xfrm>
            <a:off x="3238499" y="6614866"/>
            <a:ext cx="2879725" cy="243134"/>
          </a:xfrm>
        </p:spPr>
        <p:txBody>
          <a:bodyPr/>
          <a:lstStyle>
            <a:lvl1pPr>
              <a:defRPr>
                <a:solidFill>
                  <a:srgbClr val="FFFFFF"/>
                </a:solidFill>
              </a:defRPr>
            </a:lvl1pPr>
          </a:lstStyle>
          <a:p>
            <a:r>
              <a:rPr lang="en-GB" dirty="0" smtClean="0"/>
              <a:t>© European Bank for Reconstruction </a:t>
            </a:r>
            <a:r>
              <a:rPr lang="en-GB" smtClean="0"/>
              <a:t>and Development </a:t>
            </a:r>
            <a:r>
              <a:rPr lang="en-GB" dirty="0" smtClean="0"/>
              <a:t>2012</a:t>
            </a:r>
            <a:endParaRPr lang="en-GB" dirty="0"/>
          </a:p>
        </p:txBody>
      </p:sp>
      <p:sp>
        <p:nvSpPr>
          <p:cNvPr id="5" name="Slide Number Placeholder 4"/>
          <p:cNvSpPr>
            <a:spLocks noGrp="1"/>
          </p:cNvSpPr>
          <p:nvPr>
            <p:ph type="sldNum" sz="quarter" idx="12"/>
          </p:nvPr>
        </p:nvSpPr>
        <p:spPr>
          <a:xfrm>
            <a:off x="8279567" y="6614866"/>
            <a:ext cx="360002" cy="243134"/>
          </a:xfrm>
        </p:spPr>
        <p:txBody>
          <a:bodyPr/>
          <a:lstStyle>
            <a:lvl1pPr>
              <a:defRPr>
                <a:solidFill>
                  <a:srgbClr val="FFFFFF"/>
                </a:solidFill>
              </a:defRPr>
            </a:lvl1pPr>
          </a:lstStyle>
          <a:p>
            <a:fld id="{71F9F866-B438-9445-8D9F-1F8FF6608833}" type="slidenum">
              <a:rPr lang="en-GB" smtClean="0"/>
              <a:pPr/>
              <a:t>‹#›</a:t>
            </a:fld>
            <a:endParaRPr lang="en-GB" dirty="0"/>
          </a:p>
        </p:txBody>
      </p:sp>
      <p:sp>
        <p:nvSpPr>
          <p:cNvPr id="55" name="Content Placeholder 2"/>
          <p:cNvSpPr>
            <a:spLocks noGrp="1"/>
          </p:cNvSpPr>
          <p:nvPr>
            <p:ph sz="half" idx="1"/>
          </p:nvPr>
        </p:nvSpPr>
        <p:spPr>
          <a:xfrm>
            <a:off x="719134" y="2160588"/>
            <a:ext cx="3600451" cy="4319412"/>
          </a:xfrm>
          <a:prstGeom prst="rect">
            <a:avLst/>
          </a:prstGeom>
        </p:spPr>
        <p:txBody>
          <a:bodyPr>
            <a:normAutofit/>
          </a:bodyPr>
          <a:lstStyle>
            <a:lvl1pPr marL="0" marR="0" indent="0" algn="l" defTabSz="914400" rtl="0" eaLnBrk="0" fontAlgn="base" latinLnBrk="0" hangingPunct="0">
              <a:lnSpc>
                <a:spcPct val="100000"/>
              </a:lnSpc>
              <a:spcBef>
                <a:spcPts val="0"/>
              </a:spcBef>
              <a:spcAft>
                <a:spcPts val="600"/>
              </a:spcAft>
              <a:buClrTx/>
              <a:buSzTx/>
              <a:buFontTx/>
              <a:buNone/>
              <a:tabLst/>
              <a:defRPr>
                <a:latin typeface="Franklin Gothic Book"/>
                <a:cs typeface="Franklin Gothic Book"/>
              </a:defRPr>
            </a:lvl1pPr>
            <a:lvl2pPr marL="179388" marR="0" indent="-179388" algn="l" defTabSz="914400" rtl="0" eaLnBrk="0" fontAlgn="base" latinLnBrk="0" hangingPunct="0">
              <a:lnSpc>
                <a:spcPct val="100000"/>
              </a:lnSpc>
              <a:spcBef>
                <a:spcPts val="0"/>
              </a:spcBef>
              <a:spcAft>
                <a:spcPts val="600"/>
              </a:spcAft>
              <a:buClrTx/>
              <a:buSzTx/>
              <a:buFont typeface="Arial" charset="0"/>
              <a:buChar char="•"/>
              <a:tabLst/>
              <a:defRPr>
                <a:latin typeface="Franklin Gothic Book"/>
                <a:ea typeface="Franklin Gothic Book"/>
                <a:cs typeface="Franklin Gothic Book"/>
              </a:defRPr>
            </a:lvl2pPr>
            <a:lvl3pPr marL="360000" marR="0" indent="-180000" algn="l" defTabSz="914400" rtl="0" eaLnBrk="0" fontAlgn="base" latinLnBrk="0" hangingPunct="0">
              <a:lnSpc>
                <a:spcPct val="100000"/>
              </a:lnSpc>
              <a:spcBef>
                <a:spcPts val="0"/>
              </a:spcBef>
              <a:spcAft>
                <a:spcPts val="600"/>
              </a:spcAft>
              <a:buClrTx/>
              <a:buSzTx/>
              <a:buFont typeface="Arial"/>
              <a:buChar char="•"/>
              <a:tabLst/>
              <a:defRPr>
                <a:latin typeface="Franklin Gothic Book"/>
                <a:ea typeface="Franklin Gothic Book"/>
                <a:cs typeface="Franklin Gothic Book"/>
              </a:defRPr>
            </a:lvl3pPr>
            <a:lvl4pPr marL="540000" marR="0" indent="-180000" algn="l" defTabSz="914400" rtl="0" eaLnBrk="0" fontAlgn="base" latinLnBrk="0" hangingPunct="0">
              <a:lnSpc>
                <a:spcPct val="100000"/>
              </a:lnSpc>
              <a:spcBef>
                <a:spcPts val="0"/>
              </a:spcBef>
              <a:spcAft>
                <a:spcPts val="600"/>
              </a:spcAft>
              <a:buClrTx/>
              <a:buSzTx/>
              <a:buFont typeface="Arial"/>
              <a:buChar char="•"/>
              <a:tabLst/>
              <a:defRPr>
                <a:latin typeface="Franklin Gothic Book"/>
                <a:ea typeface="Franklin Gothic Book"/>
                <a:cs typeface="Franklin Gothic Book"/>
              </a:defRPr>
            </a:lvl4pPr>
          </a:lstStyle>
          <a:p>
            <a:pPr marL="0" marR="0" lvl="0"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dirty="0" smtClean="0">
                <a:ln>
                  <a:noFill/>
                </a:ln>
                <a:solidFill>
                  <a:srgbClr val="58595B"/>
                </a:solidFill>
                <a:effectLst/>
                <a:uLnTx/>
                <a:uFillTx/>
                <a:latin typeface="Arial" pitchFamily="34" charset="0"/>
                <a:ea typeface="ＭＳ Ｐゴシック" charset="0"/>
                <a:cs typeface="Arial" pitchFamily="34" charset="0"/>
              </a:rPr>
              <a:t>Click to edit Master text styles</a:t>
            </a:r>
          </a:p>
          <a:p>
            <a:pPr marL="179388" marR="0" lvl="1" indent="-179388" algn="l" defTabSz="914400" rtl="0" eaLnBrk="0" fontAlgn="base" latinLnBrk="0" hangingPunct="0">
              <a:lnSpc>
                <a:spcPct val="100000"/>
              </a:lnSpc>
              <a:spcBef>
                <a:spcPts val="0"/>
              </a:spcBef>
              <a:spcAft>
                <a:spcPts val="1200"/>
              </a:spcAft>
              <a:buClrTx/>
              <a:buSzTx/>
              <a:buFont typeface="Arial" charset="0"/>
              <a:buChar char="•"/>
              <a:tabLst/>
              <a:defRPr/>
            </a:pPr>
            <a:r>
              <a:rPr kumimoji="0" lang="en-US" sz="1200" b="0" i="0" u="none" strike="noStrike" kern="1200" cap="none" spc="0" normalizeH="0" baseline="0" noProof="0" dirty="0" smtClean="0">
                <a:ln>
                  <a:noFill/>
                </a:ln>
                <a:solidFill>
                  <a:srgbClr val="58595B"/>
                </a:solidFill>
                <a:effectLst/>
                <a:uLnTx/>
                <a:uFillTx/>
                <a:latin typeface="Arial" pitchFamily="34" charset="0"/>
                <a:ea typeface="Arial" charset="0"/>
                <a:cs typeface="Arial" pitchFamily="34" charset="0"/>
              </a:rPr>
              <a:t>Second level</a:t>
            </a:r>
          </a:p>
          <a:p>
            <a:pPr marL="360000" marR="0" lvl="2" indent="-180000" algn="l" defTabSz="914400" rtl="0" eaLnBrk="0" fontAlgn="base" latinLnBrk="0" hangingPunct="0">
              <a:lnSpc>
                <a:spcPct val="100000"/>
              </a:lnSpc>
              <a:spcBef>
                <a:spcPts val="0"/>
              </a:spcBef>
              <a:spcAft>
                <a:spcPts val="1200"/>
              </a:spcAft>
              <a:buClrTx/>
              <a:buSzTx/>
              <a:buFont typeface="Arial"/>
              <a:buChar char="•"/>
              <a:tabLst/>
              <a:defRPr/>
            </a:pPr>
            <a:r>
              <a:rPr kumimoji="0" lang="en-US" sz="1200" b="0" i="0" u="none" strike="noStrike" kern="1200" cap="none" spc="0" normalizeH="0" baseline="0" noProof="0" dirty="0" smtClean="0">
                <a:ln>
                  <a:noFill/>
                </a:ln>
                <a:solidFill>
                  <a:srgbClr val="58595B"/>
                </a:solidFill>
                <a:effectLst/>
                <a:uLnTx/>
                <a:uFillTx/>
                <a:latin typeface="Arial" pitchFamily="34" charset="0"/>
                <a:ea typeface="Arial" charset="0"/>
                <a:cs typeface="Arial" pitchFamily="34" charset="0"/>
              </a:rPr>
              <a:t>Third level</a:t>
            </a:r>
          </a:p>
          <a:p>
            <a:pPr marL="540000" marR="0" lvl="3" indent="-180000" algn="l" defTabSz="914400" rtl="0" eaLnBrk="0" fontAlgn="base" latinLnBrk="0" hangingPunct="0">
              <a:lnSpc>
                <a:spcPct val="100000"/>
              </a:lnSpc>
              <a:spcBef>
                <a:spcPts val="0"/>
              </a:spcBef>
              <a:spcAft>
                <a:spcPts val="1200"/>
              </a:spcAft>
              <a:buClrTx/>
              <a:buSzTx/>
              <a:buFont typeface="Arial"/>
              <a:buChar char="•"/>
              <a:tabLst/>
              <a:defRPr/>
            </a:pPr>
            <a:r>
              <a:rPr kumimoji="0" lang="en-US" sz="1200" b="0" i="0" u="none" strike="noStrike" kern="1200" cap="none" spc="0" normalizeH="0" baseline="0" noProof="0" dirty="0" smtClean="0">
                <a:ln>
                  <a:noFill/>
                </a:ln>
                <a:solidFill>
                  <a:srgbClr val="58595B"/>
                </a:solidFill>
                <a:effectLst/>
                <a:uLnTx/>
                <a:uFillTx/>
                <a:latin typeface="Arial" pitchFamily="34" charset="0"/>
                <a:ea typeface="Arial" charset="0"/>
                <a:cs typeface="Arial" pitchFamily="34" charset="0"/>
              </a:rPr>
              <a:t>Fourth level</a:t>
            </a:r>
          </a:p>
        </p:txBody>
      </p:sp>
      <p:sp>
        <p:nvSpPr>
          <p:cNvPr id="56" name="Text Placeholder 3"/>
          <p:cNvSpPr>
            <a:spLocks noGrp="1"/>
          </p:cNvSpPr>
          <p:nvPr>
            <p:ph type="body" sz="half" idx="2"/>
          </p:nvPr>
        </p:nvSpPr>
        <p:spPr>
          <a:xfrm>
            <a:off x="4678360" y="2160588"/>
            <a:ext cx="3961208" cy="4319412"/>
          </a:xfrm>
          <a:prstGeom prst="rect">
            <a:avLst/>
          </a:prstGeom>
        </p:spPr>
        <p:txBody>
          <a:bodyPr>
            <a:normAutofit/>
          </a:bodyPr>
          <a:lstStyle>
            <a:lvl1pPr marL="0" marR="0" indent="0" algn="l" defTabSz="914400" rtl="0" eaLnBrk="0" fontAlgn="base" latinLnBrk="0" hangingPunct="0">
              <a:lnSpc>
                <a:spcPct val="100000"/>
              </a:lnSpc>
              <a:spcBef>
                <a:spcPts val="0"/>
              </a:spcBef>
              <a:spcAft>
                <a:spcPts val="1200"/>
              </a:spcAft>
              <a:buClrTx/>
              <a:buSzTx/>
              <a:buFontTx/>
              <a:buNone/>
              <a:tabLst/>
              <a:defRPr>
                <a:latin typeface="Franklin Gothic Book"/>
                <a:cs typeface="Franklin Gothic Book"/>
              </a:defRPr>
            </a:lvl1pPr>
            <a:lvl2pPr marL="179388" marR="0" indent="-179388" algn="l" defTabSz="914400" rtl="0" eaLnBrk="0" fontAlgn="base" latinLnBrk="0" hangingPunct="0">
              <a:lnSpc>
                <a:spcPct val="100000"/>
              </a:lnSpc>
              <a:spcBef>
                <a:spcPts val="0"/>
              </a:spcBef>
              <a:spcAft>
                <a:spcPts val="1200"/>
              </a:spcAft>
              <a:buClrTx/>
              <a:buSzTx/>
              <a:buFont typeface="Arial" charset="0"/>
              <a:buChar char="•"/>
              <a:tabLst/>
              <a:defRPr>
                <a:latin typeface="Franklin Gothic Book"/>
                <a:ea typeface="Franklin Gothic Book"/>
                <a:cs typeface="Franklin Gothic Book"/>
              </a:defRPr>
            </a:lvl2pPr>
            <a:lvl3pPr marL="360000" marR="0" indent="-180000" algn="l" defTabSz="914400" rtl="0" eaLnBrk="0" fontAlgn="base" latinLnBrk="0" hangingPunct="0">
              <a:lnSpc>
                <a:spcPct val="100000"/>
              </a:lnSpc>
              <a:spcBef>
                <a:spcPts val="0"/>
              </a:spcBef>
              <a:spcAft>
                <a:spcPts val="1200"/>
              </a:spcAft>
              <a:buClrTx/>
              <a:buSzTx/>
              <a:buFont typeface="Arial"/>
              <a:buChar char="•"/>
              <a:tabLst/>
              <a:defRPr>
                <a:latin typeface="Franklin Gothic Book"/>
                <a:ea typeface="Franklin Gothic Book"/>
                <a:cs typeface="Franklin Gothic Book"/>
              </a:defRPr>
            </a:lvl3pPr>
            <a:lvl4pPr marL="540000" marR="0" indent="-180000" algn="l" defTabSz="914400" rtl="0" eaLnBrk="0" fontAlgn="base" latinLnBrk="0" hangingPunct="0">
              <a:lnSpc>
                <a:spcPct val="100000"/>
              </a:lnSpc>
              <a:spcBef>
                <a:spcPts val="0"/>
              </a:spcBef>
              <a:spcAft>
                <a:spcPts val="1200"/>
              </a:spcAft>
              <a:buClrTx/>
              <a:buSzTx/>
              <a:buFont typeface="Arial"/>
              <a:buChar char="•"/>
              <a:tabLst/>
              <a:defRPr>
                <a:latin typeface="Franklin Gothic Book"/>
                <a:ea typeface="Franklin Gothic Book"/>
                <a:cs typeface="Franklin Gothic Book"/>
              </a:defRPr>
            </a:lvl4pPr>
          </a:lstStyle>
          <a:p>
            <a:pPr marL="0" marR="0" lvl="0"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dirty="0" smtClean="0">
                <a:ln>
                  <a:noFill/>
                </a:ln>
                <a:solidFill>
                  <a:srgbClr val="58595B"/>
                </a:solidFill>
                <a:effectLst/>
                <a:uLnTx/>
                <a:uFillTx/>
                <a:latin typeface="Arial" pitchFamily="34" charset="0"/>
                <a:ea typeface="ＭＳ Ｐゴシック" charset="0"/>
                <a:cs typeface="Arial" pitchFamily="34" charset="0"/>
              </a:rPr>
              <a:t>Click to edit Master text styles</a:t>
            </a:r>
          </a:p>
          <a:p>
            <a:pPr marL="179388" marR="0" lvl="1" indent="-179388" algn="l" defTabSz="914400" rtl="0" eaLnBrk="0" fontAlgn="base" latinLnBrk="0" hangingPunct="0">
              <a:lnSpc>
                <a:spcPct val="100000"/>
              </a:lnSpc>
              <a:spcBef>
                <a:spcPts val="0"/>
              </a:spcBef>
              <a:spcAft>
                <a:spcPts val="1200"/>
              </a:spcAft>
              <a:buClrTx/>
              <a:buSzTx/>
              <a:buFont typeface="Arial" charset="0"/>
              <a:buChar char="•"/>
              <a:tabLst/>
              <a:defRPr/>
            </a:pPr>
            <a:r>
              <a:rPr kumimoji="0" lang="en-US" sz="1200" b="0" i="0" u="none" strike="noStrike" kern="1200" cap="none" spc="0" normalizeH="0" baseline="0" noProof="0" dirty="0" smtClean="0">
                <a:ln>
                  <a:noFill/>
                </a:ln>
                <a:solidFill>
                  <a:srgbClr val="58595B"/>
                </a:solidFill>
                <a:effectLst/>
                <a:uLnTx/>
                <a:uFillTx/>
                <a:latin typeface="Arial" pitchFamily="34" charset="0"/>
                <a:ea typeface="Arial" charset="0"/>
                <a:cs typeface="Arial" pitchFamily="34" charset="0"/>
              </a:rPr>
              <a:t>Second level</a:t>
            </a:r>
          </a:p>
          <a:p>
            <a:pPr marL="360000" marR="0" lvl="2" indent="-180000" algn="l" defTabSz="914400" rtl="0" eaLnBrk="0" fontAlgn="base" latinLnBrk="0" hangingPunct="0">
              <a:lnSpc>
                <a:spcPct val="100000"/>
              </a:lnSpc>
              <a:spcBef>
                <a:spcPts val="0"/>
              </a:spcBef>
              <a:spcAft>
                <a:spcPts val="1200"/>
              </a:spcAft>
              <a:buClrTx/>
              <a:buSzTx/>
              <a:buFont typeface="Arial"/>
              <a:buChar char="•"/>
              <a:tabLst/>
              <a:defRPr/>
            </a:pPr>
            <a:r>
              <a:rPr kumimoji="0" lang="en-US" sz="1200" b="0" i="0" u="none" strike="noStrike" kern="1200" cap="none" spc="0" normalizeH="0" baseline="0" noProof="0" dirty="0" smtClean="0">
                <a:ln>
                  <a:noFill/>
                </a:ln>
                <a:solidFill>
                  <a:srgbClr val="58595B"/>
                </a:solidFill>
                <a:effectLst/>
                <a:uLnTx/>
                <a:uFillTx/>
                <a:latin typeface="Arial" pitchFamily="34" charset="0"/>
                <a:ea typeface="Arial" charset="0"/>
                <a:cs typeface="Arial" pitchFamily="34" charset="0"/>
              </a:rPr>
              <a:t>Third level</a:t>
            </a:r>
          </a:p>
          <a:p>
            <a:pPr marL="540000" marR="0" lvl="3" indent="-180000" algn="l" defTabSz="914400" rtl="0" eaLnBrk="0" fontAlgn="base" latinLnBrk="0" hangingPunct="0">
              <a:lnSpc>
                <a:spcPct val="100000"/>
              </a:lnSpc>
              <a:spcBef>
                <a:spcPts val="0"/>
              </a:spcBef>
              <a:spcAft>
                <a:spcPts val="1200"/>
              </a:spcAft>
              <a:buClrTx/>
              <a:buSzTx/>
              <a:buFont typeface="Arial"/>
              <a:buChar char="•"/>
              <a:tabLst/>
              <a:defRPr/>
            </a:pPr>
            <a:r>
              <a:rPr kumimoji="0" lang="en-US" sz="1200" b="0" i="0" u="none" strike="noStrike" kern="1200" cap="none" spc="0" normalizeH="0" baseline="0" noProof="0" dirty="0" smtClean="0">
                <a:ln>
                  <a:noFill/>
                </a:ln>
                <a:solidFill>
                  <a:srgbClr val="58595B"/>
                </a:solidFill>
                <a:effectLst/>
                <a:uLnTx/>
                <a:uFillTx/>
                <a:latin typeface="Arial" pitchFamily="34" charset="0"/>
                <a:ea typeface="Arial" charset="0"/>
                <a:cs typeface="Arial" pitchFamily="34" charset="0"/>
              </a:rPr>
              <a:t>Fourth level</a:t>
            </a:r>
          </a:p>
        </p:txBody>
      </p:sp>
    </p:spTree>
    <p:extLst>
      <p:ext uri="{BB962C8B-B14F-4D97-AF65-F5344CB8AC3E}">
        <p14:creationId xmlns:p14="http://schemas.microsoft.com/office/powerpoint/2010/main" val="2755258567"/>
      </p:ext>
    </p:extLst>
  </p:cSld>
  <p:clrMapOvr>
    <a:masterClrMapping/>
  </p:clrMapOvr>
  <p:timing>
    <p:tnLst>
      <p:par>
        <p:cTn id="1" dur="indefinite" restart="never" nodeType="tmRoot"/>
      </p:par>
    </p:tnLst>
  </p:timing>
</p:sldLayout>
</file>

<file path=ppt/slideLayouts/slideLayout137.xml><?xml version="1.0" encoding="utf-8"?>
<p:sldLayout xmlns:a="http://schemas.openxmlformats.org/drawingml/2006/main" xmlns:r="http://schemas.openxmlformats.org/officeDocument/2006/relationships" xmlns:p="http://schemas.openxmlformats.org/presentationml/2006/main" preserve="1" userDrawn="1">
  <p:cSld name="16_Custom Layout">
    <p:spTree>
      <p:nvGrpSpPr>
        <p:cNvPr id="1" name=""/>
        <p:cNvGrpSpPr/>
        <p:nvPr/>
      </p:nvGrpSpPr>
      <p:grpSpPr>
        <a:xfrm>
          <a:off x="0" y="0"/>
          <a:ext cx="0" cy="0"/>
          <a:chOff x="0" y="0"/>
          <a:chExt cx="0" cy="0"/>
        </a:xfrm>
      </p:grpSpPr>
      <p:pic>
        <p:nvPicPr>
          <p:cNvPr id="6" name="Picture 10" descr="xbody"/>
          <p:cNvPicPr>
            <a:picLocks noChangeAspect="1" noChangeArrowheads="1"/>
          </p:cNvPicPr>
          <p:nvPr userDrawn="1"/>
        </p:nvPicPr>
        <p:blipFill>
          <a:blip r:embed="rId2" cstate="email">
            <a:extLst>
              <a:ext uri="{28A0092B-C50C-407E-A947-70E740481C1C}">
                <a14:useLocalDpi xmlns:a14="http://schemas.microsoft.com/office/drawing/2010/main" val="0"/>
              </a:ext>
            </a:extLst>
          </a:blip>
          <a:srcRect/>
          <a:stretch>
            <a:fillRect/>
          </a:stretch>
        </p:blipFill>
        <p:spPr bwMode="auto">
          <a:xfrm>
            <a:off x="-20680" y="-1"/>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720726" y="-1"/>
            <a:ext cx="6118224" cy="1080000"/>
          </a:xfrm>
        </p:spPr>
        <p:txBody>
          <a:bodyPr/>
          <a:lstStyle>
            <a:lvl1pPr>
              <a:defRPr>
                <a:solidFill>
                  <a:srgbClr val="FFFFFF"/>
                </a:solidFill>
              </a:defRPr>
            </a:lvl1pPr>
          </a:lstStyle>
          <a:p>
            <a:r>
              <a:rPr lang="en-GB" dirty="0" smtClean="0"/>
              <a:t>Click to edit Master title style</a:t>
            </a:r>
            <a:endParaRPr lang="en-US" dirty="0"/>
          </a:p>
        </p:txBody>
      </p:sp>
      <p:sp>
        <p:nvSpPr>
          <p:cNvPr id="3" name="Date Placeholder 2"/>
          <p:cNvSpPr>
            <a:spLocks noGrp="1"/>
          </p:cNvSpPr>
          <p:nvPr>
            <p:ph type="dt" sz="half" idx="10"/>
          </p:nvPr>
        </p:nvSpPr>
        <p:spPr>
          <a:xfrm>
            <a:off x="719136" y="6614866"/>
            <a:ext cx="1871664" cy="243134"/>
          </a:xfrm>
        </p:spPr>
        <p:txBody>
          <a:bodyPr/>
          <a:lstStyle>
            <a:lvl1pPr>
              <a:defRPr>
                <a:solidFill>
                  <a:srgbClr val="FFFFFF"/>
                </a:solidFill>
              </a:defRPr>
            </a:lvl1pPr>
          </a:lstStyle>
          <a:p>
            <a:fld id="{8B6E079F-0502-CC4C-9C8B-39554E94F19E}" type="datetime3">
              <a:rPr lang="en-GB" smtClean="0"/>
              <a:pPr/>
              <a:t>21 December, 2020</a:t>
            </a:fld>
            <a:endParaRPr lang="en-GB" dirty="0"/>
          </a:p>
        </p:txBody>
      </p:sp>
      <p:sp>
        <p:nvSpPr>
          <p:cNvPr id="4" name="Footer Placeholder 3"/>
          <p:cNvSpPr>
            <a:spLocks noGrp="1"/>
          </p:cNvSpPr>
          <p:nvPr>
            <p:ph type="ftr" sz="quarter" idx="11"/>
          </p:nvPr>
        </p:nvSpPr>
        <p:spPr>
          <a:xfrm>
            <a:off x="3238499" y="6614866"/>
            <a:ext cx="2879725" cy="243134"/>
          </a:xfrm>
        </p:spPr>
        <p:txBody>
          <a:bodyPr/>
          <a:lstStyle>
            <a:lvl1pPr>
              <a:defRPr>
                <a:solidFill>
                  <a:srgbClr val="FFFFFF"/>
                </a:solidFill>
              </a:defRPr>
            </a:lvl1pPr>
          </a:lstStyle>
          <a:p>
            <a:r>
              <a:rPr lang="en-GB" dirty="0" smtClean="0"/>
              <a:t>© European Bank for Reconstruction </a:t>
            </a:r>
            <a:r>
              <a:rPr lang="en-GB" smtClean="0"/>
              <a:t>and Development </a:t>
            </a:r>
            <a:r>
              <a:rPr lang="en-GB" dirty="0" smtClean="0"/>
              <a:t>2012</a:t>
            </a:r>
            <a:endParaRPr lang="en-GB" dirty="0"/>
          </a:p>
        </p:txBody>
      </p:sp>
      <p:sp>
        <p:nvSpPr>
          <p:cNvPr id="5" name="Slide Number Placeholder 4"/>
          <p:cNvSpPr>
            <a:spLocks noGrp="1"/>
          </p:cNvSpPr>
          <p:nvPr>
            <p:ph type="sldNum" sz="quarter" idx="12"/>
          </p:nvPr>
        </p:nvSpPr>
        <p:spPr>
          <a:xfrm>
            <a:off x="8279567" y="6614866"/>
            <a:ext cx="360002" cy="243134"/>
          </a:xfrm>
        </p:spPr>
        <p:txBody>
          <a:bodyPr/>
          <a:lstStyle>
            <a:lvl1pPr>
              <a:defRPr>
                <a:solidFill>
                  <a:srgbClr val="FFFFFF"/>
                </a:solidFill>
              </a:defRPr>
            </a:lvl1pPr>
          </a:lstStyle>
          <a:p>
            <a:fld id="{71F9F866-B438-9445-8D9F-1F8FF6608833}" type="slidenum">
              <a:rPr lang="en-GB" smtClean="0"/>
              <a:pPr/>
              <a:t>‹#›</a:t>
            </a:fld>
            <a:endParaRPr lang="en-GB" dirty="0"/>
          </a:p>
        </p:txBody>
      </p:sp>
      <p:sp>
        <p:nvSpPr>
          <p:cNvPr id="57" name="Rounded Rectangle 56"/>
          <p:cNvSpPr/>
          <p:nvPr userDrawn="1"/>
        </p:nvSpPr>
        <p:spPr>
          <a:xfrm>
            <a:off x="5027613" y="2160587"/>
            <a:ext cx="3602037" cy="4300538"/>
          </a:xfrm>
          <a:prstGeom prst="roundRect">
            <a:avLst>
              <a:gd name="adj" fmla="val 6849"/>
            </a:avLst>
          </a:prstGeom>
          <a:solidFill>
            <a:schemeClr val="tx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spcAft>
                <a:spcPct val="50000"/>
              </a:spcAft>
              <a:defRPr/>
            </a:pPr>
            <a:endParaRPr lang="en-GB" dirty="0">
              <a:solidFill>
                <a:srgbClr val="FFFFFF"/>
              </a:solidFill>
              <a:latin typeface="Franklin Gothic Book"/>
            </a:endParaRPr>
          </a:p>
        </p:txBody>
      </p:sp>
      <p:sp>
        <p:nvSpPr>
          <p:cNvPr id="58" name="Chart Placeholder 7" descr="Charts should be clear and not contain any tags or overlays which will confuse the viewer. &#10;Be very careful when animating charts - most will reduce the impact of the information you want to present." title="Chart slot"/>
          <p:cNvSpPr>
            <a:spLocks noGrp="1"/>
          </p:cNvSpPr>
          <p:nvPr>
            <p:ph type="chart" sz="quarter" idx="15"/>
          </p:nvPr>
        </p:nvSpPr>
        <p:spPr>
          <a:xfrm>
            <a:off x="5399087" y="2520950"/>
            <a:ext cx="2880482" cy="3418549"/>
          </a:xfrm>
          <a:prstGeom prst="rect">
            <a:avLst/>
          </a:prstGeom>
        </p:spPr>
        <p:txBody>
          <a:bodyPr/>
          <a:lstStyle/>
          <a:p>
            <a:pPr lvl="0"/>
            <a:r>
              <a:rPr lang="en-US" noProof="0" dirty="0" smtClean="0"/>
              <a:t>Click icon to add chart</a:t>
            </a:r>
            <a:endParaRPr lang="en-GB" noProof="0" dirty="0"/>
          </a:p>
        </p:txBody>
      </p:sp>
      <p:sp>
        <p:nvSpPr>
          <p:cNvPr id="59" name="Text Placeholder 6"/>
          <p:cNvSpPr>
            <a:spLocks noGrp="1"/>
          </p:cNvSpPr>
          <p:nvPr>
            <p:ph type="body" sz="quarter" idx="13"/>
          </p:nvPr>
        </p:nvSpPr>
        <p:spPr>
          <a:xfrm>
            <a:off x="717550" y="2160587"/>
            <a:ext cx="3863975" cy="3779411"/>
          </a:xfrm>
          <a:prstGeom prst="rect">
            <a:avLst/>
          </a:prstGeom>
        </p:spPr>
        <p:txBody>
          <a:bodyPr>
            <a:normAutofit/>
          </a:bodyPr>
          <a:lstStyle>
            <a:lvl1pPr marL="0" marR="0" indent="0" algn="l" defTabSz="914400" rtl="0" eaLnBrk="0" fontAlgn="base" latinLnBrk="0" hangingPunct="0">
              <a:lnSpc>
                <a:spcPct val="100000"/>
              </a:lnSpc>
              <a:spcBef>
                <a:spcPts val="0"/>
              </a:spcBef>
              <a:spcAft>
                <a:spcPts val="1200"/>
              </a:spcAft>
              <a:buClrTx/>
              <a:buSzTx/>
              <a:buFontTx/>
              <a:buNone/>
              <a:tabLst/>
              <a:defRPr sz="2000">
                <a:solidFill>
                  <a:schemeClr val="tx1"/>
                </a:solidFill>
                <a:latin typeface="Franklin Gothic Book"/>
                <a:cs typeface="Franklin Gothic Book"/>
              </a:defRPr>
            </a:lvl1pPr>
            <a:lvl2pPr marL="179388" marR="0" indent="-179388" algn="l" defTabSz="914400" rtl="0" eaLnBrk="0" fontAlgn="base" latinLnBrk="0" hangingPunct="0">
              <a:lnSpc>
                <a:spcPct val="100000"/>
              </a:lnSpc>
              <a:spcBef>
                <a:spcPts val="0"/>
              </a:spcBef>
              <a:spcAft>
                <a:spcPts val="1200"/>
              </a:spcAft>
              <a:buClrTx/>
              <a:buSzTx/>
              <a:buFont typeface="Arial" charset="0"/>
              <a:buChar char="•"/>
              <a:tabLst/>
              <a:defRPr>
                <a:solidFill>
                  <a:schemeClr val="tx1"/>
                </a:solidFill>
                <a:latin typeface="Franklin Gothic Book"/>
                <a:ea typeface="Franklin Gothic Book"/>
                <a:cs typeface="Franklin Gothic Book"/>
              </a:defRPr>
            </a:lvl2pPr>
            <a:lvl3pPr marL="360000" marR="0" indent="-180000" algn="l" defTabSz="914400" rtl="0" eaLnBrk="0" fontAlgn="base" latinLnBrk="0" hangingPunct="0">
              <a:lnSpc>
                <a:spcPct val="100000"/>
              </a:lnSpc>
              <a:spcBef>
                <a:spcPts val="0"/>
              </a:spcBef>
              <a:spcAft>
                <a:spcPts val="1200"/>
              </a:spcAft>
              <a:buClrTx/>
              <a:buSzTx/>
              <a:buFont typeface="Arial"/>
              <a:buChar char="•"/>
              <a:tabLst/>
              <a:defRPr>
                <a:solidFill>
                  <a:schemeClr val="tx1"/>
                </a:solidFill>
                <a:latin typeface="Franklin Gothic Book"/>
                <a:ea typeface="Franklin Gothic Book"/>
                <a:cs typeface="Franklin Gothic Book"/>
              </a:defRPr>
            </a:lvl3pPr>
            <a:lvl4pPr marL="540000" marR="0" indent="-180000" algn="l" defTabSz="914400" rtl="0" eaLnBrk="0" fontAlgn="base" latinLnBrk="0" hangingPunct="0">
              <a:lnSpc>
                <a:spcPct val="100000"/>
              </a:lnSpc>
              <a:spcBef>
                <a:spcPts val="0"/>
              </a:spcBef>
              <a:spcAft>
                <a:spcPts val="1200"/>
              </a:spcAft>
              <a:buClrTx/>
              <a:buSzTx/>
              <a:buFont typeface="Arial"/>
              <a:buChar char="•"/>
              <a:tabLst/>
              <a:defRPr>
                <a:latin typeface="Franklin Gothic Book"/>
                <a:ea typeface="Franklin Gothic Book"/>
                <a:cs typeface="Franklin Gothic Book"/>
              </a:defRPr>
            </a:lvl4pPr>
          </a:lstStyle>
          <a:p>
            <a:pPr marL="0" marR="0" lvl="0"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dirty="0" smtClean="0">
                <a:ln>
                  <a:noFill/>
                </a:ln>
                <a:solidFill>
                  <a:srgbClr val="58595B"/>
                </a:solidFill>
                <a:effectLst/>
                <a:uLnTx/>
                <a:uFillTx/>
                <a:latin typeface="Arial" pitchFamily="34" charset="0"/>
                <a:ea typeface="ＭＳ Ｐゴシック" charset="0"/>
                <a:cs typeface="Arial" pitchFamily="34" charset="0"/>
              </a:rPr>
              <a:t>Click to edit Master text styles</a:t>
            </a:r>
          </a:p>
          <a:p>
            <a:pPr marL="179388" marR="0" lvl="1" indent="-179388" algn="l" defTabSz="914400" rtl="0" eaLnBrk="0" fontAlgn="base" latinLnBrk="0" hangingPunct="0">
              <a:lnSpc>
                <a:spcPct val="100000"/>
              </a:lnSpc>
              <a:spcBef>
                <a:spcPts val="0"/>
              </a:spcBef>
              <a:spcAft>
                <a:spcPts val="1200"/>
              </a:spcAft>
              <a:buClrTx/>
              <a:buSzTx/>
              <a:buFont typeface="Arial" charset="0"/>
              <a:buChar char="•"/>
              <a:tabLst/>
              <a:defRPr/>
            </a:pPr>
            <a:r>
              <a:rPr kumimoji="0" lang="en-US" sz="1200" b="0" i="0" u="none" strike="noStrike" kern="1200" cap="none" spc="0" normalizeH="0" baseline="0" noProof="0" dirty="0" smtClean="0">
                <a:ln>
                  <a:noFill/>
                </a:ln>
                <a:solidFill>
                  <a:srgbClr val="58595B"/>
                </a:solidFill>
                <a:effectLst/>
                <a:uLnTx/>
                <a:uFillTx/>
                <a:latin typeface="Arial" pitchFamily="34" charset="0"/>
                <a:ea typeface="Arial" charset="0"/>
                <a:cs typeface="Arial" pitchFamily="34" charset="0"/>
              </a:rPr>
              <a:t>Second level</a:t>
            </a:r>
          </a:p>
          <a:p>
            <a:pPr marL="360000" marR="0" lvl="2" indent="-180000" algn="l" defTabSz="914400" rtl="0" eaLnBrk="0" fontAlgn="base" latinLnBrk="0" hangingPunct="0">
              <a:lnSpc>
                <a:spcPct val="100000"/>
              </a:lnSpc>
              <a:spcBef>
                <a:spcPts val="0"/>
              </a:spcBef>
              <a:spcAft>
                <a:spcPts val="1200"/>
              </a:spcAft>
              <a:buClrTx/>
              <a:buSzTx/>
              <a:buFont typeface="Arial"/>
              <a:buChar char="•"/>
              <a:tabLst/>
              <a:defRPr/>
            </a:pPr>
            <a:r>
              <a:rPr kumimoji="0" lang="en-US" sz="1200" b="0" i="0" u="none" strike="noStrike" kern="1200" cap="none" spc="0" normalizeH="0" baseline="0" noProof="0" dirty="0" smtClean="0">
                <a:ln>
                  <a:noFill/>
                </a:ln>
                <a:solidFill>
                  <a:srgbClr val="58595B"/>
                </a:solidFill>
                <a:effectLst/>
                <a:uLnTx/>
                <a:uFillTx/>
                <a:latin typeface="Arial" pitchFamily="34" charset="0"/>
                <a:ea typeface="Arial" charset="0"/>
                <a:cs typeface="Arial" pitchFamily="34" charset="0"/>
              </a:rPr>
              <a:t>Third level</a:t>
            </a:r>
          </a:p>
          <a:p>
            <a:pPr marL="540000" marR="0" lvl="3" indent="-180000" algn="l" defTabSz="914400" rtl="0" eaLnBrk="0" fontAlgn="base" latinLnBrk="0" hangingPunct="0">
              <a:lnSpc>
                <a:spcPct val="100000"/>
              </a:lnSpc>
              <a:spcBef>
                <a:spcPts val="0"/>
              </a:spcBef>
              <a:spcAft>
                <a:spcPts val="1200"/>
              </a:spcAft>
              <a:buClrTx/>
              <a:buSzTx/>
              <a:buFont typeface="Arial"/>
              <a:buChar char="•"/>
              <a:tabLst/>
              <a:defRPr/>
            </a:pPr>
            <a:r>
              <a:rPr kumimoji="0" lang="en-US" sz="1200" b="0" i="0" u="none" strike="noStrike" kern="1200" cap="none" spc="0" normalizeH="0" baseline="0" noProof="0" dirty="0" smtClean="0">
                <a:ln>
                  <a:noFill/>
                </a:ln>
                <a:solidFill>
                  <a:srgbClr val="58595B"/>
                </a:solidFill>
                <a:effectLst/>
                <a:uLnTx/>
                <a:uFillTx/>
                <a:latin typeface="Arial" pitchFamily="34" charset="0"/>
                <a:ea typeface="Arial" charset="0"/>
                <a:cs typeface="Arial" pitchFamily="34" charset="0"/>
              </a:rPr>
              <a:t>Fourth level</a:t>
            </a:r>
          </a:p>
        </p:txBody>
      </p:sp>
    </p:spTree>
    <p:extLst>
      <p:ext uri="{BB962C8B-B14F-4D97-AF65-F5344CB8AC3E}">
        <p14:creationId xmlns:p14="http://schemas.microsoft.com/office/powerpoint/2010/main" val="4212126939"/>
      </p:ext>
    </p:extLst>
  </p:cSld>
  <p:clrMapOvr>
    <a:masterClrMapping/>
  </p:clrMapOvr>
  <p:timing>
    <p:tnLst>
      <p:par>
        <p:cTn id="1" dur="indefinite" restart="never" nodeType="tmRoot"/>
      </p:par>
    </p:tnLst>
  </p:timing>
</p:sldLayout>
</file>

<file path=ppt/slideLayouts/slideLayout138.xml><?xml version="1.0" encoding="utf-8"?>
<p:sldLayout xmlns:a="http://schemas.openxmlformats.org/drawingml/2006/main" xmlns:r="http://schemas.openxmlformats.org/officeDocument/2006/relationships" xmlns:p="http://schemas.openxmlformats.org/presentationml/2006/main" preserve="1" userDrawn="1">
  <p:cSld name="17_Custom Layout">
    <p:spTree>
      <p:nvGrpSpPr>
        <p:cNvPr id="1" name=""/>
        <p:cNvGrpSpPr/>
        <p:nvPr/>
      </p:nvGrpSpPr>
      <p:grpSpPr>
        <a:xfrm>
          <a:off x="0" y="0"/>
          <a:ext cx="0" cy="0"/>
          <a:chOff x="0" y="0"/>
          <a:chExt cx="0" cy="0"/>
        </a:xfrm>
      </p:grpSpPr>
      <p:pic>
        <p:nvPicPr>
          <p:cNvPr id="6" name="Picture 10" descr="xbody"/>
          <p:cNvPicPr>
            <a:picLocks noChangeAspect="1" noChangeArrowheads="1"/>
          </p:cNvPicPr>
          <p:nvPr userDrawn="1"/>
        </p:nvPicPr>
        <p:blipFill>
          <a:blip r:embed="rId2" cstate="email">
            <a:extLst>
              <a:ext uri="{28A0092B-C50C-407E-A947-70E740481C1C}">
                <a14:useLocalDpi xmlns:a14="http://schemas.microsoft.com/office/drawing/2010/main" val="0"/>
              </a:ext>
            </a:extLst>
          </a:blip>
          <a:srcRect/>
          <a:stretch>
            <a:fillRect/>
          </a:stretch>
        </p:blipFill>
        <p:spPr bwMode="auto">
          <a:xfrm>
            <a:off x="-20680" y="-1"/>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720726" y="-1"/>
            <a:ext cx="6118224" cy="1080000"/>
          </a:xfrm>
        </p:spPr>
        <p:txBody>
          <a:bodyPr/>
          <a:lstStyle>
            <a:lvl1pPr>
              <a:defRPr>
                <a:solidFill>
                  <a:srgbClr val="FFFFFF"/>
                </a:solidFill>
              </a:defRPr>
            </a:lvl1pPr>
          </a:lstStyle>
          <a:p>
            <a:r>
              <a:rPr lang="en-GB" dirty="0" smtClean="0"/>
              <a:t>Click to edit Master title style</a:t>
            </a:r>
            <a:endParaRPr lang="en-US" dirty="0"/>
          </a:p>
        </p:txBody>
      </p:sp>
      <p:sp>
        <p:nvSpPr>
          <p:cNvPr id="3" name="Date Placeholder 2"/>
          <p:cNvSpPr>
            <a:spLocks noGrp="1"/>
          </p:cNvSpPr>
          <p:nvPr>
            <p:ph type="dt" sz="half" idx="10"/>
          </p:nvPr>
        </p:nvSpPr>
        <p:spPr>
          <a:xfrm>
            <a:off x="719136" y="6614866"/>
            <a:ext cx="1871664" cy="243134"/>
          </a:xfrm>
        </p:spPr>
        <p:txBody>
          <a:bodyPr/>
          <a:lstStyle>
            <a:lvl1pPr>
              <a:defRPr>
                <a:solidFill>
                  <a:srgbClr val="FFFFFF"/>
                </a:solidFill>
              </a:defRPr>
            </a:lvl1pPr>
          </a:lstStyle>
          <a:p>
            <a:fld id="{8B6E079F-0502-CC4C-9C8B-39554E94F19E}" type="datetime3">
              <a:rPr lang="en-GB" smtClean="0"/>
              <a:pPr/>
              <a:t>21 December, 2020</a:t>
            </a:fld>
            <a:endParaRPr lang="en-GB" dirty="0"/>
          </a:p>
        </p:txBody>
      </p:sp>
      <p:sp>
        <p:nvSpPr>
          <p:cNvPr id="4" name="Footer Placeholder 3"/>
          <p:cNvSpPr>
            <a:spLocks noGrp="1"/>
          </p:cNvSpPr>
          <p:nvPr>
            <p:ph type="ftr" sz="quarter" idx="11"/>
          </p:nvPr>
        </p:nvSpPr>
        <p:spPr>
          <a:xfrm>
            <a:off x="3238499" y="6614866"/>
            <a:ext cx="2879725" cy="243134"/>
          </a:xfrm>
        </p:spPr>
        <p:txBody>
          <a:bodyPr/>
          <a:lstStyle>
            <a:lvl1pPr>
              <a:defRPr>
                <a:solidFill>
                  <a:srgbClr val="FFFFFF"/>
                </a:solidFill>
              </a:defRPr>
            </a:lvl1pPr>
          </a:lstStyle>
          <a:p>
            <a:r>
              <a:rPr lang="en-GB" dirty="0" smtClean="0"/>
              <a:t>© European Bank for Reconstruction </a:t>
            </a:r>
            <a:r>
              <a:rPr lang="en-GB" smtClean="0"/>
              <a:t>and Development </a:t>
            </a:r>
            <a:r>
              <a:rPr lang="en-GB" dirty="0" smtClean="0"/>
              <a:t>2012</a:t>
            </a:r>
            <a:endParaRPr lang="en-GB" dirty="0"/>
          </a:p>
        </p:txBody>
      </p:sp>
      <p:sp>
        <p:nvSpPr>
          <p:cNvPr id="5" name="Slide Number Placeholder 4"/>
          <p:cNvSpPr>
            <a:spLocks noGrp="1"/>
          </p:cNvSpPr>
          <p:nvPr>
            <p:ph type="sldNum" sz="quarter" idx="12"/>
          </p:nvPr>
        </p:nvSpPr>
        <p:spPr>
          <a:xfrm>
            <a:off x="8279567" y="6614866"/>
            <a:ext cx="360002" cy="243134"/>
          </a:xfrm>
        </p:spPr>
        <p:txBody>
          <a:bodyPr/>
          <a:lstStyle>
            <a:lvl1pPr>
              <a:defRPr>
                <a:solidFill>
                  <a:srgbClr val="FFFFFF"/>
                </a:solidFill>
              </a:defRPr>
            </a:lvl1pPr>
          </a:lstStyle>
          <a:p>
            <a:fld id="{71F9F866-B438-9445-8D9F-1F8FF6608833}" type="slidenum">
              <a:rPr lang="en-GB" smtClean="0"/>
              <a:pPr/>
              <a:t>‹#›</a:t>
            </a:fld>
            <a:endParaRPr lang="en-GB" dirty="0"/>
          </a:p>
        </p:txBody>
      </p:sp>
      <p:sp>
        <p:nvSpPr>
          <p:cNvPr id="60"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14"/>
          </p:nvPr>
        </p:nvSpPr>
        <p:spPr>
          <a:xfrm>
            <a:off x="707514" y="2879725"/>
            <a:ext cx="7932054" cy="3240275"/>
          </a:xfrm>
          <a:prstGeom prst="roundRect">
            <a:avLst>
              <a:gd name="adj" fmla="val 5106"/>
            </a:avLst>
          </a:prstGeom>
        </p:spPr>
        <p:txBody>
          <a:bodyPr/>
          <a:lstStyle/>
          <a:p>
            <a:pPr lvl="0"/>
            <a:r>
              <a:rPr lang="en-US" noProof="0" dirty="0" smtClean="0"/>
              <a:t>Click icon to add picture</a:t>
            </a:r>
            <a:endParaRPr lang="en-GB" noProof="0" dirty="0"/>
          </a:p>
        </p:txBody>
      </p:sp>
      <p:sp>
        <p:nvSpPr>
          <p:cNvPr id="61" name="Text Placeholder 6"/>
          <p:cNvSpPr>
            <a:spLocks noGrp="1"/>
          </p:cNvSpPr>
          <p:nvPr>
            <p:ph type="body" sz="quarter" idx="16"/>
          </p:nvPr>
        </p:nvSpPr>
        <p:spPr>
          <a:xfrm>
            <a:off x="718938" y="2160588"/>
            <a:ext cx="7918844" cy="360361"/>
          </a:xfrm>
          <a:prstGeom prst="rect">
            <a:avLst/>
          </a:prstGeom>
        </p:spPr>
        <p:txBody>
          <a:bodyPr>
            <a:normAutofit/>
          </a:bodyPr>
          <a:lstStyle>
            <a:lvl1pPr marL="0" marR="0" indent="0" algn="l" defTabSz="914400" rtl="0" eaLnBrk="0" fontAlgn="base" latinLnBrk="0" hangingPunct="0">
              <a:lnSpc>
                <a:spcPct val="100000"/>
              </a:lnSpc>
              <a:spcBef>
                <a:spcPts val="0"/>
              </a:spcBef>
              <a:spcAft>
                <a:spcPts val="1200"/>
              </a:spcAft>
              <a:buClrTx/>
              <a:buSzTx/>
              <a:buFontTx/>
              <a:buNone/>
              <a:tabLst/>
              <a:defRPr sz="2000">
                <a:solidFill>
                  <a:schemeClr val="tx1"/>
                </a:solidFill>
                <a:latin typeface="Franklin Gothic Book"/>
                <a:cs typeface="Franklin Gothic Book"/>
              </a:defRPr>
            </a:lvl1pPr>
            <a:lvl2pPr marL="179388" marR="0" indent="-179388" algn="l" defTabSz="914400" rtl="0" eaLnBrk="0" fontAlgn="base" latinLnBrk="0" hangingPunct="0">
              <a:lnSpc>
                <a:spcPct val="100000"/>
              </a:lnSpc>
              <a:spcBef>
                <a:spcPts val="0"/>
              </a:spcBef>
              <a:spcAft>
                <a:spcPts val="1200"/>
              </a:spcAft>
              <a:buClrTx/>
              <a:buSzTx/>
              <a:buFont typeface="Arial" charset="0"/>
              <a:buChar char="•"/>
              <a:tabLst/>
              <a:defRPr>
                <a:solidFill>
                  <a:schemeClr val="tx1"/>
                </a:solidFill>
              </a:defRPr>
            </a:lvl2pPr>
            <a:lvl3pPr marL="360000" marR="0" indent="-180000" algn="l" defTabSz="914400" rtl="0" eaLnBrk="0" fontAlgn="base" latinLnBrk="0" hangingPunct="0">
              <a:lnSpc>
                <a:spcPct val="100000"/>
              </a:lnSpc>
              <a:spcBef>
                <a:spcPts val="0"/>
              </a:spcBef>
              <a:spcAft>
                <a:spcPts val="1200"/>
              </a:spcAft>
              <a:buClrTx/>
              <a:buSzTx/>
              <a:buFont typeface="Arial"/>
              <a:buChar char="•"/>
              <a:tabLst/>
              <a:defRPr>
                <a:solidFill>
                  <a:schemeClr val="tx1"/>
                </a:solidFill>
              </a:defRPr>
            </a:lvl3pPr>
            <a:lvl4pPr marL="540000" marR="0" indent="-180000" algn="l" defTabSz="914400" rtl="0" eaLnBrk="0" fontAlgn="base" latinLnBrk="0" hangingPunct="0">
              <a:lnSpc>
                <a:spcPct val="100000"/>
              </a:lnSpc>
              <a:spcBef>
                <a:spcPts val="0"/>
              </a:spcBef>
              <a:spcAft>
                <a:spcPts val="1200"/>
              </a:spcAft>
              <a:buClrTx/>
              <a:buSzTx/>
              <a:buFont typeface="Arial"/>
              <a:buChar char="•"/>
              <a:tabLst/>
              <a:defRPr/>
            </a:lvl4pPr>
          </a:lstStyle>
          <a:p>
            <a:pPr marL="0" marR="0" lvl="0"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dirty="0" smtClean="0">
                <a:ln>
                  <a:noFill/>
                </a:ln>
                <a:solidFill>
                  <a:srgbClr val="58595B"/>
                </a:solidFill>
                <a:effectLst/>
                <a:uLnTx/>
                <a:uFillTx/>
                <a:latin typeface="Arial" pitchFamily="34" charset="0"/>
                <a:ea typeface="ＭＳ Ｐゴシック" charset="0"/>
                <a:cs typeface="Arial" pitchFamily="34" charset="0"/>
              </a:rPr>
              <a:t>Click to edit Master text styles</a:t>
            </a:r>
          </a:p>
        </p:txBody>
      </p:sp>
    </p:spTree>
    <p:extLst>
      <p:ext uri="{BB962C8B-B14F-4D97-AF65-F5344CB8AC3E}">
        <p14:creationId xmlns:p14="http://schemas.microsoft.com/office/powerpoint/2010/main" val="1934520385"/>
      </p:ext>
    </p:extLst>
  </p:cSld>
  <p:clrMapOvr>
    <a:masterClrMapping/>
  </p:clrMapOvr>
  <p:timing>
    <p:tnLst>
      <p:par>
        <p:cTn id="1" dur="indefinite" restart="never" nodeType="tmRoot"/>
      </p:par>
    </p:tnLst>
  </p:timing>
</p:sldLayout>
</file>

<file path=ppt/slideLayouts/slideLayout139.xml><?xml version="1.0" encoding="utf-8"?>
<p:sldLayout xmlns:a="http://schemas.openxmlformats.org/drawingml/2006/main" xmlns:r="http://schemas.openxmlformats.org/officeDocument/2006/relationships" xmlns:p="http://schemas.openxmlformats.org/presentationml/2006/main" preserve="1">
  <p:cSld name="52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Date Placeholder 2"/>
          <p:cNvSpPr>
            <a:spLocks noGrp="1"/>
          </p:cNvSpPr>
          <p:nvPr>
            <p:ph type="dt" sz="half" idx="10"/>
          </p:nvPr>
        </p:nvSpPr>
        <p:spPr/>
        <p:txBody>
          <a:bodyPr/>
          <a:lstStyle/>
          <a:p>
            <a:fld id="{8B6E079F-0502-CC4C-9C8B-39554E94F19E}" type="datetime3">
              <a:rPr lang="en-GB" smtClean="0">
                <a:solidFill>
                  <a:srgbClr val="00539B"/>
                </a:solidFill>
              </a:rPr>
              <a:pPr/>
              <a:t>21 December, 2020</a:t>
            </a:fld>
            <a:endParaRPr lang="en-GB" dirty="0">
              <a:solidFill>
                <a:srgbClr val="00539B"/>
              </a:solidFill>
            </a:endParaRPr>
          </a:p>
        </p:txBody>
      </p:sp>
      <p:sp>
        <p:nvSpPr>
          <p:cNvPr id="4" name="Footer Placeholder 3"/>
          <p:cNvSpPr>
            <a:spLocks noGrp="1"/>
          </p:cNvSpPr>
          <p:nvPr>
            <p:ph type="ftr" sz="quarter" idx="11"/>
          </p:nvPr>
        </p:nvSpPr>
        <p:spPr/>
        <p:txBody>
          <a:bodyPr/>
          <a:lstStyle/>
          <a:p>
            <a:r>
              <a:rPr lang="en-GB" dirty="0" smtClean="0">
                <a:solidFill>
                  <a:srgbClr val="00539B"/>
                </a:solidFill>
              </a:rPr>
              <a:t>© European Bank for Reconstruction </a:t>
            </a:r>
            <a:r>
              <a:rPr lang="en-GB" smtClean="0">
                <a:solidFill>
                  <a:srgbClr val="00539B"/>
                </a:solidFill>
              </a:rPr>
              <a:t>and Development </a:t>
            </a:r>
            <a:r>
              <a:rPr lang="en-GB" dirty="0" smtClean="0">
                <a:solidFill>
                  <a:srgbClr val="00539B"/>
                </a:solidFill>
              </a:rPr>
              <a:t>2012</a:t>
            </a:r>
            <a:endParaRPr lang="en-GB" dirty="0">
              <a:solidFill>
                <a:srgbClr val="00539B"/>
              </a:solidFill>
            </a:endParaRPr>
          </a:p>
        </p:txBody>
      </p:sp>
      <p:sp>
        <p:nvSpPr>
          <p:cNvPr id="5" name="Slide Number Placeholder 4"/>
          <p:cNvSpPr>
            <a:spLocks noGrp="1"/>
          </p:cNvSpPr>
          <p:nvPr>
            <p:ph type="sldNum" sz="quarter" idx="12"/>
          </p:nvPr>
        </p:nvSpPr>
        <p:spPr/>
        <p:txBody>
          <a:bodyPr/>
          <a:lstStyle/>
          <a:p>
            <a:fld id="{71F9F866-B438-9445-8D9F-1F8FF6608833}" type="slidenum">
              <a:rPr lang="en-GB" smtClean="0">
                <a:solidFill>
                  <a:srgbClr val="00539B"/>
                </a:solidFill>
              </a:rPr>
              <a:pPr/>
              <a:t>‹#›</a:t>
            </a:fld>
            <a:endParaRPr lang="en-GB" dirty="0">
              <a:solidFill>
                <a:srgbClr val="00539B"/>
              </a:solidFill>
            </a:endParaRPr>
          </a:p>
        </p:txBody>
      </p:sp>
      <p:sp>
        <p:nvSpPr>
          <p:cNvPr id="6" name="Rectangle 5"/>
          <p:cNvSpPr/>
          <p:nvPr userDrawn="1"/>
        </p:nvSpPr>
        <p:spPr>
          <a:xfrm>
            <a:off x="0" y="0"/>
            <a:ext cx="9144000" cy="6858000"/>
          </a:xfrm>
          <a:prstGeom prst="rect">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7000" dirty="0" smtClean="0">
                <a:solidFill>
                  <a:srgbClr val="FFFFFF"/>
                </a:solidFill>
                <a:latin typeface="Franklin Gothic Book"/>
              </a:rPr>
              <a:t>Title and section</a:t>
            </a:r>
            <a:br>
              <a:rPr lang="en-US" sz="7000" dirty="0" smtClean="0">
                <a:solidFill>
                  <a:srgbClr val="FFFFFF"/>
                </a:solidFill>
                <a:latin typeface="Franklin Gothic Book"/>
              </a:rPr>
            </a:br>
            <a:r>
              <a:rPr lang="en-US" sz="7000" dirty="0" smtClean="0">
                <a:solidFill>
                  <a:srgbClr val="FFFFFF"/>
                </a:solidFill>
                <a:latin typeface="Franklin Gothic Book"/>
              </a:rPr>
              <a:t>slides</a:t>
            </a:r>
            <a:endParaRPr lang="en-US" sz="7000" dirty="0">
              <a:solidFill>
                <a:srgbClr val="FFFFFF"/>
              </a:solidFill>
              <a:latin typeface="Franklin Gothic Book"/>
            </a:endParaRPr>
          </a:p>
        </p:txBody>
      </p:sp>
      <p:grpSp>
        <p:nvGrpSpPr>
          <p:cNvPr id="7" name="Group 6"/>
          <p:cNvGrpSpPr/>
          <p:nvPr userDrawn="1"/>
        </p:nvGrpSpPr>
        <p:grpSpPr>
          <a:xfrm>
            <a:off x="-903288" y="0"/>
            <a:ext cx="9902857" cy="7638450"/>
            <a:chOff x="-903288" y="0"/>
            <a:chExt cx="9902857" cy="7638450"/>
          </a:xfrm>
        </p:grpSpPr>
        <p:cxnSp>
          <p:nvCxnSpPr>
            <p:cNvPr id="8" name="Straight Connector 7"/>
            <p:cNvCxnSpPr/>
            <p:nvPr userDrawn="1"/>
          </p:nvCxnSpPr>
          <p:spPr bwMode="auto">
            <a:xfrm>
              <a:off x="-903288" y="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userDrawn="1"/>
          </p:nvCxnSpPr>
          <p:spPr bwMode="auto">
            <a:xfrm>
              <a:off x="-903288" y="360363"/>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userDrawn="1"/>
          </p:nvCxnSpPr>
          <p:spPr bwMode="auto">
            <a:xfrm>
              <a:off x="-903288" y="719138"/>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userDrawn="1"/>
          </p:nvCxnSpPr>
          <p:spPr bwMode="auto">
            <a:xfrm>
              <a:off x="-903288" y="107950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userDrawn="1"/>
          </p:nvCxnSpPr>
          <p:spPr bwMode="auto">
            <a:xfrm>
              <a:off x="-903288" y="1439863"/>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userDrawn="1"/>
          </p:nvCxnSpPr>
          <p:spPr bwMode="auto">
            <a:xfrm>
              <a:off x="-903288" y="1800225"/>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userDrawn="1"/>
          </p:nvCxnSpPr>
          <p:spPr bwMode="auto">
            <a:xfrm>
              <a:off x="-903288" y="2160588"/>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bwMode="auto">
            <a:xfrm>
              <a:off x="-903288" y="252095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userDrawn="1"/>
          </p:nvCxnSpPr>
          <p:spPr bwMode="auto">
            <a:xfrm>
              <a:off x="-903288" y="2879725"/>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userDrawn="1"/>
          </p:nvCxnSpPr>
          <p:spPr bwMode="auto">
            <a:xfrm>
              <a:off x="-903288" y="3240088"/>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userDrawn="1"/>
          </p:nvCxnSpPr>
          <p:spPr bwMode="auto">
            <a:xfrm>
              <a:off x="-903288" y="360045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userDrawn="1"/>
          </p:nvCxnSpPr>
          <p:spPr bwMode="auto">
            <a:xfrm>
              <a:off x="-903288" y="3960813"/>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userDrawn="1"/>
          </p:nvCxnSpPr>
          <p:spPr bwMode="auto">
            <a:xfrm>
              <a:off x="-903288" y="4319588"/>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userDrawn="1"/>
          </p:nvCxnSpPr>
          <p:spPr bwMode="auto">
            <a:xfrm>
              <a:off x="-903288" y="467995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userDrawn="1"/>
          </p:nvCxnSpPr>
          <p:spPr bwMode="auto">
            <a:xfrm>
              <a:off x="-903288" y="5040313"/>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userDrawn="1"/>
          </p:nvCxnSpPr>
          <p:spPr bwMode="auto">
            <a:xfrm rot="5400000">
              <a:off x="4679155"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userDrawn="1"/>
          </p:nvCxnSpPr>
          <p:spPr bwMode="auto">
            <a:xfrm rot="5400000">
              <a:off x="4318792"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userDrawn="1"/>
          </p:nvCxnSpPr>
          <p:spPr bwMode="auto">
            <a:xfrm rot="5400000">
              <a:off x="3960017"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userDrawn="1"/>
          </p:nvCxnSpPr>
          <p:spPr bwMode="auto">
            <a:xfrm rot="5400000">
              <a:off x="3598067"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userDrawn="1"/>
          </p:nvCxnSpPr>
          <p:spPr bwMode="auto">
            <a:xfrm rot="5400000">
              <a:off x="3239292"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userDrawn="1"/>
          </p:nvCxnSpPr>
          <p:spPr bwMode="auto">
            <a:xfrm rot="5400000">
              <a:off x="2878930"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userDrawn="1"/>
          </p:nvCxnSpPr>
          <p:spPr bwMode="auto">
            <a:xfrm rot="5400000">
              <a:off x="2518567"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userDrawn="1"/>
          </p:nvCxnSpPr>
          <p:spPr bwMode="auto">
            <a:xfrm rot="5400000">
              <a:off x="2158205"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userDrawn="1"/>
          </p:nvCxnSpPr>
          <p:spPr bwMode="auto">
            <a:xfrm rot="5400000">
              <a:off x="1799430"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userDrawn="1"/>
          </p:nvCxnSpPr>
          <p:spPr bwMode="auto">
            <a:xfrm rot="5400000">
              <a:off x="1439067"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userDrawn="1"/>
          </p:nvCxnSpPr>
          <p:spPr bwMode="auto">
            <a:xfrm rot="5400000">
              <a:off x="1078705"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userDrawn="1"/>
          </p:nvCxnSpPr>
          <p:spPr bwMode="auto">
            <a:xfrm rot="5400000">
              <a:off x="718342"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userDrawn="1"/>
          </p:nvCxnSpPr>
          <p:spPr bwMode="auto">
            <a:xfrm rot="5400000">
              <a:off x="359567"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userDrawn="1"/>
          </p:nvCxnSpPr>
          <p:spPr bwMode="auto">
            <a:xfrm rot="5400000">
              <a:off x="-795"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userDrawn="1"/>
          </p:nvCxnSpPr>
          <p:spPr bwMode="auto">
            <a:xfrm rot="5400000">
              <a:off x="-361158"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userDrawn="1"/>
          </p:nvCxnSpPr>
          <p:spPr bwMode="auto">
            <a:xfrm rot="5400000">
              <a:off x="6839742"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userDrawn="1"/>
          </p:nvCxnSpPr>
          <p:spPr bwMode="auto">
            <a:xfrm rot="5400000">
              <a:off x="6479380"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userDrawn="1"/>
          </p:nvCxnSpPr>
          <p:spPr bwMode="auto">
            <a:xfrm rot="5400000">
              <a:off x="6119017"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userDrawn="1"/>
          </p:nvCxnSpPr>
          <p:spPr bwMode="auto">
            <a:xfrm rot="5400000">
              <a:off x="5758655"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userDrawn="1"/>
          </p:nvCxnSpPr>
          <p:spPr bwMode="auto">
            <a:xfrm rot="5400000">
              <a:off x="5398292"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userDrawn="1"/>
          </p:nvCxnSpPr>
          <p:spPr bwMode="auto">
            <a:xfrm rot="5400000">
              <a:off x="5039517"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userDrawn="1"/>
          </p:nvCxnSpPr>
          <p:spPr bwMode="auto">
            <a:xfrm rot="5400000">
              <a:off x="4679155"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userDrawn="1"/>
          </p:nvCxnSpPr>
          <p:spPr bwMode="auto">
            <a:xfrm rot="5400000">
              <a:off x="7200105"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userDrawn="1"/>
          </p:nvCxnSpPr>
          <p:spPr bwMode="auto">
            <a:xfrm rot="5400000">
              <a:off x="7560467"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7" name="Straight Connector 46"/>
            <p:cNvCxnSpPr/>
            <p:nvPr userDrawn="1"/>
          </p:nvCxnSpPr>
          <p:spPr bwMode="auto">
            <a:xfrm rot="5400000">
              <a:off x="7920000"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userDrawn="1"/>
          </p:nvCxnSpPr>
          <p:spPr bwMode="auto">
            <a:xfrm rot="5400000">
              <a:off x="8280000"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userDrawn="1"/>
          </p:nvCxnSpPr>
          <p:spPr bwMode="auto">
            <a:xfrm rot="5400000">
              <a:off x="8640000"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userDrawn="1"/>
          </p:nvCxnSpPr>
          <p:spPr bwMode="auto">
            <a:xfrm>
              <a:off x="-903288" y="540000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userDrawn="1"/>
          </p:nvCxnSpPr>
          <p:spPr bwMode="auto">
            <a:xfrm>
              <a:off x="-903288" y="576000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52" name="Straight Connector 51"/>
            <p:cNvCxnSpPr/>
            <p:nvPr userDrawn="1"/>
          </p:nvCxnSpPr>
          <p:spPr bwMode="auto">
            <a:xfrm>
              <a:off x="-903288" y="612000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53" name="Straight Connector 52"/>
            <p:cNvCxnSpPr/>
            <p:nvPr userDrawn="1"/>
          </p:nvCxnSpPr>
          <p:spPr bwMode="auto">
            <a:xfrm>
              <a:off x="-903288" y="648000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54" name="Straight Connector 53"/>
            <p:cNvCxnSpPr/>
            <p:nvPr userDrawn="1"/>
          </p:nvCxnSpPr>
          <p:spPr bwMode="auto">
            <a:xfrm>
              <a:off x="-903288" y="684000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489979067"/>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Chart + chart">
    <p:spTree>
      <p:nvGrpSpPr>
        <p:cNvPr id="1" name=""/>
        <p:cNvGrpSpPr/>
        <p:nvPr/>
      </p:nvGrpSpPr>
      <p:grpSpPr>
        <a:xfrm>
          <a:off x="0" y="0"/>
          <a:ext cx="0" cy="0"/>
          <a:chOff x="0" y="0"/>
          <a:chExt cx="0" cy="0"/>
        </a:xfrm>
      </p:grpSpPr>
      <p:sp>
        <p:nvSpPr>
          <p:cNvPr id="5" name="Round Same Side Corner Rectangle 4"/>
          <p:cNvSpPr/>
          <p:nvPr userDrawn="1"/>
        </p:nvSpPr>
        <p:spPr>
          <a:xfrm>
            <a:off x="720724" y="2168525"/>
            <a:ext cx="3598861" cy="4292599"/>
          </a:xfrm>
          <a:prstGeom prst="round2SameRect">
            <a:avLst>
              <a:gd name="adj1" fmla="val 2774"/>
              <a:gd name="adj2" fmla="val 0"/>
            </a:avLst>
          </a:prstGeom>
          <a:solidFill>
            <a:schemeClr val="tx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spcAft>
                <a:spcPct val="50000"/>
              </a:spcAft>
              <a:defRPr/>
            </a:pPr>
            <a:endParaRPr lang="en-GB" dirty="0">
              <a:latin typeface="Franklin Gothic Book"/>
            </a:endParaRPr>
          </a:p>
        </p:txBody>
      </p:sp>
      <p:sp>
        <p:nvSpPr>
          <p:cNvPr id="2" name="Title 1" descr="Ideally your title should fit on one line." title="Slide title"/>
          <p:cNvSpPr>
            <a:spLocks noGrp="1"/>
          </p:cNvSpPr>
          <p:nvPr>
            <p:ph type="title"/>
          </p:nvPr>
        </p:nvSpPr>
        <p:spPr/>
        <p:txBody>
          <a:bodyPr/>
          <a:lstStyle/>
          <a:p>
            <a:r>
              <a:rPr lang="en-US" smtClean="0"/>
              <a:t>Click to edit Master title style</a:t>
            </a:r>
            <a:endParaRPr lang="en-GB"/>
          </a:p>
        </p:txBody>
      </p:sp>
      <p:cxnSp>
        <p:nvCxnSpPr>
          <p:cNvPr id="101" name="Straight Connector 100"/>
          <p:cNvCxnSpPr/>
          <p:nvPr userDrawn="1"/>
        </p:nvCxnSpPr>
        <p:spPr>
          <a:xfrm>
            <a:off x="-3084" y="1709193"/>
            <a:ext cx="9147084" cy="0"/>
          </a:xfrm>
          <a:prstGeom prst="line">
            <a:avLst/>
          </a:prstGeom>
          <a:ln w="3175">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102" name="Date Placeholder 3"/>
          <p:cNvSpPr>
            <a:spLocks noGrp="1"/>
          </p:cNvSpPr>
          <p:nvPr>
            <p:ph type="dt" sz="half" idx="2"/>
          </p:nvPr>
        </p:nvSpPr>
        <p:spPr>
          <a:xfrm>
            <a:off x="719136" y="6480000"/>
            <a:ext cx="1871664" cy="378000"/>
          </a:xfrm>
          <a:prstGeom prst="rect">
            <a:avLst/>
          </a:prstGeom>
        </p:spPr>
        <p:txBody>
          <a:bodyPr lIns="0" tIns="0" rIns="0" bIns="0" anchor="ctr"/>
          <a:lstStyle>
            <a:lvl1pPr>
              <a:defRPr sz="800">
                <a:solidFill>
                  <a:schemeClr val="accent1"/>
                </a:solidFill>
              </a:defRPr>
            </a:lvl1pPr>
          </a:lstStyle>
          <a:p>
            <a:fld id="{C70A5BBD-BD63-F344-B625-7C085C238913}" type="datetime3">
              <a:rPr lang="en-GB" smtClean="0"/>
              <a:t>21 December, 2020</a:t>
            </a:fld>
            <a:endParaRPr lang="en-GB" dirty="0"/>
          </a:p>
        </p:txBody>
      </p:sp>
      <p:sp>
        <p:nvSpPr>
          <p:cNvPr id="103" name="Footer Placeholder 4"/>
          <p:cNvSpPr>
            <a:spLocks noGrp="1"/>
          </p:cNvSpPr>
          <p:nvPr>
            <p:ph type="ftr" sz="quarter" idx="3"/>
          </p:nvPr>
        </p:nvSpPr>
        <p:spPr>
          <a:xfrm>
            <a:off x="0" y="6480000"/>
            <a:ext cx="9144000" cy="378000"/>
          </a:xfrm>
          <a:prstGeom prst="rect">
            <a:avLst/>
          </a:prstGeom>
        </p:spPr>
        <p:txBody>
          <a:bodyPr lIns="0" tIns="0" rIns="0" bIns="0" anchor="ctr"/>
          <a:lstStyle>
            <a:lvl1pPr algn="ctr">
              <a:defRPr lang="en-GB"/>
            </a:lvl1pPr>
          </a:lstStyle>
          <a:p>
            <a:endParaRPr lang="en-GB"/>
          </a:p>
        </p:txBody>
      </p:sp>
      <p:sp>
        <p:nvSpPr>
          <p:cNvPr id="105" name="Slide Number Placeholder 5"/>
          <p:cNvSpPr>
            <a:spLocks noGrp="1"/>
          </p:cNvSpPr>
          <p:nvPr>
            <p:ph type="sldNum" sz="quarter" idx="4"/>
          </p:nvPr>
        </p:nvSpPr>
        <p:spPr>
          <a:xfrm>
            <a:off x="8279567" y="6480000"/>
            <a:ext cx="360002" cy="378000"/>
          </a:xfrm>
          <a:prstGeom prst="rect">
            <a:avLst/>
          </a:prstGeom>
        </p:spPr>
        <p:txBody>
          <a:bodyPr lIns="0" tIns="0" rIns="0" bIns="0" anchor="ctr"/>
          <a:lstStyle>
            <a:lvl1pPr algn="r">
              <a:defRPr sz="800">
                <a:solidFill>
                  <a:schemeClr val="accent1"/>
                </a:solidFill>
              </a:defRPr>
            </a:lvl1pPr>
          </a:lstStyle>
          <a:p>
            <a:fld id="{71F9F866-B438-9445-8D9F-1F8FF6608833}" type="slidenum">
              <a:rPr lang="en-GB" smtClean="0"/>
              <a:pPr/>
              <a:t>‹#›</a:t>
            </a:fld>
            <a:endParaRPr lang="en-GB" dirty="0"/>
          </a:p>
        </p:txBody>
      </p:sp>
      <p:sp>
        <p:nvSpPr>
          <p:cNvPr id="104" name="Round Same Side Corner Rectangle 103"/>
          <p:cNvSpPr/>
          <p:nvPr userDrawn="1"/>
        </p:nvSpPr>
        <p:spPr>
          <a:xfrm>
            <a:off x="4819650" y="2159700"/>
            <a:ext cx="3605213" cy="4300537"/>
          </a:xfrm>
          <a:prstGeom prst="round2SameRect">
            <a:avLst>
              <a:gd name="adj1" fmla="val 2774"/>
              <a:gd name="adj2" fmla="val 0"/>
            </a:avLst>
          </a:prstGeom>
          <a:solidFill>
            <a:schemeClr val="tx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spcAft>
                <a:spcPct val="50000"/>
              </a:spcAft>
              <a:defRPr/>
            </a:pPr>
            <a:endParaRPr lang="en-GB" dirty="0">
              <a:latin typeface="Franklin Gothic Book"/>
            </a:endParaRPr>
          </a:p>
        </p:txBody>
      </p:sp>
      <p:sp>
        <p:nvSpPr>
          <p:cNvPr id="4" name="Content Placeholder 3"/>
          <p:cNvSpPr>
            <a:spLocks noGrp="1"/>
          </p:cNvSpPr>
          <p:nvPr>
            <p:ph sz="quarter" idx="10" hasCustomPrompt="1"/>
          </p:nvPr>
        </p:nvSpPr>
        <p:spPr>
          <a:xfrm>
            <a:off x="719138" y="2159000"/>
            <a:ext cx="3600450" cy="4327525"/>
          </a:xfrm>
        </p:spPr>
        <p:txBody>
          <a:bodyPr/>
          <a:lstStyle>
            <a:lvl1pPr>
              <a:defRPr baseline="0"/>
            </a:lvl1pPr>
          </a:lstStyle>
          <a:p>
            <a:pPr lvl="0"/>
            <a:r>
              <a:rPr lang="en-US" dirty="0" smtClean="0"/>
              <a:t>Click icon to insert object</a:t>
            </a:r>
          </a:p>
        </p:txBody>
      </p:sp>
      <p:sp>
        <p:nvSpPr>
          <p:cNvPr id="13" name="Content Placeholder 3"/>
          <p:cNvSpPr>
            <a:spLocks noGrp="1"/>
          </p:cNvSpPr>
          <p:nvPr>
            <p:ph sz="quarter" idx="11" hasCustomPrompt="1"/>
          </p:nvPr>
        </p:nvSpPr>
        <p:spPr>
          <a:xfrm>
            <a:off x="4819650" y="2159000"/>
            <a:ext cx="3600450" cy="4327525"/>
          </a:xfrm>
        </p:spPr>
        <p:txBody>
          <a:bodyPr/>
          <a:lstStyle>
            <a:lvl1pPr>
              <a:defRPr baseline="0"/>
            </a:lvl1pPr>
          </a:lstStyle>
          <a:p>
            <a:pPr lvl="0"/>
            <a:r>
              <a:rPr lang="en-US" dirty="0" smtClean="0"/>
              <a:t>Click icon to insert object</a:t>
            </a:r>
          </a:p>
        </p:txBody>
      </p:sp>
    </p:spTree>
    <p:extLst>
      <p:ext uri="{BB962C8B-B14F-4D97-AF65-F5344CB8AC3E}">
        <p14:creationId xmlns:p14="http://schemas.microsoft.com/office/powerpoint/2010/main" val="3606601768"/>
      </p:ext>
    </p:extLst>
  </p:cSld>
  <p:clrMapOvr>
    <a:masterClrMapping/>
  </p:clrMapOvr>
  <p:timing>
    <p:tnLst>
      <p:par>
        <p:cTn id="1" dur="indefinite" restart="never" nodeType="tmRoot"/>
      </p:par>
    </p:tnLst>
  </p:timing>
</p:sldLayout>
</file>

<file path=ppt/slideLayouts/slideLayout140.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
        <p:nvSpPr>
          <p:cNvPr id="3" name="Rectangle 2"/>
          <p:cNvSpPr/>
          <p:nvPr userDrawn="1"/>
        </p:nvSpPr>
        <p:spPr>
          <a:xfrm>
            <a:off x="0" y="0"/>
            <a:ext cx="9144000" cy="6858000"/>
          </a:xfrm>
          <a:prstGeom prst="rect">
            <a:avLst/>
          </a:prstGeom>
          <a:gradFill flip="none" rotWithShape="1">
            <a:gsLst>
              <a:gs pos="0">
                <a:schemeClr val="accent2">
                  <a:lumMod val="50000"/>
                </a:schemeClr>
              </a:gs>
              <a:gs pos="22000">
                <a:schemeClr val="accent2"/>
              </a:gs>
              <a:gs pos="69000">
                <a:schemeClr val="tx2"/>
              </a:gs>
            </a:gsLst>
            <a:path path="circle">
              <a:fillToRect l="100000" t="100000"/>
            </a:path>
            <a:tileRect r="-100000" b="-100000"/>
          </a:gra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FFFFFF"/>
              </a:solidFill>
              <a:latin typeface="Franklin Gothic Book"/>
            </a:endParaRPr>
          </a:p>
        </p:txBody>
      </p:sp>
      <p:pic>
        <p:nvPicPr>
          <p:cNvPr id="55" name="Picture 54" descr="abstract-lines-v02.png"/>
          <p:cNvPicPr>
            <a:picLocks noChangeAspect="1"/>
          </p:cNvPicPr>
          <p:nvPr userDrawn="1"/>
        </p:nvPicPr>
        <p:blipFill>
          <a:blip r:embed="rId2" cstate="email">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a:xfrm rot="14020950">
            <a:off x="-5358051" y="-3797386"/>
            <a:ext cx="20793546" cy="11195223"/>
          </a:xfrm>
          <a:prstGeom prst="rect">
            <a:avLst/>
          </a:prstGeom>
        </p:spPr>
      </p:pic>
      <p:pic>
        <p:nvPicPr>
          <p:cNvPr id="58" name="Picture 57" descr="abstract-lines-v02.png"/>
          <p:cNvPicPr>
            <a:picLocks noChangeAspect="1"/>
          </p:cNvPicPr>
          <p:nvPr userDrawn="1"/>
        </p:nvPicPr>
        <p:blipFill>
          <a:blip r:embed="rId3" cstate="email">
            <a:alphaModFix/>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a:xfrm rot="4484465">
            <a:off x="-1182350" y="-4157749"/>
            <a:ext cx="20793546" cy="11195223"/>
          </a:xfrm>
          <a:prstGeom prst="rect">
            <a:avLst/>
          </a:prstGeom>
        </p:spPr>
      </p:pic>
      <p:pic>
        <p:nvPicPr>
          <p:cNvPr id="4" name="Picture 3"/>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587" y="4407789"/>
            <a:ext cx="9144000" cy="2176272"/>
          </a:xfrm>
          <a:prstGeom prst="rect">
            <a:avLst/>
          </a:prstGeom>
        </p:spPr>
      </p:pic>
      <p:sp>
        <p:nvSpPr>
          <p:cNvPr id="70" name="Title 1"/>
          <p:cNvSpPr>
            <a:spLocks noGrp="1"/>
          </p:cNvSpPr>
          <p:nvPr>
            <p:ph type="title" hasCustomPrompt="1"/>
          </p:nvPr>
        </p:nvSpPr>
        <p:spPr>
          <a:xfrm>
            <a:off x="719134" y="5038266"/>
            <a:ext cx="6291266" cy="727534"/>
          </a:xfrm>
        </p:spPr>
        <p:txBody>
          <a:bodyPr anchor="b">
            <a:normAutofit/>
          </a:bodyPr>
          <a:lstStyle>
            <a:lvl1pPr>
              <a:defRPr sz="2800" baseline="0"/>
            </a:lvl1pPr>
          </a:lstStyle>
          <a:p>
            <a:r>
              <a:rPr lang="en-US" dirty="0" smtClean="0"/>
              <a:t>Presentation title</a:t>
            </a:r>
            <a:endParaRPr lang="en-US" dirty="0"/>
          </a:p>
        </p:txBody>
      </p:sp>
      <p:sp>
        <p:nvSpPr>
          <p:cNvPr id="5" name="Text Placeholder 4"/>
          <p:cNvSpPr>
            <a:spLocks noGrp="1"/>
          </p:cNvSpPr>
          <p:nvPr>
            <p:ph type="body" sz="quarter" idx="10" hasCustomPrompt="1"/>
          </p:nvPr>
        </p:nvSpPr>
        <p:spPr>
          <a:xfrm>
            <a:off x="719138" y="5876925"/>
            <a:ext cx="6127750" cy="609600"/>
          </a:xfrm>
        </p:spPr>
        <p:txBody>
          <a:bodyPr/>
          <a:lstStyle>
            <a:lvl1pPr>
              <a:spcAft>
                <a:spcPts val="0"/>
              </a:spcAft>
              <a:defRPr>
                <a:solidFill>
                  <a:srgbClr val="00AE9E"/>
                </a:solidFill>
                <a:latin typeface="Bodoni MT" panose="02070603080606020203" pitchFamily="18" charset="0"/>
              </a:defRPr>
            </a:lvl1pPr>
          </a:lstStyle>
          <a:p>
            <a:pPr lvl="0"/>
            <a:r>
              <a:rPr lang="en-US" dirty="0" smtClean="0"/>
              <a:t>Presenter name</a:t>
            </a:r>
          </a:p>
          <a:p>
            <a:pPr lvl="0"/>
            <a:r>
              <a:rPr lang="en-US" dirty="0" smtClean="0"/>
              <a:t>Event name</a:t>
            </a:r>
          </a:p>
        </p:txBody>
      </p:sp>
    </p:spTree>
    <p:extLst>
      <p:ext uri="{BB962C8B-B14F-4D97-AF65-F5344CB8AC3E}">
        <p14:creationId xmlns:p14="http://schemas.microsoft.com/office/powerpoint/2010/main" val="16192693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4" presetClass="path" presetSubtype="0" fill="hold" nodeType="withEffect">
                                  <p:stCondLst>
                                    <p:cond delay="0"/>
                                  </p:stCondLst>
                                  <p:childTnLst>
                                    <p:animMotion origin="layout" path="M 0.07954 0.31567 C 0.08371 0.20782 0.08041 -0.12335 0.10542 -0.32978 C 0.13008 -0.53668 0.20337 -0.80074 0.22942 -0.92409 " pathEditMode="relative" rAng="0" ptsTypes="fsF">
                                      <p:cBhvr>
                                        <p:cTn id="6" dur="20000" fill="hold"/>
                                        <p:tgtEl>
                                          <p:spTgt spid="55"/>
                                        </p:tgtEl>
                                        <p:attrNameLst>
                                          <p:attrName>ppt_x</p:attrName>
                                          <p:attrName>ppt_y</p:attrName>
                                        </p:attrNameLst>
                                      </p:cBhvr>
                                      <p:rCtr x="7485" y="-62000"/>
                                    </p:animMotion>
                                  </p:childTnLst>
                                </p:cTn>
                              </p:par>
                              <p:par>
                                <p:cTn id="7" presetID="44" presetClass="path" presetSubtype="0" accel="50000" decel="50000" fill="hold" nodeType="withEffect">
                                  <p:stCondLst>
                                    <p:cond delay="0"/>
                                  </p:stCondLst>
                                  <p:childTnLst>
                                    <p:animMotion origin="layout" path="M 0.05382 0.81759 C 0.05711 0.70972 0.05451 0.37824 0.0743 0.17176 C 0.09427 -0.03496 0.15243 -0.29885 0.17309 -0.42246 " pathEditMode="relative" rAng="0" ptsTypes="fsF">
                                      <p:cBhvr>
                                        <p:cTn id="8" dur="20000" spd="-100000" fill="hold"/>
                                        <p:tgtEl>
                                          <p:spTgt spid="58"/>
                                        </p:tgtEl>
                                        <p:attrNameLst>
                                          <p:attrName>ppt_x</p:attrName>
                                          <p:attrName>ppt_y</p:attrName>
                                        </p:attrNameLst>
                                      </p:cBhvr>
                                      <p:rCtr x="5955" y="-62014"/>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141.xml><?xml version="1.0" encoding="utf-8"?>
<p:sldLayout xmlns:a="http://schemas.openxmlformats.org/drawingml/2006/main" xmlns:r="http://schemas.openxmlformats.org/officeDocument/2006/relationships" xmlns:p="http://schemas.openxmlformats.org/presentationml/2006/main" preserve="1" userDrawn="1">
  <p:cSld name="35_Custom Layout">
    <p:spTree>
      <p:nvGrpSpPr>
        <p:cNvPr id="1" name=""/>
        <p:cNvGrpSpPr/>
        <p:nvPr/>
      </p:nvGrpSpPr>
      <p:grpSpPr>
        <a:xfrm>
          <a:off x="0" y="0"/>
          <a:ext cx="0" cy="0"/>
          <a:chOff x="0" y="0"/>
          <a:chExt cx="0" cy="0"/>
        </a:xfrm>
      </p:grpSpPr>
      <p:sp>
        <p:nvSpPr>
          <p:cNvPr id="56" name="Rectangle 55"/>
          <p:cNvSpPr/>
          <p:nvPr userDrawn="1"/>
        </p:nvSpPr>
        <p:spPr>
          <a:xfrm>
            <a:off x="0" y="0"/>
            <a:ext cx="9145590" cy="6858000"/>
          </a:xfrm>
          <a:prstGeom prst="rect">
            <a:avLst/>
          </a:prstGeom>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FFFFFF"/>
              </a:solidFill>
            </a:endParaRPr>
          </a:p>
        </p:txBody>
      </p:sp>
      <p:pic>
        <p:nvPicPr>
          <p:cNvPr id="61" name="Picture 60"/>
          <p:cNvPicPr>
            <a:picLocks noChangeAspect="1"/>
          </p:cNvPicPr>
          <p:nvPr userDrawn="1"/>
        </p:nvPicPr>
        <p:blipFill>
          <a:blip r:embed="rId2" cstate="email">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2175324" y="-75814"/>
            <a:ext cx="14223836" cy="6555814"/>
          </a:xfrm>
          <a:prstGeom prst="rect">
            <a:avLst/>
          </a:prstGeom>
        </p:spPr>
      </p:pic>
      <p:pic>
        <p:nvPicPr>
          <p:cNvPr id="2" name="Picture 1"/>
          <p:cNvPicPr>
            <a:picLocks noChangeAspect="1"/>
          </p:cNvPicPr>
          <p:nvPr userDrawn="1"/>
        </p:nvPicPr>
        <p:blipFill>
          <a:blip r:embed="rId3" cstate="email">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1933437" y="824515"/>
            <a:ext cx="13223593" cy="6094798"/>
          </a:xfrm>
          <a:prstGeom prst="rect">
            <a:avLst/>
          </a:prstGeom>
        </p:spPr>
      </p:pic>
      <p:pic>
        <p:nvPicPr>
          <p:cNvPr id="59" name="Picture 58"/>
          <p:cNvPicPr>
            <a:picLocks noChangeAspect="1"/>
          </p:cNvPicPr>
          <p:nvPr userDrawn="1"/>
        </p:nvPicPr>
        <p:blipFill>
          <a:blip r:embed="rId4" cstate="email">
            <a:duotone>
              <a:schemeClr val="accent3">
                <a:shade val="45000"/>
                <a:satMod val="135000"/>
              </a:schemeClr>
              <a:prstClr val="white"/>
            </a:duotone>
            <a:extLst>
              <a:ext uri="{28A0092B-C50C-407E-A947-70E740481C1C}">
                <a14:useLocalDpi xmlns:a14="http://schemas.microsoft.com/office/drawing/2010/main" val="0"/>
              </a:ext>
            </a:extLst>
          </a:blip>
          <a:stretch>
            <a:fillRect/>
          </a:stretch>
        </p:blipFill>
        <p:spPr>
          <a:xfrm>
            <a:off x="-4185856" y="0"/>
            <a:ext cx="14127983" cy="6511636"/>
          </a:xfrm>
          <a:prstGeom prst="rect">
            <a:avLst/>
          </a:prstGeom>
        </p:spPr>
      </p:pic>
      <p:pic>
        <p:nvPicPr>
          <p:cNvPr id="60" name="Picture 59"/>
          <p:cNvPicPr>
            <a:picLocks noChangeAspect="1"/>
          </p:cNvPicPr>
          <p:nvPr userDrawn="1"/>
        </p:nvPicPr>
        <p:blipFill>
          <a:blip r:embed="rId5" cstate="email">
            <a:duotone>
              <a:schemeClr val="accent4">
                <a:shade val="45000"/>
                <a:satMod val="135000"/>
              </a:schemeClr>
              <a:prstClr val="white"/>
            </a:duotone>
            <a:extLst>
              <a:ext uri="{28A0092B-C50C-407E-A947-70E740481C1C}">
                <a14:useLocalDpi xmlns:a14="http://schemas.microsoft.com/office/drawing/2010/main" val="0"/>
              </a:ext>
            </a:extLst>
          </a:blip>
          <a:stretch>
            <a:fillRect/>
          </a:stretch>
        </p:blipFill>
        <p:spPr>
          <a:xfrm>
            <a:off x="-2792333" y="-1284994"/>
            <a:ext cx="14223836" cy="6555815"/>
          </a:xfrm>
          <a:prstGeom prst="rect">
            <a:avLst/>
          </a:prstGeom>
        </p:spPr>
      </p:pic>
      <p:pic>
        <p:nvPicPr>
          <p:cNvPr id="10" name="Picture 9"/>
          <p:cNvPicPr>
            <a:picLocks noChangeAspect="1"/>
          </p:cNvPicPr>
          <p:nvPr userDrawn="1"/>
        </p:nvPicPr>
        <p:blipFill>
          <a:blip r:embed="rId6" cstate="email">
            <a:extLst>
              <a:ext uri="{28A0092B-C50C-407E-A947-70E740481C1C}">
                <a14:useLocalDpi xmlns:a14="http://schemas.microsoft.com/office/drawing/2010/main" val="0"/>
              </a:ext>
            </a:extLst>
          </a:blip>
          <a:stretch>
            <a:fillRect/>
          </a:stretch>
        </p:blipFill>
        <p:spPr>
          <a:xfrm>
            <a:off x="0" y="4689475"/>
            <a:ext cx="9144000" cy="2176271"/>
          </a:xfrm>
          <a:prstGeom prst="rect">
            <a:avLst/>
          </a:prstGeom>
        </p:spPr>
      </p:pic>
      <p:sp>
        <p:nvSpPr>
          <p:cNvPr id="13" name="Text Placeholder 4"/>
          <p:cNvSpPr>
            <a:spLocks noGrp="1"/>
          </p:cNvSpPr>
          <p:nvPr>
            <p:ph type="body" sz="quarter" idx="10" hasCustomPrompt="1"/>
          </p:nvPr>
        </p:nvSpPr>
        <p:spPr>
          <a:xfrm>
            <a:off x="719138" y="5876925"/>
            <a:ext cx="6127750" cy="609600"/>
          </a:xfrm>
        </p:spPr>
        <p:txBody>
          <a:bodyPr/>
          <a:lstStyle>
            <a:lvl1pPr>
              <a:spcAft>
                <a:spcPts val="0"/>
              </a:spcAft>
              <a:defRPr>
                <a:solidFill>
                  <a:srgbClr val="00AE9E"/>
                </a:solidFill>
                <a:latin typeface="Bodoni MT" panose="02070603080606020203" pitchFamily="18" charset="0"/>
              </a:defRPr>
            </a:lvl1pPr>
          </a:lstStyle>
          <a:p>
            <a:pPr lvl="0"/>
            <a:r>
              <a:rPr lang="en-US" dirty="0" smtClean="0"/>
              <a:t>Presenter name</a:t>
            </a:r>
          </a:p>
          <a:p>
            <a:pPr lvl="0"/>
            <a:r>
              <a:rPr lang="en-US" dirty="0" smtClean="0"/>
              <a:t>Event name</a:t>
            </a:r>
          </a:p>
        </p:txBody>
      </p:sp>
    </p:spTree>
    <p:extLst>
      <p:ext uri="{BB962C8B-B14F-4D97-AF65-F5344CB8AC3E}">
        <p14:creationId xmlns:p14="http://schemas.microsoft.com/office/powerpoint/2010/main" val="8137563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3" presetClass="path" presetSubtype="0" fill="hold" nodeType="withEffect">
                                  <p:stCondLst>
                                    <p:cond delay="0"/>
                                  </p:stCondLst>
                                  <p:childTnLst>
                                    <p:animMotion origin="layout" path="M 0 0  L 0.25 0  E" pathEditMode="relative" ptsTypes="">
                                      <p:cBhvr>
                                        <p:cTn id="6" dur="20000" fill="hold"/>
                                        <p:tgtEl>
                                          <p:spTgt spid="60"/>
                                        </p:tgtEl>
                                        <p:attrNameLst>
                                          <p:attrName>ppt_x</p:attrName>
                                          <p:attrName>ppt_y</p:attrName>
                                        </p:attrNameLst>
                                      </p:cBhvr>
                                    </p:animMotion>
                                  </p:childTnLst>
                                </p:cTn>
                              </p:par>
                              <p:par>
                                <p:cTn id="7" presetID="0" presetClass="path" presetSubtype="0" fill="hold" nodeType="withEffect">
                                  <p:stCondLst>
                                    <p:cond delay="0"/>
                                  </p:stCondLst>
                                  <p:childTnLst>
                                    <p:animMotion origin="layout" path="M 3.05556E-6 1.48148E-6 L 0.76007 1.48148E-6 " pathEditMode="relative" rAng="0" ptsTypes="AA">
                                      <p:cBhvr>
                                        <p:cTn id="8" dur="20000" fill="hold"/>
                                        <p:tgtEl>
                                          <p:spTgt spid="59"/>
                                        </p:tgtEl>
                                        <p:attrNameLst>
                                          <p:attrName>ppt_x</p:attrName>
                                          <p:attrName>ppt_y</p:attrName>
                                        </p:attrNameLst>
                                      </p:cBhvr>
                                      <p:rCtr x="38003" y="0"/>
                                    </p:animMotion>
                                  </p:childTnLst>
                                </p:cTn>
                              </p:par>
                              <p:par>
                                <p:cTn id="9" presetID="0" presetClass="path" presetSubtype="0" fill="hold" nodeType="withEffect">
                                  <p:stCondLst>
                                    <p:cond delay="0"/>
                                  </p:stCondLst>
                                  <p:childTnLst>
                                    <p:animMotion origin="layout" path="M 2.22222E-6 -4.07407E-6 L 0.56302 -4.07407E-6 " pathEditMode="relative" ptsTypes="AA">
                                      <p:cBhvr>
                                        <p:cTn id="10" dur="20000" fill="hold"/>
                                        <p:tgtEl>
                                          <p:spTgt spid="2"/>
                                        </p:tgtEl>
                                        <p:attrNameLst>
                                          <p:attrName>ppt_x</p:attrName>
                                          <p:attrName>ppt_y</p:attrName>
                                        </p:attrNameLst>
                                      </p:cBhvr>
                                    </p:animMotion>
                                  </p:childTnLst>
                                </p:cTn>
                              </p:par>
                              <p:par>
                                <p:cTn id="11" presetID="0" presetClass="path" presetSubtype="0" fill="hold" nodeType="withEffect">
                                  <p:stCondLst>
                                    <p:cond delay="0"/>
                                  </p:stCondLst>
                                  <p:childTnLst>
                                    <p:animMotion origin="layout" path="M -5.55556E-7 1.85185E-6 L 0.3375 1.85185E-6 " pathEditMode="relative" rAng="0" ptsTypes="AA">
                                      <p:cBhvr>
                                        <p:cTn id="12" dur="20000" fill="hold"/>
                                        <p:tgtEl>
                                          <p:spTgt spid="61"/>
                                        </p:tgtEl>
                                        <p:attrNameLst>
                                          <p:attrName>ppt_x</p:attrName>
                                          <p:attrName>ppt_y</p:attrName>
                                        </p:attrNameLst>
                                      </p:cBhvr>
                                      <p:rCtr x="16875" y="0"/>
                                    </p:animMotion>
                                  </p:childTnLst>
                                </p:cTn>
                              </p:par>
                              <p:par>
                                <p:cTn id="13" presetID="6" presetClass="emph" presetSubtype="0" fill="hold" nodeType="withEffect">
                                  <p:stCondLst>
                                    <p:cond delay="0"/>
                                  </p:stCondLst>
                                  <p:childTnLst>
                                    <p:animScale>
                                      <p:cBhvr>
                                        <p:cTn id="14" dur="20000" fill="hold"/>
                                        <p:tgtEl>
                                          <p:spTgt spid="61"/>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142.xml><?xml version="1.0" encoding="utf-8"?>
<p:sldLayout xmlns:a="http://schemas.openxmlformats.org/drawingml/2006/main" xmlns:r="http://schemas.openxmlformats.org/officeDocument/2006/relationships" xmlns:p="http://schemas.openxmlformats.org/presentationml/2006/main" preserve="1" userDrawn="1">
  <p:cSld name="36_Custom Layout">
    <p:spTree>
      <p:nvGrpSpPr>
        <p:cNvPr id="1" name=""/>
        <p:cNvGrpSpPr/>
        <p:nvPr/>
      </p:nvGrpSpPr>
      <p:grpSpPr>
        <a:xfrm>
          <a:off x="0" y="0"/>
          <a:ext cx="0" cy="0"/>
          <a:chOff x="0" y="0"/>
          <a:chExt cx="0" cy="0"/>
        </a:xfrm>
      </p:grpSpPr>
      <p:sp>
        <p:nvSpPr>
          <p:cNvPr id="56" name="Rectangle 55"/>
          <p:cNvSpPr/>
          <p:nvPr userDrawn="1"/>
        </p:nvSpPr>
        <p:spPr>
          <a:xfrm>
            <a:off x="0" y="0"/>
            <a:ext cx="9145590" cy="6858000"/>
          </a:xfrm>
          <a:prstGeom prst="rect">
            <a:avLst/>
          </a:prstGeom>
          <a:gradFill>
            <a:gsLst>
              <a:gs pos="0">
                <a:schemeClr val="accent2">
                  <a:lumMod val="75000"/>
                </a:schemeClr>
              </a:gs>
              <a:gs pos="100000">
                <a:schemeClr val="accent2"/>
              </a:gs>
            </a:gsLst>
          </a:gra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FFFFFF"/>
              </a:solidFill>
            </a:endParaRPr>
          </a:p>
        </p:txBody>
      </p:sp>
      <p:pic>
        <p:nvPicPr>
          <p:cNvPr id="61" name="Picture 60"/>
          <p:cNvPicPr>
            <a:picLocks noChangeAspect="1"/>
          </p:cNvPicPr>
          <p:nvPr userDrawn="1"/>
        </p:nvPicPr>
        <p:blipFill>
          <a:blip r:embed="rId2" cstate="email">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a:xfrm>
            <a:off x="-2073195" y="1296678"/>
            <a:ext cx="14223836" cy="6555814"/>
          </a:xfrm>
          <a:prstGeom prst="rect">
            <a:avLst/>
          </a:prstGeom>
        </p:spPr>
      </p:pic>
      <p:pic>
        <p:nvPicPr>
          <p:cNvPr id="2" name="Picture 1"/>
          <p:cNvPicPr>
            <a:picLocks noChangeAspect="1"/>
          </p:cNvPicPr>
          <p:nvPr userDrawn="1"/>
        </p:nvPicPr>
        <p:blipFill>
          <a:blip r:embed="rId3" cstate="email">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a:xfrm>
            <a:off x="-1212712" y="2116945"/>
            <a:ext cx="13223593" cy="6094798"/>
          </a:xfrm>
          <a:prstGeom prst="rect">
            <a:avLst/>
          </a:prstGeom>
        </p:spPr>
      </p:pic>
      <p:pic>
        <p:nvPicPr>
          <p:cNvPr id="59" name="Picture 58"/>
          <p:cNvPicPr>
            <a:picLocks noChangeAspect="1"/>
          </p:cNvPicPr>
          <p:nvPr userDrawn="1"/>
        </p:nvPicPr>
        <p:blipFill>
          <a:blip r:embed="rId4" cstate="email">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a:xfrm>
            <a:off x="856044" y="1126815"/>
            <a:ext cx="14127983" cy="6511636"/>
          </a:xfrm>
          <a:prstGeom prst="rect">
            <a:avLst/>
          </a:prstGeom>
        </p:spPr>
      </p:pic>
      <p:pic>
        <p:nvPicPr>
          <p:cNvPr id="60" name="Picture 59"/>
          <p:cNvPicPr>
            <a:picLocks noChangeAspect="1"/>
          </p:cNvPicPr>
          <p:nvPr userDrawn="1"/>
        </p:nvPicPr>
        <p:blipFill>
          <a:blip r:embed="rId5" cstate="email">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a:xfrm>
            <a:off x="-5082919" y="2836863"/>
            <a:ext cx="14223836" cy="6555815"/>
          </a:xfrm>
          <a:prstGeom prst="rect">
            <a:avLst/>
          </a:prstGeom>
        </p:spPr>
      </p:pic>
      <p:grpSp>
        <p:nvGrpSpPr>
          <p:cNvPr id="57" name="Group 56"/>
          <p:cNvGrpSpPr/>
          <p:nvPr userDrawn="1"/>
        </p:nvGrpSpPr>
        <p:grpSpPr>
          <a:xfrm>
            <a:off x="-3083" y="0"/>
            <a:ext cx="9148673" cy="6858000"/>
            <a:chOff x="-3083" y="0"/>
            <a:chExt cx="9148673" cy="6858000"/>
          </a:xfrm>
        </p:grpSpPr>
        <p:sp>
          <p:nvSpPr>
            <p:cNvPr id="62" name="Rectangle 61"/>
            <p:cNvSpPr/>
            <p:nvPr userDrawn="1"/>
          </p:nvSpPr>
          <p:spPr>
            <a:xfrm>
              <a:off x="1590" y="6120000"/>
              <a:ext cx="9144000" cy="7380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FFFFFF"/>
                </a:solidFill>
                <a:latin typeface="Franklin Gothic Book"/>
              </a:endParaRPr>
            </a:p>
          </p:txBody>
        </p:sp>
        <p:sp>
          <p:nvSpPr>
            <p:cNvPr id="63" name="Rectangle 62"/>
            <p:cNvSpPr/>
            <p:nvPr userDrawn="1"/>
          </p:nvSpPr>
          <p:spPr>
            <a:xfrm>
              <a:off x="-3083" y="0"/>
              <a:ext cx="9144000" cy="57600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FFFFFF"/>
                </a:solidFill>
                <a:latin typeface="Franklin Gothic Book"/>
              </a:endParaRPr>
            </a:p>
          </p:txBody>
        </p:sp>
      </p:grpSp>
      <p:sp>
        <p:nvSpPr>
          <p:cNvPr id="64" name="Text Placeholder 6" descr="First level - paragraph text&#10;Second level - bullet 1&#10;Third level - bullet 2&#10;&#10;No more than 100 words per slide" title="Main text copy"/>
          <p:cNvSpPr>
            <a:spLocks noGrp="1"/>
          </p:cNvSpPr>
          <p:nvPr>
            <p:ph type="body" sz="quarter" idx="13"/>
          </p:nvPr>
        </p:nvSpPr>
        <p:spPr>
          <a:xfrm>
            <a:off x="720000" y="2160589"/>
            <a:ext cx="3600000" cy="3239411"/>
          </a:xfrm>
          <a:prstGeom prst="rect">
            <a:avLst/>
          </a:prstGeom>
        </p:spPr>
        <p:txBody>
          <a:bodyPr lIns="0" tIns="0" rIns="0" bIns="0">
            <a:noAutofit/>
          </a:bodyPr>
          <a:lstStyle>
            <a:lvl1pPr marL="0" marR="0" indent="0" algn="l" defTabSz="914400" rtl="0" eaLnBrk="0" fontAlgn="base" latinLnBrk="0" hangingPunct="0">
              <a:lnSpc>
                <a:spcPct val="100000"/>
              </a:lnSpc>
              <a:spcBef>
                <a:spcPts val="0"/>
              </a:spcBef>
              <a:spcAft>
                <a:spcPts val="600"/>
              </a:spcAft>
              <a:buClrTx/>
              <a:buSzTx/>
              <a:buFontTx/>
              <a:buNone/>
              <a:tabLst/>
              <a:defRPr sz="2000">
                <a:solidFill>
                  <a:schemeClr val="tx1"/>
                </a:solidFill>
                <a:latin typeface="Franklin Gothic Book"/>
                <a:cs typeface="Franklin Gothic Book"/>
              </a:defRPr>
            </a:lvl1pPr>
            <a:lvl2pPr marL="179388" marR="0" indent="-179388" algn="l" defTabSz="914400" rtl="0" eaLnBrk="0" fontAlgn="base" latinLnBrk="0" hangingPunct="0">
              <a:lnSpc>
                <a:spcPct val="100000"/>
              </a:lnSpc>
              <a:spcBef>
                <a:spcPts val="0"/>
              </a:spcBef>
              <a:spcAft>
                <a:spcPts val="600"/>
              </a:spcAft>
              <a:buClrTx/>
              <a:buSzTx/>
              <a:buFont typeface="Arial" charset="0"/>
              <a:buChar char="•"/>
              <a:tabLst/>
              <a:defRPr>
                <a:solidFill>
                  <a:schemeClr val="tx1"/>
                </a:solidFill>
                <a:latin typeface="Franklin Gothic Book"/>
                <a:ea typeface="Franklin Gothic Book"/>
                <a:cs typeface="Franklin Gothic Book"/>
              </a:defRPr>
            </a:lvl2pPr>
            <a:lvl3pPr marL="360000" marR="0" indent="-180000" algn="l" defTabSz="914400" rtl="0" eaLnBrk="0" fontAlgn="base" latinLnBrk="0" hangingPunct="0">
              <a:lnSpc>
                <a:spcPct val="100000"/>
              </a:lnSpc>
              <a:spcBef>
                <a:spcPts val="0"/>
              </a:spcBef>
              <a:spcAft>
                <a:spcPts val="600"/>
              </a:spcAft>
              <a:buClrTx/>
              <a:buSzTx/>
              <a:buFont typeface="Arial"/>
              <a:buChar char="•"/>
              <a:tabLst/>
              <a:defRPr>
                <a:solidFill>
                  <a:schemeClr val="tx1"/>
                </a:solidFill>
                <a:latin typeface="Franklin Gothic Book"/>
                <a:ea typeface="Franklin Gothic Book"/>
                <a:cs typeface="Franklin Gothic Book"/>
              </a:defRPr>
            </a:lvl3pPr>
            <a:lvl4pPr marL="540000" marR="0" indent="-180000" algn="l" defTabSz="914400" rtl="0" eaLnBrk="0" fontAlgn="base" latinLnBrk="0" hangingPunct="0">
              <a:lnSpc>
                <a:spcPct val="100000"/>
              </a:lnSpc>
              <a:spcBef>
                <a:spcPts val="0"/>
              </a:spcBef>
              <a:spcAft>
                <a:spcPts val="600"/>
              </a:spcAft>
              <a:buClrTx/>
              <a:buSzTx/>
              <a:buFont typeface="Arial"/>
              <a:buChar char="•"/>
              <a:tabLst/>
              <a:defRPr>
                <a:latin typeface="Franklin Gothic Book"/>
                <a:ea typeface="Franklin Gothic Book"/>
                <a:cs typeface="Franklin Gothic Book"/>
              </a:defRPr>
            </a:lvl4pPr>
          </a:lstStyle>
          <a:p>
            <a:pPr marL="0" marR="0" lvl="0"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dirty="0" smtClean="0">
                <a:ln>
                  <a:noFill/>
                </a:ln>
                <a:solidFill>
                  <a:srgbClr val="58595B"/>
                </a:solidFill>
                <a:effectLst/>
                <a:uLnTx/>
                <a:uFillTx/>
                <a:latin typeface="Arial" pitchFamily="34" charset="0"/>
                <a:ea typeface="ＭＳ Ｐゴシック" charset="0"/>
                <a:cs typeface="Arial" pitchFamily="34" charset="0"/>
              </a:rPr>
              <a:t>Click to edit Master text styles</a:t>
            </a:r>
          </a:p>
          <a:p>
            <a:pPr marL="179388" marR="0" lvl="1" indent="-179388" algn="l" defTabSz="914400" rtl="0" eaLnBrk="0" fontAlgn="base" latinLnBrk="0" hangingPunct="0">
              <a:lnSpc>
                <a:spcPct val="100000"/>
              </a:lnSpc>
              <a:spcBef>
                <a:spcPts val="0"/>
              </a:spcBef>
              <a:spcAft>
                <a:spcPts val="1200"/>
              </a:spcAft>
              <a:buClrTx/>
              <a:buSzTx/>
              <a:buFont typeface="Arial" charset="0"/>
              <a:buChar char="•"/>
              <a:tabLst/>
              <a:defRPr/>
            </a:pPr>
            <a:r>
              <a:rPr kumimoji="0" lang="en-US" sz="1200" b="0" i="0" u="none" strike="noStrike" kern="1200" cap="none" spc="0" normalizeH="0" baseline="0" noProof="0" dirty="0" smtClean="0">
                <a:ln>
                  <a:noFill/>
                </a:ln>
                <a:solidFill>
                  <a:srgbClr val="58595B"/>
                </a:solidFill>
                <a:effectLst/>
                <a:uLnTx/>
                <a:uFillTx/>
                <a:latin typeface="Arial" pitchFamily="34" charset="0"/>
                <a:ea typeface="Arial" charset="0"/>
                <a:cs typeface="Arial" pitchFamily="34" charset="0"/>
              </a:rPr>
              <a:t>Second level</a:t>
            </a:r>
          </a:p>
          <a:p>
            <a:pPr marL="360000" marR="0" lvl="2" indent="-180000" algn="l" defTabSz="914400" rtl="0" eaLnBrk="0" fontAlgn="base" latinLnBrk="0" hangingPunct="0">
              <a:lnSpc>
                <a:spcPct val="100000"/>
              </a:lnSpc>
              <a:spcBef>
                <a:spcPts val="0"/>
              </a:spcBef>
              <a:spcAft>
                <a:spcPts val="1200"/>
              </a:spcAft>
              <a:buClrTx/>
              <a:buSzTx/>
              <a:buFont typeface="Arial"/>
              <a:buChar char="•"/>
              <a:tabLst/>
              <a:defRPr/>
            </a:pPr>
            <a:r>
              <a:rPr kumimoji="0" lang="en-US" sz="1200" b="0" i="0" u="none" strike="noStrike" kern="1200" cap="none" spc="0" normalizeH="0" baseline="0" noProof="0" dirty="0" smtClean="0">
                <a:ln>
                  <a:noFill/>
                </a:ln>
                <a:solidFill>
                  <a:srgbClr val="58595B"/>
                </a:solidFill>
                <a:effectLst/>
                <a:uLnTx/>
                <a:uFillTx/>
                <a:latin typeface="Arial" pitchFamily="34" charset="0"/>
                <a:ea typeface="Arial" charset="0"/>
                <a:cs typeface="Arial" pitchFamily="34" charset="0"/>
              </a:rPr>
              <a:t>Third level</a:t>
            </a:r>
          </a:p>
          <a:p>
            <a:pPr marL="540000" marR="0" lvl="3" indent="-180000" algn="l" defTabSz="914400" rtl="0" eaLnBrk="0" fontAlgn="base" latinLnBrk="0" hangingPunct="0">
              <a:lnSpc>
                <a:spcPct val="100000"/>
              </a:lnSpc>
              <a:spcBef>
                <a:spcPts val="0"/>
              </a:spcBef>
              <a:spcAft>
                <a:spcPts val="1200"/>
              </a:spcAft>
              <a:buClrTx/>
              <a:buSzTx/>
              <a:buFont typeface="Arial"/>
              <a:buChar char="•"/>
              <a:tabLst/>
              <a:defRPr/>
            </a:pPr>
            <a:r>
              <a:rPr kumimoji="0" lang="en-US" sz="1200" b="0" i="0" u="none" strike="noStrike" kern="1200" cap="none" spc="0" normalizeH="0" baseline="0" noProof="0" dirty="0" smtClean="0">
                <a:ln>
                  <a:noFill/>
                </a:ln>
                <a:solidFill>
                  <a:srgbClr val="58595B"/>
                </a:solidFill>
                <a:effectLst/>
                <a:uLnTx/>
                <a:uFillTx/>
                <a:latin typeface="Arial" pitchFamily="34" charset="0"/>
                <a:ea typeface="Arial" charset="0"/>
                <a:cs typeface="Arial" pitchFamily="34" charset="0"/>
              </a:rPr>
              <a:t>Fourth level</a:t>
            </a:r>
          </a:p>
        </p:txBody>
      </p:sp>
      <p:pic>
        <p:nvPicPr>
          <p:cNvPr id="65" name="Picture 64"/>
          <p:cNvPicPr>
            <a:picLocks noChangeAspect="1"/>
          </p:cNvPicPr>
          <p:nvPr userDrawn="1"/>
        </p:nvPicPr>
        <p:blipFill>
          <a:blip r:embed="rId6" cstate="email">
            <a:extLst>
              <a:ext uri="{28A0092B-C50C-407E-A947-70E740481C1C}">
                <a14:useLocalDpi xmlns:a14="http://schemas.microsoft.com/office/drawing/2010/main" val="0"/>
              </a:ext>
            </a:extLst>
          </a:blip>
          <a:stretch>
            <a:fillRect/>
          </a:stretch>
        </p:blipFill>
        <p:spPr>
          <a:xfrm>
            <a:off x="7399487" y="210357"/>
            <a:ext cx="1430017" cy="724560"/>
          </a:xfrm>
          <a:prstGeom prst="rect">
            <a:avLst/>
          </a:prstGeom>
        </p:spPr>
      </p:pic>
      <p:sp>
        <p:nvSpPr>
          <p:cNvPr id="66" name="Text Placeholder 6" descr="First level - paragraph text&#10;Second level - bullet 1&#10;Third level - bullet 2&#10;&#10;No more than 100 words per slide" title="Main text copy"/>
          <p:cNvSpPr>
            <a:spLocks noGrp="1"/>
          </p:cNvSpPr>
          <p:nvPr>
            <p:ph type="body" sz="quarter" idx="14"/>
          </p:nvPr>
        </p:nvSpPr>
        <p:spPr>
          <a:xfrm>
            <a:off x="4680000" y="2160589"/>
            <a:ext cx="3600000" cy="3239411"/>
          </a:xfrm>
          <a:prstGeom prst="rect">
            <a:avLst/>
          </a:prstGeom>
        </p:spPr>
        <p:txBody>
          <a:bodyPr lIns="0" tIns="0" rIns="0" bIns="0">
            <a:noAutofit/>
          </a:bodyPr>
          <a:lstStyle>
            <a:lvl1pPr marL="0" marR="0" indent="0" algn="l" defTabSz="914400" rtl="0" eaLnBrk="0" fontAlgn="base" latinLnBrk="0" hangingPunct="0">
              <a:lnSpc>
                <a:spcPct val="100000"/>
              </a:lnSpc>
              <a:spcBef>
                <a:spcPts val="0"/>
              </a:spcBef>
              <a:spcAft>
                <a:spcPts val="600"/>
              </a:spcAft>
              <a:buClrTx/>
              <a:buSzTx/>
              <a:buFontTx/>
              <a:buNone/>
              <a:tabLst/>
              <a:defRPr sz="2000">
                <a:solidFill>
                  <a:schemeClr val="tx1"/>
                </a:solidFill>
                <a:latin typeface="Franklin Gothic Book"/>
                <a:cs typeface="Franklin Gothic Book"/>
              </a:defRPr>
            </a:lvl1pPr>
            <a:lvl2pPr marL="179388" marR="0" indent="-179388" algn="l" defTabSz="914400" rtl="0" eaLnBrk="0" fontAlgn="base" latinLnBrk="0" hangingPunct="0">
              <a:lnSpc>
                <a:spcPct val="100000"/>
              </a:lnSpc>
              <a:spcBef>
                <a:spcPts val="0"/>
              </a:spcBef>
              <a:spcAft>
                <a:spcPts val="600"/>
              </a:spcAft>
              <a:buClrTx/>
              <a:buSzTx/>
              <a:buFont typeface="Arial" charset="0"/>
              <a:buChar char="•"/>
              <a:tabLst/>
              <a:defRPr>
                <a:solidFill>
                  <a:schemeClr val="tx1"/>
                </a:solidFill>
                <a:latin typeface="Franklin Gothic Book"/>
                <a:ea typeface="Franklin Gothic Book"/>
                <a:cs typeface="Franklin Gothic Book"/>
              </a:defRPr>
            </a:lvl2pPr>
            <a:lvl3pPr marL="360000" marR="0" indent="-180000" algn="l" defTabSz="914400" rtl="0" eaLnBrk="0" fontAlgn="base" latinLnBrk="0" hangingPunct="0">
              <a:lnSpc>
                <a:spcPct val="100000"/>
              </a:lnSpc>
              <a:spcBef>
                <a:spcPts val="0"/>
              </a:spcBef>
              <a:spcAft>
                <a:spcPts val="600"/>
              </a:spcAft>
              <a:buClrTx/>
              <a:buSzTx/>
              <a:buFont typeface="Arial"/>
              <a:buChar char="•"/>
              <a:tabLst/>
              <a:defRPr>
                <a:solidFill>
                  <a:schemeClr val="tx1"/>
                </a:solidFill>
                <a:latin typeface="Franklin Gothic Book"/>
                <a:ea typeface="Franklin Gothic Book"/>
                <a:cs typeface="Franklin Gothic Book"/>
              </a:defRPr>
            </a:lvl3pPr>
            <a:lvl4pPr marL="540000" marR="0" indent="-180000" algn="l" defTabSz="914400" rtl="0" eaLnBrk="0" fontAlgn="base" latinLnBrk="0" hangingPunct="0">
              <a:lnSpc>
                <a:spcPct val="100000"/>
              </a:lnSpc>
              <a:spcBef>
                <a:spcPts val="0"/>
              </a:spcBef>
              <a:spcAft>
                <a:spcPts val="600"/>
              </a:spcAft>
              <a:buClrTx/>
              <a:buSzTx/>
              <a:buFont typeface="Arial"/>
              <a:buChar char="•"/>
              <a:tabLst/>
              <a:defRPr>
                <a:latin typeface="Franklin Gothic Book"/>
                <a:ea typeface="Franklin Gothic Book"/>
                <a:cs typeface="Franklin Gothic Book"/>
              </a:defRPr>
            </a:lvl4pPr>
          </a:lstStyle>
          <a:p>
            <a:pPr marL="0" marR="0" lvl="0"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dirty="0" smtClean="0">
                <a:ln>
                  <a:noFill/>
                </a:ln>
                <a:solidFill>
                  <a:srgbClr val="58595B"/>
                </a:solidFill>
                <a:effectLst/>
                <a:uLnTx/>
                <a:uFillTx/>
                <a:latin typeface="Arial" pitchFamily="34" charset="0"/>
                <a:ea typeface="ＭＳ Ｐゴシック" charset="0"/>
                <a:cs typeface="Arial" pitchFamily="34" charset="0"/>
              </a:rPr>
              <a:t>Click to edit Master text styles</a:t>
            </a:r>
          </a:p>
          <a:p>
            <a:pPr marL="179388" marR="0" lvl="1" indent="-179388" algn="l" defTabSz="914400" rtl="0" eaLnBrk="0" fontAlgn="base" latinLnBrk="0" hangingPunct="0">
              <a:lnSpc>
                <a:spcPct val="100000"/>
              </a:lnSpc>
              <a:spcBef>
                <a:spcPts val="0"/>
              </a:spcBef>
              <a:spcAft>
                <a:spcPts val="1200"/>
              </a:spcAft>
              <a:buClrTx/>
              <a:buSzTx/>
              <a:buFont typeface="Arial" charset="0"/>
              <a:buChar char="•"/>
              <a:tabLst/>
              <a:defRPr/>
            </a:pPr>
            <a:r>
              <a:rPr kumimoji="0" lang="en-US" sz="1200" b="0" i="0" u="none" strike="noStrike" kern="1200" cap="none" spc="0" normalizeH="0" baseline="0" noProof="0" dirty="0" smtClean="0">
                <a:ln>
                  <a:noFill/>
                </a:ln>
                <a:solidFill>
                  <a:srgbClr val="58595B"/>
                </a:solidFill>
                <a:effectLst/>
                <a:uLnTx/>
                <a:uFillTx/>
                <a:latin typeface="Arial" pitchFamily="34" charset="0"/>
                <a:ea typeface="Arial" charset="0"/>
                <a:cs typeface="Arial" pitchFamily="34" charset="0"/>
              </a:rPr>
              <a:t>Second level</a:t>
            </a:r>
          </a:p>
          <a:p>
            <a:pPr marL="360000" marR="0" lvl="2" indent="-180000" algn="l" defTabSz="914400" rtl="0" eaLnBrk="0" fontAlgn="base" latinLnBrk="0" hangingPunct="0">
              <a:lnSpc>
                <a:spcPct val="100000"/>
              </a:lnSpc>
              <a:spcBef>
                <a:spcPts val="0"/>
              </a:spcBef>
              <a:spcAft>
                <a:spcPts val="1200"/>
              </a:spcAft>
              <a:buClrTx/>
              <a:buSzTx/>
              <a:buFont typeface="Arial"/>
              <a:buChar char="•"/>
              <a:tabLst/>
              <a:defRPr/>
            </a:pPr>
            <a:r>
              <a:rPr kumimoji="0" lang="en-US" sz="1200" b="0" i="0" u="none" strike="noStrike" kern="1200" cap="none" spc="0" normalizeH="0" baseline="0" noProof="0" dirty="0" smtClean="0">
                <a:ln>
                  <a:noFill/>
                </a:ln>
                <a:solidFill>
                  <a:srgbClr val="58595B"/>
                </a:solidFill>
                <a:effectLst/>
                <a:uLnTx/>
                <a:uFillTx/>
                <a:latin typeface="Arial" pitchFamily="34" charset="0"/>
                <a:ea typeface="Arial" charset="0"/>
                <a:cs typeface="Arial" pitchFamily="34" charset="0"/>
              </a:rPr>
              <a:t>Third level</a:t>
            </a:r>
          </a:p>
          <a:p>
            <a:pPr marL="540000" marR="0" lvl="3" indent="-180000" algn="l" defTabSz="914400" rtl="0" eaLnBrk="0" fontAlgn="base" latinLnBrk="0" hangingPunct="0">
              <a:lnSpc>
                <a:spcPct val="100000"/>
              </a:lnSpc>
              <a:spcBef>
                <a:spcPts val="0"/>
              </a:spcBef>
              <a:spcAft>
                <a:spcPts val="1200"/>
              </a:spcAft>
              <a:buClrTx/>
              <a:buSzTx/>
              <a:buFont typeface="Arial"/>
              <a:buChar char="•"/>
              <a:tabLst/>
              <a:defRPr/>
            </a:pPr>
            <a:r>
              <a:rPr kumimoji="0" lang="en-US" sz="1200" b="0" i="0" u="none" strike="noStrike" kern="1200" cap="none" spc="0" normalizeH="0" baseline="0" noProof="0" dirty="0" smtClean="0">
                <a:ln>
                  <a:noFill/>
                </a:ln>
                <a:solidFill>
                  <a:srgbClr val="58595B"/>
                </a:solidFill>
                <a:effectLst/>
                <a:uLnTx/>
                <a:uFillTx/>
                <a:latin typeface="Arial" pitchFamily="34" charset="0"/>
                <a:ea typeface="Arial" charset="0"/>
                <a:cs typeface="Arial" pitchFamily="34" charset="0"/>
              </a:rPr>
              <a:t>Fourth level</a:t>
            </a:r>
          </a:p>
        </p:txBody>
      </p:sp>
      <p:sp>
        <p:nvSpPr>
          <p:cNvPr id="67" name="Title 1"/>
          <p:cNvSpPr>
            <a:spLocks noGrp="1"/>
          </p:cNvSpPr>
          <p:nvPr>
            <p:ph type="title"/>
          </p:nvPr>
        </p:nvSpPr>
        <p:spPr>
          <a:xfrm>
            <a:off x="719134" y="0"/>
            <a:ext cx="6291266" cy="1079499"/>
          </a:xfrm>
        </p:spPr>
        <p:txBody>
          <a:bodyPr/>
          <a:lstStyle>
            <a:lvl1pPr>
              <a:defRPr>
                <a:latin typeface="Bodoni MT" panose="02070603080606020203" pitchFamily="18" charset="0"/>
              </a:defRPr>
            </a:lvl1pPr>
          </a:lstStyle>
          <a:p>
            <a:r>
              <a:rPr lang="en-GB" dirty="0" smtClean="0"/>
              <a:t>Click to edit Master title style</a:t>
            </a:r>
            <a:endParaRPr lang="en-US" dirty="0"/>
          </a:p>
        </p:txBody>
      </p:sp>
      <p:cxnSp>
        <p:nvCxnSpPr>
          <p:cNvPr id="68" name="Straight Connector 67"/>
          <p:cNvCxnSpPr/>
          <p:nvPr userDrawn="1"/>
        </p:nvCxnSpPr>
        <p:spPr bwMode="auto">
          <a:xfrm>
            <a:off x="-3083" y="1079500"/>
            <a:ext cx="9144000" cy="0"/>
          </a:xfrm>
          <a:prstGeom prst="line">
            <a:avLst/>
          </a:prstGeom>
          <a:ln w="3175"/>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68081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3" presetClass="path" presetSubtype="0" fill="hold" nodeType="withEffect">
                                  <p:stCondLst>
                                    <p:cond delay="0"/>
                                  </p:stCondLst>
                                  <p:childTnLst>
                                    <p:animMotion origin="layout" path="M 0 0  L 0.25 0  E" pathEditMode="relative" ptsTypes="">
                                      <p:cBhvr>
                                        <p:cTn id="6" dur="20000" fill="hold"/>
                                        <p:tgtEl>
                                          <p:spTgt spid="60"/>
                                        </p:tgtEl>
                                        <p:attrNameLst>
                                          <p:attrName>ppt_x</p:attrName>
                                          <p:attrName>ppt_y</p:attrName>
                                        </p:attrNameLst>
                                      </p:cBhvr>
                                    </p:animMotion>
                                  </p:childTnLst>
                                </p:cTn>
                              </p:par>
                              <p:par>
                                <p:cTn id="7" presetID="0" presetClass="path" presetSubtype="0" fill="hold" nodeType="withEffect">
                                  <p:stCondLst>
                                    <p:cond delay="0"/>
                                  </p:stCondLst>
                                  <p:childTnLst>
                                    <p:animMotion origin="layout" path="M 3.05556E-6 1.48148E-6 L 0.76007 1.48148E-6 " pathEditMode="relative" rAng="0" ptsTypes="AA">
                                      <p:cBhvr>
                                        <p:cTn id="8" dur="20000" fill="hold"/>
                                        <p:tgtEl>
                                          <p:spTgt spid="59"/>
                                        </p:tgtEl>
                                        <p:attrNameLst>
                                          <p:attrName>ppt_x</p:attrName>
                                          <p:attrName>ppt_y</p:attrName>
                                        </p:attrNameLst>
                                      </p:cBhvr>
                                      <p:rCtr x="38003" y="0"/>
                                    </p:animMotion>
                                  </p:childTnLst>
                                </p:cTn>
                              </p:par>
                              <p:par>
                                <p:cTn id="9" presetID="0" presetClass="path" presetSubtype="0" fill="hold" nodeType="withEffect">
                                  <p:stCondLst>
                                    <p:cond delay="0"/>
                                  </p:stCondLst>
                                  <p:childTnLst>
                                    <p:animMotion origin="layout" path="M 2.22222E-6 -4.07407E-6 L 0.56302 -4.07407E-6 " pathEditMode="relative" ptsTypes="AA">
                                      <p:cBhvr>
                                        <p:cTn id="10" dur="20000" fill="hold"/>
                                        <p:tgtEl>
                                          <p:spTgt spid="2"/>
                                        </p:tgtEl>
                                        <p:attrNameLst>
                                          <p:attrName>ppt_x</p:attrName>
                                          <p:attrName>ppt_y</p:attrName>
                                        </p:attrNameLst>
                                      </p:cBhvr>
                                    </p:animMotion>
                                  </p:childTnLst>
                                </p:cTn>
                              </p:par>
                              <p:par>
                                <p:cTn id="11" presetID="0" presetClass="path" presetSubtype="0" fill="hold" nodeType="withEffect">
                                  <p:stCondLst>
                                    <p:cond delay="0"/>
                                  </p:stCondLst>
                                  <p:childTnLst>
                                    <p:animMotion origin="layout" path="M -5.55556E-7 1.85185E-6 L 0.3375 1.85185E-6 " pathEditMode="relative" rAng="0" ptsTypes="AA">
                                      <p:cBhvr>
                                        <p:cTn id="12" dur="20000" fill="hold"/>
                                        <p:tgtEl>
                                          <p:spTgt spid="61"/>
                                        </p:tgtEl>
                                        <p:attrNameLst>
                                          <p:attrName>ppt_x</p:attrName>
                                          <p:attrName>ppt_y</p:attrName>
                                        </p:attrNameLst>
                                      </p:cBhvr>
                                      <p:rCtr x="16875" y="0"/>
                                    </p:animMotion>
                                  </p:childTnLst>
                                </p:cTn>
                              </p:par>
                              <p:par>
                                <p:cTn id="13" presetID="6" presetClass="emph" presetSubtype="0" fill="hold" nodeType="withEffect">
                                  <p:stCondLst>
                                    <p:cond delay="0"/>
                                  </p:stCondLst>
                                  <p:childTnLst>
                                    <p:animScale>
                                      <p:cBhvr>
                                        <p:cTn id="14" dur="20000" fill="hold"/>
                                        <p:tgtEl>
                                          <p:spTgt spid="61"/>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143.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sp>
        <p:nvSpPr>
          <p:cNvPr id="54" name="Rectangle 53"/>
          <p:cNvSpPr/>
          <p:nvPr userDrawn="1"/>
        </p:nvSpPr>
        <p:spPr>
          <a:xfrm>
            <a:off x="0" y="0"/>
            <a:ext cx="9144000" cy="6858000"/>
          </a:xfrm>
          <a:prstGeom prst="rect">
            <a:avLst/>
          </a:prstGeom>
          <a:gradFill flip="none" rotWithShape="1">
            <a:gsLst>
              <a:gs pos="0">
                <a:schemeClr val="accent1"/>
              </a:gs>
              <a:gs pos="100000">
                <a:schemeClr val="accent1">
                  <a:lumMod val="50000"/>
                </a:schemeClr>
              </a:gs>
            </a:gsLst>
            <a:path path="circle">
              <a:fillToRect l="100000" t="100000"/>
            </a:path>
            <a:tileRect r="-100000" b="-100000"/>
          </a:gradFill>
          <a:ln>
            <a:noFill/>
          </a:ln>
          <a:effectLst/>
        </p:spPr>
        <p:style>
          <a:lnRef idx="1">
            <a:schemeClr val="accent1"/>
          </a:lnRef>
          <a:fillRef idx="3">
            <a:schemeClr val="accent1"/>
          </a:fillRef>
          <a:effectRef idx="2">
            <a:schemeClr val="accent1"/>
          </a:effectRef>
          <a:fontRef idx="minor">
            <a:schemeClr val="lt1"/>
          </a:fontRef>
        </p:style>
        <p:txBody>
          <a:bodyPr rtlCol="0" anchor="t"/>
          <a:lstStyle/>
          <a:p>
            <a:pPr algn="ctr">
              <a:spcAft>
                <a:spcPts val="600"/>
              </a:spcAft>
            </a:pPr>
            <a:endParaRPr lang="en-US" dirty="0" smtClean="0">
              <a:solidFill>
                <a:srgbClr val="FFFFFF"/>
              </a:solidFill>
            </a:endParaRPr>
          </a:p>
        </p:txBody>
      </p:sp>
      <p:pic>
        <p:nvPicPr>
          <p:cNvPr id="6" name="Picture 5"/>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0" y="4689475"/>
            <a:ext cx="9144000" cy="2176271"/>
          </a:xfrm>
          <a:prstGeom prst="rect">
            <a:avLst/>
          </a:prstGeom>
        </p:spPr>
      </p:pic>
      <p:sp>
        <p:nvSpPr>
          <p:cNvPr id="9" name="Text Placeholder 4"/>
          <p:cNvSpPr>
            <a:spLocks noGrp="1"/>
          </p:cNvSpPr>
          <p:nvPr>
            <p:ph type="body" sz="quarter" idx="10" hasCustomPrompt="1"/>
          </p:nvPr>
        </p:nvSpPr>
        <p:spPr>
          <a:xfrm>
            <a:off x="719138" y="5876925"/>
            <a:ext cx="6127750" cy="609600"/>
          </a:xfrm>
        </p:spPr>
        <p:txBody>
          <a:bodyPr/>
          <a:lstStyle>
            <a:lvl1pPr>
              <a:spcAft>
                <a:spcPts val="0"/>
              </a:spcAft>
              <a:defRPr>
                <a:solidFill>
                  <a:srgbClr val="00AE9E"/>
                </a:solidFill>
                <a:latin typeface="Bodoni MT" panose="02070603080606020203" pitchFamily="18" charset="0"/>
              </a:defRPr>
            </a:lvl1pPr>
          </a:lstStyle>
          <a:p>
            <a:pPr lvl="0"/>
            <a:r>
              <a:rPr lang="en-US" dirty="0" smtClean="0"/>
              <a:t>Presenter name</a:t>
            </a:r>
          </a:p>
          <a:p>
            <a:pPr lvl="0"/>
            <a:r>
              <a:rPr lang="en-US" dirty="0" smtClean="0"/>
              <a:t>Event name</a:t>
            </a:r>
          </a:p>
        </p:txBody>
      </p:sp>
    </p:spTree>
    <p:extLst>
      <p:ext uri="{BB962C8B-B14F-4D97-AF65-F5344CB8AC3E}">
        <p14:creationId xmlns:p14="http://schemas.microsoft.com/office/powerpoint/2010/main" val="3989369910"/>
      </p:ext>
    </p:extLst>
  </p:cSld>
  <p:clrMapOvr>
    <a:masterClrMapping/>
  </p:clrMapOvr>
  <p:timing>
    <p:tnLst>
      <p:par>
        <p:cTn id="1" dur="indefinite" restart="never" nodeType="tmRoot"/>
      </p:par>
    </p:tnLst>
  </p:timing>
</p:sldLayout>
</file>

<file path=ppt/slideLayouts/slideLayout144.xml><?xml version="1.0" encoding="utf-8"?>
<p:sldLayout xmlns:a="http://schemas.openxmlformats.org/drawingml/2006/main" xmlns:r="http://schemas.openxmlformats.org/officeDocument/2006/relationships" xmlns:p="http://schemas.openxmlformats.org/presentationml/2006/main" preserve="1" userDrawn="1">
  <p:cSld name="4_Custom Layout">
    <p:spTree>
      <p:nvGrpSpPr>
        <p:cNvPr id="1" name=""/>
        <p:cNvGrpSpPr/>
        <p:nvPr/>
      </p:nvGrpSpPr>
      <p:grpSpPr>
        <a:xfrm>
          <a:off x="0" y="0"/>
          <a:ext cx="0" cy="0"/>
          <a:chOff x="0" y="0"/>
          <a:chExt cx="0" cy="0"/>
        </a:xfrm>
      </p:grpSpPr>
      <p:sp>
        <p:nvSpPr>
          <p:cNvPr id="54" name="Rectangle 53"/>
          <p:cNvSpPr/>
          <p:nvPr userDrawn="1"/>
        </p:nvSpPr>
        <p:spPr>
          <a:xfrm>
            <a:off x="0" y="0"/>
            <a:ext cx="9144000" cy="6858000"/>
          </a:xfrm>
          <a:prstGeom prst="rect">
            <a:avLst/>
          </a:prstGeom>
          <a:gradFill flip="none" rotWithShape="1">
            <a:gsLst>
              <a:gs pos="0">
                <a:srgbClr val="00AE9E"/>
              </a:gs>
              <a:gs pos="100000">
                <a:schemeClr val="accent2">
                  <a:lumMod val="50000"/>
                </a:schemeClr>
              </a:gs>
            </a:gsLst>
            <a:path path="circle">
              <a:fillToRect l="100000" t="100000"/>
            </a:path>
            <a:tileRect r="-100000" b="-100000"/>
          </a:gradFill>
          <a:ln>
            <a:noFill/>
          </a:ln>
          <a:effectLst/>
        </p:spPr>
        <p:style>
          <a:lnRef idx="1">
            <a:schemeClr val="accent1"/>
          </a:lnRef>
          <a:fillRef idx="3">
            <a:schemeClr val="accent1"/>
          </a:fillRef>
          <a:effectRef idx="2">
            <a:schemeClr val="accent1"/>
          </a:effectRef>
          <a:fontRef idx="minor">
            <a:schemeClr val="lt1"/>
          </a:fontRef>
        </p:style>
        <p:txBody>
          <a:bodyPr rtlCol="0" anchor="t"/>
          <a:lstStyle/>
          <a:p>
            <a:pPr algn="ctr">
              <a:spcAft>
                <a:spcPts val="600"/>
              </a:spcAft>
            </a:pPr>
            <a:endParaRPr lang="en-US" dirty="0" smtClean="0">
              <a:solidFill>
                <a:srgbClr val="FFFFFF"/>
              </a:solidFill>
            </a:endParaRPr>
          </a:p>
        </p:txBody>
      </p:sp>
      <p:grpSp>
        <p:nvGrpSpPr>
          <p:cNvPr id="55" name="Group 54"/>
          <p:cNvGrpSpPr/>
          <p:nvPr userDrawn="1"/>
        </p:nvGrpSpPr>
        <p:grpSpPr>
          <a:xfrm>
            <a:off x="-3083" y="0"/>
            <a:ext cx="9148673" cy="6858000"/>
            <a:chOff x="-3083" y="0"/>
            <a:chExt cx="9148673" cy="6858000"/>
          </a:xfrm>
        </p:grpSpPr>
        <p:sp>
          <p:nvSpPr>
            <p:cNvPr id="56" name="Rectangle 55"/>
            <p:cNvSpPr/>
            <p:nvPr userDrawn="1"/>
          </p:nvSpPr>
          <p:spPr>
            <a:xfrm>
              <a:off x="1590" y="6120000"/>
              <a:ext cx="9144000" cy="7380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FFFFFF"/>
                </a:solidFill>
                <a:latin typeface="Franklin Gothic Book"/>
              </a:endParaRPr>
            </a:p>
          </p:txBody>
        </p:sp>
        <p:sp>
          <p:nvSpPr>
            <p:cNvPr id="57" name="Rectangle 56"/>
            <p:cNvSpPr/>
            <p:nvPr userDrawn="1"/>
          </p:nvSpPr>
          <p:spPr>
            <a:xfrm>
              <a:off x="-3083" y="0"/>
              <a:ext cx="9144000" cy="57600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FFFFFF"/>
                </a:solidFill>
                <a:latin typeface="Franklin Gothic Book"/>
              </a:endParaRPr>
            </a:p>
          </p:txBody>
        </p:sp>
      </p:grpSp>
      <p:sp>
        <p:nvSpPr>
          <p:cNvPr id="58" name="Text Placeholder 6" descr="First level - paragraph text&#10;Second level - bullet 1&#10;Third level - bullet 2&#10;&#10;No more than 100 words per slide" title="Main text copy"/>
          <p:cNvSpPr>
            <a:spLocks noGrp="1"/>
          </p:cNvSpPr>
          <p:nvPr>
            <p:ph type="body" sz="quarter" idx="13"/>
          </p:nvPr>
        </p:nvSpPr>
        <p:spPr>
          <a:xfrm>
            <a:off x="720000" y="2160589"/>
            <a:ext cx="3600000" cy="3239411"/>
          </a:xfrm>
          <a:prstGeom prst="rect">
            <a:avLst/>
          </a:prstGeom>
        </p:spPr>
        <p:txBody>
          <a:bodyPr lIns="0" tIns="0" rIns="0" bIns="0">
            <a:noAutofit/>
          </a:bodyPr>
          <a:lstStyle>
            <a:lvl1pPr marL="0" marR="0" indent="0" algn="l" defTabSz="914400" rtl="0" eaLnBrk="0" fontAlgn="base" latinLnBrk="0" hangingPunct="0">
              <a:lnSpc>
                <a:spcPct val="100000"/>
              </a:lnSpc>
              <a:spcBef>
                <a:spcPts val="0"/>
              </a:spcBef>
              <a:spcAft>
                <a:spcPts val="600"/>
              </a:spcAft>
              <a:buClrTx/>
              <a:buSzTx/>
              <a:buFontTx/>
              <a:buNone/>
              <a:tabLst/>
              <a:defRPr sz="2000">
                <a:solidFill>
                  <a:schemeClr val="tx1"/>
                </a:solidFill>
                <a:latin typeface="Franklin Gothic Book"/>
                <a:cs typeface="Franklin Gothic Book"/>
              </a:defRPr>
            </a:lvl1pPr>
            <a:lvl2pPr marL="179388" marR="0" indent="-179388" algn="l" defTabSz="914400" rtl="0" eaLnBrk="0" fontAlgn="base" latinLnBrk="0" hangingPunct="0">
              <a:lnSpc>
                <a:spcPct val="100000"/>
              </a:lnSpc>
              <a:spcBef>
                <a:spcPts val="0"/>
              </a:spcBef>
              <a:spcAft>
                <a:spcPts val="600"/>
              </a:spcAft>
              <a:buClrTx/>
              <a:buSzTx/>
              <a:buFont typeface="Arial" charset="0"/>
              <a:buChar char="•"/>
              <a:tabLst/>
              <a:defRPr>
                <a:solidFill>
                  <a:schemeClr val="tx1"/>
                </a:solidFill>
                <a:latin typeface="Franklin Gothic Book"/>
                <a:ea typeface="Franklin Gothic Book"/>
                <a:cs typeface="Franklin Gothic Book"/>
              </a:defRPr>
            </a:lvl2pPr>
            <a:lvl3pPr marL="360000" marR="0" indent="-180000" algn="l" defTabSz="914400" rtl="0" eaLnBrk="0" fontAlgn="base" latinLnBrk="0" hangingPunct="0">
              <a:lnSpc>
                <a:spcPct val="100000"/>
              </a:lnSpc>
              <a:spcBef>
                <a:spcPts val="0"/>
              </a:spcBef>
              <a:spcAft>
                <a:spcPts val="600"/>
              </a:spcAft>
              <a:buClrTx/>
              <a:buSzTx/>
              <a:buFont typeface="Arial"/>
              <a:buChar char="•"/>
              <a:tabLst/>
              <a:defRPr>
                <a:solidFill>
                  <a:schemeClr val="tx1"/>
                </a:solidFill>
                <a:latin typeface="Franklin Gothic Book"/>
                <a:ea typeface="Franklin Gothic Book"/>
                <a:cs typeface="Franklin Gothic Book"/>
              </a:defRPr>
            </a:lvl3pPr>
            <a:lvl4pPr marL="540000" marR="0" indent="-180000" algn="l" defTabSz="914400" rtl="0" eaLnBrk="0" fontAlgn="base" latinLnBrk="0" hangingPunct="0">
              <a:lnSpc>
                <a:spcPct val="100000"/>
              </a:lnSpc>
              <a:spcBef>
                <a:spcPts val="0"/>
              </a:spcBef>
              <a:spcAft>
                <a:spcPts val="600"/>
              </a:spcAft>
              <a:buClrTx/>
              <a:buSzTx/>
              <a:buFont typeface="Arial"/>
              <a:buChar char="•"/>
              <a:tabLst/>
              <a:defRPr>
                <a:latin typeface="Franklin Gothic Book"/>
                <a:ea typeface="Franklin Gothic Book"/>
                <a:cs typeface="Franklin Gothic Book"/>
              </a:defRPr>
            </a:lvl4pPr>
          </a:lstStyle>
          <a:p>
            <a:pPr marL="0" marR="0" lvl="0"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dirty="0" smtClean="0">
                <a:ln>
                  <a:noFill/>
                </a:ln>
                <a:solidFill>
                  <a:srgbClr val="58595B"/>
                </a:solidFill>
                <a:effectLst/>
                <a:uLnTx/>
                <a:uFillTx/>
                <a:latin typeface="Arial" pitchFamily="34" charset="0"/>
                <a:ea typeface="ＭＳ Ｐゴシック" charset="0"/>
                <a:cs typeface="Arial" pitchFamily="34" charset="0"/>
              </a:rPr>
              <a:t>Click to edit Master text styles</a:t>
            </a:r>
          </a:p>
          <a:p>
            <a:pPr marL="179388" marR="0" lvl="1" indent="-179388" algn="l" defTabSz="914400" rtl="0" eaLnBrk="0" fontAlgn="base" latinLnBrk="0" hangingPunct="0">
              <a:lnSpc>
                <a:spcPct val="100000"/>
              </a:lnSpc>
              <a:spcBef>
                <a:spcPts val="0"/>
              </a:spcBef>
              <a:spcAft>
                <a:spcPts val="1200"/>
              </a:spcAft>
              <a:buClrTx/>
              <a:buSzTx/>
              <a:buFont typeface="Arial" charset="0"/>
              <a:buChar char="•"/>
              <a:tabLst/>
              <a:defRPr/>
            </a:pPr>
            <a:r>
              <a:rPr kumimoji="0" lang="en-US" sz="1200" b="0" i="0" u="none" strike="noStrike" kern="1200" cap="none" spc="0" normalizeH="0" baseline="0" noProof="0" dirty="0" smtClean="0">
                <a:ln>
                  <a:noFill/>
                </a:ln>
                <a:solidFill>
                  <a:srgbClr val="58595B"/>
                </a:solidFill>
                <a:effectLst/>
                <a:uLnTx/>
                <a:uFillTx/>
                <a:latin typeface="Arial" pitchFamily="34" charset="0"/>
                <a:ea typeface="Arial" charset="0"/>
                <a:cs typeface="Arial" pitchFamily="34" charset="0"/>
              </a:rPr>
              <a:t>Second level</a:t>
            </a:r>
          </a:p>
          <a:p>
            <a:pPr marL="360000" marR="0" lvl="2" indent="-180000" algn="l" defTabSz="914400" rtl="0" eaLnBrk="0" fontAlgn="base" latinLnBrk="0" hangingPunct="0">
              <a:lnSpc>
                <a:spcPct val="100000"/>
              </a:lnSpc>
              <a:spcBef>
                <a:spcPts val="0"/>
              </a:spcBef>
              <a:spcAft>
                <a:spcPts val="1200"/>
              </a:spcAft>
              <a:buClrTx/>
              <a:buSzTx/>
              <a:buFont typeface="Arial"/>
              <a:buChar char="•"/>
              <a:tabLst/>
              <a:defRPr/>
            </a:pPr>
            <a:r>
              <a:rPr kumimoji="0" lang="en-US" sz="1200" b="0" i="0" u="none" strike="noStrike" kern="1200" cap="none" spc="0" normalizeH="0" baseline="0" noProof="0" dirty="0" smtClean="0">
                <a:ln>
                  <a:noFill/>
                </a:ln>
                <a:solidFill>
                  <a:srgbClr val="58595B"/>
                </a:solidFill>
                <a:effectLst/>
                <a:uLnTx/>
                <a:uFillTx/>
                <a:latin typeface="Arial" pitchFamily="34" charset="0"/>
                <a:ea typeface="Arial" charset="0"/>
                <a:cs typeface="Arial" pitchFamily="34" charset="0"/>
              </a:rPr>
              <a:t>Third level</a:t>
            </a:r>
          </a:p>
          <a:p>
            <a:pPr marL="540000" marR="0" lvl="3" indent="-180000" algn="l" defTabSz="914400" rtl="0" eaLnBrk="0" fontAlgn="base" latinLnBrk="0" hangingPunct="0">
              <a:lnSpc>
                <a:spcPct val="100000"/>
              </a:lnSpc>
              <a:spcBef>
                <a:spcPts val="0"/>
              </a:spcBef>
              <a:spcAft>
                <a:spcPts val="1200"/>
              </a:spcAft>
              <a:buClrTx/>
              <a:buSzTx/>
              <a:buFont typeface="Arial"/>
              <a:buChar char="•"/>
              <a:tabLst/>
              <a:defRPr/>
            </a:pPr>
            <a:r>
              <a:rPr kumimoji="0" lang="en-US" sz="1200" b="0" i="0" u="none" strike="noStrike" kern="1200" cap="none" spc="0" normalizeH="0" baseline="0" noProof="0" dirty="0" smtClean="0">
                <a:ln>
                  <a:noFill/>
                </a:ln>
                <a:solidFill>
                  <a:srgbClr val="58595B"/>
                </a:solidFill>
                <a:effectLst/>
                <a:uLnTx/>
                <a:uFillTx/>
                <a:latin typeface="Arial" pitchFamily="34" charset="0"/>
                <a:ea typeface="Arial" charset="0"/>
                <a:cs typeface="Arial" pitchFamily="34" charset="0"/>
              </a:rPr>
              <a:t>Fourth level</a:t>
            </a:r>
          </a:p>
        </p:txBody>
      </p:sp>
      <p:pic>
        <p:nvPicPr>
          <p:cNvPr id="59" name="Picture 58"/>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7399487" y="210357"/>
            <a:ext cx="1430017" cy="724560"/>
          </a:xfrm>
          <a:prstGeom prst="rect">
            <a:avLst/>
          </a:prstGeom>
        </p:spPr>
      </p:pic>
      <p:sp>
        <p:nvSpPr>
          <p:cNvPr id="60" name="Text Placeholder 6" descr="First level - paragraph text&#10;Second level - bullet 1&#10;Third level - bullet 2&#10;&#10;No more than 100 words per slide" title="Main text copy"/>
          <p:cNvSpPr>
            <a:spLocks noGrp="1"/>
          </p:cNvSpPr>
          <p:nvPr>
            <p:ph type="body" sz="quarter" idx="14"/>
          </p:nvPr>
        </p:nvSpPr>
        <p:spPr>
          <a:xfrm>
            <a:off x="4680000" y="2160589"/>
            <a:ext cx="3600000" cy="3239411"/>
          </a:xfrm>
          <a:prstGeom prst="rect">
            <a:avLst/>
          </a:prstGeom>
        </p:spPr>
        <p:txBody>
          <a:bodyPr lIns="0" tIns="0" rIns="0" bIns="0">
            <a:noAutofit/>
          </a:bodyPr>
          <a:lstStyle>
            <a:lvl1pPr marL="0" marR="0" indent="0" algn="l" defTabSz="914400" rtl="0" eaLnBrk="0" fontAlgn="base" latinLnBrk="0" hangingPunct="0">
              <a:lnSpc>
                <a:spcPct val="100000"/>
              </a:lnSpc>
              <a:spcBef>
                <a:spcPts val="0"/>
              </a:spcBef>
              <a:spcAft>
                <a:spcPts val="600"/>
              </a:spcAft>
              <a:buClrTx/>
              <a:buSzTx/>
              <a:buFontTx/>
              <a:buNone/>
              <a:tabLst/>
              <a:defRPr sz="2000">
                <a:solidFill>
                  <a:schemeClr val="tx1"/>
                </a:solidFill>
                <a:latin typeface="Franklin Gothic Book"/>
                <a:cs typeface="Franklin Gothic Book"/>
              </a:defRPr>
            </a:lvl1pPr>
            <a:lvl2pPr marL="179388" marR="0" indent="-179388" algn="l" defTabSz="914400" rtl="0" eaLnBrk="0" fontAlgn="base" latinLnBrk="0" hangingPunct="0">
              <a:lnSpc>
                <a:spcPct val="100000"/>
              </a:lnSpc>
              <a:spcBef>
                <a:spcPts val="0"/>
              </a:spcBef>
              <a:spcAft>
                <a:spcPts val="600"/>
              </a:spcAft>
              <a:buClrTx/>
              <a:buSzTx/>
              <a:buFont typeface="Arial" charset="0"/>
              <a:buChar char="•"/>
              <a:tabLst/>
              <a:defRPr>
                <a:solidFill>
                  <a:schemeClr val="tx1"/>
                </a:solidFill>
                <a:latin typeface="Franklin Gothic Book"/>
                <a:ea typeface="Franklin Gothic Book"/>
                <a:cs typeface="Franklin Gothic Book"/>
              </a:defRPr>
            </a:lvl2pPr>
            <a:lvl3pPr marL="360000" marR="0" indent="-180000" algn="l" defTabSz="914400" rtl="0" eaLnBrk="0" fontAlgn="base" latinLnBrk="0" hangingPunct="0">
              <a:lnSpc>
                <a:spcPct val="100000"/>
              </a:lnSpc>
              <a:spcBef>
                <a:spcPts val="0"/>
              </a:spcBef>
              <a:spcAft>
                <a:spcPts val="600"/>
              </a:spcAft>
              <a:buClrTx/>
              <a:buSzTx/>
              <a:buFont typeface="Arial"/>
              <a:buChar char="•"/>
              <a:tabLst/>
              <a:defRPr>
                <a:solidFill>
                  <a:schemeClr val="tx1"/>
                </a:solidFill>
                <a:latin typeface="Franklin Gothic Book"/>
                <a:ea typeface="Franklin Gothic Book"/>
                <a:cs typeface="Franklin Gothic Book"/>
              </a:defRPr>
            </a:lvl3pPr>
            <a:lvl4pPr marL="540000" marR="0" indent="-180000" algn="l" defTabSz="914400" rtl="0" eaLnBrk="0" fontAlgn="base" latinLnBrk="0" hangingPunct="0">
              <a:lnSpc>
                <a:spcPct val="100000"/>
              </a:lnSpc>
              <a:spcBef>
                <a:spcPts val="0"/>
              </a:spcBef>
              <a:spcAft>
                <a:spcPts val="600"/>
              </a:spcAft>
              <a:buClrTx/>
              <a:buSzTx/>
              <a:buFont typeface="Arial"/>
              <a:buChar char="•"/>
              <a:tabLst/>
              <a:defRPr>
                <a:latin typeface="Franklin Gothic Book"/>
                <a:ea typeface="Franklin Gothic Book"/>
                <a:cs typeface="Franklin Gothic Book"/>
              </a:defRPr>
            </a:lvl4pPr>
          </a:lstStyle>
          <a:p>
            <a:pPr marL="0" marR="0" lvl="0"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dirty="0" smtClean="0">
                <a:ln>
                  <a:noFill/>
                </a:ln>
                <a:solidFill>
                  <a:srgbClr val="58595B"/>
                </a:solidFill>
                <a:effectLst/>
                <a:uLnTx/>
                <a:uFillTx/>
                <a:latin typeface="Arial" pitchFamily="34" charset="0"/>
                <a:ea typeface="ＭＳ Ｐゴシック" charset="0"/>
                <a:cs typeface="Arial" pitchFamily="34" charset="0"/>
              </a:rPr>
              <a:t>Click to edit Master text styles</a:t>
            </a:r>
          </a:p>
          <a:p>
            <a:pPr marL="179388" marR="0" lvl="1" indent="-179388" algn="l" defTabSz="914400" rtl="0" eaLnBrk="0" fontAlgn="base" latinLnBrk="0" hangingPunct="0">
              <a:lnSpc>
                <a:spcPct val="100000"/>
              </a:lnSpc>
              <a:spcBef>
                <a:spcPts val="0"/>
              </a:spcBef>
              <a:spcAft>
                <a:spcPts val="1200"/>
              </a:spcAft>
              <a:buClrTx/>
              <a:buSzTx/>
              <a:buFont typeface="Arial" charset="0"/>
              <a:buChar char="•"/>
              <a:tabLst/>
              <a:defRPr/>
            </a:pPr>
            <a:r>
              <a:rPr kumimoji="0" lang="en-US" sz="1200" b="0" i="0" u="none" strike="noStrike" kern="1200" cap="none" spc="0" normalizeH="0" baseline="0" noProof="0" dirty="0" smtClean="0">
                <a:ln>
                  <a:noFill/>
                </a:ln>
                <a:solidFill>
                  <a:srgbClr val="58595B"/>
                </a:solidFill>
                <a:effectLst/>
                <a:uLnTx/>
                <a:uFillTx/>
                <a:latin typeface="Arial" pitchFamily="34" charset="0"/>
                <a:ea typeface="Arial" charset="0"/>
                <a:cs typeface="Arial" pitchFamily="34" charset="0"/>
              </a:rPr>
              <a:t>Second level</a:t>
            </a:r>
          </a:p>
          <a:p>
            <a:pPr marL="360000" marR="0" lvl="2" indent="-180000" algn="l" defTabSz="914400" rtl="0" eaLnBrk="0" fontAlgn="base" latinLnBrk="0" hangingPunct="0">
              <a:lnSpc>
                <a:spcPct val="100000"/>
              </a:lnSpc>
              <a:spcBef>
                <a:spcPts val="0"/>
              </a:spcBef>
              <a:spcAft>
                <a:spcPts val="1200"/>
              </a:spcAft>
              <a:buClrTx/>
              <a:buSzTx/>
              <a:buFont typeface="Arial"/>
              <a:buChar char="•"/>
              <a:tabLst/>
              <a:defRPr/>
            </a:pPr>
            <a:r>
              <a:rPr kumimoji="0" lang="en-US" sz="1200" b="0" i="0" u="none" strike="noStrike" kern="1200" cap="none" spc="0" normalizeH="0" baseline="0" noProof="0" dirty="0" smtClean="0">
                <a:ln>
                  <a:noFill/>
                </a:ln>
                <a:solidFill>
                  <a:srgbClr val="58595B"/>
                </a:solidFill>
                <a:effectLst/>
                <a:uLnTx/>
                <a:uFillTx/>
                <a:latin typeface="Arial" pitchFamily="34" charset="0"/>
                <a:ea typeface="Arial" charset="0"/>
                <a:cs typeface="Arial" pitchFamily="34" charset="0"/>
              </a:rPr>
              <a:t>Third level</a:t>
            </a:r>
          </a:p>
          <a:p>
            <a:pPr marL="540000" marR="0" lvl="3" indent="-180000" algn="l" defTabSz="914400" rtl="0" eaLnBrk="0" fontAlgn="base" latinLnBrk="0" hangingPunct="0">
              <a:lnSpc>
                <a:spcPct val="100000"/>
              </a:lnSpc>
              <a:spcBef>
                <a:spcPts val="0"/>
              </a:spcBef>
              <a:spcAft>
                <a:spcPts val="1200"/>
              </a:spcAft>
              <a:buClrTx/>
              <a:buSzTx/>
              <a:buFont typeface="Arial"/>
              <a:buChar char="•"/>
              <a:tabLst/>
              <a:defRPr/>
            </a:pPr>
            <a:r>
              <a:rPr kumimoji="0" lang="en-US" sz="1200" b="0" i="0" u="none" strike="noStrike" kern="1200" cap="none" spc="0" normalizeH="0" baseline="0" noProof="0" dirty="0" smtClean="0">
                <a:ln>
                  <a:noFill/>
                </a:ln>
                <a:solidFill>
                  <a:srgbClr val="58595B"/>
                </a:solidFill>
                <a:effectLst/>
                <a:uLnTx/>
                <a:uFillTx/>
                <a:latin typeface="Arial" pitchFamily="34" charset="0"/>
                <a:ea typeface="Arial" charset="0"/>
                <a:cs typeface="Arial" pitchFamily="34" charset="0"/>
              </a:rPr>
              <a:t>Fourth level</a:t>
            </a:r>
          </a:p>
        </p:txBody>
      </p:sp>
      <p:sp>
        <p:nvSpPr>
          <p:cNvPr id="61" name="Title 1"/>
          <p:cNvSpPr>
            <a:spLocks noGrp="1"/>
          </p:cNvSpPr>
          <p:nvPr>
            <p:ph type="title"/>
          </p:nvPr>
        </p:nvSpPr>
        <p:spPr>
          <a:xfrm>
            <a:off x="719134" y="0"/>
            <a:ext cx="6291266" cy="1079499"/>
          </a:xfrm>
        </p:spPr>
        <p:txBody>
          <a:bodyPr/>
          <a:lstStyle/>
          <a:p>
            <a:r>
              <a:rPr lang="en-GB" dirty="0" smtClean="0"/>
              <a:t>Click to edit Master title style</a:t>
            </a:r>
            <a:endParaRPr lang="en-US" dirty="0"/>
          </a:p>
        </p:txBody>
      </p:sp>
      <p:cxnSp>
        <p:nvCxnSpPr>
          <p:cNvPr id="62" name="Straight Connector 61"/>
          <p:cNvCxnSpPr/>
          <p:nvPr userDrawn="1"/>
        </p:nvCxnSpPr>
        <p:spPr bwMode="auto">
          <a:xfrm>
            <a:off x="-3083" y="1079500"/>
            <a:ext cx="9144000" cy="0"/>
          </a:xfrm>
          <a:prstGeom prst="line">
            <a:avLst/>
          </a:prstGeom>
          <a:ln w="3175"/>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79327171"/>
      </p:ext>
    </p:extLst>
  </p:cSld>
  <p:clrMapOvr>
    <a:masterClrMapping/>
  </p:clrMapOvr>
  <p:timing>
    <p:tnLst>
      <p:par>
        <p:cTn id="1" dur="indefinite" restart="never" nodeType="tmRoot"/>
      </p:par>
    </p:tnLst>
  </p:timing>
</p:sldLayout>
</file>

<file path=ppt/slideLayouts/slideLayout145.xml><?xml version="1.0" encoding="utf-8"?>
<p:sldLayout xmlns:a="http://schemas.openxmlformats.org/drawingml/2006/main" xmlns:r="http://schemas.openxmlformats.org/officeDocument/2006/relationships" xmlns:p="http://schemas.openxmlformats.org/presentationml/2006/main" preserve="1" userDrawn="1">
  <p:cSld name="37_Custom Layout">
    <p:spTree>
      <p:nvGrpSpPr>
        <p:cNvPr id="1" name=""/>
        <p:cNvGrpSpPr/>
        <p:nvPr/>
      </p:nvGrpSpPr>
      <p:grpSpPr>
        <a:xfrm>
          <a:off x="0" y="0"/>
          <a:ext cx="0" cy="0"/>
          <a:chOff x="0" y="0"/>
          <a:chExt cx="0" cy="0"/>
        </a:xfrm>
      </p:grpSpPr>
      <p:sp>
        <p:nvSpPr>
          <p:cNvPr id="2" name="Rectangle 1"/>
          <p:cNvSpPr/>
          <p:nvPr userDrawn="1"/>
        </p:nvSpPr>
        <p:spPr>
          <a:xfrm>
            <a:off x="0" y="-30574"/>
            <a:ext cx="9144000" cy="6888574"/>
          </a:xfrm>
          <a:prstGeom prst="rect">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rtlCol="0" anchor="t"/>
          <a:lstStyle/>
          <a:p>
            <a:pPr algn="ctr">
              <a:spcAft>
                <a:spcPts val="600"/>
              </a:spcAft>
            </a:pPr>
            <a:endParaRPr lang="en-US" dirty="0" smtClean="0">
              <a:solidFill>
                <a:srgbClr val="FFFFFF"/>
              </a:solidFill>
            </a:endParaRPr>
          </a:p>
        </p:txBody>
      </p:sp>
      <p:sp>
        <p:nvSpPr>
          <p:cNvPr id="4" name="Rectangle 3"/>
          <p:cNvSpPr/>
          <p:nvPr userDrawn="1"/>
        </p:nvSpPr>
        <p:spPr>
          <a:xfrm>
            <a:off x="1590" y="-30574"/>
            <a:ext cx="9144000" cy="4868042"/>
          </a:xfrm>
          <a:prstGeom prst="rect">
            <a:avLst/>
          </a:prstGeom>
          <a:solidFill>
            <a:schemeClr val="accent1">
              <a:lumMod val="20000"/>
              <a:lumOff val="8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t"/>
          <a:lstStyle/>
          <a:p>
            <a:pPr algn="ctr">
              <a:spcAft>
                <a:spcPts val="600"/>
              </a:spcAft>
            </a:pPr>
            <a:endParaRPr lang="en-US" dirty="0" smtClean="0">
              <a:solidFill>
                <a:srgbClr val="FFFFFF"/>
              </a:solidFill>
            </a:endParaRPr>
          </a:p>
        </p:txBody>
      </p:sp>
      <p:cxnSp>
        <p:nvCxnSpPr>
          <p:cNvPr id="373" name="Straight Connector 372"/>
          <p:cNvCxnSpPr>
            <a:stCxn id="371" idx="3"/>
            <a:endCxn id="369" idx="3"/>
          </p:cNvCxnSpPr>
          <p:nvPr userDrawn="1"/>
        </p:nvCxnSpPr>
        <p:spPr>
          <a:xfrm flipH="1" flipV="1">
            <a:off x="342463" y="4093510"/>
            <a:ext cx="1463659" cy="410974"/>
          </a:xfrm>
          <a:prstGeom prst="line">
            <a:avLst/>
          </a:prstGeom>
          <a:ln w="3175"/>
          <a:effectLst/>
        </p:spPr>
        <p:style>
          <a:lnRef idx="2">
            <a:schemeClr val="accent1"/>
          </a:lnRef>
          <a:fillRef idx="0">
            <a:schemeClr val="accent1"/>
          </a:fillRef>
          <a:effectRef idx="1">
            <a:schemeClr val="accent1"/>
          </a:effectRef>
          <a:fontRef idx="minor">
            <a:schemeClr val="tx1"/>
          </a:fontRef>
        </p:style>
      </p:cxnSp>
      <p:cxnSp>
        <p:nvCxnSpPr>
          <p:cNvPr id="254" name="Straight Connector 253"/>
          <p:cNvCxnSpPr>
            <a:stCxn id="253" idx="3"/>
          </p:cNvCxnSpPr>
          <p:nvPr userDrawn="1"/>
        </p:nvCxnSpPr>
        <p:spPr>
          <a:xfrm flipH="1" flipV="1">
            <a:off x="889192" y="4868960"/>
            <a:ext cx="670930" cy="611496"/>
          </a:xfrm>
          <a:prstGeom prst="line">
            <a:avLst/>
          </a:prstGeom>
          <a:ln w="3175">
            <a:solidFill>
              <a:srgbClr val="2A9CFF"/>
            </a:solidFill>
          </a:ln>
          <a:effectLst/>
        </p:spPr>
        <p:style>
          <a:lnRef idx="2">
            <a:schemeClr val="accent1"/>
          </a:lnRef>
          <a:fillRef idx="0">
            <a:schemeClr val="accent1"/>
          </a:fillRef>
          <a:effectRef idx="1">
            <a:schemeClr val="accent1"/>
          </a:effectRef>
          <a:fontRef idx="minor">
            <a:schemeClr val="tx1"/>
          </a:fontRef>
        </p:style>
      </p:cxnSp>
      <p:cxnSp>
        <p:nvCxnSpPr>
          <p:cNvPr id="383" name="Straight Connector 382"/>
          <p:cNvCxnSpPr>
            <a:stCxn id="382" idx="3"/>
            <a:endCxn id="379" idx="3"/>
          </p:cNvCxnSpPr>
          <p:nvPr userDrawn="1"/>
        </p:nvCxnSpPr>
        <p:spPr>
          <a:xfrm flipH="1">
            <a:off x="3711393" y="4428284"/>
            <a:ext cx="1546848" cy="255494"/>
          </a:xfrm>
          <a:prstGeom prst="line">
            <a:avLst/>
          </a:prstGeom>
          <a:ln w="3175"/>
          <a:effectLst/>
        </p:spPr>
        <p:style>
          <a:lnRef idx="2">
            <a:schemeClr val="accent1"/>
          </a:lnRef>
          <a:fillRef idx="0">
            <a:schemeClr val="accent1"/>
          </a:fillRef>
          <a:effectRef idx="1">
            <a:schemeClr val="accent1"/>
          </a:effectRef>
          <a:fontRef idx="minor">
            <a:schemeClr val="tx1"/>
          </a:fontRef>
        </p:style>
      </p:cxnSp>
      <p:cxnSp>
        <p:nvCxnSpPr>
          <p:cNvPr id="593" name="Straight Connector 592"/>
          <p:cNvCxnSpPr>
            <a:stCxn id="592" idx="3"/>
            <a:endCxn id="589" idx="3"/>
          </p:cNvCxnSpPr>
          <p:nvPr userDrawn="1"/>
        </p:nvCxnSpPr>
        <p:spPr>
          <a:xfrm>
            <a:off x="7656074" y="-724841"/>
            <a:ext cx="358164" cy="949761"/>
          </a:xfrm>
          <a:prstGeom prst="line">
            <a:avLst/>
          </a:prstGeom>
          <a:ln w="3175"/>
          <a:effectLst/>
        </p:spPr>
        <p:style>
          <a:lnRef idx="2">
            <a:schemeClr val="accent1"/>
          </a:lnRef>
          <a:fillRef idx="0">
            <a:schemeClr val="accent1"/>
          </a:fillRef>
          <a:effectRef idx="1">
            <a:schemeClr val="accent1"/>
          </a:effectRef>
          <a:fontRef idx="minor">
            <a:schemeClr val="tx1"/>
          </a:fontRef>
        </p:style>
      </p:cxnSp>
      <p:cxnSp>
        <p:nvCxnSpPr>
          <p:cNvPr id="609" name="Straight Connector 608"/>
          <p:cNvCxnSpPr>
            <a:stCxn id="608" idx="3"/>
            <a:endCxn id="585" idx="3"/>
          </p:cNvCxnSpPr>
          <p:nvPr userDrawn="1"/>
        </p:nvCxnSpPr>
        <p:spPr>
          <a:xfrm flipH="1" flipV="1">
            <a:off x="6652868" y="273479"/>
            <a:ext cx="823330" cy="333059"/>
          </a:xfrm>
          <a:prstGeom prst="line">
            <a:avLst/>
          </a:prstGeom>
          <a:ln w="3175">
            <a:solidFill>
              <a:srgbClr val="2A9CFF"/>
            </a:solidFill>
          </a:ln>
          <a:effectLst/>
        </p:spPr>
        <p:style>
          <a:lnRef idx="2">
            <a:schemeClr val="accent1"/>
          </a:lnRef>
          <a:fillRef idx="0">
            <a:schemeClr val="accent1"/>
          </a:fillRef>
          <a:effectRef idx="1">
            <a:schemeClr val="accent1"/>
          </a:effectRef>
          <a:fontRef idx="minor">
            <a:schemeClr val="tx1"/>
          </a:fontRef>
        </p:style>
      </p:cxnSp>
      <p:cxnSp>
        <p:nvCxnSpPr>
          <p:cNvPr id="572" name="Straight Connector 571"/>
          <p:cNvCxnSpPr/>
          <p:nvPr userDrawn="1"/>
        </p:nvCxnSpPr>
        <p:spPr>
          <a:xfrm flipV="1">
            <a:off x="6943333" y="1204473"/>
            <a:ext cx="242400" cy="578111"/>
          </a:xfrm>
          <a:prstGeom prst="line">
            <a:avLst/>
          </a:prstGeom>
          <a:ln w="3175">
            <a:solidFill>
              <a:srgbClr val="2A9CFF"/>
            </a:solidFill>
          </a:ln>
          <a:effectLst/>
        </p:spPr>
        <p:style>
          <a:lnRef idx="2">
            <a:schemeClr val="accent1"/>
          </a:lnRef>
          <a:fillRef idx="0">
            <a:schemeClr val="accent1"/>
          </a:fillRef>
          <a:effectRef idx="1">
            <a:schemeClr val="accent1"/>
          </a:effectRef>
          <a:fontRef idx="minor">
            <a:schemeClr val="tx1"/>
          </a:fontRef>
        </p:style>
      </p:cxnSp>
      <p:cxnSp>
        <p:nvCxnSpPr>
          <p:cNvPr id="337" name="Straight Connector 336"/>
          <p:cNvCxnSpPr>
            <a:stCxn id="334" idx="3"/>
            <a:endCxn id="338" idx="3"/>
          </p:cNvCxnSpPr>
          <p:nvPr userDrawn="1"/>
        </p:nvCxnSpPr>
        <p:spPr>
          <a:xfrm flipV="1">
            <a:off x="3496593" y="3378052"/>
            <a:ext cx="242400" cy="578111"/>
          </a:xfrm>
          <a:prstGeom prst="line">
            <a:avLst/>
          </a:prstGeom>
          <a:ln w="3175">
            <a:solidFill>
              <a:srgbClr val="2A9CFF"/>
            </a:solidFill>
          </a:ln>
          <a:effectLst/>
        </p:spPr>
        <p:style>
          <a:lnRef idx="2">
            <a:schemeClr val="accent1"/>
          </a:lnRef>
          <a:fillRef idx="0">
            <a:schemeClr val="accent1"/>
          </a:fillRef>
          <a:effectRef idx="1">
            <a:schemeClr val="accent1"/>
          </a:effectRef>
          <a:fontRef idx="minor">
            <a:schemeClr val="tx1"/>
          </a:fontRef>
        </p:style>
      </p:cxnSp>
      <p:cxnSp>
        <p:nvCxnSpPr>
          <p:cNvPr id="385" name="Straight Connector 384"/>
          <p:cNvCxnSpPr>
            <a:stCxn id="334" idx="3"/>
          </p:cNvCxnSpPr>
          <p:nvPr userDrawn="1"/>
        </p:nvCxnSpPr>
        <p:spPr>
          <a:xfrm>
            <a:off x="3496593" y="3956163"/>
            <a:ext cx="214800" cy="727615"/>
          </a:xfrm>
          <a:prstGeom prst="line">
            <a:avLst/>
          </a:prstGeom>
          <a:ln w="3175"/>
          <a:effectLst/>
        </p:spPr>
        <p:style>
          <a:lnRef idx="2">
            <a:schemeClr val="accent1"/>
          </a:lnRef>
          <a:fillRef idx="0">
            <a:schemeClr val="accent1"/>
          </a:fillRef>
          <a:effectRef idx="1">
            <a:schemeClr val="accent1"/>
          </a:effectRef>
          <a:fontRef idx="minor">
            <a:schemeClr val="tx1"/>
          </a:fontRef>
        </p:style>
      </p:cxnSp>
      <p:cxnSp>
        <p:nvCxnSpPr>
          <p:cNvPr id="241" name="Straight Connector 240"/>
          <p:cNvCxnSpPr>
            <a:stCxn id="240" idx="3"/>
            <a:endCxn id="239" idx="3"/>
          </p:cNvCxnSpPr>
          <p:nvPr userDrawn="1"/>
        </p:nvCxnSpPr>
        <p:spPr>
          <a:xfrm>
            <a:off x="1892398" y="3862039"/>
            <a:ext cx="358164" cy="949761"/>
          </a:xfrm>
          <a:prstGeom prst="line">
            <a:avLst/>
          </a:prstGeom>
          <a:ln w="3175"/>
          <a:effectLst/>
        </p:spPr>
        <p:style>
          <a:lnRef idx="2">
            <a:schemeClr val="accent1"/>
          </a:lnRef>
          <a:fillRef idx="0">
            <a:schemeClr val="accent1"/>
          </a:fillRef>
          <a:effectRef idx="1">
            <a:schemeClr val="accent1"/>
          </a:effectRef>
          <a:fontRef idx="minor">
            <a:schemeClr val="tx1"/>
          </a:fontRef>
        </p:style>
      </p:cxnSp>
      <p:cxnSp>
        <p:nvCxnSpPr>
          <p:cNvPr id="238" name="Straight Connector 237"/>
          <p:cNvCxnSpPr>
            <a:stCxn id="237" idx="3"/>
            <a:endCxn id="239" idx="3"/>
          </p:cNvCxnSpPr>
          <p:nvPr userDrawn="1"/>
        </p:nvCxnSpPr>
        <p:spPr>
          <a:xfrm flipV="1">
            <a:off x="2008162" y="4811800"/>
            <a:ext cx="242400" cy="578111"/>
          </a:xfrm>
          <a:prstGeom prst="line">
            <a:avLst/>
          </a:prstGeom>
          <a:ln w="3175">
            <a:solidFill>
              <a:srgbClr val="2A9CFF"/>
            </a:solidFill>
          </a:ln>
          <a:effectLst/>
        </p:spPr>
        <p:style>
          <a:lnRef idx="2">
            <a:schemeClr val="accent1"/>
          </a:lnRef>
          <a:fillRef idx="0">
            <a:schemeClr val="accent1"/>
          </a:fillRef>
          <a:effectRef idx="1">
            <a:schemeClr val="accent1"/>
          </a:effectRef>
          <a:fontRef idx="minor">
            <a:schemeClr val="tx1"/>
          </a:fontRef>
        </p:style>
      </p:cxnSp>
      <p:cxnSp>
        <p:nvCxnSpPr>
          <p:cNvPr id="229" name="Straight Connector 228"/>
          <p:cNvCxnSpPr>
            <a:endCxn id="237" idx="3"/>
          </p:cNvCxnSpPr>
          <p:nvPr userDrawn="1"/>
        </p:nvCxnSpPr>
        <p:spPr>
          <a:xfrm>
            <a:off x="889192" y="4868960"/>
            <a:ext cx="1118970" cy="520951"/>
          </a:xfrm>
          <a:prstGeom prst="line">
            <a:avLst/>
          </a:prstGeom>
          <a:ln w="3175">
            <a:solidFill>
              <a:srgbClr val="2A9CFF"/>
            </a:solidFill>
          </a:ln>
          <a:effectLst/>
        </p:spPr>
        <p:style>
          <a:lnRef idx="2">
            <a:schemeClr val="accent1"/>
          </a:lnRef>
          <a:fillRef idx="0">
            <a:schemeClr val="accent1"/>
          </a:fillRef>
          <a:effectRef idx="1">
            <a:schemeClr val="accent1"/>
          </a:effectRef>
          <a:fontRef idx="minor">
            <a:schemeClr val="tx1"/>
          </a:fontRef>
        </p:style>
      </p:cxnSp>
      <p:cxnSp>
        <p:nvCxnSpPr>
          <p:cNvPr id="256" name="Straight Connector 255"/>
          <p:cNvCxnSpPr>
            <a:stCxn id="255" idx="3"/>
            <a:endCxn id="235" idx="3"/>
          </p:cNvCxnSpPr>
          <p:nvPr userDrawn="1"/>
        </p:nvCxnSpPr>
        <p:spPr>
          <a:xfrm flipH="1" flipV="1">
            <a:off x="889192" y="4860359"/>
            <a:ext cx="823330" cy="333059"/>
          </a:xfrm>
          <a:prstGeom prst="line">
            <a:avLst/>
          </a:prstGeom>
          <a:ln w="3175">
            <a:solidFill>
              <a:srgbClr val="2A9CFF"/>
            </a:solidFill>
          </a:ln>
          <a:effectLst/>
        </p:spPr>
        <p:style>
          <a:lnRef idx="2">
            <a:schemeClr val="accent1"/>
          </a:lnRef>
          <a:fillRef idx="0">
            <a:schemeClr val="accent1"/>
          </a:fillRef>
          <a:effectRef idx="1">
            <a:schemeClr val="accent1"/>
          </a:effectRef>
          <a:fontRef idx="minor">
            <a:schemeClr val="tx1"/>
          </a:fontRef>
        </p:style>
      </p:cxnSp>
      <p:cxnSp>
        <p:nvCxnSpPr>
          <p:cNvPr id="246" name="Straight Connector 245"/>
          <p:cNvCxnSpPr>
            <a:stCxn id="245" idx="3"/>
          </p:cNvCxnSpPr>
          <p:nvPr userDrawn="1"/>
        </p:nvCxnSpPr>
        <p:spPr>
          <a:xfrm flipV="1">
            <a:off x="240687" y="4868960"/>
            <a:ext cx="648505" cy="619199"/>
          </a:xfrm>
          <a:prstGeom prst="line">
            <a:avLst/>
          </a:prstGeom>
          <a:ln w="3175">
            <a:solidFill>
              <a:srgbClr val="2A9CFF"/>
            </a:solidFill>
          </a:ln>
          <a:effectLst/>
        </p:spPr>
        <p:style>
          <a:lnRef idx="2">
            <a:schemeClr val="accent1"/>
          </a:lnRef>
          <a:fillRef idx="0">
            <a:schemeClr val="accent1"/>
          </a:fillRef>
          <a:effectRef idx="1">
            <a:schemeClr val="accent1"/>
          </a:effectRef>
          <a:fontRef idx="minor">
            <a:schemeClr val="tx1"/>
          </a:fontRef>
        </p:style>
      </p:cxnSp>
      <p:cxnSp>
        <p:nvCxnSpPr>
          <p:cNvPr id="244" name="Straight Connector 243"/>
          <p:cNvCxnSpPr>
            <a:stCxn id="243" idx="3"/>
          </p:cNvCxnSpPr>
          <p:nvPr userDrawn="1"/>
        </p:nvCxnSpPr>
        <p:spPr>
          <a:xfrm flipV="1">
            <a:off x="84941" y="4860360"/>
            <a:ext cx="804251" cy="367189"/>
          </a:xfrm>
          <a:prstGeom prst="line">
            <a:avLst/>
          </a:prstGeom>
          <a:ln w="3175">
            <a:solidFill>
              <a:srgbClr val="2A9CFF"/>
            </a:solidFill>
          </a:ln>
          <a:effectLst/>
        </p:spPr>
        <p:style>
          <a:lnRef idx="2">
            <a:schemeClr val="accent1"/>
          </a:lnRef>
          <a:fillRef idx="0">
            <a:schemeClr val="accent1"/>
          </a:fillRef>
          <a:effectRef idx="1">
            <a:schemeClr val="accent1"/>
          </a:effectRef>
          <a:fontRef idx="minor">
            <a:schemeClr val="tx1"/>
          </a:fontRef>
        </p:style>
      </p:cxnSp>
      <p:cxnSp>
        <p:nvCxnSpPr>
          <p:cNvPr id="372" name="Straight Connector 371"/>
          <p:cNvCxnSpPr>
            <a:stCxn id="370" idx="3"/>
            <a:endCxn id="369" idx="3"/>
          </p:cNvCxnSpPr>
          <p:nvPr userDrawn="1"/>
        </p:nvCxnSpPr>
        <p:spPr>
          <a:xfrm flipV="1">
            <a:off x="224475" y="4093510"/>
            <a:ext cx="117988" cy="480893"/>
          </a:xfrm>
          <a:prstGeom prst="line">
            <a:avLst/>
          </a:prstGeom>
          <a:ln w="3175"/>
          <a:effectLst/>
        </p:spPr>
        <p:style>
          <a:lnRef idx="2">
            <a:schemeClr val="accent1"/>
          </a:lnRef>
          <a:fillRef idx="0">
            <a:schemeClr val="accent1"/>
          </a:fillRef>
          <a:effectRef idx="1">
            <a:schemeClr val="accent1"/>
          </a:effectRef>
          <a:fontRef idx="minor">
            <a:schemeClr val="tx1"/>
          </a:fontRef>
        </p:style>
      </p:cxnSp>
      <p:cxnSp>
        <p:nvCxnSpPr>
          <p:cNvPr id="405" name="Straight Connector 404"/>
          <p:cNvCxnSpPr>
            <a:stCxn id="369" idx="3"/>
            <a:endCxn id="304" idx="3"/>
          </p:cNvCxnSpPr>
          <p:nvPr userDrawn="1"/>
        </p:nvCxnSpPr>
        <p:spPr>
          <a:xfrm flipV="1">
            <a:off x="342463" y="3198758"/>
            <a:ext cx="1491259" cy="894752"/>
          </a:xfrm>
          <a:prstGeom prst="line">
            <a:avLst/>
          </a:prstGeom>
          <a:ln w="3175"/>
          <a:effectLst/>
        </p:spPr>
        <p:style>
          <a:lnRef idx="2">
            <a:schemeClr val="accent1"/>
          </a:lnRef>
          <a:fillRef idx="0">
            <a:schemeClr val="accent1"/>
          </a:fillRef>
          <a:effectRef idx="1">
            <a:schemeClr val="accent1"/>
          </a:effectRef>
          <a:fontRef idx="minor">
            <a:schemeClr val="tx1"/>
          </a:fontRef>
        </p:style>
      </p:cxnSp>
      <p:cxnSp>
        <p:nvCxnSpPr>
          <p:cNvPr id="632" name="Straight Connector 631"/>
          <p:cNvCxnSpPr>
            <a:stCxn id="631" idx="3"/>
          </p:cNvCxnSpPr>
          <p:nvPr userDrawn="1"/>
        </p:nvCxnSpPr>
        <p:spPr>
          <a:xfrm flipH="1" flipV="1">
            <a:off x="419669" y="2011183"/>
            <a:ext cx="1739923" cy="667759"/>
          </a:xfrm>
          <a:prstGeom prst="line">
            <a:avLst/>
          </a:prstGeom>
          <a:ln w="3175"/>
          <a:effectLst/>
        </p:spPr>
        <p:style>
          <a:lnRef idx="2">
            <a:schemeClr val="accent1"/>
          </a:lnRef>
          <a:fillRef idx="0">
            <a:schemeClr val="accent1"/>
          </a:fillRef>
          <a:effectRef idx="1">
            <a:schemeClr val="accent1"/>
          </a:effectRef>
          <a:fontRef idx="minor">
            <a:schemeClr val="tx1"/>
          </a:fontRef>
        </p:style>
      </p:cxnSp>
      <p:cxnSp>
        <p:nvCxnSpPr>
          <p:cNvPr id="645" name="Straight Connector 644"/>
          <p:cNvCxnSpPr>
            <a:stCxn id="644" idx="3"/>
            <a:endCxn id="646" idx="3"/>
          </p:cNvCxnSpPr>
          <p:nvPr userDrawn="1"/>
        </p:nvCxnSpPr>
        <p:spPr>
          <a:xfrm flipV="1">
            <a:off x="1005774" y="1031631"/>
            <a:ext cx="242400" cy="578111"/>
          </a:xfrm>
          <a:prstGeom prst="line">
            <a:avLst/>
          </a:prstGeom>
          <a:ln w="3175">
            <a:solidFill>
              <a:srgbClr val="2A9CFF"/>
            </a:solidFill>
          </a:ln>
          <a:effectLst/>
        </p:spPr>
        <p:style>
          <a:lnRef idx="2">
            <a:schemeClr val="accent1"/>
          </a:lnRef>
          <a:fillRef idx="0">
            <a:schemeClr val="accent1"/>
          </a:fillRef>
          <a:effectRef idx="1">
            <a:schemeClr val="accent1"/>
          </a:effectRef>
          <a:fontRef idx="minor">
            <a:schemeClr val="tx1"/>
          </a:fontRef>
        </p:style>
      </p:cxnSp>
      <p:cxnSp>
        <p:nvCxnSpPr>
          <p:cNvPr id="634" name="Straight Connector 633"/>
          <p:cNvCxnSpPr>
            <a:stCxn id="633" idx="3"/>
          </p:cNvCxnSpPr>
          <p:nvPr userDrawn="1"/>
        </p:nvCxnSpPr>
        <p:spPr>
          <a:xfrm flipH="1">
            <a:off x="419669" y="1755689"/>
            <a:ext cx="1546848" cy="255495"/>
          </a:xfrm>
          <a:prstGeom prst="line">
            <a:avLst/>
          </a:prstGeom>
          <a:ln w="3175"/>
          <a:effectLst/>
        </p:spPr>
        <p:style>
          <a:lnRef idx="2">
            <a:schemeClr val="accent1"/>
          </a:lnRef>
          <a:fillRef idx="0">
            <a:schemeClr val="accent1"/>
          </a:fillRef>
          <a:effectRef idx="1">
            <a:schemeClr val="accent1"/>
          </a:effectRef>
          <a:fontRef idx="minor">
            <a:schemeClr val="tx1"/>
          </a:fontRef>
        </p:style>
      </p:cxnSp>
      <p:cxnSp>
        <p:nvCxnSpPr>
          <p:cNvPr id="390" name="Straight Connector 389"/>
          <p:cNvCxnSpPr>
            <a:stCxn id="388" idx="3"/>
            <a:endCxn id="387" idx="3"/>
          </p:cNvCxnSpPr>
          <p:nvPr userDrawn="1"/>
        </p:nvCxnSpPr>
        <p:spPr>
          <a:xfrm flipV="1">
            <a:off x="4325098" y="2755369"/>
            <a:ext cx="725830" cy="179294"/>
          </a:xfrm>
          <a:prstGeom prst="line">
            <a:avLst/>
          </a:prstGeom>
          <a:ln w="3175"/>
          <a:effectLst/>
        </p:spPr>
        <p:style>
          <a:lnRef idx="2">
            <a:schemeClr val="accent1"/>
          </a:lnRef>
          <a:fillRef idx="0">
            <a:schemeClr val="accent1"/>
          </a:fillRef>
          <a:effectRef idx="1">
            <a:schemeClr val="accent1"/>
          </a:effectRef>
          <a:fontRef idx="minor">
            <a:schemeClr val="tx1"/>
          </a:fontRef>
        </p:style>
      </p:cxnSp>
      <p:cxnSp>
        <p:nvCxnSpPr>
          <p:cNvPr id="629" name="Straight Connector 628"/>
          <p:cNvCxnSpPr/>
          <p:nvPr userDrawn="1"/>
        </p:nvCxnSpPr>
        <p:spPr>
          <a:xfrm flipV="1">
            <a:off x="177269" y="2011184"/>
            <a:ext cx="242400" cy="578111"/>
          </a:xfrm>
          <a:prstGeom prst="line">
            <a:avLst/>
          </a:prstGeom>
          <a:ln w="3175">
            <a:solidFill>
              <a:srgbClr val="2A9CFF"/>
            </a:solidFill>
          </a:ln>
          <a:effectLst/>
        </p:spPr>
        <p:style>
          <a:lnRef idx="2">
            <a:schemeClr val="accent1"/>
          </a:lnRef>
          <a:fillRef idx="0">
            <a:schemeClr val="accent1"/>
          </a:fillRef>
          <a:effectRef idx="1">
            <a:schemeClr val="accent1"/>
          </a:effectRef>
          <a:fontRef idx="minor">
            <a:schemeClr val="tx1"/>
          </a:fontRef>
        </p:style>
      </p:cxnSp>
      <p:cxnSp>
        <p:nvCxnSpPr>
          <p:cNvPr id="670" name="Straight Connector 669"/>
          <p:cNvCxnSpPr>
            <a:stCxn id="669" idx="3"/>
            <a:endCxn id="630" idx="3"/>
          </p:cNvCxnSpPr>
          <p:nvPr userDrawn="1"/>
        </p:nvCxnSpPr>
        <p:spPr>
          <a:xfrm flipH="1" flipV="1">
            <a:off x="419669" y="2011183"/>
            <a:ext cx="466713" cy="466597"/>
          </a:xfrm>
          <a:prstGeom prst="line">
            <a:avLst/>
          </a:prstGeom>
          <a:ln w="3175"/>
          <a:effectLst/>
        </p:spPr>
        <p:style>
          <a:lnRef idx="2">
            <a:schemeClr val="accent1"/>
          </a:lnRef>
          <a:fillRef idx="0">
            <a:schemeClr val="accent1"/>
          </a:fillRef>
          <a:effectRef idx="1">
            <a:schemeClr val="accent1"/>
          </a:effectRef>
          <a:fontRef idx="minor">
            <a:schemeClr val="tx1"/>
          </a:fontRef>
        </p:style>
      </p:cxnSp>
      <p:cxnSp>
        <p:nvCxnSpPr>
          <p:cNvPr id="543" name="Straight Connector 542"/>
          <p:cNvCxnSpPr>
            <a:stCxn id="542" idx="3"/>
          </p:cNvCxnSpPr>
          <p:nvPr userDrawn="1"/>
        </p:nvCxnSpPr>
        <p:spPr>
          <a:xfrm flipV="1">
            <a:off x="649006" y="2531874"/>
            <a:ext cx="804251" cy="367189"/>
          </a:xfrm>
          <a:prstGeom prst="line">
            <a:avLst/>
          </a:prstGeom>
          <a:ln w="3175">
            <a:solidFill>
              <a:srgbClr val="2A9CFF"/>
            </a:solidFill>
          </a:ln>
          <a:effectLst/>
        </p:spPr>
        <p:style>
          <a:lnRef idx="2">
            <a:schemeClr val="accent1"/>
          </a:lnRef>
          <a:fillRef idx="0">
            <a:schemeClr val="accent1"/>
          </a:fillRef>
          <a:effectRef idx="1">
            <a:schemeClr val="accent1"/>
          </a:effectRef>
          <a:fontRef idx="minor">
            <a:schemeClr val="tx1"/>
          </a:fontRef>
        </p:style>
      </p:cxnSp>
      <p:cxnSp>
        <p:nvCxnSpPr>
          <p:cNvPr id="309" name="Straight Connector 308"/>
          <p:cNvCxnSpPr>
            <a:stCxn id="290" idx="3"/>
            <a:endCxn id="311" idx="3"/>
          </p:cNvCxnSpPr>
          <p:nvPr userDrawn="1"/>
        </p:nvCxnSpPr>
        <p:spPr>
          <a:xfrm>
            <a:off x="134475" y="3024310"/>
            <a:ext cx="2243148" cy="402301"/>
          </a:xfrm>
          <a:prstGeom prst="line">
            <a:avLst/>
          </a:prstGeom>
          <a:ln w="3175"/>
          <a:effectLst/>
        </p:spPr>
        <p:style>
          <a:lnRef idx="2">
            <a:schemeClr val="accent1"/>
          </a:lnRef>
          <a:fillRef idx="0">
            <a:schemeClr val="accent1"/>
          </a:fillRef>
          <a:effectRef idx="1">
            <a:schemeClr val="accent1"/>
          </a:effectRef>
          <a:fontRef idx="minor">
            <a:schemeClr val="tx1"/>
          </a:fontRef>
        </p:style>
      </p:cxnSp>
      <p:cxnSp>
        <p:nvCxnSpPr>
          <p:cNvPr id="651" name="Straight Connector 650"/>
          <p:cNvCxnSpPr>
            <a:stCxn id="642" idx="3"/>
            <a:endCxn id="646" idx="3"/>
          </p:cNvCxnSpPr>
          <p:nvPr userDrawn="1"/>
        </p:nvCxnSpPr>
        <p:spPr>
          <a:xfrm flipV="1">
            <a:off x="-113196" y="1031631"/>
            <a:ext cx="1361370" cy="48559"/>
          </a:xfrm>
          <a:prstGeom prst="line">
            <a:avLst/>
          </a:prstGeom>
          <a:ln w="3175"/>
          <a:effectLst/>
        </p:spPr>
        <p:style>
          <a:lnRef idx="2">
            <a:schemeClr val="accent1"/>
          </a:lnRef>
          <a:fillRef idx="0">
            <a:schemeClr val="accent1"/>
          </a:fillRef>
          <a:effectRef idx="1">
            <a:schemeClr val="accent1"/>
          </a:effectRef>
          <a:fontRef idx="minor">
            <a:schemeClr val="tx1"/>
          </a:fontRef>
        </p:style>
      </p:cxnSp>
      <p:cxnSp>
        <p:nvCxnSpPr>
          <p:cNvPr id="622" name="Straight Connector 621"/>
          <p:cNvCxnSpPr>
            <a:endCxn id="644" idx="3"/>
          </p:cNvCxnSpPr>
          <p:nvPr userDrawn="1"/>
        </p:nvCxnSpPr>
        <p:spPr>
          <a:xfrm>
            <a:off x="-113196" y="1088791"/>
            <a:ext cx="1118970" cy="520951"/>
          </a:xfrm>
          <a:prstGeom prst="line">
            <a:avLst/>
          </a:prstGeom>
          <a:ln w="3175">
            <a:solidFill>
              <a:srgbClr val="2A9CFF"/>
            </a:solidFill>
          </a:ln>
          <a:effectLst/>
        </p:spPr>
        <p:style>
          <a:lnRef idx="2">
            <a:schemeClr val="accent1"/>
          </a:lnRef>
          <a:fillRef idx="0">
            <a:schemeClr val="accent1"/>
          </a:fillRef>
          <a:effectRef idx="1">
            <a:schemeClr val="accent1"/>
          </a:effectRef>
          <a:fontRef idx="minor">
            <a:schemeClr val="tx1"/>
          </a:fontRef>
        </p:style>
      </p:cxnSp>
      <p:cxnSp>
        <p:nvCxnSpPr>
          <p:cNvPr id="666" name="Straight Connector 665"/>
          <p:cNvCxnSpPr>
            <a:stCxn id="665" idx="3"/>
            <a:endCxn id="642" idx="3"/>
          </p:cNvCxnSpPr>
          <p:nvPr userDrawn="1"/>
        </p:nvCxnSpPr>
        <p:spPr>
          <a:xfrm flipH="1" flipV="1">
            <a:off x="-113196" y="1080190"/>
            <a:ext cx="823330" cy="333059"/>
          </a:xfrm>
          <a:prstGeom prst="line">
            <a:avLst/>
          </a:prstGeom>
          <a:ln w="3175">
            <a:solidFill>
              <a:srgbClr val="2A9CFF"/>
            </a:solidFill>
          </a:ln>
          <a:effectLst/>
        </p:spPr>
        <p:style>
          <a:lnRef idx="2">
            <a:schemeClr val="accent1"/>
          </a:lnRef>
          <a:fillRef idx="0">
            <a:schemeClr val="accent1"/>
          </a:fillRef>
          <a:effectRef idx="1">
            <a:schemeClr val="accent1"/>
          </a:effectRef>
          <a:fontRef idx="minor">
            <a:schemeClr val="tx1"/>
          </a:fontRef>
        </p:style>
      </p:cxnSp>
      <p:cxnSp>
        <p:nvCxnSpPr>
          <p:cNvPr id="664" name="Straight Connector 663"/>
          <p:cNvCxnSpPr>
            <a:stCxn id="663" idx="3"/>
          </p:cNvCxnSpPr>
          <p:nvPr userDrawn="1"/>
        </p:nvCxnSpPr>
        <p:spPr>
          <a:xfrm flipH="1" flipV="1">
            <a:off x="-113196" y="1088791"/>
            <a:ext cx="670930" cy="611496"/>
          </a:xfrm>
          <a:prstGeom prst="line">
            <a:avLst/>
          </a:prstGeom>
          <a:ln w="3175">
            <a:solidFill>
              <a:srgbClr val="2A9CFF"/>
            </a:solidFill>
          </a:ln>
          <a:effectLst/>
        </p:spPr>
        <p:style>
          <a:lnRef idx="2">
            <a:schemeClr val="accent1"/>
          </a:lnRef>
          <a:fillRef idx="0">
            <a:schemeClr val="accent1"/>
          </a:fillRef>
          <a:effectRef idx="1">
            <a:schemeClr val="accent1"/>
          </a:effectRef>
          <a:fontRef idx="minor">
            <a:schemeClr val="tx1"/>
          </a:fontRef>
        </p:style>
      </p:cxnSp>
      <p:cxnSp>
        <p:nvCxnSpPr>
          <p:cNvPr id="662" name="Straight Connector 661"/>
          <p:cNvCxnSpPr>
            <a:stCxn id="661" idx="3"/>
            <a:endCxn id="642" idx="3"/>
          </p:cNvCxnSpPr>
          <p:nvPr userDrawn="1"/>
        </p:nvCxnSpPr>
        <p:spPr>
          <a:xfrm flipH="1" flipV="1">
            <a:off x="-113196" y="1080190"/>
            <a:ext cx="290465" cy="860608"/>
          </a:xfrm>
          <a:prstGeom prst="line">
            <a:avLst/>
          </a:prstGeom>
          <a:ln w="3175">
            <a:solidFill>
              <a:srgbClr val="2A9CFF"/>
            </a:solidFill>
          </a:ln>
          <a:effectLst/>
        </p:spPr>
        <p:style>
          <a:lnRef idx="2">
            <a:schemeClr val="accent1"/>
          </a:lnRef>
          <a:fillRef idx="0">
            <a:schemeClr val="accent1"/>
          </a:fillRef>
          <a:effectRef idx="1">
            <a:schemeClr val="accent1"/>
          </a:effectRef>
          <a:fontRef idx="minor">
            <a:schemeClr val="tx1"/>
          </a:fontRef>
        </p:style>
      </p:cxnSp>
      <p:cxnSp>
        <p:nvCxnSpPr>
          <p:cNvPr id="396" name="Straight Connector 395"/>
          <p:cNvCxnSpPr>
            <a:stCxn id="394" idx="3"/>
            <a:endCxn id="397" idx="3"/>
          </p:cNvCxnSpPr>
          <p:nvPr userDrawn="1"/>
        </p:nvCxnSpPr>
        <p:spPr>
          <a:xfrm flipV="1">
            <a:off x="7867216" y="3190157"/>
            <a:ext cx="242400" cy="578111"/>
          </a:xfrm>
          <a:prstGeom prst="line">
            <a:avLst/>
          </a:prstGeom>
          <a:ln w="3175">
            <a:solidFill>
              <a:srgbClr val="2A9CFF"/>
            </a:solidFill>
          </a:ln>
          <a:effectLst/>
        </p:spPr>
        <p:style>
          <a:lnRef idx="2">
            <a:schemeClr val="accent1"/>
          </a:lnRef>
          <a:fillRef idx="0">
            <a:schemeClr val="accent1"/>
          </a:fillRef>
          <a:effectRef idx="1">
            <a:schemeClr val="accent1"/>
          </a:effectRef>
          <a:fontRef idx="minor">
            <a:schemeClr val="tx1"/>
          </a:fontRef>
        </p:style>
      </p:cxnSp>
      <p:cxnSp>
        <p:nvCxnSpPr>
          <p:cNvPr id="367" name="Straight Connector 366"/>
          <p:cNvCxnSpPr>
            <a:stCxn id="392" idx="3"/>
            <a:endCxn id="361" idx="3"/>
          </p:cNvCxnSpPr>
          <p:nvPr userDrawn="1"/>
        </p:nvCxnSpPr>
        <p:spPr>
          <a:xfrm>
            <a:off x="6748246" y="3238716"/>
            <a:ext cx="532865" cy="930993"/>
          </a:xfrm>
          <a:prstGeom prst="line">
            <a:avLst/>
          </a:prstGeom>
          <a:ln w="3175"/>
          <a:effectLst/>
        </p:spPr>
        <p:style>
          <a:lnRef idx="2">
            <a:schemeClr val="accent1"/>
          </a:lnRef>
          <a:fillRef idx="0">
            <a:schemeClr val="accent1"/>
          </a:fillRef>
          <a:effectRef idx="1">
            <a:schemeClr val="accent1"/>
          </a:effectRef>
          <a:fontRef idx="minor">
            <a:schemeClr val="tx1"/>
          </a:fontRef>
        </p:style>
      </p:cxnSp>
      <p:cxnSp>
        <p:nvCxnSpPr>
          <p:cNvPr id="510" name="Straight Connector 509"/>
          <p:cNvCxnSpPr>
            <a:stCxn id="509" idx="3"/>
          </p:cNvCxnSpPr>
          <p:nvPr userDrawn="1"/>
        </p:nvCxnSpPr>
        <p:spPr>
          <a:xfrm flipV="1">
            <a:off x="6099741" y="3247317"/>
            <a:ext cx="648505" cy="619199"/>
          </a:xfrm>
          <a:prstGeom prst="line">
            <a:avLst/>
          </a:prstGeom>
          <a:ln w="3175">
            <a:solidFill>
              <a:srgbClr val="2A9CFF"/>
            </a:solidFill>
          </a:ln>
          <a:effectLst/>
        </p:spPr>
        <p:style>
          <a:lnRef idx="2">
            <a:schemeClr val="accent1"/>
          </a:lnRef>
          <a:fillRef idx="0">
            <a:schemeClr val="accent1"/>
          </a:fillRef>
          <a:effectRef idx="1">
            <a:schemeClr val="accent1"/>
          </a:effectRef>
          <a:fontRef idx="minor">
            <a:schemeClr val="tx1"/>
          </a:fontRef>
        </p:style>
      </p:cxnSp>
      <p:cxnSp>
        <p:nvCxnSpPr>
          <p:cNvPr id="514" name="Straight Connector 513"/>
          <p:cNvCxnSpPr>
            <a:stCxn id="513" idx="3"/>
          </p:cNvCxnSpPr>
          <p:nvPr userDrawn="1"/>
        </p:nvCxnSpPr>
        <p:spPr>
          <a:xfrm flipV="1">
            <a:off x="6380571" y="3238717"/>
            <a:ext cx="367675" cy="807093"/>
          </a:xfrm>
          <a:prstGeom prst="line">
            <a:avLst/>
          </a:prstGeom>
          <a:ln w="3175">
            <a:solidFill>
              <a:srgbClr val="2A9CFF"/>
            </a:solidFill>
          </a:ln>
          <a:effectLst/>
        </p:spPr>
        <p:style>
          <a:lnRef idx="2">
            <a:schemeClr val="accent1"/>
          </a:lnRef>
          <a:fillRef idx="0">
            <a:schemeClr val="accent1"/>
          </a:fillRef>
          <a:effectRef idx="1">
            <a:schemeClr val="accent1"/>
          </a:effectRef>
          <a:fontRef idx="minor">
            <a:schemeClr val="tx1"/>
          </a:fontRef>
        </p:style>
      </p:cxnSp>
      <p:cxnSp>
        <p:nvCxnSpPr>
          <p:cNvPr id="517" name="Straight Connector 516"/>
          <p:cNvCxnSpPr>
            <a:stCxn id="516" idx="3"/>
          </p:cNvCxnSpPr>
          <p:nvPr userDrawn="1"/>
        </p:nvCxnSpPr>
        <p:spPr>
          <a:xfrm flipV="1">
            <a:off x="6714652" y="3238717"/>
            <a:ext cx="33594" cy="868391"/>
          </a:xfrm>
          <a:prstGeom prst="line">
            <a:avLst/>
          </a:prstGeom>
          <a:ln w="3175">
            <a:solidFill>
              <a:srgbClr val="2A9CFF"/>
            </a:solidFill>
          </a:ln>
          <a:effectLst/>
        </p:spPr>
        <p:style>
          <a:lnRef idx="2">
            <a:schemeClr val="accent1"/>
          </a:lnRef>
          <a:fillRef idx="0">
            <a:schemeClr val="accent1"/>
          </a:fillRef>
          <a:effectRef idx="1">
            <a:schemeClr val="accent1"/>
          </a:effectRef>
          <a:fontRef idx="minor">
            <a:schemeClr val="tx1"/>
          </a:fontRef>
        </p:style>
      </p:cxnSp>
      <p:cxnSp>
        <p:nvCxnSpPr>
          <p:cNvPr id="521" name="Straight Connector 520"/>
          <p:cNvCxnSpPr>
            <a:stCxn id="520" idx="3"/>
            <a:endCxn id="392" idx="3"/>
          </p:cNvCxnSpPr>
          <p:nvPr userDrawn="1"/>
        </p:nvCxnSpPr>
        <p:spPr>
          <a:xfrm flipH="1" flipV="1">
            <a:off x="6748246" y="3238716"/>
            <a:ext cx="290465" cy="860608"/>
          </a:xfrm>
          <a:prstGeom prst="line">
            <a:avLst/>
          </a:prstGeom>
          <a:ln w="3175">
            <a:solidFill>
              <a:srgbClr val="2A9CFF"/>
            </a:solidFill>
          </a:ln>
          <a:effectLst/>
        </p:spPr>
        <p:style>
          <a:lnRef idx="2">
            <a:schemeClr val="accent1"/>
          </a:lnRef>
          <a:fillRef idx="0">
            <a:schemeClr val="accent1"/>
          </a:fillRef>
          <a:effectRef idx="1">
            <a:schemeClr val="accent1"/>
          </a:effectRef>
          <a:fontRef idx="minor">
            <a:schemeClr val="tx1"/>
          </a:fontRef>
        </p:style>
      </p:cxnSp>
      <p:cxnSp>
        <p:nvCxnSpPr>
          <p:cNvPr id="524" name="Straight Connector 523"/>
          <p:cNvCxnSpPr>
            <a:stCxn id="523" idx="3"/>
          </p:cNvCxnSpPr>
          <p:nvPr userDrawn="1"/>
        </p:nvCxnSpPr>
        <p:spPr>
          <a:xfrm flipH="1" flipV="1">
            <a:off x="6748246" y="3247317"/>
            <a:ext cx="670930" cy="611496"/>
          </a:xfrm>
          <a:prstGeom prst="line">
            <a:avLst/>
          </a:prstGeom>
          <a:ln w="3175">
            <a:solidFill>
              <a:srgbClr val="2A9CFF"/>
            </a:solidFill>
          </a:ln>
          <a:effectLst/>
        </p:spPr>
        <p:style>
          <a:lnRef idx="2">
            <a:schemeClr val="accent1"/>
          </a:lnRef>
          <a:fillRef idx="0">
            <a:schemeClr val="accent1"/>
          </a:fillRef>
          <a:effectRef idx="1">
            <a:schemeClr val="accent1"/>
          </a:effectRef>
          <a:fontRef idx="minor">
            <a:schemeClr val="tx1"/>
          </a:fontRef>
        </p:style>
      </p:cxnSp>
      <p:cxnSp>
        <p:nvCxnSpPr>
          <p:cNvPr id="527" name="Straight Connector 526"/>
          <p:cNvCxnSpPr>
            <a:stCxn id="526" idx="3"/>
            <a:endCxn id="392" idx="3"/>
          </p:cNvCxnSpPr>
          <p:nvPr userDrawn="1"/>
        </p:nvCxnSpPr>
        <p:spPr>
          <a:xfrm flipH="1" flipV="1">
            <a:off x="6748246" y="3238716"/>
            <a:ext cx="823330" cy="333059"/>
          </a:xfrm>
          <a:prstGeom prst="line">
            <a:avLst/>
          </a:prstGeom>
          <a:ln w="3175">
            <a:solidFill>
              <a:srgbClr val="2A9CFF"/>
            </a:solidFill>
          </a:ln>
          <a:effectLst/>
        </p:spPr>
        <p:style>
          <a:lnRef idx="2">
            <a:schemeClr val="accent1"/>
          </a:lnRef>
          <a:fillRef idx="0">
            <a:schemeClr val="accent1"/>
          </a:fillRef>
          <a:effectRef idx="1">
            <a:schemeClr val="accent1"/>
          </a:effectRef>
          <a:fontRef idx="minor">
            <a:schemeClr val="tx1"/>
          </a:fontRef>
        </p:style>
      </p:cxnSp>
      <p:cxnSp>
        <p:nvCxnSpPr>
          <p:cNvPr id="545" name="Straight Connector 544"/>
          <p:cNvCxnSpPr>
            <a:stCxn id="544" idx="3"/>
          </p:cNvCxnSpPr>
          <p:nvPr userDrawn="1"/>
        </p:nvCxnSpPr>
        <p:spPr>
          <a:xfrm flipV="1">
            <a:off x="804752" y="2540474"/>
            <a:ext cx="648505" cy="619199"/>
          </a:xfrm>
          <a:prstGeom prst="line">
            <a:avLst/>
          </a:prstGeom>
          <a:ln w="3175">
            <a:solidFill>
              <a:srgbClr val="2A9CFF"/>
            </a:solidFill>
          </a:ln>
          <a:effectLst/>
        </p:spPr>
        <p:style>
          <a:lnRef idx="2">
            <a:schemeClr val="accent1"/>
          </a:lnRef>
          <a:fillRef idx="0">
            <a:schemeClr val="accent1"/>
          </a:fillRef>
          <a:effectRef idx="1">
            <a:schemeClr val="accent1"/>
          </a:effectRef>
          <a:fontRef idx="minor">
            <a:schemeClr val="tx1"/>
          </a:fontRef>
        </p:style>
      </p:cxnSp>
      <p:cxnSp>
        <p:nvCxnSpPr>
          <p:cNvPr id="547" name="Straight Connector 546"/>
          <p:cNvCxnSpPr>
            <a:stCxn id="546" idx="3"/>
          </p:cNvCxnSpPr>
          <p:nvPr userDrawn="1"/>
        </p:nvCxnSpPr>
        <p:spPr>
          <a:xfrm flipV="1">
            <a:off x="1085582" y="2531874"/>
            <a:ext cx="367675" cy="807093"/>
          </a:xfrm>
          <a:prstGeom prst="line">
            <a:avLst/>
          </a:prstGeom>
          <a:ln w="3175">
            <a:solidFill>
              <a:srgbClr val="2A9CFF"/>
            </a:solidFill>
          </a:ln>
          <a:effectLst/>
        </p:spPr>
        <p:style>
          <a:lnRef idx="2">
            <a:schemeClr val="accent1"/>
          </a:lnRef>
          <a:fillRef idx="0">
            <a:schemeClr val="accent1"/>
          </a:fillRef>
          <a:effectRef idx="1">
            <a:schemeClr val="accent1"/>
          </a:effectRef>
          <a:fontRef idx="minor">
            <a:schemeClr val="tx1"/>
          </a:fontRef>
        </p:style>
      </p:cxnSp>
      <p:cxnSp>
        <p:nvCxnSpPr>
          <p:cNvPr id="549" name="Straight Connector 548"/>
          <p:cNvCxnSpPr>
            <a:stCxn id="548" idx="3"/>
          </p:cNvCxnSpPr>
          <p:nvPr userDrawn="1"/>
        </p:nvCxnSpPr>
        <p:spPr>
          <a:xfrm flipV="1">
            <a:off x="1419663" y="2531874"/>
            <a:ext cx="33594" cy="868391"/>
          </a:xfrm>
          <a:prstGeom prst="line">
            <a:avLst/>
          </a:prstGeom>
          <a:ln w="3175">
            <a:solidFill>
              <a:srgbClr val="2A9CFF"/>
            </a:solidFill>
          </a:ln>
          <a:effectLst/>
        </p:spPr>
        <p:style>
          <a:lnRef idx="2">
            <a:schemeClr val="accent1"/>
          </a:lnRef>
          <a:fillRef idx="0">
            <a:schemeClr val="accent1"/>
          </a:fillRef>
          <a:effectRef idx="1">
            <a:schemeClr val="accent1"/>
          </a:effectRef>
          <a:fontRef idx="minor">
            <a:schemeClr val="tx1"/>
          </a:fontRef>
        </p:style>
      </p:cxnSp>
      <p:cxnSp>
        <p:nvCxnSpPr>
          <p:cNvPr id="551" name="Straight Connector 550"/>
          <p:cNvCxnSpPr>
            <a:stCxn id="550" idx="3"/>
            <a:endCxn id="540" idx="3"/>
          </p:cNvCxnSpPr>
          <p:nvPr userDrawn="1"/>
        </p:nvCxnSpPr>
        <p:spPr>
          <a:xfrm flipH="1" flipV="1">
            <a:off x="1453257" y="2531873"/>
            <a:ext cx="290465" cy="860608"/>
          </a:xfrm>
          <a:prstGeom prst="line">
            <a:avLst/>
          </a:prstGeom>
          <a:ln w="3175">
            <a:solidFill>
              <a:srgbClr val="2A9CFF"/>
            </a:solidFill>
          </a:ln>
          <a:effectLst/>
        </p:spPr>
        <p:style>
          <a:lnRef idx="2">
            <a:schemeClr val="accent1"/>
          </a:lnRef>
          <a:fillRef idx="0">
            <a:schemeClr val="accent1"/>
          </a:fillRef>
          <a:effectRef idx="1">
            <a:schemeClr val="accent1"/>
          </a:effectRef>
          <a:fontRef idx="minor">
            <a:schemeClr val="tx1"/>
          </a:fontRef>
        </p:style>
      </p:cxnSp>
      <p:cxnSp>
        <p:nvCxnSpPr>
          <p:cNvPr id="553" name="Straight Connector 552"/>
          <p:cNvCxnSpPr>
            <a:stCxn id="552" idx="3"/>
          </p:cNvCxnSpPr>
          <p:nvPr userDrawn="1"/>
        </p:nvCxnSpPr>
        <p:spPr>
          <a:xfrm flipH="1" flipV="1">
            <a:off x="1453257" y="2540474"/>
            <a:ext cx="670930" cy="611496"/>
          </a:xfrm>
          <a:prstGeom prst="line">
            <a:avLst/>
          </a:prstGeom>
          <a:ln w="3175">
            <a:solidFill>
              <a:srgbClr val="2A9CFF"/>
            </a:solidFill>
          </a:ln>
          <a:effectLst/>
        </p:spPr>
        <p:style>
          <a:lnRef idx="2">
            <a:schemeClr val="accent1"/>
          </a:lnRef>
          <a:fillRef idx="0">
            <a:schemeClr val="accent1"/>
          </a:fillRef>
          <a:effectRef idx="1">
            <a:schemeClr val="accent1"/>
          </a:effectRef>
          <a:fontRef idx="minor">
            <a:schemeClr val="tx1"/>
          </a:fontRef>
        </p:style>
      </p:cxnSp>
      <p:cxnSp>
        <p:nvCxnSpPr>
          <p:cNvPr id="555" name="Straight Connector 554"/>
          <p:cNvCxnSpPr>
            <a:stCxn id="554" idx="3"/>
            <a:endCxn id="540" idx="3"/>
          </p:cNvCxnSpPr>
          <p:nvPr userDrawn="1"/>
        </p:nvCxnSpPr>
        <p:spPr>
          <a:xfrm flipH="1" flipV="1">
            <a:off x="1453257" y="2531873"/>
            <a:ext cx="823330" cy="333059"/>
          </a:xfrm>
          <a:prstGeom prst="line">
            <a:avLst/>
          </a:prstGeom>
          <a:ln w="3175">
            <a:solidFill>
              <a:srgbClr val="2A9CFF"/>
            </a:solidFill>
          </a:ln>
          <a:effectLst/>
        </p:spPr>
        <p:style>
          <a:lnRef idx="2">
            <a:schemeClr val="accent1"/>
          </a:lnRef>
          <a:fillRef idx="0">
            <a:schemeClr val="accent1"/>
          </a:fillRef>
          <a:effectRef idx="1">
            <a:schemeClr val="accent1"/>
          </a:effectRef>
          <a:fontRef idx="minor">
            <a:schemeClr val="tx1"/>
          </a:fontRef>
        </p:style>
      </p:cxnSp>
      <p:cxnSp>
        <p:nvCxnSpPr>
          <p:cNvPr id="557" name="Straight Connector 556"/>
          <p:cNvCxnSpPr>
            <a:stCxn id="556" idx="3"/>
            <a:endCxn id="540" idx="3"/>
          </p:cNvCxnSpPr>
          <p:nvPr userDrawn="1"/>
        </p:nvCxnSpPr>
        <p:spPr>
          <a:xfrm flipH="1">
            <a:off x="1453257" y="2351461"/>
            <a:ext cx="944530" cy="180412"/>
          </a:xfrm>
          <a:prstGeom prst="line">
            <a:avLst/>
          </a:prstGeom>
          <a:ln w="3175">
            <a:solidFill>
              <a:srgbClr val="2A9CFF"/>
            </a:solidFill>
          </a:ln>
          <a:effectLst/>
        </p:spPr>
        <p:style>
          <a:lnRef idx="2">
            <a:schemeClr val="accent1"/>
          </a:lnRef>
          <a:fillRef idx="0">
            <a:schemeClr val="accent1"/>
          </a:fillRef>
          <a:effectRef idx="1">
            <a:schemeClr val="accent1"/>
          </a:effectRef>
          <a:fontRef idx="minor">
            <a:schemeClr val="tx1"/>
          </a:fontRef>
        </p:style>
      </p:cxnSp>
      <p:cxnSp>
        <p:nvCxnSpPr>
          <p:cNvPr id="635" name="Straight Connector 634"/>
          <p:cNvCxnSpPr>
            <a:stCxn id="642" idx="3"/>
            <a:endCxn id="630" idx="3"/>
          </p:cNvCxnSpPr>
          <p:nvPr userDrawn="1"/>
        </p:nvCxnSpPr>
        <p:spPr>
          <a:xfrm>
            <a:off x="-113196" y="1080190"/>
            <a:ext cx="532865" cy="930993"/>
          </a:xfrm>
          <a:prstGeom prst="line">
            <a:avLst/>
          </a:prstGeom>
          <a:ln w="3175"/>
          <a:effectLst/>
        </p:spPr>
        <p:style>
          <a:lnRef idx="2">
            <a:schemeClr val="accent1"/>
          </a:lnRef>
          <a:fillRef idx="0">
            <a:schemeClr val="accent1"/>
          </a:fillRef>
          <a:effectRef idx="1">
            <a:schemeClr val="accent1"/>
          </a:effectRef>
          <a:fontRef idx="minor">
            <a:schemeClr val="tx1"/>
          </a:fontRef>
        </p:style>
      </p:cxnSp>
      <p:cxnSp>
        <p:nvCxnSpPr>
          <p:cNvPr id="650" name="Straight Connector 649"/>
          <p:cNvCxnSpPr>
            <a:stCxn id="649" idx="3"/>
            <a:endCxn id="646" idx="3"/>
          </p:cNvCxnSpPr>
          <p:nvPr userDrawn="1"/>
        </p:nvCxnSpPr>
        <p:spPr>
          <a:xfrm>
            <a:off x="890010" y="81870"/>
            <a:ext cx="358164" cy="949761"/>
          </a:xfrm>
          <a:prstGeom prst="line">
            <a:avLst/>
          </a:prstGeom>
          <a:ln w="3175"/>
          <a:effectLst/>
        </p:spPr>
        <p:style>
          <a:lnRef idx="2">
            <a:schemeClr val="accent1"/>
          </a:lnRef>
          <a:fillRef idx="0">
            <a:schemeClr val="accent1"/>
          </a:fillRef>
          <a:effectRef idx="1">
            <a:schemeClr val="accent1"/>
          </a:effectRef>
          <a:fontRef idx="minor">
            <a:schemeClr val="tx1"/>
          </a:fontRef>
        </p:style>
      </p:cxnSp>
      <p:cxnSp>
        <p:nvCxnSpPr>
          <p:cNvPr id="347" name="Straight Connector 346"/>
          <p:cNvCxnSpPr>
            <a:stCxn id="346" idx="3"/>
            <a:endCxn id="338" idx="3"/>
          </p:cNvCxnSpPr>
          <p:nvPr userDrawn="1"/>
        </p:nvCxnSpPr>
        <p:spPr>
          <a:xfrm flipH="1">
            <a:off x="3738993" y="3122558"/>
            <a:ext cx="1546848" cy="255494"/>
          </a:xfrm>
          <a:prstGeom prst="line">
            <a:avLst/>
          </a:prstGeom>
          <a:ln w="3175"/>
          <a:effectLst/>
        </p:spPr>
        <p:style>
          <a:lnRef idx="2">
            <a:schemeClr val="accent1"/>
          </a:lnRef>
          <a:fillRef idx="0">
            <a:schemeClr val="accent1"/>
          </a:fillRef>
          <a:effectRef idx="1">
            <a:schemeClr val="accent1"/>
          </a:effectRef>
          <a:fontRef idx="minor">
            <a:schemeClr val="tx1"/>
          </a:fontRef>
        </p:style>
      </p:cxnSp>
      <p:cxnSp>
        <p:nvCxnSpPr>
          <p:cNvPr id="349" name="Straight Connector 348"/>
          <p:cNvCxnSpPr>
            <a:stCxn id="348" idx="3"/>
            <a:endCxn id="338" idx="3"/>
          </p:cNvCxnSpPr>
          <p:nvPr userDrawn="1"/>
        </p:nvCxnSpPr>
        <p:spPr>
          <a:xfrm>
            <a:off x="3380829" y="2428291"/>
            <a:ext cx="358164" cy="949761"/>
          </a:xfrm>
          <a:prstGeom prst="line">
            <a:avLst/>
          </a:prstGeom>
          <a:ln w="3175"/>
          <a:effectLst/>
        </p:spPr>
        <p:style>
          <a:lnRef idx="2">
            <a:schemeClr val="accent1"/>
          </a:lnRef>
          <a:fillRef idx="0">
            <a:schemeClr val="accent1"/>
          </a:fillRef>
          <a:effectRef idx="1">
            <a:schemeClr val="accent1"/>
          </a:effectRef>
          <a:fontRef idx="minor">
            <a:schemeClr val="tx1"/>
          </a:fontRef>
        </p:style>
      </p:cxnSp>
      <p:cxnSp>
        <p:nvCxnSpPr>
          <p:cNvPr id="391" name="Straight Connector 390"/>
          <p:cNvCxnSpPr>
            <a:stCxn id="389" idx="3"/>
          </p:cNvCxnSpPr>
          <p:nvPr userDrawn="1"/>
        </p:nvCxnSpPr>
        <p:spPr>
          <a:xfrm flipH="1" flipV="1">
            <a:off x="5050928" y="2755370"/>
            <a:ext cx="1153417" cy="255493"/>
          </a:xfrm>
          <a:prstGeom prst="line">
            <a:avLst/>
          </a:prstGeom>
          <a:ln w="3175"/>
          <a:effectLst/>
        </p:spPr>
        <p:style>
          <a:lnRef idx="2">
            <a:schemeClr val="accent1"/>
          </a:lnRef>
          <a:fillRef idx="0">
            <a:schemeClr val="accent1"/>
          </a:fillRef>
          <a:effectRef idx="1">
            <a:schemeClr val="accent1"/>
          </a:effectRef>
          <a:fontRef idx="minor">
            <a:schemeClr val="tx1"/>
          </a:fontRef>
        </p:style>
      </p:cxnSp>
      <p:cxnSp>
        <p:nvCxnSpPr>
          <p:cNvPr id="399" name="Straight Connector 398"/>
          <p:cNvCxnSpPr>
            <a:endCxn id="397" idx="3"/>
          </p:cNvCxnSpPr>
          <p:nvPr userDrawn="1"/>
        </p:nvCxnSpPr>
        <p:spPr>
          <a:xfrm flipH="1" flipV="1">
            <a:off x="8109616" y="3190157"/>
            <a:ext cx="1649924" cy="667760"/>
          </a:xfrm>
          <a:prstGeom prst="line">
            <a:avLst/>
          </a:prstGeom>
          <a:ln w="3175"/>
          <a:effectLst/>
        </p:spPr>
        <p:style>
          <a:lnRef idx="2">
            <a:schemeClr val="accent1"/>
          </a:lnRef>
          <a:fillRef idx="0">
            <a:schemeClr val="accent1"/>
          </a:fillRef>
          <a:effectRef idx="1">
            <a:schemeClr val="accent1"/>
          </a:effectRef>
          <a:fontRef idx="minor">
            <a:schemeClr val="tx1"/>
          </a:fontRef>
        </p:style>
      </p:cxnSp>
      <p:cxnSp>
        <p:nvCxnSpPr>
          <p:cNvPr id="401" name="Straight Connector 400"/>
          <p:cNvCxnSpPr/>
          <p:nvPr userDrawn="1"/>
        </p:nvCxnSpPr>
        <p:spPr>
          <a:xfrm flipH="1">
            <a:off x="8109616" y="2934663"/>
            <a:ext cx="1456848" cy="255494"/>
          </a:xfrm>
          <a:prstGeom prst="line">
            <a:avLst/>
          </a:prstGeom>
          <a:ln w="3175"/>
          <a:effectLst/>
        </p:spPr>
        <p:style>
          <a:lnRef idx="2">
            <a:schemeClr val="accent1"/>
          </a:lnRef>
          <a:fillRef idx="0">
            <a:schemeClr val="accent1"/>
          </a:fillRef>
          <a:effectRef idx="1">
            <a:schemeClr val="accent1"/>
          </a:effectRef>
          <a:fontRef idx="minor">
            <a:schemeClr val="tx1"/>
          </a:fontRef>
        </p:style>
      </p:cxnSp>
      <p:cxnSp>
        <p:nvCxnSpPr>
          <p:cNvPr id="403" name="Straight Connector 402"/>
          <p:cNvCxnSpPr>
            <a:stCxn id="402" idx="3"/>
            <a:endCxn id="397" idx="3"/>
          </p:cNvCxnSpPr>
          <p:nvPr userDrawn="1"/>
        </p:nvCxnSpPr>
        <p:spPr>
          <a:xfrm>
            <a:off x="7751452" y="2240396"/>
            <a:ext cx="358164" cy="949761"/>
          </a:xfrm>
          <a:prstGeom prst="line">
            <a:avLst/>
          </a:prstGeom>
          <a:ln w="3175"/>
          <a:effectLst/>
        </p:spPr>
        <p:style>
          <a:lnRef idx="2">
            <a:schemeClr val="accent1"/>
          </a:lnRef>
          <a:fillRef idx="0">
            <a:schemeClr val="accent1"/>
          </a:fillRef>
          <a:effectRef idx="1">
            <a:schemeClr val="accent1"/>
          </a:effectRef>
          <a:fontRef idx="minor">
            <a:schemeClr val="tx1"/>
          </a:fontRef>
        </p:style>
      </p:cxnSp>
      <p:cxnSp>
        <p:nvCxnSpPr>
          <p:cNvPr id="408" name="Straight Connector 407"/>
          <p:cNvCxnSpPr/>
          <p:nvPr userDrawn="1"/>
        </p:nvCxnSpPr>
        <p:spPr>
          <a:xfrm flipV="1">
            <a:off x="2377623" y="2428291"/>
            <a:ext cx="1003206" cy="998322"/>
          </a:xfrm>
          <a:prstGeom prst="line">
            <a:avLst/>
          </a:prstGeom>
          <a:ln w="3175">
            <a:solidFill>
              <a:schemeClr val="accent4"/>
            </a:solidFill>
          </a:ln>
          <a:effectLst/>
        </p:spPr>
        <p:style>
          <a:lnRef idx="2">
            <a:schemeClr val="accent1"/>
          </a:lnRef>
          <a:fillRef idx="0">
            <a:schemeClr val="accent1"/>
          </a:fillRef>
          <a:effectRef idx="1">
            <a:schemeClr val="accent1"/>
          </a:effectRef>
          <a:fontRef idx="minor">
            <a:schemeClr val="tx1"/>
          </a:fontRef>
        </p:style>
      </p:cxnSp>
      <p:cxnSp>
        <p:nvCxnSpPr>
          <p:cNvPr id="506" name="Straight Connector 505"/>
          <p:cNvCxnSpPr>
            <a:stCxn id="505" idx="3"/>
          </p:cNvCxnSpPr>
          <p:nvPr userDrawn="1"/>
        </p:nvCxnSpPr>
        <p:spPr>
          <a:xfrm flipV="1">
            <a:off x="5943995" y="3238717"/>
            <a:ext cx="804251" cy="367189"/>
          </a:xfrm>
          <a:prstGeom prst="line">
            <a:avLst/>
          </a:prstGeom>
          <a:ln w="3175">
            <a:solidFill>
              <a:srgbClr val="2A9CFF"/>
            </a:solidFill>
          </a:ln>
          <a:effectLst/>
        </p:spPr>
        <p:style>
          <a:lnRef idx="2">
            <a:schemeClr val="accent1"/>
          </a:lnRef>
          <a:fillRef idx="0">
            <a:schemeClr val="accent1"/>
          </a:fillRef>
          <a:effectRef idx="1">
            <a:schemeClr val="accent1"/>
          </a:effectRef>
          <a:fontRef idx="minor">
            <a:schemeClr val="tx1"/>
          </a:fontRef>
        </p:style>
      </p:cxnSp>
      <p:cxnSp>
        <p:nvCxnSpPr>
          <p:cNvPr id="530" name="Straight Connector 529"/>
          <p:cNvCxnSpPr>
            <a:stCxn id="529" idx="3"/>
            <a:endCxn id="392" idx="3"/>
          </p:cNvCxnSpPr>
          <p:nvPr userDrawn="1"/>
        </p:nvCxnSpPr>
        <p:spPr>
          <a:xfrm flipH="1">
            <a:off x="6748246" y="3058304"/>
            <a:ext cx="944530" cy="180412"/>
          </a:xfrm>
          <a:prstGeom prst="line">
            <a:avLst/>
          </a:prstGeom>
          <a:ln w="3175">
            <a:solidFill>
              <a:srgbClr val="2A9CFF"/>
            </a:solidFill>
          </a:ln>
          <a:effectLst/>
        </p:spPr>
        <p:style>
          <a:lnRef idx="2">
            <a:schemeClr val="accent1"/>
          </a:lnRef>
          <a:fillRef idx="0">
            <a:schemeClr val="accent1"/>
          </a:fillRef>
          <a:effectRef idx="1">
            <a:schemeClr val="accent1"/>
          </a:effectRef>
          <a:fontRef idx="minor">
            <a:schemeClr val="tx1"/>
          </a:fontRef>
        </p:style>
      </p:cxnSp>
      <p:cxnSp>
        <p:nvCxnSpPr>
          <p:cNvPr id="565" name="Straight Connector 564"/>
          <p:cNvCxnSpPr/>
          <p:nvPr userDrawn="1"/>
        </p:nvCxnSpPr>
        <p:spPr>
          <a:xfrm>
            <a:off x="6652868" y="282080"/>
            <a:ext cx="1118970" cy="520951"/>
          </a:xfrm>
          <a:prstGeom prst="line">
            <a:avLst/>
          </a:prstGeom>
          <a:ln w="3175">
            <a:solidFill>
              <a:srgbClr val="2A9CFF"/>
            </a:solidFill>
          </a:ln>
          <a:effectLst/>
        </p:spPr>
        <p:style>
          <a:lnRef idx="2">
            <a:schemeClr val="accent1"/>
          </a:lnRef>
          <a:fillRef idx="0">
            <a:schemeClr val="accent1"/>
          </a:fillRef>
          <a:effectRef idx="1">
            <a:schemeClr val="accent1"/>
          </a:effectRef>
          <a:fontRef idx="minor">
            <a:schemeClr val="tx1"/>
          </a:fontRef>
        </p:style>
      </p:cxnSp>
      <p:cxnSp>
        <p:nvCxnSpPr>
          <p:cNvPr id="569" name="Straight Connector 568"/>
          <p:cNvCxnSpPr>
            <a:stCxn id="566" idx="3"/>
            <a:endCxn id="568" idx="3"/>
          </p:cNvCxnSpPr>
          <p:nvPr userDrawn="1"/>
        </p:nvCxnSpPr>
        <p:spPr>
          <a:xfrm>
            <a:off x="5383538" y="1080574"/>
            <a:ext cx="440825" cy="172457"/>
          </a:xfrm>
          <a:prstGeom prst="line">
            <a:avLst/>
          </a:prstGeom>
          <a:ln w="3175">
            <a:solidFill>
              <a:srgbClr val="2A9CFF"/>
            </a:solidFill>
          </a:ln>
          <a:effectLst/>
        </p:spPr>
        <p:style>
          <a:lnRef idx="2">
            <a:schemeClr val="accent1"/>
          </a:lnRef>
          <a:fillRef idx="0">
            <a:schemeClr val="accent1"/>
          </a:fillRef>
          <a:effectRef idx="1">
            <a:schemeClr val="accent1"/>
          </a:effectRef>
          <a:fontRef idx="minor">
            <a:schemeClr val="tx1"/>
          </a:fontRef>
        </p:style>
      </p:cxnSp>
      <p:cxnSp>
        <p:nvCxnSpPr>
          <p:cNvPr id="571" name="Straight Connector 570"/>
          <p:cNvCxnSpPr>
            <a:stCxn id="568" idx="3"/>
          </p:cNvCxnSpPr>
          <p:nvPr userDrawn="1"/>
        </p:nvCxnSpPr>
        <p:spPr>
          <a:xfrm>
            <a:off x="5824363" y="1253031"/>
            <a:ext cx="1118970" cy="529553"/>
          </a:xfrm>
          <a:prstGeom prst="line">
            <a:avLst/>
          </a:prstGeom>
          <a:ln w="3175">
            <a:solidFill>
              <a:srgbClr val="2A9CFF"/>
            </a:solidFill>
          </a:ln>
          <a:effectLst/>
        </p:spPr>
        <p:style>
          <a:lnRef idx="2">
            <a:schemeClr val="accent1"/>
          </a:lnRef>
          <a:fillRef idx="0">
            <a:schemeClr val="accent1"/>
          </a:fillRef>
          <a:effectRef idx="1">
            <a:schemeClr val="accent1"/>
          </a:effectRef>
          <a:fontRef idx="minor">
            <a:schemeClr val="tx1"/>
          </a:fontRef>
        </p:style>
      </p:cxnSp>
      <p:cxnSp>
        <p:nvCxnSpPr>
          <p:cNvPr id="578" name="Straight Connector 577"/>
          <p:cNvCxnSpPr>
            <a:stCxn id="585" idx="3"/>
            <a:endCxn id="573" idx="3"/>
          </p:cNvCxnSpPr>
          <p:nvPr userDrawn="1"/>
        </p:nvCxnSpPr>
        <p:spPr>
          <a:xfrm>
            <a:off x="6652868" y="273479"/>
            <a:ext cx="532865" cy="930993"/>
          </a:xfrm>
          <a:prstGeom prst="line">
            <a:avLst/>
          </a:prstGeom>
          <a:ln w="3175"/>
          <a:effectLst/>
        </p:spPr>
        <p:style>
          <a:lnRef idx="2">
            <a:schemeClr val="accent1"/>
          </a:lnRef>
          <a:fillRef idx="0">
            <a:schemeClr val="accent1"/>
          </a:fillRef>
          <a:effectRef idx="1">
            <a:schemeClr val="accent1"/>
          </a:effectRef>
          <a:fontRef idx="minor">
            <a:schemeClr val="tx1"/>
          </a:fontRef>
        </p:style>
      </p:cxnSp>
      <p:cxnSp>
        <p:nvCxnSpPr>
          <p:cNvPr id="579" name="Straight Connector 578"/>
          <p:cNvCxnSpPr>
            <a:stCxn id="568" idx="3"/>
          </p:cNvCxnSpPr>
          <p:nvPr userDrawn="1"/>
        </p:nvCxnSpPr>
        <p:spPr>
          <a:xfrm flipV="1">
            <a:off x="5824363" y="1177579"/>
            <a:ext cx="1271370" cy="75452"/>
          </a:xfrm>
          <a:prstGeom prst="line">
            <a:avLst/>
          </a:prstGeom>
          <a:ln w="3175"/>
          <a:effectLst/>
        </p:spPr>
        <p:style>
          <a:lnRef idx="2">
            <a:schemeClr val="accent1"/>
          </a:lnRef>
          <a:fillRef idx="0">
            <a:schemeClr val="accent1"/>
          </a:fillRef>
          <a:effectRef idx="1">
            <a:schemeClr val="accent1"/>
          </a:effectRef>
          <a:fontRef idx="minor">
            <a:schemeClr val="tx1"/>
          </a:fontRef>
        </p:style>
      </p:cxnSp>
      <p:cxnSp>
        <p:nvCxnSpPr>
          <p:cNvPr id="586" name="Straight Connector 585"/>
          <p:cNvCxnSpPr>
            <a:stCxn id="583" idx="3"/>
          </p:cNvCxnSpPr>
          <p:nvPr userDrawn="1"/>
        </p:nvCxnSpPr>
        <p:spPr>
          <a:xfrm>
            <a:off x="6108967" y="45626"/>
            <a:ext cx="543901" cy="227854"/>
          </a:xfrm>
          <a:prstGeom prst="line">
            <a:avLst/>
          </a:prstGeom>
          <a:ln w="3175">
            <a:solidFill>
              <a:srgbClr val="2A9CFF"/>
            </a:solidFill>
          </a:ln>
          <a:effectLst/>
        </p:spPr>
        <p:style>
          <a:lnRef idx="2">
            <a:schemeClr val="accent1"/>
          </a:lnRef>
          <a:fillRef idx="0">
            <a:schemeClr val="accent1"/>
          </a:fillRef>
          <a:effectRef idx="1">
            <a:schemeClr val="accent1"/>
          </a:effectRef>
          <a:fontRef idx="minor">
            <a:schemeClr val="tx1"/>
          </a:fontRef>
        </p:style>
      </p:cxnSp>
      <p:cxnSp>
        <p:nvCxnSpPr>
          <p:cNvPr id="588" name="Straight Connector 587"/>
          <p:cNvCxnSpPr>
            <a:stCxn id="587" idx="3"/>
            <a:endCxn id="589" idx="3"/>
          </p:cNvCxnSpPr>
          <p:nvPr userDrawn="1"/>
        </p:nvCxnSpPr>
        <p:spPr>
          <a:xfrm flipV="1">
            <a:off x="7771838" y="224920"/>
            <a:ext cx="242400" cy="578111"/>
          </a:xfrm>
          <a:prstGeom prst="line">
            <a:avLst/>
          </a:prstGeom>
          <a:ln w="3175">
            <a:solidFill>
              <a:srgbClr val="2A9CFF"/>
            </a:solidFill>
          </a:ln>
          <a:effectLst/>
        </p:spPr>
        <p:style>
          <a:lnRef idx="2">
            <a:schemeClr val="accent1"/>
          </a:lnRef>
          <a:fillRef idx="0">
            <a:schemeClr val="accent1"/>
          </a:fillRef>
          <a:effectRef idx="1">
            <a:schemeClr val="accent1"/>
          </a:effectRef>
          <a:fontRef idx="minor">
            <a:schemeClr val="tx1"/>
          </a:fontRef>
        </p:style>
      </p:cxnSp>
      <p:cxnSp>
        <p:nvCxnSpPr>
          <p:cNvPr id="590" name="Straight Connector 589"/>
          <p:cNvCxnSpPr/>
          <p:nvPr userDrawn="1"/>
        </p:nvCxnSpPr>
        <p:spPr>
          <a:xfrm flipH="1" flipV="1">
            <a:off x="8014238" y="224920"/>
            <a:ext cx="1649924" cy="667760"/>
          </a:xfrm>
          <a:prstGeom prst="line">
            <a:avLst/>
          </a:prstGeom>
          <a:ln w="3175"/>
          <a:effectLst/>
        </p:spPr>
        <p:style>
          <a:lnRef idx="2">
            <a:schemeClr val="accent1"/>
          </a:lnRef>
          <a:fillRef idx="0">
            <a:schemeClr val="accent1"/>
          </a:fillRef>
          <a:effectRef idx="1">
            <a:schemeClr val="accent1"/>
          </a:effectRef>
          <a:fontRef idx="minor">
            <a:schemeClr val="tx1"/>
          </a:fontRef>
        </p:style>
      </p:cxnSp>
      <p:cxnSp>
        <p:nvCxnSpPr>
          <p:cNvPr id="591" name="Straight Connector 590"/>
          <p:cNvCxnSpPr/>
          <p:nvPr userDrawn="1"/>
        </p:nvCxnSpPr>
        <p:spPr>
          <a:xfrm flipH="1">
            <a:off x="8014238" y="-30574"/>
            <a:ext cx="1456848" cy="255494"/>
          </a:xfrm>
          <a:prstGeom prst="line">
            <a:avLst/>
          </a:prstGeom>
          <a:ln w="3175"/>
          <a:effectLst/>
        </p:spPr>
        <p:style>
          <a:lnRef idx="2">
            <a:schemeClr val="accent1"/>
          </a:lnRef>
          <a:fillRef idx="0">
            <a:schemeClr val="accent1"/>
          </a:fillRef>
          <a:effectRef idx="1">
            <a:schemeClr val="accent1"/>
          </a:effectRef>
          <a:fontRef idx="minor">
            <a:schemeClr val="tx1"/>
          </a:fontRef>
        </p:style>
      </p:cxnSp>
      <p:cxnSp>
        <p:nvCxnSpPr>
          <p:cNvPr id="594" name="Straight Connector 593"/>
          <p:cNvCxnSpPr>
            <a:stCxn id="585" idx="3"/>
          </p:cNvCxnSpPr>
          <p:nvPr userDrawn="1"/>
        </p:nvCxnSpPr>
        <p:spPr>
          <a:xfrm flipV="1">
            <a:off x="6652868" y="233522"/>
            <a:ext cx="1361370" cy="39957"/>
          </a:xfrm>
          <a:prstGeom prst="line">
            <a:avLst/>
          </a:prstGeom>
          <a:ln w="3175"/>
          <a:effectLst/>
        </p:spPr>
        <p:style>
          <a:lnRef idx="2">
            <a:schemeClr val="accent1"/>
          </a:lnRef>
          <a:fillRef idx="0">
            <a:schemeClr val="accent1"/>
          </a:fillRef>
          <a:effectRef idx="1">
            <a:schemeClr val="accent1"/>
          </a:effectRef>
          <a:fontRef idx="minor">
            <a:schemeClr val="tx1"/>
          </a:fontRef>
        </p:style>
      </p:cxnSp>
      <p:cxnSp>
        <p:nvCxnSpPr>
          <p:cNvPr id="597" name="Straight Connector 596"/>
          <p:cNvCxnSpPr>
            <a:stCxn id="596" idx="3"/>
          </p:cNvCxnSpPr>
          <p:nvPr userDrawn="1"/>
        </p:nvCxnSpPr>
        <p:spPr>
          <a:xfrm flipV="1">
            <a:off x="5848617" y="273480"/>
            <a:ext cx="804251" cy="367189"/>
          </a:xfrm>
          <a:prstGeom prst="line">
            <a:avLst/>
          </a:prstGeom>
          <a:ln w="3175">
            <a:solidFill>
              <a:srgbClr val="2A9CFF"/>
            </a:solidFill>
          </a:ln>
          <a:effectLst/>
        </p:spPr>
        <p:style>
          <a:lnRef idx="2">
            <a:schemeClr val="accent1"/>
          </a:lnRef>
          <a:fillRef idx="0">
            <a:schemeClr val="accent1"/>
          </a:fillRef>
          <a:effectRef idx="1">
            <a:schemeClr val="accent1"/>
          </a:effectRef>
          <a:fontRef idx="minor">
            <a:schemeClr val="tx1"/>
          </a:fontRef>
        </p:style>
      </p:cxnSp>
      <p:cxnSp>
        <p:nvCxnSpPr>
          <p:cNvPr id="599" name="Straight Connector 598"/>
          <p:cNvCxnSpPr>
            <a:stCxn id="598" idx="3"/>
          </p:cNvCxnSpPr>
          <p:nvPr userDrawn="1"/>
        </p:nvCxnSpPr>
        <p:spPr>
          <a:xfrm flipV="1">
            <a:off x="6004363" y="282080"/>
            <a:ext cx="648505" cy="619199"/>
          </a:xfrm>
          <a:prstGeom prst="line">
            <a:avLst/>
          </a:prstGeom>
          <a:ln w="3175">
            <a:solidFill>
              <a:srgbClr val="2A9CFF"/>
            </a:solidFill>
          </a:ln>
          <a:effectLst/>
        </p:spPr>
        <p:style>
          <a:lnRef idx="2">
            <a:schemeClr val="accent1"/>
          </a:lnRef>
          <a:fillRef idx="0">
            <a:schemeClr val="accent1"/>
          </a:fillRef>
          <a:effectRef idx="1">
            <a:schemeClr val="accent1"/>
          </a:effectRef>
          <a:fontRef idx="minor">
            <a:schemeClr val="tx1"/>
          </a:fontRef>
        </p:style>
      </p:cxnSp>
      <p:cxnSp>
        <p:nvCxnSpPr>
          <p:cNvPr id="601" name="Straight Connector 600"/>
          <p:cNvCxnSpPr>
            <a:stCxn id="600" idx="3"/>
          </p:cNvCxnSpPr>
          <p:nvPr userDrawn="1"/>
        </p:nvCxnSpPr>
        <p:spPr>
          <a:xfrm flipV="1">
            <a:off x="6285193" y="273480"/>
            <a:ext cx="367675" cy="807093"/>
          </a:xfrm>
          <a:prstGeom prst="line">
            <a:avLst/>
          </a:prstGeom>
          <a:ln w="3175">
            <a:solidFill>
              <a:srgbClr val="2A9CFF"/>
            </a:solidFill>
          </a:ln>
          <a:effectLst/>
        </p:spPr>
        <p:style>
          <a:lnRef idx="2">
            <a:schemeClr val="accent1"/>
          </a:lnRef>
          <a:fillRef idx="0">
            <a:schemeClr val="accent1"/>
          </a:fillRef>
          <a:effectRef idx="1">
            <a:schemeClr val="accent1"/>
          </a:effectRef>
          <a:fontRef idx="minor">
            <a:schemeClr val="tx1"/>
          </a:fontRef>
        </p:style>
      </p:cxnSp>
      <p:cxnSp>
        <p:nvCxnSpPr>
          <p:cNvPr id="603" name="Straight Connector 602"/>
          <p:cNvCxnSpPr>
            <a:stCxn id="602" idx="3"/>
          </p:cNvCxnSpPr>
          <p:nvPr userDrawn="1"/>
        </p:nvCxnSpPr>
        <p:spPr>
          <a:xfrm flipV="1">
            <a:off x="6619274" y="273480"/>
            <a:ext cx="33594" cy="868391"/>
          </a:xfrm>
          <a:prstGeom prst="line">
            <a:avLst/>
          </a:prstGeom>
          <a:ln w="3175">
            <a:solidFill>
              <a:srgbClr val="2A9CFF"/>
            </a:solidFill>
          </a:ln>
          <a:effectLst/>
        </p:spPr>
        <p:style>
          <a:lnRef idx="2">
            <a:schemeClr val="accent1"/>
          </a:lnRef>
          <a:fillRef idx="0">
            <a:schemeClr val="accent1"/>
          </a:fillRef>
          <a:effectRef idx="1">
            <a:schemeClr val="accent1"/>
          </a:effectRef>
          <a:fontRef idx="minor">
            <a:schemeClr val="tx1"/>
          </a:fontRef>
        </p:style>
      </p:cxnSp>
      <p:cxnSp>
        <p:nvCxnSpPr>
          <p:cNvPr id="605" name="Straight Connector 604"/>
          <p:cNvCxnSpPr>
            <a:stCxn id="604" idx="3"/>
            <a:endCxn id="585" idx="3"/>
          </p:cNvCxnSpPr>
          <p:nvPr userDrawn="1"/>
        </p:nvCxnSpPr>
        <p:spPr>
          <a:xfrm flipH="1" flipV="1">
            <a:off x="6652868" y="273479"/>
            <a:ext cx="290465" cy="860608"/>
          </a:xfrm>
          <a:prstGeom prst="line">
            <a:avLst/>
          </a:prstGeom>
          <a:ln w="3175">
            <a:solidFill>
              <a:srgbClr val="2A9CFF"/>
            </a:solidFill>
          </a:ln>
          <a:effectLst/>
        </p:spPr>
        <p:style>
          <a:lnRef idx="2">
            <a:schemeClr val="accent1"/>
          </a:lnRef>
          <a:fillRef idx="0">
            <a:schemeClr val="accent1"/>
          </a:fillRef>
          <a:effectRef idx="1">
            <a:schemeClr val="accent1"/>
          </a:effectRef>
          <a:fontRef idx="minor">
            <a:schemeClr val="tx1"/>
          </a:fontRef>
        </p:style>
      </p:cxnSp>
      <p:cxnSp>
        <p:nvCxnSpPr>
          <p:cNvPr id="607" name="Straight Connector 606"/>
          <p:cNvCxnSpPr>
            <a:stCxn id="606" idx="3"/>
          </p:cNvCxnSpPr>
          <p:nvPr userDrawn="1"/>
        </p:nvCxnSpPr>
        <p:spPr>
          <a:xfrm flipH="1" flipV="1">
            <a:off x="6652868" y="282080"/>
            <a:ext cx="670930" cy="611496"/>
          </a:xfrm>
          <a:prstGeom prst="line">
            <a:avLst/>
          </a:prstGeom>
          <a:ln w="3175">
            <a:solidFill>
              <a:srgbClr val="2A9CFF"/>
            </a:solidFill>
          </a:ln>
          <a:effectLst/>
        </p:spPr>
        <p:style>
          <a:lnRef idx="2">
            <a:schemeClr val="accent1"/>
          </a:lnRef>
          <a:fillRef idx="0">
            <a:schemeClr val="accent1"/>
          </a:fillRef>
          <a:effectRef idx="1">
            <a:schemeClr val="accent1"/>
          </a:effectRef>
          <a:fontRef idx="minor">
            <a:schemeClr val="tx1"/>
          </a:fontRef>
        </p:style>
      </p:cxnSp>
      <p:cxnSp>
        <p:nvCxnSpPr>
          <p:cNvPr id="611" name="Straight Connector 610"/>
          <p:cNvCxnSpPr>
            <a:stCxn id="610" idx="3"/>
            <a:endCxn id="585" idx="3"/>
          </p:cNvCxnSpPr>
          <p:nvPr userDrawn="1"/>
        </p:nvCxnSpPr>
        <p:spPr>
          <a:xfrm flipH="1">
            <a:off x="6652868" y="93067"/>
            <a:ext cx="944530" cy="180412"/>
          </a:xfrm>
          <a:prstGeom prst="line">
            <a:avLst/>
          </a:prstGeom>
          <a:ln w="3175">
            <a:solidFill>
              <a:srgbClr val="2A9CFF"/>
            </a:solidFill>
          </a:ln>
          <a:effectLst/>
        </p:spPr>
        <p:style>
          <a:lnRef idx="2">
            <a:schemeClr val="accent1"/>
          </a:lnRef>
          <a:fillRef idx="0">
            <a:schemeClr val="accent1"/>
          </a:fillRef>
          <a:effectRef idx="1">
            <a:schemeClr val="accent1"/>
          </a:effectRef>
          <a:fontRef idx="minor">
            <a:schemeClr val="tx1"/>
          </a:fontRef>
        </p:style>
      </p:cxnSp>
      <p:cxnSp>
        <p:nvCxnSpPr>
          <p:cNvPr id="614" name="Straight Connector 613"/>
          <p:cNvCxnSpPr>
            <a:stCxn id="570" idx="3"/>
            <a:endCxn id="580" idx="3"/>
          </p:cNvCxnSpPr>
          <p:nvPr userDrawn="1"/>
        </p:nvCxnSpPr>
        <p:spPr>
          <a:xfrm flipH="1">
            <a:off x="5545425" y="1782583"/>
            <a:ext cx="1397908" cy="149252"/>
          </a:xfrm>
          <a:prstGeom prst="line">
            <a:avLst/>
          </a:prstGeom>
          <a:ln w="3175"/>
          <a:effectLst/>
        </p:spPr>
        <p:style>
          <a:lnRef idx="2">
            <a:schemeClr val="accent1"/>
          </a:lnRef>
          <a:fillRef idx="0">
            <a:schemeClr val="accent1"/>
          </a:fillRef>
          <a:effectRef idx="1">
            <a:schemeClr val="accent1"/>
          </a:effectRef>
          <a:fontRef idx="minor">
            <a:schemeClr val="tx1"/>
          </a:fontRef>
        </p:style>
      </p:cxnSp>
      <p:cxnSp>
        <p:nvCxnSpPr>
          <p:cNvPr id="617" name="Straight Connector 616"/>
          <p:cNvCxnSpPr>
            <a:stCxn id="581" idx="3"/>
            <a:endCxn id="580" idx="3"/>
          </p:cNvCxnSpPr>
          <p:nvPr userDrawn="1"/>
        </p:nvCxnSpPr>
        <p:spPr>
          <a:xfrm>
            <a:off x="5162863" y="1463047"/>
            <a:ext cx="382562" cy="468788"/>
          </a:xfrm>
          <a:prstGeom prst="line">
            <a:avLst/>
          </a:prstGeom>
          <a:ln w="3175"/>
          <a:effectLst/>
        </p:spPr>
        <p:style>
          <a:lnRef idx="2">
            <a:schemeClr val="accent1"/>
          </a:lnRef>
          <a:fillRef idx="0">
            <a:schemeClr val="accent1"/>
          </a:fillRef>
          <a:effectRef idx="1">
            <a:schemeClr val="accent1"/>
          </a:effectRef>
          <a:fontRef idx="minor">
            <a:schemeClr val="tx1"/>
          </a:fontRef>
        </p:style>
      </p:cxnSp>
      <p:cxnSp>
        <p:nvCxnSpPr>
          <p:cNvPr id="395" name="Straight Connector 394"/>
          <p:cNvCxnSpPr>
            <a:endCxn id="394" idx="3"/>
          </p:cNvCxnSpPr>
          <p:nvPr userDrawn="1"/>
        </p:nvCxnSpPr>
        <p:spPr>
          <a:xfrm>
            <a:off x="6748246" y="3247317"/>
            <a:ext cx="1118970" cy="520951"/>
          </a:xfrm>
          <a:prstGeom prst="line">
            <a:avLst/>
          </a:prstGeom>
          <a:ln w="3175">
            <a:solidFill>
              <a:srgbClr val="2A9CFF"/>
            </a:solidFill>
          </a:ln>
          <a:effectLst/>
        </p:spPr>
        <p:style>
          <a:lnRef idx="2">
            <a:schemeClr val="accent1"/>
          </a:lnRef>
          <a:fillRef idx="0">
            <a:schemeClr val="accent1"/>
          </a:fillRef>
          <a:effectRef idx="1">
            <a:schemeClr val="accent1"/>
          </a:effectRef>
          <a:fontRef idx="minor">
            <a:schemeClr val="tx1"/>
          </a:fontRef>
        </p:style>
      </p:cxnSp>
      <p:sp>
        <p:nvSpPr>
          <p:cNvPr id="290" name="Can 289"/>
          <p:cNvSpPr/>
          <p:nvPr userDrawn="1"/>
        </p:nvSpPr>
        <p:spPr>
          <a:xfrm>
            <a:off x="44475" y="2845016"/>
            <a:ext cx="180000" cy="179294"/>
          </a:xfrm>
          <a:prstGeom prst="can">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FFFFFF"/>
              </a:solidFill>
            </a:endParaRPr>
          </a:p>
        </p:txBody>
      </p:sp>
      <p:sp>
        <p:nvSpPr>
          <p:cNvPr id="304" name="Can 303"/>
          <p:cNvSpPr/>
          <p:nvPr userDrawn="1"/>
        </p:nvSpPr>
        <p:spPr>
          <a:xfrm>
            <a:off x="1743722" y="3019464"/>
            <a:ext cx="180000" cy="179294"/>
          </a:xfrm>
          <a:prstGeom prst="can">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FFFFFF"/>
              </a:solidFill>
            </a:endParaRPr>
          </a:p>
        </p:txBody>
      </p:sp>
      <p:sp>
        <p:nvSpPr>
          <p:cNvPr id="311" name="Can 310"/>
          <p:cNvSpPr/>
          <p:nvPr userDrawn="1"/>
        </p:nvSpPr>
        <p:spPr>
          <a:xfrm>
            <a:off x="2287623" y="3247317"/>
            <a:ext cx="180000" cy="179294"/>
          </a:xfrm>
          <a:prstGeom prst="can">
            <a:avLst/>
          </a:prstGeom>
          <a:solidFill>
            <a:srgbClr val="2A9C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FFFFFF"/>
              </a:solidFill>
            </a:endParaRPr>
          </a:p>
        </p:txBody>
      </p:sp>
      <p:cxnSp>
        <p:nvCxnSpPr>
          <p:cNvPr id="314" name="Straight Connector 313"/>
          <p:cNvCxnSpPr>
            <a:stCxn id="304" idx="3"/>
            <a:endCxn id="311" idx="3"/>
          </p:cNvCxnSpPr>
          <p:nvPr userDrawn="1"/>
        </p:nvCxnSpPr>
        <p:spPr>
          <a:xfrm>
            <a:off x="1833722" y="3198758"/>
            <a:ext cx="543901" cy="227853"/>
          </a:xfrm>
          <a:prstGeom prst="line">
            <a:avLst/>
          </a:prstGeom>
          <a:ln w="3175">
            <a:solidFill>
              <a:srgbClr val="2A9CFF"/>
            </a:solidFill>
          </a:ln>
          <a:effectLst/>
        </p:spPr>
        <p:style>
          <a:lnRef idx="2">
            <a:schemeClr val="accent1"/>
          </a:lnRef>
          <a:fillRef idx="0">
            <a:schemeClr val="accent1"/>
          </a:fillRef>
          <a:effectRef idx="1">
            <a:schemeClr val="accent1"/>
          </a:effectRef>
          <a:fontRef idx="minor">
            <a:schemeClr val="tx1"/>
          </a:fontRef>
        </p:style>
      </p:cxnSp>
      <p:sp>
        <p:nvSpPr>
          <p:cNvPr id="334" name="Can 333"/>
          <p:cNvSpPr/>
          <p:nvPr userDrawn="1"/>
        </p:nvSpPr>
        <p:spPr>
          <a:xfrm>
            <a:off x="3406593" y="3776869"/>
            <a:ext cx="180000" cy="179294"/>
          </a:xfrm>
          <a:prstGeom prst="can">
            <a:avLst/>
          </a:prstGeom>
          <a:solidFill>
            <a:srgbClr val="2A9C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FFFFFF"/>
              </a:solidFill>
            </a:endParaRPr>
          </a:p>
        </p:txBody>
      </p:sp>
      <p:cxnSp>
        <p:nvCxnSpPr>
          <p:cNvPr id="335" name="Straight Connector 334"/>
          <p:cNvCxnSpPr>
            <a:stCxn id="311" idx="3"/>
          </p:cNvCxnSpPr>
          <p:nvPr userDrawn="1"/>
        </p:nvCxnSpPr>
        <p:spPr>
          <a:xfrm>
            <a:off x="2377623" y="3426611"/>
            <a:ext cx="1118970" cy="529554"/>
          </a:xfrm>
          <a:prstGeom prst="line">
            <a:avLst/>
          </a:prstGeom>
          <a:ln w="3175">
            <a:solidFill>
              <a:srgbClr val="2A9CFF"/>
            </a:solidFill>
          </a:ln>
          <a:effectLst/>
        </p:spPr>
        <p:style>
          <a:lnRef idx="2">
            <a:schemeClr val="accent1"/>
          </a:lnRef>
          <a:fillRef idx="0">
            <a:schemeClr val="accent1"/>
          </a:fillRef>
          <a:effectRef idx="1">
            <a:schemeClr val="accent1"/>
          </a:effectRef>
          <a:fontRef idx="minor">
            <a:schemeClr val="tx1"/>
          </a:fontRef>
        </p:style>
      </p:cxnSp>
      <p:sp>
        <p:nvSpPr>
          <p:cNvPr id="338" name="Can 337"/>
          <p:cNvSpPr/>
          <p:nvPr userDrawn="1"/>
        </p:nvSpPr>
        <p:spPr>
          <a:xfrm>
            <a:off x="3648993" y="3198758"/>
            <a:ext cx="180000" cy="179294"/>
          </a:xfrm>
          <a:prstGeom prst="can">
            <a:avLst/>
          </a:prstGeom>
          <a:solidFill>
            <a:srgbClr val="2A9C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FFFFFF"/>
              </a:solidFill>
            </a:endParaRPr>
          </a:p>
        </p:txBody>
      </p:sp>
      <p:sp>
        <p:nvSpPr>
          <p:cNvPr id="344" name="Can 343"/>
          <p:cNvSpPr/>
          <p:nvPr userDrawn="1"/>
        </p:nvSpPr>
        <p:spPr>
          <a:xfrm>
            <a:off x="5388916" y="3866517"/>
            <a:ext cx="180000" cy="179294"/>
          </a:xfrm>
          <a:prstGeom prst="can">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FFFFFF"/>
              </a:solidFill>
            </a:endParaRPr>
          </a:p>
        </p:txBody>
      </p:sp>
      <p:cxnSp>
        <p:nvCxnSpPr>
          <p:cNvPr id="345" name="Straight Connector 344"/>
          <p:cNvCxnSpPr/>
          <p:nvPr userDrawn="1"/>
        </p:nvCxnSpPr>
        <p:spPr>
          <a:xfrm flipH="1" flipV="1">
            <a:off x="3738993" y="3378053"/>
            <a:ext cx="1739923" cy="667758"/>
          </a:xfrm>
          <a:prstGeom prst="line">
            <a:avLst/>
          </a:prstGeom>
          <a:ln w="3175"/>
          <a:effectLst/>
        </p:spPr>
        <p:style>
          <a:lnRef idx="2">
            <a:schemeClr val="accent1"/>
          </a:lnRef>
          <a:fillRef idx="0">
            <a:schemeClr val="accent1"/>
          </a:fillRef>
          <a:effectRef idx="1">
            <a:schemeClr val="accent1"/>
          </a:effectRef>
          <a:fontRef idx="minor">
            <a:schemeClr val="tx1"/>
          </a:fontRef>
        </p:style>
      </p:cxnSp>
      <p:sp>
        <p:nvSpPr>
          <p:cNvPr id="346" name="Can 345"/>
          <p:cNvSpPr/>
          <p:nvPr userDrawn="1"/>
        </p:nvSpPr>
        <p:spPr>
          <a:xfrm>
            <a:off x="5195841" y="2943264"/>
            <a:ext cx="180000" cy="179294"/>
          </a:xfrm>
          <a:prstGeom prst="can">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FFFFFF"/>
              </a:solidFill>
            </a:endParaRPr>
          </a:p>
        </p:txBody>
      </p:sp>
      <p:sp>
        <p:nvSpPr>
          <p:cNvPr id="348" name="Can 347"/>
          <p:cNvSpPr/>
          <p:nvPr userDrawn="1"/>
        </p:nvSpPr>
        <p:spPr>
          <a:xfrm>
            <a:off x="3290829" y="2248997"/>
            <a:ext cx="180000" cy="179294"/>
          </a:xfrm>
          <a:prstGeom prst="can">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FFFFFF"/>
              </a:solidFill>
            </a:endParaRPr>
          </a:p>
        </p:txBody>
      </p:sp>
      <p:cxnSp>
        <p:nvCxnSpPr>
          <p:cNvPr id="350" name="Straight Connector 349"/>
          <p:cNvCxnSpPr/>
          <p:nvPr userDrawn="1"/>
        </p:nvCxnSpPr>
        <p:spPr>
          <a:xfrm flipV="1">
            <a:off x="2377623" y="3351158"/>
            <a:ext cx="1271370" cy="75454"/>
          </a:xfrm>
          <a:prstGeom prst="line">
            <a:avLst/>
          </a:prstGeom>
          <a:ln w="3175"/>
          <a:effectLst/>
        </p:spPr>
        <p:style>
          <a:lnRef idx="2">
            <a:schemeClr val="accent1"/>
          </a:lnRef>
          <a:fillRef idx="0">
            <a:schemeClr val="accent1"/>
          </a:fillRef>
          <a:effectRef idx="1">
            <a:schemeClr val="accent1"/>
          </a:effectRef>
          <a:fontRef idx="minor">
            <a:schemeClr val="tx1"/>
          </a:fontRef>
        </p:style>
      </p:cxnSp>
      <p:sp>
        <p:nvSpPr>
          <p:cNvPr id="351" name="Can 350"/>
          <p:cNvSpPr/>
          <p:nvPr userDrawn="1"/>
        </p:nvSpPr>
        <p:spPr>
          <a:xfrm>
            <a:off x="4132423" y="3555627"/>
            <a:ext cx="180000" cy="179294"/>
          </a:xfrm>
          <a:prstGeom prst="can">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FFFFFF"/>
              </a:solidFill>
            </a:endParaRPr>
          </a:p>
        </p:txBody>
      </p:sp>
      <p:cxnSp>
        <p:nvCxnSpPr>
          <p:cNvPr id="354" name="Straight Connector 353"/>
          <p:cNvCxnSpPr>
            <a:endCxn id="351" idx="3"/>
          </p:cNvCxnSpPr>
          <p:nvPr userDrawn="1"/>
        </p:nvCxnSpPr>
        <p:spPr>
          <a:xfrm flipV="1">
            <a:off x="3586593" y="3734921"/>
            <a:ext cx="635830" cy="179295"/>
          </a:xfrm>
          <a:prstGeom prst="line">
            <a:avLst/>
          </a:prstGeom>
          <a:ln w="3175"/>
          <a:effectLst/>
        </p:spPr>
        <p:style>
          <a:lnRef idx="2">
            <a:schemeClr val="accent1"/>
          </a:lnRef>
          <a:fillRef idx="0">
            <a:schemeClr val="accent1"/>
          </a:fillRef>
          <a:effectRef idx="1">
            <a:schemeClr val="accent1"/>
          </a:effectRef>
          <a:fontRef idx="minor">
            <a:schemeClr val="tx1"/>
          </a:fontRef>
        </p:style>
      </p:cxnSp>
      <p:cxnSp>
        <p:nvCxnSpPr>
          <p:cNvPr id="355" name="Straight Connector 354"/>
          <p:cNvCxnSpPr>
            <a:stCxn id="344" idx="3"/>
            <a:endCxn id="351" idx="3"/>
          </p:cNvCxnSpPr>
          <p:nvPr userDrawn="1"/>
        </p:nvCxnSpPr>
        <p:spPr>
          <a:xfrm flipH="1" flipV="1">
            <a:off x="4222423" y="3734921"/>
            <a:ext cx="1256493" cy="310890"/>
          </a:xfrm>
          <a:prstGeom prst="line">
            <a:avLst/>
          </a:prstGeom>
          <a:ln w="3175"/>
          <a:effectLst/>
        </p:spPr>
        <p:style>
          <a:lnRef idx="2">
            <a:schemeClr val="accent1"/>
          </a:lnRef>
          <a:fillRef idx="0">
            <a:schemeClr val="accent1"/>
          </a:fillRef>
          <a:effectRef idx="1">
            <a:schemeClr val="accent1"/>
          </a:effectRef>
          <a:fontRef idx="minor">
            <a:schemeClr val="tx1"/>
          </a:fontRef>
        </p:style>
      </p:cxnSp>
      <p:sp>
        <p:nvSpPr>
          <p:cNvPr id="356" name="Can 355"/>
          <p:cNvSpPr/>
          <p:nvPr userDrawn="1"/>
        </p:nvSpPr>
        <p:spPr>
          <a:xfrm>
            <a:off x="5829741" y="4038974"/>
            <a:ext cx="180000" cy="179294"/>
          </a:xfrm>
          <a:prstGeom prst="can">
            <a:avLst/>
          </a:prstGeom>
          <a:solidFill>
            <a:srgbClr val="2A9C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FFFFFF"/>
              </a:solidFill>
            </a:endParaRPr>
          </a:p>
        </p:txBody>
      </p:sp>
      <p:cxnSp>
        <p:nvCxnSpPr>
          <p:cNvPr id="357" name="Straight Connector 356"/>
          <p:cNvCxnSpPr>
            <a:stCxn id="344" idx="3"/>
            <a:endCxn id="356" idx="3"/>
          </p:cNvCxnSpPr>
          <p:nvPr userDrawn="1"/>
        </p:nvCxnSpPr>
        <p:spPr>
          <a:xfrm>
            <a:off x="5478916" y="4045811"/>
            <a:ext cx="440825" cy="172457"/>
          </a:xfrm>
          <a:prstGeom prst="line">
            <a:avLst/>
          </a:prstGeom>
          <a:ln w="3175">
            <a:solidFill>
              <a:srgbClr val="2A9CFF"/>
            </a:solidFill>
          </a:ln>
          <a:effectLst/>
        </p:spPr>
        <p:style>
          <a:lnRef idx="2">
            <a:schemeClr val="accent1"/>
          </a:lnRef>
          <a:fillRef idx="0">
            <a:schemeClr val="accent1"/>
          </a:fillRef>
          <a:effectRef idx="1">
            <a:schemeClr val="accent1"/>
          </a:effectRef>
          <a:fontRef idx="minor">
            <a:schemeClr val="tx1"/>
          </a:fontRef>
        </p:style>
      </p:cxnSp>
      <p:sp>
        <p:nvSpPr>
          <p:cNvPr id="358" name="Can 357"/>
          <p:cNvSpPr/>
          <p:nvPr userDrawn="1"/>
        </p:nvSpPr>
        <p:spPr>
          <a:xfrm>
            <a:off x="6948711" y="4568526"/>
            <a:ext cx="180000" cy="179294"/>
          </a:xfrm>
          <a:prstGeom prst="can">
            <a:avLst/>
          </a:prstGeom>
          <a:solidFill>
            <a:srgbClr val="2A9C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FFFFFF"/>
              </a:solidFill>
            </a:endParaRPr>
          </a:p>
        </p:txBody>
      </p:sp>
      <p:cxnSp>
        <p:nvCxnSpPr>
          <p:cNvPr id="359" name="Straight Connector 358"/>
          <p:cNvCxnSpPr>
            <a:stCxn id="356" idx="3"/>
          </p:cNvCxnSpPr>
          <p:nvPr userDrawn="1"/>
        </p:nvCxnSpPr>
        <p:spPr>
          <a:xfrm>
            <a:off x="5919741" y="4218268"/>
            <a:ext cx="1118970" cy="529553"/>
          </a:xfrm>
          <a:prstGeom prst="line">
            <a:avLst/>
          </a:prstGeom>
          <a:ln w="3175">
            <a:solidFill>
              <a:srgbClr val="2A9CFF"/>
            </a:solidFill>
          </a:ln>
          <a:effectLst/>
        </p:spPr>
        <p:style>
          <a:lnRef idx="2">
            <a:schemeClr val="accent1"/>
          </a:lnRef>
          <a:fillRef idx="0">
            <a:schemeClr val="accent1"/>
          </a:fillRef>
          <a:effectRef idx="1">
            <a:schemeClr val="accent1"/>
          </a:effectRef>
          <a:fontRef idx="minor">
            <a:schemeClr val="tx1"/>
          </a:fontRef>
        </p:style>
      </p:cxnSp>
      <p:cxnSp>
        <p:nvCxnSpPr>
          <p:cNvPr id="360" name="Straight Connector 359"/>
          <p:cNvCxnSpPr/>
          <p:nvPr userDrawn="1"/>
        </p:nvCxnSpPr>
        <p:spPr>
          <a:xfrm flipV="1">
            <a:off x="7038711" y="4169710"/>
            <a:ext cx="242400" cy="578111"/>
          </a:xfrm>
          <a:prstGeom prst="line">
            <a:avLst/>
          </a:prstGeom>
          <a:ln w="3175">
            <a:solidFill>
              <a:srgbClr val="2A9CFF"/>
            </a:solidFill>
          </a:ln>
          <a:effectLst/>
        </p:spPr>
        <p:style>
          <a:lnRef idx="2">
            <a:schemeClr val="accent1"/>
          </a:lnRef>
          <a:fillRef idx="0">
            <a:schemeClr val="accent1"/>
          </a:fillRef>
          <a:effectRef idx="1">
            <a:schemeClr val="accent1"/>
          </a:effectRef>
          <a:fontRef idx="minor">
            <a:schemeClr val="tx1"/>
          </a:fontRef>
        </p:style>
      </p:cxnSp>
      <p:sp>
        <p:nvSpPr>
          <p:cNvPr id="361" name="Can 360"/>
          <p:cNvSpPr/>
          <p:nvPr userDrawn="1"/>
        </p:nvSpPr>
        <p:spPr>
          <a:xfrm>
            <a:off x="7191111" y="3990415"/>
            <a:ext cx="180000" cy="179294"/>
          </a:xfrm>
          <a:prstGeom prst="can">
            <a:avLst/>
          </a:prstGeom>
          <a:solidFill>
            <a:srgbClr val="2A9C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FFFFFF"/>
              </a:solidFill>
            </a:endParaRPr>
          </a:p>
        </p:txBody>
      </p:sp>
      <p:sp>
        <p:nvSpPr>
          <p:cNvPr id="362" name="Can 361"/>
          <p:cNvSpPr/>
          <p:nvPr userDrawn="1"/>
        </p:nvSpPr>
        <p:spPr>
          <a:xfrm>
            <a:off x="8931034" y="4658174"/>
            <a:ext cx="180000" cy="179294"/>
          </a:xfrm>
          <a:prstGeom prst="can">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FFFFFF"/>
              </a:solidFill>
            </a:endParaRPr>
          </a:p>
        </p:txBody>
      </p:sp>
      <p:cxnSp>
        <p:nvCxnSpPr>
          <p:cNvPr id="363" name="Straight Connector 362"/>
          <p:cNvCxnSpPr>
            <a:stCxn id="362" idx="3"/>
          </p:cNvCxnSpPr>
          <p:nvPr userDrawn="1"/>
        </p:nvCxnSpPr>
        <p:spPr>
          <a:xfrm flipH="1" flipV="1">
            <a:off x="7281111" y="4169709"/>
            <a:ext cx="1739923" cy="667759"/>
          </a:xfrm>
          <a:prstGeom prst="line">
            <a:avLst/>
          </a:prstGeom>
          <a:ln w="3175"/>
          <a:effectLst/>
        </p:spPr>
        <p:style>
          <a:lnRef idx="2">
            <a:schemeClr val="accent1"/>
          </a:lnRef>
          <a:fillRef idx="0">
            <a:schemeClr val="accent1"/>
          </a:fillRef>
          <a:effectRef idx="1">
            <a:schemeClr val="accent1"/>
          </a:effectRef>
          <a:fontRef idx="minor">
            <a:schemeClr val="tx1"/>
          </a:fontRef>
        </p:style>
      </p:cxnSp>
      <p:sp>
        <p:nvSpPr>
          <p:cNvPr id="364" name="Can 363"/>
          <p:cNvSpPr/>
          <p:nvPr userDrawn="1"/>
        </p:nvSpPr>
        <p:spPr>
          <a:xfrm>
            <a:off x="8737959" y="3734921"/>
            <a:ext cx="180000" cy="179294"/>
          </a:xfrm>
          <a:prstGeom prst="can">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FFFFFF"/>
              </a:solidFill>
            </a:endParaRPr>
          </a:p>
        </p:txBody>
      </p:sp>
      <p:cxnSp>
        <p:nvCxnSpPr>
          <p:cNvPr id="365" name="Straight Connector 364"/>
          <p:cNvCxnSpPr/>
          <p:nvPr userDrawn="1"/>
        </p:nvCxnSpPr>
        <p:spPr>
          <a:xfrm flipH="1">
            <a:off x="7288808" y="3914215"/>
            <a:ext cx="1546848" cy="255495"/>
          </a:xfrm>
          <a:prstGeom prst="line">
            <a:avLst/>
          </a:prstGeom>
          <a:ln w="3175"/>
          <a:effectLst/>
        </p:spPr>
        <p:style>
          <a:lnRef idx="2">
            <a:schemeClr val="accent1"/>
          </a:lnRef>
          <a:fillRef idx="0">
            <a:schemeClr val="accent1"/>
          </a:fillRef>
          <a:effectRef idx="1">
            <a:schemeClr val="accent1"/>
          </a:effectRef>
          <a:fontRef idx="minor">
            <a:schemeClr val="tx1"/>
          </a:fontRef>
        </p:style>
      </p:cxnSp>
      <p:cxnSp>
        <p:nvCxnSpPr>
          <p:cNvPr id="368" name="Straight Connector 367"/>
          <p:cNvCxnSpPr>
            <a:stCxn id="356" idx="3"/>
            <a:endCxn id="361" idx="3"/>
          </p:cNvCxnSpPr>
          <p:nvPr userDrawn="1"/>
        </p:nvCxnSpPr>
        <p:spPr>
          <a:xfrm flipV="1">
            <a:off x="5919741" y="4169709"/>
            <a:ext cx="1361370" cy="48559"/>
          </a:xfrm>
          <a:prstGeom prst="line">
            <a:avLst/>
          </a:prstGeom>
          <a:ln w="3175"/>
          <a:effectLst/>
        </p:spPr>
        <p:style>
          <a:lnRef idx="2">
            <a:schemeClr val="accent1"/>
          </a:lnRef>
          <a:fillRef idx="0">
            <a:schemeClr val="accent1"/>
          </a:fillRef>
          <a:effectRef idx="1">
            <a:schemeClr val="accent1"/>
          </a:effectRef>
          <a:fontRef idx="minor">
            <a:schemeClr val="tx1"/>
          </a:fontRef>
        </p:style>
      </p:cxnSp>
      <p:sp>
        <p:nvSpPr>
          <p:cNvPr id="369" name="Can 368"/>
          <p:cNvSpPr/>
          <p:nvPr userDrawn="1"/>
        </p:nvSpPr>
        <p:spPr>
          <a:xfrm>
            <a:off x="252463" y="3914216"/>
            <a:ext cx="180000" cy="179294"/>
          </a:xfrm>
          <a:prstGeom prst="can">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FFFFFF"/>
              </a:solidFill>
            </a:endParaRPr>
          </a:p>
        </p:txBody>
      </p:sp>
      <p:sp>
        <p:nvSpPr>
          <p:cNvPr id="370" name="Can 369"/>
          <p:cNvSpPr/>
          <p:nvPr userDrawn="1"/>
        </p:nvSpPr>
        <p:spPr>
          <a:xfrm>
            <a:off x="134475" y="4395109"/>
            <a:ext cx="180000" cy="179294"/>
          </a:xfrm>
          <a:prstGeom prst="can">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FFFFFF"/>
              </a:solidFill>
            </a:endParaRPr>
          </a:p>
        </p:txBody>
      </p:sp>
      <p:sp>
        <p:nvSpPr>
          <p:cNvPr id="371" name="Can 370"/>
          <p:cNvSpPr/>
          <p:nvPr userDrawn="1"/>
        </p:nvSpPr>
        <p:spPr>
          <a:xfrm>
            <a:off x="1716122" y="4325190"/>
            <a:ext cx="180000" cy="179294"/>
          </a:xfrm>
          <a:prstGeom prst="can">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FFFFFF"/>
              </a:solidFill>
            </a:endParaRPr>
          </a:p>
        </p:txBody>
      </p:sp>
      <p:sp>
        <p:nvSpPr>
          <p:cNvPr id="374" name="Can 373"/>
          <p:cNvSpPr/>
          <p:nvPr userDrawn="1"/>
        </p:nvSpPr>
        <p:spPr>
          <a:xfrm>
            <a:off x="2260023" y="4553043"/>
            <a:ext cx="180000" cy="179294"/>
          </a:xfrm>
          <a:prstGeom prst="can">
            <a:avLst/>
          </a:prstGeom>
          <a:solidFill>
            <a:srgbClr val="2A9C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FFFFFF"/>
              </a:solidFill>
            </a:endParaRPr>
          </a:p>
        </p:txBody>
      </p:sp>
      <p:cxnSp>
        <p:nvCxnSpPr>
          <p:cNvPr id="375" name="Straight Connector 374"/>
          <p:cNvCxnSpPr>
            <a:stCxn id="371" idx="3"/>
            <a:endCxn id="374" idx="3"/>
          </p:cNvCxnSpPr>
          <p:nvPr userDrawn="1"/>
        </p:nvCxnSpPr>
        <p:spPr>
          <a:xfrm>
            <a:off x="1806122" y="4504484"/>
            <a:ext cx="543901" cy="227853"/>
          </a:xfrm>
          <a:prstGeom prst="line">
            <a:avLst/>
          </a:prstGeom>
          <a:ln w="3175">
            <a:solidFill>
              <a:srgbClr val="2A9CFF"/>
            </a:solidFill>
          </a:ln>
          <a:effectLst/>
        </p:spPr>
        <p:style>
          <a:lnRef idx="2">
            <a:schemeClr val="accent1"/>
          </a:lnRef>
          <a:fillRef idx="0">
            <a:schemeClr val="accent1"/>
          </a:fillRef>
          <a:effectRef idx="1">
            <a:schemeClr val="accent1"/>
          </a:effectRef>
          <a:fontRef idx="minor">
            <a:schemeClr val="tx1"/>
          </a:fontRef>
        </p:style>
      </p:cxnSp>
      <p:sp>
        <p:nvSpPr>
          <p:cNvPr id="376" name="Can 375"/>
          <p:cNvSpPr/>
          <p:nvPr userDrawn="1"/>
        </p:nvSpPr>
        <p:spPr>
          <a:xfrm>
            <a:off x="3073991" y="4852248"/>
            <a:ext cx="180000" cy="179294"/>
          </a:xfrm>
          <a:prstGeom prst="can">
            <a:avLst/>
          </a:prstGeom>
          <a:solidFill>
            <a:srgbClr val="2A9C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FFFFFF"/>
              </a:solidFill>
            </a:endParaRPr>
          </a:p>
        </p:txBody>
      </p:sp>
      <p:cxnSp>
        <p:nvCxnSpPr>
          <p:cNvPr id="377" name="Straight Connector 376"/>
          <p:cNvCxnSpPr>
            <a:stCxn id="374" idx="3"/>
            <a:endCxn id="376" idx="3"/>
          </p:cNvCxnSpPr>
          <p:nvPr userDrawn="1"/>
        </p:nvCxnSpPr>
        <p:spPr>
          <a:xfrm>
            <a:off x="2350023" y="4732337"/>
            <a:ext cx="813968" cy="299205"/>
          </a:xfrm>
          <a:prstGeom prst="line">
            <a:avLst/>
          </a:prstGeom>
          <a:ln w="3175">
            <a:solidFill>
              <a:srgbClr val="2A9CFF"/>
            </a:solidFill>
          </a:ln>
          <a:effectLst/>
        </p:spPr>
        <p:style>
          <a:lnRef idx="2">
            <a:schemeClr val="accent1"/>
          </a:lnRef>
          <a:fillRef idx="0">
            <a:schemeClr val="accent1"/>
          </a:fillRef>
          <a:effectRef idx="1">
            <a:schemeClr val="accent1"/>
          </a:effectRef>
          <a:fontRef idx="minor">
            <a:schemeClr val="tx1"/>
          </a:fontRef>
        </p:style>
      </p:cxnSp>
      <p:cxnSp>
        <p:nvCxnSpPr>
          <p:cNvPr id="378" name="Straight Connector 377"/>
          <p:cNvCxnSpPr>
            <a:endCxn id="379" idx="3"/>
          </p:cNvCxnSpPr>
          <p:nvPr userDrawn="1"/>
        </p:nvCxnSpPr>
        <p:spPr>
          <a:xfrm flipV="1">
            <a:off x="3163991" y="4683778"/>
            <a:ext cx="547402" cy="347764"/>
          </a:xfrm>
          <a:prstGeom prst="line">
            <a:avLst/>
          </a:prstGeom>
          <a:ln w="3175">
            <a:solidFill>
              <a:srgbClr val="2A9CFF"/>
            </a:solidFill>
          </a:ln>
          <a:effectLst/>
        </p:spPr>
        <p:style>
          <a:lnRef idx="2">
            <a:schemeClr val="accent1"/>
          </a:lnRef>
          <a:fillRef idx="0">
            <a:schemeClr val="accent1"/>
          </a:fillRef>
          <a:effectRef idx="1">
            <a:schemeClr val="accent1"/>
          </a:effectRef>
          <a:fontRef idx="minor">
            <a:schemeClr val="tx1"/>
          </a:fontRef>
        </p:style>
      </p:cxnSp>
      <p:sp>
        <p:nvSpPr>
          <p:cNvPr id="379" name="Can 378"/>
          <p:cNvSpPr/>
          <p:nvPr userDrawn="1"/>
        </p:nvSpPr>
        <p:spPr>
          <a:xfrm>
            <a:off x="3621393" y="4504484"/>
            <a:ext cx="180000" cy="179294"/>
          </a:xfrm>
          <a:prstGeom prst="can">
            <a:avLst/>
          </a:prstGeom>
          <a:solidFill>
            <a:srgbClr val="2A9C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FFFFFF"/>
              </a:solidFill>
            </a:endParaRPr>
          </a:p>
        </p:txBody>
      </p:sp>
      <p:sp>
        <p:nvSpPr>
          <p:cNvPr id="380" name="Can 379"/>
          <p:cNvSpPr/>
          <p:nvPr userDrawn="1"/>
        </p:nvSpPr>
        <p:spPr>
          <a:xfrm>
            <a:off x="5550803" y="4717778"/>
            <a:ext cx="180000" cy="179294"/>
          </a:xfrm>
          <a:prstGeom prst="can">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FFFFFF"/>
              </a:solidFill>
            </a:endParaRPr>
          </a:p>
        </p:txBody>
      </p:sp>
      <p:cxnSp>
        <p:nvCxnSpPr>
          <p:cNvPr id="381" name="Straight Connector 380"/>
          <p:cNvCxnSpPr>
            <a:endCxn id="379" idx="3"/>
          </p:cNvCxnSpPr>
          <p:nvPr userDrawn="1"/>
        </p:nvCxnSpPr>
        <p:spPr>
          <a:xfrm flipH="1" flipV="1">
            <a:off x="3711393" y="4683778"/>
            <a:ext cx="1929410" cy="213294"/>
          </a:xfrm>
          <a:prstGeom prst="line">
            <a:avLst/>
          </a:prstGeom>
          <a:ln w="3175"/>
          <a:effectLst/>
        </p:spPr>
        <p:style>
          <a:lnRef idx="2">
            <a:schemeClr val="accent1"/>
          </a:lnRef>
          <a:fillRef idx="0">
            <a:schemeClr val="accent1"/>
          </a:fillRef>
          <a:effectRef idx="1">
            <a:schemeClr val="accent1"/>
          </a:effectRef>
          <a:fontRef idx="minor">
            <a:schemeClr val="tx1"/>
          </a:fontRef>
        </p:style>
      </p:cxnSp>
      <p:sp>
        <p:nvSpPr>
          <p:cNvPr id="382" name="Can 381"/>
          <p:cNvSpPr/>
          <p:nvPr userDrawn="1"/>
        </p:nvSpPr>
        <p:spPr>
          <a:xfrm>
            <a:off x="5168241" y="4248990"/>
            <a:ext cx="180000" cy="179294"/>
          </a:xfrm>
          <a:prstGeom prst="can">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FFFFFF"/>
              </a:solidFill>
            </a:endParaRPr>
          </a:p>
        </p:txBody>
      </p:sp>
      <p:sp>
        <p:nvSpPr>
          <p:cNvPr id="384" name="Can 383"/>
          <p:cNvSpPr/>
          <p:nvPr userDrawn="1"/>
        </p:nvSpPr>
        <p:spPr>
          <a:xfrm>
            <a:off x="3263229" y="3554723"/>
            <a:ext cx="180000" cy="179294"/>
          </a:xfrm>
          <a:prstGeom prst="can">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FFFFFF"/>
              </a:solidFill>
            </a:endParaRPr>
          </a:p>
        </p:txBody>
      </p:sp>
      <p:cxnSp>
        <p:nvCxnSpPr>
          <p:cNvPr id="386" name="Straight Connector 385"/>
          <p:cNvCxnSpPr>
            <a:stCxn id="374" idx="3"/>
            <a:endCxn id="379" idx="3"/>
          </p:cNvCxnSpPr>
          <p:nvPr userDrawn="1"/>
        </p:nvCxnSpPr>
        <p:spPr>
          <a:xfrm flipV="1">
            <a:off x="2350023" y="4683778"/>
            <a:ext cx="1361370" cy="48559"/>
          </a:xfrm>
          <a:prstGeom prst="line">
            <a:avLst/>
          </a:prstGeom>
          <a:ln w="3175"/>
          <a:effectLst/>
        </p:spPr>
        <p:style>
          <a:lnRef idx="2">
            <a:schemeClr val="accent1"/>
          </a:lnRef>
          <a:fillRef idx="0">
            <a:schemeClr val="accent1"/>
          </a:fillRef>
          <a:effectRef idx="1">
            <a:schemeClr val="accent1"/>
          </a:effectRef>
          <a:fontRef idx="minor">
            <a:schemeClr val="tx1"/>
          </a:fontRef>
        </p:style>
      </p:cxnSp>
      <p:sp>
        <p:nvSpPr>
          <p:cNvPr id="387" name="Can 386"/>
          <p:cNvSpPr/>
          <p:nvPr userDrawn="1"/>
        </p:nvSpPr>
        <p:spPr>
          <a:xfrm>
            <a:off x="4960928" y="2576075"/>
            <a:ext cx="180000" cy="179294"/>
          </a:xfrm>
          <a:prstGeom prst="can">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FFFFFF"/>
              </a:solidFill>
            </a:endParaRPr>
          </a:p>
        </p:txBody>
      </p:sp>
      <p:sp>
        <p:nvSpPr>
          <p:cNvPr id="388" name="Can 387"/>
          <p:cNvSpPr/>
          <p:nvPr userDrawn="1"/>
        </p:nvSpPr>
        <p:spPr>
          <a:xfrm>
            <a:off x="4235098" y="2755369"/>
            <a:ext cx="180000" cy="179294"/>
          </a:xfrm>
          <a:prstGeom prst="can">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FFFFFF"/>
              </a:solidFill>
            </a:endParaRPr>
          </a:p>
        </p:txBody>
      </p:sp>
      <p:sp>
        <p:nvSpPr>
          <p:cNvPr id="389" name="Can 388"/>
          <p:cNvSpPr/>
          <p:nvPr userDrawn="1"/>
        </p:nvSpPr>
        <p:spPr>
          <a:xfrm>
            <a:off x="6114345" y="2831569"/>
            <a:ext cx="180000" cy="179294"/>
          </a:xfrm>
          <a:prstGeom prst="can">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FFFFFF"/>
              </a:solidFill>
            </a:endParaRPr>
          </a:p>
        </p:txBody>
      </p:sp>
      <p:sp>
        <p:nvSpPr>
          <p:cNvPr id="392" name="Can 391"/>
          <p:cNvSpPr/>
          <p:nvPr userDrawn="1"/>
        </p:nvSpPr>
        <p:spPr>
          <a:xfrm>
            <a:off x="6658246" y="3059422"/>
            <a:ext cx="180000" cy="179294"/>
          </a:xfrm>
          <a:prstGeom prst="can">
            <a:avLst/>
          </a:prstGeom>
          <a:solidFill>
            <a:srgbClr val="2A9C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FFFFFF"/>
              </a:solidFill>
            </a:endParaRPr>
          </a:p>
        </p:txBody>
      </p:sp>
      <p:cxnSp>
        <p:nvCxnSpPr>
          <p:cNvPr id="393" name="Straight Connector 392"/>
          <p:cNvCxnSpPr>
            <a:stCxn id="389" idx="3"/>
          </p:cNvCxnSpPr>
          <p:nvPr userDrawn="1"/>
        </p:nvCxnSpPr>
        <p:spPr>
          <a:xfrm>
            <a:off x="6204345" y="3010863"/>
            <a:ext cx="543901" cy="227854"/>
          </a:xfrm>
          <a:prstGeom prst="line">
            <a:avLst/>
          </a:prstGeom>
          <a:ln w="3175">
            <a:solidFill>
              <a:srgbClr val="2A9CFF"/>
            </a:solidFill>
          </a:ln>
          <a:effectLst/>
        </p:spPr>
        <p:style>
          <a:lnRef idx="2">
            <a:schemeClr val="accent1"/>
          </a:lnRef>
          <a:fillRef idx="0">
            <a:schemeClr val="accent1"/>
          </a:fillRef>
          <a:effectRef idx="1">
            <a:schemeClr val="accent1"/>
          </a:effectRef>
          <a:fontRef idx="minor">
            <a:schemeClr val="tx1"/>
          </a:fontRef>
        </p:style>
      </p:cxnSp>
      <p:sp>
        <p:nvSpPr>
          <p:cNvPr id="394" name="Can 393"/>
          <p:cNvSpPr/>
          <p:nvPr userDrawn="1"/>
        </p:nvSpPr>
        <p:spPr>
          <a:xfrm>
            <a:off x="7777216" y="3588974"/>
            <a:ext cx="180000" cy="179294"/>
          </a:xfrm>
          <a:prstGeom prst="can">
            <a:avLst/>
          </a:prstGeom>
          <a:solidFill>
            <a:srgbClr val="2A9C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FFFFFF"/>
              </a:solidFill>
            </a:endParaRPr>
          </a:p>
        </p:txBody>
      </p:sp>
      <p:sp>
        <p:nvSpPr>
          <p:cNvPr id="397" name="Can 396"/>
          <p:cNvSpPr/>
          <p:nvPr userDrawn="1"/>
        </p:nvSpPr>
        <p:spPr>
          <a:xfrm>
            <a:off x="8019616" y="3010863"/>
            <a:ext cx="180000" cy="179294"/>
          </a:xfrm>
          <a:prstGeom prst="can">
            <a:avLst/>
          </a:prstGeom>
          <a:solidFill>
            <a:srgbClr val="2A9C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FFFFFF"/>
              </a:solidFill>
            </a:endParaRPr>
          </a:p>
        </p:txBody>
      </p:sp>
      <p:sp>
        <p:nvSpPr>
          <p:cNvPr id="402" name="Can 401"/>
          <p:cNvSpPr/>
          <p:nvPr userDrawn="1"/>
        </p:nvSpPr>
        <p:spPr>
          <a:xfrm>
            <a:off x="7661452" y="2061102"/>
            <a:ext cx="180000" cy="179294"/>
          </a:xfrm>
          <a:prstGeom prst="can">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FFFFFF"/>
              </a:solidFill>
            </a:endParaRPr>
          </a:p>
        </p:txBody>
      </p:sp>
      <p:cxnSp>
        <p:nvCxnSpPr>
          <p:cNvPr id="404" name="Straight Connector 403"/>
          <p:cNvCxnSpPr>
            <a:stCxn id="392" idx="3"/>
            <a:endCxn id="397" idx="3"/>
          </p:cNvCxnSpPr>
          <p:nvPr userDrawn="1"/>
        </p:nvCxnSpPr>
        <p:spPr>
          <a:xfrm flipV="1">
            <a:off x="6748246" y="3190157"/>
            <a:ext cx="1361370" cy="48559"/>
          </a:xfrm>
          <a:prstGeom prst="line">
            <a:avLst/>
          </a:prstGeom>
          <a:ln w="3175"/>
          <a:effectLst/>
        </p:spPr>
        <p:style>
          <a:lnRef idx="2">
            <a:schemeClr val="accent1"/>
          </a:lnRef>
          <a:fillRef idx="0">
            <a:schemeClr val="accent1"/>
          </a:fillRef>
          <a:effectRef idx="1">
            <a:schemeClr val="accent1"/>
          </a:effectRef>
          <a:fontRef idx="minor">
            <a:schemeClr val="tx1"/>
          </a:fontRef>
        </p:style>
      </p:cxnSp>
      <p:cxnSp>
        <p:nvCxnSpPr>
          <p:cNvPr id="406" name="Straight Connector 405"/>
          <p:cNvCxnSpPr/>
          <p:nvPr userDrawn="1"/>
        </p:nvCxnSpPr>
        <p:spPr>
          <a:xfrm flipH="1">
            <a:off x="1806123" y="3426612"/>
            <a:ext cx="571501" cy="898578"/>
          </a:xfrm>
          <a:prstGeom prst="line">
            <a:avLst/>
          </a:prstGeom>
          <a:ln w="3175"/>
          <a:effectLst/>
        </p:spPr>
        <p:style>
          <a:lnRef idx="2">
            <a:schemeClr val="accent1"/>
          </a:lnRef>
          <a:fillRef idx="0">
            <a:schemeClr val="accent1"/>
          </a:fillRef>
          <a:effectRef idx="1">
            <a:schemeClr val="accent1"/>
          </a:effectRef>
          <a:fontRef idx="minor">
            <a:schemeClr val="tx1"/>
          </a:fontRef>
        </p:style>
      </p:cxnSp>
      <p:cxnSp>
        <p:nvCxnSpPr>
          <p:cNvPr id="407" name="Straight Connector 406"/>
          <p:cNvCxnSpPr>
            <a:stCxn id="370" idx="3"/>
            <a:endCxn id="311" idx="3"/>
          </p:cNvCxnSpPr>
          <p:nvPr userDrawn="1"/>
        </p:nvCxnSpPr>
        <p:spPr>
          <a:xfrm flipV="1">
            <a:off x="224475" y="3426611"/>
            <a:ext cx="2153148" cy="1147792"/>
          </a:xfrm>
          <a:prstGeom prst="line">
            <a:avLst/>
          </a:prstGeom>
          <a:ln w="3175"/>
          <a:effectLst/>
        </p:spPr>
        <p:style>
          <a:lnRef idx="2">
            <a:schemeClr val="accent1"/>
          </a:lnRef>
          <a:fillRef idx="0">
            <a:schemeClr val="accent1"/>
          </a:fillRef>
          <a:effectRef idx="1">
            <a:schemeClr val="accent1"/>
          </a:effectRef>
          <a:fontRef idx="minor">
            <a:schemeClr val="tx1"/>
          </a:fontRef>
        </p:style>
      </p:cxnSp>
      <p:sp>
        <p:nvSpPr>
          <p:cNvPr id="409" name="Can 408"/>
          <p:cNvSpPr/>
          <p:nvPr userDrawn="1"/>
        </p:nvSpPr>
        <p:spPr>
          <a:xfrm>
            <a:off x="4870928" y="3288405"/>
            <a:ext cx="180000" cy="179294"/>
          </a:xfrm>
          <a:prstGeom prst="can">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FFFFFF"/>
              </a:solidFill>
            </a:endParaRPr>
          </a:p>
        </p:txBody>
      </p:sp>
      <p:cxnSp>
        <p:nvCxnSpPr>
          <p:cNvPr id="410" name="Straight Connector 409"/>
          <p:cNvCxnSpPr>
            <a:stCxn id="338" idx="3"/>
          </p:cNvCxnSpPr>
          <p:nvPr userDrawn="1"/>
        </p:nvCxnSpPr>
        <p:spPr>
          <a:xfrm>
            <a:off x="3738993" y="3378052"/>
            <a:ext cx="1221935" cy="89647"/>
          </a:xfrm>
          <a:prstGeom prst="line">
            <a:avLst/>
          </a:prstGeom>
          <a:ln w="3175">
            <a:solidFill>
              <a:schemeClr val="accent4"/>
            </a:solidFill>
          </a:ln>
          <a:effectLst/>
        </p:spPr>
        <p:style>
          <a:lnRef idx="2">
            <a:schemeClr val="accent1"/>
          </a:lnRef>
          <a:fillRef idx="0">
            <a:schemeClr val="accent1"/>
          </a:fillRef>
          <a:effectRef idx="1">
            <a:schemeClr val="accent1"/>
          </a:effectRef>
          <a:fontRef idx="minor">
            <a:schemeClr val="tx1"/>
          </a:fontRef>
        </p:style>
      </p:cxnSp>
      <p:cxnSp>
        <p:nvCxnSpPr>
          <p:cNvPr id="412" name="Straight Connector 411"/>
          <p:cNvCxnSpPr>
            <a:endCxn id="413" idx="3"/>
          </p:cNvCxnSpPr>
          <p:nvPr userDrawn="1"/>
        </p:nvCxnSpPr>
        <p:spPr>
          <a:xfrm flipH="1">
            <a:off x="2325762" y="3426611"/>
            <a:ext cx="51862" cy="505785"/>
          </a:xfrm>
          <a:prstGeom prst="line">
            <a:avLst/>
          </a:prstGeom>
          <a:ln w="3175">
            <a:solidFill>
              <a:schemeClr val="accent4"/>
            </a:solidFill>
          </a:ln>
          <a:effectLst/>
        </p:spPr>
        <p:style>
          <a:lnRef idx="2">
            <a:schemeClr val="accent1"/>
          </a:lnRef>
          <a:fillRef idx="0">
            <a:schemeClr val="accent1"/>
          </a:fillRef>
          <a:effectRef idx="1">
            <a:schemeClr val="accent1"/>
          </a:effectRef>
          <a:fontRef idx="minor">
            <a:schemeClr val="tx1"/>
          </a:fontRef>
        </p:style>
      </p:cxnSp>
      <p:sp>
        <p:nvSpPr>
          <p:cNvPr id="413" name="Can 412"/>
          <p:cNvSpPr/>
          <p:nvPr userDrawn="1"/>
        </p:nvSpPr>
        <p:spPr>
          <a:xfrm>
            <a:off x="2235762" y="3753102"/>
            <a:ext cx="180000" cy="179294"/>
          </a:xfrm>
          <a:prstGeom prst="can">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FFFFFF"/>
              </a:solidFill>
            </a:endParaRPr>
          </a:p>
        </p:txBody>
      </p:sp>
      <p:cxnSp>
        <p:nvCxnSpPr>
          <p:cNvPr id="415" name="Straight Connector 414"/>
          <p:cNvCxnSpPr>
            <a:stCxn id="416" idx="3"/>
            <a:endCxn id="413" idx="3"/>
          </p:cNvCxnSpPr>
          <p:nvPr userDrawn="1"/>
        </p:nvCxnSpPr>
        <p:spPr>
          <a:xfrm flipH="1" flipV="1">
            <a:off x="2325762" y="3932396"/>
            <a:ext cx="231861" cy="438272"/>
          </a:xfrm>
          <a:prstGeom prst="line">
            <a:avLst/>
          </a:prstGeom>
          <a:ln w="3175">
            <a:solidFill>
              <a:schemeClr val="accent4"/>
            </a:solidFill>
          </a:ln>
          <a:effectLst/>
        </p:spPr>
        <p:style>
          <a:lnRef idx="2">
            <a:schemeClr val="accent1"/>
          </a:lnRef>
          <a:fillRef idx="0">
            <a:schemeClr val="accent1"/>
          </a:fillRef>
          <a:effectRef idx="1">
            <a:schemeClr val="accent1"/>
          </a:effectRef>
          <a:fontRef idx="minor">
            <a:schemeClr val="tx1"/>
          </a:fontRef>
        </p:style>
      </p:cxnSp>
      <p:sp>
        <p:nvSpPr>
          <p:cNvPr id="416" name="Can 415"/>
          <p:cNvSpPr/>
          <p:nvPr userDrawn="1"/>
        </p:nvSpPr>
        <p:spPr>
          <a:xfrm>
            <a:off x="2467623" y="4191374"/>
            <a:ext cx="180000" cy="179294"/>
          </a:xfrm>
          <a:prstGeom prst="can">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FFFFFF"/>
              </a:solidFill>
            </a:endParaRPr>
          </a:p>
        </p:txBody>
      </p:sp>
      <p:sp>
        <p:nvSpPr>
          <p:cNvPr id="423" name="Can 422"/>
          <p:cNvSpPr/>
          <p:nvPr userDrawn="1"/>
        </p:nvSpPr>
        <p:spPr>
          <a:xfrm>
            <a:off x="680305" y="4478880"/>
            <a:ext cx="180000" cy="179294"/>
          </a:xfrm>
          <a:prstGeom prst="can">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FFFFFF"/>
              </a:solidFill>
            </a:endParaRPr>
          </a:p>
        </p:txBody>
      </p:sp>
      <p:cxnSp>
        <p:nvCxnSpPr>
          <p:cNvPr id="424" name="Straight Connector 423"/>
          <p:cNvCxnSpPr>
            <a:stCxn id="374" idx="3"/>
            <a:endCxn id="423" idx="3"/>
          </p:cNvCxnSpPr>
          <p:nvPr userDrawn="1"/>
        </p:nvCxnSpPr>
        <p:spPr>
          <a:xfrm flipH="1" flipV="1">
            <a:off x="770305" y="4658174"/>
            <a:ext cx="1579718" cy="74163"/>
          </a:xfrm>
          <a:prstGeom prst="line">
            <a:avLst/>
          </a:prstGeom>
          <a:ln w="3175"/>
          <a:effectLst/>
        </p:spPr>
        <p:style>
          <a:lnRef idx="2">
            <a:schemeClr val="accent1"/>
          </a:lnRef>
          <a:fillRef idx="0">
            <a:schemeClr val="accent1"/>
          </a:fillRef>
          <a:effectRef idx="1">
            <a:schemeClr val="accent1"/>
          </a:effectRef>
          <a:fontRef idx="minor">
            <a:schemeClr val="tx1"/>
          </a:fontRef>
        </p:style>
      </p:cxnSp>
      <p:cxnSp>
        <p:nvCxnSpPr>
          <p:cNvPr id="475" name="Straight Connector 474"/>
          <p:cNvCxnSpPr>
            <a:endCxn id="384" idx="3"/>
          </p:cNvCxnSpPr>
          <p:nvPr userDrawn="1"/>
        </p:nvCxnSpPr>
        <p:spPr>
          <a:xfrm flipH="1" flipV="1">
            <a:off x="3353229" y="3734017"/>
            <a:ext cx="143364" cy="222148"/>
          </a:xfrm>
          <a:prstGeom prst="line">
            <a:avLst/>
          </a:prstGeom>
          <a:ln w="3175">
            <a:solidFill>
              <a:srgbClr val="2A9CFF"/>
            </a:solidFill>
          </a:ln>
          <a:effectLst/>
        </p:spPr>
        <p:style>
          <a:lnRef idx="2">
            <a:schemeClr val="accent1"/>
          </a:lnRef>
          <a:fillRef idx="0">
            <a:schemeClr val="accent1"/>
          </a:fillRef>
          <a:effectRef idx="1">
            <a:schemeClr val="accent1"/>
          </a:effectRef>
          <a:fontRef idx="minor">
            <a:schemeClr val="tx1"/>
          </a:fontRef>
        </p:style>
      </p:cxnSp>
      <p:sp>
        <p:nvSpPr>
          <p:cNvPr id="505" name="Can 504"/>
          <p:cNvSpPr/>
          <p:nvPr userDrawn="1"/>
        </p:nvSpPr>
        <p:spPr>
          <a:xfrm>
            <a:off x="5853995" y="3426612"/>
            <a:ext cx="180000" cy="179294"/>
          </a:xfrm>
          <a:prstGeom prst="can">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FFFFFF"/>
              </a:solidFill>
            </a:endParaRPr>
          </a:p>
        </p:txBody>
      </p:sp>
      <p:sp>
        <p:nvSpPr>
          <p:cNvPr id="509" name="Can 508"/>
          <p:cNvSpPr/>
          <p:nvPr userDrawn="1"/>
        </p:nvSpPr>
        <p:spPr>
          <a:xfrm>
            <a:off x="6009741" y="3687222"/>
            <a:ext cx="180000" cy="179294"/>
          </a:xfrm>
          <a:prstGeom prst="can">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FFFFFF"/>
              </a:solidFill>
            </a:endParaRPr>
          </a:p>
        </p:txBody>
      </p:sp>
      <p:sp>
        <p:nvSpPr>
          <p:cNvPr id="513" name="Can 512"/>
          <p:cNvSpPr/>
          <p:nvPr userDrawn="1"/>
        </p:nvSpPr>
        <p:spPr>
          <a:xfrm>
            <a:off x="6290571" y="3866516"/>
            <a:ext cx="180000" cy="179294"/>
          </a:xfrm>
          <a:prstGeom prst="can">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FFFFFF"/>
              </a:solidFill>
            </a:endParaRPr>
          </a:p>
        </p:txBody>
      </p:sp>
      <p:sp>
        <p:nvSpPr>
          <p:cNvPr id="516" name="Can 515"/>
          <p:cNvSpPr/>
          <p:nvPr userDrawn="1"/>
        </p:nvSpPr>
        <p:spPr>
          <a:xfrm>
            <a:off x="6624652" y="3927814"/>
            <a:ext cx="180000" cy="179294"/>
          </a:xfrm>
          <a:prstGeom prst="can">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FFFFFF"/>
              </a:solidFill>
            </a:endParaRPr>
          </a:p>
        </p:txBody>
      </p:sp>
      <p:sp>
        <p:nvSpPr>
          <p:cNvPr id="520" name="Can 519"/>
          <p:cNvSpPr/>
          <p:nvPr userDrawn="1"/>
        </p:nvSpPr>
        <p:spPr>
          <a:xfrm>
            <a:off x="6948711" y="3920030"/>
            <a:ext cx="180000" cy="179294"/>
          </a:xfrm>
          <a:prstGeom prst="can">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FFFFFF"/>
              </a:solidFill>
            </a:endParaRPr>
          </a:p>
        </p:txBody>
      </p:sp>
      <p:sp>
        <p:nvSpPr>
          <p:cNvPr id="523" name="Can 522"/>
          <p:cNvSpPr/>
          <p:nvPr userDrawn="1"/>
        </p:nvSpPr>
        <p:spPr>
          <a:xfrm>
            <a:off x="7329176" y="3679519"/>
            <a:ext cx="180000" cy="179294"/>
          </a:xfrm>
          <a:prstGeom prst="can">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FFFFFF"/>
              </a:solidFill>
            </a:endParaRPr>
          </a:p>
        </p:txBody>
      </p:sp>
      <p:sp>
        <p:nvSpPr>
          <p:cNvPr id="526" name="Can 525"/>
          <p:cNvSpPr/>
          <p:nvPr userDrawn="1"/>
        </p:nvSpPr>
        <p:spPr>
          <a:xfrm>
            <a:off x="7481576" y="3392481"/>
            <a:ext cx="180000" cy="179294"/>
          </a:xfrm>
          <a:prstGeom prst="can">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FFFFFF"/>
              </a:solidFill>
            </a:endParaRPr>
          </a:p>
        </p:txBody>
      </p:sp>
      <p:sp>
        <p:nvSpPr>
          <p:cNvPr id="529" name="Can 528"/>
          <p:cNvSpPr/>
          <p:nvPr userDrawn="1"/>
        </p:nvSpPr>
        <p:spPr>
          <a:xfrm>
            <a:off x="7602776" y="2879010"/>
            <a:ext cx="180000" cy="179294"/>
          </a:xfrm>
          <a:prstGeom prst="can">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FFFFFF"/>
              </a:solidFill>
            </a:endParaRPr>
          </a:p>
        </p:txBody>
      </p:sp>
      <p:sp>
        <p:nvSpPr>
          <p:cNvPr id="539" name="Can 538"/>
          <p:cNvSpPr/>
          <p:nvPr userDrawn="1"/>
        </p:nvSpPr>
        <p:spPr>
          <a:xfrm>
            <a:off x="819356" y="2124726"/>
            <a:ext cx="180000" cy="179294"/>
          </a:xfrm>
          <a:prstGeom prst="can">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FFFFFF"/>
              </a:solidFill>
            </a:endParaRPr>
          </a:p>
        </p:txBody>
      </p:sp>
      <p:sp>
        <p:nvSpPr>
          <p:cNvPr id="540" name="Can 539"/>
          <p:cNvSpPr/>
          <p:nvPr userDrawn="1"/>
        </p:nvSpPr>
        <p:spPr>
          <a:xfrm>
            <a:off x="1363257" y="2352579"/>
            <a:ext cx="180000" cy="179294"/>
          </a:xfrm>
          <a:prstGeom prst="can">
            <a:avLst/>
          </a:prstGeom>
          <a:solidFill>
            <a:srgbClr val="2A9C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FFFFFF"/>
              </a:solidFill>
            </a:endParaRPr>
          </a:p>
        </p:txBody>
      </p:sp>
      <p:cxnSp>
        <p:nvCxnSpPr>
          <p:cNvPr id="541" name="Straight Connector 540"/>
          <p:cNvCxnSpPr>
            <a:stCxn id="539" idx="3"/>
          </p:cNvCxnSpPr>
          <p:nvPr userDrawn="1"/>
        </p:nvCxnSpPr>
        <p:spPr>
          <a:xfrm>
            <a:off x="909356" y="2304020"/>
            <a:ext cx="543901" cy="227854"/>
          </a:xfrm>
          <a:prstGeom prst="line">
            <a:avLst/>
          </a:prstGeom>
          <a:ln w="3175">
            <a:solidFill>
              <a:srgbClr val="2A9CFF"/>
            </a:solidFill>
          </a:ln>
          <a:effectLst/>
        </p:spPr>
        <p:style>
          <a:lnRef idx="2">
            <a:schemeClr val="accent1"/>
          </a:lnRef>
          <a:fillRef idx="0">
            <a:schemeClr val="accent1"/>
          </a:fillRef>
          <a:effectRef idx="1">
            <a:schemeClr val="accent1"/>
          </a:effectRef>
          <a:fontRef idx="minor">
            <a:schemeClr val="tx1"/>
          </a:fontRef>
        </p:style>
      </p:cxnSp>
      <p:sp>
        <p:nvSpPr>
          <p:cNvPr id="542" name="Can 541"/>
          <p:cNvSpPr/>
          <p:nvPr userDrawn="1"/>
        </p:nvSpPr>
        <p:spPr>
          <a:xfrm>
            <a:off x="559006" y="2719769"/>
            <a:ext cx="180000" cy="179294"/>
          </a:xfrm>
          <a:prstGeom prst="can">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FFFFFF"/>
              </a:solidFill>
            </a:endParaRPr>
          </a:p>
        </p:txBody>
      </p:sp>
      <p:sp>
        <p:nvSpPr>
          <p:cNvPr id="544" name="Can 543"/>
          <p:cNvSpPr/>
          <p:nvPr userDrawn="1"/>
        </p:nvSpPr>
        <p:spPr>
          <a:xfrm>
            <a:off x="714752" y="2980379"/>
            <a:ext cx="180000" cy="179294"/>
          </a:xfrm>
          <a:prstGeom prst="can">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FFFFFF"/>
              </a:solidFill>
            </a:endParaRPr>
          </a:p>
        </p:txBody>
      </p:sp>
      <p:sp>
        <p:nvSpPr>
          <p:cNvPr id="546" name="Can 545"/>
          <p:cNvSpPr/>
          <p:nvPr userDrawn="1"/>
        </p:nvSpPr>
        <p:spPr>
          <a:xfrm>
            <a:off x="995582" y="3159673"/>
            <a:ext cx="180000" cy="179294"/>
          </a:xfrm>
          <a:prstGeom prst="can">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FFFFFF"/>
              </a:solidFill>
            </a:endParaRPr>
          </a:p>
        </p:txBody>
      </p:sp>
      <p:sp>
        <p:nvSpPr>
          <p:cNvPr id="548" name="Can 547"/>
          <p:cNvSpPr/>
          <p:nvPr userDrawn="1"/>
        </p:nvSpPr>
        <p:spPr>
          <a:xfrm>
            <a:off x="1329663" y="3220971"/>
            <a:ext cx="180000" cy="179294"/>
          </a:xfrm>
          <a:prstGeom prst="can">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FFFFFF"/>
              </a:solidFill>
            </a:endParaRPr>
          </a:p>
        </p:txBody>
      </p:sp>
      <p:sp>
        <p:nvSpPr>
          <p:cNvPr id="550" name="Can 549"/>
          <p:cNvSpPr/>
          <p:nvPr userDrawn="1"/>
        </p:nvSpPr>
        <p:spPr>
          <a:xfrm>
            <a:off x="1653722" y="3213187"/>
            <a:ext cx="180000" cy="179294"/>
          </a:xfrm>
          <a:prstGeom prst="can">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FFFFFF"/>
              </a:solidFill>
            </a:endParaRPr>
          </a:p>
        </p:txBody>
      </p:sp>
      <p:sp>
        <p:nvSpPr>
          <p:cNvPr id="552" name="Can 551"/>
          <p:cNvSpPr/>
          <p:nvPr userDrawn="1"/>
        </p:nvSpPr>
        <p:spPr>
          <a:xfrm>
            <a:off x="2034187" y="2972676"/>
            <a:ext cx="180000" cy="179294"/>
          </a:xfrm>
          <a:prstGeom prst="can">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FFFFFF"/>
              </a:solidFill>
            </a:endParaRPr>
          </a:p>
        </p:txBody>
      </p:sp>
      <p:sp>
        <p:nvSpPr>
          <p:cNvPr id="554" name="Can 553"/>
          <p:cNvSpPr/>
          <p:nvPr userDrawn="1"/>
        </p:nvSpPr>
        <p:spPr>
          <a:xfrm>
            <a:off x="2186587" y="2685638"/>
            <a:ext cx="180000" cy="179294"/>
          </a:xfrm>
          <a:prstGeom prst="can">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FFFFFF"/>
              </a:solidFill>
            </a:endParaRPr>
          </a:p>
        </p:txBody>
      </p:sp>
      <p:sp>
        <p:nvSpPr>
          <p:cNvPr id="556" name="Can 555"/>
          <p:cNvSpPr/>
          <p:nvPr userDrawn="1"/>
        </p:nvSpPr>
        <p:spPr>
          <a:xfrm>
            <a:off x="2307787" y="2172167"/>
            <a:ext cx="180000" cy="179294"/>
          </a:xfrm>
          <a:prstGeom prst="can">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FFFFFF"/>
              </a:solidFill>
            </a:endParaRPr>
          </a:p>
        </p:txBody>
      </p:sp>
      <p:sp>
        <p:nvSpPr>
          <p:cNvPr id="561" name="Can 560"/>
          <p:cNvSpPr/>
          <p:nvPr userDrawn="1"/>
        </p:nvSpPr>
        <p:spPr>
          <a:xfrm>
            <a:off x="7657824" y="4457012"/>
            <a:ext cx="180000" cy="179294"/>
          </a:xfrm>
          <a:prstGeom prst="can">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FFFFFF"/>
              </a:solidFill>
            </a:endParaRPr>
          </a:p>
        </p:txBody>
      </p:sp>
      <p:cxnSp>
        <p:nvCxnSpPr>
          <p:cNvPr id="562" name="Straight Connector 561"/>
          <p:cNvCxnSpPr>
            <a:stCxn id="561" idx="3"/>
            <a:endCxn id="361" idx="3"/>
          </p:cNvCxnSpPr>
          <p:nvPr userDrawn="1"/>
        </p:nvCxnSpPr>
        <p:spPr>
          <a:xfrm flipH="1" flipV="1">
            <a:off x="7281111" y="4169709"/>
            <a:ext cx="466713" cy="466597"/>
          </a:xfrm>
          <a:prstGeom prst="line">
            <a:avLst/>
          </a:prstGeom>
          <a:ln w="3175"/>
          <a:effectLst/>
        </p:spPr>
        <p:style>
          <a:lnRef idx="2">
            <a:schemeClr val="accent1"/>
          </a:lnRef>
          <a:fillRef idx="0">
            <a:schemeClr val="accent1"/>
          </a:fillRef>
          <a:effectRef idx="1">
            <a:schemeClr val="accent1"/>
          </a:effectRef>
          <a:fontRef idx="minor">
            <a:schemeClr val="tx1"/>
          </a:fontRef>
        </p:style>
      </p:cxnSp>
      <p:sp>
        <p:nvSpPr>
          <p:cNvPr id="566" name="Can 565"/>
          <p:cNvSpPr/>
          <p:nvPr userDrawn="1"/>
        </p:nvSpPr>
        <p:spPr>
          <a:xfrm>
            <a:off x="5293538" y="901280"/>
            <a:ext cx="180000" cy="179294"/>
          </a:xfrm>
          <a:prstGeom prst="can">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FFFFFF"/>
              </a:solidFill>
            </a:endParaRPr>
          </a:p>
        </p:txBody>
      </p:sp>
      <p:sp>
        <p:nvSpPr>
          <p:cNvPr id="568" name="Can 567"/>
          <p:cNvSpPr/>
          <p:nvPr userDrawn="1"/>
        </p:nvSpPr>
        <p:spPr>
          <a:xfrm>
            <a:off x="5734363" y="1073737"/>
            <a:ext cx="180000" cy="179294"/>
          </a:xfrm>
          <a:prstGeom prst="can">
            <a:avLst/>
          </a:prstGeom>
          <a:solidFill>
            <a:srgbClr val="2A9C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FFFFFF"/>
              </a:solidFill>
            </a:endParaRPr>
          </a:p>
        </p:txBody>
      </p:sp>
      <p:sp>
        <p:nvSpPr>
          <p:cNvPr id="570" name="Can 569"/>
          <p:cNvSpPr/>
          <p:nvPr userDrawn="1"/>
        </p:nvSpPr>
        <p:spPr>
          <a:xfrm>
            <a:off x="6853333" y="1603289"/>
            <a:ext cx="180000" cy="179294"/>
          </a:xfrm>
          <a:prstGeom prst="can">
            <a:avLst/>
          </a:prstGeom>
          <a:solidFill>
            <a:srgbClr val="2A9C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FFFFFF"/>
              </a:solidFill>
            </a:endParaRPr>
          </a:p>
        </p:txBody>
      </p:sp>
      <p:sp>
        <p:nvSpPr>
          <p:cNvPr id="573" name="Can 572"/>
          <p:cNvSpPr/>
          <p:nvPr userDrawn="1"/>
        </p:nvSpPr>
        <p:spPr>
          <a:xfrm>
            <a:off x="7095733" y="1025178"/>
            <a:ext cx="180000" cy="179294"/>
          </a:xfrm>
          <a:prstGeom prst="can">
            <a:avLst/>
          </a:prstGeom>
          <a:solidFill>
            <a:srgbClr val="2A9C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FFFFFF"/>
              </a:solidFill>
            </a:endParaRPr>
          </a:p>
        </p:txBody>
      </p:sp>
      <p:sp>
        <p:nvSpPr>
          <p:cNvPr id="574" name="Can 573"/>
          <p:cNvSpPr/>
          <p:nvPr userDrawn="1"/>
        </p:nvSpPr>
        <p:spPr>
          <a:xfrm>
            <a:off x="8835656" y="1692937"/>
            <a:ext cx="180000" cy="179294"/>
          </a:xfrm>
          <a:prstGeom prst="can">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FFFFFF"/>
              </a:solidFill>
            </a:endParaRPr>
          </a:p>
        </p:txBody>
      </p:sp>
      <p:cxnSp>
        <p:nvCxnSpPr>
          <p:cNvPr id="575" name="Straight Connector 574"/>
          <p:cNvCxnSpPr>
            <a:stCxn id="574" idx="3"/>
          </p:cNvCxnSpPr>
          <p:nvPr userDrawn="1"/>
        </p:nvCxnSpPr>
        <p:spPr>
          <a:xfrm flipH="1" flipV="1">
            <a:off x="7185733" y="1204472"/>
            <a:ext cx="1739923" cy="667759"/>
          </a:xfrm>
          <a:prstGeom prst="line">
            <a:avLst/>
          </a:prstGeom>
          <a:ln w="3175"/>
          <a:effectLst/>
        </p:spPr>
        <p:style>
          <a:lnRef idx="2">
            <a:schemeClr val="accent1"/>
          </a:lnRef>
          <a:fillRef idx="0">
            <a:schemeClr val="accent1"/>
          </a:fillRef>
          <a:effectRef idx="1">
            <a:schemeClr val="accent1"/>
          </a:effectRef>
          <a:fontRef idx="minor">
            <a:schemeClr val="tx1"/>
          </a:fontRef>
        </p:style>
      </p:cxnSp>
      <p:sp>
        <p:nvSpPr>
          <p:cNvPr id="576" name="Can 575"/>
          <p:cNvSpPr/>
          <p:nvPr userDrawn="1"/>
        </p:nvSpPr>
        <p:spPr>
          <a:xfrm>
            <a:off x="8642581" y="769684"/>
            <a:ext cx="180000" cy="179294"/>
          </a:xfrm>
          <a:prstGeom prst="can">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FFFFFF"/>
              </a:solidFill>
            </a:endParaRPr>
          </a:p>
        </p:txBody>
      </p:sp>
      <p:cxnSp>
        <p:nvCxnSpPr>
          <p:cNvPr id="577" name="Straight Connector 576"/>
          <p:cNvCxnSpPr>
            <a:stCxn id="576" idx="3"/>
          </p:cNvCxnSpPr>
          <p:nvPr userDrawn="1"/>
        </p:nvCxnSpPr>
        <p:spPr>
          <a:xfrm flipH="1">
            <a:off x="7185733" y="948978"/>
            <a:ext cx="1546848" cy="255495"/>
          </a:xfrm>
          <a:prstGeom prst="line">
            <a:avLst/>
          </a:prstGeom>
          <a:ln w="3175"/>
          <a:effectLst/>
        </p:spPr>
        <p:style>
          <a:lnRef idx="2">
            <a:schemeClr val="accent1"/>
          </a:lnRef>
          <a:fillRef idx="0">
            <a:schemeClr val="accent1"/>
          </a:fillRef>
          <a:effectRef idx="1">
            <a:schemeClr val="accent1"/>
          </a:effectRef>
          <a:fontRef idx="minor">
            <a:schemeClr val="tx1"/>
          </a:fontRef>
        </p:style>
      </p:cxnSp>
      <p:sp>
        <p:nvSpPr>
          <p:cNvPr id="580" name="Can 579"/>
          <p:cNvSpPr/>
          <p:nvPr userDrawn="1"/>
        </p:nvSpPr>
        <p:spPr>
          <a:xfrm>
            <a:off x="5455425" y="1752541"/>
            <a:ext cx="180000" cy="179294"/>
          </a:xfrm>
          <a:prstGeom prst="can">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FFFFFF"/>
              </a:solidFill>
            </a:endParaRPr>
          </a:p>
        </p:txBody>
      </p:sp>
      <p:sp>
        <p:nvSpPr>
          <p:cNvPr id="581" name="Can 580"/>
          <p:cNvSpPr/>
          <p:nvPr userDrawn="1"/>
        </p:nvSpPr>
        <p:spPr>
          <a:xfrm>
            <a:off x="5072863" y="1283753"/>
            <a:ext cx="180000" cy="179294"/>
          </a:xfrm>
          <a:prstGeom prst="can">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FFFFFF"/>
              </a:solidFill>
            </a:endParaRPr>
          </a:p>
        </p:txBody>
      </p:sp>
      <p:sp>
        <p:nvSpPr>
          <p:cNvPr id="582" name="Can 581"/>
          <p:cNvSpPr/>
          <p:nvPr userDrawn="1"/>
        </p:nvSpPr>
        <p:spPr>
          <a:xfrm>
            <a:off x="4865550" y="-389162"/>
            <a:ext cx="180000" cy="179294"/>
          </a:xfrm>
          <a:prstGeom prst="can">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FFFFFF"/>
              </a:solidFill>
            </a:endParaRPr>
          </a:p>
        </p:txBody>
      </p:sp>
      <p:sp>
        <p:nvSpPr>
          <p:cNvPr id="583" name="Can 582"/>
          <p:cNvSpPr/>
          <p:nvPr userDrawn="1"/>
        </p:nvSpPr>
        <p:spPr>
          <a:xfrm>
            <a:off x="6018967" y="-133668"/>
            <a:ext cx="180000" cy="179294"/>
          </a:xfrm>
          <a:prstGeom prst="can">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FFFFFF"/>
              </a:solidFill>
            </a:endParaRPr>
          </a:p>
        </p:txBody>
      </p:sp>
      <p:cxnSp>
        <p:nvCxnSpPr>
          <p:cNvPr id="584" name="Straight Connector 583"/>
          <p:cNvCxnSpPr>
            <a:stCxn id="583" idx="3"/>
            <a:endCxn id="582" idx="3"/>
          </p:cNvCxnSpPr>
          <p:nvPr userDrawn="1"/>
        </p:nvCxnSpPr>
        <p:spPr>
          <a:xfrm flipH="1" flipV="1">
            <a:off x="4955550" y="-209868"/>
            <a:ext cx="1153417" cy="255494"/>
          </a:xfrm>
          <a:prstGeom prst="line">
            <a:avLst/>
          </a:prstGeom>
          <a:ln w="3175"/>
          <a:effectLst/>
        </p:spPr>
        <p:style>
          <a:lnRef idx="2">
            <a:schemeClr val="accent1"/>
          </a:lnRef>
          <a:fillRef idx="0">
            <a:schemeClr val="accent1"/>
          </a:fillRef>
          <a:effectRef idx="1">
            <a:schemeClr val="accent1"/>
          </a:effectRef>
          <a:fontRef idx="minor">
            <a:schemeClr val="tx1"/>
          </a:fontRef>
        </p:style>
      </p:cxnSp>
      <p:sp>
        <p:nvSpPr>
          <p:cNvPr id="585" name="Can 584"/>
          <p:cNvSpPr/>
          <p:nvPr userDrawn="1"/>
        </p:nvSpPr>
        <p:spPr>
          <a:xfrm>
            <a:off x="6562868" y="94185"/>
            <a:ext cx="180000" cy="179294"/>
          </a:xfrm>
          <a:prstGeom prst="can">
            <a:avLst/>
          </a:prstGeom>
          <a:solidFill>
            <a:srgbClr val="2A9C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FFFFFF"/>
              </a:solidFill>
            </a:endParaRPr>
          </a:p>
        </p:txBody>
      </p:sp>
      <p:sp>
        <p:nvSpPr>
          <p:cNvPr id="587" name="Can 586"/>
          <p:cNvSpPr/>
          <p:nvPr userDrawn="1"/>
        </p:nvSpPr>
        <p:spPr>
          <a:xfrm>
            <a:off x="7681838" y="623737"/>
            <a:ext cx="180000" cy="179294"/>
          </a:xfrm>
          <a:prstGeom prst="can">
            <a:avLst/>
          </a:prstGeom>
          <a:solidFill>
            <a:srgbClr val="2A9C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FFFFFF"/>
              </a:solidFill>
            </a:endParaRPr>
          </a:p>
        </p:txBody>
      </p:sp>
      <p:sp>
        <p:nvSpPr>
          <p:cNvPr id="589" name="Can 588"/>
          <p:cNvSpPr/>
          <p:nvPr userDrawn="1"/>
        </p:nvSpPr>
        <p:spPr>
          <a:xfrm>
            <a:off x="7924238" y="45626"/>
            <a:ext cx="180000" cy="179294"/>
          </a:xfrm>
          <a:prstGeom prst="can">
            <a:avLst/>
          </a:prstGeom>
          <a:solidFill>
            <a:srgbClr val="2A9C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FFFFFF"/>
              </a:solidFill>
            </a:endParaRPr>
          </a:p>
        </p:txBody>
      </p:sp>
      <p:sp>
        <p:nvSpPr>
          <p:cNvPr id="592" name="Can 591"/>
          <p:cNvSpPr/>
          <p:nvPr userDrawn="1"/>
        </p:nvSpPr>
        <p:spPr>
          <a:xfrm>
            <a:off x="7566074" y="-904135"/>
            <a:ext cx="180000" cy="179294"/>
          </a:xfrm>
          <a:prstGeom prst="can">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FFFFFF"/>
              </a:solidFill>
            </a:endParaRPr>
          </a:p>
        </p:txBody>
      </p:sp>
      <p:sp>
        <p:nvSpPr>
          <p:cNvPr id="596" name="Can 595"/>
          <p:cNvSpPr/>
          <p:nvPr userDrawn="1"/>
        </p:nvSpPr>
        <p:spPr>
          <a:xfrm>
            <a:off x="5758617" y="461375"/>
            <a:ext cx="180000" cy="179294"/>
          </a:xfrm>
          <a:prstGeom prst="can">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FFFFFF"/>
              </a:solidFill>
            </a:endParaRPr>
          </a:p>
        </p:txBody>
      </p:sp>
      <p:sp>
        <p:nvSpPr>
          <p:cNvPr id="598" name="Can 597"/>
          <p:cNvSpPr/>
          <p:nvPr userDrawn="1"/>
        </p:nvSpPr>
        <p:spPr>
          <a:xfrm>
            <a:off x="5914363" y="721985"/>
            <a:ext cx="180000" cy="179294"/>
          </a:xfrm>
          <a:prstGeom prst="can">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FFFFFF"/>
              </a:solidFill>
            </a:endParaRPr>
          </a:p>
        </p:txBody>
      </p:sp>
      <p:sp>
        <p:nvSpPr>
          <p:cNvPr id="600" name="Can 599"/>
          <p:cNvSpPr/>
          <p:nvPr userDrawn="1"/>
        </p:nvSpPr>
        <p:spPr>
          <a:xfrm>
            <a:off x="6195193" y="901279"/>
            <a:ext cx="180000" cy="179294"/>
          </a:xfrm>
          <a:prstGeom prst="can">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FFFFFF"/>
              </a:solidFill>
            </a:endParaRPr>
          </a:p>
        </p:txBody>
      </p:sp>
      <p:sp>
        <p:nvSpPr>
          <p:cNvPr id="602" name="Can 601"/>
          <p:cNvSpPr/>
          <p:nvPr userDrawn="1"/>
        </p:nvSpPr>
        <p:spPr>
          <a:xfrm>
            <a:off x="6529274" y="962577"/>
            <a:ext cx="180000" cy="179294"/>
          </a:xfrm>
          <a:prstGeom prst="can">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FFFFFF"/>
              </a:solidFill>
            </a:endParaRPr>
          </a:p>
        </p:txBody>
      </p:sp>
      <p:sp>
        <p:nvSpPr>
          <p:cNvPr id="604" name="Can 603"/>
          <p:cNvSpPr/>
          <p:nvPr userDrawn="1"/>
        </p:nvSpPr>
        <p:spPr>
          <a:xfrm>
            <a:off x="6853333" y="954793"/>
            <a:ext cx="180000" cy="179294"/>
          </a:xfrm>
          <a:prstGeom prst="can">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FFFFFF"/>
              </a:solidFill>
            </a:endParaRPr>
          </a:p>
        </p:txBody>
      </p:sp>
      <p:sp>
        <p:nvSpPr>
          <p:cNvPr id="606" name="Can 605"/>
          <p:cNvSpPr/>
          <p:nvPr userDrawn="1"/>
        </p:nvSpPr>
        <p:spPr>
          <a:xfrm>
            <a:off x="7233798" y="714282"/>
            <a:ext cx="180000" cy="179294"/>
          </a:xfrm>
          <a:prstGeom prst="can">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FFFFFF"/>
              </a:solidFill>
            </a:endParaRPr>
          </a:p>
        </p:txBody>
      </p:sp>
      <p:sp>
        <p:nvSpPr>
          <p:cNvPr id="608" name="Can 607"/>
          <p:cNvSpPr/>
          <p:nvPr userDrawn="1"/>
        </p:nvSpPr>
        <p:spPr>
          <a:xfrm>
            <a:off x="7386198" y="427244"/>
            <a:ext cx="180000" cy="179294"/>
          </a:xfrm>
          <a:prstGeom prst="can">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FFFFFF"/>
              </a:solidFill>
            </a:endParaRPr>
          </a:p>
        </p:txBody>
      </p:sp>
      <p:sp>
        <p:nvSpPr>
          <p:cNvPr id="610" name="Can 609"/>
          <p:cNvSpPr/>
          <p:nvPr userDrawn="1"/>
        </p:nvSpPr>
        <p:spPr>
          <a:xfrm>
            <a:off x="7507398" y="-86227"/>
            <a:ext cx="180000" cy="179294"/>
          </a:xfrm>
          <a:prstGeom prst="can">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FFFFFF"/>
              </a:solidFill>
            </a:endParaRPr>
          </a:p>
        </p:txBody>
      </p:sp>
      <p:sp>
        <p:nvSpPr>
          <p:cNvPr id="612" name="Can 611"/>
          <p:cNvSpPr/>
          <p:nvPr userDrawn="1"/>
        </p:nvSpPr>
        <p:spPr>
          <a:xfrm>
            <a:off x="7562446" y="1491775"/>
            <a:ext cx="180000" cy="179294"/>
          </a:xfrm>
          <a:prstGeom prst="can">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FFFFFF"/>
              </a:solidFill>
            </a:endParaRPr>
          </a:p>
        </p:txBody>
      </p:sp>
      <p:cxnSp>
        <p:nvCxnSpPr>
          <p:cNvPr id="613" name="Straight Connector 612"/>
          <p:cNvCxnSpPr>
            <a:stCxn id="612" idx="3"/>
            <a:endCxn id="573" idx="3"/>
          </p:cNvCxnSpPr>
          <p:nvPr userDrawn="1"/>
        </p:nvCxnSpPr>
        <p:spPr>
          <a:xfrm flipH="1" flipV="1">
            <a:off x="7185733" y="1204472"/>
            <a:ext cx="466713" cy="466597"/>
          </a:xfrm>
          <a:prstGeom prst="line">
            <a:avLst/>
          </a:prstGeom>
          <a:ln w="3175"/>
          <a:effectLst/>
        </p:spPr>
        <p:style>
          <a:lnRef idx="2">
            <a:schemeClr val="accent1"/>
          </a:lnRef>
          <a:fillRef idx="0">
            <a:schemeClr val="accent1"/>
          </a:fillRef>
          <a:effectRef idx="1">
            <a:schemeClr val="accent1"/>
          </a:effectRef>
          <a:fontRef idx="minor">
            <a:schemeClr val="tx1"/>
          </a:fontRef>
        </p:style>
      </p:cxnSp>
      <p:sp>
        <p:nvSpPr>
          <p:cNvPr id="623" name="Can 622"/>
          <p:cNvSpPr/>
          <p:nvPr userDrawn="1"/>
        </p:nvSpPr>
        <p:spPr>
          <a:xfrm>
            <a:off x="-1472526" y="1707991"/>
            <a:ext cx="180000" cy="179294"/>
          </a:xfrm>
          <a:prstGeom prst="can">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FFFFFF"/>
              </a:solidFill>
            </a:endParaRPr>
          </a:p>
        </p:txBody>
      </p:sp>
      <p:sp>
        <p:nvSpPr>
          <p:cNvPr id="624" name="Can 623"/>
          <p:cNvSpPr/>
          <p:nvPr userDrawn="1"/>
        </p:nvSpPr>
        <p:spPr>
          <a:xfrm>
            <a:off x="-1665601" y="784738"/>
            <a:ext cx="180000" cy="179294"/>
          </a:xfrm>
          <a:prstGeom prst="can">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FFFFFF"/>
              </a:solidFill>
            </a:endParaRPr>
          </a:p>
        </p:txBody>
      </p:sp>
      <p:sp>
        <p:nvSpPr>
          <p:cNvPr id="625" name="Can 624"/>
          <p:cNvSpPr/>
          <p:nvPr userDrawn="1"/>
        </p:nvSpPr>
        <p:spPr>
          <a:xfrm>
            <a:off x="-1031701" y="1880448"/>
            <a:ext cx="180000" cy="179294"/>
          </a:xfrm>
          <a:prstGeom prst="can">
            <a:avLst/>
          </a:prstGeom>
          <a:solidFill>
            <a:srgbClr val="2A9C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FFFFFF"/>
              </a:solidFill>
            </a:endParaRPr>
          </a:p>
        </p:txBody>
      </p:sp>
      <p:cxnSp>
        <p:nvCxnSpPr>
          <p:cNvPr id="626" name="Straight Connector 625"/>
          <p:cNvCxnSpPr>
            <a:stCxn id="623" idx="3"/>
            <a:endCxn id="625" idx="3"/>
          </p:cNvCxnSpPr>
          <p:nvPr userDrawn="1"/>
        </p:nvCxnSpPr>
        <p:spPr>
          <a:xfrm>
            <a:off x="-1382526" y="1887285"/>
            <a:ext cx="440825" cy="172457"/>
          </a:xfrm>
          <a:prstGeom prst="line">
            <a:avLst/>
          </a:prstGeom>
          <a:ln w="3175">
            <a:solidFill>
              <a:srgbClr val="2A9CFF"/>
            </a:solidFill>
          </a:ln>
          <a:effectLst/>
        </p:spPr>
        <p:style>
          <a:lnRef idx="2">
            <a:schemeClr val="accent1"/>
          </a:lnRef>
          <a:fillRef idx="0">
            <a:schemeClr val="accent1"/>
          </a:fillRef>
          <a:effectRef idx="1">
            <a:schemeClr val="accent1"/>
          </a:effectRef>
          <a:fontRef idx="minor">
            <a:schemeClr val="tx1"/>
          </a:fontRef>
        </p:style>
      </p:cxnSp>
      <p:sp>
        <p:nvSpPr>
          <p:cNvPr id="627" name="Can 626"/>
          <p:cNvSpPr/>
          <p:nvPr userDrawn="1"/>
        </p:nvSpPr>
        <p:spPr>
          <a:xfrm>
            <a:off x="87269" y="2410000"/>
            <a:ext cx="180000" cy="179294"/>
          </a:xfrm>
          <a:prstGeom prst="can">
            <a:avLst/>
          </a:prstGeom>
          <a:solidFill>
            <a:srgbClr val="2A9C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FFFFFF"/>
              </a:solidFill>
            </a:endParaRPr>
          </a:p>
        </p:txBody>
      </p:sp>
      <p:cxnSp>
        <p:nvCxnSpPr>
          <p:cNvPr id="628" name="Straight Connector 627"/>
          <p:cNvCxnSpPr>
            <a:stCxn id="625" idx="3"/>
          </p:cNvCxnSpPr>
          <p:nvPr userDrawn="1"/>
        </p:nvCxnSpPr>
        <p:spPr>
          <a:xfrm>
            <a:off x="-941701" y="2059742"/>
            <a:ext cx="1118970" cy="529553"/>
          </a:xfrm>
          <a:prstGeom prst="line">
            <a:avLst/>
          </a:prstGeom>
          <a:ln w="3175">
            <a:solidFill>
              <a:srgbClr val="2A9CFF"/>
            </a:solidFill>
          </a:ln>
          <a:effectLst/>
        </p:spPr>
        <p:style>
          <a:lnRef idx="2">
            <a:schemeClr val="accent1"/>
          </a:lnRef>
          <a:fillRef idx="0">
            <a:schemeClr val="accent1"/>
          </a:fillRef>
          <a:effectRef idx="1">
            <a:schemeClr val="accent1"/>
          </a:effectRef>
          <a:fontRef idx="minor">
            <a:schemeClr val="tx1"/>
          </a:fontRef>
        </p:style>
      </p:cxnSp>
      <p:sp>
        <p:nvSpPr>
          <p:cNvPr id="630" name="Can 629"/>
          <p:cNvSpPr/>
          <p:nvPr userDrawn="1"/>
        </p:nvSpPr>
        <p:spPr>
          <a:xfrm>
            <a:off x="329669" y="1831889"/>
            <a:ext cx="180000" cy="179294"/>
          </a:xfrm>
          <a:prstGeom prst="can">
            <a:avLst/>
          </a:prstGeom>
          <a:solidFill>
            <a:srgbClr val="2A9C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FFFFFF"/>
              </a:solidFill>
            </a:endParaRPr>
          </a:p>
        </p:txBody>
      </p:sp>
      <p:sp>
        <p:nvSpPr>
          <p:cNvPr id="631" name="Can 630"/>
          <p:cNvSpPr/>
          <p:nvPr userDrawn="1"/>
        </p:nvSpPr>
        <p:spPr>
          <a:xfrm>
            <a:off x="2069592" y="2499648"/>
            <a:ext cx="180000" cy="179294"/>
          </a:xfrm>
          <a:prstGeom prst="can">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FFFFFF"/>
              </a:solidFill>
            </a:endParaRPr>
          </a:p>
        </p:txBody>
      </p:sp>
      <p:sp>
        <p:nvSpPr>
          <p:cNvPr id="633" name="Can 632"/>
          <p:cNvSpPr/>
          <p:nvPr userDrawn="1"/>
        </p:nvSpPr>
        <p:spPr>
          <a:xfrm>
            <a:off x="1876517" y="1576395"/>
            <a:ext cx="180000" cy="179294"/>
          </a:xfrm>
          <a:prstGeom prst="can">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FFFFFF"/>
              </a:solidFill>
            </a:endParaRPr>
          </a:p>
        </p:txBody>
      </p:sp>
      <p:cxnSp>
        <p:nvCxnSpPr>
          <p:cNvPr id="636" name="Straight Connector 635"/>
          <p:cNvCxnSpPr>
            <a:stCxn id="625" idx="3"/>
          </p:cNvCxnSpPr>
          <p:nvPr userDrawn="1"/>
        </p:nvCxnSpPr>
        <p:spPr>
          <a:xfrm flipV="1">
            <a:off x="-941701" y="1984290"/>
            <a:ext cx="1271370" cy="75452"/>
          </a:xfrm>
          <a:prstGeom prst="line">
            <a:avLst/>
          </a:prstGeom>
          <a:ln w="3175"/>
          <a:effectLst/>
        </p:spPr>
        <p:style>
          <a:lnRef idx="2">
            <a:schemeClr val="accent1"/>
          </a:lnRef>
          <a:fillRef idx="0">
            <a:schemeClr val="accent1"/>
          </a:fillRef>
          <a:effectRef idx="1">
            <a:schemeClr val="accent1"/>
          </a:effectRef>
          <a:fontRef idx="minor">
            <a:schemeClr val="tx1"/>
          </a:fontRef>
        </p:style>
      </p:cxnSp>
      <p:sp>
        <p:nvSpPr>
          <p:cNvPr id="637" name="Can 636"/>
          <p:cNvSpPr/>
          <p:nvPr userDrawn="1"/>
        </p:nvSpPr>
        <p:spPr>
          <a:xfrm>
            <a:off x="-1310639" y="2559252"/>
            <a:ext cx="180000" cy="179294"/>
          </a:xfrm>
          <a:prstGeom prst="can">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FFFFFF"/>
              </a:solidFill>
            </a:endParaRPr>
          </a:p>
        </p:txBody>
      </p:sp>
      <p:sp>
        <p:nvSpPr>
          <p:cNvPr id="638" name="Can 637"/>
          <p:cNvSpPr/>
          <p:nvPr userDrawn="1"/>
        </p:nvSpPr>
        <p:spPr>
          <a:xfrm>
            <a:off x="-1693201" y="2090464"/>
            <a:ext cx="180000" cy="179294"/>
          </a:xfrm>
          <a:prstGeom prst="can">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FFFFFF"/>
              </a:solidFill>
            </a:endParaRPr>
          </a:p>
        </p:txBody>
      </p:sp>
      <p:sp>
        <p:nvSpPr>
          <p:cNvPr id="639" name="Can 638"/>
          <p:cNvSpPr/>
          <p:nvPr userDrawn="1"/>
        </p:nvSpPr>
        <p:spPr>
          <a:xfrm>
            <a:off x="-1900514" y="417549"/>
            <a:ext cx="180000" cy="179294"/>
          </a:xfrm>
          <a:prstGeom prst="can">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FFFFFF"/>
              </a:solidFill>
            </a:endParaRPr>
          </a:p>
        </p:txBody>
      </p:sp>
      <p:sp>
        <p:nvSpPr>
          <p:cNvPr id="640" name="Can 639"/>
          <p:cNvSpPr/>
          <p:nvPr userDrawn="1"/>
        </p:nvSpPr>
        <p:spPr>
          <a:xfrm>
            <a:off x="-747097" y="673043"/>
            <a:ext cx="180000" cy="179294"/>
          </a:xfrm>
          <a:prstGeom prst="can">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FFFFFF"/>
              </a:solidFill>
            </a:endParaRPr>
          </a:p>
        </p:txBody>
      </p:sp>
      <p:cxnSp>
        <p:nvCxnSpPr>
          <p:cNvPr id="641" name="Straight Connector 640"/>
          <p:cNvCxnSpPr>
            <a:endCxn id="639" idx="3"/>
          </p:cNvCxnSpPr>
          <p:nvPr userDrawn="1"/>
        </p:nvCxnSpPr>
        <p:spPr>
          <a:xfrm flipH="1" flipV="1">
            <a:off x="-1810514" y="596843"/>
            <a:ext cx="1153418" cy="264095"/>
          </a:xfrm>
          <a:prstGeom prst="line">
            <a:avLst/>
          </a:prstGeom>
          <a:ln w="3175"/>
          <a:effectLst/>
        </p:spPr>
        <p:style>
          <a:lnRef idx="2">
            <a:schemeClr val="accent1"/>
          </a:lnRef>
          <a:fillRef idx="0">
            <a:schemeClr val="accent1"/>
          </a:fillRef>
          <a:effectRef idx="1">
            <a:schemeClr val="accent1"/>
          </a:effectRef>
          <a:fontRef idx="minor">
            <a:schemeClr val="tx1"/>
          </a:fontRef>
        </p:style>
      </p:cxnSp>
      <p:sp>
        <p:nvSpPr>
          <p:cNvPr id="642" name="Can 641"/>
          <p:cNvSpPr/>
          <p:nvPr userDrawn="1"/>
        </p:nvSpPr>
        <p:spPr>
          <a:xfrm>
            <a:off x="-203196" y="900896"/>
            <a:ext cx="180000" cy="179294"/>
          </a:xfrm>
          <a:prstGeom prst="can">
            <a:avLst/>
          </a:prstGeom>
          <a:solidFill>
            <a:srgbClr val="2A9C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FFFFFF"/>
              </a:solidFill>
            </a:endParaRPr>
          </a:p>
        </p:txBody>
      </p:sp>
      <p:cxnSp>
        <p:nvCxnSpPr>
          <p:cNvPr id="643" name="Straight Connector 642"/>
          <p:cNvCxnSpPr>
            <a:stCxn id="640" idx="3"/>
          </p:cNvCxnSpPr>
          <p:nvPr userDrawn="1"/>
        </p:nvCxnSpPr>
        <p:spPr>
          <a:xfrm>
            <a:off x="-657097" y="852337"/>
            <a:ext cx="543901" cy="227854"/>
          </a:xfrm>
          <a:prstGeom prst="line">
            <a:avLst/>
          </a:prstGeom>
          <a:ln w="3175">
            <a:solidFill>
              <a:srgbClr val="2A9CFF"/>
            </a:solidFill>
          </a:ln>
          <a:effectLst/>
        </p:spPr>
        <p:style>
          <a:lnRef idx="2">
            <a:schemeClr val="accent1"/>
          </a:lnRef>
          <a:fillRef idx="0">
            <a:schemeClr val="accent1"/>
          </a:fillRef>
          <a:effectRef idx="1">
            <a:schemeClr val="accent1"/>
          </a:effectRef>
          <a:fontRef idx="minor">
            <a:schemeClr val="tx1"/>
          </a:fontRef>
        </p:style>
      </p:cxnSp>
      <p:sp>
        <p:nvSpPr>
          <p:cNvPr id="644" name="Can 643"/>
          <p:cNvSpPr/>
          <p:nvPr userDrawn="1"/>
        </p:nvSpPr>
        <p:spPr>
          <a:xfrm>
            <a:off x="915774" y="1430448"/>
            <a:ext cx="180000" cy="179294"/>
          </a:xfrm>
          <a:prstGeom prst="can">
            <a:avLst/>
          </a:prstGeom>
          <a:solidFill>
            <a:srgbClr val="2A9C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FFFFFF"/>
              </a:solidFill>
            </a:endParaRPr>
          </a:p>
        </p:txBody>
      </p:sp>
      <p:sp>
        <p:nvSpPr>
          <p:cNvPr id="646" name="Can 645"/>
          <p:cNvSpPr/>
          <p:nvPr userDrawn="1"/>
        </p:nvSpPr>
        <p:spPr>
          <a:xfrm>
            <a:off x="1158174" y="852337"/>
            <a:ext cx="180000" cy="179294"/>
          </a:xfrm>
          <a:prstGeom prst="can">
            <a:avLst/>
          </a:prstGeom>
          <a:solidFill>
            <a:srgbClr val="2A9C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FFFFFF"/>
              </a:solidFill>
            </a:endParaRPr>
          </a:p>
        </p:txBody>
      </p:sp>
      <p:sp>
        <p:nvSpPr>
          <p:cNvPr id="649" name="Can 648"/>
          <p:cNvSpPr/>
          <p:nvPr userDrawn="1"/>
        </p:nvSpPr>
        <p:spPr>
          <a:xfrm>
            <a:off x="800010" y="-97424"/>
            <a:ext cx="180000" cy="179294"/>
          </a:xfrm>
          <a:prstGeom prst="can">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FFFFFF"/>
              </a:solidFill>
            </a:endParaRPr>
          </a:p>
        </p:txBody>
      </p:sp>
      <p:sp>
        <p:nvSpPr>
          <p:cNvPr id="652" name="Can 651"/>
          <p:cNvSpPr/>
          <p:nvPr userDrawn="1"/>
        </p:nvSpPr>
        <p:spPr>
          <a:xfrm>
            <a:off x="-1990514" y="1129879"/>
            <a:ext cx="180000" cy="179294"/>
          </a:xfrm>
          <a:prstGeom prst="can">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FFFFFF"/>
              </a:solidFill>
            </a:endParaRPr>
          </a:p>
        </p:txBody>
      </p:sp>
      <p:sp>
        <p:nvSpPr>
          <p:cNvPr id="653" name="Can 652"/>
          <p:cNvSpPr/>
          <p:nvPr userDrawn="1"/>
        </p:nvSpPr>
        <p:spPr>
          <a:xfrm>
            <a:off x="-1007447" y="1268086"/>
            <a:ext cx="180000" cy="179294"/>
          </a:xfrm>
          <a:prstGeom prst="can">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FFFFFF"/>
              </a:solidFill>
            </a:endParaRPr>
          </a:p>
        </p:txBody>
      </p:sp>
      <p:cxnSp>
        <p:nvCxnSpPr>
          <p:cNvPr id="654" name="Straight Connector 653"/>
          <p:cNvCxnSpPr>
            <a:stCxn id="653" idx="3"/>
          </p:cNvCxnSpPr>
          <p:nvPr userDrawn="1"/>
        </p:nvCxnSpPr>
        <p:spPr>
          <a:xfrm flipV="1">
            <a:off x="-917447" y="1080191"/>
            <a:ext cx="804251" cy="367189"/>
          </a:xfrm>
          <a:prstGeom prst="line">
            <a:avLst/>
          </a:prstGeom>
          <a:ln w="3175">
            <a:solidFill>
              <a:srgbClr val="2A9CFF"/>
            </a:solidFill>
          </a:ln>
          <a:effectLst/>
        </p:spPr>
        <p:style>
          <a:lnRef idx="2">
            <a:schemeClr val="accent1"/>
          </a:lnRef>
          <a:fillRef idx="0">
            <a:schemeClr val="accent1"/>
          </a:fillRef>
          <a:effectRef idx="1">
            <a:schemeClr val="accent1"/>
          </a:effectRef>
          <a:fontRef idx="minor">
            <a:schemeClr val="tx1"/>
          </a:fontRef>
        </p:style>
      </p:cxnSp>
      <p:sp>
        <p:nvSpPr>
          <p:cNvPr id="655" name="Can 654"/>
          <p:cNvSpPr/>
          <p:nvPr userDrawn="1"/>
        </p:nvSpPr>
        <p:spPr>
          <a:xfrm>
            <a:off x="-851701" y="1528696"/>
            <a:ext cx="180000" cy="179294"/>
          </a:xfrm>
          <a:prstGeom prst="can">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FFFFFF"/>
              </a:solidFill>
            </a:endParaRPr>
          </a:p>
        </p:txBody>
      </p:sp>
      <p:cxnSp>
        <p:nvCxnSpPr>
          <p:cNvPr id="656" name="Straight Connector 655"/>
          <p:cNvCxnSpPr>
            <a:stCxn id="655" idx="3"/>
          </p:cNvCxnSpPr>
          <p:nvPr userDrawn="1"/>
        </p:nvCxnSpPr>
        <p:spPr>
          <a:xfrm flipV="1">
            <a:off x="-761701" y="1088791"/>
            <a:ext cx="648505" cy="619199"/>
          </a:xfrm>
          <a:prstGeom prst="line">
            <a:avLst/>
          </a:prstGeom>
          <a:ln w="3175">
            <a:solidFill>
              <a:srgbClr val="2A9CFF"/>
            </a:solidFill>
          </a:ln>
          <a:effectLst/>
        </p:spPr>
        <p:style>
          <a:lnRef idx="2">
            <a:schemeClr val="accent1"/>
          </a:lnRef>
          <a:fillRef idx="0">
            <a:schemeClr val="accent1"/>
          </a:fillRef>
          <a:effectRef idx="1">
            <a:schemeClr val="accent1"/>
          </a:effectRef>
          <a:fontRef idx="minor">
            <a:schemeClr val="tx1"/>
          </a:fontRef>
        </p:style>
      </p:cxnSp>
      <p:sp>
        <p:nvSpPr>
          <p:cNvPr id="657" name="Can 656"/>
          <p:cNvSpPr/>
          <p:nvPr userDrawn="1"/>
        </p:nvSpPr>
        <p:spPr>
          <a:xfrm>
            <a:off x="-570871" y="1707990"/>
            <a:ext cx="180000" cy="179294"/>
          </a:xfrm>
          <a:prstGeom prst="can">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FFFFFF"/>
              </a:solidFill>
            </a:endParaRPr>
          </a:p>
        </p:txBody>
      </p:sp>
      <p:cxnSp>
        <p:nvCxnSpPr>
          <p:cNvPr id="658" name="Straight Connector 657"/>
          <p:cNvCxnSpPr>
            <a:stCxn id="657" idx="3"/>
          </p:cNvCxnSpPr>
          <p:nvPr userDrawn="1"/>
        </p:nvCxnSpPr>
        <p:spPr>
          <a:xfrm flipV="1">
            <a:off x="-480871" y="1080191"/>
            <a:ext cx="367675" cy="807093"/>
          </a:xfrm>
          <a:prstGeom prst="line">
            <a:avLst/>
          </a:prstGeom>
          <a:ln w="3175">
            <a:solidFill>
              <a:srgbClr val="2A9CFF"/>
            </a:solidFill>
          </a:ln>
          <a:effectLst/>
        </p:spPr>
        <p:style>
          <a:lnRef idx="2">
            <a:schemeClr val="accent1"/>
          </a:lnRef>
          <a:fillRef idx="0">
            <a:schemeClr val="accent1"/>
          </a:fillRef>
          <a:effectRef idx="1">
            <a:schemeClr val="accent1"/>
          </a:effectRef>
          <a:fontRef idx="minor">
            <a:schemeClr val="tx1"/>
          </a:fontRef>
        </p:style>
      </p:cxnSp>
      <p:sp>
        <p:nvSpPr>
          <p:cNvPr id="659" name="Can 658"/>
          <p:cNvSpPr/>
          <p:nvPr userDrawn="1"/>
        </p:nvSpPr>
        <p:spPr>
          <a:xfrm>
            <a:off x="-236790" y="1769288"/>
            <a:ext cx="180000" cy="179294"/>
          </a:xfrm>
          <a:prstGeom prst="can">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FFFFFF"/>
              </a:solidFill>
            </a:endParaRPr>
          </a:p>
        </p:txBody>
      </p:sp>
      <p:cxnSp>
        <p:nvCxnSpPr>
          <p:cNvPr id="660" name="Straight Connector 659"/>
          <p:cNvCxnSpPr>
            <a:stCxn id="659" idx="3"/>
          </p:cNvCxnSpPr>
          <p:nvPr userDrawn="1"/>
        </p:nvCxnSpPr>
        <p:spPr>
          <a:xfrm flipV="1">
            <a:off x="-146790" y="1080191"/>
            <a:ext cx="33594" cy="868391"/>
          </a:xfrm>
          <a:prstGeom prst="line">
            <a:avLst/>
          </a:prstGeom>
          <a:ln w="3175">
            <a:solidFill>
              <a:srgbClr val="2A9CFF"/>
            </a:solidFill>
          </a:ln>
          <a:effectLst/>
        </p:spPr>
        <p:style>
          <a:lnRef idx="2">
            <a:schemeClr val="accent1"/>
          </a:lnRef>
          <a:fillRef idx="0">
            <a:schemeClr val="accent1"/>
          </a:fillRef>
          <a:effectRef idx="1">
            <a:schemeClr val="accent1"/>
          </a:effectRef>
          <a:fontRef idx="minor">
            <a:schemeClr val="tx1"/>
          </a:fontRef>
        </p:style>
      </p:cxnSp>
      <p:sp>
        <p:nvSpPr>
          <p:cNvPr id="661" name="Can 660"/>
          <p:cNvSpPr/>
          <p:nvPr userDrawn="1"/>
        </p:nvSpPr>
        <p:spPr>
          <a:xfrm>
            <a:off x="87269" y="1761504"/>
            <a:ext cx="180000" cy="179294"/>
          </a:xfrm>
          <a:prstGeom prst="can">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FFFFFF"/>
              </a:solidFill>
            </a:endParaRPr>
          </a:p>
        </p:txBody>
      </p:sp>
      <p:sp>
        <p:nvSpPr>
          <p:cNvPr id="663" name="Can 662"/>
          <p:cNvSpPr/>
          <p:nvPr userDrawn="1"/>
        </p:nvSpPr>
        <p:spPr>
          <a:xfrm>
            <a:off x="467734" y="1520993"/>
            <a:ext cx="180000" cy="179294"/>
          </a:xfrm>
          <a:prstGeom prst="can">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FFFFFF"/>
              </a:solidFill>
            </a:endParaRPr>
          </a:p>
        </p:txBody>
      </p:sp>
      <p:sp>
        <p:nvSpPr>
          <p:cNvPr id="665" name="Can 664"/>
          <p:cNvSpPr/>
          <p:nvPr userDrawn="1"/>
        </p:nvSpPr>
        <p:spPr>
          <a:xfrm>
            <a:off x="620134" y="1233955"/>
            <a:ext cx="180000" cy="179294"/>
          </a:xfrm>
          <a:prstGeom prst="can">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FFFFFF"/>
              </a:solidFill>
            </a:endParaRPr>
          </a:p>
        </p:txBody>
      </p:sp>
      <p:sp>
        <p:nvSpPr>
          <p:cNvPr id="667" name="Can 666"/>
          <p:cNvSpPr/>
          <p:nvPr userDrawn="1"/>
        </p:nvSpPr>
        <p:spPr>
          <a:xfrm>
            <a:off x="741334" y="720484"/>
            <a:ext cx="180000" cy="179294"/>
          </a:xfrm>
          <a:prstGeom prst="can">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FFFFFF"/>
              </a:solidFill>
            </a:endParaRPr>
          </a:p>
        </p:txBody>
      </p:sp>
      <p:cxnSp>
        <p:nvCxnSpPr>
          <p:cNvPr id="668" name="Straight Connector 667"/>
          <p:cNvCxnSpPr>
            <a:stCxn id="667" idx="3"/>
            <a:endCxn id="642" idx="3"/>
          </p:cNvCxnSpPr>
          <p:nvPr userDrawn="1"/>
        </p:nvCxnSpPr>
        <p:spPr>
          <a:xfrm flipH="1">
            <a:off x="-113196" y="899778"/>
            <a:ext cx="944530" cy="180412"/>
          </a:xfrm>
          <a:prstGeom prst="line">
            <a:avLst/>
          </a:prstGeom>
          <a:ln w="3175">
            <a:solidFill>
              <a:srgbClr val="2A9CFF"/>
            </a:solidFill>
          </a:ln>
          <a:effectLst/>
        </p:spPr>
        <p:style>
          <a:lnRef idx="2">
            <a:schemeClr val="accent1"/>
          </a:lnRef>
          <a:fillRef idx="0">
            <a:schemeClr val="accent1"/>
          </a:fillRef>
          <a:effectRef idx="1">
            <a:schemeClr val="accent1"/>
          </a:effectRef>
          <a:fontRef idx="minor">
            <a:schemeClr val="tx1"/>
          </a:fontRef>
        </p:style>
      </p:cxnSp>
      <p:sp>
        <p:nvSpPr>
          <p:cNvPr id="669" name="Can 668"/>
          <p:cNvSpPr/>
          <p:nvPr userDrawn="1"/>
        </p:nvSpPr>
        <p:spPr>
          <a:xfrm>
            <a:off x="796382" y="2298486"/>
            <a:ext cx="180000" cy="179294"/>
          </a:xfrm>
          <a:prstGeom prst="can">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FFFFFF"/>
              </a:solidFill>
            </a:endParaRPr>
          </a:p>
        </p:txBody>
      </p:sp>
      <p:cxnSp>
        <p:nvCxnSpPr>
          <p:cNvPr id="671" name="Straight Connector 670"/>
          <p:cNvCxnSpPr>
            <a:stCxn id="627" idx="3"/>
          </p:cNvCxnSpPr>
          <p:nvPr userDrawn="1"/>
        </p:nvCxnSpPr>
        <p:spPr>
          <a:xfrm flipH="1">
            <a:off x="-1184458" y="2589294"/>
            <a:ext cx="1361727" cy="149252"/>
          </a:xfrm>
          <a:prstGeom prst="line">
            <a:avLst/>
          </a:prstGeom>
          <a:ln w="3175"/>
          <a:effectLst/>
        </p:spPr>
        <p:style>
          <a:lnRef idx="2">
            <a:schemeClr val="accent1"/>
          </a:lnRef>
          <a:fillRef idx="0">
            <a:schemeClr val="accent1"/>
          </a:fillRef>
          <a:effectRef idx="1">
            <a:schemeClr val="accent1"/>
          </a:effectRef>
          <a:fontRef idx="minor">
            <a:schemeClr val="tx1"/>
          </a:fontRef>
        </p:style>
      </p:cxnSp>
      <p:cxnSp>
        <p:nvCxnSpPr>
          <p:cNvPr id="672" name="Straight Connector 671"/>
          <p:cNvCxnSpPr>
            <a:stCxn id="638" idx="3"/>
            <a:endCxn id="637" idx="3"/>
          </p:cNvCxnSpPr>
          <p:nvPr userDrawn="1"/>
        </p:nvCxnSpPr>
        <p:spPr>
          <a:xfrm>
            <a:off x="-1603201" y="2269758"/>
            <a:ext cx="382562" cy="468788"/>
          </a:xfrm>
          <a:prstGeom prst="line">
            <a:avLst/>
          </a:prstGeom>
          <a:ln w="3175"/>
          <a:effectLst/>
        </p:spPr>
        <p:style>
          <a:lnRef idx="2">
            <a:schemeClr val="accent1"/>
          </a:lnRef>
          <a:fillRef idx="0">
            <a:schemeClr val="accent1"/>
          </a:fillRef>
          <a:effectRef idx="1">
            <a:schemeClr val="accent1"/>
          </a:effectRef>
          <a:fontRef idx="minor">
            <a:schemeClr val="tx1"/>
          </a:fontRef>
        </p:style>
      </p:cxnSp>
      <p:sp>
        <p:nvSpPr>
          <p:cNvPr id="234" name="Can 233"/>
          <p:cNvSpPr/>
          <p:nvPr userDrawn="1"/>
        </p:nvSpPr>
        <p:spPr>
          <a:xfrm>
            <a:off x="255291" y="4453212"/>
            <a:ext cx="180000" cy="179294"/>
          </a:xfrm>
          <a:prstGeom prst="can">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FFFFFF"/>
              </a:solidFill>
            </a:endParaRPr>
          </a:p>
        </p:txBody>
      </p:sp>
      <p:sp>
        <p:nvSpPr>
          <p:cNvPr id="235" name="Can 234"/>
          <p:cNvSpPr/>
          <p:nvPr userDrawn="1"/>
        </p:nvSpPr>
        <p:spPr>
          <a:xfrm>
            <a:off x="799192" y="4681065"/>
            <a:ext cx="180000" cy="179294"/>
          </a:xfrm>
          <a:prstGeom prst="can">
            <a:avLst/>
          </a:prstGeom>
          <a:solidFill>
            <a:srgbClr val="2A9C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FFFFFF"/>
              </a:solidFill>
            </a:endParaRPr>
          </a:p>
        </p:txBody>
      </p:sp>
      <p:cxnSp>
        <p:nvCxnSpPr>
          <p:cNvPr id="236" name="Straight Connector 235"/>
          <p:cNvCxnSpPr>
            <a:stCxn id="234" idx="3"/>
          </p:cNvCxnSpPr>
          <p:nvPr userDrawn="1"/>
        </p:nvCxnSpPr>
        <p:spPr>
          <a:xfrm>
            <a:off x="345291" y="4632506"/>
            <a:ext cx="543901" cy="227854"/>
          </a:xfrm>
          <a:prstGeom prst="line">
            <a:avLst/>
          </a:prstGeom>
          <a:ln w="3175">
            <a:solidFill>
              <a:srgbClr val="2A9CFF"/>
            </a:solidFill>
          </a:ln>
          <a:effectLst/>
        </p:spPr>
        <p:style>
          <a:lnRef idx="2">
            <a:schemeClr val="accent1"/>
          </a:lnRef>
          <a:fillRef idx="0">
            <a:schemeClr val="accent1"/>
          </a:fillRef>
          <a:effectRef idx="1">
            <a:schemeClr val="accent1"/>
          </a:effectRef>
          <a:fontRef idx="minor">
            <a:schemeClr val="tx1"/>
          </a:fontRef>
        </p:style>
      </p:cxnSp>
      <p:sp>
        <p:nvSpPr>
          <p:cNvPr id="237" name="Can 236"/>
          <p:cNvSpPr/>
          <p:nvPr userDrawn="1"/>
        </p:nvSpPr>
        <p:spPr>
          <a:xfrm>
            <a:off x="1918162" y="5210617"/>
            <a:ext cx="180000" cy="179294"/>
          </a:xfrm>
          <a:prstGeom prst="can">
            <a:avLst/>
          </a:prstGeom>
          <a:solidFill>
            <a:srgbClr val="2A9C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FFFFFF"/>
              </a:solidFill>
            </a:endParaRPr>
          </a:p>
        </p:txBody>
      </p:sp>
      <p:sp>
        <p:nvSpPr>
          <p:cNvPr id="239" name="Can 238"/>
          <p:cNvSpPr/>
          <p:nvPr userDrawn="1"/>
        </p:nvSpPr>
        <p:spPr>
          <a:xfrm>
            <a:off x="2160562" y="4632506"/>
            <a:ext cx="180000" cy="179294"/>
          </a:xfrm>
          <a:prstGeom prst="can">
            <a:avLst/>
          </a:prstGeom>
          <a:solidFill>
            <a:srgbClr val="2A9C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FFFFFF"/>
              </a:solidFill>
            </a:endParaRPr>
          </a:p>
        </p:txBody>
      </p:sp>
      <p:sp>
        <p:nvSpPr>
          <p:cNvPr id="240" name="Can 239"/>
          <p:cNvSpPr/>
          <p:nvPr userDrawn="1"/>
        </p:nvSpPr>
        <p:spPr>
          <a:xfrm>
            <a:off x="1802398" y="3682745"/>
            <a:ext cx="180000" cy="179294"/>
          </a:xfrm>
          <a:prstGeom prst="can">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FFFFFF"/>
              </a:solidFill>
            </a:endParaRPr>
          </a:p>
        </p:txBody>
      </p:sp>
      <p:cxnSp>
        <p:nvCxnSpPr>
          <p:cNvPr id="242" name="Straight Connector 241"/>
          <p:cNvCxnSpPr>
            <a:stCxn id="235" idx="3"/>
            <a:endCxn id="239" idx="3"/>
          </p:cNvCxnSpPr>
          <p:nvPr userDrawn="1"/>
        </p:nvCxnSpPr>
        <p:spPr>
          <a:xfrm flipV="1">
            <a:off x="889192" y="4811800"/>
            <a:ext cx="1361370" cy="48559"/>
          </a:xfrm>
          <a:prstGeom prst="line">
            <a:avLst/>
          </a:prstGeom>
          <a:ln w="3175"/>
          <a:effectLst/>
        </p:spPr>
        <p:style>
          <a:lnRef idx="2">
            <a:schemeClr val="accent1"/>
          </a:lnRef>
          <a:fillRef idx="0">
            <a:schemeClr val="accent1"/>
          </a:fillRef>
          <a:effectRef idx="1">
            <a:schemeClr val="accent1"/>
          </a:effectRef>
          <a:fontRef idx="minor">
            <a:schemeClr val="tx1"/>
          </a:fontRef>
        </p:style>
      </p:cxnSp>
      <p:sp>
        <p:nvSpPr>
          <p:cNvPr id="243" name="Can 242"/>
          <p:cNvSpPr/>
          <p:nvPr userDrawn="1"/>
        </p:nvSpPr>
        <p:spPr>
          <a:xfrm>
            <a:off x="-5059" y="5048255"/>
            <a:ext cx="180000" cy="179294"/>
          </a:xfrm>
          <a:prstGeom prst="can">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FFFFFF"/>
              </a:solidFill>
            </a:endParaRPr>
          </a:p>
        </p:txBody>
      </p:sp>
      <p:sp>
        <p:nvSpPr>
          <p:cNvPr id="245" name="Can 244"/>
          <p:cNvSpPr/>
          <p:nvPr userDrawn="1"/>
        </p:nvSpPr>
        <p:spPr>
          <a:xfrm>
            <a:off x="150687" y="5308865"/>
            <a:ext cx="180000" cy="179294"/>
          </a:xfrm>
          <a:prstGeom prst="can">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FFFFFF"/>
              </a:solidFill>
            </a:endParaRPr>
          </a:p>
        </p:txBody>
      </p:sp>
      <p:sp>
        <p:nvSpPr>
          <p:cNvPr id="253" name="Can 252"/>
          <p:cNvSpPr/>
          <p:nvPr userDrawn="1"/>
        </p:nvSpPr>
        <p:spPr>
          <a:xfrm>
            <a:off x="1470122" y="5301162"/>
            <a:ext cx="180000" cy="179294"/>
          </a:xfrm>
          <a:prstGeom prst="can">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FFFFFF"/>
              </a:solidFill>
            </a:endParaRPr>
          </a:p>
        </p:txBody>
      </p:sp>
      <p:sp>
        <p:nvSpPr>
          <p:cNvPr id="255" name="Can 254"/>
          <p:cNvSpPr/>
          <p:nvPr userDrawn="1"/>
        </p:nvSpPr>
        <p:spPr>
          <a:xfrm>
            <a:off x="1622522" y="5014124"/>
            <a:ext cx="180000" cy="179294"/>
          </a:xfrm>
          <a:prstGeom prst="can">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FFFFFF"/>
              </a:solidFill>
            </a:endParaRPr>
          </a:p>
        </p:txBody>
      </p:sp>
      <p:sp>
        <p:nvSpPr>
          <p:cNvPr id="257" name="Can 256"/>
          <p:cNvSpPr/>
          <p:nvPr userDrawn="1"/>
        </p:nvSpPr>
        <p:spPr>
          <a:xfrm>
            <a:off x="1743722" y="4500653"/>
            <a:ext cx="180000" cy="179294"/>
          </a:xfrm>
          <a:prstGeom prst="can">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FFFFFF"/>
              </a:solidFill>
            </a:endParaRPr>
          </a:p>
        </p:txBody>
      </p:sp>
      <p:cxnSp>
        <p:nvCxnSpPr>
          <p:cNvPr id="258" name="Straight Connector 257"/>
          <p:cNvCxnSpPr>
            <a:stCxn id="257" idx="3"/>
            <a:endCxn id="235" idx="3"/>
          </p:cNvCxnSpPr>
          <p:nvPr userDrawn="1"/>
        </p:nvCxnSpPr>
        <p:spPr>
          <a:xfrm flipH="1">
            <a:off x="889192" y="4679947"/>
            <a:ext cx="944530" cy="180412"/>
          </a:xfrm>
          <a:prstGeom prst="line">
            <a:avLst/>
          </a:prstGeom>
          <a:ln w="3175">
            <a:solidFill>
              <a:srgbClr val="2A9CFF"/>
            </a:solidFill>
          </a:ln>
          <a:effectLst/>
        </p:spPr>
        <p:style>
          <a:lnRef idx="2">
            <a:schemeClr val="accent1"/>
          </a:lnRef>
          <a:fillRef idx="0">
            <a:schemeClr val="accent1"/>
          </a:fillRef>
          <a:effectRef idx="1">
            <a:schemeClr val="accent1"/>
          </a:effectRef>
          <a:fontRef idx="minor">
            <a:schemeClr val="tx1"/>
          </a:fontRef>
        </p:style>
      </p:cxnSp>
      <p:pic>
        <p:nvPicPr>
          <p:cNvPr id="247" name="Picture 246"/>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0" y="4689475"/>
            <a:ext cx="9144000" cy="2176271"/>
          </a:xfrm>
          <a:prstGeom prst="rect">
            <a:avLst/>
          </a:prstGeom>
        </p:spPr>
      </p:pic>
      <p:sp>
        <p:nvSpPr>
          <p:cNvPr id="248" name="Text Placeholder 4"/>
          <p:cNvSpPr>
            <a:spLocks noGrp="1"/>
          </p:cNvSpPr>
          <p:nvPr>
            <p:ph type="body" sz="quarter" idx="10" hasCustomPrompt="1"/>
          </p:nvPr>
        </p:nvSpPr>
        <p:spPr>
          <a:xfrm>
            <a:off x="719138" y="5876925"/>
            <a:ext cx="6127750" cy="609600"/>
          </a:xfrm>
        </p:spPr>
        <p:txBody>
          <a:bodyPr/>
          <a:lstStyle>
            <a:lvl1pPr>
              <a:spcAft>
                <a:spcPts val="0"/>
              </a:spcAft>
              <a:defRPr>
                <a:solidFill>
                  <a:srgbClr val="00AE9E"/>
                </a:solidFill>
                <a:latin typeface="Bodoni MT" panose="02070603080606020203" pitchFamily="18" charset="0"/>
              </a:defRPr>
            </a:lvl1pPr>
          </a:lstStyle>
          <a:p>
            <a:pPr lvl="0"/>
            <a:r>
              <a:rPr lang="en-US" dirty="0" smtClean="0"/>
              <a:t>Presenter name</a:t>
            </a:r>
          </a:p>
          <a:p>
            <a:pPr lvl="0"/>
            <a:r>
              <a:rPr lang="en-US" dirty="0" smtClean="0"/>
              <a:t>Event name</a:t>
            </a:r>
          </a:p>
        </p:txBody>
      </p:sp>
    </p:spTree>
    <p:extLst>
      <p:ext uri="{BB962C8B-B14F-4D97-AF65-F5344CB8AC3E}">
        <p14:creationId xmlns:p14="http://schemas.microsoft.com/office/powerpoint/2010/main" val="2980582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90"/>
                                        </p:tgtEl>
                                        <p:attrNameLst>
                                          <p:attrName>style.visibility</p:attrName>
                                        </p:attrNameLst>
                                      </p:cBhvr>
                                      <p:to>
                                        <p:strVal val="visible"/>
                                      </p:to>
                                    </p:set>
                                    <p:animEffect transition="in" filter="wipe(left)">
                                      <p:cBhvr>
                                        <p:cTn id="7" dur="500"/>
                                        <p:tgtEl>
                                          <p:spTgt spid="290"/>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309"/>
                                        </p:tgtEl>
                                        <p:attrNameLst>
                                          <p:attrName>style.visibility</p:attrName>
                                        </p:attrNameLst>
                                      </p:cBhvr>
                                      <p:to>
                                        <p:strVal val="visible"/>
                                      </p:to>
                                    </p:set>
                                    <p:animEffect transition="in" filter="wipe(left)">
                                      <p:cBhvr>
                                        <p:cTn id="11" dur="500"/>
                                        <p:tgtEl>
                                          <p:spTgt spid="309"/>
                                        </p:tgtEl>
                                      </p:cBhvr>
                                    </p:animEffect>
                                  </p:childTnLst>
                                </p:cTn>
                              </p:par>
                            </p:childTnLst>
                          </p:cTn>
                        </p:par>
                        <p:par>
                          <p:cTn id="12" fill="hold">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304"/>
                                        </p:tgtEl>
                                        <p:attrNameLst>
                                          <p:attrName>style.visibility</p:attrName>
                                        </p:attrNameLst>
                                      </p:cBhvr>
                                      <p:to>
                                        <p:strVal val="visible"/>
                                      </p:to>
                                    </p:set>
                                    <p:animEffect transition="in" filter="wipe(left)">
                                      <p:cBhvr>
                                        <p:cTn id="15" dur="500"/>
                                        <p:tgtEl>
                                          <p:spTgt spid="304"/>
                                        </p:tgtEl>
                                      </p:cBhvr>
                                    </p:animEffect>
                                  </p:childTnLst>
                                </p:cTn>
                              </p:par>
                            </p:childTnLst>
                          </p:cTn>
                        </p:par>
                        <p:par>
                          <p:cTn id="16" fill="hold">
                            <p:stCondLst>
                              <p:cond delay="1500"/>
                            </p:stCondLst>
                            <p:childTnLst>
                              <p:par>
                                <p:cTn id="17" presetID="22" presetClass="entr" presetSubtype="8" fill="hold" nodeType="afterEffect">
                                  <p:stCondLst>
                                    <p:cond delay="0"/>
                                  </p:stCondLst>
                                  <p:childTnLst>
                                    <p:set>
                                      <p:cBhvr>
                                        <p:cTn id="18" dur="1" fill="hold">
                                          <p:stCondLst>
                                            <p:cond delay="0"/>
                                          </p:stCondLst>
                                        </p:cTn>
                                        <p:tgtEl>
                                          <p:spTgt spid="314"/>
                                        </p:tgtEl>
                                        <p:attrNameLst>
                                          <p:attrName>style.visibility</p:attrName>
                                        </p:attrNameLst>
                                      </p:cBhvr>
                                      <p:to>
                                        <p:strVal val="visible"/>
                                      </p:to>
                                    </p:set>
                                    <p:animEffect transition="in" filter="wipe(left)">
                                      <p:cBhvr>
                                        <p:cTn id="19" dur="500"/>
                                        <p:tgtEl>
                                          <p:spTgt spid="314"/>
                                        </p:tgtEl>
                                      </p:cBhvr>
                                    </p:animEffect>
                                  </p:childTnLst>
                                </p:cTn>
                              </p:par>
                            </p:childTnLst>
                          </p:cTn>
                        </p:par>
                        <p:par>
                          <p:cTn id="20" fill="hold">
                            <p:stCondLst>
                              <p:cond delay="2000"/>
                            </p:stCondLst>
                            <p:childTnLst>
                              <p:par>
                                <p:cTn id="21" presetID="22" presetClass="entr" presetSubtype="8" fill="hold" grpId="0" nodeType="afterEffect">
                                  <p:stCondLst>
                                    <p:cond delay="0"/>
                                  </p:stCondLst>
                                  <p:childTnLst>
                                    <p:set>
                                      <p:cBhvr>
                                        <p:cTn id="22" dur="1" fill="hold">
                                          <p:stCondLst>
                                            <p:cond delay="0"/>
                                          </p:stCondLst>
                                        </p:cTn>
                                        <p:tgtEl>
                                          <p:spTgt spid="311"/>
                                        </p:tgtEl>
                                        <p:attrNameLst>
                                          <p:attrName>style.visibility</p:attrName>
                                        </p:attrNameLst>
                                      </p:cBhvr>
                                      <p:to>
                                        <p:strVal val="visible"/>
                                      </p:to>
                                    </p:set>
                                    <p:animEffect transition="in" filter="wipe(left)">
                                      <p:cBhvr>
                                        <p:cTn id="23" dur="500"/>
                                        <p:tgtEl>
                                          <p:spTgt spid="311"/>
                                        </p:tgtEl>
                                      </p:cBhvr>
                                    </p:animEffect>
                                  </p:childTnLst>
                                </p:cTn>
                              </p:par>
                            </p:childTnLst>
                          </p:cTn>
                        </p:par>
                        <p:par>
                          <p:cTn id="24" fill="hold">
                            <p:stCondLst>
                              <p:cond delay="2500"/>
                            </p:stCondLst>
                            <p:childTnLst>
                              <p:par>
                                <p:cTn id="25" presetID="22" presetClass="entr" presetSubtype="8" fill="hold" nodeType="afterEffect">
                                  <p:stCondLst>
                                    <p:cond delay="0"/>
                                  </p:stCondLst>
                                  <p:childTnLst>
                                    <p:set>
                                      <p:cBhvr>
                                        <p:cTn id="26" dur="1" fill="hold">
                                          <p:stCondLst>
                                            <p:cond delay="0"/>
                                          </p:stCondLst>
                                        </p:cTn>
                                        <p:tgtEl>
                                          <p:spTgt spid="335"/>
                                        </p:tgtEl>
                                        <p:attrNameLst>
                                          <p:attrName>style.visibility</p:attrName>
                                        </p:attrNameLst>
                                      </p:cBhvr>
                                      <p:to>
                                        <p:strVal val="visible"/>
                                      </p:to>
                                    </p:set>
                                    <p:animEffect transition="in" filter="wipe(left)">
                                      <p:cBhvr>
                                        <p:cTn id="27" dur="500"/>
                                        <p:tgtEl>
                                          <p:spTgt spid="335"/>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334"/>
                                        </p:tgtEl>
                                        <p:attrNameLst>
                                          <p:attrName>style.visibility</p:attrName>
                                        </p:attrNameLst>
                                      </p:cBhvr>
                                      <p:to>
                                        <p:strVal val="visible"/>
                                      </p:to>
                                    </p:set>
                                    <p:animEffect transition="in" filter="wipe(left)">
                                      <p:cBhvr>
                                        <p:cTn id="31" dur="500"/>
                                        <p:tgtEl>
                                          <p:spTgt spid="334"/>
                                        </p:tgtEl>
                                      </p:cBhvr>
                                    </p:animEffect>
                                  </p:childTnLst>
                                </p:cTn>
                              </p:par>
                            </p:childTnLst>
                          </p:cTn>
                        </p:par>
                        <p:par>
                          <p:cTn id="32" fill="hold">
                            <p:stCondLst>
                              <p:cond delay="3500"/>
                            </p:stCondLst>
                            <p:childTnLst>
                              <p:par>
                                <p:cTn id="33" presetID="22" presetClass="entr" presetSubtype="8" fill="hold" nodeType="afterEffect">
                                  <p:stCondLst>
                                    <p:cond delay="0"/>
                                  </p:stCondLst>
                                  <p:childTnLst>
                                    <p:set>
                                      <p:cBhvr>
                                        <p:cTn id="34" dur="1" fill="hold">
                                          <p:stCondLst>
                                            <p:cond delay="0"/>
                                          </p:stCondLst>
                                        </p:cTn>
                                        <p:tgtEl>
                                          <p:spTgt spid="337"/>
                                        </p:tgtEl>
                                        <p:attrNameLst>
                                          <p:attrName>style.visibility</p:attrName>
                                        </p:attrNameLst>
                                      </p:cBhvr>
                                      <p:to>
                                        <p:strVal val="visible"/>
                                      </p:to>
                                    </p:set>
                                    <p:animEffect transition="in" filter="wipe(left)">
                                      <p:cBhvr>
                                        <p:cTn id="35" dur="500"/>
                                        <p:tgtEl>
                                          <p:spTgt spid="337"/>
                                        </p:tgtEl>
                                      </p:cBhvr>
                                    </p:animEffect>
                                  </p:childTnLst>
                                </p:cTn>
                              </p:par>
                            </p:childTnLst>
                          </p:cTn>
                        </p:par>
                        <p:par>
                          <p:cTn id="36" fill="hold">
                            <p:stCondLst>
                              <p:cond delay="4000"/>
                            </p:stCondLst>
                            <p:childTnLst>
                              <p:par>
                                <p:cTn id="37" presetID="22" presetClass="entr" presetSubtype="8" fill="hold" grpId="0" nodeType="afterEffect">
                                  <p:stCondLst>
                                    <p:cond delay="0"/>
                                  </p:stCondLst>
                                  <p:childTnLst>
                                    <p:set>
                                      <p:cBhvr>
                                        <p:cTn id="38" dur="1" fill="hold">
                                          <p:stCondLst>
                                            <p:cond delay="0"/>
                                          </p:stCondLst>
                                        </p:cTn>
                                        <p:tgtEl>
                                          <p:spTgt spid="338"/>
                                        </p:tgtEl>
                                        <p:attrNameLst>
                                          <p:attrName>style.visibility</p:attrName>
                                        </p:attrNameLst>
                                      </p:cBhvr>
                                      <p:to>
                                        <p:strVal val="visible"/>
                                      </p:to>
                                    </p:set>
                                    <p:animEffect transition="in" filter="wipe(left)">
                                      <p:cBhvr>
                                        <p:cTn id="39" dur="500"/>
                                        <p:tgtEl>
                                          <p:spTgt spid="338"/>
                                        </p:tgtEl>
                                      </p:cBhvr>
                                    </p:animEffect>
                                  </p:childTnLst>
                                </p:cTn>
                              </p:par>
                            </p:childTnLst>
                          </p:cTn>
                        </p:par>
                        <p:par>
                          <p:cTn id="40" fill="hold">
                            <p:stCondLst>
                              <p:cond delay="4500"/>
                            </p:stCondLst>
                            <p:childTnLst>
                              <p:par>
                                <p:cTn id="41" presetID="22" presetClass="entr" presetSubtype="8" fill="hold" nodeType="afterEffect">
                                  <p:stCondLst>
                                    <p:cond delay="0"/>
                                  </p:stCondLst>
                                  <p:childTnLst>
                                    <p:set>
                                      <p:cBhvr>
                                        <p:cTn id="42" dur="1" fill="hold">
                                          <p:stCondLst>
                                            <p:cond delay="0"/>
                                          </p:stCondLst>
                                        </p:cTn>
                                        <p:tgtEl>
                                          <p:spTgt spid="345"/>
                                        </p:tgtEl>
                                        <p:attrNameLst>
                                          <p:attrName>style.visibility</p:attrName>
                                        </p:attrNameLst>
                                      </p:cBhvr>
                                      <p:to>
                                        <p:strVal val="visible"/>
                                      </p:to>
                                    </p:set>
                                    <p:animEffect transition="in" filter="wipe(left)">
                                      <p:cBhvr>
                                        <p:cTn id="43" dur="500"/>
                                        <p:tgtEl>
                                          <p:spTgt spid="345"/>
                                        </p:tgtEl>
                                      </p:cBhvr>
                                    </p:animEffect>
                                  </p:childTnLst>
                                </p:cTn>
                              </p:par>
                            </p:childTnLst>
                          </p:cTn>
                        </p:par>
                        <p:par>
                          <p:cTn id="44" fill="hold">
                            <p:stCondLst>
                              <p:cond delay="5000"/>
                            </p:stCondLst>
                            <p:childTnLst>
                              <p:par>
                                <p:cTn id="45" presetID="22" presetClass="entr" presetSubtype="8" fill="hold" grpId="0" nodeType="afterEffect">
                                  <p:stCondLst>
                                    <p:cond delay="0"/>
                                  </p:stCondLst>
                                  <p:childTnLst>
                                    <p:set>
                                      <p:cBhvr>
                                        <p:cTn id="46" dur="1" fill="hold">
                                          <p:stCondLst>
                                            <p:cond delay="0"/>
                                          </p:stCondLst>
                                        </p:cTn>
                                        <p:tgtEl>
                                          <p:spTgt spid="344"/>
                                        </p:tgtEl>
                                        <p:attrNameLst>
                                          <p:attrName>style.visibility</p:attrName>
                                        </p:attrNameLst>
                                      </p:cBhvr>
                                      <p:to>
                                        <p:strVal val="visible"/>
                                      </p:to>
                                    </p:set>
                                    <p:animEffect transition="in" filter="wipe(left)">
                                      <p:cBhvr>
                                        <p:cTn id="47" dur="500"/>
                                        <p:tgtEl>
                                          <p:spTgt spid="344"/>
                                        </p:tgtEl>
                                      </p:cBhvr>
                                    </p:animEffect>
                                  </p:childTnLst>
                                </p:cTn>
                              </p:par>
                            </p:childTnLst>
                          </p:cTn>
                        </p:par>
                        <p:par>
                          <p:cTn id="48" fill="hold">
                            <p:stCondLst>
                              <p:cond delay="5500"/>
                            </p:stCondLst>
                            <p:childTnLst>
                              <p:par>
                                <p:cTn id="49" presetID="22" presetClass="entr" presetSubtype="8" fill="hold" nodeType="afterEffect">
                                  <p:stCondLst>
                                    <p:cond delay="0"/>
                                  </p:stCondLst>
                                  <p:childTnLst>
                                    <p:set>
                                      <p:cBhvr>
                                        <p:cTn id="50" dur="1" fill="hold">
                                          <p:stCondLst>
                                            <p:cond delay="0"/>
                                          </p:stCondLst>
                                        </p:cTn>
                                        <p:tgtEl>
                                          <p:spTgt spid="347"/>
                                        </p:tgtEl>
                                        <p:attrNameLst>
                                          <p:attrName>style.visibility</p:attrName>
                                        </p:attrNameLst>
                                      </p:cBhvr>
                                      <p:to>
                                        <p:strVal val="visible"/>
                                      </p:to>
                                    </p:set>
                                    <p:animEffect transition="in" filter="wipe(left)">
                                      <p:cBhvr>
                                        <p:cTn id="51" dur="500"/>
                                        <p:tgtEl>
                                          <p:spTgt spid="347"/>
                                        </p:tgtEl>
                                      </p:cBhvr>
                                    </p:animEffect>
                                  </p:childTnLst>
                                </p:cTn>
                              </p:par>
                            </p:childTnLst>
                          </p:cTn>
                        </p:par>
                        <p:par>
                          <p:cTn id="52" fill="hold">
                            <p:stCondLst>
                              <p:cond delay="6000"/>
                            </p:stCondLst>
                            <p:childTnLst>
                              <p:par>
                                <p:cTn id="53" presetID="22" presetClass="entr" presetSubtype="8" fill="hold" grpId="0" nodeType="afterEffect">
                                  <p:stCondLst>
                                    <p:cond delay="0"/>
                                  </p:stCondLst>
                                  <p:childTnLst>
                                    <p:set>
                                      <p:cBhvr>
                                        <p:cTn id="54" dur="1" fill="hold">
                                          <p:stCondLst>
                                            <p:cond delay="0"/>
                                          </p:stCondLst>
                                        </p:cTn>
                                        <p:tgtEl>
                                          <p:spTgt spid="346"/>
                                        </p:tgtEl>
                                        <p:attrNameLst>
                                          <p:attrName>style.visibility</p:attrName>
                                        </p:attrNameLst>
                                      </p:cBhvr>
                                      <p:to>
                                        <p:strVal val="visible"/>
                                      </p:to>
                                    </p:set>
                                    <p:animEffect transition="in" filter="wipe(left)">
                                      <p:cBhvr>
                                        <p:cTn id="55" dur="500"/>
                                        <p:tgtEl>
                                          <p:spTgt spid="346"/>
                                        </p:tgtEl>
                                      </p:cBhvr>
                                    </p:animEffect>
                                  </p:childTnLst>
                                </p:cTn>
                              </p:par>
                            </p:childTnLst>
                          </p:cTn>
                        </p:par>
                        <p:par>
                          <p:cTn id="56" fill="hold">
                            <p:stCondLst>
                              <p:cond delay="6500"/>
                            </p:stCondLst>
                            <p:childTnLst>
                              <p:par>
                                <p:cTn id="57" presetID="22" presetClass="entr" presetSubtype="8" fill="hold" grpId="0" nodeType="afterEffect">
                                  <p:stCondLst>
                                    <p:cond delay="0"/>
                                  </p:stCondLst>
                                  <p:childTnLst>
                                    <p:set>
                                      <p:cBhvr>
                                        <p:cTn id="58" dur="1" fill="hold">
                                          <p:stCondLst>
                                            <p:cond delay="0"/>
                                          </p:stCondLst>
                                        </p:cTn>
                                        <p:tgtEl>
                                          <p:spTgt spid="348"/>
                                        </p:tgtEl>
                                        <p:attrNameLst>
                                          <p:attrName>style.visibility</p:attrName>
                                        </p:attrNameLst>
                                      </p:cBhvr>
                                      <p:to>
                                        <p:strVal val="visible"/>
                                      </p:to>
                                    </p:set>
                                    <p:animEffect transition="in" filter="wipe(left)">
                                      <p:cBhvr>
                                        <p:cTn id="59" dur="500"/>
                                        <p:tgtEl>
                                          <p:spTgt spid="348"/>
                                        </p:tgtEl>
                                      </p:cBhvr>
                                    </p:animEffect>
                                  </p:childTnLst>
                                </p:cTn>
                              </p:par>
                            </p:childTnLst>
                          </p:cTn>
                        </p:par>
                        <p:par>
                          <p:cTn id="60" fill="hold">
                            <p:stCondLst>
                              <p:cond delay="7000"/>
                            </p:stCondLst>
                            <p:childTnLst>
                              <p:par>
                                <p:cTn id="61" presetID="22" presetClass="entr" presetSubtype="8" fill="hold" nodeType="afterEffect">
                                  <p:stCondLst>
                                    <p:cond delay="0"/>
                                  </p:stCondLst>
                                  <p:childTnLst>
                                    <p:set>
                                      <p:cBhvr>
                                        <p:cTn id="62" dur="1" fill="hold">
                                          <p:stCondLst>
                                            <p:cond delay="0"/>
                                          </p:stCondLst>
                                        </p:cTn>
                                        <p:tgtEl>
                                          <p:spTgt spid="349"/>
                                        </p:tgtEl>
                                        <p:attrNameLst>
                                          <p:attrName>style.visibility</p:attrName>
                                        </p:attrNameLst>
                                      </p:cBhvr>
                                      <p:to>
                                        <p:strVal val="visible"/>
                                      </p:to>
                                    </p:set>
                                    <p:animEffect transition="in" filter="wipe(left)">
                                      <p:cBhvr>
                                        <p:cTn id="63" dur="500"/>
                                        <p:tgtEl>
                                          <p:spTgt spid="349"/>
                                        </p:tgtEl>
                                      </p:cBhvr>
                                    </p:animEffect>
                                  </p:childTnLst>
                                </p:cTn>
                              </p:par>
                            </p:childTnLst>
                          </p:cTn>
                        </p:par>
                        <p:par>
                          <p:cTn id="64" fill="hold">
                            <p:stCondLst>
                              <p:cond delay="7500"/>
                            </p:stCondLst>
                            <p:childTnLst>
                              <p:par>
                                <p:cTn id="65" presetID="22" presetClass="entr" presetSubtype="8" fill="hold" nodeType="afterEffect">
                                  <p:stCondLst>
                                    <p:cond delay="0"/>
                                  </p:stCondLst>
                                  <p:childTnLst>
                                    <p:set>
                                      <p:cBhvr>
                                        <p:cTn id="66" dur="1" fill="hold">
                                          <p:stCondLst>
                                            <p:cond delay="0"/>
                                          </p:stCondLst>
                                        </p:cTn>
                                        <p:tgtEl>
                                          <p:spTgt spid="350"/>
                                        </p:tgtEl>
                                        <p:attrNameLst>
                                          <p:attrName>style.visibility</p:attrName>
                                        </p:attrNameLst>
                                      </p:cBhvr>
                                      <p:to>
                                        <p:strVal val="visible"/>
                                      </p:to>
                                    </p:set>
                                    <p:animEffect transition="in" filter="wipe(left)">
                                      <p:cBhvr>
                                        <p:cTn id="67" dur="500"/>
                                        <p:tgtEl>
                                          <p:spTgt spid="350"/>
                                        </p:tgtEl>
                                      </p:cBhvr>
                                    </p:animEffect>
                                  </p:childTnLst>
                                </p:cTn>
                              </p:par>
                            </p:childTnLst>
                          </p:cTn>
                        </p:par>
                        <p:par>
                          <p:cTn id="68" fill="hold">
                            <p:stCondLst>
                              <p:cond delay="8000"/>
                            </p:stCondLst>
                            <p:childTnLst>
                              <p:par>
                                <p:cTn id="69" presetID="22" presetClass="entr" presetSubtype="8" fill="hold" nodeType="afterEffect">
                                  <p:stCondLst>
                                    <p:cond delay="0"/>
                                  </p:stCondLst>
                                  <p:childTnLst>
                                    <p:set>
                                      <p:cBhvr>
                                        <p:cTn id="70" dur="1" fill="hold">
                                          <p:stCondLst>
                                            <p:cond delay="0"/>
                                          </p:stCondLst>
                                        </p:cTn>
                                        <p:tgtEl>
                                          <p:spTgt spid="354"/>
                                        </p:tgtEl>
                                        <p:attrNameLst>
                                          <p:attrName>style.visibility</p:attrName>
                                        </p:attrNameLst>
                                      </p:cBhvr>
                                      <p:to>
                                        <p:strVal val="visible"/>
                                      </p:to>
                                    </p:set>
                                    <p:animEffect transition="in" filter="wipe(left)">
                                      <p:cBhvr>
                                        <p:cTn id="71" dur="500"/>
                                        <p:tgtEl>
                                          <p:spTgt spid="354"/>
                                        </p:tgtEl>
                                      </p:cBhvr>
                                    </p:animEffect>
                                  </p:childTnLst>
                                </p:cTn>
                              </p:par>
                            </p:childTnLst>
                          </p:cTn>
                        </p:par>
                        <p:par>
                          <p:cTn id="72" fill="hold">
                            <p:stCondLst>
                              <p:cond delay="8500"/>
                            </p:stCondLst>
                            <p:childTnLst>
                              <p:par>
                                <p:cTn id="73" presetID="22" presetClass="entr" presetSubtype="8" fill="hold" grpId="0" nodeType="afterEffect">
                                  <p:stCondLst>
                                    <p:cond delay="0"/>
                                  </p:stCondLst>
                                  <p:childTnLst>
                                    <p:set>
                                      <p:cBhvr>
                                        <p:cTn id="74" dur="1" fill="hold">
                                          <p:stCondLst>
                                            <p:cond delay="0"/>
                                          </p:stCondLst>
                                        </p:cTn>
                                        <p:tgtEl>
                                          <p:spTgt spid="351"/>
                                        </p:tgtEl>
                                        <p:attrNameLst>
                                          <p:attrName>style.visibility</p:attrName>
                                        </p:attrNameLst>
                                      </p:cBhvr>
                                      <p:to>
                                        <p:strVal val="visible"/>
                                      </p:to>
                                    </p:set>
                                    <p:animEffect transition="in" filter="wipe(left)">
                                      <p:cBhvr>
                                        <p:cTn id="75" dur="500"/>
                                        <p:tgtEl>
                                          <p:spTgt spid="351"/>
                                        </p:tgtEl>
                                      </p:cBhvr>
                                    </p:animEffect>
                                  </p:childTnLst>
                                </p:cTn>
                              </p:par>
                            </p:childTnLst>
                          </p:cTn>
                        </p:par>
                        <p:par>
                          <p:cTn id="76" fill="hold">
                            <p:stCondLst>
                              <p:cond delay="9000"/>
                            </p:stCondLst>
                            <p:childTnLst>
                              <p:par>
                                <p:cTn id="77" presetID="22" presetClass="entr" presetSubtype="8" fill="hold" nodeType="afterEffect">
                                  <p:stCondLst>
                                    <p:cond delay="0"/>
                                  </p:stCondLst>
                                  <p:childTnLst>
                                    <p:set>
                                      <p:cBhvr>
                                        <p:cTn id="78" dur="1" fill="hold">
                                          <p:stCondLst>
                                            <p:cond delay="0"/>
                                          </p:stCondLst>
                                        </p:cTn>
                                        <p:tgtEl>
                                          <p:spTgt spid="355"/>
                                        </p:tgtEl>
                                        <p:attrNameLst>
                                          <p:attrName>style.visibility</p:attrName>
                                        </p:attrNameLst>
                                      </p:cBhvr>
                                      <p:to>
                                        <p:strVal val="visible"/>
                                      </p:to>
                                    </p:set>
                                    <p:animEffect transition="in" filter="wipe(left)">
                                      <p:cBhvr>
                                        <p:cTn id="79" dur="500"/>
                                        <p:tgtEl>
                                          <p:spTgt spid="355"/>
                                        </p:tgtEl>
                                      </p:cBhvr>
                                    </p:animEffect>
                                  </p:childTnLst>
                                </p:cTn>
                              </p:par>
                            </p:childTnLst>
                          </p:cTn>
                        </p:par>
                        <p:par>
                          <p:cTn id="80" fill="hold">
                            <p:stCondLst>
                              <p:cond delay="9500"/>
                            </p:stCondLst>
                            <p:childTnLst>
                              <p:par>
                                <p:cTn id="81" presetID="22" presetClass="entr" presetSubtype="8" fill="hold" nodeType="afterEffect">
                                  <p:stCondLst>
                                    <p:cond delay="0"/>
                                  </p:stCondLst>
                                  <p:childTnLst>
                                    <p:set>
                                      <p:cBhvr>
                                        <p:cTn id="82" dur="1" fill="hold">
                                          <p:stCondLst>
                                            <p:cond delay="0"/>
                                          </p:stCondLst>
                                        </p:cTn>
                                        <p:tgtEl>
                                          <p:spTgt spid="357"/>
                                        </p:tgtEl>
                                        <p:attrNameLst>
                                          <p:attrName>style.visibility</p:attrName>
                                        </p:attrNameLst>
                                      </p:cBhvr>
                                      <p:to>
                                        <p:strVal val="visible"/>
                                      </p:to>
                                    </p:set>
                                    <p:animEffect transition="in" filter="wipe(left)">
                                      <p:cBhvr>
                                        <p:cTn id="83" dur="500"/>
                                        <p:tgtEl>
                                          <p:spTgt spid="357"/>
                                        </p:tgtEl>
                                      </p:cBhvr>
                                    </p:animEffect>
                                  </p:childTnLst>
                                </p:cTn>
                              </p:par>
                            </p:childTnLst>
                          </p:cTn>
                        </p:par>
                        <p:par>
                          <p:cTn id="84" fill="hold">
                            <p:stCondLst>
                              <p:cond delay="10000"/>
                            </p:stCondLst>
                            <p:childTnLst>
                              <p:par>
                                <p:cTn id="85" presetID="22" presetClass="entr" presetSubtype="8" fill="hold" grpId="0" nodeType="afterEffect">
                                  <p:stCondLst>
                                    <p:cond delay="0"/>
                                  </p:stCondLst>
                                  <p:childTnLst>
                                    <p:set>
                                      <p:cBhvr>
                                        <p:cTn id="86" dur="1" fill="hold">
                                          <p:stCondLst>
                                            <p:cond delay="0"/>
                                          </p:stCondLst>
                                        </p:cTn>
                                        <p:tgtEl>
                                          <p:spTgt spid="356"/>
                                        </p:tgtEl>
                                        <p:attrNameLst>
                                          <p:attrName>style.visibility</p:attrName>
                                        </p:attrNameLst>
                                      </p:cBhvr>
                                      <p:to>
                                        <p:strVal val="visible"/>
                                      </p:to>
                                    </p:set>
                                    <p:animEffect transition="in" filter="wipe(left)">
                                      <p:cBhvr>
                                        <p:cTn id="87" dur="500"/>
                                        <p:tgtEl>
                                          <p:spTgt spid="356"/>
                                        </p:tgtEl>
                                      </p:cBhvr>
                                    </p:animEffect>
                                  </p:childTnLst>
                                </p:cTn>
                              </p:par>
                            </p:childTnLst>
                          </p:cTn>
                        </p:par>
                        <p:par>
                          <p:cTn id="88" fill="hold">
                            <p:stCondLst>
                              <p:cond delay="10500"/>
                            </p:stCondLst>
                            <p:childTnLst>
                              <p:par>
                                <p:cTn id="89" presetID="22" presetClass="entr" presetSubtype="8" fill="hold" nodeType="afterEffect">
                                  <p:stCondLst>
                                    <p:cond delay="0"/>
                                  </p:stCondLst>
                                  <p:childTnLst>
                                    <p:set>
                                      <p:cBhvr>
                                        <p:cTn id="90" dur="1" fill="hold">
                                          <p:stCondLst>
                                            <p:cond delay="0"/>
                                          </p:stCondLst>
                                        </p:cTn>
                                        <p:tgtEl>
                                          <p:spTgt spid="359"/>
                                        </p:tgtEl>
                                        <p:attrNameLst>
                                          <p:attrName>style.visibility</p:attrName>
                                        </p:attrNameLst>
                                      </p:cBhvr>
                                      <p:to>
                                        <p:strVal val="visible"/>
                                      </p:to>
                                    </p:set>
                                    <p:animEffect transition="in" filter="wipe(left)">
                                      <p:cBhvr>
                                        <p:cTn id="91" dur="500"/>
                                        <p:tgtEl>
                                          <p:spTgt spid="359"/>
                                        </p:tgtEl>
                                      </p:cBhvr>
                                    </p:animEffect>
                                  </p:childTnLst>
                                </p:cTn>
                              </p:par>
                            </p:childTnLst>
                          </p:cTn>
                        </p:par>
                        <p:par>
                          <p:cTn id="92" fill="hold">
                            <p:stCondLst>
                              <p:cond delay="11000"/>
                            </p:stCondLst>
                            <p:childTnLst>
                              <p:par>
                                <p:cTn id="93" presetID="22" presetClass="entr" presetSubtype="8" fill="hold" grpId="0" nodeType="afterEffect">
                                  <p:stCondLst>
                                    <p:cond delay="0"/>
                                  </p:stCondLst>
                                  <p:childTnLst>
                                    <p:set>
                                      <p:cBhvr>
                                        <p:cTn id="94" dur="1" fill="hold">
                                          <p:stCondLst>
                                            <p:cond delay="0"/>
                                          </p:stCondLst>
                                        </p:cTn>
                                        <p:tgtEl>
                                          <p:spTgt spid="358"/>
                                        </p:tgtEl>
                                        <p:attrNameLst>
                                          <p:attrName>style.visibility</p:attrName>
                                        </p:attrNameLst>
                                      </p:cBhvr>
                                      <p:to>
                                        <p:strVal val="visible"/>
                                      </p:to>
                                    </p:set>
                                    <p:animEffect transition="in" filter="wipe(left)">
                                      <p:cBhvr>
                                        <p:cTn id="95" dur="500"/>
                                        <p:tgtEl>
                                          <p:spTgt spid="358"/>
                                        </p:tgtEl>
                                      </p:cBhvr>
                                    </p:animEffect>
                                  </p:childTnLst>
                                </p:cTn>
                              </p:par>
                            </p:childTnLst>
                          </p:cTn>
                        </p:par>
                        <p:par>
                          <p:cTn id="96" fill="hold">
                            <p:stCondLst>
                              <p:cond delay="11500"/>
                            </p:stCondLst>
                            <p:childTnLst>
                              <p:par>
                                <p:cTn id="97" presetID="22" presetClass="entr" presetSubtype="8" fill="hold" nodeType="afterEffect">
                                  <p:stCondLst>
                                    <p:cond delay="0"/>
                                  </p:stCondLst>
                                  <p:childTnLst>
                                    <p:set>
                                      <p:cBhvr>
                                        <p:cTn id="98" dur="1" fill="hold">
                                          <p:stCondLst>
                                            <p:cond delay="0"/>
                                          </p:stCondLst>
                                        </p:cTn>
                                        <p:tgtEl>
                                          <p:spTgt spid="360"/>
                                        </p:tgtEl>
                                        <p:attrNameLst>
                                          <p:attrName>style.visibility</p:attrName>
                                        </p:attrNameLst>
                                      </p:cBhvr>
                                      <p:to>
                                        <p:strVal val="visible"/>
                                      </p:to>
                                    </p:set>
                                    <p:animEffect transition="in" filter="wipe(left)">
                                      <p:cBhvr>
                                        <p:cTn id="99" dur="500"/>
                                        <p:tgtEl>
                                          <p:spTgt spid="360"/>
                                        </p:tgtEl>
                                      </p:cBhvr>
                                    </p:animEffect>
                                  </p:childTnLst>
                                </p:cTn>
                              </p:par>
                            </p:childTnLst>
                          </p:cTn>
                        </p:par>
                        <p:par>
                          <p:cTn id="100" fill="hold">
                            <p:stCondLst>
                              <p:cond delay="12000"/>
                            </p:stCondLst>
                            <p:childTnLst>
                              <p:par>
                                <p:cTn id="101" presetID="22" presetClass="entr" presetSubtype="8" fill="hold" grpId="0" nodeType="afterEffect">
                                  <p:stCondLst>
                                    <p:cond delay="0"/>
                                  </p:stCondLst>
                                  <p:childTnLst>
                                    <p:set>
                                      <p:cBhvr>
                                        <p:cTn id="102" dur="1" fill="hold">
                                          <p:stCondLst>
                                            <p:cond delay="0"/>
                                          </p:stCondLst>
                                        </p:cTn>
                                        <p:tgtEl>
                                          <p:spTgt spid="361"/>
                                        </p:tgtEl>
                                        <p:attrNameLst>
                                          <p:attrName>style.visibility</p:attrName>
                                        </p:attrNameLst>
                                      </p:cBhvr>
                                      <p:to>
                                        <p:strVal val="visible"/>
                                      </p:to>
                                    </p:set>
                                    <p:animEffect transition="in" filter="wipe(left)">
                                      <p:cBhvr>
                                        <p:cTn id="103" dur="500"/>
                                        <p:tgtEl>
                                          <p:spTgt spid="361"/>
                                        </p:tgtEl>
                                      </p:cBhvr>
                                    </p:animEffect>
                                  </p:childTnLst>
                                </p:cTn>
                              </p:par>
                            </p:childTnLst>
                          </p:cTn>
                        </p:par>
                        <p:par>
                          <p:cTn id="104" fill="hold">
                            <p:stCondLst>
                              <p:cond delay="12500"/>
                            </p:stCondLst>
                            <p:childTnLst>
                              <p:par>
                                <p:cTn id="105" presetID="22" presetClass="entr" presetSubtype="8" fill="hold" nodeType="afterEffect">
                                  <p:stCondLst>
                                    <p:cond delay="0"/>
                                  </p:stCondLst>
                                  <p:childTnLst>
                                    <p:set>
                                      <p:cBhvr>
                                        <p:cTn id="106" dur="1" fill="hold">
                                          <p:stCondLst>
                                            <p:cond delay="0"/>
                                          </p:stCondLst>
                                        </p:cTn>
                                        <p:tgtEl>
                                          <p:spTgt spid="363"/>
                                        </p:tgtEl>
                                        <p:attrNameLst>
                                          <p:attrName>style.visibility</p:attrName>
                                        </p:attrNameLst>
                                      </p:cBhvr>
                                      <p:to>
                                        <p:strVal val="visible"/>
                                      </p:to>
                                    </p:set>
                                    <p:animEffect transition="in" filter="wipe(left)">
                                      <p:cBhvr>
                                        <p:cTn id="107" dur="500"/>
                                        <p:tgtEl>
                                          <p:spTgt spid="363"/>
                                        </p:tgtEl>
                                      </p:cBhvr>
                                    </p:animEffect>
                                  </p:childTnLst>
                                </p:cTn>
                              </p:par>
                            </p:childTnLst>
                          </p:cTn>
                        </p:par>
                        <p:par>
                          <p:cTn id="108" fill="hold">
                            <p:stCondLst>
                              <p:cond delay="13000"/>
                            </p:stCondLst>
                            <p:childTnLst>
                              <p:par>
                                <p:cTn id="109" presetID="22" presetClass="entr" presetSubtype="8" fill="hold" grpId="0" nodeType="afterEffect">
                                  <p:stCondLst>
                                    <p:cond delay="0"/>
                                  </p:stCondLst>
                                  <p:childTnLst>
                                    <p:set>
                                      <p:cBhvr>
                                        <p:cTn id="110" dur="1" fill="hold">
                                          <p:stCondLst>
                                            <p:cond delay="0"/>
                                          </p:stCondLst>
                                        </p:cTn>
                                        <p:tgtEl>
                                          <p:spTgt spid="362"/>
                                        </p:tgtEl>
                                        <p:attrNameLst>
                                          <p:attrName>style.visibility</p:attrName>
                                        </p:attrNameLst>
                                      </p:cBhvr>
                                      <p:to>
                                        <p:strVal val="visible"/>
                                      </p:to>
                                    </p:set>
                                    <p:animEffect transition="in" filter="wipe(left)">
                                      <p:cBhvr>
                                        <p:cTn id="111" dur="500"/>
                                        <p:tgtEl>
                                          <p:spTgt spid="362"/>
                                        </p:tgtEl>
                                      </p:cBhvr>
                                    </p:animEffect>
                                  </p:childTnLst>
                                </p:cTn>
                              </p:par>
                            </p:childTnLst>
                          </p:cTn>
                        </p:par>
                        <p:par>
                          <p:cTn id="112" fill="hold">
                            <p:stCondLst>
                              <p:cond delay="13500"/>
                            </p:stCondLst>
                            <p:childTnLst>
                              <p:par>
                                <p:cTn id="113" presetID="22" presetClass="entr" presetSubtype="8" fill="hold" nodeType="afterEffect">
                                  <p:stCondLst>
                                    <p:cond delay="0"/>
                                  </p:stCondLst>
                                  <p:childTnLst>
                                    <p:set>
                                      <p:cBhvr>
                                        <p:cTn id="114" dur="1" fill="hold">
                                          <p:stCondLst>
                                            <p:cond delay="0"/>
                                          </p:stCondLst>
                                        </p:cTn>
                                        <p:tgtEl>
                                          <p:spTgt spid="365"/>
                                        </p:tgtEl>
                                        <p:attrNameLst>
                                          <p:attrName>style.visibility</p:attrName>
                                        </p:attrNameLst>
                                      </p:cBhvr>
                                      <p:to>
                                        <p:strVal val="visible"/>
                                      </p:to>
                                    </p:set>
                                    <p:animEffect transition="in" filter="wipe(left)">
                                      <p:cBhvr>
                                        <p:cTn id="115" dur="500"/>
                                        <p:tgtEl>
                                          <p:spTgt spid="365"/>
                                        </p:tgtEl>
                                      </p:cBhvr>
                                    </p:animEffect>
                                  </p:childTnLst>
                                </p:cTn>
                              </p:par>
                            </p:childTnLst>
                          </p:cTn>
                        </p:par>
                        <p:par>
                          <p:cTn id="116" fill="hold">
                            <p:stCondLst>
                              <p:cond delay="14000"/>
                            </p:stCondLst>
                            <p:childTnLst>
                              <p:par>
                                <p:cTn id="117" presetID="22" presetClass="entr" presetSubtype="8" fill="hold" grpId="0" nodeType="afterEffect">
                                  <p:stCondLst>
                                    <p:cond delay="0"/>
                                  </p:stCondLst>
                                  <p:childTnLst>
                                    <p:set>
                                      <p:cBhvr>
                                        <p:cTn id="118" dur="1" fill="hold">
                                          <p:stCondLst>
                                            <p:cond delay="0"/>
                                          </p:stCondLst>
                                        </p:cTn>
                                        <p:tgtEl>
                                          <p:spTgt spid="364"/>
                                        </p:tgtEl>
                                        <p:attrNameLst>
                                          <p:attrName>style.visibility</p:attrName>
                                        </p:attrNameLst>
                                      </p:cBhvr>
                                      <p:to>
                                        <p:strVal val="visible"/>
                                      </p:to>
                                    </p:set>
                                    <p:animEffect transition="in" filter="wipe(left)">
                                      <p:cBhvr>
                                        <p:cTn id="119" dur="500"/>
                                        <p:tgtEl>
                                          <p:spTgt spid="364"/>
                                        </p:tgtEl>
                                      </p:cBhvr>
                                    </p:animEffect>
                                  </p:childTnLst>
                                </p:cTn>
                              </p:par>
                            </p:childTnLst>
                          </p:cTn>
                        </p:par>
                        <p:par>
                          <p:cTn id="120" fill="hold">
                            <p:stCondLst>
                              <p:cond delay="14500"/>
                            </p:stCondLst>
                            <p:childTnLst>
                              <p:par>
                                <p:cTn id="121" presetID="22" presetClass="entr" presetSubtype="8" fill="hold" nodeType="afterEffect">
                                  <p:stCondLst>
                                    <p:cond delay="0"/>
                                  </p:stCondLst>
                                  <p:childTnLst>
                                    <p:set>
                                      <p:cBhvr>
                                        <p:cTn id="122" dur="1" fill="hold">
                                          <p:stCondLst>
                                            <p:cond delay="0"/>
                                          </p:stCondLst>
                                        </p:cTn>
                                        <p:tgtEl>
                                          <p:spTgt spid="367"/>
                                        </p:tgtEl>
                                        <p:attrNameLst>
                                          <p:attrName>style.visibility</p:attrName>
                                        </p:attrNameLst>
                                      </p:cBhvr>
                                      <p:to>
                                        <p:strVal val="visible"/>
                                      </p:to>
                                    </p:set>
                                    <p:animEffect transition="in" filter="wipe(left)">
                                      <p:cBhvr>
                                        <p:cTn id="123" dur="500"/>
                                        <p:tgtEl>
                                          <p:spTgt spid="367"/>
                                        </p:tgtEl>
                                      </p:cBhvr>
                                    </p:animEffect>
                                  </p:childTnLst>
                                </p:cTn>
                              </p:par>
                            </p:childTnLst>
                          </p:cTn>
                        </p:par>
                        <p:par>
                          <p:cTn id="124" fill="hold">
                            <p:stCondLst>
                              <p:cond delay="15000"/>
                            </p:stCondLst>
                            <p:childTnLst>
                              <p:par>
                                <p:cTn id="125" presetID="22" presetClass="entr" presetSubtype="8" fill="hold" nodeType="afterEffect">
                                  <p:stCondLst>
                                    <p:cond delay="0"/>
                                  </p:stCondLst>
                                  <p:childTnLst>
                                    <p:set>
                                      <p:cBhvr>
                                        <p:cTn id="126" dur="1" fill="hold">
                                          <p:stCondLst>
                                            <p:cond delay="0"/>
                                          </p:stCondLst>
                                        </p:cTn>
                                        <p:tgtEl>
                                          <p:spTgt spid="368"/>
                                        </p:tgtEl>
                                        <p:attrNameLst>
                                          <p:attrName>style.visibility</p:attrName>
                                        </p:attrNameLst>
                                      </p:cBhvr>
                                      <p:to>
                                        <p:strVal val="visible"/>
                                      </p:to>
                                    </p:set>
                                    <p:animEffect transition="in" filter="wipe(left)">
                                      <p:cBhvr>
                                        <p:cTn id="127" dur="500"/>
                                        <p:tgtEl>
                                          <p:spTgt spid="368"/>
                                        </p:tgtEl>
                                      </p:cBhvr>
                                    </p:animEffect>
                                  </p:childTnLst>
                                </p:cTn>
                              </p:par>
                            </p:childTnLst>
                          </p:cTn>
                        </p:par>
                        <p:par>
                          <p:cTn id="128" fill="hold">
                            <p:stCondLst>
                              <p:cond delay="15500"/>
                            </p:stCondLst>
                            <p:childTnLst>
                              <p:par>
                                <p:cTn id="129" presetID="22" presetClass="entr" presetSubtype="8" fill="hold" grpId="0" nodeType="afterEffect">
                                  <p:stCondLst>
                                    <p:cond delay="0"/>
                                  </p:stCondLst>
                                  <p:childTnLst>
                                    <p:set>
                                      <p:cBhvr>
                                        <p:cTn id="130" dur="1" fill="hold">
                                          <p:stCondLst>
                                            <p:cond delay="0"/>
                                          </p:stCondLst>
                                        </p:cTn>
                                        <p:tgtEl>
                                          <p:spTgt spid="370"/>
                                        </p:tgtEl>
                                        <p:attrNameLst>
                                          <p:attrName>style.visibility</p:attrName>
                                        </p:attrNameLst>
                                      </p:cBhvr>
                                      <p:to>
                                        <p:strVal val="visible"/>
                                      </p:to>
                                    </p:set>
                                    <p:animEffect transition="in" filter="wipe(left)">
                                      <p:cBhvr>
                                        <p:cTn id="131" dur="500"/>
                                        <p:tgtEl>
                                          <p:spTgt spid="370"/>
                                        </p:tgtEl>
                                      </p:cBhvr>
                                    </p:animEffect>
                                  </p:childTnLst>
                                </p:cTn>
                              </p:par>
                            </p:childTnLst>
                          </p:cTn>
                        </p:par>
                        <p:par>
                          <p:cTn id="132" fill="hold">
                            <p:stCondLst>
                              <p:cond delay="16000"/>
                            </p:stCondLst>
                            <p:childTnLst>
                              <p:par>
                                <p:cTn id="133" presetID="22" presetClass="entr" presetSubtype="8" fill="hold" nodeType="afterEffect">
                                  <p:stCondLst>
                                    <p:cond delay="0"/>
                                  </p:stCondLst>
                                  <p:childTnLst>
                                    <p:set>
                                      <p:cBhvr>
                                        <p:cTn id="134" dur="1" fill="hold">
                                          <p:stCondLst>
                                            <p:cond delay="0"/>
                                          </p:stCondLst>
                                        </p:cTn>
                                        <p:tgtEl>
                                          <p:spTgt spid="372"/>
                                        </p:tgtEl>
                                        <p:attrNameLst>
                                          <p:attrName>style.visibility</p:attrName>
                                        </p:attrNameLst>
                                      </p:cBhvr>
                                      <p:to>
                                        <p:strVal val="visible"/>
                                      </p:to>
                                    </p:set>
                                    <p:animEffect transition="in" filter="wipe(left)">
                                      <p:cBhvr>
                                        <p:cTn id="135" dur="500"/>
                                        <p:tgtEl>
                                          <p:spTgt spid="372"/>
                                        </p:tgtEl>
                                      </p:cBhvr>
                                    </p:animEffect>
                                  </p:childTnLst>
                                </p:cTn>
                              </p:par>
                            </p:childTnLst>
                          </p:cTn>
                        </p:par>
                        <p:par>
                          <p:cTn id="136" fill="hold">
                            <p:stCondLst>
                              <p:cond delay="16500"/>
                            </p:stCondLst>
                            <p:childTnLst>
                              <p:par>
                                <p:cTn id="137" presetID="22" presetClass="entr" presetSubtype="8" fill="hold" grpId="0" nodeType="afterEffect">
                                  <p:stCondLst>
                                    <p:cond delay="0"/>
                                  </p:stCondLst>
                                  <p:childTnLst>
                                    <p:set>
                                      <p:cBhvr>
                                        <p:cTn id="138" dur="1" fill="hold">
                                          <p:stCondLst>
                                            <p:cond delay="0"/>
                                          </p:stCondLst>
                                        </p:cTn>
                                        <p:tgtEl>
                                          <p:spTgt spid="369"/>
                                        </p:tgtEl>
                                        <p:attrNameLst>
                                          <p:attrName>style.visibility</p:attrName>
                                        </p:attrNameLst>
                                      </p:cBhvr>
                                      <p:to>
                                        <p:strVal val="visible"/>
                                      </p:to>
                                    </p:set>
                                    <p:animEffect transition="in" filter="wipe(left)">
                                      <p:cBhvr>
                                        <p:cTn id="139" dur="500"/>
                                        <p:tgtEl>
                                          <p:spTgt spid="369"/>
                                        </p:tgtEl>
                                      </p:cBhvr>
                                    </p:animEffect>
                                  </p:childTnLst>
                                </p:cTn>
                              </p:par>
                            </p:childTnLst>
                          </p:cTn>
                        </p:par>
                        <p:par>
                          <p:cTn id="140" fill="hold">
                            <p:stCondLst>
                              <p:cond delay="17000"/>
                            </p:stCondLst>
                            <p:childTnLst>
                              <p:par>
                                <p:cTn id="141" presetID="22" presetClass="entr" presetSubtype="8" fill="hold" nodeType="afterEffect">
                                  <p:stCondLst>
                                    <p:cond delay="0"/>
                                  </p:stCondLst>
                                  <p:childTnLst>
                                    <p:set>
                                      <p:cBhvr>
                                        <p:cTn id="142" dur="1" fill="hold">
                                          <p:stCondLst>
                                            <p:cond delay="0"/>
                                          </p:stCondLst>
                                        </p:cTn>
                                        <p:tgtEl>
                                          <p:spTgt spid="373"/>
                                        </p:tgtEl>
                                        <p:attrNameLst>
                                          <p:attrName>style.visibility</p:attrName>
                                        </p:attrNameLst>
                                      </p:cBhvr>
                                      <p:to>
                                        <p:strVal val="visible"/>
                                      </p:to>
                                    </p:set>
                                    <p:animEffect transition="in" filter="wipe(left)">
                                      <p:cBhvr>
                                        <p:cTn id="143" dur="500"/>
                                        <p:tgtEl>
                                          <p:spTgt spid="373"/>
                                        </p:tgtEl>
                                      </p:cBhvr>
                                    </p:animEffect>
                                  </p:childTnLst>
                                </p:cTn>
                              </p:par>
                            </p:childTnLst>
                          </p:cTn>
                        </p:par>
                        <p:par>
                          <p:cTn id="144" fill="hold">
                            <p:stCondLst>
                              <p:cond delay="17500"/>
                            </p:stCondLst>
                            <p:childTnLst>
                              <p:par>
                                <p:cTn id="145" presetID="22" presetClass="entr" presetSubtype="8" fill="hold" grpId="0" nodeType="afterEffect">
                                  <p:stCondLst>
                                    <p:cond delay="0"/>
                                  </p:stCondLst>
                                  <p:childTnLst>
                                    <p:set>
                                      <p:cBhvr>
                                        <p:cTn id="146" dur="1" fill="hold">
                                          <p:stCondLst>
                                            <p:cond delay="0"/>
                                          </p:stCondLst>
                                        </p:cTn>
                                        <p:tgtEl>
                                          <p:spTgt spid="371"/>
                                        </p:tgtEl>
                                        <p:attrNameLst>
                                          <p:attrName>style.visibility</p:attrName>
                                        </p:attrNameLst>
                                      </p:cBhvr>
                                      <p:to>
                                        <p:strVal val="visible"/>
                                      </p:to>
                                    </p:set>
                                    <p:animEffect transition="in" filter="wipe(left)">
                                      <p:cBhvr>
                                        <p:cTn id="147" dur="500"/>
                                        <p:tgtEl>
                                          <p:spTgt spid="371"/>
                                        </p:tgtEl>
                                      </p:cBhvr>
                                    </p:animEffect>
                                  </p:childTnLst>
                                </p:cTn>
                              </p:par>
                            </p:childTnLst>
                          </p:cTn>
                        </p:par>
                        <p:par>
                          <p:cTn id="148" fill="hold">
                            <p:stCondLst>
                              <p:cond delay="18000"/>
                            </p:stCondLst>
                            <p:childTnLst>
                              <p:par>
                                <p:cTn id="149" presetID="22" presetClass="entr" presetSubtype="8" fill="hold" nodeType="afterEffect">
                                  <p:stCondLst>
                                    <p:cond delay="0"/>
                                  </p:stCondLst>
                                  <p:childTnLst>
                                    <p:set>
                                      <p:cBhvr>
                                        <p:cTn id="150" dur="1" fill="hold">
                                          <p:stCondLst>
                                            <p:cond delay="0"/>
                                          </p:stCondLst>
                                        </p:cTn>
                                        <p:tgtEl>
                                          <p:spTgt spid="375"/>
                                        </p:tgtEl>
                                        <p:attrNameLst>
                                          <p:attrName>style.visibility</p:attrName>
                                        </p:attrNameLst>
                                      </p:cBhvr>
                                      <p:to>
                                        <p:strVal val="visible"/>
                                      </p:to>
                                    </p:set>
                                    <p:animEffect transition="in" filter="wipe(left)">
                                      <p:cBhvr>
                                        <p:cTn id="151" dur="500"/>
                                        <p:tgtEl>
                                          <p:spTgt spid="375"/>
                                        </p:tgtEl>
                                      </p:cBhvr>
                                    </p:animEffect>
                                  </p:childTnLst>
                                </p:cTn>
                              </p:par>
                            </p:childTnLst>
                          </p:cTn>
                        </p:par>
                        <p:par>
                          <p:cTn id="152" fill="hold">
                            <p:stCondLst>
                              <p:cond delay="18500"/>
                            </p:stCondLst>
                            <p:childTnLst>
                              <p:par>
                                <p:cTn id="153" presetID="22" presetClass="entr" presetSubtype="8" fill="hold" grpId="0" nodeType="afterEffect">
                                  <p:stCondLst>
                                    <p:cond delay="0"/>
                                  </p:stCondLst>
                                  <p:childTnLst>
                                    <p:set>
                                      <p:cBhvr>
                                        <p:cTn id="154" dur="1" fill="hold">
                                          <p:stCondLst>
                                            <p:cond delay="0"/>
                                          </p:stCondLst>
                                        </p:cTn>
                                        <p:tgtEl>
                                          <p:spTgt spid="374"/>
                                        </p:tgtEl>
                                        <p:attrNameLst>
                                          <p:attrName>style.visibility</p:attrName>
                                        </p:attrNameLst>
                                      </p:cBhvr>
                                      <p:to>
                                        <p:strVal val="visible"/>
                                      </p:to>
                                    </p:set>
                                    <p:animEffect transition="in" filter="wipe(left)">
                                      <p:cBhvr>
                                        <p:cTn id="155" dur="500"/>
                                        <p:tgtEl>
                                          <p:spTgt spid="374"/>
                                        </p:tgtEl>
                                      </p:cBhvr>
                                    </p:animEffect>
                                  </p:childTnLst>
                                </p:cTn>
                              </p:par>
                            </p:childTnLst>
                          </p:cTn>
                        </p:par>
                        <p:par>
                          <p:cTn id="156" fill="hold">
                            <p:stCondLst>
                              <p:cond delay="19000"/>
                            </p:stCondLst>
                            <p:childTnLst>
                              <p:par>
                                <p:cTn id="157" presetID="22" presetClass="entr" presetSubtype="8" fill="hold" nodeType="afterEffect">
                                  <p:stCondLst>
                                    <p:cond delay="0"/>
                                  </p:stCondLst>
                                  <p:childTnLst>
                                    <p:set>
                                      <p:cBhvr>
                                        <p:cTn id="158" dur="1" fill="hold">
                                          <p:stCondLst>
                                            <p:cond delay="0"/>
                                          </p:stCondLst>
                                        </p:cTn>
                                        <p:tgtEl>
                                          <p:spTgt spid="377"/>
                                        </p:tgtEl>
                                        <p:attrNameLst>
                                          <p:attrName>style.visibility</p:attrName>
                                        </p:attrNameLst>
                                      </p:cBhvr>
                                      <p:to>
                                        <p:strVal val="visible"/>
                                      </p:to>
                                    </p:set>
                                    <p:animEffect transition="in" filter="wipe(left)">
                                      <p:cBhvr>
                                        <p:cTn id="159" dur="500"/>
                                        <p:tgtEl>
                                          <p:spTgt spid="377"/>
                                        </p:tgtEl>
                                      </p:cBhvr>
                                    </p:animEffect>
                                  </p:childTnLst>
                                </p:cTn>
                              </p:par>
                            </p:childTnLst>
                          </p:cTn>
                        </p:par>
                        <p:par>
                          <p:cTn id="160" fill="hold">
                            <p:stCondLst>
                              <p:cond delay="19500"/>
                            </p:stCondLst>
                            <p:childTnLst>
                              <p:par>
                                <p:cTn id="161" presetID="22" presetClass="entr" presetSubtype="8" fill="hold" grpId="0" nodeType="afterEffect">
                                  <p:stCondLst>
                                    <p:cond delay="0"/>
                                  </p:stCondLst>
                                  <p:childTnLst>
                                    <p:set>
                                      <p:cBhvr>
                                        <p:cTn id="162" dur="1" fill="hold">
                                          <p:stCondLst>
                                            <p:cond delay="0"/>
                                          </p:stCondLst>
                                        </p:cTn>
                                        <p:tgtEl>
                                          <p:spTgt spid="376"/>
                                        </p:tgtEl>
                                        <p:attrNameLst>
                                          <p:attrName>style.visibility</p:attrName>
                                        </p:attrNameLst>
                                      </p:cBhvr>
                                      <p:to>
                                        <p:strVal val="visible"/>
                                      </p:to>
                                    </p:set>
                                    <p:animEffect transition="in" filter="wipe(left)">
                                      <p:cBhvr>
                                        <p:cTn id="163" dur="500"/>
                                        <p:tgtEl>
                                          <p:spTgt spid="376"/>
                                        </p:tgtEl>
                                      </p:cBhvr>
                                    </p:animEffect>
                                  </p:childTnLst>
                                </p:cTn>
                              </p:par>
                            </p:childTnLst>
                          </p:cTn>
                        </p:par>
                        <p:par>
                          <p:cTn id="164" fill="hold">
                            <p:stCondLst>
                              <p:cond delay="20000"/>
                            </p:stCondLst>
                            <p:childTnLst>
                              <p:par>
                                <p:cTn id="165" presetID="22" presetClass="entr" presetSubtype="8" fill="hold" nodeType="afterEffect">
                                  <p:stCondLst>
                                    <p:cond delay="0"/>
                                  </p:stCondLst>
                                  <p:childTnLst>
                                    <p:set>
                                      <p:cBhvr>
                                        <p:cTn id="166" dur="1" fill="hold">
                                          <p:stCondLst>
                                            <p:cond delay="0"/>
                                          </p:stCondLst>
                                        </p:cTn>
                                        <p:tgtEl>
                                          <p:spTgt spid="378"/>
                                        </p:tgtEl>
                                        <p:attrNameLst>
                                          <p:attrName>style.visibility</p:attrName>
                                        </p:attrNameLst>
                                      </p:cBhvr>
                                      <p:to>
                                        <p:strVal val="visible"/>
                                      </p:to>
                                    </p:set>
                                    <p:animEffect transition="in" filter="wipe(left)">
                                      <p:cBhvr>
                                        <p:cTn id="167" dur="500"/>
                                        <p:tgtEl>
                                          <p:spTgt spid="378"/>
                                        </p:tgtEl>
                                      </p:cBhvr>
                                    </p:animEffect>
                                  </p:childTnLst>
                                </p:cTn>
                              </p:par>
                            </p:childTnLst>
                          </p:cTn>
                        </p:par>
                        <p:par>
                          <p:cTn id="168" fill="hold">
                            <p:stCondLst>
                              <p:cond delay="20500"/>
                            </p:stCondLst>
                            <p:childTnLst>
                              <p:par>
                                <p:cTn id="169" presetID="22" presetClass="entr" presetSubtype="8" fill="hold" grpId="0" nodeType="afterEffect">
                                  <p:stCondLst>
                                    <p:cond delay="0"/>
                                  </p:stCondLst>
                                  <p:childTnLst>
                                    <p:set>
                                      <p:cBhvr>
                                        <p:cTn id="170" dur="1" fill="hold">
                                          <p:stCondLst>
                                            <p:cond delay="0"/>
                                          </p:stCondLst>
                                        </p:cTn>
                                        <p:tgtEl>
                                          <p:spTgt spid="379"/>
                                        </p:tgtEl>
                                        <p:attrNameLst>
                                          <p:attrName>style.visibility</p:attrName>
                                        </p:attrNameLst>
                                      </p:cBhvr>
                                      <p:to>
                                        <p:strVal val="visible"/>
                                      </p:to>
                                    </p:set>
                                    <p:animEffect transition="in" filter="wipe(left)">
                                      <p:cBhvr>
                                        <p:cTn id="171" dur="500"/>
                                        <p:tgtEl>
                                          <p:spTgt spid="379"/>
                                        </p:tgtEl>
                                      </p:cBhvr>
                                    </p:animEffect>
                                  </p:childTnLst>
                                </p:cTn>
                              </p:par>
                            </p:childTnLst>
                          </p:cTn>
                        </p:par>
                        <p:par>
                          <p:cTn id="172" fill="hold">
                            <p:stCondLst>
                              <p:cond delay="21000"/>
                            </p:stCondLst>
                            <p:childTnLst>
                              <p:par>
                                <p:cTn id="173" presetID="22" presetClass="entr" presetSubtype="8" fill="hold" nodeType="afterEffect">
                                  <p:stCondLst>
                                    <p:cond delay="0"/>
                                  </p:stCondLst>
                                  <p:childTnLst>
                                    <p:set>
                                      <p:cBhvr>
                                        <p:cTn id="174" dur="1" fill="hold">
                                          <p:stCondLst>
                                            <p:cond delay="0"/>
                                          </p:stCondLst>
                                        </p:cTn>
                                        <p:tgtEl>
                                          <p:spTgt spid="381"/>
                                        </p:tgtEl>
                                        <p:attrNameLst>
                                          <p:attrName>style.visibility</p:attrName>
                                        </p:attrNameLst>
                                      </p:cBhvr>
                                      <p:to>
                                        <p:strVal val="visible"/>
                                      </p:to>
                                    </p:set>
                                    <p:animEffect transition="in" filter="wipe(left)">
                                      <p:cBhvr>
                                        <p:cTn id="175" dur="500"/>
                                        <p:tgtEl>
                                          <p:spTgt spid="381"/>
                                        </p:tgtEl>
                                      </p:cBhvr>
                                    </p:animEffect>
                                  </p:childTnLst>
                                </p:cTn>
                              </p:par>
                            </p:childTnLst>
                          </p:cTn>
                        </p:par>
                        <p:par>
                          <p:cTn id="176" fill="hold">
                            <p:stCondLst>
                              <p:cond delay="21500"/>
                            </p:stCondLst>
                            <p:childTnLst>
                              <p:par>
                                <p:cTn id="177" presetID="22" presetClass="entr" presetSubtype="8" fill="hold" grpId="0" nodeType="afterEffect">
                                  <p:stCondLst>
                                    <p:cond delay="0"/>
                                  </p:stCondLst>
                                  <p:childTnLst>
                                    <p:set>
                                      <p:cBhvr>
                                        <p:cTn id="178" dur="1" fill="hold">
                                          <p:stCondLst>
                                            <p:cond delay="0"/>
                                          </p:stCondLst>
                                        </p:cTn>
                                        <p:tgtEl>
                                          <p:spTgt spid="380"/>
                                        </p:tgtEl>
                                        <p:attrNameLst>
                                          <p:attrName>style.visibility</p:attrName>
                                        </p:attrNameLst>
                                      </p:cBhvr>
                                      <p:to>
                                        <p:strVal val="visible"/>
                                      </p:to>
                                    </p:set>
                                    <p:animEffect transition="in" filter="wipe(left)">
                                      <p:cBhvr>
                                        <p:cTn id="179" dur="500"/>
                                        <p:tgtEl>
                                          <p:spTgt spid="380"/>
                                        </p:tgtEl>
                                      </p:cBhvr>
                                    </p:animEffect>
                                  </p:childTnLst>
                                </p:cTn>
                              </p:par>
                            </p:childTnLst>
                          </p:cTn>
                        </p:par>
                        <p:par>
                          <p:cTn id="180" fill="hold">
                            <p:stCondLst>
                              <p:cond delay="22000"/>
                            </p:stCondLst>
                            <p:childTnLst>
                              <p:par>
                                <p:cTn id="181" presetID="22" presetClass="entr" presetSubtype="8" fill="hold" nodeType="afterEffect">
                                  <p:stCondLst>
                                    <p:cond delay="0"/>
                                  </p:stCondLst>
                                  <p:childTnLst>
                                    <p:set>
                                      <p:cBhvr>
                                        <p:cTn id="182" dur="1" fill="hold">
                                          <p:stCondLst>
                                            <p:cond delay="0"/>
                                          </p:stCondLst>
                                        </p:cTn>
                                        <p:tgtEl>
                                          <p:spTgt spid="383"/>
                                        </p:tgtEl>
                                        <p:attrNameLst>
                                          <p:attrName>style.visibility</p:attrName>
                                        </p:attrNameLst>
                                      </p:cBhvr>
                                      <p:to>
                                        <p:strVal val="visible"/>
                                      </p:to>
                                    </p:set>
                                    <p:animEffect transition="in" filter="wipe(left)">
                                      <p:cBhvr>
                                        <p:cTn id="183" dur="500"/>
                                        <p:tgtEl>
                                          <p:spTgt spid="383"/>
                                        </p:tgtEl>
                                      </p:cBhvr>
                                    </p:animEffect>
                                  </p:childTnLst>
                                </p:cTn>
                              </p:par>
                            </p:childTnLst>
                          </p:cTn>
                        </p:par>
                        <p:par>
                          <p:cTn id="184" fill="hold">
                            <p:stCondLst>
                              <p:cond delay="22500"/>
                            </p:stCondLst>
                            <p:childTnLst>
                              <p:par>
                                <p:cTn id="185" presetID="22" presetClass="entr" presetSubtype="8" fill="hold" grpId="0" nodeType="afterEffect">
                                  <p:stCondLst>
                                    <p:cond delay="0"/>
                                  </p:stCondLst>
                                  <p:childTnLst>
                                    <p:set>
                                      <p:cBhvr>
                                        <p:cTn id="186" dur="1" fill="hold">
                                          <p:stCondLst>
                                            <p:cond delay="0"/>
                                          </p:stCondLst>
                                        </p:cTn>
                                        <p:tgtEl>
                                          <p:spTgt spid="382"/>
                                        </p:tgtEl>
                                        <p:attrNameLst>
                                          <p:attrName>style.visibility</p:attrName>
                                        </p:attrNameLst>
                                      </p:cBhvr>
                                      <p:to>
                                        <p:strVal val="visible"/>
                                      </p:to>
                                    </p:set>
                                    <p:animEffect transition="in" filter="wipe(left)">
                                      <p:cBhvr>
                                        <p:cTn id="187" dur="500"/>
                                        <p:tgtEl>
                                          <p:spTgt spid="382"/>
                                        </p:tgtEl>
                                      </p:cBhvr>
                                    </p:animEffect>
                                  </p:childTnLst>
                                </p:cTn>
                              </p:par>
                            </p:childTnLst>
                          </p:cTn>
                        </p:par>
                        <p:par>
                          <p:cTn id="188" fill="hold">
                            <p:stCondLst>
                              <p:cond delay="23000"/>
                            </p:stCondLst>
                            <p:childTnLst>
                              <p:par>
                                <p:cTn id="189" presetID="22" presetClass="entr" presetSubtype="8" fill="hold" grpId="0" nodeType="afterEffect">
                                  <p:stCondLst>
                                    <p:cond delay="0"/>
                                  </p:stCondLst>
                                  <p:childTnLst>
                                    <p:set>
                                      <p:cBhvr>
                                        <p:cTn id="190" dur="1" fill="hold">
                                          <p:stCondLst>
                                            <p:cond delay="0"/>
                                          </p:stCondLst>
                                        </p:cTn>
                                        <p:tgtEl>
                                          <p:spTgt spid="384"/>
                                        </p:tgtEl>
                                        <p:attrNameLst>
                                          <p:attrName>style.visibility</p:attrName>
                                        </p:attrNameLst>
                                      </p:cBhvr>
                                      <p:to>
                                        <p:strVal val="visible"/>
                                      </p:to>
                                    </p:set>
                                    <p:animEffect transition="in" filter="wipe(left)">
                                      <p:cBhvr>
                                        <p:cTn id="191" dur="500"/>
                                        <p:tgtEl>
                                          <p:spTgt spid="384"/>
                                        </p:tgtEl>
                                      </p:cBhvr>
                                    </p:animEffect>
                                  </p:childTnLst>
                                </p:cTn>
                              </p:par>
                            </p:childTnLst>
                          </p:cTn>
                        </p:par>
                        <p:par>
                          <p:cTn id="192" fill="hold">
                            <p:stCondLst>
                              <p:cond delay="23500"/>
                            </p:stCondLst>
                            <p:childTnLst>
                              <p:par>
                                <p:cTn id="193" presetID="22" presetClass="entr" presetSubtype="8" fill="hold" nodeType="afterEffect">
                                  <p:stCondLst>
                                    <p:cond delay="0"/>
                                  </p:stCondLst>
                                  <p:childTnLst>
                                    <p:set>
                                      <p:cBhvr>
                                        <p:cTn id="194" dur="1" fill="hold">
                                          <p:stCondLst>
                                            <p:cond delay="0"/>
                                          </p:stCondLst>
                                        </p:cTn>
                                        <p:tgtEl>
                                          <p:spTgt spid="385"/>
                                        </p:tgtEl>
                                        <p:attrNameLst>
                                          <p:attrName>style.visibility</p:attrName>
                                        </p:attrNameLst>
                                      </p:cBhvr>
                                      <p:to>
                                        <p:strVal val="visible"/>
                                      </p:to>
                                    </p:set>
                                    <p:animEffect transition="in" filter="wipe(left)">
                                      <p:cBhvr>
                                        <p:cTn id="195" dur="500"/>
                                        <p:tgtEl>
                                          <p:spTgt spid="385"/>
                                        </p:tgtEl>
                                      </p:cBhvr>
                                    </p:animEffect>
                                  </p:childTnLst>
                                </p:cTn>
                              </p:par>
                            </p:childTnLst>
                          </p:cTn>
                        </p:par>
                        <p:par>
                          <p:cTn id="196" fill="hold">
                            <p:stCondLst>
                              <p:cond delay="24000"/>
                            </p:stCondLst>
                            <p:childTnLst>
                              <p:par>
                                <p:cTn id="197" presetID="22" presetClass="entr" presetSubtype="8" fill="hold" nodeType="afterEffect">
                                  <p:stCondLst>
                                    <p:cond delay="0"/>
                                  </p:stCondLst>
                                  <p:childTnLst>
                                    <p:set>
                                      <p:cBhvr>
                                        <p:cTn id="198" dur="1" fill="hold">
                                          <p:stCondLst>
                                            <p:cond delay="0"/>
                                          </p:stCondLst>
                                        </p:cTn>
                                        <p:tgtEl>
                                          <p:spTgt spid="386"/>
                                        </p:tgtEl>
                                        <p:attrNameLst>
                                          <p:attrName>style.visibility</p:attrName>
                                        </p:attrNameLst>
                                      </p:cBhvr>
                                      <p:to>
                                        <p:strVal val="visible"/>
                                      </p:to>
                                    </p:set>
                                    <p:animEffect transition="in" filter="wipe(left)">
                                      <p:cBhvr>
                                        <p:cTn id="199" dur="500"/>
                                        <p:tgtEl>
                                          <p:spTgt spid="386"/>
                                        </p:tgtEl>
                                      </p:cBhvr>
                                    </p:animEffect>
                                  </p:childTnLst>
                                </p:cTn>
                              </p:par>
                            </p:childTnLst>
                          </p:cTn>
                        </p:par>
                        <p:par>
                          <p:cTn id="200" fill="hold">
                            <p:stCondLst>
                              <p:cond delay="24500"/>
                            </p:stCondLst>
                            <p:childTnLst>
                              <p:par>
                                <p:cTn id="201" presetID="22" presetClass="entr" presetSubtype="8" fill="hold" grpId="0" nodeType="afterEffect">
                                  <p:stCondLst>
                                    <p:cond delay="0"/>
                                  </p:stCondLst>
                                  <p:childTnLst>
                                    <p:set>
                                      <p:cBhvr>
                                        <p:cTn id="202" dur="1" fill="hold">
                                          <p:stCondLst>
                                            <p:cond delay="0"/>
                                          </p:stCondLst>
                                        </p:cTn>
                                        <p:tgtEl>
                                          <p:spTgt spid="388"/>
                                        </p:tgtEl>
                                        <p:attrNameLst>
                                          <p:attrName>style.visibility</p:attrName>
                                        </p:attrNameLst>
                                      </p:cBhvr>
                                      <p:to>
                                        <p:strVal val="visible"/>
                                      </p:to>
                                    </p:set>
                                    <p:animEffect transition="in" filter="wipe(left)">
                                      <p:cBhvr>
                                        <p:cTn id="203" dur="500"/>
                                        <p:tgtEl>
                                          <p:spTgt spid="388"/>
                                        </p:tgtEl>
                                      </p:cBhvr>
                                    </p:animEffect>
                                  </p:childTnLst>
                                </p:cTn>
                              </p:par>
                            </p:childTnLst>
                          </p:cTn>
                        </p:par>
                        <p:par>
                          <p:cTn id="204" fill="hold">
                            <p:stCondLst>
                              <p:cond delay="25000"/>
                            </p:stCondLst>
                            <p:childTnLst>
                              <p:par>
                                <p:cTn id="205" presetID="22" presetClass="entr" presetSubtype="8" fill="hold" nodeType="afterEffect">
                                  <p:stCondLst>
                                    <p:cond delay="0"/>
                                  </p:stCondLst>
                                  <p:childTnLst>
                                    <p:set>
                                      <p:cBhvr>
                                        <p:cTn id="206" dur="1" fill="hold">
                                          <p:stCondLst>
                                            <p:cond delay="0"/>
                                          </p:stCondLst>
                                        </p:cTn>
                                        <p:tgtEl>
                                          <p:spTgt spid="390"/>
                                        </p:tgtEl>
                                        <p:attrNameLst>
                                          <p:attrName>style.visibility</p:attrName>
                                        </p:attrNameLst>
                                      </p:cBhvr>
                                      <p:to>
                                        <p:strVal val="visible"/>
                                      </p:to>
                                    </p:set>
                                    <p:animEffect transition="in" filter="wipe(left)">
                                      <p:cBhvr>
                                        <p:cTn id="207" dur="500"/>
                                        <p:tgtEl>
                                          <p:spTgt spid="390"/>
                                        </p:tgtEl>
                                      </p:cBhvr>
                                    </p:animEffect>
                                  </p:childTnLst>
                                </p:cTn>
                              </p:par>
                            </p:childTnLst>
                          </p:cTn>
                        </p:par>
                        <p:par>
                          <p:cTn id="208" fill="hold">
                            <p:stCondLst>
                              <p:cond delay="25500"/>
                            </p:stCondLst>
                            <p:childTnLst>
                              <p:par>
                                <p:cTn id="209" presetID="22" presetClass="entr" presetSubtype="8" fill="hold" grpId="0" nodeType="afterEffect">
                                  <p:stCondLst>
                                    <p:cond delay="0"/>
                                  </p:stCondLst>
                                  <p:childTnLst>
                                    <p:set>
                                      <p:cBhvr>
                                        <p:cTn id="210" dur="1" fill="hold">
                                          <p:stCondLst>
                                            <p:cond delay="0"/>
                                          </p:stCondLst>
                                        </p:cTn>
                                        <p:tgtEl>
                                          <p:spTgt spid="387"/>
                                        </p:tgtEl>
                                        <p:attrNameLst>
                                          <p:attrName>style.visibility</p:attrName>
                                        </p:attrNameLst>
                                      </p:cBhvr>
                                      <p:to>
                                        <p:strVal val="visible"/>
                                      </p:to>
                                    </p:set>
                                    <p:animEffect transition="in" filter="wipe(left)">
                                      <p:cBhvr>
                                        <p:cTn id="211" dur="500"/>
                                        <p:tgtEl>
                                          <p:spTgt spid="387"/>
                                        </p:tgtEl>
                                      </p:cBhvr>
                                    </p:animEffect>
                                  </p:childTnLst>
                                </p:cTn>
                              </p:par>
                            </p:childTnLst>
                          </p:cTn>
                        </p:par>
                        <p:par>
                          <p:cTn id="212" fill="hold">
                            <p:stCondLst>
                              <p:cond delay="26000"/>
                            </p:stCondLst>
                            <p:childTnLst>
                              <p:par>
                                <p:cTn id="213" presetID="22" presetClass="entr" presetSubtype="8" fill="hold" nodeType="afterEffect">
                                  <p:stCondLst>
                                    <p:cond delay="0"/>
                                  </p:stCondLst>
                                  <p:childTnLst>
                                    <p:set>
                                      <p:cBhvr>
                                        <p:cTn id="214" dur="1" fill="hold">
                                          <p:stCondLst>
                                            <p:cond delay="0"/>
                                          </p:stCondLst>
                                        </p:cTn>
                                        <p:tgtEl>
                                          <p:spTgt spid="391"/>
                                        </p:tgtEl>
                                        <p:attrNameLst>
                                          <p:attrName>style.visibility</p:attrName>
                                        </p:attrNameLst>
                                      </p:cBhvr>
                                      <p:to>
                                        <p:strVal val="visible"/>
                                      </p:to>
                                    </p:set>
                                    <p:animEffect transition="in" filter="wipe(left)">
                                      <p:cBhvr>
                                        <p:cTn id="215" dur="500"/>
                                        <p:tgtEl>
                                          <p:spTgt spid="391"/>
                                        </p:tgtEl>
                                      </p:cBhvr>
                                    </p:animEffect>
                                  </p:childTnLst>
                                </p:cTn>
                              </p:par>
                            </p:childTnLst>
                          </p:cTn>
                        </p:par>
                        <p:par>
                          <p:cTn id="216" fill="hold">
                            <p:stCondLst>
                              <p:cond delay="26500"/>
                            </p:stCondLst>
                            <p:childTnLst>
                              <p:par>
                                <p:cTn id="217" presetID="22" presetClass="entr" presetSubtype="8" fill="hold" grpId="0" nodeType="afterEffect">
                                  <p:stCondLst>
                                    <p:cond delay="0"/>
                                  </p:stCondLst>
                                  <p:childTnLst>
                                    <p:set>
                                      <p:cBhvr>
                                        <p:cTn id="218" dur="1" fill="hold">
                                          <p:stCondLst>
                                            <p:cond delay="0"/>
                                          </p:stCondLst>
                                        </p:cTn>
                                        <p:tgtEl>
                                          <p:spTgt spid="389"/>
                                        </p:tgtEl>
                                        <p:attrNameLst>
                                          <p:attrName>style.visibility</p:attrName>
                                        </p:attrNameLst>
                                      </p:cBhvr>
                                      <p:to>
                                        <p:strVal val="visible"/>
                                      </p:to>
                                    </p:set>
                                    <p:animEffect transition="in" filter="wipe(left)">
                                      <p:cBhvr>
                                        <p:cTn id="219" dur="500"/>
                                        <p:tgtEl>
                                          <p:spTgt spid="389"/>
                                        </p:tgtEl>
                                      </p:cBhvr>
                                    </p:animEffect>
                                  </p:childTnLst>
                                </p:cTn>
                              </p:par>
                            </p:childTnLst>
                          </p:cTn>
                        </p:par>
                        <p:par>
                          <p:cTn id="220" fill="hold">
                            <p:stCondLst>
                              <p:cond delay="27000"/>
                            </p:stCondLst>
                            <p:childTnLst>
                              <p:par>
                                <p:cTn id="221" presetID="22" presetClass="entr" presetSubtype="8" fill="hold" nodeType="afterEffect">
                                  <p:stCondLst>
                                    <p:cond delay="0"/>
                                  </p:stCondLst>
                                  <p:childTnLst>
                                    <p:set>
                                      <p:cBhvr>
                                        <p:cTn id="222" dur="1" fill="hold">
                                          <p:stCondLst>
                                            <p:cond delay="0"/>
                                          </p:stCondLst>
                                        </p:cTn>
                                        <p:tgtEl>
                                          <p:spTgt spid="393"/>
                                        </p:tgtEl>
                                        <p:attrNameLst>
                                          <p:attrName>style.visibility</p:attrName>
                                        </p:attrNameLst>
                                      </p:cBhvr>
                                      <p:to>
                                        <p:strVal val="visible"/>
                                      </p:to>
                                    </p:set>
                                    <p:animEffect transition="in" filter="wipe(left)">
                                      <p:cBhvr>
                                        <p:cTn id="223" dur="500"/>
                                        <p:tgtEl>
                                          <p:spTgt spid="393"/>
                                        </p:tgtEl>
                                      </p:cBhvr>
                                    </p:animEffect>
                                  </p:childTnLst>
                                </p:cTn>
                              </p:par>
                            </p:childTnLst>
                          </p:cTn>
                        </p:par>
                        <p:par>
                          <p:cTn id="224" fill="hold">
                            <p:stCondLst>
                              <p:cond delay="27500"/>
                            </p:stCondLst>
                            <p:childTnLst>
                              <p:par>
                                <p:cTn id="225" presetID="22" presetClass="entr" presetSubtype="8" fill="hold" grpId="0" nodeType="afterEffect">
                                  <p:stCondLst>
                                    <p:cond delay="0"/>
                                  </p:stCondLst>
                                  <p:childTnLst>
                                    <p:set>
                                      <p:cBhvr>
                                        <p:cTn id="226" dur="1" fill="hold">
                                          <p:stCondLst>
                                            <p:cond delay="0"/>
                                          </p:stCondLst>
                                        </p:cTn>
                                        <p:tgtEl>
                                          <p:spTgt spid="392"/>
                                        </p:tgtEl>
                                        <p:attrNameLst>
                                          <p:attrName>style.visibility</p:attrName>
                                        </p:attrNameLst>
                                      </p:cBhvr>
                                      <p:to>
                                        <p:strVal val="visible"/>
                                      </p:to>
                                    </p:set>
                                    <p:animEffect transition="in" filter="wipe(left)">
                                      <p:cBhvr>
                                        <p:cTn id="227" dur="500"/>
                                        <p:tgtEl>
                                          <p:spTgt spid="392"/>
                                        </p:tgtEl>
                                      </p:cBhvr>
                                    </p:animEffect>
                                  </p:childTnLst>
                                </p:cTn>
                              </p:par>
                            </p:childTnLst>
                          </p:cTn>
                        </p:par>
                        <p:par>
                          <p:cTn id="228" fill="hold">
                            <p:stCondLst>
                              <p:cond delay="28000"/>
                            </p:stCondLst>
                            <p:childTnLst>
                              <p:par>
                                <p:cTn id="229" presetID="22" presetClass="entr" presetSubtype="8" fill="hold" nodeType="afterEffect">
                                  <p:stCondLst>
                                    <p:cond delay="0"/>
                                  </p:stCondLst>
                                  <p:childTnLst>
                                    <p:set>
                                      <p:cBhvr>
                                        <p:cTn id="230" dur="1" fill="hold">
                                          <p:stCondLst>
                                            <p:cond delay="0"/>
                                          </p:stCondLst>
                                        </p:cTn>
                                        <p:tgtEl>
                                          <p:spTgt spid="395"/>
                                        </p:tgtEl>
                                        <p:attrNameLst>
                                          <p:attrName>style.visibility</p:attrName>
                                        </p:attrNameLst>
                                      </p:cBhvr>
                                      <p:to>
                                        <p:strVal val="visible"/>
                                      </p:to>
                                    </p:set>
                                    <p:animEffect transition="in" filter="wipe(left)">
                                      <p:cBhvr>
                                        <p:cTn id="231" dur="500"/>
                                        <p:tgtEl>
                                          <p:spTgt spid="395"/>
                                        </p:tgtEl>
                                      </p:cBhvr>
                                    </p:animEffect>
                                  </p:childTnLst>
                                </p:cTn>
                              </p:par>
                            </p:childTnLst>
                          </p:cTn>
                        </p:par>
                        <p:par>
                          <p:cTn id="232" fill="hold">
                            <p:stCondLst>
                              <p:cond delay="28500"/>
                            </p:stCondLst>
                            <p:childTnLst>
                              <p:par>
                                <p:cTn id="233" presetID="22" presetClass="entr" presetSubtype="8" fill="hold" grpId="0" nodeType="afterEffect">
                                  <p:stCondLst>
                                    <p:cond delay="0"/>
                                  </p:stCondLst>
                                  <p:childTnLst>
                                    <p:set>
                                      <p:cBhvr>
                                        <p:cTn id="234" dur="1" fill="hold">
                                          <p:stCondLst>
                                            <p:cond delay="0"/>
                                          </p:stCondLst>
                                        </p:cTn>
                                        <p:tgtEl>
                                          <p:spTgt spid="394"/>
                                        </p:tgtEl>
                                        <p:attrNameLst>
                                          <p:attrName>style.visibility</p:attrName>
                                        </p:attrNameLst>
                                      </p:cBhvr>
                                      <p:to>
                                        <p:strVal val="visible"/>
                                      </p:to>
                                    </p:set>
                                    <p:animEffect transition="in" filter="wipe(left)">
                                      <p:cBhvr>
                                        <p:cTn id="235" dur="500"/>
                                        <p:tgtEl>
                                          <p:spTgt spid="394"/>
                                        </p:tgtEl>
                                      </p:cBhvr>
                                    </p:animEffect>
                                  </p:childTnLst>
                                </p:cTn>
                              </p:par>
                            </p:childTnLst>
                          </p:cTn>
                        </p:par>
                        <p:par>
                          <p:cTn id="236" fill="hold">
                            <p:stCondLst>
                              <p:cond delay="29000"/>
                            </p:stCondLst>
                            <p:childTnLst>
                              <p:par>
                                <p:cTn id="237" presetID="22" presetClass="entr" presetSubtype="8" fill="hold" nodeType="afterEffect">
                                  <p:stCondLst>
                                    <p:cond delay="0"/>
                                  </p:stCondLst>
                                  <p:childTnLst>
                                    <p:set>
                                      <p:cBhvr>
                                        <p:cTn id="238" dur="1" fill="hold">
                                          <p:stCondLst>
                                            <p:cond delay="0"/>
                                          </p:stCondLst>
                                        </p:cTn>
                                        <p:tgtEl>
                                          <p:spTgt spid="396"/>
                                        </p:tgtEl>
                                        <p:attrNameLst>
                                          <p:attrName>style.visibility</p:attrName>
                                        </p:attrNameLst>
                                      </p:cBhvr>
                                      <p:to>
                                        <p:strVal val="visible"/>
                                      </p:to>
                                    </p:set>
                                    <p:animEffect transition="in" filter="wipe(left)">
                                      <p:cBhvr>
                                        <p:cTn id="239" dur="500"/>
                                        <p:tgtEl>
                                          <p:spTgt spid="396"/>
                                        </p:tgtEl>
                                      </p:cBhvr>
                                    </p:animEffect>
                                  </p:childTnLst>
                                </p:cTn>
                              </p:par>
                            </p:childTnLst>
                          </p:cTn>
                        </p:par>
                        <p:par>
                          <p:cTn id="240" fill="hold">
                            <p:stCondLst>
                              <p:cond delay="29500"/>
                            </p:stCondLst>
                            <p:childTnLst>
                              <p:par>
                                <p:cTn id="241" presetID="22" presetClass="entr" presetSubtype="8" fill="hold" grpId="0" nodeType="afterEffect">
                                  <p:stCondLst>
                                    <p:cond delay="0"/>
                                  </p:stCondLst>
                                  <p:childTnLst>
                                    <p:set>
                                      <p:cBhvr>
                                        <p:cTn id="242" dur="1" fill="hold">
                                          <p:stCondLst>
                                            <p:cond delay="0"/>
                                          </p:stCondLst>
                                        </p:cTn>
                                        <p:tgtEl>
                                          <p:spTgt spid="397"/>
                                        </p:tgtEl>
                                        <p:attrNameLst>
                                          <p:attrName>style.visibility</p:attrName>
                                        </p:attrNameLst>
                                      </p:cBhvr>
                                      <p:to>
                                        <p:strVal val="visible"/>
                                      </p:to>
                                    </p:set>
                                    <p:animEffect transition="in" filter="wipe(left)">
                                      <p:cBhvr>
                                        <p:cTn id="243" dur="500"/>
                                        <p:tgtEl>
                                          <p:spTgt spid="397"/>
                                        </p:tgtEl>
                                      </p:cBhvr>
                                    </p:animEffect>
                                  </p:childTnLst>
                                </p:cTn>
                              </p:par>
                            </p:childTnLst>
                          </p:cTn>
                        </p:par>
                        <p:par>
                          <p:cTn id="244" fill="hold">
                            <p:stCondLst>
                              <p:cond delay="30000"/>
                            </p:stCondLst>
                            <p:childTnLst>
                              <p:par>
                                <p:cTn id="245" presetID="22" presetClass="entr" presetSubtype="8" fill="hold" nodeType="afterEffect">
                                  <p:stCondLst>
                                    <p:cond delay="0"/>
                                  </p:stCondLst>
                                  <p:childTnLst>
                                    <p:set>
                                      <p:cBhvr>
                                        <p:cTn id="246" dur="1" fill="hold">
                                          <p:stCondLst>
                                            <p:cond delay="0"/>
                                          </p:stCondLst>
                                        </p:cTn>
                                        <p:tgtEl>
                                          <p:spTgt spid="399"/>
                                        </p:tgtEl>
                                        <p:attrNameLst>
                                          <p:attrName>style.visibility</p:attrName>
                                        </p:attrNameLst>
                                      </p:cBhvr>
                                      <p:to>
                                        <p:strVal val="visible"/>
                                      </p:to>
                                    </p:set>
                                    <p:animEffect transition="in" filter="wipe(left)">
                                      <p:cBhvr>
                                        <p:cTn id="247" dur="500"/>
                                        <p:tgtEl>
                                          <p:spTgt spid="399"/>
                                        </p:tgtEl>
                                      </p:cBhvr>
                                    </p:animEffect>
                                  </p:childTnLst>
                                </p:cTn>
                              </p:par>
                            </p:childTnLst>
                          </p:cTn>
                        </p:par>
                        <p:par>
                          <p:cTn id="248" fill="hold">
                            <p:stCondLst>
                              <p:cond delay="30500"/>
                            </p:stCondLst>
                            <p:childTnLst>
                              <p:par>
                                <p:cTn id="249" presetID="22" presetClass="entr" presetSubtype="8" fill="hold" nodeType="afterEffect">
                                  <p:stCondLst>
                                    <p:cond delay="0"/>
                                  </p:stCondLst>
                                  <p:childTnLst>
                                    <p:set>
                                      <p:cBhvr>
                                        <p:cTn id="250" dur="1" fill="hold">
                                          <p:stCondLst>
                                            <p:cond delay="0"/>
                                          </p:stCondLst>
                                        </p:cTn>
                                        <p:tgtEl>
                                          <p:spTgt spid="401"/>
                                        </p:tgtEl>
                                        <p:attrNameLst>
                                          <p:attrName>style.visibility</p:attrName>
                                        </p:attrNameLst>
                                      </p:cBhvr>
                                      <p:to>
                                        <p:strVal val="visible"/>
                                      </p:to>
                                    </p:set>
                                    <p:animEffect transition="in" filter="wipe(left)">
                                      <p:cBhvr>
                                        <p:cTn id="251" dur="500"/>
                                        <p:tgtEl>
                                          <p:spTgt spid="401"/>
                                        </p:tgtEl>
                                      </p:cBhvr>
                                    </p:animEffect>
                                  </p:childTnLst>
                                </p:cTn>
                              </p:par>
                            </p:childTnLst>
                          </p:cTn>
                        </p:par>
                        <p:par>
                          <p:cTn id="252" fill="hold">
                            <p:stCondLst>
                              <p:cond delay="31000"/>
                            </p:stCondLst>
                            <p:childTnLst>
                              <p:par>
                                <p:cTn id="253" presetID="22" presetClass="entr" presetSubtype="8" fill="hold" grpId="0" nodeType="afterEffect">
                                  <p:stCondLst>
                                    <p:cond delay="0"/>
                                  </p:stCondLst>
                                  <p:childTnLst>
                                    <p:set>
                                      <p:cBhvr>
                                        <p:cTn id="254" dur="1" fill="hold">
                                          <p:stCondLst>
                                            <p:cond delay="0"/>
                                          </p:stCondLst>
                                        </p:cTn>
                                        <p:tgtEl>
                                          <p:spTgt spid="402"/>
                                        </p:tgtEl>
                                        <p:attrNameLst>
                                          <p:attrName>style.visibility</p:attrName>
                                        </p:attrNameLst>
                                      </p:cBhvr>
                                      <p:to>
                                        <p:strVal val="visible"/>
                                      </p:to>
                                    </p:set>
                                    <p:animEffect transition="in" filter="wipe(left)">
                                      <p:cBhvr>
                                        <p:cTn id="255" dur="500"/>
                                        <p:tgtEl>
                                          <p:spTgt spid="402"/>
                                        </p:tgtEl>
                                      </p:cBhvr>
                                    </p:animEffect>
                                  </p:childTnLst>
                                </p:cTn>
                              </p:par>
                            </p:childTnLst>
                          </p:cTn>
                        </p:par>
                        <p:par>
                          <p:cTn id="256" fill="hold">
                            <p:stCondLst>
                              <p:cond delay="31500"/>
                            </p:stCondLst>
                            <p:childTnLst>
                              <p:par>
                                <p:cTn id="257" presetID="22" presetClass="entr" presetSubtype="8" fill="hold" nodeType="afterEffect">
                                  <p:stCondLst>
                                    <p:cond delay="0"/>
                                  </p:stCondLst>
                                  <p:childTnLst>
                                    <p:set>
                                      <p:cBhvr>
                                        <p:cTn id="258" dur="1" fill="hold">
                                          <p:stCondLst>
                                            <p:cond delay="0"/>
                                          </p:stCondLst>
                                        </p:cTn>
                                        <p:tgtEl>
                                          <p:spTgt spid="403"/>
                                        </p:tgtEl>
                                        <p:attrNameLst>
                                          <p:attrName>style.visibility</p:attrName>
                                        </p:attrNameLst>
                                      </p:cBhvr>
                                      <p:to>
                                        <p:strVal val="visible"/>
                                      </p:to>
                                    </p:set>
                                    <p:animEffect transition="in" filter="wipe(left)">
                                      <p:cBhvr>
                                        <p:cTn id="259" dur="500"/>
                                        <p:tgtEl>
                                          <p:spTgt spid="403"/>
                                        </p:tgtEl>
                                      </p:cBhvr>
                                    </p:animEffect>
                                  </p:childTnLst>
                                </p:cTn>
                              </p:par>
                            </p:childTnLst>
                          </p:cTn>
                        </p:par>
                        <p:par>
                          <p:cTn id="260" fill="hold">
                            <p:stCondLst>
                              <p:cond delay="32000"/>
                            </p:stCondLst>
                            <p:childTnLst>
                              <p:par>
                                <p:cTn id="261" presetID="22" presetClass="entr" presetSubtype="8" fill="hold" nodeType="afterEffect">
                                  <p:stCondLst>
                                    <p:cond delay="0"/>
                                  </p:stCondLst>
                                  <p:childTnLst>
                                    <p:set>
                                      <p:cBhvr>
                                        <p:cTn id="262" dur="1" fill="hold">
                                          <p:stCondLst>
                                            <p:cond delay="0"/>
                                          </p:stCondLst>
                                        </p:cTn>
                                        <p:tgtEl>
                                          <p:spTgt spid="404"/>
                                        </p:tgtEl>
                                        <p:attrNameLst>
                                          <p:attrName>style.visibility</p:attrName>
                                        </p:attrNameLst>
                                      </p:cBhvr>
                                      <p:to>
                                        <p:strVal val="visible"/>
                                      </p:to>
                                    </p:set>
                                    <p:animEffect transition="in" filter="wipe(left)">
                                      <p:cBhvr>
                                        <p:cTn id="263" dur="500"/>
                                        <p:tgtEl>
                                          <p:spTgt spid="404"/>
                                        </p:tgtEl>
                                      </p:cBhvr>
                                    </p:animEffect>
                                  </p:childTnLst>
                                </p:cTn>
                              </p:par>
                            </p:childTnLst>
                          </p:cTn>
                        </p:par>
                        <p:par>
                          <p:cTn id="264" fill="hold">
                            <p:stCondLst>
                              <p:cond delay="32500"/>
                            </p:stCondLst>
                            <p:childTnLst>
                              <p:par>
                                <p:cTn id="265" presetID="22" presetClass="entr" presetSubtype="8" fill="hold" nodeType="afterEffect">
                                  <p:stCondLst>
                                    <p:cond delay="0"/>
                                  </p:stCondLst>
                                  <p:childTnLst>
                                    <p:set>
                                      <p:cBhvr>
                                        <p:cTn id="266" dur="1" fill="hold">
                                          <p:stCondLst>
                                            <p:cond delay="0"/>
                                          </p:stCondLst>
                                        </p:cTn>
                                        <p:tgtEl>
                                          <p:spTgt spid="405"/>
                                        </p:tgtEl>
                                        <p:attrNameLst>
                                          <p:attrName>style.visibility</p:attrName>
                                        </p:attrNameLst>
                                      </p:cBhvr>
                                      <p:to>
                                        <p:strVal val="visible"/>
                                      </p:to>
                                    </p:set>
                                    <p:animEffect transition="in" filter="wipe(left)">
                                      <p:cBhvr>
                                        <p:cTn id="267" dur="500"/>
                                        <p:tgtEl>
                                          <p:spTgt spid="405"/>
                                        </p:tgtEl>
                                      </p:cBhvr>
                                    </p:animEffect>
                                  </p:childTnLst>
                                </p:cTn>
                              </p:par>
                            </p:childTnLst>
                          </p:cTn>
                        </p:par>
                        <p:par>
                          <p:cTn id="268" fill="hold">
                            <p:stCondLst>
                              <p:cond delay="33000"/>
                            </p:stCondLst>
                            <p:childTnLst>
                              <p:par>
                                <p:cTn id="269" presetID="22" presetClass="entr" presetSubtype="8" fill="hold" nodeType="afterEffect">
                                  <p:stCondLst>
                                    <p:cond delay="0"/>
                                  </p:stCondLst>
                                  <p:childTnLst>
                                    <p:set>
                                      <p:cBhvr>
                                        <p:cTn id="270" dur="1" fill="hold">
                                          <p:stCondLst>
                                            <p:cond delay="0"/>
                                          </p:stCondLst>
                                        </p:cTn>
                                        <p:tgtEl>
                                          <p:spTgt spid="406"/>
                                        </p:tgtEl>
                                        <p:attrNameLst>
                                          <p:attrName>style.visibility</p:attrName>
                                        </p:attrNameLst>
                                      </p:cBhvr>
                                      <p:to>
                                        <p:strVal val="visible"/>
                                      </p:to>
                                    </p:set>
                                    <p:animEffect transition="in" filter="wipe(left)">
                                      <p:cBhvr>
                                        <p:cTn id="271" dur="500"/>
                                        <p:tgtEl>
                                          <p:spTgt spid="406"/>
                                        </p:tgtEl>
                                      </p:cBhvr>
                                    </p:animEffect>
                                  </p:childTnLst>
                                </p:cTn>
                              </p:par>
                            </p:childTnLst>
                          </p:cTn>
                        </p:par>
                        <p:par>
                          <p:cTn id="272" fill="hold">
                            <p:stCondLst>
                              <p:cond delay="33500"/>
                            </p:stCondLst>
                            <p:childTnLst>
                              <p:par>
                                <p:cTn id="273" presetID="22" presetClass="entr" presetSubtype="8" fill="hold" nodeType="afterEffect">
                                  <p:stCondLst>
                                    <p:cond delay="0"/>
                                  </p:stCondLst>
                                  <p:childTnLst>
                                    <p:set>
                                      <p:cBhvr>
                                        <p:cTn id="274" dur="1" fill="hold">
                                          <p:stCondLst>
                                            <p:cond delay="0"/>
                                          </p:stCondLst>
                                        </p:cTn>
                                        <p:tgtEl>
                                          <p:spTgt spid="407"/>
                                        </p:tgtEl>
                                        <p:attrNameLst>
                                          <p:attrName>style.visibility</p:attrName>
                                        </p:attrNameLst>
                                      </p:cBhvr>
                                      <p:to>
                                        <p:strVal val="visible"/>
                                      </p:to>
                                    </p:set>
                                    <p:animEffect transition="in" filter="wipe(left)">
                                      <p:cBhvr>
                                        <p:cTn id="275" dur="500"/>
                                        <p:tgtEl>
                                          <p:spTgt spid="407"/>
                                        </p:tgtEl>
                                      </p:cBhvr>
                                    </p:animEffect>
                                  </p:childTnLst>
                                </p:cTn>
                              </p:par>
                            </p:childTnLst>
                          </p:cTn>
                        </p:par>
                        <p:par>
                          <p:cTn id="276" fill="hold">
                            <p:stCondLst>
                              <p:cond delay="34000"/>
                            </p:stCondLst>
                            <p:childTnLst>
                              <p:par>
                                <p:cTn id="277" presetID="22" presetClass="entr" presetSubtype="8" fill="hold" nodeType="afterEffect">
                                  <p:stCondLst>
                                    <p:cond delay="0"/>
                                  </p:stCondLst>
                                  <p:childTnLst>
                                    <p:set>
                                      <p:cBhvr>
                                        <p:cTn id="278" dur="1" fill="hold">
                                          <p:stCondLst>
                                            <p:cond delay="0"/>
                                          </p:stCondLst>
                                        </p:cTn>
                                        <p:tgtEl>
                                          <p:spTgt spid="408"/>
                                        </p:tgtEl>
                                        <p:attrNameLst>
                                          <p:attrName>style.visibility</p:attrName>
                                        </p:attrNameLst>
                                      </p:cBhvr>
                                      <p:to>
                                        <p:strVal val="visible"/>
                                      </p:to>
                                    </p:set>
                                    <p:animEffect transition="in" filter="wipe(left)">
                                      <p:cBhvr>
                                        <p:cTn id="279" dur="500"/>
                                        <p:tgtEl>
                                          <p:spTgt spid="408"/>
                                        </p:tgtEl>
                                      </p:cBhvr>
                                    </p:animEffect>
                                  </p:childTnLst>
                                </p:cTn>
                              </p:par>
                            </p:childTnLst>
                          </p:cTn>
                        </p:par>
                        <p:par>
                          <p:cTn id="280" fill="hold">
                            <p:stCondLst>
                              <p:cond delay="34500"/>
                            </p:stCondLst>
                            <p:childTnLst>
                              <p:par>
                                <p:cTn id="281" presetID="22" presetClass="entr" presetSubtype="8" fill="hold" grpId="0" nodeType="afterEffect">
                                  <p:stCondLst>
                                    <p:cond delay="0"/>
                                  </p:stCondLst>
                                  <p:childTnLst>
                                    <p:set>
                                      <p:cBhvr>
                                        <p:cTn id="282" dur="1" fill="hold">
                                          <p:stCondLst>
                                            <p:cond delay="0"/>
                                          </p:stCondLst>
                                        </p:cTn>
                                        <p:tgtEl>
                                          <p:spTgt spid="409"/>
                                        </p:tgtEl>
                                        <p:attrNameLst>
                                          <p:attrName>style.visibility</p:attrName>
                                        </p:attrNameLst>
                                      </p:cBhvr>
                                      <p:to>
                                        <p:strVal val="visible"/>
                                      </p:to>
                                    </p:set>
                                    <p:animEffect transition="in" filter="wipe(left)">
                                      <p:cBhvr>
                                        <p:cTn id="283" dur="500"/>
                                        <p:tgtEl>
                                          <p:spTgt spid="409"/>
                                        </p:tgtEl>
                                      </p:cBhvr>
                                    </p:animEffect>
                                  </p:childTnLst>
                                </p:cTn>
                              </p:par>
                            </p:childTnLst>
                          </p:cTn>
                        </p:par>
                        <p:par>
                          <p:cTn id="284" fill="hold">
                            <p:stCondLst>
                              <p:cond delay="35000"/>
                            </p:stCondLst>
                            <p:childTnLst>
                              <p:par>
                                <p:cTn id="285" presetID="22" presetClass="entr" presetSubtype="8" fill="hold" nodeType="afterEffect">
                                  <p:stCondLst>
                                    <p:cond delay="0"/>
                                  </p:stCondLst>
                                  <p:childTnLst>
                                    <p:set>
                                      <p:cBhvr>
                                        <p:cTn id="286" dur="1" fill="hold">
                                          <p:stCondLst>
                                            <p:cond delay="0"/>
                                          </p:stCondLst>
                                        </p:cTn>
                                        <p:tgtEl>
                                          <p:spTgt spid="410"/>
                                        </p:tgtEl>
                                        <p:attrNameLst>
                                          <p:attrName>style.visibility</p:attrName>
                                        </p:attrNameLst>
                                      </p:cBhvr>
                                      <p:to>
                                        <p:strVal val="visible"/>
                                      </p:to>
                                    </p:set>
                                    <p:animEffect transition="in" filter="wipe(left)">
                                      <p:cBhvr>
                                        <p:cTn id="287" dur="500"/>
                                        <p:tgtEl>
                                          <p:spTgt spid="410"/>
                                        </p:tgtEl>
                                      </p:cBhvr>
                                    </p:animEffect>
                                  </p:childTnLst>
                                </p:cTn>
                              </p:par>
                            </p:childTnLst>
                          </p:cTn>
                        </p:par>
                        <p:par>
                          <p:cTn id="288" fill="hold">
                            <p:stCondLst>
                              <p:cond delay="35500"/>
                            </p:stCondLst>
                            <p:childTnLst>
                              <p:par>
                                <p:cTn id="289" presetID="22" presetClass="entr" presetSubtype="8" fill="hold" nodeType="afterEffect">
                                  <p:stCondLst>
                                    <p:cond delay="0"/>
                                  </p:stCondLst>
                                  <p:childTnLst>
                                    <p:set>
                                      <p:cBhvr>
                                        <p:cTn id="290" dur="1" fill="hold">
                                          <p:stCondLst>
                                            <p:cond delay="0"/>
                                          </p:stCondLst>
                                        </p:cTn>
                                        <p:tgtEl>
                                          <p:spTgt spid="412"/>
                                        </p:tgtEl>
                                        <p:attrNameLst>
                                          <p:attrName>style.visibility</p:attrName>
                                        </p:attrNameLst>
                                      </p:cBhvr>
                                      <p:to>
                                        <p:strVal val="visible"/>
                                      </p:to>
                                    </p:set>
                                    <p:animEffect transition="in" filter="wipe(left)">
                                      <p:cBhvr>
                                        <p:cTn id="291" dur="500"/>
                                        <p:tgtEl>
                                          <p:spTgt spid="412"/>
                                        </p:tgtEl>
                                      </p:cBhvr>
                                    </p:animEffect>
                                  </p:childTnLst>
                                </p:cTn>
                              </p:par>
                            </p:childTnLst>
                          </p:cTn>
                        </p:par>
                        <p:par>
                          <p:cTn id="292" fill="hold">
                            <p:stCondLst>
                              <p:cond delay="36000"/>
                            </p:stCondLst>
                            <p:childTnLst>
                              <p:par>
                                <p:cTn id="293" presetID="22" presetClass="entr" presetSubtype="8" fill="hold" grpId="0" nodeType="afterEffect">
                                  <p:stCondLst>
                                    <p:cond delay="0"/>
                                  </p:stCondLst>
                                  <p:childTnLst>
                                    <p:set>
                                      <p:cBhvr>
                                        <p:cTn id="294" dur="1" fill="hold">
                                          <p:stCondLst>
                                            <p:cond delay="0"/>
                                          </p:stCondLst>
                                        </p:cTn>
                                        <p:tgtEl>
                                          <p:spTgt spid="413"/>
                                        </p:tgtEl>
                                        <p:attrNameLst>
                                          <p:attrName>style.visibility</p:attrName>
                                        </p:attrNameLst>
                                      </p:cBhvr>
                                      <p:to>
                                        <p:strVal val="visible"/>
                                      </p:to>
                                    </p:set>
                                    <p:animEffect transition="in" filter="wipe(left)">
                                      <p:cBhvr>
                                        <p:cTn id="295" dur="500"/>
                                        <p:tgtEl>
                                          <p:spTgt spid="413"/>
                                        </p:tgtEl>
                                      </p:cBhvr>
                                    </p:animEffect>
                                  </p:childTnLst>
                                </p:cTn>
                              </p:par>
                            </p:childTnLst>
                          </p:cTn>
                        </p:par>
                        <p:par>
                          <p:cTn id="296" fill="hold">
                            <p:stCondLst>
                              <p:cond delay="36500"/>
                            </p:stCondLst>
                            <p:childTnLst>
                              <p:par>
                                <p:cTn id="297" presetID="22" presetClass="entr" presetSubtype="8" fill="hold" nodeType="afterEffect">
                                  <p:stCondLst>
                                    <p:cond delay="0"/>
                                  </p:stCondLst>
                                  <p:childTnLst>
                                    <p:set>
                                      <p:cBhvr>
                                        <p:cTn id="298" dur="1" fill="hold">
                                          <p:stCondLst>
                                            <p:cond delay="0"/>
                                          </p:stCondLst>
                                        </p:cTn>
                                        <p:tgtEl>
                                          <p:spTgt spid="415"/>
                                        </p:tgtEl>
                                        <p:attrNameLst>
                                          <p:attrName>style.visibility</p:attrName>
                                        </p:attrNameLst>
                                      </p:cBhvr>
                                      <p:to>
                                        <p:strVal val="visible"/>
                                      </p:to>
                                    </p:set>
                                    <p:animEffect transition="in" filter="wipe(left)">
                                      <p:cBhvr>
                                        <p:cTn id="299" dur="500"/>
                                        <p:tgtEl>
                                          <p:spTgt spid="415"/>
                                        </p:tgtEl>
                                      </p:cBhvr>
                                    </p:animEffect>
                                  </p:childTnLst>
                                </p:cTn>
                              </p:par>
                            </p:childTnLst>
                          </p:cTn>
                        </p:par>
                        <p:par>
                          <p:cTn id="300" fill="hold">
                            <p:stCondLst>
                              <p:cond delay="37000"/>
                            </p:stCondLst>
                            <p:childTnLst>
                              <p:par>
                                <p:cTn id="301" presetID="22" presetClass="entr" presetSubtype="8" fill="hold" grpId="0" nodeType="afterEffect">
                                  <p:stCondLst>
                                    <p:cond delay="0"/>
                                  </p:stCondLst>
                                  <p:childTnLst>
                                    <p:set>
                                      <p:cBhvr>
                                        <p:cTn id="302" dur="1" fill="hold">
                                          <p:stCondLst>
                                            <p:cond delay="0"/>
                                          </p:stCondLst>
                                        </p:cTn>
                                        <p:tgtEl>
                                          <p:spTgt spid="416"/>
                                        </p:tgtEl>
                                        <p:attrNameLst>
                                          <p:attrName>style.visibility</p:attrName>
                                        </p:attrNameLst>
                                      </p:cBhvr>
                                      <p:to>
                                        <p:strVal val="visible"/>
                                      </p:to>
                                    </p:set>
                                    <p:animEffect transition="in" filter="wipe(left)">
                                      <p:cBhvr>
                                        <p:cTn id="303" dur="500"/>
                                        <p:tgtEl>
                                          <p:spTgt spid="416"/>
                                        </p:tgtEl>
                                      </p:cBhvr>
                                    </p:animEffect>
                                  </p:childTnLst>
                                </p:cTn>
                              </p:par>
                            </p:childTnLst>
                          </p:cTn>
                        </p:par>
                        <p:par>
                          <p:cTn id="304" fill="hold">
                            <p:stCondLst>
                              <p:cond delay="37500"/>
                            </p:stCondLst>
                            <p:childTnLst>
                              <p:par>
                                <p:cTn id="305" presetID="22" presetClass="entr" presetSubtype="8" fill="hold" grpId="0" nodeType="afterEffect">
                                  <p:stCondLst>
                                    <p:cond delay="0"/>
                                  </p:stCondLst>
                                  <p:childTnLst>
                                    <p:set>
                                      <p:cBhvr>
                                        <p:cTn id="306" dur="1" fill="hold">
                                          <p:stCondLst>
                                            <p:cond delay="0"/>
                                          </p:stCondLst>
                                        </p:cTn>
                                        <p:tgtEl>
                                          <p:spTgt spid="423"/>
                                        </p:tgtEl>
                                        <p:attrNameLst>
                                          <p:attrName>style.visibility</p:attrName>
                                        </p:attrNameLst>
                                      </p:cBhvr>
                                      <p:to>
                                        <p:strVal val="visible"/>
                                      </p:to>
                                    </p:set>
                                    <p:animEffect transition="in" filter="wipe(left)">
                                      <p:cBhvr>
                                        <p:cTn id="307" dur="500"/>
                                        <p:tgtEl>
                                          <p:spTgt spid="423"/>
                                        </p:tgtEl>
                                      </p:cBhvr>
                                    </p:animEffect>
                                  </p:childTnLst>
                                </p:cTn>
                              </p:par>
                            </p:childTnLst>
                          </p:cTn>
                        </p:par>
                        <p:par>
                          <p:cTn id="308" fill="hold">
                            <p:stCondLst>
                              <p:cond delay="38000"/>
                            </p:stCondLst>
                            <p:childTnLst>
                              <p:par>
                                <p:cTn id="309" presetID="22" presetClass="entr" presetSubtype="8" fill="hold" nodeType="afterEffect">
                                  <p:stCondLst>
                                    <p:cond delay="0"/>
                                  </p:stCondLst>
                                  <p:childTnLst>
                                    <p:set>
                                      <p:cBhvr>
                                        <p:cTn id="310" dur="1" fill="hold">
                                          <p:stCondLst>
                                            <p:cond delay="0"/>
                                          </p:stCondLst>
                                        </p:cTn>
                                        <p:tgtEl>
                                          <p:spTgt spid="424"/>
                                        </p:tgtEl>
                                        <p:attrNameLst>
                                          <p:attrName>style.visibility</p:attrName>
                                        </p:attrNameLst>
                                      </p:cBhvr>
                                      <p:to>
                                        <p:strVal val="visible"/>
                                      </p:to>
                                    </p:set>
                                    <p:animEffect transition="in" filter="wipe(left)">
                                      <p:cBhvr>
                                        <p:cTn id="311" dur="500"/>
                                        <p:tgtEl>
                                          <p:spTgt spid="424"/>
                                        </p:tgtEl>
                                      </p:cBhvr>
                                    </p:animEffect>
                                  </p:childTnLst>
                                </p:cTn>
                              </p:par>
                            </p:childTnLst>
                          </p:cTn>
                        </p:par>
                        <p:par>
                          <p:cTn id="312" fill="hold">
                            <p:stCondLst>
                              <p:cond delay="38500"/>
                            </p:stCondLst>
                            <p:childTnLst>
                              <p:par>
                                <p:cTn id="313" presetID="22" presetClass="entr" presetSubtype="8" fill="hold" nodeType="afterEffect">
                                  <p:stCondLst>
                                    <p:cond delay="0"/>
                                  </p:stCondLst>
                                  <p:childTnLst>
                                    <p:set>
                                      <p:cBhvr>
                                        <p:cTn id="314" dur="1" fill="hold">
                                          <p:stCondLst>
                                            <p:cond delay="0"/>
                                          </p:stCondLst>
                                        </p:cTn>
                                        <p:tgtEl>
                                          <p:spTgt spid="475"/>
                                        </p:tgtEl>
                                        <p:attrNameLst>
                                          <p:attrName>style.visibility</p:attrName>
                                        </p:attrNameLst>
                                      </p:cBhvr>
                                      <p:to>
                                        <p:strVal val="visible"/>
                                      </p:to>
                                    </p:set>
                                    <p:animEffect transition="in" filter="wipe(left)">
                                      <p:cBhvr>
                                        <p:cTn id="315" dur="500"/>
                                        <p:tgtEl>
                                          <p:spTgt spid="475"/>
                                        </p:tgtEl>
                                      </p:cBhvr>
                                    </p:animEffect>
                                  </p:childTnLst>
                                </p:cTn>
                              </p:par>
                            </p:childTnLst>
                          </p:cTn>
                        </p:par>
                        <p:par>
                          <p:cTn id="316" fill="hold">
                            <p:stCondLst>
                              <p:cond delay="39000"/>
                            </p:stCondLst>
                            <p:childTnLst>
                              <p:par>
                                <p:cTn id="317" presetID="22" presetClass="entr" presetSubtype="8" fill="hold" grpId="0" nodeType="afterEffect">
                                  <p:stCondLst>
                                    <p:cond delay="0"/>
                                  </p:stCondLst>
                                  <p:childTnLst>
                                    <p:set>
                                      <p:cBhvr>
                                        <p:cTn id="318" dur="1" fill="hold">
                                          <p:stCondLst>
                                            <p:cond delay="0"/>
                                          </p:stCondLst>
                                        </p:cTn>
                                        <p:tgtEl>
                                          <p:spTgt spid="505"/>
                                        </p:tgtEl>
                                        <p:attrNameLst>
                                          <p:attrName>style.visibility</p:attrName>
                                        </p:attrNameLst>
                                      </p:cBhvr>
                                      <p:to>
                                        <p:strVal val="visible"/>
                                      </p:to>
                                    </p:set>
                                    <p:animEffect transition="in" filter="wipe(left)">
                                      <p:cBhvr>
                                        <p:cTn id="319" dur="500"/>
                                        <p:tgtEl>
                                          <p:spTgt spid="505"/>
                                        </p:tgtEl>
                                      </p:cBhvr>
                                    </p:animEffect>
                                  </p:childTnLst>
                                </p:cTn>
                              </p:par>
                            </p:childTnLst>
                          </p:cTn>
                        </p:par>
                        <p:par>
                          <p:cTn id="320" fill="hold">
                            <p:stCondLst>
                              <p:cond delay="39500"/>
                            </p:stCondLst>
                            <p:childTnLst>
                              <p:par>
                                <p:cTn id="321" presetID="22" presetClass="entr" presetSubtype="8" fill="hold" nodeType="afterEffect">
                                  <p:stCondLst>
                                    <p:cond delay="0"/>
                                  </p:stCondLst>
                                  <p:childTnLst>
                                    <p:set>
                                      <p:cBhvr>
                                        <p:cTn id="322" dur="1" fill="hold">
                                          <p:stCondLst>
                                            <p:cond delay="0"/>
                                          </p:stCondLst>
                                        </p:cTn>
                                        <p:tgtEl>
                                          <p:spTgt spid="506"/>
                                        </p:tgtEl>
                                        <p:attrNameLst>
                                          <p:attrName>style.visibility</p:attrName>
                                        </p:attrNameLst>
                                      </p:cBhvr>
                                      <p:to>
                                        <p:strVal val="visible"/>
                                      </p:to>
                                    </p:set>
                                    <p:animEffect transition="in" filter="wipe(left)">
                                      <p:cBhvr>
                                        <p:cTn id="323" dur="500"/>
                                        <p:tgtEl>
                                          <p:spTgt spid="506"/>
                                        </p:tgtEl>
                                      </p:cBhvr>
                                    </p:animEffect>
                                  </p:childTnLst>
                                </p:cTn>
                              </p:par>
                            </p:childTnLst>
                          </p:cTn>
                        </p:par>
                        <p:par>
                          <p:cTn id="324" fill="hold">
                            <p:stCondLst>
                              <p:cond delay="40000"/>
                            </p:stCondLst>
                            <p:childTnLst>
                              <p:par>
                                <p:cTn id="325" presetID="22" presetClass="entr" presetSubtype="8" fill="hold" grpId="0" nodeType="afterEffect">
                                  <p:stCondLst>
                                    <p:cond delay="0"/>
                                  </p:stCondLst>
                                  <p:childTnLst>
                                    <p:set>
                                      <p:cBhvr>
                                        <p:cTn id="326" dur="1" fill="hold">
                                          <p:stCondLst>
                                            <p:cond delay="0"/>
                                          </p:stCondLst>
                                        </p:cTn>
                                        <p:tgtEl>
                                          <p:spTgt spid="509"/>
                                        </p:tgtEl>
                                        <p:attrNameLst>
                                          <p:attrName>style.visibility</p:attrName>
                                        </p:attrNameLst>
                                      </p:cBhvr>
                                      <p:to>
                                        <p:strVal val="visible"/>
                                      </p:to>
                                    </p:set>
                                    <p:animEffect transition="in" filter="wipe(left)">
                                      <p:cBhvr>
                                        <p:cTn id="327" dur="500"/>
                                        <p:tgtEl>
                                          <p:spTgt spid="509"/>
                                        </p:tgtEl>
                                      </p:cBhvr>
                                    </p:animEffect>
                                  </p:childTnLst>
                                </p:cTn>
                              </p:par>
                            </p:childTnLst>
                          </p:cTn>
                        </p:par>
                        <p:par>
                          <p:cTn id="328" fill="hold">
                            <p:stCondLst>
                              <p:cond delay="40500"/>
                            </p:stCondLst>
                            <p:childTnLst>
                              <p:par>
                                <p:cTn id="329" presetID="22" presetClass="entr" presetSubtype="8" fill="hold" nodeType="afterEffect">
                                  <p:stCondLst>
                                    <p:cond delay="0"/>
                                  </p:stCondLst>
                                  <p:childTnLst>
                                    <p:set>
                                      <p:cBhvr>
                                        <p:cTn id="330" dur="1" fill="hold">
                                          <p:stCondLst>
                                            <p:cond delay="0"/>
                                          </p:stCondLst>
                                        </p:cTn>
                                        <p:tgtEl>
                                          <p:spTgt spid="510"/>
                                        </p:tgtEl>
                                        <p:attrNameLst>
                                          <p:attrName>style.visibility</p:attrName>
                                        </p:attrNameLst>
                                      </p:cBhvr>
                                      <p:to>
                                        <p:strVal val="visible"/>
                                      </p:to>
                                    </p:set>
                                    <p:animEffect transition="in" filter="wipe(left)">
                                      <p:cBhvr>
                                        <p:cTn id="331" dur="500"/>
                                        <p:tgtEl>
                                          <p:spTgt spid="510"/>
                                        </p:tgtEl>
                                      </p:cBhvr>
                                    </p:animEffect>
                                  </p:childTnLst>
                                </p:cTn>
                              </p:par>
                            </p:childTnLst>
                          </p:cTn>
                        </p:par>
                        <p:par>
                          <p:cTn id="332" fill="hold">
                            <p:stCondLst>
                              <p:cond delay="41000"/>
                            </p:stCondLst>
                            <p:childTnLst>
                              <p:par>
                                <p:cTn id="333" presetID="22" presetClass="entr" presetSubtype="8" fill="hold" grpId="0" nodeType="afterEffect">
                                  <p:stCondLst>
                                    <p:cond delay="0"/>
                                  </p:stCondLst>
                                  <p:childTnLst>
                                    <p:set>
                                      <p:cBhvr>
                                        <p:cTn id="334" dur="1" fill="hold">
                                          <p:stCondLst>
                                            <p:cond delay="0"/>
                                          </p:stCondLst>
                                        </p:cTn>
                                        <p:tgtEl>
                                          <p:spTgt spid="513"/>
                                        </p:tgtEl>
                                        <p:attrNameLst>
                                          <p:attrName>style.visibility</p:attrName>
                                        </p:attrNameLst>
                                      </p:cBhvr>
                                      <p:to>
                                        <p:strVal val="visible"/>
                                      </p:to>
                                    </p:set>
                                    <p:animEffect transition="in" filter="wipe(left)">
                                      <p:cBhvr>
                                        <p:cTn id="335" dur="500"/>
                                        <p:tgtEl>
                                          <p:spTgt spid="513"/>
                                        </p:tgtEl>
                                      </p:cBhvr>
                                    </p:animEffect>
                                  </p:childTnLst>
                                </p:cTn>
                              </p:par>
                            </p:childTnLst>
                          </p:cTn>
                        </p:par>
                        <p:par>
                          <p:cTn id="336" fill="hold">
                            <p:stCondLst>
                              <p:cond delay="41500"/>
                            </p:stCondLst>
                            <p:childTnLst>
                              <p:par>
                                <p:cTn id="337" presetID="22" presetClass="entr" presetSubtype="8" fill="hold" nodeType="afterEffect">
                                  <p:stCondLst>
                                    <p:cond delay="0"/>
                                  </p:stCondLst>
                                  <p:childTnLst>
                                    <p:set>
                                      <p:cBhvr>
                                        <p:cTn id="338" dur="1" fill="hold">
                                          <p:stCondLst>
                                            <p:cond delay="0"/>
                                          </p:stCondLst>
                                        </p:cTn>
                                        <p:tgtEl>
                                          <p:spTgt spid="514"/>
                                        </p:tgtEl>
                                        <p:attrNameLst>
                                          <p:attrName>style.visibility</p:attrName>
                                        </p:attrNameLst>
                                      </p:cBhvr>
                                      <p:to>
                                        <p:strVal val="visible"/>
                                      </p:to>
                                    </p:set>
                                    <p:animEffect transition="in" filter="wipe(left)">
                                      <p:cBhvr>
                                        <p:cTn id="339" dur="500"/>
                                        <p:tgtEl>
                                          <p:spTgt spid="514"/>
                                        </p:tgtEl>
                                      </p:cBhvr>
                                    </p:animEffect>
                                  </p:childTnLst>
                                </p:cTn>
                              </p:par>
                            </p:childTnLst>
                          </p:cTn>
                        </p:par>
                        <p:par>
                          <p:cTn id="340" fill="hold">
                            <p:stCondLst>
                              <p:cond delay="42000"/>
                            </p:stCondLst>
                            <p:childTnLst>
                              <p:par>
                                <p:cTn id="341" presetID="22" presetClass="entr" presetSubtype="8" fill="hold" grpId="0" nodeType="afterEffect">
                                  <p:stCondLst>
                                    <p:cond delay="0"/>
                                  </p:stCondLst>
                                  <p:childTnLst>
                                    <p:set>
                                      <p:cBhvr>
                                        <p:cTn id="342" dur="1" fill="hold">
                                          <p:stCondLst>
                                            <p:cond delay="0"/>
                                          </p:stCondLst>
                                        </p:cTn>
                                        <p:tgtEl>
                                          <p:spTgt spid="516"/>
                                        </p:tgtEl>
                                        <p:attrNameLst>
                                          <p:attrName>style.visibility</p:attrName>
                                        </p:attrNameLst>
                                      </p:cBhvr>
                                      <p:to>
                                        <p:strVal val="visible"/>
                                      </p:to>
                                    </p:set>
                                    <p:animEffect transition="in" filter="wipe(left)">
                                      <p:cBhvr>
                                        <p:cTn id="343" dur="500"/>
                                        <p:tgtEl>
                                          <p:spTgt spid="516"/>
                                        </p:tgtEl>
                                      </p:cBhvr>
                                    </p:animEffect>
                                  </p:childTnLst>
                                </p:cTn>
                              </p:par>
                            </p:childTnLst>
                          </p:cTn>
                        </p:par>
                        <p:par>
                          <p:cTn id="344" fill="hold">
                            <p:stCondLst>
                              <p:cond delay="42500"/>
                            </p:stCondLst>
                            <p:childTnLst>
                              <p:par>
                                <p:cTn id="345" presetID="22" presetClass="entr" presetSubtype="8" fill="hold" nodeType="afterEffect">
                                  <p:stCondLst>
                                    <p:cond delay="0"/>
                                  </p:stCondLst>
                                  <p:childTnLst>
                                    <p:set>
                                      <p:cBhvr>
                                        <p:cTn id="346" dur="1" fill="hold">
                                          <p:stCondLst>
                                            <p:cond delay="0"/>
                                          </p:stCondLst>
                                        </p:cTn>
                                        <p:tgtEl>
                                          <p:spTgt spid="517"/>
                                        </p:tgtEl>
                                        <p:attrNameLst>
                                          <p:attrName>style.visibility</p:attrName>
                                        </p:attrNameLst>
                                      </p:cBhvr>
                                      <p:to>
                                        <p:strVal val="visible"/>
                                      </p:to>
                                    </p:set>
                                    <p:animEffect transition="in" filter="wipe(left)">
                                      <p:cBhvr>
                                        <p:cTn id="347" dur="500"/>
                                        <p:tgtEl>
                                          <p:spTgt spid="517"/>
                                        </p:tgtEl>
                                      </p:cBhvr>
                                    </p:animEffect>
                                  </p:childTnLst>
                                </p:cTn>
                              </p:par>
                            </p:childTnLst>
                          </p:cTn>
                        </p:par>
                        <p:par>
                          <p:cTn id="348" fill="hold">
                            <p:stCondLst>
                              <p:cond delay="43000"/>
                            </p:stCondLst>
                            <p:childTnLst>
                              <p:par>
                                <p:cTn id="349" presetID="22" presetClass="entr" presetSubtype="8" fill="hold" grpId="0" nodeType="afterEffect">
                                  <p:stCondLst>
                                    <p:cond delay="0"/>
                                  </p:stCondLst>
                                  <p:childTnLst>
                                    <p:set>
                                      <p:cBhvr>
                                        <p:cTn id="350" dur="1" fill="hold">
                                          <p:stCondLst>
                                            <p:cond delay="0"/>
                                          </p:stCondLst>
                                        </p:cTn>
                                        <p:tgtEl>
                                          <p:spTgt spid="520"/>
                                        </p:tgtEl>
                                        <p:attrNameLst>
                                          <p:attrName>style.visibility</p:attrName>
                                        </p:attrNameLst>
                                      </p:cBhvr>
                                      <p:to>
                                        <p:strVal val="visible"/>
                                      </p:to>
                                    </p:set>
                                    <p:animEffect transition="in" filter="wipe(left)">
                                      <p:cBhvr>
                                        <p:cTn id="351" dur="500"/>
                                        <p:tgtEl>
                                          <p:spTgt spid="520"/>
                                        </p:tgtEl>
                                      </p:cBhvr>
                                    </p:animEffect>
                                  </p:childTnLst>
                                </p:cTn>
                              </p:par>
                            </p:childTnLst>
                          </p:cTn>
                        </p:par>
                        <p:par>
                          <p:cTn id="352" fill="hold">
                            <p:stCondLst>
                              <p:cond delay="43500"/>
                            </p:stCondLst>
                            <p:childTnLst>
                              <p:par>
                                <p:cTn id="353" presetID="22" presetClass="entr" presetSubtype="8" fill="hold" nodeType="afterEffect">
                                  <p:stCondLst>
                                    <p:cond delay="0"/>
                                  </p:stCondLst>
                                  <p:childTnLst>
                                    <p:set>
                                      <p:cBhvr>
                                        <p:cTn id="354" dur="1" fill="hold">
                                          <p:stCondLst>
                                            <p:cond delay="0"/>
                                          </p:stCondLst>
                                        </p:cTn>
                                        <p:tgtEl>
                                          <p:spTgt spid="521"/>
                                        </p:tgtEl>
                                        <p:attrNameLst>
                                          <p:attrName>style.visibility</p:attrName>
                                        </p:attrNameLst>
                                      </p:cBhvr>
                                      <p:to>
                                        <p:strVal val="visible"/>
                                      </p:to>
                                    </p:set>
                                    <p:animEffect transition="in" filter="wipe(left)">
                                      <p:cBhvr>
                                        <p:cTn id="355" dur="500"/>
                                        <p:tgtEl>
                                          <p:spTgt spid="521"/>
                                        </p:tgtEl>
                                      </p:cBhvr>
                                    </p:animEffect>
                                  </p:childTnLst>
                                </p:cTn>
                              </p:par>
                            </p:childTnLst>
                          </p:cTn>
                        </p:par>
                        <p:par>
                          <p:cTn id="356" fill="hold">
                            <p:stCondLst>
                              <p:cond delay="44000"/>
                            </p:stCondLst>
                            <p:childTnLst>
                              <p:par>
                                <p:cTn id="357" presetID="22" presetClass="entr" presetSubtype="8" fill="hold" grpId="0" nodeType="afterEffect">
                                  <p:stCondLst>
                                    <p:cond delay="0"/>
                                  </p:stCondLst>
                                  <p:childTnLst>
                                    <p:set>
                                      <p:cBhvr>
                                        <p:cTn id="358" dur="1" fill="hold">
                                          <p:stCondLst>
                                            <p:cond delay="0"/>
                                          </p:stCondLst>
                                        </p:cTn>
                                        <p:tgtEl>
                                          <p:spTgt spid="523"/>
                                        </p:tgtEl>
                                        <p:attrNameLst>
                                          <p:attrName>style.visibility</p:attrName>
                                        </p:attrNameLst>
                                      </p:cBhvr>
                                      <p:to>
                                        <p:strVal val="visible"/>
                                      </p:to>
                                    </p:set>
                                    <p:animEffect transition="in" filter="wipe(left)">
                                      <p:cBhvr>
                                        <p:cTn id="359" dur="500"/>
                                        <p:tgtEl>
                                          <p:spTgt spid="523"/>
                                        </p:tgtEl>
                                      </p:cBhvr>
                                    </p:animEffect>
                                  </p:childTnLst>
                                </p:cTn>
                              </p:par>
                            </p:childTnLst>
                          </p:cTn>
                        </p:par>
                        <p:par>
                          <p:cTn id="360" fill="hold">
                            <p:stCondLst>
                              <p:cond delay="44500"/>
                            </p:stCondLst>
                            <p:childTnLst>
                              <p:par>
                                <p:cTn id="361" presetID="22" presetClass="entr" presetSubtype="8" fill="hold" nodeType="afterEffect">
                                  <p:stCondLst>
                                    <p:cond delay="0"/>
                                  </p:stCondLst>
                                  <p:childTnLst>
                                    <p:set>
                                      <p:cBhvr>
                                        <p:cTn id="362" dur="1" fill="hold">
                                          <p:stCondLst>
                                            <p:cond delay="0"/>
                                          </p:stCondLst>
                                        </p:cTn>
                                        <p:tgtEl>
                                          <p:spTgt spid="524"/>
                                        </p:tgtEl>
                                        <p:attrNameLst>
                                          <p:attrName>style.visibility</p:attrName>
                                        </p:attrNameLst>
                                      </p:cBhvr>
                                      <p:to>
                                        <p:strVal val="visible"/>
                                      </p:to>
                                    </p:set>
                                    <p:animEffect transition="in" filter="wipe(left)">
                                      <p:cBhvr>
                                        <p:cTn id="363" dur="500"/>
                                        <p:tgtEl>
                                          <p:spTgt spid="524"/>
                                        </p:tgtEl>
                                      </p:cBhvr>
                                    </p:animEffect>
                                  </p:childTnLst>
                                </p:cTn>
                              </p:par>
                            </p:childTnLst>
                          </p:cTn>
                        </p:par>
                        <p:par>
                          <p:cTn id="364" fill="hold">
                            <p:stCondLst>
                              <p:cond delay="45000"/>
                            </p:stCondLst>
                            <p:childTnLst>
                              <p:par>
                                <p:cTn id="365" presetID="22" presetClass="entr" presetSubtype="8" fill="hold" grpId="0" nodeType="afterEffect">
                                  <p:stCondLst>
                                    <p:cond delay="0"/>
                                  </p:stCondLst>
                                  <p:childTnLst>
                                    <p:set>
                                      <p:cBhvr>
                                        <p:cTn id="366" dur="1" fill="hold">
                                          <p:stCondLst>
                                            <p:cond delay="0"/>
                                          </p:stCondLst>
                                        </p:cTn>
                                        <p:tgtEl>
                                          <p:spTgt spid="526"/>
                                        </p:tgtEl>
                                        <p:attrNameLst>
                                          <p:attrName>style.visibility</p:attrName>
                                        </p:attrNameLst>
                                      </p:cBhvr>
                                      <p:to>
                                        <p:strVal val="visible"/>
                                      </p:to>
                                    </p:set>
                                    <p:animEffect transition="in" filter="wipe(left)">
                                      <p:cBhvr>
                                        <p:cTn id="367" dur="500"/>
                                        <p:tgtEl>
                                          <p:spTgt spid="526"/>
                                        </p:tgtEl>
                                      </p:cBhvr>
                                    </p:animEffect>
                                  </p:childTnLst>
                                </p:cTn>
                              </p:par>
                            </p:childTnLst>
                          </p:cTn>
                        </p:par>
                        <p:par>
                          <p:cTn id="368" fill="hold">
                            <p:stCondLst>
                              <p:cond delay="45500"/>
                            </p:stCondLst>
                            <p:childTnLst>
                              <p:par>
                                <p:cTn id="369" presetID="22" presetClass="entr" presetSubtype="8" fill="hold" nodeType="afterEffect">
                                  <p:stCondLst>
                                    <p:cond delay="0"/>
                                  </p:stCondLst>
                                  <p:childTnLst>
                                    <p:set>
                                      <p:cBhvr>
                                        <p:cTn id="370" dur="1" fill="hold">
                                          <p:stCondLst>
                                            <p:cond delay="0"/>
                                          </p:stCondLst>
                                        </p:cTn>
                                        <p:tgtEl>
                                          <p:spTgt spid="527"/>
                                        </p:tgtEl>
                                        <p:attrNameLst>
                                          <p:attrName>style.visibility</p:attrName>
                                        </p:attrNameLst>
                                      </p:cBhvr>
                                      <p:to>
                                        <p:strVal val="visible"/>
                                      </p:to>
                                    </p:set>
                                    <p:animEffect transition="in" filter="wipe(left)">
                                      <p:cBhvr>
                                        <p:cTn id="371" dur="500"/>
                                        <p:tgtEl>
                                          <p:spTgt spid="527"/>
                                        </p:tgtEl>
                                      </p:cBhvr>
                                    </p:animEffect>
                                  </p:childTnLst>
                                </p:cTn>
                              </p:par>
                            </p:childTnLst>
                          </p:cTn>
                        </p:par>
                        <p:par>
                          <p:cTn id="372" fill="hold">
                            <p:stCondLst>
                              <p:cond delay="46000"/>
                            </p:stCondLst>
                            <p:childTnLst>
                              <p:par>
                                <p:cTn id="373" presetID="22" presetClass="entr" presetSubtype="8" fill="hold" grpId="0" nodeType="afterEffect">
                                  <p:stCondLst>
                                    <p:cond delay="0"/>
                                  </p:stCondLst>
                                  <p:childTnLst>
                                    <p:set>
                                      <p:cBhvr>
                                        <p:cTn id="374" dur="1" fill="hold">
                                          <p:stCondLst>
                                            <p:cond delay="0"/>
                                          </p:stCondLst>
                                        </p:cTn>
                                        <p:tgtEl>
                                          <p:spTgt spid="529"/>
                                        </p:tgtEl>
                                        <p:attrNameLst>
                                          <p:attrName>style.visibility</p:attrName>
                                        </p:attrNameLst>
                                      </p:cBhvr>
                                      <p:to>
                                        <p:strVal val="visible"/>
                                      </p:to>
                                    </p:set>
                                    <p:animEffect transition="in" filter="wipe(left)">
                                      <p:cBhvr>
                                        <p:cTn id="375" dur="500"/>
                                        <p:tgtEl>
                                          <p:spTgt spid="529"/>
                                        </p:tgtEl>
                                      </p:cBhvr>
                                    </p:animEffect>
                                  </p:childTnLst>
                                </p:cTn>
                              </p:par>
                            </p:childTnLst>
                          </p:cTn>
                        </p:par>
                        <p:par>
                          <p:cTn id="376" fill="hold">
                            <p:stCondLst>
                              <p:cond delay="46500"/>
                            </p:stCondLst>
                            <p:childTnLst>
                              <p:par>
                                <p:cTn id="377" presetID="22" presetClass="entr" presetSubtype="8" fill="hold" nodeType="afterEffect">
                                  <p:stCondLst>
                                    <p:cond delay="0"/>
                                  </p:stCondLst>
                                  <p:childTnLst>
                                    <p:set>
                                      <p:cBhvr>
                                        <p:cTn id="378" dur="1" fill="hold">
                                          <p:stCondLst>
                                            <p:cond delay="0"/>
                                          </p:stCondLst>
                                        </p:cTn>
                                        <p:tgtEl>
                                          <p:spTgt spid="530"/>
                                        </p:tgtEl>
                                        <p:attrNameLst>
                                          <p:attrName>style.visibility</p:attrName>
                                        </p:attrNameLst>
                                      </p:cBhvr>
                                      <p:to>
                                        <p:strVal val="visible"/>
                                      </p:to>
                                    </p:set>
                                    <p:animEffect transition="in" filter="wipe(left)">
                                      <p:cBhvr>
                                        <p:cTn id="379" dur="500"/>
                                        <p:tgtEl>
                                          <p:spTgt spid="530"/>
                                        </p:tgtEl>
                                      </p:cBhvr>
                                    </p:animEffect>
                                  </p:childTnLst>
                                </p:cTn>
                              </p:par>
                            </p:childTnLst>
                          </p:cTn>
                        </p:par>
                        <p:par>
                          <p:cTn id="380" fill="hold">
                            <p:stCondLst>
                              <p:cond delay="47000"/>
                            </p:stCondLst>
                            <p:childTnLst>
                              <p:par>
                                <p:cTn id="381" presetID="22" presetClass="entr" presetSubtype="8" fill="hold" grpId="0" nodeType="afterEffect">
                                  <p:stCondLst>
                                    <p:cond delay="0"/>
                                  </p:stCondLst>
                                  <p:childTnLst>
                                    <p:set>
                                      <p:cBhvr>
                                        <p:cTn id="382" dur="1" fill="hold">
                                          <p:stCondLst>
                                            <p:cond delay="0"/>
                                          </p:stCondLst>
                                        </p:cTn>
                                        <p:tgtEl>
                                          <p:spTgt spid="539"/>
                                        </p:tgtEl>
                                        <p:attrNameLst>
                                          <p:attrName>style.visibility</p:attrName>
                                        </p:attrNameLst>
                                      </p:cBhvr>
                                      <p:to>
                                        <p:strVal val="visible"/>
                                      </p:to>
                                    </p:set>
                                    <p:animEffect transition="in" filter="wipe(left)">
                                      <p:cBhvr>
                                        <p:cTn id="383" dur="500"/>
                                        <p:tgtEl>
                                          <p:spTgt spid="539"/>
                                        </p:tgtEl>
                                      </p:cBhvr>
                                    </p:animEffect>
                                  </p:childTnLst>
                                </p:cTn>
                              </p:par>
                            </p:childTnLst>
                          </p:cTn>
                        </p:par>
                        <p:par>
                          <p:cTn id="384" fill="hold">
                            <p:stCondLst>
                              <p:cond delay="47500"/>
                            </p:stCondLst>
                            <p:childTnLst>
                              <p:par>
                                <p:cTn id="385" presetID="22" presetClass="entr" presetSubtype="8" fill="hold" nodeType="afterEffect">
                                  <p:stCondLst>
                                    <p:cond delay="0"/>
                                  </p:stCondLst>
                                  <p:childTnLst>
                                    <p:set>
                                      <p:cBhvr>
                                        <p:cTn id="386" dur="1" fill="hold">
                                          <p:stCondLst>
                                            <p:cond delay="0"/>
                                          </p:stCondLst>
                                        </p:cTn>
                                        <p:tgtEl>
                                          <p:spTgt spid="541"/>
                                        </p:tgtEl>
                                        <p:attrNameLst>
                                          <p:attrName>style.visibility</p:attrName>
                                        </p:attrNameLst>
                                      </p:cBhvr>
                                      <p:to>
                                        <p:strVal val="visible"/>
                                      </p:to>
                                    </p:set>
                                    <p:animEffect transition="in" filter="wipe(left)">
                                      <p:cBhvr>
                                        <p:cTn id="387" dur="500"/>
                                        <p:tgtEl>
                                          <p:spTgt spid="541"/>
                                        </p:tgtEl>
                                      </p:cBhvr>
                                    </p:animEffect>
                                  </p:childTnLst>
                                </p:cTn>
                              </p:par>
                            </p:childTnLst>
                          </p:cTn>
                        </p:par>
                        <p:par>
                          <p:cTn id="388" fill="hold">
                            <p:stCondLst>
                              <p:cond delay="48000"/>
                            </p:stCondLst>
                            <p:childTnLst>
                              <p:par>
                                <p:cTn id="389" presetID="22" presetClass="entr" presetSubtype="8" fill="hold" grpId="0" nodeType="afterEffect">
                                  <p:stCondLst>
                                    <p:cond delay="0"/>
                                  </p:stCondLst>
                                  <p:childTnLst>
                                    <p:set>
                                      <p:cBhvr>
                                        <p:cTn id="390" dur="1" fill="hold">
                                          <p:stCondLst>
                                            <p:cond delay="0"/>
                                          </p:stCondLst>
                                        </p:cTn>
                                        <p:tgtEl>
                                          <p:spTgt spid="540"/>
                                        </p:tgtEl>
                                        <p:attrNameLst>
                                          <p:attrName>style.visibility</p:attrName>
                                        </p:attrNameLst>
                                      </p:cBhvr>
                                      <p:to>
                                        <p:strVal val="visible"/>
                                      </p:to>
                                    </p:set>
                                    <p:animEffect transition="in" filter="wipe(left)">
                                      <p:cBhvr>
                                        <p:cTn id="391" dur="500"/>
                                        <p:tgtEl>
                                          <p:spTgt spid="540"/>
                                        </p:tgtEl>
                                      </p:cBhvr>
                                    </p:animEffect>
                                  </p:childTnLst>
                                </p:cTn>
                              </p:par>
                            </p:childTnLst>
                          </p:cTn>
                        </p:par>
                        <p:par>
                          <p:cTn id="392" fill="hold">
                            <p:stCondLst>
                              <p:cond delay="48500"/>
                            </p:stCondLst>
                            <p:childTnLst>
                              <p:par>
                                <p:cTn id="393" presetID="22" presetClass="entr" presetSubtype="8" fill="hold" grpId="0" nodeType="afterEffect">
                                  <p:stCondLst>
                                    <p:cond delay="0"/>
                                  </p:stCondLst>
                                  <p:childTnLst>
                                    <p:set>
                                      <p:cBhvr>
                                        <p:cTn id="394" dur="1" fill="hold">
                                          <p:stCondLst>
                                            <p:cond delay="0"/>
                                          </p:stCondLst>
                                        </p:cTn>
                                        <p:tgtEl>
                                          <p:spTgt spid="542"/>
                                        </p:tgtEl>
                                        <p:attrNameLst>
                                          <p:attrName>style.visibility</p:attrName>
                                        </p:attrNameLst>
                                      </p:cBhvr>
                                      <p:to>
                                        <p:strVal val="visible"/>
                                      </p:to>
                                    </p:set>
                                    <p:animEffect transition="in" filter="wipe(left)">
                                      <p:cBhvr>
                                        <p:cTn id="395" dur="500"/>
                                        <p:tgtEl>
                                          <p:spTgt spid="542"/>
                                        </p:tgtEl>
                                      </p:cBhvr>
                                    </p:animEffect>
                                  </p:childTnLst>
                                </p:cTn>
                              </p:par>
                            </p:childTnLst>
                          </p:cTn>
                        </p:par>
                        <p:par>
                          <p:cTn id="396" fill="hold">
                            <p:stCondLst>
                              <p:cond delay="49000"/>
                            </p:stCondLst>
                            <p:childTnLst>
                              <p:par>
                                <p:cTn id="397" presetID="22" presetClass="entr" presetSubtype="8" fill="hold" nodeType="afterEffect">
                                  <p:stCondLst>
                                    <p:cond delay="0"/>
                                  </p:stCondLst>
                                  <p:childTnLst>
                                    <p:set>
                                      <p:cBhvr>
                                        <p:cTn id="398" dur="1" fill="hold">
                                          <p:stCondLst>
                                            <p:cond delay="0"/>
                                          </p:stCondLst>
                                        </p:cTn>
                                        <p:tgtEl>
                                          <p:spTgt spid="543"/>
                                        </p:tgtEl>
                                        <p:attrNameLst>
                                          <p:attrName>style.visibility</p:attrName>
                                        </p:attrNameLst>
                                      </p:cBhvr>
                                      <p:to>
                                        <p:strVal val="visible"/>
                                      </p:to>
                                    </p:set>
                                    <p:animEffect transition="in" filter="wipe(left)">
                                      <p:cBhvr>
                                        <p:cTn id="399" dur="500"/>
                                        <p:tgtEl>
                                          <p:spTgt spid="543"/>
                                        </p:tgtEl>
                                      </p:cBhvr>
                                    </p:animEffect>
                                  </p:childTnLst>
                                </p:cTn>
                              </p:par>
                            </p:childTnLst>
                          </p:cTn>
                        </p:par>
                        <p:par>
                          <p:cTn id="400" fill="hold">
                            <p:stCondLst>
                              <p:cond delay="49500"/>
                            </p:stCondLst>
                            <p:childTnLst>
                              <p:par>
                                <p:cTn id="401" presetID="22" presetClass="entr" presetSubtype="8" fill="hold" grpId="0" nodeType="afterEffect">
                                  <p:stCondLst>
                                    <p:cond delay="0"/>
                                  </p:stCondLst>
                                  <p:childTnLst>
                                    <p:set>
                                      <p:cBhvr>
                                        <p:cTn id="402" dur="1" fill="hold">
                                          <p:stCondLst>
                                            <p:cond delay="0"/>
                                          </p:stCondLst>
                                        </p:cTn>
                                        <p:tgtEl>
                                          <p:spTgt spid="544"/>
                                        </p:tgtEl>
                                        <p:attrNameLst>
                                          <p:attrName>style.visibility</p:attrName>
                                        </p:attrNameLst>
                                      </p:cBhvr>
                                      <p:to>
                                        <p:strVal val="visible"/>
                                      </p:to>
                                    </p:set>
                                    <p:animEffect transition="in" filter="wipe(left)">
                                      <p:cBhvr>
                                        <p:cTn id="403" dur="500"/>
                                        <p:tgtEl>
                                          <p:spTgt spid="544"/>
                                        </p:tgtEl>
                                      </p:cBhvr>
                                    </p:animEffect>
                                  </p:childTnLst>
                                </p:cTn>
                              </p:par>
                            </p:childTnLst>
                          </p:cTn>
                        </p:par>
                        <p:par>
                          <p:cTn id="404" fill="hold">
                            <p:stCondLst>
                              <p:cond delay="50000"/>
                            </p:stCondLst>
                            <p:childTnLst>
                              <p:par>
                                <p:cTn id="405" presetID="22" presetClass="entr" presetSubtype="8" fill="hold" nodeType="afterEffect">
                                  <p:stCondLst>
                                    <p:cond delay="0"/>
                                  </p:stCondLst>
                                  <p:childTnLst>
                                    <p:set>
                                      <p:cBhvr>
                                        <p:cTn id="406" dur="1" fill="hold">
                                          <p:stCondLst>
                                            <p:cond delay="0"/>
                                          </p:stCondLst>
                                        </p:cTn>
                                        <p:tgtEl>
                                          <p:spTgt spid="545"/>
                                        </p:tgtEl>
                                        <p:attrNameLst>
                                          <p:attrName>style.visibility</p:attrName>
                                        </p:attrNameLst>
                                      </p:cBhvr>
                                      <p:to>
                                        <p:strVal val="visible"/>
                                      </p:to>
                                    </p:set>
                                    <p:animEffect transition="in" filter="wipe(left)">
                                      <p:cBhvr>
                                        <p:cTn id="407" dur="500"/>
                                        <p:tgtEl>
                                          <p:spTgt spid="545"/>
                                        </p:tgtEl>
                                      </p:cBhvr>
                                    </p:animEffect>
                                  </p:childTnLst>
                                </p:cTn>
                              </p:par>
                            </p:childTnLst>
                          </p:cTn>
                        </p:par>
                        <p:par>
                          <p:cTn id="408" fill="hold">
                            <p:stCondLst>
                              <p:cond delay="50500"/>
                            </p:stCondLst>
                            <p:childTnLst>
                              <p:par>
                                <p:cTn id="409" presetID="22" presetClass="entr" presetSubtype="8" fill="hold" grpId="0" nodeType="afterEffect">
                                  <p:stCondLst>
                                    <p:cond delay="0"/>
                                  </p:stCondLst>
                                  <p:childTnLst>
                                    <p:set>
                                      <p:cBhvr>
                                        <p:cTn id="410" dur="1" fill="hold">
                                          <p:stCondLst>
                                            <p:cond delay="0"/>
                                          </p:stCondLst>
                                        </p:cTn>
                                        <p:tgtEl>
                                          <p:spTgt spid="546"/>
                                        </p:tgtEl>
                                        <p:attrNameLst>
                                          <p:attrName>style.visibility</p:attrName>
                                        </p:attrNameLst>
                                      </p:cBhvr>
                                      <p:to>
                                        <p:strVal val="visible"/>
                                      </p:to>
                                    </p:set>
                                    <p:animEffect transition="in" filter="wipe(left)">
                                      <p:cBhvr>
                                        <p:cTn id="411" dur="500"/>
                                        <p:tgtEl>
                                          <p:spTgt spid="546"/>
                                        </p:tgtEl>
                                      </p:cBhvr>
                                    </p:animEffect>
                                  </p:childTnLst>
                                </p:cTn>
                              </p:par>
                            </p:childTnLst>
                          </p:cTn>
                        </p:par>
                        <p:par>
                          <p:cTn id="412" fill="hold">
                            <p:stCondLst>
                              <p:cond delay="51000"/>
                            </p:stCondLst>
                            <p:childTnLst>
                              <p:par>
                                <p:cTn id="413" presetID="22" presetClass="entr" presetSubtype="8" fill="hold" nodeType="afterEffect">
                                  <p:stCondLst>
                                    <p:cond delay="0"/>
                                  </p:stCondLst>
                                  <p:childTnLst>
                                    <p:set>
                                      <p:cBhvr>
                                        <p:cTn id="414" dur="1" fill="hold">
                                          <p:stCondLst>
                                            <p:cond delay="0"/>
                                          </p:stCondLst>
                                        </p:cTn>
                                        <p:tgtEl>
                                          <p:spTgt spid="547"/>
                                        </p:tgtEl>
                                        <p:attrNameLst>
                                          <p:attrName>style.visibility</p:attrName>
                                        </p:attrNameLst>
                                      </p:cBhvr>
                                      <p:to>
                                        <p:strVal val="visible"/>
                                      </p:to>
                                    </p:set>
                                    <p:animEffect transition="in" filter="wipe(left)">
                                      <p:cBhvr>
                                        <p:cTn id="415" dur="500"/>
                                        <p:tgtEl>
                                          <p:spTgt spid="547"/>
                                        </p:tgtEl>
                                      </p:cBhvr>
                                    </p:animEffect>
                                  </p:childTnLst>
                                </p:cTn>
                              </p:par>
                            </p:childTnLst>
                          </p:cTn>
                        </p:par>
                        <p:par>
                          <p:cTn id="416" fill="hold">
                            <p:stCondLst>
                              <p:cond delay="51500"/>
                            </p:stCondLst>
                            <p:childTnLst>
                              <p:par>
                                <p:cTn id="417" presetID="22" presetClass="entr" presetSubtype="8" fill="hold" grpId="0" nodeType="afterEffect">
                                  <p:stCondLst>
                                    <p:cond delay="0"/>
                                  </p:stCondLst>
                                  <p:childTnLst>
                                    <p:set>
                                      <p:cBhvr>
                                        <p:cTn id="418" dur="1" fill="hold">
                                          <p:stCondLst>
                                            <p:cond delay="0"/>
                                          </p:stCondLst>
                                        </p:cTn>
                                        <p:tgtEl>
                                          <p:spTgt spid="548"/>
                                        </p:tgtEl>
                                        <p:attrNameLst>
                                          <p:attrName>style.visibility</p:attrName>
                                        </p:attrNameLst>
                                      </p:cBhvr>
                                      <p:to>
                                        <p:strVal val="visible"/>
                                      </p:to>
                                    </p:set>
                                    <p:animEffect transition="in" filter="wipe(left)">
                                      <p:cBhvr>
                                        <p:cTn id="419" dur="500"/>
                                        <p:tgtEl>
                                          <p:spTgt spid="548"/>
                                        </p:tgtEl>
                                      </p:cBhvr>
                                    </p:animEffect>
                                  </p:childTnLst>
                                </p:cTn>
                              </p:par>
                            </p:childTnLst>
                          </p:cTn>
                        </p:par>
                        <p:par>
                          <p:cTn id="420" fill="hold">
                            <p:stCondLst>
                              <p:cond delay="52000"/>
                            </p:stCondLst>
                            <p:childTnLst>
                              <p:par>
                                <p:cTn id="421" presetID="22" presetClass="entr" presetSubtype="8" fill="hold" nodeType="afterEffect">
                                  <p:stCondLst>
                                    <p:cond delay="0"/>
                                  </p:stCondLst>
                                  <p:childTnLst>
                                    <p:set>
                                      <p:cBhvr>
                                        <p:cTn id="422" dur="1" fill="hold">
                                          <p:stCondLst>
                                            <p:cond delay="0"/>
                                          </p:stCondLst>
                                        </p:cTn>
                                        <p:tgtEl>
                                          <p:spTgt spid="549"/>
                                        </p:tgtEl>
                                        <p:attrNameLst>
                                          <p:attrName>style.visibility</p:attrName>
                                        </p:attrNameLst>
                                      </p:cBhvr>
                                      <p:to>
                                        <p:strVal val="visible"/>
                                      </p:to>
                                    </p:set>
                                    <p:animEffect transition="in" filter="wipe(left)">
                                      <p:cBhvr>
                                        <p:cTn id="423" dur="500"/>
                                        <p:tgtEl>
                                          <p:spTgt spid="549"/>
                                        </p:tgtEl>
                                      </p:cBhvr>
                                    </p:animEffect>
                                  </p:childTnLst>
                                </p:cTn>
                              </p:par>
                            </p:childTnLst>
                          </p:cTn>
                        </p:par>
                        <p:par>
                          <p:cTn id="424" fill="hold">
                            <p:stCondLst>
                              <p:cond delay="52500"/>
                            </p:stCondLst>
                            <p:childTnLst>
                              <p:par>
                                <p:cTn id="425" presetID="22" presetClass="entr" presetSubtype="8" fill="hold" grpId="0" nodeType="afterEffect">
                                  <p:stCondLst>
                                    <p:cond delay="0"/>
                                  </p:stCondLst>
                                  <p:childTnLst>
                                    <p:set>
                                      <p:cBhvr>
                                        <p:cTn id="426" dur="1" fill="hold">
                                          <p:stCondLst>
                                            <p:cond delay="0"/>
                                          </p:stCondLst>
                                        </p:cTn>
                                        <p:tgtEl>
                                          <p:spTgt spid="550"/>
                                        </p:tgtEl>
                                        <p:attrNameLst>
                                          <p:attrName>style.visibility</p:attrName>
                                        </p:attrNameLst>
                                      </p:cBhvr>
                                      <p:to>
                                        <p:strVal val="visible"/>
                                      </p:to>
                                    </p:set>
                                    <p:animEffect transition="in" filter="wipe(left)">
                                      <p:cBhvr>
                                        <p:cTn id="427" dur="500"/>
                                        <p:tgtEl>
                                          <p:spTgt spid="550"/>
                                        </p:tgtEl>
                                      </p:cBhvr>
                                    </p:animEffect>
                                  </p:childTnLst>
                                </p:cTn>
                              </p:par>
                            </p:childTnLst>
                          </p:cTn>
                        </p:par>
                        <p:par>
                          <p:cTn id="428" fill="hold">
                            <p:stCondLst>
                              <p:cond delay="53000"/>
                            </p:stCondLst>
                            <p:childTnLst>
                              <p:par>
                                <p:cTn id="429" presetID="22" presetClass="entr" presetSubtype="8" fill="hold" nodeType="afterEffect">
                                  <p:stCondLst>
                                    <p:cond delay="0"/>
                                  </p:stCondLst>
                                  <p:childTnLst>
                                    <p:set>
                                      <p:cBhvr>
                                        <p:cTn id="430" dur="1" fill="hold">
                                          <p:stCondLst>
                                            <p:cond delay="0"/>
                                          </p:stCondLst>
                                        </p:cTn>
                                        <p:tgtEl>
                                          <p:spTgt spid="551"/>
                                        </p:tgtEl>
                                        <p:attrNameLst>
                                          <p:attrName>style.visibility</p:attrName>
                                        </p:attrNameLst>
                                      </p:cBhvr>
                                      <p:to>
                                        <p:strVal val="visible"/>
                                      </p:to>
                                    </p:set>
                                    <p:animEffect transition="in" filter="wipe(left)">
                                      <p:cBhvr>
                                        <p:cTn id="431" dur="500"/>
                                        <p:tgtEl>
                                          <p:spTgt spid="551"/>
                                        </p:tgtEl>
                                      </p:cBhvr>
                                    </p:animEffect>
                                  </p:childTnLst>
                                </p:cTn>
                              </p:par>
                            </p:childTnLst>
                          </p:cTn>
                        </p:par>
                        <p:par>
                          <p:cTn id="432" fill="hold">
                            <p:stCondLst>
                              <p:cond delay="53500"/>
                            </p:stCondLst>
                            <p:childTnLst>
                              <p:par>
                                <p:cTn id="433" presetID="22" presetClass="entr" presetSubtype="8" fill="hold" grpId="0" nodeType="afterEffect">
                                  <p:stCondLst>
                                    <p:cond delay="0"/>
                                  </p:stCondLst>
                                  <p:childTnLst>
                                    <p:set>
                                      <p:cBhvr>
                                        <p:cTn id="434" dur="1" fill="hold">
                                          <p:stCondLst>
                                            <p:cond delay="0"/>
                                          </p:stCondLst>
                                        </p:cTn>
                                        <p:tgtEl>
                                          <p:spTgt spid="552"/>
                                        </p:tgtEl>
                                        <p:attrNameLst>
                                          <p:attrName>style.visibility</p:attrName>
                                        </p:attrNameLst>
                                      </p:cBhvr>
                                      <p:to>
                                        <p:strVal val="visible"/>
                                      </p:to>
                                    </p:set>
                                    <p:animEffect transition="in" filter="wipe(left)">
                                      <p:cBhvr>
                                        <p:cTn id="435" dur="500"/>
                                        <p:tgtEl>
                                          <p:spTgt spid="552"/>
                                        </p:tgtEl>
                                      </p:cBhvr>
                                    </p:animEffect>
                                  </p:childTnLst>
                                </p:cTn>
                              </p:par>
                            </p:childTnLst>
                          </p:cTn>
                        </p:par>
                        <p:par>
                          <p:cTn id="436" fill="hold">
                            <p:stCondLst>
                              <p:cond delay="54000"/>
                            </p:stCondLst>
                            <p:childTnLst>
                              <p:par>
                                <p:cTn id="437" presetID="22" presetClass="entr" presetSubtype="8" fill="hold" nodeType="afterEffect">
                                  <p:stCondLst>
                                    <p:cond delay="0"/>
                                  </p:stCondLst>
                                  <p:childTnLst>
                                    <p:set>
                                      <p:cBhvr>
                                        <p:cTn id="438" dur="1" fill="hold">
                                          <p:stCondLst>
                                            <p:cond delay="0"/>
                                          </p:stCondLst>
                                        </p:cTn>
                                        <p:tgtEl>
                                          <p:spTgt spid="553"/>
                                        </p:tgtEl>
                                        <p:attrNameLst>
                                          <p:attrName>style.visibility</p:attrName>
                                        </p:attrNameLst>
                                      </p:cBhvr>
                                      <p:to>
                                        <p:strVal val="visible"/>
                                      </p:to>
                                    </p:set>
                                    <p:animEffect transition="in" filter="wipe(left)">
                                      <p:cBhvr>
                                        <p:cTn id="439" dur="500"/>
                                        <p:tgtEl>
                                          <p:spTgt spid="553"/>
                                        </p:tgtEl>
                                      </p:cBhvr>
                                    </p:animEffect>
                                  </p:childTnLst>
                                </p:cTn>
                              </p:par>
                            </p:childTnLst>
                          </p:cTn>
                        </p:par>
                        <p:par>
                          <p:cTn id="440" fill="hold">
                            <p:stCondLst>
                              <p:cond delay="54500"/>
                            </p:stCondLst>
                            <p:childTnLst>
                              <p:par>
                                <p:cTn id="441" presetID="22" presetClass="entr" presetSubtype="8" fill="hold" grpId="0" nodeType="afterEffect">
                                  <p:stCondLst>
                                    <p:cond delay="0"/>
                                  </p:stCondLst>
                                  <p:childTnLst>
                                    <p:set>
                                      <p:cBhvr>
                                        <p:cTn id="442" dur="1" fill="hold">
                                          <p:stCondLst>
                                            <p:cond delay="0"/>
                                          </p:stCondLst>
                                        </p:cTn>
                                        <p:tgtEl>
                                          <p:spTgt spid="554"/>
                                        </p:tgtEl>
                                        <p:attrNameLst>
                                          <p:attrName>style.visibility</p:attrName>
                                        </p:attrNameLst>
                                      </p:cBhvr>
                                      <p:to>
                                        <p:strVal val="visible"/>
                                      </p:to>
                                    </p:set>
                                    <p:animEffect transition="in" filter="wipe(left)">
                                      <p:cBhvr>
                                        <p:cTn id="443" dur="500"/>
                                        <p:tgtEl>
                                          <p:spTgt spid="554"/>
                                        </p:tgtEl>
                                      </p:cBhvr>
                                    </p:animEffect>
                                  </p:childTnLst>
                                </p:cTn>
                              </p:par>
                            </p:childTnLst>
                          </p:cTn>
                        </p:par>
                        <p:par>
                          <p:cTn id="444" fill="hold">
                            <p:stCondLst>
                              <p:cond delay="55000"/>
                            </p:stCondLst>
                            <p:childTnLst>
                              <p:par>
                                <p:cTn id="445" presetID="22" presetClass="entr" presetSubtype="8" fill="hold" nodeType="afterEffect">
                                  <p:stCondLst>
                                    <p:cond delay="0"/>
                                  </p:stCondLst>
                                  <p:childTnLst>
                                    <p:set>
                                      <p:cBhvr>
                                        <p:cTn id="446" dur="1" fill="hold">
                                          <p:stCondLst>
                                            <p:cond delay="0"/>
                                          </p:stCondLst>
                                        </p:cTn>
                                        <p:tgtEl>
                                          <p:spTgt spid="555"/>
                                        </p:tgtEl>
                                        <p:attrNameLst>
                                          <p:attrName>style.visibility</p:attrName>
                                        </p:attrNameLst>
                                      </p:cBhvr>
                                      <p:to>
                                        <p:strVal val="visible"/>
                                      </p:to>
                                    </p:set>
                                    <p:animEffect transition="in" filter="wipe(left)">
                                      <p:cBhvr>
                                        <p:cTn id="447" dur="500"/>
                                        <p:tgtEl>
                                          <p:spTgt spid="555"/>
                                        </p:tgtEl>
                                      </p:cBhvr>
                                    </p:animEffect>
                                  </p:childTnLst>
                                </p:cTn>
                              </p:par>
                            </p:childTnLst>
                          </p:cTn>
                        </p:par>
                        <p:par>
                          <p:cTn id="448" fill="hold">
                            <p:stCondLst>
                              <p:cond delay="55500"/>
                            </p:stCondLst>
                            <p:childTnLst>
                              <p:par>
                                <p:cTn id="449" presetID="22" presetClass="entr" presetSubtype="8" fill="hold" grpId="0" nodeType="afterEffect">
                                  <p:stCondLst>
                                    <p:cond delay="0"/>
                                  </p:stCondLst>
                                  <p:childTnLst>
                                    <p:set>
                                      <p:cBhvr>
                                        <p:cTn id="450" dur="1" fill="hold">
                                          <p:stCondLst>
                                            <p:cond delay="0"/>
                                          </p:stCondLst>
                                        </p:cTn>
                                        <p:tgtEl>
                                          <p:spTgt spid="556"/>
                                        </p:tgtEl>
                                        <p:attrNameLst>
                                          <p:attrName>style.visibility</p:attrName>
                                        </p:attrNameLst>
                                      </p:cBhvr>
                                      <p:to>
                                        <p:strVal val="visible"/>
                                      </p:to>
                                    </p:set>
                                    <p:animEffect transition="in" filter="wipe(left)">
                                      <p:cBhvr>
                                        <p:cTn id="451" dur="500"/>
                                        <p:tgtEl>
                                          <p:spTgt spid="556"/>
                                        </p:tgtEl>
                                      </p:cBhvr>
                                    </p:animEffect>
                                  </p:childTnLst>
                                </p:cTn>
                              </p:par>
                            </p:childTnLst>
                          </p:cTn>
                        </p:par>
                        <p:par>
                          <p:cTn id="452" fill="hold">
                            <p:stCondLst>
                              <p:cond delay="56000"/>
                            </p:stCondLst>
                            <p:childTnLst>
                              <p:par>
                                <p:cTn id="453" presetID="22" presetClass="entr" presetSubtype="8" fill="hold" nodeType="afterEffect">
                                  <p:stCondLst>
                                    <p:cond delay="0"/>
                                  </p:stCondLst>
                                  <p:childTnLst>
                                    <p:set>
                                      <p:cBhvr>
                                        <p:cTn id="454" dur="1" fill="hold">
                                          <p:stCondLst>
                                            <p:cond delay="0"/>
                                          </p:stCondLst>
                                        </p:cTn>
                                        <p:tgtEl>
                                          <p:spTgt spid="557"/>
                                        </p:tgtEl>
                                        <p:attrNameLst>
                                          <p:attrName>style.visibility</p:attrName>
                                        </p:attrNameLst>
                                      </p:cBhvr>
                                      <p:to>
                                        <p:strVal val="visible"/>
                                      </p:to>
                                    </p:set>
                                    <p:animEffect transition="in" filter="wipe(left)">
                                      <p:cBhvr>
                                        <p:cTn id="455" dur="500"/>
                                        <p:tgtEl>
                                          <p:spTgt spid="557"/>
                                        </p:tgtEl>
                                      </p:cBhvr>
                                    </p:animEffect>
                                  </p:childTnLst>
                                </p:cTn>
                              </p:par>
                            </p:childTnLst>
                          </p:cTn>
                        </p:par>
                        <p:par>
                          <p:cTn id="456" fill="hold">
                            <p:stCondLst>
                              <p:cond delay="56500"/>
                            </p:stCondLst>
                            <p:childTnLst>
                              <p:par>
                                <p:cTn id="457" presetID="22" presetClass="entr" presetSubtype="8" fill="hold" nodeType="afterEffect">
                                  <p:stCondLst>
                                    <p:cond delay="0"/>
                                  </p:stCondLst>
                                  <p:childTnLst>
                                    <p:set>
                                      <p:cBhvr>
                                        <p:cTn id="458" dur="1" fill="hold">
                                          <p:stCondLst>
                                            <p:cond delay="0"/>
                                          </p:stCondLst>
                                        </p:cTn>
                                        <p:tgtEl>
                                          <p:spTgt spid="562"/>
                                        </p:tgtEl>
                                        <p:attrNameLst>
                                          <p:attrName>style.visibility</p:attrName>
                                        </p:attrNameLst>
                                      </p:cBhvr>
                                      <p:to>
                                        <p:strVal val="visible"/>
                                      </p:to>
                                    </p:set>
                                    <p:animEffect transition="in" filter="wipe(left)">
                                      <p:cBhvr>
                                        <p:cTn id="459" dur="500"/>
                                        <p:tgtEl>
                                          <p:spTgt spid="562"/>
                                        </p:tgtEl>
                                      </p:cBhvr>
                                    </p:animEffect>
                                  </p:childTnLst>
                                </p:cTn>
                              </p:par>
                            </p:childTnLst>
                          </p:cTn>
                        </p:par>
                        <p:par>
                          <p:cTn id="460" fill="hold">
                            <p:stCondLst>
                              <p:cond delay="57000"/>
                            </p:stCondLst>
                            <p:childTnLst>
                              <p:par>
                                <p:cTn id="461" presetID="22" presetClass="entr" presetSubtype="8" fill="hold" grpId="0" nodeType="afterEffect">
                                  <p:stCondLst>
                                    <p:cond delay="0"/>
                                  </p:stCondLst>
                                  <p:childTnLst>
                                    <p:set>
                                      <p:cBhvr>
                                        <p:cTn id="462" dur="1" fill="hold">
                                          <p:stCondLst>
                                            <p:cond delay="0"/>
                                          </p:stCondLst>
                                        </p:cTn>
                                        <p:tgtEl>
                                          <p:spTgt spid="561"/>
                                        </p:tgtEl>
                                        <p:attrNameLst>
                                          <p:attrName>style.visibility</p:attrName>
                                        </p:attrNameLst>
                                      </p:cBhvr>
                                      <p:to>
                                        <p:strVal val="visible"/>
                                      </p:to>
                                    </p:set>
                                    <p:animEffect transition="in" filter="wipe(left)">
                                      <p:cBhvr>
                                        <p:cTn id="463" dur="500"/>
                                        <p:tgtEl>
                                          <p:spTgt spid="561"/>
                                        </p:tgtEl>
                                      </p:cBhvr>
                                    </p:animEffect>
                                  </p:childTnLst>
                                </p:cTn>
                              </p:par>
                            </p:childTnLst>
                          </p:cTn>
                        </p:par>
                        <p:par>
                          <p:cTn id="464" fill="hold">
                            <p:stCondLst>
                              <p:cond delay="57500"/>
                            </p:stCondLst>
                            <p:childTnLst>
                              <p:par>
                                <p:cTn id="465" presetID="22" presetClass="entr" presetSubtype="8" fill="hold" grpId="0" nodeType="afterEffect">
                                  <p:stCondLst>
                                    <p:cond delay="0"/>
                                  </p:stCondLst>
                                  <p:childTnLst>
                                    <p:set>
                                      <p:cBhvr>
                                        <p:cTn id="466" dur="1" fill="hold">
                                          <p:stCondLst>
                                            <p:cond delay="0"/>
                                          </p:stCondLst>
                                        </p:cTn>
                                        <p:tgtEl>
                                          <p:spTgt spid="566"/>
                                        </p:tgtEl>
                                        <p:attrNameLst>
                                          <p:attrName>style.visibility</p:attrName>
                                        </p:attrNameLst>
                                      </p:cBhvr>
                                      <p:to>
                                        <p:strVal val="visible"/>
                                      </p:to>
                                    </p:set>
                                    <p:animEffect transition="in" filter="wipe(left)">
                                      <p:cBhvr>
                                        <p:cTn id="467" dur="500"/>
                                        <p:tgtEl>
                                          <p:spTgt spid="566"/>
                                        </p:tgtEl>
                                      </p:cBhvr>
                                    </p:animEffect>
                                  </p:childTnLst>
                                </p:cTn>
                              </p:par>
                            </p:childTnLst>
                          </p:cTn>
                        </p:par>
                        <p:par>
                          <p:cTn id="468" fill="hold">
                            <p:stCondLst>
                              <p:cond delay="58000"/>
                            </p:stCondLst>
                            <p:childTnLst>
                              <p:par>
                                <p:cTn id="469" presetID="22" presetClass="entr" presetSubtype="8" fill="hold" nodeType="afterEffect">
                                  <p:stCondLst>
                                    <p:cond delay="0"/>
                                  </p:stCondLst>
                                  <p:childTnLst>
                                    <p:set>
                                      <p:cBhvr>
                                        <p:cTn id="470" dur="1" fill="hold">
                                          <p:stCondLst>
                                            <p:cond delay="0"/>
                                          </p:stCondLst>
                                        </p:cTn>
                                        <p:tgtEl>
                                          <p:spTgt spid="569"/>
                                        </p:tgtEl>
                                        <p:attrNameLst>
                                          <p:attrName>style.visibility</p:attrName>
                                        </p:attrNameLst>
                                      </p:cBhvr>
                                      <p:to>
                                        <p:strVal val="visible"/>
                                      </p:to>
                                    </p:set>
                                    <p:animEffect transition="in" filter="wipe(left)">
                                      <p:cBhvr>
                                        <p:cTn id="471" dur="500"/>
                                        <p:tgtEl>
                                          <p:spTgt spid="569"/>
                                        </p:tgtEl>
                                      </p:cBhvr>
                                    </p:animEffect>
                                  </p:childTnLst>
                                </p:cTn>
                              </p:par>
                            </p:childTnLst>
                          </p:cTn>
                        </p:par>
                        <p:par>
                          <p:cTn id="472" fill="hold">
                            <p:stCondLst>
                              <p:cond delay="58500"/>
                            </p:stCondLst>
                            <p:childTnLst>
                              <p:par>
                                <p:cTn id="473" presetID="22" presetClass="entr" presetSubtype="8" fill="hold" grpId="0" nodeType="afterEffect">
                                  <p:stCondLst>
                                    <p:cond delay="0"/>
                                  </p:stCondLst>
                                  <p:childTnLst>
                                    <p:set>
                                      <p:cBhvr>
                                        <p:cTn id="474" dur="1" fill="hold">
                                          <p:stCondLst>
                                            <p:cond delay="0"/>
                                          </p:stCondLst>
                                        </p:cTn>
                                        <p:tgtEl>
                                          <p:spTgt spid="568"/>
                                        </p:tgtEl>
                                        <p:attrNameLst>
                                          <p:attrName>style.visibility</p:attrName>
                                        </p:attrNameLst>
                                      </p:cBhvr>
                                      <p:to>
                                        <p:strVal val="visible"/>
                                      </p:to>
                                    </p:set>
                                    <p:animEffect transition="in" filter="wipe(left)">
                                      <p:cBhvr>
                                        <p:cTn id="475" dur="500"/>
                                        <p:tgtEl>
                                          <p:spTgt spid="568"/>
                                        </p:tgtEl>
                                      </p:cBhvr>
                                    </p:animEffect>
                                  </p:childTnLst>
                                </p:cTn>
                              </p:par>
                            </p:childTnLst>
                          </p:cTn>
                        </p:par>
                        <p:par>
                          <p:cTn id="476" fill="hold">
                            <p:stCondLst>
                              <p:cond delay="59000"/>
                            </p:stCondLst>
                            <p:childTnLst>
                              <p:par>
                                <p:cTn id="477" presetID="22" presetClass="entr" presetSubtype="8" fill="hold" nodeType="afterEffect">
                                  <p:stCondLst>
                                    <p:cond delay="0"/>
                                  </p:stCondLst>
                                  <p:childTnLst>
                                    <p:set>
                                      <p:cBhvr>
                                        <p:cTn id="478" dur="1" fill="hold">
                                          <p:stCondLst>
                                            <p:cond delay="0"/>
                                          </p:stCondLst>
                                        </p:cTn>
                                        <p:tgtEl>
                                          <p:spTgt spid="571"/>
                                        </p:tgtEl>
                                        <p:attrNameLst>
                                          <p:attrName>style.visibility</p:attrName>
                                        </p:attrNameLst>
                                      </p:cBhvr>
                                      <p:to>
                                        <p:strVal val="visible"/>
                                      </p:to>
                                    </p:set>
                                    <p:animEffect transition="in" filter="wipe(left)">
                                      <p:cBhvr>
                                        <p:cTn id="479" dur="500"/>
                                        <p:tgtEl>
                                          <p:spTgt spid="571"/>
                                        </p:tgtEl>
                                      </p:cBhvr>
                                    </p:animEffect>
                                  </p:childTnLst>
                                </p:cTn>
                              </p:par>
                            </p:childTnLst>
                          </p:cTn>
                        </p:par>
                        <p:par>
                          <p:cTn id="480" fill="hold">
                            <p:stCondLst>
                              <p:cond delay="59500"/>
                            </p:stCondLst>
                            <p:childTnLst>
                              <p:par>
                                <p:cTn id="481" presetID="22" presetClass="entr" presetSubtype="8" fill="hold" grpId="0" nodeType="afterEffect">
                                  <p:stCondLst>
                                    <p:cond delay="0"/>
                                  </p:stCondLst>
                                  <p:childTnLst>
                                    <p:set>
                                      <p:cBhvr>
                                        <p:cTn id="482" dur="1" fill="hold">
                                          <p:stCondLst>
                                            <p:cond delay="0"/>
                                          </p:stCondLst>
                                        </p:cTn>
                                        <p:tgtEl>
                                          <p:spTgt spid="570"/>
                                        </p:tgtEl>
                                        <p:attrNameLst>
                                          <p:attrName>style.visibility</p:attrName>
                                        </p:attrNameLst>
                                      </p:cBhvr>
                                      <p:to>
                                        <p:strVal val="visible"/>
                                      </p:to>
                                    </p:set>
                                    <p:animEffect transition="in" filter="wipe(left)">
                                      <p:cBhvr>
                                        <p:cTn id="483" dur="500"/>
                                        <p:tgtEl>
                                          <p:spTgt spid="570"/>
                                        </p:tgtEl>
                                      </p:cBhvr>
                                    </p:animEffect>
                                  </p:childTnLst>
                                </p:cTn>
                              </p:par>
                            </p:childTnLst>
                          </p:cTn>
                        </p:par>
                        <p:par>
                          <p:cTn id="484" fill="hold">
                            <p:stCondLst>
                              <p:cond delay="60000"/>
                            </p:stCondLst>
                            <p:childTnLst>
                              <p:par>
                                <p:cTn id="485" presetID="22" presetClass="entr" presetSubtype="8" fill="hold" nodeType="afterEffect">
                                  <p:stCondLst>
                                    <p:cond delay="0"/>
                                  </p:stCondLst>
                                  <p:childTnLst>
                                    <p:set>
                                      <p:cBhvr>
                                        <p:cTn id="486" dur="1" fill="hold">
                                          <p:stCondLst>
                                            <p:cond delay="0"/>
                                          </p:stCondLst>
                                        </p:cTn>
                                        <p:tgtEl>
                                          <p:spTgt spid="572"/>
                                        </p:tgtEl>
                                        <p:attrNameLst>
                                          <p:attrName>style.visibility</p:attrName>
                                        </p:attrNameLst>
                                      </p:cBhvr>
                                      <p:to>
                                        <p:strVal val="visible"/>
                                      </p:to>
                                    </p:set>
                                    <p:animEffect transition="in" filter="wipe(left)">
                                      <p:cBhvr>
                                        <p:cTn id="487" dur="500"/>
                                        <p:tgtEl>
                                          <p:spTgt spid="572"/>
                                        </p:tgtEl>
                                      </p:cBhvr>
                                    </p:animEffect>
                                  </p:childTnLst>
                                </p:cTn>
                              </p:par>
                            </p:childTnLst>
                          </p:cTn>
                        </p:par>
                        <p:par>
                          <p:cTn id="488" fill="hold">
                            <p:stCondLst>
                              <p:cond delay="60500"/>
                            </p:stCondLst>
                            <p:childTnLst>
                              <p:par>
                                <p:cTn id="489" presetID="22" presetClass="entr" presetSubtype="8" fill="hold" grpId="0" nodeType="afterEffect">
                                  <p:stCondLst>
                                    <p:cond delay="0"/>
                                  </p:stCondLst>
                                  <p:childTnLst>
                                    <p:set>
                                      <p:cBhvr>
                                        <p:cTn id="490" dur="1" fill="hold">
                                          <p:stCondLst>
                                            <p:cond delay="0"/>
                                          </p:stCondLst>
                                        </p:cTn>
                                        <p:tgtEl>
                                          <p:spTgt spid="573"/>
                                        </p:tgtEl>
                                        <p:attrNameLst>
                                          <p:attrName>style.visibility</p:attrName>
                                        </p:attrNameLst>
                                      </p:cBhvr>
                                      <p:to>
                                        <p:strVal val="visible"/>
                                      </p:to>
                                    </p:set>
                                    <p:animEffect transition="in" filter="wipe(left)">
                                      <p:cBhvr>
                                        <p:cTn id="491" dur="500"/>
                                        <p:tgtEl>
                                          <p:spTgt spid="573"/>
                                        </p:tgtEl>
                                      </p:cBhvr>
                                    </p:animEffect>
                                  </p:childTnLst>
                                </p:cTn>
                              </p:par>
                            </p:childTnLst>
                          </p:cTn>
                        </p:par>
                        <p:par>
                          <p:cTn id="492" fill="hold">
                            <p:stCondLst>
                              <p:cond delay="61000"/>
                            </p:stCondLst>
                            <p:childTnLst>
                              <p:par>
                                <p:cTn id="493" presetID="22" presetClass="entr" presetSubtype="8" fill="hold" nodeType="afterEffect">
                                  <p:stCondLst>
                                    <p:cond delay="0"/>
                                  </p:stCondLst>
                                  <p:childTnLst>
                                    <p:set>
                                      <p:cBhvr>
                                        <p:cTn id="494" dur="1" fill="hold">
                                          <p:stCondLst>
                                            <p:cond delay="0"/>
                                          </p:stCondLst>
                                        </p:cTn>
                                        <p:tgtEl>
                                          <p:spTgt spid="575"/>
                                        </p:tgtEl>
                                        <p:attrNameLst>
                                          <p:attrName>style.visibility</p:attrName>
                                        </p:attrNameLst>
                                      </p:cBhvr>
                                      <p:to>
                                        <p:strVal val="visible"/>
                                      </p:to>
                                    </p:set>
                                    <p:animEffect transition="in" filter="wipe(left)">
                                      <p:cBhvr>
                                        <p:cTn id="495" dur="500"/>
                                        <p:tgtEl>
                                          <p:spTgt spid="575"/>
                                        </p:tgtEl>
                                      </p:cBhvr>
                                    </p:animEffect>
                                  </p:childTnLst>
                                </p:cTn>
                              </p:par>
                            </p:childTnLst>
                          </p:cTn>
                        </p:par>
                        <p:par>
                          <p:cTn id="496" fill="hold">
                            <p:stCondLst>
                              <p:cond delay="61500"/>
                            </p:stCondLst>
                            <p:childTnLst>
                              <p:par>
                                <p:cTn id="497" presetID="22" presetClass="entr" presetSubtype="8" fill="hold" grpId="0" nodeType="afterEffect">
                                  <p:stCondLst>
                                    <p:cond delay="0"/>
                                  </p:stCondLst>
                                  <p:childTnLst>
                                    <p:set>
                                      <p:cBhvr>
                                        <p:cTn id="498" dur="1" fill="hold">
                                          <p:stCondLst>
                                            <p:cond delay="0"/>
                                          </p:stCondLst>
                                        </p:cTn>
                                        <p:tgtEl>
                                          <p:spTgt spid="574"/>
                                        </p:tgtEl>
                                        <p:attrNameLst>
                                          <p:attrName>style.visibility</p:attrName>
                                        </p:attrNameLst>
                                      </p:cBhvr>
                                      <p:to>
                                        <p:strVal val="visible"/>
                                      </p:to>
                                    </p:set>
                                    <p:animEffect transition="in" filter="wipe(left)">
                                      <p:cBhvr>
                                        <p:cTn id="499" dur="500"/>
                                        <p:tgtEl>
                                          <p:spTgt spid="574"/>
                                        </p:tgtEl>
                                      </p:cBhvr>
                                    </p:animEffect>
                                  </p:childTnLst>
                                </p:cTn>
                              </p:par>
                            </p:childTnLst>
                          </p:cTn>
                        </p:par>
                        <p:par>
                          <p:cTn id="500" fill="hold">
                            <p:stCondLst>
                              <p:cond delay="62000"/>
                            </p:stCondLst>
                            <p:childTnLst>
                              <p:par>
                                <p:cTn id="501" presetID="22" presetClass="entr" presetSubtype="8" fill="hold" nodeType="afterEffect">
                                  <p:stCondLst>
                                    <p:cond delay="0"/>
                                  </p:stCondLst>
                                  <p:childTnLst>
                                    <p:set>
                                      <p:cBhvr>
                                        <p:cTn id="502" dur="1" fill="hold">
                                          <p:stCondLst>
                                            <p:cond delay="0"/>
                                          </p:stCondLst>
                                        </p:cTn>
                                        <p:tgtEl>
                                          <p:spTgt spid="577"/>
                                        </p:tgtEl>
                                        <p:attrNameLst>
                                          <p:attrName>style.visibility</p:attrName>
                                        </p:attrNameLst>
                                      </p:cBhvr>
                                      <p:to>
                                        <p:strVal val="visible"/>
                                      </p:to>
                                    </p:set>
                                    <p:animEffect transition="in" filter="wipe(left)">
                                      <p:cBhvr>
                                        <p:cTn id="503" dur="500"/>
                                        <p:tgtEl>
                                          <p:spTgt spid="577"/>
                                        </p:tgtEl>
                                      </p:cBhvr>
                                    </p:animEffect>
                                  </p:childTnLst>
                                </p:cTn>
                              </p:par>
                            </p:childTnLst>
                          </p:cTn>
                        </p:par>
                        <p:par>
                          <p:cTn id="504" fill="hold">
                            <p:stCondLst>
                              <p:cond delay="62500"/>
                            </p:stCondLst>
                            <p:childTnLst>
                              <p:par>
                                <p:cTn id="505" presetID="22" presetClass="entr" presetSubtype="8" fill="hold" grpId="0" nodeType="afterEffect">
                                  <p:stCondLst>
                                    <p:cond delay="0"/>
                                  </p:stCondLst>
                                  <p:childTnLst>
                                    <p:set>
                                      <p:cBhvr>
                                        <p:cTn id="506" dur="1" fill="hold">
                                          <p:stCondLst>
                                            <p:cond delay="0"/>
                                          </p:stCondLst>
                                        </p:cTn>
                                        <p:tgtEl>
                                          <p:spTgt spid="576"/>
                                        </p:tgtEl>
                                        <p:attrNameLst>
                                          <p:attrName>style.visibility</p:attrName>
                                        </p:attrNameLst>
                                      </p:cBhvr>
                                      <p:to>
                                        <p:strVal val="visible"/>
                                      </p:to>
                                    </p:set>
                                    <p:animEffect transition="in" filter="wipe(left)">
                                      <p:cBhvr>
                                        <p:cTn id="507" dur="500"/>
                                        <p:tgtEl>
                                          <p:spTgt spid="576"/>
                                        </p:tgtEl>
                                      </p:cBhvr>
                                    </p:animEffect>
                                  </p:childTnLst>
                                </p:cTn>
                              </p:par>
                            </p:childTnLst>
                          </p:cTn>
                        </p:par>
                        <p:par>
                          <p:cTn id="508" fill="hold">
                            <p:stCondLst>
                              <p:cond delay="63000"/>
                            </p:stCondLst>
                            <p:childTnLst>
                              <p:par>
                                <p:cTn id="509" presetID="22" presetClass="entr" presetSubtype="8" fill="hold" nodeType="afterEffect">
                                  <p:stCondLst>
                                    <p:cond delay="0"/>
                                  </p:stCondLst>
                                  <p:childTnLst>
                                    <p:set>
                                      <p:cBhvr>
                                        <p:cTn id="510" dur="1" fill="hold">
                                          <p:stCondLst>
                                            <p:cond delay="0"/>
                                          </p:stCondLst>
                                        </p:cTn>
                                        <p:tgtEl>
                                          <p:spTgt spid="578"/>
                                        </p:tgtEl>
                                        <p:attrNameLst>
                                          <p:attrName>style.visibility</p:attrName>
                                        </p:attrNameLst>
                                      </p:cBhvr>
                                      <p:to>
                                        <p:strVal val="visible"/>
                                      </p:to>
                                    </p:set>
                                    <p:animEffect transition="in" filter="wipe(left)">
                                      <p:cBhvr>
                                        <p:cTn id="511" dur="500"/>
                                        <p:tgtEl>
                                          <p:spTgt spid="578"/>
                                        </p:tgtEl>
                                      </p:cBhvr>
                                    </p:animEffect>
                                  </p:childTnLst>
                                </p:cTn>
                              </p:par>
                            </p:childTnLst>
                          </p:cTn>
                        </p:par>
                        <p:par>
                          <p:cTn id="512" fill="hold">
                            <p:stCondLst>
                              <p:cond delay="63500"/>
                            </p:stCondLst>
                            <p:childTnLst>
                              <p:par>
                                <p:cTn id="513" presetID="22" presetClass="entr" presetSubtype="8" fill="hold" nodeType="afterEffect">
                                  <p:stCondLst>
                                    <p:cond delay="0"/>
                                  </p:stCondLst>
                                  <p:childTnLst>
                                    <p:set>
                                      <p:cBhvr>
                                        <p:cTn id="514" dur="1" fill="hold">
                                          <p:stCondLst>
                                            <p:cond delay="0"/>
                                          </p:stCondLst>
                                        </p:cTn>
                                        <p:tgtEl>
                                          <p:spTgt spid="579"/>
                                        </p:tgtEl>
                                        <p:attrNameLst>
                                          <p:attrName>style.visibility</p:attrName>
                                        </p:attrNameLst>
                                      </p:cBhvr>
                                      <p:to>
                                        <p:strVal val="visible"/>
                                      </p:to>
                                    </p:set>
                                    <p:animEffect transition="in" filter="wipe(left)">
                                      <p:cBhvr>
                                        <p:cTn id="515" dur="500"/>
                                        <p:tgtEl>
                                          <p:spTgt spid="579"/>
                                        </p:tgtEl>
                                      </p:cBhvr>
                                    </p:animEffect>
                                  </p:childTnLst>
                                </p:cTn>
                              </p:par>
                            </p:childTnLst>
                          </p:cTn>
                        </p:par>
                        <p:par>
                          <p:cTn id="516" fill="hold">
                            <p:stCondLst>
                              <p:cond delay="64000"/>
                            </p:stCondLst>
                            <p:childTnLst>
                              <p:par>
                                <p:cTn id="517" presetID="22" presetClass="entr" presetSubtype="8" fill="hold" grpId="0" nodeType="afterEffect">
                                  <p:stCondLst>
                                    <p:cond delay="0"/>
                                  </p:stCondLst>
                                  <p:childTnLst>
                                    <p:set>
                                      <p:cBhvr>
                                        <p:cTn id="518" dur="1" fill="hold">
                                          <p:stCondLst>
                                            <p:cond delay="0"/>
                                          </p:stCondLst>
                                        </p:cTn>
                                        <p:tgtEl>
                                          <p:spTgt spid="580"/>
                                        </p:tgtEl>
                                        <p:attrNameLst>
                                          <p:attrName>style.visibility</p:attrName>
                                        </p:attrNameLst>
                                      </p:cBhvr>
                                      <p:to>
                                        <p:strVal val="visible"/>
                                      </p:to>
                                    </p:set>
                                    <p:animEffect transition="in" filter="wipe(left)">
                                      <p:cBhvr>
                                        <p:cTn id="519" dur="500"/>
                                        <p:tgtEl>
                                          <p:spTgt spid="580"/>
                                        </p:tgtEl>
                                      </p:cBhvr>
                                    </p:animEffect>
                                  </p:childTnLst>
                                </p:cTn>
                              </p:par>
                            </p:childTnLst>
                          </p:cTn>
                        </p:par>
                        <p:par>
                          <p:cTn id="520" fill="hold">
                            <p:stCondLst>
                              <p:cond delay="64500"/>
                            </p:stCondLst>
                            <p:childTnLst>
                              <p:par>
                                <p:cTn id="521" presetID="22" presetClass="entr" presetSubtype="8" fill="hold" grpId="0" nodeType="afterEffect">
                                  <p:stCondLst>
                                    <p:cond delay="0"/>
                                  </p:stCondLst>
                                  <p:childTnLst>
                                    <p:set>
                                      <p:cBhvr>
                                        <p:cTn id="522" dur="1" fill="hold">
                                          <p:stCondLst>
                                            <p:cond delay="0"/>
                                          </p:stCondLst>
                                        </p:cTn>
                                        <p:tgtEl>
                                          <p:spTgt spid="581"/>
                                        </p:tgtEl>
                                        <p:attrNameLst>
                                          <p:attrName>style.visibility</p:attrName>
                                        </p:attrNameLst>
                                      </p:cBhvr>
                                      <p:to>
                                        <p:strVal val="visible"/>
                                      </p:to>
                                    </p:set>
                                    <p:animEffect transition="in" filter="wipe(left)">
                                      <p:cBhvr>
                                        <p:cTn id="523" dur="500"/>
                                        <p:tgtEl>
                                          <p:spTgt spid="581"/>
                                        </p:tgtEl>
                                      </p:cBhvr>
                                    </p:animEffect>
                                  </p:childTnLst>
                                </p:cTn>
                              </p:par>
                            </p:childTnLst>
                          </p:cTn>
                        </p:par>
                        <p:par>
                          <p:cTn id="524" fill="hold">
                            <p:stCondLst>
                              <p:cond delay="65000"/>
                            </p:stCondLst>
                            <p:childTnLst>
                              <p:par>
                                <p:cTn id="525" presetID="22" presetClass="entr" presetSubtype="8" fill="hold" grpId="0" nodeType="afterEffect">
                                  <p:stCondLst>
                                    <p:cond delay="0"/>
                                  </p:stCondLst>
                                  <p:childTnLst>
                                    <p:set>
                                      <p:cBhvr>
                                        <p:cTn id="526" dur="1" fill="hold">
                                          <p:stCondLst>
                                            <p:cond delay="0"/>
                                          </p:stCondLst>
                                        </p:cTn>
                                        <p:tgtEl>
                                          <p:spTgt spid="582"/>
                                        </p:tgtEl>
                                        <p:attrNameLst>
                                          <p:attrName>style.visibility</p:attrName>
                                        </p:attrNameLst>
                                      </p:cBhvr>
                                      <p:to>
                                        <p:strVal val="visible"/>
                                      </p:to>
                                    </p:set>
                                    <p:animEffect transition="in" filter="wipe(left)">
                                      <p:cBhvr>
                                        <p:cTn id="527" dur="500"/>
                                        <p:tgtEl>
                                          <p:spTgt spid="582"/>
                                        </p:tgtEl>
                                      </p:cBhvr>
                                    </p:animEffect>
                                  </p:childTnLst>
                                </p:cTn>
                              </p:par>
                            </p:childTnLst>
                          </p:cTn>
                        </p:par>
                        <p:par>
                          <p:cTn id="528" fill="hold">
                            <p:stCondLst>
                              <p:cond delay="65500"/>
                            </p:stCondLst>
                            <p:childTnLst>
                              <p:par>
                                <p:cTn id="529" presetID="22" presetClass="entr" presetSubtype="8" fill="hold" nodeType="afterEffect">
                                  <p:stCondLst>
                                    <p:cond delay="0"/>
                                  </p:stCondLst>
                                  <p:childTnLst>
                                    <p:set>
                                      <p:cBhvr>
                                        <p:cTn id="530" dur="1" fill="hold">
                                          <p:stCondLst>
                                            <p:cond delay="0"/>
                                          </p:stCondLst>
                                        </p:cTn>
                                        <p:tgtEl>
                                          <p:spTgt spid="584"/>
                                        </p:tgtEl>
                                        <p:attrNameLst>
                                          <p:attrName>style.visibility</p:attrName>
                                        </p:attrNameLst>
                                      </p:cBhvr>
                                      <p:to>
                                        <p:strVal val="visible"/>
                                      </p:to>
                                    </p:set>
                                    <p:animEffect transition="in" filter="wipe(left)">
                                      <p:cBhvr>
                                        <p:cTn id="531" dur="500"/>
                                        <p:tgtEl>
                                          <p:spTgt spid="584"/>
                                        </p:tgtEl>
                                      </p:cBhvr>
                                    </p:animEffect>
                                  </p:childTnLst>
                                </p:cTn>
                              </p:par>
                            </p:childTnLst>
                          </p:cTn>
                        </p:par>
                        <p:par>
                          <p:cTn id="532" fill="hold">
                            <p:stCondLst>
                              <p:cond delay="66000"/>
                            </p:stCondLst>
                            <p:childTnLst>
                              <p:par>
                                <p:cTn id="533" presetID="22" presetClass="entr" presetSubtype="8" fill="hold" grpId="0" nodeType="afterEffect">
                                  <p:stCondLst>
                                    <p:cond delay="0"/>
                                  </p:stCondLst>
                                  <p:childTnLst>
                                    <p:set>
                                      <p:cBhvr>
                                        <p:cTn id="534" dur="1" fill="hold">
                                          <p:stCondLst>
                                            <p:cond delay="0"/>
                                          </p:stCondLst>
                                        </p:cTn>
                                        <p:tgtEl>
                                          <p:spTgt spid="583"/>
                                        </p:tgtEl>
                                        <p:attrNameLst>
                                          <p:attrName>style.visibility</p:attrName>
                                        </p:attrNameLst>
                                      </p:cBhvr>
                                      <p:to>
                                        <p:strVal val="visible"/>
                                      </p:to>
                                    </p:set>
                                    <p:animEffect transition="in" filter="wipe(left)">
                                      <p:cBhvr>
                                        <p:cTn id="535" dur="500"/>
                                        <p:tgtEl>
                                          <p:spTgt spid="583"/>
                                        </p:tgtEl>
                                      </p:cBhvr>
                                    </p:animEffect>
                                  </p:childTnLst>
                                </p:cTn>
                              </p:par>
                            </p:childTnLst>
                          </p:cTn>
                        </p:par>
                        <p:par>
                          <p:cTn id="536" fill="hold">
                            <p:stCondLst>
                              <p:cond delay="66500"/>
                            </p:stCondLst>
                            <p:childTnLst>
                              <p:par>
                                <p:cTn id="537" presetID="22" presetClass="entr" presetSubtype="8" fill="hold" nodeType="afterEffect">
                                  <p:stCondLst>
                                    <p:cond delay="0"/>
                                  </p:stCondLst>
                                  <p:childTnLst>
                                    <p:set>
                                      <p:cBhvr>
                                        <p:cTn id="538" dur="1" fill="hold">
                                          <p:stCondLst>
                                            <p:cond delay="0"/>
                                          </p:stCondLst>
                                        </p:cTn>
                                        <p:tgtEl>
                                          <p:spTgt spid="586"/>
                                        </p:tgtEl>
                                        <p:attrNameLst>
                                          <p:attrName>style.visibility</p:attrName>
                                        </p:attrNameLst>
                                      </p:cBhvr>
                                      <p:to>
                                        <p:strVal val="visible"/>
                                      </p:to>
                                    </p:set>
                                    <p:animEffect transition="in" filter="wipe(left)">
                                      <p:cBhvr>
                                        <p:cTn id="539" dur="500"/>
                                        <p:tgtEl>
                                          <p:spTgt spid="586"/>
                                        </p:tgtEl>
                                      </p:cBhvr>
                                    </p:animEffect>
                                  </p:childTnLst>
                                </p:cTn>
                              </p:par>
                            </p:childTnLst>
                          </p:cTn>
                        </p:par>
                        <p:par>
                          <p:cTn id="540" fill="hold">
                            <p:stCondLst>
                              <p:cond delay="67000"/>
                            </p:stCondLst>
                            <p:childTnLst>
                              <p:par>
                                <p:cTn id="541" presetID="22" presetClass="entr" presetSubtype="8" fill="hold" grpId="0" nodeType="afterEffect">
                                  <p:stCondLst>
                                    <p:cond delay="0"/>
                                  </p:stCondLst>
                                  <p:childTnLst>
                                    <p:set>
                                      <p:cBhvr>
                                        <p:cTn id="542" dur="1" fill="hold">
                                          <p:stCondLst>
                                            <p:cond delay="0"/>
                                          </p:stCondLst>
                                        </p:cTn>
                                        <p:tgtEl>
                                          <p:spTgt spid="585"/>
                                        </p:tgtEl>
                                        <p:attrNameLst>
                                          <p:attrName>style.visibility</p:attrName>
                                        </p:attrNameLst>
                                      </p:cBhvr>
                                      <p:to>
                                        <p:strVal val="visible"/>
                                      </p:to>
                                    </p:set>
                                    <p:animEffect transition="in" filter="wipe(left)">
                                      <p:cBhvr>
                                        <p:cTn id="543" dur="500"/>
                                        <p:tgtEl>
                                          <p:spTgt spid="585"/>
                                        </p:tgtEl>
                                      </p:cBhvr>
                                    </p:animEffect>
                                  </p:childTnLst>
                                </p:cTn>
                              </p:par>
                            </p:childTnLst>
                          </p:cTn>
                        </p:par>
                        <p:par>
                          <p:cTn id="544" fill="hold">
                            <p:stCondLst>
                              <p:cond delay="67500"/>
                            </p:stCondLst>
                            <p:childTnLst>
                              <p:par>
                                <p:cTn id="545" presetID="22" presetClass="entr" presetSubtype="8" fill="hold" nodeType="afterEffect">
                                  <p:stCondLst>
                                    <p:cond delay="0"/>
                                  </p:stCondLst>
                                  <p:childTnLst>
                                    <p:set>
                                      <p:cBhvr>
                                        <p:cTn id="546" dur="1" fill="hold">
                                          <p:stCondLst>
                                            <p:cond delay="0"/>
                                          </p:stCondLst>
                                        </p:cTn>
                                        <p:tgtEl>
                                          <p:spTgt spid="565"/>
                                        </p:tgtEl>
                                        <p:attrNameLst>
                                          <p:attrName>style.visibility</p:attrName>
                                        </p:attrNameLst>
                                      </p:cBhvr>
                                      <p:to>
                                        <p:strVal val="visible"/>
                                      </p:to>
                                    </p:set>
                                    <p:animEffect transition="in" filter="wipe(left)">
                                      <p:cBhvr>
                                        <p:cTn id="547" dur="500"/>
                                        <p:tgtEl>
                                          <p:spTgt spid="565"/>
                                        </p:tgtEl>
                                      </p:cBhvr>
                                    </p:animEffect>
                                  </p:childTnLst>
                                </p:cTn>
                              </p:par>
                            </p:childTnLst>
                          </p:cTn>
                        </p:par>
                        <p:par>
                          <p:cTn id="548" fill="hold">
                            <p:stCondLst>
                              <p:cond delay="68000"/>
                            </p:stCondLst>
                            <p:childTnLst>
                              <p:par>
                                <p:cTn id="549" presetID="22" presetClass="entr" presetSubtype="8" fill="hold" grpId="0" nodeType="afterEffect">
                                  <p:stCondLst>
                                    <p:cond delay="0"/>
                                  </p:stCondLst>
                                  <p:childTnLst>
                                    <p:set>
                                      <p:cBhvr>
                                        <p:cTn id="550" dur="1" fill="hold">
                                          <p:stCondLst>
                                            <p:cond delay="0"/>
                                          </p:stCondLst>
                                        </p:cTn>
                                        <p:tgtEl>
                                          <p:spTgt spid="587"/>
                                        </p:tgtEl>
                                        <p:attrNameLst>
                                          <p:attrName>style.visibility</p:attrName>
                                        </p:attrNameLst>
                                      </p:cBhvr>
                                      <p:to>
                                        <p:strVal val="visible"/>
                                      </p:to>
                                    </p:set>
                                    <p:animEffect transition="in" filter="wipe(left)">
                                      <p:cBhvr>
                                        <p:cTn id="551" dur="500"/>
                                        <p:tgtEl>
                                          <p:spTgt spid="587"/>
                                        </p:tgtEl>
                                      </p:cBhvr>
                                    </p:animEffect>
                                  </p:childTnLst>
                                </p:cTn>
                              </p:par>
                            </p:childTnLst>
                          </p:cTn>
                        </p:par>
                        <p:par>
                          <p:cTn id="552" fill="hold">
                            <p:stCondLst>
                              <p:cond delay="68500"/>
                            </p:stCondLst>
                            <p:childTnLst>
                              <p:par>
                                <p:cTn id="553" presetID="22" presetClass="entr" presetSubtype="8" fill="hold" nodeType="afterEffect">
                                  <p:stCondLst>
                                    <p:cond delay="0"/>
                                  </p:stCondLst>
                                  <p:childTnLst>
                                    <p:set>
                                      <p:cBhvr>
                                        <p:cTn id="554" dur="1" fill="hold">
                                          <p:stCondLst>
                                            <p:cond delay="0"/>
                                          </p:stCondLst>
                                        </p:cTn>
                                        <p:tgtEl>
                                          <p:spTgt spid="588"/>
                                        </p:tgtEl>
                                        <p:attrNameLst>
                                          <p:attrName>style.visibility</p:attrName>
                                        </p:attrNameLst>
                                      </p:cBhvr>
                                      <p:to>
                                        <p:strVal val="visible"/>
                                      </p:to>
                                    </p:set>
                                    <p:animEffect transition="in" filter="wipe(left)">
                                      <p:cBhvr>
                                        <p:cTn id="555" dur="500"/>
                                        <p:tgtEl>
                                          <p:spTgt spid="588"/>
                                        </p:tgtEl>
                                      </p:cBhvr>
                                    </p:animEffect>
                                  </p:childTnLst>
                                </p:cTn>
                              </p:par>
                            </p:childTnLst>
                          </p:cTn>
                        </p:par>
                        <p:par>
                          <p:cTn id="556" fill="hold">
                            <p:stCondLst>
                              <p:cond delay="69000"/>
                            </p:stCondLst>
                            <p:childTnLst>
                              <p:par>
                                <p:cTn id="557" presetID="22" presetClass="entr" presetSubtype="8" fill="hold" grpId="0" nodeType="afterEffect">
                                  <p:stCondLst>
                                    <p:cond delay="0"/>
                                  </p:stCondLst>
                                  <p:childTnLst>
                                    <p:set>
                                      <p:cBhvr>
                                        <p:cTn id="558" dur="1" fill="hold">
                                          <p:stCondLst>
                                            <p:cond delay="0"/>
                                          </p:stCondLst>
                                        </p:cTn>
                                        <p:tgtEl>
                                          <p:spTgt spid="589"/>
                                        </p:tgtEl>
                                        <p:attrNameLst>
                                          <p:attrName>style.visibility</p:attrName>
                                        </p:attrNameLst>
                                      </p:cBhvr>
                                      <p:to>
                                        <p:strVal val="visible"/>
                                      </p:to>
                                    </p:set>
                                    <p:animEffect transition="in" filter="wipe(left)">
                                      <p:cBhvr>
                                        <p:cTn id="559" dur="500"/>
                                        <p:tgtEl>
                                          <p:spTgt spid="589"/>
                                        </p:tgtEl>
                                      </p:cBhvr>
                                    </p:animEffect>
                                  </p:childTnLst>
                                </p:cTn>
                              </p:par>
                            </p:childTnLst>
                          </p:cTn>
                        </p:par>
                        <p:par>
                          <p:cTn id="560" fill="hold">
                            <p:stCondLst>
                              <p:cond delay="69500"/>
                            </p:stCondLst>
                            <p:childTnLst>
                              <p:par>
                                <p:cTn id="561" presetID="22" presetClass="entr" presetSubtype="8" fill="hold" nodeType="afterEffect">
                                  <p:stCondLst>
                                    <p:cond delay="0"/>
                                  </p:stCondLst>
                                  <p:childTnLst>
                                    <p:set>
                                      <p:cBhvr>
                                        <p:cTn id="562" dur="1" fill="hold">
                                          <p:stCondLst>
                                            <p:cond delay="0"/>
                                          </p:stCondLst>
                                        </p:cTn>
                                        <p:tgtEl>
                                          <p:spTgt spid="590"/>
                                        </p:tgtEl>
                                        <p:attrNameLst>
                                          <p:attrName>style.visibility</p:attrName>
                                        </p:attrNameLst>
                                      </p:cBhvr>
                                      <p:to>
                                        <p:strVal val="visible"/>
                                      </p:to>
                                    </p:set>
                                    <p:animEffect transition="in" filter="wipe(left)">
                                      <p:cBhvr>
                                        <p:cTn id="563" dur="500"/>
                                        <p:tgtEl>
                                          <p:spTgt spid="590"/>
                                        </p:tgtEl>
                                      </p:cBhvr>
                                    </p:animEffect>
                                  </p:childTnLst>
                                </p:cTn>
                              </p:par>
                            </p:childTnLst>
                          </p:cTn>
                        </p:par>
                        <p:par>
                          <p:cTn id="564" fill="hold">
                            <p:stCondLst>
                              <p:cond delay="70000"/>
                            </p:stCondLst>
                            <p:childTnLst>
                              <p:par>
                                <p:cTn id="565" presetID="22" presetClass="entr" presetSubtype="8" fill="hold" nodeType="afterEffect">
                                  <p:stCondLst>
                                    <p:cond delay="0"/>
                                  </p:stCondLst>
                                  <p:childTnLst>
                                    <p:set>
                                      <p:cBhvr>
                                        <p:cTn id="566" dur="1" fill="hold">
                                          <p:stCondLst>
                                            <p:cond delay="0"/>
                                          </p:stCondLst>
                                        </p:cTn>
                                        <p:tgtEl>
                                          <p:spTgt spid="591"/>
                                        </p:tgtEl>
                                        <p:attrNameLst>
                                          <p:attrName>style.visibility</p:attrName>
                                        </p:attrNameLst>
                                      </p:cBhvr>
                                      <p:to>
                                        <p:strVal val="visible"/>
                                      </p:to>
                                    </p:set>
                                    <p:animEffect transition="in" filter="wipe(left)">
                                      <p:cBhvr>
                                        <p:cTn id="567" dur="500"/>
                                        <p:tgtEl>
                                          <p:spTgt spid="591"/>
                                        </p:tgtEl>
                                      </p:cBhvr>
                                    </p:animEffect>
                                  </p:childTnLst>
                                </p:cTn>
                              </p:par>
                            </p:childTnLst>
                          </p:cTn>
                        </p:par>
                        <p:par>
                          <p:cTn id="568" fill="hold">
                            <p:stCondLst>
                              <p:cond delay="70500"/>
                            </p:stCondLst>
                            <p:childTnLst>
                              <p:par>
                                <p:cTn id="569" presetID="22" presetClass="entr" presetSubtype="8" fill="hold" grpId="0" nodeType="afterEffect">
                                  <p:stCondLst>
                                    <p:cond delay="0"/>
                                  </p:stCondLst>
                                  <p:childTnLst>
                                    <p:set>
                                      <p:cBhvr>
                                        <p:cTn id="570" dur="1" fill="hold">
                                          <p:stCondLst>
                                            <p:cond delay="0"/>
                                          </p:stCondLst>
                                        </p:cTn>
                                        <p:tgtEl>
                                          <p:spTgt spid="592"/>
                                        </p:tgtEl>
                                        <p:attrNameLst>
                                          <p:attrName>style.visibility</p:attrName>
                                        </p:attrNameLst>
                                      </p:cBhvr>
                                      <p:to>
                                        <p:strVal val="visible"/>
                                      </p:to>
                                    </p:set>
                                    <p:animEffect transition="in" filter="wipe(left)">
                                      <p:cBhvr>
                                        <p:cTn id="571" dur="500"/>
                                        <p:tgtEl>
                                          <p:spTgt spid="592"/>
                                        </p:tgtEl>
                                      </p:cBhvr>
                                    </p:animEffect>
                                  </p:childTnLst>
                                </p:cTn>
                              </p:par>
                            </p:childTnLst>
                          </p:cTn>
                        </p:par>
                        <p:par>
                          <p:cTn id="572" fill="hold">
                            <p:stCondLst>
                              <p:cond delay="71000"/>
                            </p:stCondLst>
                            <p:childTnLst>
                              <p:par>
                                <p:cTn id="573" presetID="22" presetClass="entr" presetSubtype="8" fill="hold" nodeType="afterEffect">
                                  <p:stCondLst>
                                    <p:cond delay="0"/>
                                  </p:stCondLst>
                                  <p:childTnLst>
                                    <p:set>
                                      <p:cBhvr>
                                        <p:cTn id="574" dur="1" fill="hold">
                                          <p:stCondLst>
                                            <p:cond delay="0"/>
                                          </p:stCondLst>
                                        </p:cTn>
                                        <p:tgtEl>
                                          <p:spTgt spid="593"/>
                                        </p:tgtEl>
                                        <p:attrNameLst>
                                          <p:attrName>style.visibility</p:attrName>
                                        </p:attrNameLst>
                                      </p:cBhvr>
                                      <p:to>
                                        <p:strVal val="visible"/>
                                      </p:to>
                                    </p:set>
                                    <p:animEffect transition="in" filter="wipe(left)">
                                      <p:cBhvr>
                                        <p:cTn id="575" dur="500"/>
                                        <p:tgtEl>
                                          <p:spTgt spid="593"/>
                                        </p:tgtEl>
                                      </p:cBhvr>
                                    </p:animEffect>
                                  </p:childTnLst>
                                </p:cTn>
                              </p:par>
                            </p:childTnLst>
                          </p:cTn>
                        </p:par>
                        <p:par>
                          <p:cTn id="576" fill="hold">
                            <p:stCondLst>
                              <p:cond delay="71500"/>
                            </p:stCondLst>
                            <p:childTnLst>
                              <p:par>
                                <p:cTn id="577" presetID="22" presetClass="entr" presetSubtype="8" fill="hold" nodeType="afterEffect">
                                  <p:stCondLst>
                                    <p:cond delay="0"/>
                                  </p:stCondLst>
                                  <p:childTnLst>
                                    <p:set>
                                      <p:cBhvr>
                                        <p:cTn id="578" dur="1" fill="hold">
                                          <p:stCondLst>
                                            <p:cond delay="0"/>
                                          </p:stCondLst>
                                        </p:cTn>
                                        <p:tgtEl>
                                          <p:spTgt spid="594"/>
                                        </p:tgtEl>
                                        <p:attrNameLst>
                                          <p:attrName>style.visibility</p:attrName>
                                        </p:attrNameLst>
                                      </p:cBhvr>
                                      <p:to>
                                        <p:strVal val="visible"/>
                                      </p:to>
                                    </p:set>
                                    <p:animEffect transition="in" filter="wipe(left)">
                                      <p:cBhvr>
                                        <p:cTn id="579" dur="500"/>
                                        <p:tgtEl>
                                          <p:spTgt spid="594"/>
                                        </p:tgtEl>
                                      </p:cBhvr>
                                    </p:animEffect>
                                  </p:childTnLst>
                                </p:cTn>
                              </p:par>
                            </p:childTnLst>
                          </p:cTn>
                        </p:par>
                        <p:par>
                          <p:cTn id="580" fill="hold">
                            <p:stCondLst>
                              <p:cond delay="72000"/>
                            </p:stCondLst>
                            <p:childTnLst>
                              <p:par>
                                <p:cTn id="581" presetID="22" presetClass="entr" presetSubtype="8" fill="hold" grpId="0" nodeType="afterEffect">
                                  <p:stCondLst>
                                    <p:cond delay="0"/>
                                  </p:stCondLst>
                                  <p:childTnLst>
                                    <p:set>
                                      <p:cBhvr>
                                        <p:cTn id="582" dur="1" fill="hold">
                                          <p:stCondLst>
                                            <p:cond delay="0"/>
                                          </p:stCondLst>
                                        </p:cTn>
                                        <p:tgtEl>
                                          <p:spTgt spid="596"/>
                                        </p:tgtEl>
                                        <p:attrNameLst>
                                          <p:attrName>style.visibility</p:attrName>
                                        </p:attrNameLst>
                                      </p:cBhvr>
                                      <p:to>
                                        <p:strVal val="visible"/>
                                      </p:to>
                                    </p:set>
                                    <p:animEffect transition="in" filter="wipe(left)">
                                      <p:cBhvr>
                                        <p:cTn id="583" dur="500"/>
                                        <p:tgtEl>
                                          <p:spTgt spid="596"/>
                                        </p:tgtEl>
                                      </p:cBhvr>
                                    </p:animEffect>
                                  </p:childTnLst>
                                </p:cTn>
                              </p:par>
                            </p:childTnLst>
                          </p:cTn>
                        </p:par>
                        <p:par>
                          <p:cTn id="584" fill="hold">
                            <p:stCondLst>
                              <p:cond delay="72500"/>
                            </p:stCondLst>
                            <p:childTnLst>
                              <p:par>
                                <p:cTn id="585" presetID="22" presetClass="entr" presetSubtype="8" fill="hold" nodeType="afterEffect">
                                  <p:stCondLst>
                                    <p:cond delay="0"/>
                                  </p:stCondLst>
                                  <p:childTnLst>
                                    <p:set>
                                      <p:cBhvr>
                                        <p:cTn id="586" dur="1" fill="hold">
                                          <p:stCondLst>
                                            <p:cond delay="0"/>
                                          </p:stCondLst>
                                        </p:cTn>
                                        <p:tgtEl>
                                          <p:spTgt spid="597"/>
                                        </p:tgtEl>
                                        <p:attrNameLst>
                                          <p:attrName>style.visibility</p:attrName>
                                        </p:attrNameLst>
                                      </p:cBhvr>
                                      <p:to>
                                        <p:strVal val="visible"/>
                                      </p:to>
                                    </p:set>
                                    <p:animEffect transition="in" filter="wipe(left)">
                                      <p:cBhvr>
                                        <p:cTn id="587" dur="500"/>
                                        <p:tgtEl>
                                          <p:spTgt spid="597"/>
                                        </p:tgtEl>
                                      </p:cBhvr>
                                    </p:animEffect>
                                  </p:childTnLst>
                                </p:cTn>
                              </p:par>
                            </p:childTnLst>
                          </p:cTn>
                        </p:par>
                        <p:par>
                          <p:cTn id="588" fill="hold">
                            <p:stCondLst>
                              <p:cond delay="73000"/>
                            </p:stCondLst>
                            <p:childTnLst>
                              <p:par>
                                <p:cTn id="589" presetID="22" presetClass="entr" presetSubtype="8" fill="hold" grpId="0" nodeType="afterEffect">
                                  <p:stCondLst>
                                    <p:cond delay="0"/>
                                  </p:stCondLst>
                                  <p:childTnLst>
                                    <p:set>
                                      <p:cBhvr>
                                        <p:cTn id="590" dur="1" fill="hold">
                                          <p:stCondLst>
                                            <p:cond delay="0"/>
                                          </p:stCondLst>
                                        </p:cTn>
                                        <p:tgtEl>
                                          <p:spTgt spid="598"/>
                                        </p:tgtEl>
                                        <p:attrNameLst>
                                          <p:attrName>style.visibility</p:attrName>
                                        </p:attrNameLst>
                                      </p:cBhvr>
                                      <p:to>
                                        <p:strVal val="visible"/>
                                      </p:to>
                                    </p:set>
                                    <p:animEffect transition="in" filter="wipe(left)">
                                      <p:cBhvr>
                                        <p:cTn id="591" dur="500"/>
                                        <p:tgtEl>
                                          <p:spTgt spid="598"/>
                                        </p:tgtEl>
                                      </p:cBhvr>
                                    </p:animEffect>
                                  </p:childTnLst>
                                </p:cTn>
                              </p:par>
                            </p:childTnLst>
                          </p:cTn>
                        </p:par>
                        <p:par>
                          <p:cTn id="592" fill="hold">
                            <p:stCondLst>
                              <p:cond delay="73500"/>
                            </p:stCondLst>
                            <p:childTnLst>
                              <p:par>
                                <p:cTn id="593" presetID="22" presetClass="entr" presetSubtype="8" fill="hold" nodeType="afterEffect">
                                  <p:stCondLst>
                                    <p:cond delay="0"/>
                                  </p:stCondLst>
                                  <p:childTnLst>
                                    <p:set>
                                      <p:cBhvr>
                                        <p:cTn id="594" dur="1" fill="hold">
                                          <p:stCondLst>
                                            <p:cond delay="0"/>
                                          </p:stCondLst>
                                        </p:cTn>
                                        <p:tgtEl>
                                          <p:spTgt spid="599"/>
                                        </p:tgtEl>
                                        <p:attrNameLst>
                                          <p:attrName>style.visibility</p:attrName>
                                        </p:attrNameLst>
                                      </p:cBhvr>
                                      <p:to>
                                        <p:strVal val="visible"/>
                                      </p:to>
                                    </p:set>
                                    <p:animEffect transition="in" filter="wipe(left)">
                                      <p:cBhvr>
                                        <p:cTn id="595" dur="500"/>
                                        <p:tgtEl>
                                          <p:spTgt spid="599"/>
                                        </p:tgtEl>
                                      </p:cBhvr>
                                    </p:animEffect>
                                  </p:childTnLst>
                                </p:cTn>
                              </p:par>
                            </p:childTnLst>
                          </p:cTn>
                        </p:par>
                        <p:par>
                          <p:cTn id="596" fill="hold">
                            <p:stCondLst>
                              <p:cond delay="74000"/>
                            </p:stCondLst>
                            <p:childTnLst>
                              <p:par>
                                <p:cTn id="597" presetID="22" presetClass="entr" presetSubtype="8" fill="hold" grpId="0" nodeType="afterEffect">
                                  <p:stCondLst>
                                    <p:cond delay="0"/>
                                  </p:stCondLst>
                                  <p:childTnLst>
                                    <p:set>
                                      <p:cBhvr>
                                        <p:cTn id="598" dur="1" fill="hold">
                                          <p:stCondLst>
                                            <p:cond delay="0"/>
                                          </p:stCondLst>
                                        </p:cTn>
                                        <p:tgtEl>
                                          <p:spTgt spid="600"/>
                                        </p:tgtEl>
                                        <p:attrNameLst>
                                          <p:attrName>style.visibility</p:attrName>
                                        </p:attrNameLst>
                                      </p:cBhvr>
                                      <p:to>
                                        <p:strVal val="visible"/>
                                      </p:to>
                                    </p:set>
                                    <p:animEffect transition="in" filter="wipe(left)">
                                      <p:cBhvr>
                                        <p:cTn id="599" dur="500"/>
                                        <p:tgtEl>
                                          <p:spTgt spid="600"/>
                                        </p:tgtEl>
                                      </p:cBhvr>
                                    </p:animEffect>
                                  </p:childTnLst>
                                </p:cTn>
                              </p:par>
                            </p:childTnLst>
                          </p:cTn>
                        </p:par>
                        <p:par>
                          <p:cTn id="600" fill="hold">
                            <p:stCondLst>
                              <p:cond delay="74500"/>
                            </p:stCondLst>
                            <p:childTnLst>
                              <p:par>
                                <p:cTn id="601" presetID="22" presetClass="entr" presetSubtype="8" fill="hold" nodeType="afterEffect">
                                  <p:stCondLst>
                                    <p:cond delay="0"/>
                                  </p:stCondLst>
                                  <p:childTnLst>
                                    <p:set>
                                      <p:cBhvr>
                                        <p:cTn id="602" dur="1" fill="hold">
                                          <p:stCondLst>
                                            <p:cond delay="0"/>
                                          </p:stCondLst>
                                        </p:cTn>
                                        <p:tgtEl>
                                          <p:spTgt spid="601"/>
                                        </p:tgtEl>
                                        <p:attrNameLst>
                                          <p:attrName>style.visibility</p:attrName>
                                        </p:attrNameLst>
                                      </p:cBhvr>
                                      <p:to>
                                        <p:strVal val="visible"/>
                                      </p:to>
                                    </p:set>
                                    <p:animEffect transition="in" filter="wipe(left)">
                                      <p:cBhvr>
                                        <p:cTn id="603" dur="500"/>
                                        <p:tgtEl>
                                          <p:spTgt spid="601"/>
                                        </p:tgtEl>
                                      </p:cBhvr>
                                    </p:animEffect>
                                  </p:childTnLst>
                                </p:cTn>
                              </p:par>
                            </p:childTnLst>
                          </p:cTn>
                        </p:par>
                        <p:par>
                          <p:cTn id="604" fill="hold">
                            <p:stCondLst>
                              <p:cond delay="75000"/>
                            </p:stCondLst>
                            <p:childTnLst>
                              <p:par>
                                <p:cTn id="605" presetID="22" presetClass="entr" presetSubtype="8" fill="hold" grpId="0" nodeType="afterEffect">
                                  <p:stCondLst>
                                    <p:cond delay="0"/>
                                  </p:stCondLst>
                                  <p:childTnLst>
                                    <p:set>
                                      <p:cBhvr>
                                        <p:cTn id="606" dur="1" fill="hold">
                                          <p:stCondLst>
                                            <p:cond delay="0"/>
                                          </p:stCondLst>
                                        </p:cTn>
                                        <p:tgtEl>
                                          <p:spTgt spid="602"/>
                                        </p:tgtEl>
                                        <p:attrNameLst>
                                          <p:attrName>style.visibility</p:attrName>
                                        </p:attrNameLst>
                                      </p:cBhvr>
                                      <p:to>
                                        <p:strVal val="visible"/>
                                      </p:to>
                                    </p:set>
                                    <p:animEffect transition="in" filter="wipe(left)">
                                      <p:cBhvr>
                                        <p:cTn id="607" dur="500"/>
                                        <p:tgtEl>
                                          <p:spTgt spid="602"/>
                                        </p:tgtEl>
                                      </p:cBhvr>
                                    </p:animEffect>
                                  </p:childTnLst>
                                </p:cTn>
                              </p:par>
                            </p:childTnLst>
                          </p:cTn>
                        </p:par>
                        <p:par>
                          <p:cTn id="608" fill="hold">
                            <p:stCondLst>
                              <p:cond delay="75500"/>
                            </p:stCondLst>
                            <p:childTnLst>
                              <p:par>
                                <p:cTn id="609" presetID="22" presetClass="entr" presetSubtype="8" fill="hold" nodeType="afterEffect">
                                  <p:stCondLst>
                                    <p:cond delay="0"/>
                                  </p:stCondLst>
                                  <p:childTnLst>
                                    <p:set>
                                      <p:cBhvr>
                                        <p:cTn id="610" dur="1" fill="hold">
                                          <p:stCondLst>
                                            <p:cond delay="0"/>
                                          </p:stCondLst>
                                        </p:cTn>
                                        <p:tgtEl>
                                          <p:spTgt spid="603"/>
                                        </p:tgtEl>
                                        <p:attrNameLst>
                                          <p:attrName>style.visibility</p:attrName>
                                        </p:attrNameLst>
                                      </p:cBhvr>
                                      <p:to>
                                        <p:strVal val="visible"/>
                                      </p:to>
                                    </p:set>
                                    <p:animEffect transition="in" filter="wipe(left)">
                                      <p:cBhvr>
                                        <p:cTn id="611" dur="500"/>
                                        <p:tgtEl>
                                          <p:spTgt spid="603"/>
                                        </p:tgtEl>
                                      </p:cBhvr>
                                    </p:animEffect>
                                  </p:childTnLst>
                                </p:cTn>
                              </p:par>
                            </p:childTnLst>
                          </p:cTn>
                        </p:par>
                        <p:par>
                          <p:cTn id="612" fill="hold">
                            <p:stCondLst>
                              <p:cond delay="76000"/>
                            </p:stCondLst>
                            <p:childTnLst>
                              <p:par>
                                <p:cTn id="613" presetID="22" presetClass="entr" presetSubtype="8" fill="hold" grpId="0" nodeType="afterEffect">
                                  <p:stCondLst>
                                    <p:cond delay="0"/>
                                  </p:stCondLst>
                                  <p:childTnLst>
                                    <p:set>
                                      <p:cBhvr>
                                        <p:cTn id="614" dur="1" fill="hold">
                                          <p:stCondLst>
                                            <p:cond delay="0"/>
                                          </p:stCondLst>
                                        </p:cTn>
                                        <p:tgtEl>
                                          <p:spTgt spid="604"/>
                                        </p:tgtEl>
                                        <p:attrNameLst>
                                          <p:attrName>style.visibility</p:attrName>
                                        </p:attrNameLst>
                                      </p:cBhvr>
                                      <p:to>
                                        <p:strVal val="visible"/>
                                      </p:to>
                                    </p:set>
                                    <p:animEffect transition="in" filter="wipe(left)">
                                      <p:cBhvr>
                                        <p:cTn id="615" dur="500"/>
                                        <p:tgtEl>
                                          <p:spTgt spid="604"/>
                                        </p:tgtEl>
                                      </p:cBhvr>
                                    </p:animEffect>
                                  </p:childTnLst>
                                </p:cTn>
                              </p:par>
                            </p:childTnLst>
                          </p:cTn>
                        </p:par>
                        <p:par>
                          <p:cTn id="616" fill="hold">
                            <p:stCondLst>
                              <p:cond delay="76500"/>
                            </p:stCondLst>
                            <p:childTnLst>
                              <p:par>
                                <p:cTn id="617" presetID="22" presetClass="entr" presetSubtype="8" fill="hold" nodeType="afterEffect">
                                  <p:stCondLst>
                                    <p:cond delay="0"/>
                                  </p:stCondLst>
                                  <p:childTnLst>
                                    <p:set>
                                      <p:cBhvr>
                                        <p:cTn id="618" dur="1" fill="hold">
                                          <p:stCondLst>
                                            <p:cond delay="0"/>
                                          </p:stCondLst>
                                        </p:cTn>
                                        <p:tgtEl>
                                          <p:spTgt spid="605"/>
                                        </p:tgtEl>
                                        <p:attrNameLst>
                                          <p:attrName>style.visibility</p:attrName>
                                        </p:attrNameLst>
                                      </p:cBhvr>
                                      <p:to>
                                        <p:strVal val="visible"/>
                                      </p:to>
                                    </p:set>
                                    <p:animEffect transition="in" filter="wipe(left)">
                                      <p:cBhvr>
                                        <p:cTn id="619" dur="500"/>
                                        <p:tgtEl>
                                          <p:spTgt spid="605"/>
                                        </p:tgtEl>
                                      </p:cBhvr>
                                    </p:animEffect>
                                  </p:childTnLst>
                                </p:cTn>
                              </p:par>
                            </p:childTnLst>
                          </p:cTn>
                        </p:par>
                        <p:par>
                          <p:cTn id="620" fill="hold">
                            <p:stCondLst>
                              <p:cond delay="77000"/>
                            </p:stCondLst>
                            <p:childTnLst>
                              <p:par>
                                <p:cTn id="621" presetID="22" presetClass="entr" presetSubtype="8" fill="hold" grpId="0" nodeType="afterEffect">
                                  <p:stCondLst>
                                    <p:cond delay="0"/>
                                  </p:stCondLst>
                                  <p:childTnLst>
                                    <p:set>
                                      <p:cBhvr>
                                        <p:cTn id="622" dur="1" fill="hold">
                                          <p:stCondLst>
                                            <p:cond delay="0"/>
                                          </p:stCondLst>
                                        </p:cTn>
                                        <p:tgtEl>
                                          <p:spTgt spid="606"/>
                                        </p:tgtEl>
                                        <p:attrNameLst>
                                          <p:attrName>style.visibility</p:attrName>
                                        </p:attrNameLst>
                                      </p:cBhvr>
                                      <p:to>
                                        <p:strVal val="visible"/>
                                      </p:to>
                                    </p:set>
                                    <p:animEffect transition="in" filter="wipe(left)">
                                      <p:cBhvr>
                                        <p:cTn id="623" dur="500"/>
                                        <p:tgtEl>
                                          <p:spTgt spid="606"/>
                                        </p:tgtEl>
                                      </p:cBhvr>
                                    </p:animEffect>
                                  </p:childTnLst>
                                </p:cTn>
                              </p:par>
                            </p:childTnLst>
                          </p:cTn>
                        </p:par>
                        <p:par>
                          <p:cTn id="624" fill="hold">
                            <p:stCondLst>
                              <p:cond delay="77500"/>
                            </p:stCondLst>
                            <p:childTnLst>
                              <p:par>
                                <p:cTn id="625" presetID="22" presetClass="entr" presetSubtype="8" fill="hold" nodeType="afterEffect">
                                  <p:stCondLst>
                                    <p:cond delay="0"/>
                                  </p:stCondLst>
                                  <p:childTnLst>
                                    <p:set>
                                      <p:cBhvr>
                                        <p:cTn id="626" dur="1" fill="hold">
                                          <p:stCondLst>
                                            <p:cond delay="0"/>
                                          </p:stCondLst>
                                        </p:cTn>
                                        <p:tgtEl>
                                          <p:spTgt spid="607"/>
                                        </p:tgtEl>
                                        <p:attrNameLst>
                                          <p:attrName>style.visibility</p:attrName>
                                        </p:attrNameLst>
                                      </p:cBhvr>
                                      <p:to>
                                        <p:strVal val="visible"/>
                                      </p:to>
                                    </p:set>
                                    <p:animEffect transition="in" filter="wipe(left)">
                                      <p:cBhvr>
                                        <p:cTn id="627" dur="500"/>
                                        <p:tgtEl>
                                          <p:spTgt spid="607"/>
                                        </p:tgtEl>
                                      </p:cBhvr>
                                    </p:animEffect>
                                  </p:childTnLst>
                                </p:cTn>
                              </p:par>
                            </p:childTnLst>
                          </p:cTn>
                        </p:par>
                        <p:par>
                          <p:cTn id="628" fill="hold">
                            <p:stCondLst>
                              <p:cond delay="78000"/>
                            </p:stCondLst>
                            <p:childTnLst>
                              <p:par>
                                <p:cTn id="629" presetID="22" presetClass="entr" presetSubtype="8" fill="hold" grpId="0" nodeType="afterEffect">
                                  <p:stCondLst>
                                    <p:cond delay="0"/>
                                  </p:stCondLst>
                                  <p:childTnLst>
                                    <p:set>
                                      <p:cBhvr>
                                        <p:cTn id="630" dur="1" fill="hold">
                                          <p:stCondLst>
                                            <p:cond delay="0"/>
                                          </p:stCondLst>
                                        </p:cTn>
                                        <p:tgtEl>
                                          <p:spTgt spid="608"/>
                                        </p:tgtEl>
                                        <p:attrNameLst>
                                          <p:attrName>style.visibility</p:attrName>
                                        </p:attrNameLst>
                                      </p:cBhvr>
                                      <p:to>
                                        <p:strVal val="visible"/>
                                      </p:to>
                                    </p:set>
                                    <p:animEffect transition="in" filter="wipe(left)">
                                      <p:cBhvr>
                                        <p:cTn id="631" dur="500"/>
                                        <p:tgtEl>
                                          <p:spTgt spid="608"/>
                                        </p:tgtEl>
                                      </p:cBhvr>
                                    </p:animEffect>
                                  </p:childTnLst>
                                </p:cTn>
                              </p:par>
                            </p:childTnLst>
                          </p:cTn>
                        </p:par>
                        <p:par>
                          <p:cTn id="632" fill="hold">
                            <p:stCondLst>
                              <p:cond delay="78500"/>
                            </p:stCondLst>
                            <p:childTnLst>
                              <p:par>
                                <p:cTn id="633" presetID="22" presetClass="entr" presetSubtype="8" fill="hold" nodeType="afterEffect">
                                  <p:stCondLst>
                                    <p:cond delay="0"/>
                                  </p:stCondLst>
                                  <p:childTnLst>
                                    <p:set>
                                      <p:cBhvr>
                                        <p:cTn id="634" dur="1" fill="hold">
                                          <p:stCondLst>
                                            <p:cond delay="0"/>
                                          </p:stCondLst>
                                        </p:cTn>
                                        <p:tgtEl>
                                          <p:spTgt spid="609"/>
                                        </p:tgtEl>
                                        <p:attrNameLst>
                                          <p:attrName>style.visibility</p:attrName>
                                        </p:attrNameLst>
                                      </p:cBhvr>
                                      <p:to>
                                        <p:strVal val="visible"/>
                                      </p:to>
                                    </p:set>
                                    <p:animEffect transition="in" filter="wipe(left)">
                                      <p:cBhvr>
                                        <p:cTn id="635" dur="500"/>
                                        <p:tgtEl>
                                          <p:spTgt spid="609"/>
                                        </p:tgtEl>
                                      </p:cBhvr>
                                    </p:animEffect>
                                  </p:childTnLst>
                                </p:cTn>
                              </p:par>
                            </p:childTnLst>
                          </p:cTn>
                        </p:par>
                        <p:par>
                          <p:cTn id="636" fill="hold">
                            <p:stCondLst>
                              <p:cond delay="79000"/>
                            </p:stCondLst>
                            <p:childTnLst>
                              <p:par>
                                <p:cTn id="637" presetID="22" presetClass="entr" presetSubtype="8" fill="hold" grpId="0" nodeType="afterEffect">
                                  <p:stCondLst>
                                    <p:cond delay="0"/>
                                  </p:stCondLst>
                                  <p:childTnLst>
                                    <p:set>
                                      <p:cBhvr>
                                        <p:cTn id="638" dur="1" fill="hold">
                                          <p:stCondLst>
                                            <p:cond delay="0"/>
                                          </p:stCondLst>
                                        </p:cTn>
                                        <p:tgtEl>
                                          <p:spTgt spid="610"/>
                                        </p:tgtEl>
                                        <p:attrNameLst>
                                          <p:attrName>style.visibility</p:attrName>
                                        </p:attrNameLst>
                                      </p:cBhvr>
                                      <p:to>
                                        <p:strVal val="visible"/>
                                      </p:to>
                                    </p:set>
                                    <p:animEffect transition="in" filter="wipe(left)">
                                      <p:cBhvr>
                                        <p:cTn id="639" dur="500"/>
                                        <p:tgtEl>
                                          <p:spTgt spid="610"/>
                                        </p:tgtEl>
                                      </p:cBhvr>
                                    </p:animEffect>
                                  </p:childTnLst>
                                </p:cTn>
                              </p:par>
                            </p:childTnLst>
                          </p:cTn>
                        </p:par>
                        <p:par>
                          <p:cTn id="640" fill="hold">
                            <p:stCondLst>
                              <p:cond delay="79500"/>
                            </p:stCondLst>
                            <p:childTnLst>
                              <p:par>
                                <p:cTn id="641" presetID="22" presetClass="entr" presetSubtype="8" fill="hold" nodeType="afterEffect">
                                  <p:stCondLst>
                                    <p:cond delay="0"/>
                                  </p:stCondLst>
                                  <p:childTnLst>
                                    <p:set>
                                      <p:cBhvr>
                                        <p:cTn id="642" dur="1" fill="hold">
                                          <p:stCondLst>
                                            <p:cond delay="0"/>
                                          </p:stCondLst>
                                        </p:cTn>
                                        <p:tgtEl>
                                          <p:spTgt spid="611"/>
                                        </p:tgtEl>
                                        <p:attrNameLst>
                                          <p:attrName>style.visibility</p:attrName>
                                        </p:attrNameLst>
                                      </p:cBhvr>
                                      <p:to>
                                        <p:strVal val="visible"/>
                                      </p:to>
                                    </p:set>
                                    <p:animEffect transition="in" filter="wipe(left)">
                                      <p:cBhvr>
                                        <p:cTn id="643" dur="500"/>
                                        <p:tgtEl>
                                          <p:spTgt spid="611"/>
                                        </p:tgtEl>
                                      </p:cBhvr>
                                    </p:animEffect>
                                  </p:childTnLst>
                                </p:cTn>
                              </p:par>
                            </p:childTnLst>
                          </p:cTn>
                        </p:par>
                        <p:par>
                          <p:cTn id="644" fill="hold">
                            <p:stCondLst>
                              <p:cond delay="80000"/>
                            </p:stCondLst>
                            <p:childTnLst>
                              <p:par>
                                <p:cTn id="645" presetID="22" presetClass="entr" presetSubtype="8" fill="hold" nodeType="afterEffect">
                                  <p:stCondLst>
                                    <p:cond delay="0"/>
                                  </p:stCondLst>
                                  <p:childTnLst>
                                    <p:set>
                                      <p:cBhvr>
                                        <p:cTn id="646" dur="1" fill="hold">
                                          <p:stCondLst>
                                            <p:cond delay="0"/>
                                          </p:stCondLst>
                                        </p:cTn>
                                        <p:tgtEl>
                                          <p:spTgt spid="613"/>
                                        </p:tgtEl>
                                        <p:attrNameLst>
                                          <p:attrName>style.visibility</p:attrName>
                                        </p:attrNameLst>
                                      </p:cBhvr>
                                      <p:to>
                                        <p:strVal val="visible"/>
                                      </p:to>
                                    </p:set>
                                    <p:animEffect transition="in" filter="wipe(left)">
                                      <p:cBhvr>
                                        <p:cTn id="647" dur="500"/>
                                        <p:tgtEl>
                                          <p:spTgt spid="613"/>
                                        </p:tgtEl>
                                      </p:cBhvr>
                                    </p:animEffect>
                                  </p:childTnLst>
                                </p:cTn>
                              </p:par>
                            </p:childTnLst>
                          </p:cTn>
                        </p:par>
                        <p:par>
                          <p:cTn id="648" fill="hold">
                            <p:stCondLst>
                              <p:cond delay="80500"/>
                            </p:stCondLst>
                            <p:childTnLst>
                              <p:par>
                                <p:cTn id="649" presetID="22" presetClass="entr" presetSubtype="8" fill="hold" grpId="0" nodeType="afterEffect">
                                  <p:stCondLst>
                                    <p:cond delay="0"/>
                                  </p:stCondLst>
                                  <p:childTnLst>
                                    <p:set>
                                      <p:cBhvr>
                                        <p:cTn id="650" dur="1" fill="hold">
                                          <p:stCondLst>
                                            <p:cond delay="0"/>
                                          </p:stCondLst>
                                        </p:cTn>
                                        <p:tgtEl>
                                          <p:spTgt spid="612"/>
                                        </p:tgtEl>
                                        <p:attrNameLst>
                                          <p:attrName>style.visibility</p:attrName>
                                        </p:attrNameLst>
                                      </p:cBhvr>
                                      <p:to>
                                        <p:strVal val="visible"/>
                                      </p:to>
                                    </p:set>
                                    <p:animEffect transition="in" filter="wipe(left)">
                                      <p:cBhvr>
                                        <p:cTn id="651" dur="500"/>
                                        <p:tgtEl>
                                          <p:spTgt spid="612"/>
                                        </p:tgtEl>
                                      </p:cBhvr>
                                    </p:animEffect>
                                  </p:childTnLst>
                                </p:cTn>
                              </p:par>
                            </p:childTnLst>
                          </p:cTn>
                        </p:par>
                        <p:par>
                          <p:cTn id="652" fill="hold">
                            <p:stCondLst>
                              <p:cond delay="81000"/>
                            </p:stCondLst>
                            <p:childTnLst>
                              <p:par>
                                <p:cTn id="653" presetID="22" presetClass="entr" presetSubtype="8" fill="hold" nodeType="afterEffect">
                                  <p:stCondLst>
                                    <p:cond delay="0"/>
                                  </p:stCondLst>
                                  <p:childTnLst>
                                    <p:set>
                                      <p:cBhvr>
                                        <p:cTn id="654" dur="1" fill="hold">
                                          <p:stCondLst>
                                            <p:cond delay="0"/>
                                          </p:stCondLst>
                                        </p:cTn>
                                        <p:tgtEl>
                                          <p:spTgt spid="614"/>
                                        </p:tgtEl>
                                        <p:attrNameLst>
                                          <p:attrName>style.visibility</p:attrName>
                                        </p:attrNameLst>
                                      </p:cBhvr>
                                      <p:to>
                                        <p:strVal val="visible"/>
                                      </p:to>
                                    </p:set>
                                    <p:animEffect transition="in" filter="wipe(left)">
                                      <p:cBhvr>
                                        <p:cTn id="655" dur="500"/>
                                        <p:tgtEl>
                                          <p:spTgt spid="614"/>
                                        </p:tgtEl>
                                      </p:cBhvr>
                                    </p:animEffect>
                                  </p:childTnLst>
                                </p:cTn>
                              </p:par>
                            </p:childTnLst>
                          </p:cTn>
                        </p:par>
                        <p:par>
                          <p:cTn id="656" fill="hold">
                            <p:stCondLst>
                              <p:cond delay="81500"/>
                            </p:stCondLst>
                            <p:childTnLst>
                              <p:par>
                                <p:cTn id="657" presetID="22" presetClass="entr" presetSubtype="8" fill="hold" nodeType="afterEffect">
                                  <p:stCondLst>
                                    <p:cond delay="0"/>
                                  </p:stCondLst>
                                  <p:childTnLst>
                                    <p:set>
                                      <p:cBhvr>
                                        <p:cTn id="658" dur="1" fill="hold">
                                          <p:stCondLst>
                                            <p:cond delay="0"/>
                                          </p:stCondLst>
                                        </p:cTn>
                                        <p:tgtEl>
                                          <p:spTgt spid="617"/>
                                        </p:tgtEl>
                                        <p:attrNameLst>
                                          <p:attrName>style.visibility</p:attrName>
                                        </p:attrNameLst>
                                      </p:cBhvr>
                                      <p:to>
                                        <p:strVal val="visible"/>
                                      </p:to>
                                    </p:set>
                                    <p:animEffect transition="in" filter="wipe(left)">
                                      <p:cBhvr>
                                        <p:cTn id="659" dur="500"/>
                                        <p:tgtEl>
                                          <p:spTgt spid="617"/>
                                        </p:tgtEl>
                                      </p:cBhvr>
                                    </p:animEffect>
                                  </p:childTnLst>
                                </p:cTn>
                              </p:par>
                            </p:childTnLst>
                          </p:cTn>
                        </p:par>
                        <p:par>
                          <p:cTn id="660" fill="hold">
                            <p:stCondLst>
                              <p:cond delay="82000"/>
                            </p:stCondLst>
                            <p:childTnLst>
                              <p:par>
                                <p:cTn id="661" presetID="22" presetClass="entr" presetSubtype="8" fill="hold" grpId="0" nodeType="afterEffect">
                                  <p:stCondLst>
                                    <p:cond delay="0"/>
                                  </p:stCondLst>
                                  <p:childTnLst>
                                    <p:set>
                                      <p:cBhvr>
                                        <p:cTn id="662" dur="1" fill="hold">
                                          <p:stCondLst>
                                            <p:cond delay="0"/>
                                          </p:stCondLst>
                                        </p:cTn>
                                        <p:tgtEl>
                                          <p:spTgt spid="623"/>
                                        </p:tgtEl>
                                        <p:attrNameLst>
                                          <p:attrName>style.visibility</p:attrName>
                                        </p:attrNameLst>
                                      </p:cBhvr>
                                      <p:to>
                                        <p:strVal val="visible"/>
                                      </p:to>
                                    </p:set>
                                    <p:animEffect transition="in" filter="wipe(left)">
                                      <p:cBhvr>
                                        <p:cTn id="663" dur="500"/>
                                        <p:tgtEl>
                                          <p:spTgt spid="623"/>
                                        </p:tgtEl>
                                      </p:cBhvr>
                                    </p:animEffect>
                                  </p:childTnLst>
                                </p:cTn>
                              </p:par>
                            </p:childTnLst>
                          </p:cTn>
                        </p:par>
                        <p:par>
                          <p:cTn id="664" fill="hold">
                            <p:stCondLst>
                              <p:cond delay="82500"/>
                            </p:stCondLst>
                            <p:childTnLst>
                              <p:par>
                                <p:cTn id="665" presetID="22" presetClass="entr" presetSubtype="8" fill="hold" grpId="0" nodeType="afterEffect">
                                  <p:stCondLst>
                                    <p:cond delay="0"/>
                                  </p:stCondLst>
                                  <p:childTnLst>
                                    <p:set>
                                      <p:cBhvr>
                                        <p:cTn id="666" dur="1" fill="hold">
                                          <p:stCondLst>
                                            <p:cond delay="0"/>
                                          </p:stCondLst>
                                        </p:cTn>
                                        <p:tgtEl>
                                          <p:spTgt spid="624"/>
                                        </p:tgtEl>
                                        <p:attrNameLst>
                                          <p:attrName>style.visibility</p:attrName>
                                        </p:attrNameLst>
                                      </p:cBhvr>
                                      <p:to>
                                        <p:strVal val="visible"/>
                                      </p:to>
                                    </p:set>
                                    <p:animEffect transition="in" filter="wipe(left)">
                                      <p:cBhvr>
                                        <p:cTn id="667" dur="500"/>
                                        <p:tgtEl>
                                          <p:spTgt spid="624"/>
                                        </p:tgtEl>
                                      </p:cBhvr>
                                    </p:animEffect>
                                  </p:childTnLst>
                                </p:cTn>
                              </p:par>
                            </p:childTnLst>
                          </p:cTn>
                        </p:par>
                        <p:par>
                          <p:cTn id="668" fill="hold">
                            <p:stCondLst>
                              <p:cond delay="83000"/>
                            </p:stCondLst>
                            <p:childTnLst>
                              <p:par>
                                <p:cTn id="669" presetID="22" presetClass="entr" presetSubtype="8" fill="hold" nodeType="afterEffect">
                                  <p:stCondLst>
                                    <p:cond delay="0"/>
                                  </p:stCondLst>
                                  <p:childTnLst>
                                    <p:set>
                                      <p:cBhvr>
                                        <p:cTn id="670" dur="1" fill="hold">
                                          <p:stCondLst>
                                            <p:cond delay="0"/>
                                          </p:stCondLst>
                                        </p:cTn>
                                        <p:tgtEl>
                                          <p:spTgt spid="626"/>
                                        </p:tgtEl>
                                        <p:attrNameLst>
                                          <p:attrName>style.visibility</p:attrName>
                                        </p:attrNameLst>
                                      </p:cBhvr>
                                      <p:to>
                                        <p:strVal val="visible"/>
                                      </p:to>
                                    </p:set>
                                    <p:animEffect transition="in" filter="wipe(left)">
                                      <p:cBhvr>
                                        <p:cTn id="671" dur="500"/>
                                        <p:tgtEl>
                                          <p:spTgt spid="626"/>
                                        </p:tgtEl>
                                      </p:cBhvr>
                                    </p:animEffect>
                                  </p:childTnLst>
                                </p:cTn>
                              </p:par>
                            </p:childTnLst>
                          </p:cTn>
                        </p:par>
                        <p:par>
                          <p:cTn id="672" fill="hold">
                            <p:stCondLst>
                              <p:cond delay="83500"/>
                            </p:stCondLst>
                            <p:childTnLst>
                              <p:par>
                                <p:cTn id="673" presetID="22" presetClass="entr" presetSubtype="8" fill="hold" grpId="0" nodeType="afterEffect">
                                  <p:stCondLst>
                                    <p:cond delay="0"/>
                                  </p:stCondLst>
                                  <p:childTnLst>
                                    <p:set>
                                      <p:cBhvr>
                                        <p:cTn id="674" dur="1" fill="hold">
                                          <p:stCondLst>
                                            <p:cond delay="0"/>
                                          </p:stCondLst>
                                        </p:cTn>
                                        <p:tgtEl>
                                          <p:spTgt spid="625"/>
                                        </p:tgtEl>
                                        <p:attrNameLst>
                                          <p:attrName>style.visibility</p:attrName>
                                        </p:attrNameLst>
                                      </p:cBhvr>
                                      <p:to>
                                        <p:strVal val="visible"/>
                                      </p:to>
                                    </p:set>
                                    <p:animEffect transition="in" filter="wipe(left)">
                                      <p:cBhvr>
                                        <p:cTn id="675" dur="500"/>
                                        <p:tgtEl>
                                          <p:spTgt spid="625"/>
                                        </p:tgtEl>
                                      </p:cBhvr>
                                    </p:animEffect>
                                  </p:childTnLst>
                                </p:cTn>
                              </p:par>
                            </p:childTnLst>
                          </p:cTn>
                        </p:par>
                        <p:par>
                          <p:cTn id="676" fill="hold">
                            <p:stCondLst>
                              <p:cond delay="84000"/>
                            </p:stCondLst>
                            <p:childTnLst>
                              <p:par>
                                <p:cTn id="677" presetID="22" presetClass="entr" presetSubtype="8" fill="hold" nodeType="afterEffect">
                                  <p:stCondLst>
                                    <p:cond delay="0"/>
                                  </p:stCondLst>
                                  <p:childTnLst>
                                    <p:set>
                                      <p:cBhvr>
                                        <p:cTn id="678" dur="1" fill="hold">
                                          <p:stCondLst>
                                            <p:cond delay="0"/>
                                          </p:stCondLst>
                                        </p:cTn>
                                        <p:tgtEl>
                                          <p:spTgt spid="628"/>
                                        </p:tgtEl>
                                        <p:attrNameLst>
                                          <p:attrName>style.visibility</p:attrName>
                                        </p:attrNameLst>
                                      </p:cBhvr>
                                      <p:to>
                                        <p:strVal val="visible"/>
                                      </p:to>
                                    </p:set>
                                    <p:animEffect transition="in" filter="wipe(left)">
                                      <p:cBhvr>
                                        <p:cTn id="679" dur="500"/>
                                        <p:tgtEl>
                                          <p:spTgt spid="628"/>
                                        </p:tgtEl>
                                      </p:cBhvr>
                                    </p:animEffect>
                                  </p:childTnLst>
                                </p:cTn>
                              </p:par>
                            </p:childTnLst>
                          </p:cTn>
                        </p:par>
                        <p:par>
                          <p:cTn id="680" fill="hold">
                            <p:stCondLst>
                              <p:cond delay="84500"/>
                            </p:stCondLst>
                            <p:childTnLst>
                              <p:par>
                                <p:cTn id="681" presetID="22" presetClass="entr" presetSubtype="8" fill="hold" grpId="0" nodeType="afterEffect">
                                  <p:stCondLst>
                                    <p:cond delay="0"/>
                                  </p:stCondLst>
                                  <p:childTnLst>
                                    <p:set>
                                      <p:cBhvr>
                                        <p:cTn id="682" dur="1" fill="hold">
                                          <p:stCondLst>
                                            <p:cond delay="0"/>
                                          </p:stCondLst>
                                        </p:cTn>
                                        <p:tgtEl>
                                          <p:spTgt spid="627"/>
                                        </p:tgtEl>
                                        <p:attrNameLst>
                                          <p:attrName>style.visibility</p:attrName>
                                        </p:attrNameLst>
                                      </p:cBhvr>
                                      <p:to>
                                        <p:strVal val="visible"/>
                                      </p:to>
                                    </p:set>
                                    <p:animEffect transition="in" filter="wipe(left)">
                                      <p:cBhvr>
                                        <p:cTn id="683" dur="500"/>
                                        <p:tgtEl>
                                          <p:spTgt spid="627"/>
                                        </p:tgtEl>
                                      </p:cBhvr>
                                    </p:animEffect>
                                  </p:childTnLst>
                                </p:cTn>
                              </p:par>
                            </p:childTnLst>
                          </p:cTn>
                        </p:par>
                        <p:par>
                          <p:cTn id="684" fill="hold">
                            <p:stCondLst>
                              <p:cond delay="85000"/>
                            </p:stCondLst>
                            <p:childTnLst>
                              <p:par>
                                <p:cTn id="685" presetID="22" presetClass="entr" presetSubtype="8" fill="hold" nodeType="afterEffect">
                                  <p:stCondLst>
                                    <p:cond delay="0"/>
                                  </p:stCondLst>
                                  <p:childTnLst>
                                    <p:set>
                                      <p:cBhvr>
                                        <p:cTn id="686" dur="1" fill="hold">
                                          <p:stCondLst>
                                            <p:cond delay="0"/>
                                          </p:stCondLst>
                                        </p:cTn>
                                        <p:tgtEl>
                                          <p:spTgt spid="629"/>
                                        </p:tgtEl>
                                        <p:attrNameLst>
                                          <p:attrName>style.visibility</p:attrName>
                                        </p:attrNameLst>
                                      </p:cBhvr>
                                      <p:to>
                                        <p:strVal val="visible"/>
                                      </p:to>
                                    </p:set>
                                    <p:animEffect transition="in" filter="wipe(left)">
                                      <p:cBhvr>
                                        <p:cTn id="687" dur="500"/>
                                        <p:tgtEl>
                                          <p:spTgt spid="629"/>
                                        </p:tgtEl>
                                      </p:cBhvr>
                                    </p:animEffect>
                                  </p:childTnLst>
                                </p:cTn>
                              </p:par>
                            </p:childTnLst>
                          </p:cTn>
                        </p:par>
                        <p:par>
                          <p:cTn id="688" fill="hold">
                            <p:stCondLst>
                              <p:cond delay="85500"/>
                            </p:stCondLst>
                            <p:childTnLst>
                              <p:par>
                                <p:cTn id="689" presetID="22" presetClass="entr" presetSubtype="8" fill="hold" grpId="0" nodeType="afterEffect">
                                  <p:stCondLst>
                                    <p:cond delay="0"/>
                                  </p:stCondLst>
                                  <p:childTnLst>
                                    <p:set>
                                      <p:cBhvr>
                                        <p:cTn id="690" dur="1" fill="hold">
                                          <p:stCondLst>
                                            <p:cond delay="0"/>
                                          </p:stCondLst>
                                        </p:cTn>
                                        <p:tgtEl>
                                          <p:spTgt spid="630"/>
                                        </p:tgtEl>
                                        <p:attrNameLst>
                                          <p:attrName>style.visibility</p:attrName>
                                        </p:attrNameLst>
                                      </p:cBhvr>
                                      <p:to>
                                        <p:strVal val="visible"/>
                                      </p:to>
                                    </p:set>
                                    <p:animEffect transition="in" filter="wipe(left)">
                                      <p:cBhvr>
                                        <p:cTn id="691" dur="500"/>
                                        <p:tgtEl>
                                          <p:spTgt spid="630"/>
                                        </p:tgtEl>
                                      </p:cBhvr>
                                    </p:animEffect>
                                  </p:childTnLst>
                                </p:cTn>
                              </p:par>
                            </p:childTnLst>
                          </p:cTn>
                        </p:par>
                        <p:par>
                          <p:cTn id="692" fill="hold">
                            <p:stCondLst>
                              <p:cond delay="86000"/>
                            </p:stCondLst>
                            <p:childTnLst>
                              <p:par>
                                <p:cTn id="693" presetID="22" presetClass="entr" presetSubtype="8" fill="hold" nodeType="afterEffect">
                                  <p:stCondLst>
                                    <p:cond delay="0"/>
                                  </p:stCondLst>
                                  <p:childTnLst>
                                    <p:set>
                                      <p:cBhvr>
                                        <p:cTn id="694" dur="1" fill="hold">
                                          <p:stCondLst>
                                            <p:cond delay="0"/>
                                          </p:stCondLst>
                                        </p:cTn>
                                        <p:tgtEl>
                                          <p:spTgt spid="632"/>
                                        </p:tgtEl>
                                        <p:attrNameLst>
                                          <p:attrName>style.visibility</p:attrName>
                                        </p:attrNameLst>
                                      </p:cBhvr>
                                      <p:to>
                                        <p:strVal val="visible"/>
                                      </p:to>
                                    </p:set>
                                    <p:animEffect transition="in" filter="wipe(left)">
                                      <p:cBhvr>
                                        <p:cTn id="695" dur="500"/>
                                        <p:tgtEl>
                                          <p:spTgt spid="632"/>
                                        </p:tgtEl>
                                      </p:cBhvr>
                                    </p:animEffect>
                                  </p:childTnLst>
                                </p:cTn>
                              </p:par>
                            </p:childTnLst>
                          </p:cTn>
                        </p:par>
                        <p:par>
                          <p:cTn id="696" fill="hold">
                            <p:stCondLst>
                              <p:cond delay="86500"/>
                            </p:stCondLst>
                            <p:childTnLst>
                              <p:par>
                                <p:cTn id="697" presetID="22" presetClass="entr" presetSubtype="8" fill="hold" grpId="0" nodeType="afterEffect">
                                  <p:stCondLst>
                                    <p:cond delay="0"/>
                                  </p:stCondLst>
                                  <p:childTnLst>
                                    <p:set>
                                      <p:cBhvr>
                                        <p:cTn id="698" dur="1" fill="hold">
                                          <p:stCondLst>
                                            <p:cond delay="0"/>
                                          </p:stCondLst>
                                        </p:cTn>
                                        <p:tgtEl>
                                          <p:spTgt spid="631"/>
                                        </p:tgtEl>
                                        <p:attrNameLst>
                                          <p:attrName>style.visibility</p:attrName>
                                        </p:attrNameLst>
                                      </p:cBhvr>
                                      <p:to>
                                        <p:strVal val="visible"/>
                                      </p:to>
                                    </p:set>
                                    <p:animEffect transition="in" filter="wipe(left)">
                                      <p:cBhvr>
                                        <p:cTn id="699" dur="500"/>
                                        <p:tgtEl>
                                          <p:spTgt spid="631"/>
                                        </p:tgtEl>
                                      </p:cBhvr>
                                    </p:animEffect>
                                  </p:childTnLst>
                                </p:cTn>
                              </p:par>
                            </p:childTnLst>
                          </p:cTn>
                        </p:par>
                        <p:par>
                          <p:cTn id="700" fill="hold">
                            <p:stCondLst>
                              <p:cond delay="87000"/>
                            </p:stCondLst>
                            <p:childTnLst>
                              <p:par>
                                <p:cTn id="701" presetID="22" presetClass="entr" presetSubtype="8" fill="hold" nodeType="afterEffect">
                                  <p:stCondLst>
                                    <p:cond delay="0"/>
                                  </p:stCondLst>
                                  <p:childTnLst>
                                    <p:set>
                                      <p:cBhvr>
                                        <p:cTn id="702" dur="1" fill="hold">
                                          <p:stCondLst>
                                            <p:cond delay="0"/>
                                          </p:stCondLst>
                                        </p:cTn>
                                        <p:tgtEl>
                                          <p:spTgt spid="634"/>
                                        </p:tgtEl>
                                        <p:attrNameLst>
                                          <p:attrName>style.visibility</p:attrName>
                                        </p:attrNameLst>
                                      </p:cBhvr>
                                      <p:to>
                                        <p:strVal val="visible"/>
                                      </p:to>
                                    </p:set>
                                    <p:animEffect transition="in" filter="wipe(left)">
                                      <p:cBhvr>
                                        <p:cTn id="703" dur="500"/>
                                        <p:tgtEl>
                                          <p:spTgt spid="634"/>
                                        </p:tgtEl>
                                      </p:cBhvr>
                                    </p:animEffect>
                                  </p:childTnLst>
                                </p:cTn>
                              </p:par>
                            </p:childTnLst>
                          </p:cTn>
                        </p:par>
                        <p:par>
                          <p:cTn id="704" fill="hold">
                            <p:stCondLst>
                              <p:cond delay="87500"/>
                            </p:stCondLst>
                            <p:childTnLst>
                              <p:par>
                                <p:cTn id="705" presetID="22" presetClass="entr" presetSubtype="8" fill="hold" grpId="0" nodeType="afterEffect">
                                  <p:stCondLst>
                                    <p:cond delay="0"/>
                                  </p:stCondLst>
                                  <p:childTnLst>
                                    <p:set>
                                      <p:cBhvr>
                                        <p:cTn id="706" dur="1" fill="hold">
                                          <p:stCondLst>
                                            <p:cond delay="0"/>
                                          </p:stCondLst>
                                        </p:cTn>
                                        <p:tgtEl>
                                          <p:spTgt spid="633"/>
                                        </p:tgtEl>
                                        <p:attrNameLst>
                                          <p:attrName>style.visibility</p:attrName>
                                        </p:attrNameLst>
                                      </p:cBhvr>
                                      <p:to>
                                        <p:strVal val="visible"/>
                                      </p:to>
                                    </p:set>
                                    <p:animEffect transition="in" filter="wipe(left)">
                                      <p:cBhvr>
                                        <p:cTn id="707" dur="500"/>
                                        <p:tgtEl>
                                          <p:spTgt spid="633"/>
                                        </p:tgtEl>
                                      </p:cBhvr>
                                    </p:animEffect>
                                  </p:childTnLst>
                                </p:cTn>
                              </p:par>
                            </p:childTnLst>
                          </p:cTn>
                        </p:par>
                        <p:par>
                          <p:cTn id="708" fill="hold">
                            <p:stCondLst>
                              <p:cond delay="88000"/>
                            </p:stCondLst>
                            <p:childTnLst>
                              <p:par>
                                <p:cTn id="709" presetID="22" presetClass="entr" presetSubtype="8" fill="hold" nodeType="afterEffect">
                                  <p:stCondLst>
                                    <p:cond delay="0"/>
                                  </p:stCondLst>
                                  <p:childTnLst>
                                    <p:set>
                                      <p:cBhvr>
                                        <p:cTn id="710" dur="1" fill="hold">
                                          <p:stCondLst>
                                            <p:cond delay="0"/>
                                          </p:stCondLst>
                                        </p:cTn>
                                        <p:tgtEl>
                                          <p:spTgt spid="635"/>
                                        </p:tgtEl>
                                        <p:attrNameLst>
                                          <p:attrName>style.visibility</p:attrName>
                                        </p:attrNameLst>
                                      </p:cBhvr>
                                      <p:to>
                                        <p:strVal val="visible"/>
                                      </p:to>
                                    </p:set>
                                    <p:animEffect transition="in" filter="wipe(left)">
                                      <p:cBhvr>
                                        <p:cTn id="711" dur="500"/>
                                        <p:tgtEl>
                                          <p:spTgt spid="635"/>
                                        </p:tgtEl>
                                      </p:cBhvr>
                                    </p:animEffect>
                                  </p:childTnLst>
                                </p:cTn>
                              </p:par>
                            </p:childTnLst>
                          </p:cTn>
                        </p:par>
                        <p:par>
                          <p:cTn id="712" fill="hold">
                            <p:stCondLst>
                              <p:cond delay="88500"/>
                            </p:stCondLst>
                            <p:childTnLst>
                              <p:par>
                                <p:cTn id="713" presetID="22" presetClass="entr" presetSubtype="8" fill="hold" nodeType="afterEffect">
                                  <p:stCondLst>
                                    <p:cond delay="0"/>
                                  </p:stCondLst>
                                  <p:childTnLst>
                                    <p:set>
                                      <p:cBhvr>
                                        <p:cTn id="714" dur="1" fill="hold">
                                          <p:stCondLst>
                                            <p:cond delay="0"/>
                                          </p:stCondLst>
                                        </p:cTn>
                                        <p:tgtEl>
                                          <p:spTgt spid="636"/>
                                        </p:tgtEl>
                                        <p:attrNameLst>
                                          <p:attrName>style.visibility</p:attrName>
                                        </p:attrNameLst>
                                      </p:cBhvr>
                                      <p:to>
                                        <p:strVal val="visible"/>
                                      </p:to>
                                    </p:set>
                                    <p:animEffect transition="in" filter="wipe(left)">
                                      <p:cBhvr>
                                        <p:cTn id="715" dur="500"/>
                                        <p:tgtEl>
                                          <p:spTgt spid="636"/>
                                        </p:tgtEl>
                                      </p:cBhvr>
                                    </p:animEffect>
                                  </p:childTnLst>
                                </p:cTn>
                              </p:par>
                            </p:childTnLst>
                          </p:cTn>
                        </p:par>
                        <p:par>
                          <p:cTn id="716" fill="hold">
                            <p:stCondLst>
                              <p:cond delay="89000"/>
                            </p:stCondLst>
                            <p:childTnLst>
                              <p:par>
                                <p:cTn id="717" presetID="22" presetClass="entr" presetSubtype="8" fill="hold" grpId="0" nodeType="afterEffect">
                                  <p:stCondLst>
                                    <p:cond delay="0"/>
                                  </p:stCondLst>
                                  <p:childTnLst>
                                    <p:set>
                                      <p:cBhvr>
                                        <p:cTn id="718" dur="1" fill="hold">
                                          <p:stCondLst>
                                            <p:cond delay="0"/>
                                          </p:stCondLst>
                                        </p:cTn>
                                        <p:tgtEl>
                                          <p:spTgt spid="637"/>
                                        </p:tgtEl>
                                        <p:attrNameLst>
                                          <p:attrName>style.visibility</p:attrName>
                                        </p:attrNameLst>
                                      </p:cBhvr>
                                      <p:to>
                                        <p:strVal val="visible"/>
                                      </p:to>
                                    </p:set>
                                    <p:animEffect transition="in" filter="wipe(left)">
                                      <p:cBhvr>
                                        <p:cTn id="719" dur="500"/>
                                        <p:tgtEl>
                                          <p:spTgt spid="637"/>
                                        </p:tgtEl>
                                      </p:cBhvr>
                                    </p:animEffect>
                                  </p:childTnLst>
                                </p:cTn>
                              </p:par>
                            </p:childTnLst>
                          </p:cTn>
                        </p:par>
                        <p:par>
                          <p:cTn id="720" fill="hold">
                            <p:stCondLst>
                              <p:cond delay="89500"/>
                            </p:stCondLst>
                            <p:childTnLst>
                              <p:par>
                                <p:cTn id="721" presetID="22" presetClass="entr" presetSubtype="8" fill="hold" grpId="0" nodeType="afterEffect">
                                  <p:stCondLst>
                                    <p:cond delay="0"/>
                                  </p:stCondLst>
                                  <p:childTnLst>
                                    <p:set>
                                      <p:cBhvr>
                                        <p:cTn id="722" dur="1" fill="hold">
                                          <p:stCondLst>
                                            <p:cond delay="0"/>
                                          </p:stCondLst>
                                        </p:cTn>
                                        <p:tgtEl>
                                          <p:spTgt spid="638"/>
                                        </p:tgtEl>
                                        <p:attrNameLst>
                                          <p:attrName>style.visibility</p:attrName>
                                        </p:attrNameLst>
                                      </p:cBhvr>
                                      <p:to>
                                        <p:strVal val="visible"/>
                                      </p:to>
                                    </p:set>
                                    <p:animEffect transition="in" filter="wipe(left)">
                                      <p:cBhvr>
                                        <p:cTn id="723" dur="500"/>
                                        <p:tgtEl>
                                          <p:spTgt spid="638"/>
                                        </p:tgtEl>
                                      </p:cBhvr>
                                    </p:animEffect>
                                  </p:childTnLst>
                                </p:cTn>
                              </p:par>
                            </p:childTnLst>
                          </p:cTn>
                        </p:par>
                        <p:par>
                          <p:cTn id="724" fill="hold">
                            <p:stCondLst>
                              <p:cond delay="90000"/>
                            </p:stCondLst>
                            <p:childTnLst>
                              <p:par>
                                <p:cTn id="725" presetID="22" presetClass="entr" presetSubtype="8" fill="hold" grpId="0" nodeType="afterEffect">
                                  <p:stCondLst>
                                    <p:cond delay="0"/>
                                  </p:stCondLst>
                                  <p:childTnLst>
                                    <p:set>
                                      <p:cBhvr>
                                        <p:cTn id="726" dur="1" fill="hold">
                                          <p:stCondLst>
                                            <p:cond delay="0"/>
                                          </p:stCondLst>
                                        </p:cTn>
                                        <p:tgtEl>
                                          <p:spTgt spid="639"/>
                                        </p:tgtEl>
                                        <p:attrNameLst>
                                          <p:attrName>style.visibility</p:attrName>
                                        </p:attrNameLst>
                                      </p:cBhvr>
                                      <p:to>
                                        <p:strVal val="visible"/>
                                      </p:to>
                                    </p:set>
                                    <p:animEffect transition="in" filter="wipe(left)">
                                      <p:cBhvr>
                                        <p:cTn id="727" dur="500"/>
                                        <p:tgtEl>
                                          <p:spTgt spid="639"/>
                                        </p:tgtEl>
                                      </p:cBhvr>
                                    </p:animEffect>
                                  </p:childTnLst>
                                </p:cTn>
                              </p:par>
                            </p:childTnLst>
                          </p:cTn>
                        </p:par>
                        <p:par>
                          <p:cTn id="728" fill="hold">
                            <p:stCondLst>
                              <p:cond delay="90500"/>
                            </p:stCondLst>
                            <p:childTnLst>
                              <p:par>
                                <p:cTn id="729" presetID="22" presetClass="entr" presetSubtype="8" fill="hold" nodeType="afterEffect">
                                  <p:stCondLst>
                                    <p:cond delay="0"/>
                                  </p:stCondLst>
                                  <p:childTnLst>
                                    <p:set>
                                      <p:cBhvr>
                                        <p:cTn id="730" dur="1" fill="hold">
                                          <p:stCondLst>
                                            <p:cond delay="0"/>
                                          </p:stCondLst>
                                        </p:cTn>
                                        <p:tgtEl>
                                          <p:spTgt spid="641"/>
                                        </p:tgtEl>
                                        <p:attrNameLst>
                                          <p:attrName>style.visibility</p:attrName>
                                        </p:attrNameLst>
                                      </p:cBhvr>
                                      <p:to>
                                        <p:strVal val="visible"/>
                                      </p:to>
                                    </p:set>
                                    <p:animEffect transition="in" filter="wipe(left)">
                                      <p:cBhvr>
                                        <p:cTn id="731" dur="500"/>
                                        <p:tgtEl>
                                          <p:spTgt spid="641"/>
                                        </p:tgtEl>
                                      </p:cBhvr>
                                    </p:animEffect>
                                  </p:childTnLst>
                                </p:cTn>
                              </p:par>
                            </p:childTnLst>
                          </p:cTn>
                        </p:par>
                        <p:par>
                          <p:cTn id="732" fill="hold">
                            <p:stCondLst>
                              <p:cond delay="91000"/>
                            </p:stCondLst>
                            <p:childTnLst>
                              <p:par>
                                <p:cTn id="733" presetID="22" presetClass="entr" presetSubtype="8" fill="hold" grpId="0" nodeType="afterEffect">
                                  <p:stCondLst>
                                    <p:cond delay="0"/>
                                  </p:stCondLst>
                                  <p:childTnLst>
                                    <p:set>
                                      <p:cBhvr>
                                        <p:cTn id="734" dur="1" fill="hold">
                                          <p:stCondLst>
                                            <p:cond delay="0"/>
                                          </p:stCondLst>
                                        </p:cTn>
                                        <p:tgtEl>
                                          <p:spTgt spid="640"/>
                                        </p:tgtEl>
                                        <p:attrNameLst>
                                          <p:attrName>style.visibility</p:attrName>
                                        </p:attrNameLst>
                                      </p:cBhvr>
                                      <p:to>
                                        <p:strVal val="visible"/>
                                      </p:to>
                                    </p:set>
                                    <p:animEffect transition="in" filter="wipe(left)">
                                      <p:cBhvr>
                                        <p:cTn id="735" dur="500"/>
                                        <p:tgtEl>
                                          <p:spTgt spid="640"/>
                                        </p:tgtEl>
                                      </p:cBhvr>
                                    </p:animEffect>
                                  </p:childTnLst>
                                </p:cTn>
                              </p:par>
                            </p:childTnLst>
                          </p:cTn>
                        </p:par>
                        <p:par>
                          <p:cTn id="736" fill="hold">
                            <p:stCondLst>
                              <p:cond delay="91500"/>
                            </p:stCondLst>
                            <p:childTnLst>
                              <p:par>
                                <p:cTn id="737" presetID="22" presetClass="entr" presetSubtype="8" fill="hold" nodeType="afterEffect">
                                  <p:stCondLst>
                                    <p:cond delay="0"/>
                                  </p:stCondLst>
                                  <p:childTnLst>
                                    <p:set>
                                      <p:cBhvr>
                                        <p:cTn id="738" dur="1" fill="hold">
                                          <p:stCondLst>
                                            <p:cond delay="0"/>
                                          </p:stCondLst>
                                        </p:cTn>
                                        <p:tgtEl>
                                          <p:spTgt spid="643"/>
                                        </p:tgtEl>
                                        <p:attrNameLst>
                                          <p:attrName>style.visibility</p:attrName>
                                        </p:attrNameLst>
                                      </p:cBhvr>
                                      <p:to>
                                        <p:strVal val="visible"/>
                                      </p:to>
                                    </p:set>
                                    <p:animEffect transition="in" filter="wipe(left)">
                                      <p:cBhvr>
                                        <p:cTn id="739" dur="500"/>
                                        <p:tgtEl>
                                          <p:spTgt spid="643"/>
                                        </p:tgtEl>
                                      </p:cBhvr>
                                    </p:animEffect>
                                  </p:childTnLst>
                                </p:cTn>
                              </p:par>
                            </p:childTnLst>
                          </p:cTn>
                        </p:par>
                        <p:par>
                          <p:cTn id="740" fill="hold">
                            <p:stCondLst>
                              <p:cond delay="92000"/>
                            </p:stCondLst>
                            <p:childTnLst>
                              <p:par>
                                <p:cTn id="741" presetID="22" presetClass="entr" presetSubtype="8" fill="hold" grpId="0" nodeType="afterEffect">
                                  <p:stCondLst>
                                    <p:cond delay="0"/>
                                  </p:stCondLst>
                                  <p:childTnLst>
                                    <p:set>
                                      <p:cBhvr>
                                        <p:cTn id="742" dur="1" fill="hold">
                                          <p:stCondLst>
                                            <p:cond delay="0"/>
                                          </p:stCondLst>
                                        </p:cTn>
                                        <p:tgtEl>
                                          <p:spTgt spid="642"/>
                                        </p:tgtEl>
                                        <p:attrNameLst>
                                          <p:attrName>style.visibility</p:attrName>
                                        </p:attrNameLst>
                                      </p:cBhvr>
                                      <p:to>
                                        <p:strVal val="visible"/>
                                      </p:to>
                                    </p:set>
                                    <p:animEffect transition="in" filter="wipe(left)">
                                      <p:cBhvr>
                                        <p:cTn id="743" dur="500"/>
                                        <p:tgtEl>
                                          <p:spTgt spid="642"/>
                                        </p:tgtEl>
                                      </p:cBhvr>
                                    </p:animEffect>
                                  </p:childTnLst>
                                </p:cTn>
                              </p:par>
                            </p:childTnLst>
                          </p:cTn>
                        </p:par>
                        <p:par>
                          <p:cTn id="744" fill="hold">
                            <p:stCondLst>
                              <p:cond delay="92500"/>
                            </p:stCondLst>
                            <p:childTnLst>
                              <p:par>
                                <p:cTn id="745" presetID="22" presetClass="entr" presetSubtype="8" fill="hold" nodeType="afterEffect">
                                  <p:stCondLst>
                                    <p:cond delay="0"/>
                                  </p:stCondLst>
                                  <p:childTnLst>
                                    <p:set>
                                      <p:cBhvr>
                                        <p:cTn id="746" dur="1" fill="hold">
                                          <p:stCondLst>
                                            <p:cond delay="0"/>
                                          </p:stCondLst>
                                        </p:cTn>
                                        <p:tgtEl>
                                          <p:spTgt spid="622"/>
                                        </p:tgtEl>
                                        <p:attrNameLst>
                                          <p:attrName>style.visibility</p:attrName>
                                        </p:attrNameLst>
                                      </p:cBhvr>
                                      <p:to>
                                        <p:strVal val="visible"/>
                                      </p:to>
                                    </p:set>
                                    <p:animEffect transition="in" filter="wipe(left)">
                                      <p:cBhvr>
                                        <p:cTn id="747" dur="500"/>
                                        <p:tgtEl>
                                          <p:spTgt spid="622"/>
                                        </p:tgtEl>
                                      </p:cBhvr>
                                    </p:animEffect>
                                  </p:childTnLst>
                                </p:cTn>
                              </p:par>
                            </p:childTnLst>
                          </p:cTn>
                        </p:par>
                        <p:par>
                          <p:cTn id="748" fill="hold">
                            <p:stCondLst>
                              <p:cond delay="93000"/>
                            </p:stCondLst>
                            <p:childTnLst>
                              <p:par>
                                <p:cTn id="749" presetID="22" presetClass="entr" presetSubtype="8" fill="hold" grpId="0" nodeType="afterEffect">
                                  <p:stCondLst>
                                    <p:cond delay="0"/>
                                  </p:stCondLst>
                                  <p:childTnLst>
                                    <p:set>
                                      <p:cBhvr>
                                        <p:cTn id="750" dur="1" fill="hold">
                                          <p:stCondLst>
                                            <p:cond delay="0"/>
                                          </p:stCondLst>
                                        </p:cTn>
                                        <p:tgtEl>
                                          <p:spTgt spid="644"/>
                                        </p:tgtEl>
                                        <p:attrNameLst>
                                          <p:attrName>style.visibility</p:attrName>
                                        </p:attrNameLst>
                                      </p:cBhvr>
                                      <p:to>
                                        <p:strVal val="visible"/>
                                      </p:to>
                                    </p:set>
                                    <p:animEffect transition="in" filter="wipe(left)">
                                      <p:cBhvr>
                                        <p:cTn id="751" dur="500"/>
                                        <p:tgtEl>
                                          <p:spTgt spid="644"/>
                                        </p:tgtEl>
                                      </p:cBhvr>
                                    </p:animEffect>
                                  </p:childTnLst>
                                </p:cTn>
                              </p:par>
                            </p:childTnLst>
                          </p:cTn>
                        </p:par>
                        <p:par>
                          <p:cTn id="752" fill="hold">
                            <p:stCondLst>
                              <p:cond delay="93500"/>
                            </p:stCondLst>
                            <p:childTnLst>
                              <p:par>
                                <p:cTn id="753" presetID="22" presetClass="entr" presetSubtype="8" fill="hold" nodeType="afterEffect">
                                  <p:stCondLst>
                                    <p:cond delay="0"/>
                                  </p:stCondLst>
                                  <p:childTnLst>
                                    <p:set>
                                      <p:cBhvr>
                                        <p:cTn id="754" dur="1" fill="hold">
                                          <p:stCondLst>
                                            <p:cond delay="0"/>
                                          </p:stCondLst>
                                        </p:cTn>
                                        <p:tgtEl>
                                          <p:spTgt spid="645"/>
                                        </p:tgtEl>
                                        <p:attrNameLst>
                                          <p:attrName>style.visibility</p:attrName>
                                        </p:attrNameLst>
                                      </p:cBhvr>
                                      <p:to>
                                        <p:strVal val="visible"/>
                                      </p:to>
                                    </p:set>
                                    <p:animEffect transition="in" filter="wipe(left)">
                                      <p:cBhvr>
                                        <p:cTn id="755" dur="500"/>
                                        <p:tgtEl>
                                          <p:spTgt spid="645"/>
                                        </p:tgtEl>
                                      </p:cBhvr>
                                    </p:animEffect>
                                  </p:childTnLst>
                                </p:cTn>
                              </p:par>
                            </p:childTnLst>
                          </p:cTn>
                        </p:par>
                        <p:par>
                          <p:cTn id="756" fill="hold">
                            <p:stCondLst>
                              <p:cond delay="94000"/>
                            </p:stCondLst>
                            <p:childTnLst>
                              <p:par>
                                <p:cTn id="757" presetID="22" presetClass="entr" presetSubtype="8" fill="hold" grpId="0" nodeType="afterEffect">
                                  <p:stCondLst>
                                    <p:cond delay="0"/>
                                  </p:stCondLst>
                                  <p:childTnLst>
                                    <p:set>
                                      <p:cBhvr>
                                        <p:cTn id="758" dur="1" fill="hold">
                                          <p:stCondLst>
                                            <p:cond delay="0"/>
                                          </p:stCondLst>
                                        </p:cTn>
                                        <p:tgtEl>
                                          <p:spTgt spid="646"/>
                                        </p:tgtEl>
                                        <p:attrNameLst>
                                          <p:attrName>style.visibility</p:attrName>
                                        </p:attrNameLst>
                                      </p:cBhvr>
                                      <p:to>
                                        <p:strVal val="visible"/>
                                      </p:to>
                                    </p:set>
                                    <p:animEffect transition="in" filter="wipe(left)">
                                      <p:cBhvr>
                                        <p:cTn id="759" dur="500"/>
                                        <p:tgtEl>
                                          <p:spTgt spid="646"/>
                                        </p:tgtEl>
                                      </p:cBhvr>
                                    </p:animEffect>
                                  </p:childTnLst>
                                </p:cTn>
                              </p:par>
                            </p:childTnLst>
                          </p:cTn>
                        </p:par>
                        <p:par>
                          <p:cTn id="760" fill="hold">
                            <p:stCondLst>
                              <p:cond delay="94500"/>
                            </p:stCondLst>
                            <p:childTnLst>
                              <p:par>
                                <p:cTn id="761" presetID="22" presetClass="entr" presetSubtype="8" fill="hold" grpId="0" nodeType="afterEffect">
                                  <p:stCondLst>
                                    <p:cond delay="0"/>
                                  </p:stCondLst>
                                  <p:childTnLst>
                                    <p:set>
                                      <p:cBhvr>
                                        <p:cTn id="762" dur="1" fill="hold">
                                          <p:stCondLst>
                                            <p:cond delay="0"/>
                                          </p:stCondLst>
                                        </p:cTn>
                                        <p:tgtEl>
                                          <p:spTgt spid="649"/>
                                        </p:tgtEl>
                                        <p:attrNameLst>
                                          <p:attrName>style.visibility</p:attrName>
                                        </p:attrNameLst>
                                      </p:cBhvr>
                                      <p:to>
                                        <p:strVal val="visible"/>
                                      </p:to>
                                    </p:set>
                                    <p:animEffect transition="in" filter="wipe(left)">
                                      <p:cBhvr>
                                        <p:cTn id="763" dur="500"/>
                                        <p:tgtEl>
                                          <p:spTgt spid="649"/>
                                        </p:tgtEl>
                                      </p:cBhvr>
                                    </p:animEffect>
                                  </p:childTnLst>
                                </p:cTn>
                              </p:par>
                            </p:childTnLst>
                          </p:cTn>
                        </p:par>
                        <p:par>
                          <p:cTn id="764" fill="hold">
                            <p:stCondLst>
                              <p:cond delay="95000"/>
                            </p:stCondLst>
                            <p:childTnLst>
                              <p:par>
                                <p:cTn id="765" presetID="22" presetClass="entr" presetSubtype="8" fill="hold" nodeType="afterEffect">
                                  <p:stCondLst>
                                    <p:cond delay="0"/>
                                  </p:stCondLst>
                                  <p:childTnLst>
                                    <p:set>
                                      <p:cBhvr>
                                        <p:cTn id="766" dur="1" fill="hold">
                                          <p:stCondLst>
                                            <p:cond delay="0"/>
                                          </p:stCondLst>
                                        </p:cTn>
                                        <p:tgtEl>
                                          <p:spTgt spid="650"/>
                                        </p:tgtEl>
                                        <p:attrNameLst>
                                          <p:attrName>style.visibility</p:attrName>
                                        </p:attrNameLst>
                                      </p:cBhvr>
                                      <p:to>
                                        <p:strVal val="visible"/>
                                      </p:to>
                                    </p:set>
                                    <p:animEffect transition="in" filter="wipe(left)">
                                      <p:cBhvr>
                                        <p:cTn id="767" dur="500"/>
                                        <p:tgtEl>
                                          <p:spTgt spid="650"/>
                                        </p:tgtEl>
                                      </p:cBhvr>
                                    </p:animEffect>
                                  </p:childTnLst>
                                </p:cTn>
                              </p:par>
                            </p:childTnLst>
                          </p:cTn>
                        </p:par>
                        <p:par>
                          <p:cTn id="768" fill="hold">
                            <p:stCondLst>
                              <p:cond delay="95500"/>
                            </p:stCondLst>
                            <p:childTnLst>
                              <p:par>
                                <p:cTn id="769" presetID="22" presetClass="entr" presetSubtype="8" fill="hold" nodeType="afterEffect">
                                  <p:stCondLst>
                                    <p:cond delay="0"/>
                                  </p:stCondLst>
                                  <p:childTnLst>
                                    <p:set>
                                      <p:cBhvr>
                                        <p:cTn id="770" dur="1" fill="hold">
                                          <p:stCondLst>
                                            <p:cond delay="0"/>
                                          </p:stCondLst>
                                        </p:cTn>
                                        <p:tgtEl>
                                          <p:spTgt spid="651"/>
                                        </p:tgtEl>
                                        <p:attrNameLst>
                                          <p:attrName>style.visibility</p:attrName>
                                        </p:attrNameLst>
                                      </p:cBhvr>
                                      <p:to>
                                        <p:strVal val="visible"/>
                                      </p:to>
                                    </p:set>
                                    <p:animEffect transition="in" filter="wipe(left)">
                                      <p:cBhvr>
                                        <p:cTn id="771" dur="500"/>
                                        <p:tgtEl>
                                          <p:spTgt spid="651"/>
                                        </p:tgtEl>
                                      </p:cBhvr>
                                    </p:animEffect>
                                  </p:childTnLst>
                                </p:cTn>
                              </p:par>
                            </p:childTnLst>
                          </p:cTn>
                        </p:par>
                        <p:par>
                          <p:cTn id="772" fill="hold">
                            <p:stCondLst>
                              <p:cond delay="96000"/>
                            </p:stCondLst>
                            <p:childTnLst>
                              <p:par>
                                <p:cTn id="773" presetID="22" presetClass="entr" presetSubtype="8" fill="hold" grpId="0" nodeType="afterEffect">
                                  <p:stCondLst>
                                    <p:cond delay="0"/>
                                  </p:stCondLst>
                                  <p:childTnLst>
                                    <p:set>
                                      <p:cBhvr>
                                        <p:cTn id="774" dur="1" fill="hold">
                                          <p:stCondLst>
                                            <p:cond delay="0"/>
                                          </p:stCondLst>
                                        </p:cTn>
                                        <p:tgtEl>
                                          <p:spTgt spid="652"/>
                                        </p:tgtEl>
                                        <p:attrNameLst>
                                          <p:attrName>style.visibility</p:attrName>
                                        </p:attrNameLst>
                                      </p:cBhvr>
                                      <p:to>
                                        <p:strVal val="visible"/>
                                      </p:to>
                                    </p:set>
                                    <p:animEffect transition="in" filter="wipe(left)">
                                      <p:cBhvr>
                                        <p:cTn id="775" dur="500"/>
                                        <p:tgtEl>
                                          <p:spTgt spid="652"/>
                                        </p:tgtEl>
                                      </p:cBhvr>
                                    </p:animEffect>
                                  </p:childTnLst>
                                </p:cTn>
                              </p:par>
                            </p:childTnLst>
                          </p:cTn>
                        </p:par>
                        <p:par>
                          <p:cTn id="776" fill="hold">
                            <p:stCondLst>
                              <p:cond delay="96500"/>
                            </p:stCondLst>
                            <p:childTnLst>
                              <p:par>
                                <p:cTn id="777" presetID="22" presetClass="entr" presetSubtype="8" fill="hold" grpId="0" nodeType="afterEffect">
                                  <p:stCondLst>
                                    <p:cond delay="0"/>
                                  </p:stCondLst>
                                  <p:childTnLst>
                                    <p:set>
                                      <p:cBhvr>
                                        <p:cTn id="778" dur="1" fill="hold">
                                          <p:stCondLst>
                                            <p:cond delay="0"/>
                                          </p:stCondLst>
                                        </p:cTn>
                                        <p:tgtEl>
                                          <p:spTgt spid="653"/>
                                        </p:tgtEl>
                                        <p:attrNameLst>
                                          <p:attrName>style.visibility</p:attrName>
                                        </p:attrNameLst>
                                      </p:cBhvr>
                                      <p:to>
                                        <p:strVal val="visible"/>
                                      </p:to>
                                    </p:set>
                                    <p:animEffect transition="in" filter="wipe(left)">
                                      <p:cBhvr>
                                        <p:cTn id="779" dur="500"/>
                                        <p:tgtEl>
                                          <p:spTgt spid="653"/>
                                        </p:tgtEl>
                                      </p:cBhvr>
                                    </p:animEffect>
                                  </p:childTnLst>
                                </p:cTn>
                              </p:par>
                            </p:childTnLst>
                          </p:cTn>
                        </p:par>
                        <p:par>
                          <p:cTn id="780" fill="hold">
                            <p:stCondLst>
                              <p:cond delay="97000"/>
                            </p:stCondLst>
                            <p:childTnLst>
                              <p:par>
                                <p:cTn id="781" presetID="22" presetClass="entr" presetSubtype="8" fill="hold" nodeType="afterEffect">
                                  <p:stCondLst>
                                    <p:cond delay="0"/>
                                  </p:stCondLst>
                                  <p:childTnLst>
                                    <p:set>
                                      <p:cBhvr>
                                        <p:cTn id="782" dur="1" fill="hold">
                                          <p:stCondLst>
                                            <p:cond delay="0"/>
                                          </p:stCondLst>
                                        </p:cTn>
                                        <p:tgtEl>
                                          <p:spTgt spid="654"/>
                                        </p:tgtEl>
                                        <p:attrNameLst>
                                          <p:attrName>style.visibility</p:attrName>
                                        </p:attrNameLst>
                                      </p:cBhvr>
                                      <p:to>
                                        <p:strVal val="visible"/>
                                      </p:to>
                                    </p:set>
                                    <p:animEffect transition="in" filter="wipe(left)">
                                      <p:cBhvr>
                                        <p:cTn id="783" dur="500"/>
                                        <p:tgtEl>
                                          <p:spTgt spid="654"/>
                                        </p:tgtEl>
                                      </p:cBhvr>
                                    </p:animEffect>
                                  </p:childTnLst>
                                </p:cTn>
                              </p:par>
                            </p:childTnLst>
                          </p:cTn>
                        </p:par>
                        <p:par>
                          <p:cTn id="784" fill="hold">
                            <p:stCondLst>
                              <p:cond delay="97500"/>
                            </p:stCondLst>
                            <p:childTnLst>
                              <p:par>
                                <p:cTn id="785" presetID="22" presetClass="entr" presetSubtype="8" fill="hold" grpId="0" nodeType="afterEffect">
                                  <p:stCondLst>
                                    <p:cond delay="0"/>
                                  </p:stCondLst>
                                  <p:childTnLst>
                                    <p:set>
                                      <p:cBhvr>
                                        <p:cTn id="786" dur="1" fill="hold">
                                          <p:stCondLst>
                                            <p:cond delay="0"/>
                                          </p:stCondLst>
                                        </p:cTn>
                                        <p:tgtEl>
                                          <p:spTgt spid="655"/>
                                        </p:tgtEl>
                                        <p:attrNameLst>
                                          <p:attrName>style.visibility</p:attrName>
                                        </p:attrNameLst>
                                      </p:cBhvr>
                                      <p:to>
                                        <p:strVal val="visible"/>
                                      </p:to>
                                    </p:set>
                                    <p:animEffect transition="in" filter="wipe(left)">
                                      <p:cBhvr>
                                        <p:cTn id="787" dur="500"/>
                                        <p:tgtEl>
                                          <p:spTgt spid="655"/>
                                        </p:tgtEl>
                                      </p:cBhvr>
                                    </p:animEffect>
                                  </p:childTnLst>
                                </p:cTn>
                              </p:par>
                            </p:childTnLst>
                          </p:cTn>
                        </p:par>
                        <p:par>
                          <p:cTn id="788" fill="hold">
                            <p:stCondLst>
                              <p:cond delay="98000"/>
                            </p:stCondLst>
                            <p:childTnLst>
                              <p:par>
                                <p:cTn id="789" presetID="22" presetClass="entr" presetSubtype="8" fill="hold" nodeType="afterEffect">
                                  <p:stCondLst>
                                    <p:cond delay="0"/>
                                  </p:stCondLst>
                                  <p:childTnLst>
                                    <p:set>
                                      <p:cBhvr>
                                        <p:cTn id="790" dur="1" fill="hold">
                                          <p:stCondLst>
                                            <p:cond delay="0"/>
                                          </p:stCondLst>
                                        </p:cTn>
                                        <p:tgtEl>
                                          <p:spTgt spid="656"/>
                                        </p:tgtEl>
                                        <p:attrNameLst>
                                          <p:attrName>style.visibility</p:attrName>
                                        </p:attrNameLst>
                                      </p:cBhvr>
                                      <p:to>
                                        <p:strVal val="visible"/>
                                      </p:to>
                                    </p:set>
                                    <p:animEffect transition="in" filter="wipe(left)">
                                      <p:cBhvr>
                                        <p:cTn id="791" dur="500"/>
                                        <p:tgtEl>
                                          <p:spTgt spid="656"/>
                                        </p:tgtEl>
                                      </p:cBhvr>
                                    </p:animEffect>
                                  </p:childTnLst>
                                </p:cTn>
                              </p:par>
                            </p:childTnLst>
                          </p:cTn>
                        </p:par>
                        <p:par>
                          <p:cTn id="792" fill="hold">
                            <p:stCondLst>
                              <p:cond delay="98500"/>
                            </p:stCondLst>
                            <p:childTnLst>
                              <p:par>
                                <p:cTn id="793" presetID="22" presetClass="entr" presetSubtype="8" fill="hold" grpId="0" nodeType="afterEffect">
                                  <p:stCondLst>
                                    <p:cond delay="0"/>
                                  </p:stCondLst>
                                  <p:childTnLst>
                                    <p:set>
                                      <p:cBhvr>
                                        <p:cTn id="794" dur="1" fill="hold">
                                          <p:stCondLst>
                                            <p:cond delay="0"/>
                                          </p:stCondLst>
                                        </p:cTn>
                                        <p:tgtEl>
                                          <p:spTgt spid="657"/>
                                        </p:tgtEl>
                                        <p:attrNameLst>
                                          <p:attrName>style.visibility</p:attrName>
                                        </p:attrNameLst>
                                      </p:cBhvr>
                                      <p:to>
                                        <p:strVal val="visible"/>
                                      </p:to>
                                    </p:set>
                                    <p:animEffect transition="in" filter="wipe(left)">
                                      <p:cBhvr>
                                        <p:cTn id="795" dur="500"/>
                                        <p:tgtEl>
                                          <p:spTgt spid="657"/>
                                        </p:tgtEl>
                                      </p:cBhvr>
                                    </p:animEffect>
                                  </p:childTnLst>
                                </p:cTn>
                              </p:par>
                            </p:childTnLst>
                          </p:cTn>
                        </p:par>
                        <p:par>
                          <p:cTn id="796" fill="hold">
                            <p:stCondLst>
                              <p:cond delay="99000"/>
                            </p:stCondLst>
                            <p:childTnLst>
                              <p:par>
                                <p:cTn id="797" presetID="22" presetClass="entr" presetSubtype="8" fill="hold" nodeType="afterEffect">
                                  <p:stCondLst>
                                    <p:cond delay="0"/>
                                  </p:stCondLst>
                                  <p:childTnLst>
                                    <p:set>
                                      <p:cBhvr>
                                        <p:cTn id="798" dur="1" fill="hold">
                                          <p:stCondLst>
                                            <p:cond delay="0"/>
                                          </p:stCondLst>
                                        </p:cTn>
                                        <p:tgtEl>
                                          <p:spTgt spid="658"/>
                                        </p:tgtEl>
                                        <p:attrNameLst>
                                          <p:attrName>style.visibility</p:attrName>
                                        </p:attrNameLst>
                                      </p:cBhvr>
                                      <p:to>
                                        <p:strVal val="visible"/>
                                      </p:to>
                                    </p:set>
                                    <p:animEffect transition="in" filter="wipe(left)">
                                      <p:cBhvr>
                                        <p:cTn id="799" dur="500"/>
                                        <p:tgtEl>
                                          <p:spTgt spid="658"/>
                                        </p:tgtEl>
                                      </p:cBhvr>
                                    </p:animEffect>
                                  </p:childTnLst>
                                </p:cTn>
                              </p:par>
                            </p:childTnLst>
                          </p:cTn>
                        </p:par>
                        <p:par>
                          <p:cTn id="800" fill="hold">
                            <p:stCondLst>
                              <p:cond delay="99500"/>
                            </p:stCondLst>
                            <p:childTnLst>
                              <p:par>
                                <p:cTn id="801" presetID="22" presetClass="entr" presetSubtype="8" fill="hold" grpId="0" nodeType="afterEffect">
                                  <p:stCondLst>
                                    <p:cond delay="0"/>
                                  </p:stCondLst>
                                  <p:childTnLst>
                                    <p:set>
                                      <p:cBhvr>
                                        <p:cTn id="802" dur="1" fill="hold">
                                          <p:stCondLst>
                                            <p:cond delay="0"/>
                                          </p:stCondLst>
                                        </p:cTn>
                                        <p:tgtEl>
                                          <p:spTgt spid="659"/>
                                        </p:tgtEl>
                                        <p:attrNameLst>
                                          <p:attrName>style.visibility</p:attrName>
                                        </p:attrNameLst>
                                      </p:cBhvr>
                                      <p:to>
                                        <p:strVal val="visible"/>
                                      </p:to>
                                    </p:set>
                                    <p:animEffect transition="in" filter="wipe(left)">
                                      <p:cBhvr>
                                        <p:cTn id="803" dur="500"/>
                                        <p:tgtEl>
                                          <p:spTgt spid="659"/>
                                        </p:tgtEl>
                                      </p:cBhvr>
                                    </p:animEffect>
                                  </p:childTnLst>
                                </p:cTn>
                              </p:par>
                            </p:childTnLst>
                          </p:cTn>
                        </p:par>
                        <p:par>
                          <p:cTn id="804" fill="hold">
                            <p:stCondLst>
                              <p:cond delay="100000"/>
                            </p:stCondLst>
                            <p:childTnLst>
                              <p:par>
                                <p:cTn id="805" presetID="22" presetClass="entr" presetSubtype="8" fill="hold" nodeType="afterEffect">
                                  <p:stCondLst>
                                    <p:cond delay="0"/>
                                  </p:stCondLst>
                                  <p:childTnLst>
                                    <p:set>
                                      <p:cBhvr>
                                        <p:cTn id="806" dur="1" fill="hold">
                                          <p:stCondLst>
                                            <p:cond delay="0"/>
                                          </p:stCondLst>
                                        </p:cTn>
                                        <p:tgtEl>
                                          <p:spTgt spid="660"/>
                                        </p:tgtEl>
                                        <p:attrNameLst>
                                          <p:attrName>style.visibility</p:attrName>
                                        </p:attrNameLst>
                                      </p:cBhvr>
                                      <p:to>
                                        <p:strVal val="visible"/>
                                      </p:to>
                                    </p:set>
                                    <p:animEffect transition="in" filter="wipe(left)">
                                      <p:cBhvr>
                                        <p:cTn id="807" dur="500"/>
                                        <p:tgtEl>
                                          <p:spTgt spid="660"/>
                                        </p:tgtEl>
                                      </p:cBhvr>
                                    </p:animEffect>
                                  </p:childTnLst>
                                </p:cTn>
                              </p:par>
                            </p:childTnLst>
                          </p:cTn>
                        </p:par>
                        <p:par>
                          <p:cTn id="808" fill="hold">
                            <p:stCondLst>
                              <p:cond delay="100500"/>
                            </p:stCondLst>
                            <p:childTnLst>
                              <p:par>
                                <p:cTn id="809" presetID="22" presetClass="entr" presetSubtype="8" fill="hold" grpId="0" nodeType="afterEffect">
                                  <p:stCondLst>
                                    <p:cond delay="0"/>
                                  </p:stCondLst>
                                  <p:childTnLst>
                                    <p:set>
                                      <p:cBhvr>
                                        <p:cTn id="810" dur="1" fill="hold">
                                          <p:stCondLst>
                                            <p:cond delay="0"/>
                                          </p:stCondLst>
                                        </p:cTn>
                                        <p:tgtEl>
                                          <p:spTgt spid="661"/>
                                        </p:tgtEl>
                                        <p:attrNameLst>
                                          <p:attrName>style.visibility</p:attrName>
                                        </p:attrNameLst>
                                      </p:cBhvr>
                                      <p:to>
                                        <p:strVal val="visible"/>
                                      </p:to>
                                    </p:set>
                                    <p:animEffect transition="in" filter="wipe(left)">
                                      <p:cBhvr>
                                        <p:cTn id="811" dur="500"/>
                                        <p:tgtEl>
                                          <p:spTgt spid="661"/>
                                        </p:tgtEl>
                                      </p:cBhvr>
                                    </p:animEffect>
                                  </p:childTnLst>
                                </p:cTn>
                              </p:par>
                            </p:childTnLst>
                          </p:cTn>
                        </p:par>
                        <p:par>
                          <p:cTn id="812" fill="hold">
                            <p:stCondLst>
                              <p:cond delay="101000"/>
                            </p:stCondLst>
                            <p:childTnLst>
                              <p:par>
                                <p:cTn id="813" presetID="22" presetClass="entr" presetSubtype="8" fill="hold" nodeType="afterEffect">
                                  <p:stCondLst>
                                    <p:cond delay="0"/>
                                  </p:stCondLst>
                                  <p:childTnLst>
                                    <p:set>
                                      <p:cBhvr>
                                        <p:cTn id="814" dur="1" fill="hold">
                                          <p:stCondLst>
                                            <p:cond delay="0"/>
                                          </p:stCondLst>
                                        </p:cTn>
                                        <p:tgtEl>
                                          <p:spTgt spid="662"/>
                                        </p:tgtEl>
                                        <p:attrNameLst>
                                          <p:attrName>style.visibility</p:attrName>
                                        </p:attrNameLst>
                                      </p:cBhvr>
                                      <p:to>
                                        <p:strVal val="visible"/>
                                      </p:to>
                                    </p:set>
                                    <p:animEffect transition="in" filter="wipe(left)">
                                      <p:cBhvr>
                                        <p:cTn id="815" dur="500"/>
                                        <p:tgtEl>
                                          <p:spTgt spid="662"/>
                                        </p:tgtEl>
                                      </p:cBhvr>
                                    </p:animEffect>
                                  </p:childTnLst>
                                </p:cTn>
                              </p:par>
                            </p:childTnLst>
                          </p:cTn>
                        </p:par>
                        <p:par>
                          <p:cTn id="816" fill="hold">
                            <p:stCondLst>
                              <p:cond delay="101500"/>
                            </p:stCondLst>
                            <p:childTnLst>
                              <p:par>
                                <p:cTn id="817" presetID="22" presetClass="entr" presetSubtype="8" fill="hold" grpId="0" nodeType="afterEffect">
                                  <p:stCondLst>
                                    <p:cond delay="0"/>
                                  </p:stCondLst>
                                  <p:childTnLst>
                                    <p:set>
                                      <p:cBhvr>
                                        <p:cTn id="818" dur="1" fill="hold">
                                          <p:stCondLst>
                                            <p:cond delay="0"/>
                                          </p:stCondLst>
                                        </p:cTn>
                                        <p:tgtEl>
                                          <p:spTgt spid="663"/>
                                        </p:tgtEl>
                                        <p:attrNameLst>
                                          <p:attrName>style.visibility</p:attrName>
                                        </p:attrNameLst>
                                      </p:cBhvr>
                                      <p:to>
                                        <p:strVal val="visible"/>
                                      </p:to>
                                    </p:set>
                                    <p:animEffect transition="in" filter="wipe(left)">
                                      <p:cBhvr>
                                        <p:cTn id="819" dur="500"/>
                                        <p:tgtEl>
                                          <p:spTgt spid="663"/>
                                        </p:tgtEl>
                                      </p:cBhvr>
                                    </p:animEffect>
                                  </p:childTnLst>
                                </p:cTn>
                              </p:par>
                            </p:childTnLst>
                          </p:cTn>
                        </p:par>
                        <p:par>
                          <p:cTn id="820" fill="hold">
                            <p:stCondLst>
                              <p:cond delay="102000"/>
                            </p:stCondLst>
                            <p:childTnLst>
                              <p:par>
                                <p:cTn id="821" presetID="22" presetClass="entr" presetSubtype="8" fill="hold" nodeType="afterEffect">
                                  <p:stCondLst>
                                    <p:cond delay="0"/>
                                  </p:stCondLst>
                                  <p:childTnLst>
                                    <p:set>
                                      <p:cBhvr>
                                        <p:cTn id="822" dur="1" fill="hold">
                                          <p:stCondLst>
                                            <p:cond delay="0"/>
                                          </p:stCondLst>
                                        </p:cTn>
                                        <p:tgtEl>
                                          <p:spTgt spid="664"/>
                                        </p:tgtEl>
                                        <p:attrNameLst>
                                          <p:attrName>style.visibility</p:attrName>
                                        </p:attrNameLst>
                                      </p:cBhvr>
                                      <p:to>
                                        <p:strVal val="visible"/>
                                      </p:to>
                                    </p:set>
                                    <p:animEffect transition="in" filter="wipe(left)">
                                      <p:cBhvr>
                                        <p:cTn id="823" dur="500"/>
                                        <p:tgtEl>
                                          <p:spTgt spid="664"/>
                                        </p:tgtEl>
                                      </p:cBhvr>
                                    </p:animEffect>
                                  </p:childTnLst>
                                </p:cTn>
                              </p:par>
                            </p:childTnLst>
                          </p:cTn>
                        </p:par>
                        <p:par>
                          <p:cTn id="824" fill="hold">
                            <p:stCondLst>
                              <p:cond delay="102500"/>
                            </p:stCondLst>
                            <p:childTnLst>
                              <p:par>
                                <p:cTn id="825" presetID="22" presetClass="entr" presetSubtype="8" fill="hold" grpId="0" nodeType="afterEffect">
                                  <p:stCondLst>
                                    <p:cond delay="0"/>
                                  </p:stCondLst>
                                  <p:childTnLst>
                                    <p:set>
                                      <p:cBhvr>
                                        <p:cTn id="826" dur="1" fill="hold">
                                          <p:stCondLst>
                                            <p:cond delay="0"/>
                                          </p:stCondLst>
                                        </p:cTn>
                                        <p:tgtEl>
                                          <p:spTgt spid="665"/>
                                        </p:tgtEl>
                                        <p:attrNameLst>
                                          <p:attrName>style.visibility</p:attrName>
                                        </p:attrNameLst>
                                      </p:cBhvr>
                                      <p:to>
                                        <p:strVal val="visible"/>
                                      </p:to>
                                    </p:set>
                                    <p:animEffect transition="in" filter="wipe(left)">
                                      <p:cBhvr>
                                        <p:cTn id="827" dur="500"/>
                                        <p:tgtEl>
                                          <p:spTgt spid="665"/>
                                        </p:tgtEl>
                                      </p:cBhvr>
                                    </p:animEffect>
                                  </p:childTnLst>
                                </p:cTn>
                              </p:par>
                            </p:childTnLst>
                          </p:cTn>
                        </p:par>
                        <p:par>
                          <p:cTn id="828" fill="hold">
                            <p:stCondLst>
                              <p:cond delay="103000"/>
                            </p:stCondLst>
                            <p:childTnLst>
                              <p:par>
                                <p:cTn id="829" presetID="22" presetClass="entr" presetSubtype="8" fill="hold" nodeType="afterEffect">
                                  <p:stCondLst>
                                    <p:cond delay="0"/>
                                  </p:stCondLst>
                                  <p:childTnLst>
                                    <p:set>
                                      <p:cBhvr>
                                        <p:cTn id="830" dur="1" fill="hold">
                                          <p:stCondLst>
                                            <p:cond delay="0"/>
                                          </p:stCondLst>
                                        </p:cTn>
                                        <p:tgtEl>
                                          <p:spTgt spid="666"/>
                                        </p:tgtEl>
                                        <p:attrNameLst>
                                          <p:attrName>style.visibility</p:attrName>
                                        </p:attrNameLst>
                                      </p:cBhvr>
                                      <p:to>
                                        <p:strVal val="visible"/>
                                      </p:to>
                                    </p:set>
                                    <p:animEffect transition="in" filter="wipe(left)">
                                      <p:cBhvr>
                                        <p:cTn id="831" dur="500"/>
                                        <p:tgtEl>
                                          <p:spTgt spid="666"/>
                                        </p:tgtEl>
                                      </p:cBhvr>
                                    </p:animEffect>
                                  </p:childTnLst>
                                </p:cTn>
                              </p:par>
                            </p:childTnLst>
                          </p:cTn>
                        </p:par>
                        <p:par>
                          <p:cTn id="832" fill="hold">
                            <p:stCondLst>
                              <p:cond delay="103500"/>
                            </p:stCondLst>
                            <p:childTnLst>
                              <p:par>
                                <p:cTn id="833" presetID="22" presetClass="entr" presetSubtype="8" fill="hold" grpId="0" nodeType="afterEffect">
                                  <p:stCondLst>
                                    <p:cond delay="0"/>
                                  </p:stCondLst>
                                  <p:childTnLst>
                                    <p:set>
                                      <p:cBhvr>
                                        <p:cTn id="834" dur="1" fill="hold">
                                          <p:stCondLst>
                                            <p:cond delay="0"/>
                                          </p:stCondLst>
                                        </p:cTn>
                                        <p:tgtEl>
                                          <p:spTgt spid="667"/>
                                        </p:tgtEl>
                                        <p:attrNameLst>
                                          <p:attrName>style.visibility</p:attrName>
                                        </p:attrNameLst>
                                      </p:cBhvr>
                                      <p:to>
                                        <p:strVal val="visible"/>
                                      </p:to>
                                    </p:set>
                                    <p:animEffect transition="in" filter="wipe(left)">
                                      <p:cBhvr>
                                        <p:cTn id="835" dur="500"/>
                                        <p:tgtEl>
                                          <p:spTgt spid="667"/>
                                        </p:tgtEl>
                                      </p:cBhvr>
                                    </p:animEffect>
                                  </p:childTnLst>
                                </p:cTn>
                              </p:par>
                            </p:childTnLst>
                          </p:cTn>
                        </p:par>
                        <p:par>
                          <p:cTn id="836" fill="hold">
                            <p:stCondLst>
                              <p:cond delay="104000"/>
                            </p:stCondLst>
                            <p:childTnLst>
                              <p:par>
                                <p:cTn id="837" presetID="22" presetClass="entr" presetSubtype="8" fill="hold" nodeType="afterEffect">
                                  <p:stCondLst>
                                    <p:cond delay="0"/>
                                  </p:stCondLst>
                                  <p:childTnLst>
                                    <p:set>
                                      <p:cBhvr>
                                        <p:cTn id="838" dur="1" fill="hold">
                                          <p:stCondLst>
                                            <p:cond delay="0"/>
                                          </p:stCondLst>
                                        </p:cTn>
                                        <p:tgtEl>
                                          <p:spTgt spid="668"/>
                                        </p:tgtEl>
                                        <p:attrNameLst>
                                          <p:attrName>style.visibility</p:attrName>
                                        </p:attrNameLst>
                                      </p:cBhvr>
                                      <p:to>
                                        <p:strVal val="visible"/>
                                      </p:to>
                                    </p:set>
                                    <p:animEffect transition="in" filter="wipe(left)">
                                      <p:cBhvr>
                                        <p:cTn id="839" dur="500"/>
                                        <p:tgtEl>
                                          <p:spTgt spid="668"/>
                                        </p:tgtEl>
                                      </p:cBhvr>
                                    </p:animEffect>
                                  </p:childTnLst>
                                </p:cTn>
                              </p:par>
                            </p:childTnLst>
                          </p:cTn>
                        </p:par>
                        <p:par>
                          <p:cTn id="840" fill="hold">
                            <p:stCondLst>
                              <p:cond delay="104500"/>
                            </p:stCondLst>
                            <p:childTnLst>
                              <p:par>
                                <p:cTn id="841" presetID="22" presetClass="entr" presetSubtype="8" fill="hold" nodeType="afterEffect">
                                  <p:stCondLst>
                                    <p:cond delay="0"/>
                                  </p:stCondLst>
                                  <p:childTnLst>
                                    <p:set>
                                      <p:cBhvr>
                                        <p:cTn id="842" dur="1" fill="hold">
                                          <p:stCondLst>
                                            <p:cond delay="0"/>
                                          </p:stCondLst>
                                        </p:cTn>
                                        <p:tgtEl>
                                          <p:spTgt spid="670"/>
                                        </p:tgtEl>
                                        <p:attrNameLst>
                                          <p:attrName>style.visibility</p:attrName>
                                        </p:attrNameLst>
                                      </p:cBhvr>
                                      <p:to>
                                        <p:strVal val="visible"/>
                                      </p:to>
                                    </p:set>
                                    <p:animEffect transition="in" filter="wipe(left)">
                                      <p:cBhvr>
                                        <p:cTn id="843" dur="500"/>
                                        <p:tgtEl>
                                          <p:spTgt spid="670"/>
                                        </p:tgtEl>
                                      </p:cBhvr>
                                    </p:animEffect>
                                  </p:childTnLst>
                                </p:cTn>
                              </p:par>
                            </p:childTnLst>
                          </p:cTn>
                        </p:par>
                        <p:par>
                          <p:cTn id="844" fill="hold">
                            <p:stCondLst>
                              <p:cond delay="105000"/>
                            </p:stCondLst>
                            <p:childTnLst>
                              <p:par>
                                <p:cTn id="845" presetID="22" presetClass="entr" presetSubtype="8" fill="hold" grpId="0" nodeType="afterEffect">
                                  <p:stCondLst>
                                    <p:cond delay="0"/>
                                  </p:stCondLst>
                                  <p:childTnLst>
                                    <p:set>
                                      <p:cBhvr>
                                        <p:cTn id="846" dur="1" fill="hold">
                                          <p:stCondLst>
                                            <p:cond delay="0"/>
                                          </p:stCondLst>
                                        </p:cTn>
                                        <p:tgtEl>
                                          <p:spTgt spid="669"/>
                                        </p:tgtEl>
                                        <p:attrNameLst>
                                          <p:attrName>style.visibility</p:attrName>
                                        </p:attrNameLst>
                                      </p:cBhvr>
                                      <p:to>
                                        <p:strVal val="visible"/>
                                      </p:to>
                                    </p:set>
                                    <p:animEffect transition="in" filter="wipe(left)">
                                      <p:cBhvr>
                                        <p:cTn id="847" dur="500"/>
                                        <p:tgtEl>
                                          <p:spTgt spid="669"/>
                                        </p:tgtEl>
                                      </p:cBhvr>
                                    </p:animEffect>
                                  </p:childTnLst>
                                </p:cTn>
                              </p:par>
                            </p:childTnLst>
                          </p:cTn>
                        </p:par>
                        <p:par>
                          <p:cTn id="848" fill="hold">
                            <p:stCondLst>
                              <p:cond delay="105500"/>
                            </p:stCondLst>
                            <p:childTnLst>
                              <p:par>
                                <p:cTn id="849" presetID="22" presetClass="entr" presetSubtype="8" fill="hold" nodeType="afterEffect">
                                  <p:stCondLst>
                                    <p:cond delay="0"/>
                                  </p:stCondLst>
                                  <p:childTnLst>
                                    <p:set>
                                      <p:cBhvr>
                                        <p:cTn id="850" dur="1" fill="hold">
                                          <p:stCondLst>
                                            <p:cond delay="0"/>
                                          </p:stCondLst>
                                        </p:cTn>
                                        <p:tgtEl>
                                          <p:spTgt spid="671"/>
                                        </p:tgtEl>
                                        <p:attrNameLst>
                                          <p:attrName>style.visibility</p:attrName>
                                        </p:attrNameLst>
                                      </p:cBhvr>
                                      <p:to>
                                        <p:strVal val="visible"/>
                                      </p:to>
                                    </p:set>
                                    <p:animEffect transition="in" filter="wipe(left)">
                                      <p:cBhvr>
                                        <p:cTn id="851" dur="500"/>
                                        <p:tgtEl>
                                          <p:spTgt spid="671"/>
                                        </p:tgtEl>
                                      </p:cBhvr>
                                    </p:animEffect>
                                  </p:childTnLst>
                                </p:cTn>
                              </p:par>
                            </p:childTnLst>
                          </p:cTn>
                        </p:par>
                        <p:par>
                          <p:cTn id="852" fill="hold">
                            <p:stCondLst>
                              <p:cond delay="106000"/>
                            </p:stCondLst>
                            <p:childTnLst>
                              <p:par>
                                <p:cTn id="853" presetID="22" presetClass="entr" presetSubtype="8" fill="hold" nodeType="afterEffect">
                                  <p:stCondLst>
                                    <p:cond delay="0"/>
                                  </p:stCondLst>
                                  <p:childTnLst>
                                    <p:set>
                                      <p:cBhvr>
                                        <p:cTn id="854" dur="1" fill="hold">
                                          <p:stCondLst>
                                            <p:cond delay="0"/>
                                          </p:stCondLst>
                                        </p:cTn>
                                        <p:tgtEl>
                                          <p:spTgt spid="672"/>
                                        </p:tgtEl>
                                        <p:attrNameLst>
                                          <p:attrName>style.visibility</p:attrName>
                                        </p:attrNameLst>
                                      </p:cBhvr>
                                      <p:to>
                                        <p:strVal val="visible"/>
                                      </p:to>
                                    </p:set>
                                    <p:animEffect transition="in" filter="wipe(left)">
                                      <p:cBhvr>
                                        <p:cTn id="855" dur="500"/>
                                        <p:tgtEl>
                                          <p:spTgt spid="672"/>
                                        </p:tgtEl>
                                      </p:cBhvr>
                                    </p:animEffect>
                                  </p:childTnLst>
                                </p:cTn>
                              </p:par>
                            </p:childTnLst>
                          </p:cTn>
                        </p:par>
                        <p:par>
                          <p:cTn id="856" fill="hold">
                            <p:stCondLst>
                              <p:cond delay="106500"/>
                            </p:stCondLst>
                            <p:childTnLst>
                              <p:par>
                                <p:cTn id="857" presetID="22" presetClass="entr" presetSubtype="8" fill="hold" grpId="0" nodeType="afterEffect">
                                  <p:stCondLst>
                                    <p:cond delay="0"/>
                                  </p:stCondLst>
                                  <p:childTnLst>
                                    <p:set>
                                      <p:cBhvr>
                                        <p:cTn id="858" dur="1" fill="hold">
                                          <p:stCondLst>
                                            <p:cond delay="0"/>
                                          </p:stCondLst>
                                        </p:cTn>
                                        <p:tgtEl>
                                          <p:spTgt spid="234"/>
                                        </p:tgtEl>
                                        <p:attrNameLst>
                                          <p:attrName>style.visibility</p:attrName>
                                        </p:attrNameLst>
                                      </p:cBhvr>
                                      <p:to>
                                        <p:strVal val="visible"/>
                                      </p:to>
                                    </p:set>
                                    <p:animEffect transition="in" filter="wipe(left)">
                                      <p:cBhvr>
                                        <p:cTn id="859" dur="500"/>
                                        <p:tgtEl>
                                          <p:spTgt spid="234"/>
                                        </p:tgtEl>
                                      </p:cBhvr>
                                    </p:animEffect>
                                  </p:childTnLst>
                                </p:cTn>
                              </p:par>
                            </p:childTnLst>
                          </p:cTn>
                        </p:par>
                        <p:par>
                          <p:cTn id="860" fill="hold">
                            <p:stCondLst>
                              <p:cond delay="107000"/>
                            </p:stCondLst>
                            <p:childTnLst>
                              <p:par>
                                <p:cTn id="861" presetID="22" presetClass="entr" presetSubtype="8" fill="hold" nodeType="afterEffect">
                                  <p:stCondLst>
                                    <p:cond delay="0"/>
                                  </p:stCondLst>
                                  <p:childTnLst>
                                    <p:set>
                                      <p:cBhvr>
                                        <p:cTn id="862" dur="1" fill="hold">
                                          <p:stCondLst>
                                            <p:cond delay="0"/>
                                          </p:stCondLst>
                                        </p:cTn>
                                        <p:tgtEl>
                                          <p:spTgt spid="236"/>
                                        </p:tgtEl>
                                        <p:attrNameLst>
                                          <p:attrName>style.visibility</p:attrName>
                                        </p:attrNameLst>
                                      </p:cBhvr>
                                      <p:to>
                                        <p:strVal val="visible"/>
                                      </p:to>
                                    </p:set>
                                    <p:animEffect transition="in" filter="wipe(left)">
                                      <p:cBhvr>
                                        <p:cTn id="863" dur="500"/>
                                        <p:tgtEl>
                                          <p:spTgt spid="236"/>
                                        </p:tgtEl>
                                      </p:cBhvr>
                                    </p:animEffect>
                                  </p:childTnLst>
                                </p:cTn>
                              </p:par>
                            </p:childTnLst>
                          </p:cTn>
                        </p:par>
                        <p:par>
                          <p:cTn id="864" fill="hold">
                            <p:stCondLst>
                              <p:cond delay="107500"/>
                            </p:stCondLst>
                            <p:childTnLst>
                              <p:par>
                                <p:cTn id="865" presetID="22" presetClass="entr" presetSubtype="8" fill="hold" grpId="0" nodeType="afterEffect">
                                  <p:stCondLst>
                                    <p:cond delay="0"/>
                                  </p:stCondLst>
                                  <p:childTnLst>
                                    <p:set>
                                      <p:cBhvr>
                                        <p:cTn id="866" dur="1" fill="hold">
                                          <p:stCondLst>
                                            <p:cond delay="0"/>
                                          </p:stCondLst>
                                        </p:cTn>
                                        <p:tgtEl>
                                          <p:spTgt spid="235"/>
                                        </p:tgtEl>
                                        <p:attrNameLst>
                                          <p:attrName>style.visibility</p:attrName>
                                        </p:attrNameLst>
                                      </p:cBhvr>
                                      <p:to>
                                        <p:strVal val="visible"/>
                                      </p:to>
                                    </p:set>
                                    <p:animEffect transition="in" filter="wipe(left)">
                                      <p:cBhvr>
                                        <p:cTn id="867" dur="500"/>
                                        <p:tgtEl>
                                          <p:spTgt spid="235"/>
                                        </p:tgtEl>
                                      </p:cBhvr>
                                    </p:animEffect>
                                  </p:childTnLst>
                                </p:cTn>
                              </p:par>
                            </p:childTnLst>
                          </p:cTn>
                        </p:par>
                        <p:par>
                          <p:cTn id="868" fill="hold">
                            <p:stCondLst>
                              <p:cond delay="108000"/>
                            </p:stCondLst>
                            <p:childTnLst>
                              <p:par>
                                <p:cTn id="869" presetID="22" presetClass="entr" presetSubtype="8" fill="hold" nodeType="afterEffect">
                                  <p:stCondLst>
                                    <p:cond delay="0"/>
                                  </p:stCondLst>
                                  <p:childTnLst>
                                    <p:set>
                                      <p:cBhvr>
                                        <p:cTn id="870" dur="1" fill="hold">
                                          <p:stCondLst>
                                            <p:cond delay="0"/>
                                          </p:stCondLst>
                                        </p:cTn>
                                        <p:tgtEl>
                                          <p:spTgt spid="229"/>
                                        </p:tgtEl>
                                        <p:attrNameLst>
                                          <p:attrName>style.visibility</p:attrName>
                                        </p:attrNameLst>
                                      </p:cBhvr>
                                      <p:to>
                                        <p:strVal val="visible"/>
                                      </p:to>
                                    </p:set>
                                    <p:animEffect transition="in" filter="wipe(left)">
                                      <p:cBhvr>
                                        <p:cTn id="871" dur="500"/>
                                        <p:tgtEl>
                                          <p:spTgt spid="229"/>
                                        </p:tgtEl>
                                      </p:cBhvr>
                                    </p:animEffect>
                                  </p:childTnLst>
                                </p:cTn>
                              </p:par>
                            </p:childTnLst>
                          </p:cTn>
                        </p:par>
                        <p:par>
                          <p:cTn id="872" fill="hold">
                            <p:stCondLst>
                              <p:cond delay="108500"/>
                            </p:stCondLst>
                            <p:childTnLst>
                              <p:par>
                                <p:cTn id="873" presetID="22" presetClass="entr" presetSubtype="8" fill="hold" grpId="0" nodeType="afterEffect">
                                  <p:stCondLst>
                                    <p:cond delay="0"/>
                                  </p:stCondLst>
                                  <p:childTnLst>
                                    <p:set>
                                      <p:cBhvr>
                                        <p:cTn id="874" dur="1" fill="hold">
                                          <p:stCondLst>
                                            <p:cond delay="0"/>
                                          </p:stCondLst>
                                        </p:cTn>
                                        <p:tgtEl>
                                          <p:spTgt spid="237"/>
                                        </p:tgtEl>
                                        <p:attrNameLst>
                                          <p:attrName>style.visibility</p:attrName>
                                        </p:attrNameLst>
                                      </p:cBhvr>
                                      <p:to>
                                        <p:strVal val="visible"/>
                                      </p:to>
                                    </p:set>
                                    <p:animEffect transition="in" filter="wipe(left)">
                                      <p:cBhvr>
                                        <p:cTn id="875" dur="500"/>
                                        <p:tgtEl>
                                          <p:spTgt spid="237"/>
                                        </p:tgtEl>
                                      </p:cBhvr>
                                    </p:animEffect>
                                  </p:childTnLst>
                                </p:cTn>
                              </p:par>
                            </p:childTnLst>
                          </p:cTn>
                        </p:par>
                        <p:par>
                          <p:cTn id="876" fill="hold">
                            <p:stCondLst>
                              <p:cond delay="109000"/>
                            </p:stCondLst>
                            <p:childTnLst>
                              <p:par>
                                <p:cTn id="877" presetID="22" presetClass="entr" presetSubtype="8" fill="hold" nodeType="afterEffect">
                                  <p:stCondLst>
                                    <p:cond delay="0"/>
                                  </p:stCondLst>
                                  <p:childTnLst>
                                    <p:set>
                                      <p:cBhvr>
                                        <p:cTn id="878" dur="1" fill="hold">
                                          <p:stCondLst>
                                            <p:cond delay="0"/>
                                          </p:stCondLst>
                                        </p:cTn>
                                        <p:tgtEl>
                                          <p:spTgt spid="238"/>
                                        </p:tgtEl>
                                        <p:attrNameLst>
                                          <p:attrName>style.visibility</p:attrName>
                                        </p:attrNameLst>
                                      </p:cBhvr>
                                      <p:to>
                                        <p:strVal val="visible"/>
                                      </p:to>
                                    </p:set>
                                    <p:animEffect transition="in" filter="wipe(left)">
                                      <p:cBhvr>
                                        <p:cTn id="879" dur="500"/>
                                        <p:tgtEl>
                                          <p:spTgt spid="238"/>
                                        </p:tgtEl>
                                      </p:cBhvr>
                                    </p:animEffect>
                                  </p:childTnLst>
                                </p:cTn>
                              </p:par>
                            </p:childTnLst>
                          </p:cTn>
                        </p:par>
                        <p:par>
                          <p:cTn id="880" fill="hold">
                            <p:stCondLst>
                              <p:cond delay="109500"/>
                            </p:stCondLst>
                            <p:childTnLst>
                              <p:par>
                                <p:cTn id="881" presetID="22" presetClass="entr" presetSubtype="8" fill="hold" grpId="0" nodeType="afterEffect">
                                  <p:stCondLst>
                                    <p:cond delay="0"/>
                                  </p:stCondLst>
                                  <p:childTnLst>
                                    <p:set>
                                      <p:cBhvr>
                                        <p:cTn id="882" dur="1" fill="hold">
                                          <p:stCondLst>
                                            <p:cond delay="0"/>
                                          </p:stCondLst>
                                        </p:cTn>
                                        <p:tgtEl>
                                          <p:spTgt spid="239"/>
                                        </p:tgtEl>
                                        <p:attrNameLst>
                                          <p:attrName>style.visibility</p:attrName>
                                        </p:attrNameLst>
                                      </p:cBhvr>
                                      <p:to>
                                        <p:strVal val="visible"/>
                                      </p:to>
                                    </p:set>
                                    <p:animEffect transition="in" filter="wipe(left)">
                                      <p:cBhvr>
                                        <p:cTn id="883" dur="500"/>
                                        <p:tgtEl>
                                          <p:spTgt spid="239"/>
                                        </p:tgtEl>
                                      </p:cBhvr>
                                    </p:animEffect>
                                  </p:childTnLst>
                                </p:cTn>
                              </p:par>
                            </p:childTnLst>
                          </p:cTn>
                        </p:par>
                        <p:par>
                          <p:cTn id="884" fill="hold">
                            <p:stCondLst>
                              <p:cond delay="110000"/>
                            </p:stCondLst>
                            <p:childTnLst>
                              <p:par>
                                <p:cTn id="885" presetID="22" presetClass="entr" presetSubtype="8" fill="hold" grpId="0" nodeType="afterEffect">
                                  <p:stCondLst>
                                    <p:cond delay="0"/>
                                  </p:stCondLst>
                                  <p:childTnLst>
                                    <p:set>
                                      <p:cBhvr>
                                        <p:cTn id="886" dur="1" fill="hold">
                                          <p:stCondLst>
                                            <p:cond delay="0"/>
                                          </p:stCondLst>
                                        </p:cTn>
                                        <p:tgtEl>
                                          <p:spTgt spid="240"/>
                                        </p:tgtEl>
                                        <p:attrNameLst>
                                          <p:attrName>style.visibility</p:attrName>
                                        </p:attrNameLst>
                                      </p:cBhvr>
                                      <p:to>
                                        <p:strVal val="visible"/>
                                      </p:to>
                                    </p:set>
                                    <p:animEffect transition="in" filter="wipe(left)">
                                      <p:cBhvr>
                                        <p:cTn id="887" dur="500"/>
                                        <p:tgtEl>
                                          <p:spTgt spid="240"/>
                                        </p:tgtEl>
                                      </p:cBhvr>
                                    </p:animEffect>
                                  </p:childTnLst>
                                </p:cTn>
                              </p:par>
                            </p:childTnLst>
                          </p:cTn>
                        </p:par>
                        <p:par>
                          <p:cTn id="888" fill="hold">
                            <p:stCondLst>
                              <p:cond delay="110500"/>
                            </p:stCondLst>
                            <p:childTnLst>
                              <p:par>
                                <p:cTn id="889" presetID="22" presetClass="entr" presetSubtype="8" fill="hold" nodeType="afterEffect">
                                  <p:stCondLst>
                                    <p:cond delay="0"/>
                                  </p:stCondLst>
                                  <p:childTnLst>
                                    <p:set>
                                      <p:cBhvr>
                                        <p:cTn id="890" dur="1" fill="hold">
                                          <p:stCondLst>
                                            <p:cond delay="0"/>
                                          </p:stCondLst>
                                        </p:cTn>
                                        <p:tgtEl>
                                          <p:spTgt spid="241"/>
                                        </p:tgtEl>
                                        <p:attrNameLst>
                                          <p:attrName>style.visibility</p:attrName>
                                        </p:attrNameLst>
                                      </p:cBhvr>
                                      <p:to>
                                        <p:strVal val="visible"/>
                                      </p:to>
                                    </p:set>
                                    <p:animEffect transition="in" filter="wipe(left)">
                                      <p:cBhvr>
                                        <p:cTn id="891" dur="500"/>
                                        <p:tgtEl>
                                          <p:spTgt spid="241"/>
                                        </p:tgtEl>
                                      </p:cBhvr>
                                    </p:animEffect>
                                  </p:childTnLst>
                                </p:cTn>
                              </p:par>
                            </p:childTnLst>
                          </p:cTn>
                        </p:par>
                        <p:par>
                          <p:cTn id="892" fill="hold">
                            <p:stCondLst>
                              <p:cond delay="111000"/>
                            </p:stCondLst>
                            <p:childTnLst>
                              <p:par>
                                <p:cTn id="893" presetID="22" presetClass="entr" presetSubtype="8" fill="hold" nodeType="afterEffect">
                                  <p:stCondLst>
                                    <p:cond delay="0"/>
                                  </p:stCondLst>
                                  <p:childTnLst>
                                    <p:set>
                                      <p:cBhvr>
                                        <p:cTn id="894" dur="1" fill="hold">
                                          <p:stCondLst>
                                            <p:cond delay="0"/>
                                          </p:stCondLst>
                                        </p:cTn>
                                        <p:tgtEl>
                                          <p:spTgt spid="242"/>
                                        </p:tgtEl>
                                        <p:attrNameLst>
                                          <p:attrName>style.visibility</p:attrName>
                                        </p:attrNameLst>
                                      </p:cBhvr>
                                      <p:to>
                                        <p:strVal val="visible"/>
                                      </p:to>
                                    </p:set>
                                    <p:animEffect transition="in" filter="wipe(left)">
                                      <p:cBhvr>
                                        <p:cTn id="895" dur="500"/>
                                        <p:tgtEl>
                                          <p:spTgt spid="242"/>
                                        </p:tgtEl>
                                      </p:cBhvr>
                                    </p:animEffect>
                                  </p:childTnLst>
                                </p:cTn>
                              </p:par>
                            </p:childTnLst>
                          </p:cTn>
                        </p:par>
                        <p:par>
                          <p:cTn id="896" fill="hold">
                            <p:stCondLst>
                              <p:cond delay="111500"/>
                            </p:stCondLst>
                            <p:childTnLst>
                              <p:par>
                                <p:cTn id="897" presetID="22" presetClass="entr" presetSubtype="8" fill="hold" grpId="0" nodeType="afterEffect">
                                  <p:stCondLst>
                                    <p:cond delay="0"/>
                                  </p:stCondLst>
                                  <p:childTnLst>
                                    <p:set>
                                      <p:cBhvr>
                                        <p:cTn id="898" dur="1" fill="hold">
                                          <p:stCondLst>
                                            <p:cond delay="0"/>
                                          </p:stCondLst>
                                        </p:cTn>
                                        <p:tgtEl>
                                          <p:spTgt spid="243"/>
                                        </p:tgtEl>
                                        <p:attrNameLst>
                                          <p:attrName>style.visibility</p:attrName>
                                        </p:attrNameLst>
                                      </p:cBhvr>
                                      <p:to>
                                        <p:strVal val="visible"/>
                                      </p:to>
                                    </p:set>
                                    <p:animEffect transition="in" filter="wipe(left)">
                                      <p:cBhvr>
                                        <p:cTn id="899" dur="500"/>
                                        <p:tgtEl>
                                          <p:spTgt spid="243"/>
                                        </p:tgtEl>
                                      </p:cBhvr>
                                    </p:animEffect>
                                  </p:childTnLst>
                                </p:cTn>
                              </p:par>
                            </p:childTnLst>
                          </p:cTn>
                        </p:par>
                        <p:par>
                          <p:cTn id="900" fill="hold">
                            <p:stCondLst>
                              <p:cond delay="112000"/>
                            </p:stCondLst>
                            <p:childTnLst>
                              <p:par>
                                <p:cTn id="901" presetID="22" presetClass="entr" presetSubtype="8" fill="hold" nodeType="afterEffect">
                                  <p:stCondLst>
                                    <p:cond delay="0"/>
                                  </p:stCondLst>
                                  <p:childTnLst>
                                    <p:set>
                                      <p:cBhvr>
                                        <p:cTn id="902" dur="1" fill="hold">
                                          <p:stCondLst>
                                            <p:cond delay="0"/>
                                          </p:stCondLst>
                                        </p:cTn>
                                        <p:tgtEl>
                                          <p:spTgt spid="244"/>
                                        </p:tgtEl>
                                        <p:attrNameLst>
                                          <p:attrName>style.visibility</p:attrName>
                                        </p:attrNameLst>
                                      </p:cBhvr>
                                      <p:to>
                                        <p:strVal val="visible"/>
                                      </p:to>
                                    </p:set>
                                    <p:animEffect transition="in" filter="wipe(left)">
                                      <p:cBhvr>
                                        <p:cTn id="903" dur="500"/>
                                        <p:tgtEl>
                                          <p:spTgt spid="244"/>
                                        </p:tgtEl>
                                      </p:cBhvr>
                                    </p:animEffect>
                                  </p:childTnLst>
                                </p:cTn>
                              </p:par>
                            </p:childTnLst>
                          </p:cTn>
                        </p:par>
                        <p:par>
                          <p:cTn id="904" fill="hold">
                            <p:stCondLst>
                              <p:cond delay="112500"/>
                            </p:stCondLst>
                            <p:childTnLst>
                              <p:par>
                                <p:cTn id="905" presetID="22" presetClass="entr" presetSubtype="8" fill="hold" grpId="0" nodeType="afterEffect">
                                  <p:stCondLst>
                                    <p:cond delay="0"/>
                                  </p:stCondLst>
                                  <p:childTnLst>
                                    <p:set>
                                      <p:cBhvr>
                                        <p:cTn id="906" dur="1" fill="hold">
                                          <p:stCondLst>
                                            <p:cond delay="0"/>
                                          </p:stCondLst>
                                        </p:cTn>
                                        <p:tgtEl>
                                          <p:spTgt spid="245"/>
                                        </p:tgtEl>
                                        <p:attrNameLst>
                                          <p:attrName>style.visibility</p:attrName>
                                        </p:attrNameLst>
                                      </p:cBhvr>
                                      <p:to>
                                        <p:strVal val="visible"/>
                                      </p:to>
                                    </p:set>
                                    <p:animEffect transition="in" filter="wipe(left)">
                                      <p:cBhvr>
                                        <p:cTn id="907" dur="500"/>
                                        <p:tgtEl>
                                          <p:spTgt spid="245"/>
                                        </p:tgtEl>
                                      </p:cBhvr>
                                    </p:animEffect>
                                  </p:childTnLst>
                                </p:cTn>
                              </p:par>
                            </p:childTnLst>
                          </p:cTn>
                        </p:par>
                        <p:par>
                          <p:cTn id="908" fill="hold">
                            <p:stCondLst>
                              <p:cond delay="113000"/>
                            </p:stCondLst>
                            <p:childTnLst>
                              <p:par>
                                <p:cTn id="909" presetID="22" presetClass="entr" presetSubtype="8" fill="hold" nodeType="afterEffect">
                                  <p:stCondLst>
                                    <p:cond delay="0"/>
                                  </p:stCondLst>
                                  <p:childTnLst>
                                    <p:set>
                                      <p:cBhvr>
                                        <p:cTn id="910" dur="1" fill="hold">
                                          <p:stCondLst>
                                            <p:cond delay="0"/>
                                          </p:stCondLst>
                                        </p:cTn>
                                        <p:tgtEl>
                                          <p:spTgt spid="246"/>
                                        </p:tgtEl>
                                        <p:attrNameLst>
                                          <p:attrName>style.visibility</p:attrName>
                                        </p:attrNameLst>
                                      </p:cBhvr>
                                      <p:to>
                                        <p:strVal val="visible"/>
                                      </p:to>
                                    </p:set>
                                    <p:animEffect transition="in" filter="wipe(left)">
                                      <p:cBhvr>
                                        <p:cTn id="911" dur="500"/>
                                        <p:tgtEl>
                                          <p:spTgt spid="246"/>
                                        </p:tgtEl>
                                      </p:cBhvr>
                                    </p:animEffect>
                                  </p:childTnLst>
                                </p:cTn>
                              </p:par>
                            </p:childTnLst>
                          </p:cTn>
                        </p:par>
                        <p:par>
                          <p:cTn id="912" fill="hold">
                            <p:stCondLst>
                              <p:cond delay="113500"/>
                            </p:stCondLst>
                            <p:childTnLst>
                              <p:par>
                                <p:cTn id="913" presetID="22" presetClass="entr" presetSubtype="8" fill="hold" grpId="0" nodeType="afterEffect">
                                  <p:stCondLst>
                                    <p:cond delay="0"/>
                                  </p:stCondLst>
                                  <p:childTnLst>
                                    <p:set>
                                      <p:cBhvr>
                                        <p:cTn id="914" dur="1" fill="hold">
                                          <p:stCondLst>
                                            <p:cond delay="0"/>
                                          </p:stCondLst>
                                        </p:cTn>
                                        <p:tgtEl>
                                          <p:spTgt spid="253"/>
                                        </p:tgtEl>
                                        <p:attrNameLst>
                                          <p:attrName>style.visibility</p:attrName>
                                        </p:attrNameLst>
                                      </p:cBhvr>
                                      <p:to>
                                        <p:strVal val="visible"/>
                                      </p:to>
                                    </p:set>
                                    <p:animEffect transition="in" filter="wipe(left)">
                                      <p:cBhvr>
                                        <p:cTn id="915" dur="500"/>
                                        <p:tgtEl>
                                          <p:spTgt spid="253"/>
                                        </p:tgtEl>
                                      </p:cBhvr>
                                    </p:animEffect>
                                  </p:childTnLst>
                                </p:cTn>
                              </p:par>
                            </p:childTnLst>
                          </p:cTn>
                        </p:par>
                        <p:par>
                          <p:cTn id="916" fill="hold">
                            <p:stCondLst>
                              <p:cond delay="114000"/>
                            </p:stCondLst>
                            <p:childTnLst>
                              <p:par>
                                <p:cTn id="917" presetID="22" presetClass="entr" presetSubtype="8" fill="hold" nodeType="afterEffect">
                                  <p:stCondLst>
                                    <p:cond delay="0"/>
                                  </p:stCondLst>
                                  <p:childTnLst>
                                    <p:set>
                                      <p:cBhvr>
                                        <p:cTn id="918" dur="1" fill="hold">
                                          <p:stCondLst>
                                            <p:cond delay="0"/>
                                          </p:stCondLst>
                                        </p:cTn>
                                        <p:tgtEl>
                                          <p:spTgt spid="254"/>
                                        </p:tgtEl>
                                        <p:attrNameLst>
                                          <p:attrName>style.visibility</p:attrName>
                                        </p:attrNameLst>
                                      </p:cBhvr>
                                      <p:to>
                                        <p:strVal val="visible"/>
                                      </p:to>
                                    </p:set>
                                    <p:animEffect transition="in" filter="wipe(left)">
                                      <p:cBhvr>
                                        <p:cTn id="919" dur="500"/>
                                        <p:tgtEl>
                                          <p:spTgt spid="254"/>
                                        </p:tgtEl>
                                      </p:cBhvr>
                                    </p:animEffect>
                                  </p:childTnLst>
                                </p:cTn>
                              </p:par>
                            </p:childTnLst>
                          </p:cTn>
                        </p:par>
                        <p:par>
                          <p:cTn id="920" fill="hold">
                            <p:stCondLst>
                              <p:cond delay="114500"/>
                            </p:stCondLst>
                            <p:childTnLst>
                              <p:par>
                                <p:cTn id="921" presetID="22" presetClass="entr" presetSubtype="8" fill="hold" grpId="0" nodeType="afterEffect">
                                  <p:stCondLst>
                                    <p:cond delay="0"/>
                                  </p:stCondLst>
                                  <p:childTnLst>
                                    <p:set>
                                      <p:cBhvr>
                                        <p:cTn id="922" dur="1" fill="hold">
                                          <p:stCondLst>
                                            <p:cond delay="0"/>
                                          </p:stCondLst>
                                        </p:cTn>
                                        <p:tgtEl>
                                          <p:spTgt spid="255"/>
                                        </p:tgtEl>
                                        <p:attrNameLst>
                                          <p:attrName>style.visibility</p:attrName>
                                        </p:attrNameLst>
                                      </p:cBhvr>
                                      <p:to>
                                        <p:strVal val="visible"/>
                                      </p:to>
                                    </p:set>
                                    <p:animEffect transition="in" filter="wipe(left)">
                                      <p:cBhvr>
                                        <p:cTn id="923" dur="500"/>
                                        <p:tgtEl>
                                          <p:spTgt spid="255"/>
                                        </p:tgtEl>
                                      </p:cBhvr>
                                    </p:animEffect>
                                  </p:childTnLst>
                                </p:cTn>
                              </p:par>
                            </p:childTnLst>
                          </p:cTn>
                        </p:par>
                        <p:par>
                          <p:cTn id="924" fill="hold">
                            <p:stCondLst>
                              <p:cond delay="115000"/>
                            </p:stCondLst>
                            <p:childTnLst>
                              <p:par>
                                <p:cTn id="925" presetID="22" presetClass="entr" presetSubtype="8" fill="hold" nodeType="afterEffect">
                                  <p:stCondLst>
                                    <p:cond delay="0"/>
                                  </p:stCondLst>
                                  <p:childTnLst>
                                    <p:set>
                                      <p:cBhvr>
                                        <p:cTn id="926" dur="1" fill="hold">
                                          <p:stCondLst>
                                            <p:cond delay="0"/>
                                          </p:stCondLst>
                                        </p:cTn>
                                        <p:tgtEl>
                                          <p:spTgt spid="256"/>
                                        </p:tgtEl>
                                        <p:attrNameLst>
                                          <p:attrName>style.visibility</p:attrName>
                                        </p:attrNameLst>
                                      </p:cBhvr>
                                      <p:to>
                                        <p:strVal val="visible"/>
                                      </p:to>
                                    </p:set>
                                    <p:animEffect transition="in" filter="wipe(left)">
                                      <p:cBhvr>
                                        <p:cTn id="927" dur="500"/>
                                        <p:tgtEl>
                                          <p:spTgt spid="256"/>
                                        </p:tgtEl>
                                      </p:cBhvr>
                                    </p:animEffect>
                                  </p:childTnLst>
                                </p:cTn>
                              </p:par>
                            </p:childTnLst>
                          </p:cTn>
                        </p:par>
                        <p:par>
                          <p:cTn id="928" fill="hold">
                            <p:stCondLst>
                              <p:cond delay="115500"/>
                            </p:stCondLst>
                            <p:childTnLst>
                              <p:par>
                                <p:cTn id="929" presetID="22" presetClass="entr" presetSubtype="8" fill="hold" grpId="0" nodeType="afterEffect">
                                  <p:stCondLst>
                                    <p:cond delay="0"/>
                                  </p:stCondLst>
                                  <p:childTnLst>
                                    <p:set>
                                      <p:cBhvr>
                                        <p:cTn id="930" dur="1" fill="hold">
                                          <p:stCondLst>
                                            <p:cond delay="0"/>
                                          </p:stCondLst>
                                        </p:cTn>
                                        <p:tgtEl>
                                          <p:spTgt spid="257"/>
                                        </p:tgtEl>
                                        <p:attrNameLst>
                                          <p:attrName>style.visibility</p:attrName>
                                        </p:attrNameLst>
                                      </p:cBhvr>
                                      <p:to>
                                        <p:strVal val="visible"/>
                                      </p:to>
                                    </p:set>
                                    <p:animEffect transition="in" filter="wipe(left)">
                                      <p:cBhvr>
                                        <p:cTn id="931" dur="500"/>
                                        <p:tgtEl>
                                          <p:spTgt spid="257"/>
                                        </p:tgtEl>
                                      </p:cBhvr>
                                    </p:animEffect>
                                  </p:childTnLst>
                                </p:cTn>
                              </p:par>
                            </p:childTnLst>
                          </p:cTn>
                        </p:par>
                        <p:par>
                          <p:cTn id="932" fill="hold">
                            <p:stCondLst>
                              <p:cond delay="116000"/>
                            </p:stCondLst>
                            <p:childTnLst>
                              <p:par>
                                <p:cTn id="933" presetID="22" presetClass="entr" presetSubtype="8" fill="hold" nodeType="afterEffect">
                                  <p:stCondLst>
                                    <p:cond delay="0"/>
                                  </p:stCondLst>
                                  <p:childTnLst>
                                    <p:set>
                                      <p:cBhvr>
                                        <p:cTn id="934" dur="1" fill="hold">
                                          <p:stCondLst>
                                            <p:cond delay="0"/>
                                          </p:stCondLst>
                                        </p:cTn>
                                        <p:tgtEl>
                                          <p:spTgt spid="258"/>
                                        </p:tgtEl>
                                        <p:attrNameLst>
                                          <p:attrName>style.visibility</p:attrName>
                                        </p:attrNameLst>
                                      </p:cBhvr>
                                      <p:to>
                                        <p:strVal val="visible"/>
                                      </p:to>
                                    </p:set>
                                    <p:animEffect transition="in" filter="wipe(left)">
                                      <p:cBhvr>
                                        <p:cTn id="935" dur="500"/>
                                        <p:tgtEl>
                                          <p:spTgt spid="2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0" grpId="0" animBg="1"/>
      <p:bldP spid="304" grpId="0" animBg="1"/>
      <p:bldP spid="311" grpId="0" animBg="1"/>
      <p:bldP spid="334" grpId="0" animBg="1"/>
      <p:bldP spid="338" grpId="0" animBg="1"/>
      <p:bldP spid="344" grpId="0" animBg="1"/>
      <p:bldP spid="346" grpId="0" animBg="1"/>
      <p:bldP spid="348" grpId="0" animBg="1"/>
      <p:bldP spid="351" grpId="0" animBg="1"/>
      <p:bldP spid="356" grpId="0" animBg="1"/>
      <p:bldP spid="358" grpId="0" animBg="1"/>
      <p:bldP spid="361" grpId="0" animBg="1"/>
      <p:bldP spid="362" grpId="0" animBg="1"/>
      <p:bldP spid="364" grpId="0" animBg="1"/>
      <p:bldP spid="369" grpId="0" animBg="1"/>
      <p:bldP spid="370" grpId="0" animBg="1"/>
      <p:bldP spid="371" grpId="0" animBg="1"/>
      <p:bldP spid="374" grpId="0" animBg="1"/>
      <p:bldP spid="376" grpId="0" animBg="1"/>
      <p:bldP spid="379" grpId="0" animBg="1"/>
      <p:bldP spid="380" grpId="0" animBg="1"/>
      <p:bldP spid="382" grpId="0" animBg="1"/>
      <p:bldP spid="384" grpId="0" animBg="1"/>
      <p:bldP spid="387" grpId="0" animBg="1"/>
      <p:bldP spid="388" grpId="0" animBg="1"/>
      <p:bldP spid="389" grpId="0" animBg="1"/>
      <p:bldP spid="392" grpId="0" animBg="1"/>
      <p:bldP spid="394" grpId="0" animBg="1"/>
      <p:bldP spid="397" grpId="0" animBg="1"/>
      <p:bldP spid="402" grpId="0" animBg="1"/>
      <p:bldP spid="409" grpId="0" animBg="1"/>
      <p:bldP spid="413" grpId="0" animBg="1"/>
      <p:bldP spid="416" grpId="0" animBg="1"/>
      <p:bldP spid="423" grpId="0" animBg="1"/>
      <p:bldP spid="505" grpId="0" animBg="1"/>
      <p:bldP spid="509" grpId="0" animBg="1"/>
      <p:bldP spid="513" grpId="0" animBg="1"/>
      <p:bldP spid="516" grpId="0" animBg="1"/>
      <p:bldP spid="520" grpId="0" animBg="1"/>
      <p:bldP spid="523" grpId="0" animBg="1"/>
      <p:bldP spid="526" grpId="0" animBg="1"/>
      <p:bldP spid="529" grpId="0" animBg="1"/>
      <p:bldP spid="539" grpId="0" animBg="1"/>
      <p:bldP spid="540" grpId="0" animBg="1"/>
      <p:bldP spid="542" grpId="0" animBg="1"/>
      <p:bldP spid="544" grpId="0" animBg="1"/>
      <p:bldP spid="546" grpId="0" animBg="1"/>
      <p:bldP spid="548" grpId="0" animBg="1"/>
      <p:bldP spid="550" grpId="0" animBg="1"/>
      <p:bldP spid="552" grpId="0" animBg="1"/>
      <p:bldP spid="554" grpId="0" animBg="1"/>
      <p:bldP spid="556" grpId="0" animBg="1"/>
      <p:bldP spid="561" grpId="0" animBg="1"/>
      <p:bldP spid="566" grpId="0" animBg="1"/>
      <p:bldP spid="568" grpId="0" animBg="1"/>
      <p:bldP spid="570" grpId="0" animBg="1"/>
      <p:bldP spid="573" grpId="0" animBg="1"/>
      <p:bldP spid="574" grpId="0" animBg="1"/>
      <p:bldP spid="576" grpId="0" animBg="1"/>
      <p:bldP spid="580" grpId="0" animBg="1"/>
      <p:bldP spid="581" grpId="0" animBg="1"/>
      <p:bldP spid="582" grpId="0" animBg="1"/>
      <p:bldP spid="583" grpId="0" animBg="1"/>
      <p:bldP spid="585" grpId="0" animBg="1"/>
      <p:bldP spid="587" grpId="0" animBg="1"/>
      <p:bldP spid="589" grpId="0" animBg="1"/>
      <p:bldP spid="592" grpId="0" animBg="1"/>
      <p:bldP spid="596" grpId="0" animBg="1"/>
      <p:bldP spid="598" grpId="0" animBg="1"/>
      <p:bldP spid="600" grpId="0" animBg="1"/>
      <p:bldP spid="602" grpId="0" animBg="1"/>
      <p:bldP spid="604" grpId="0" animBg="1"/>
      <p:bldP spid="606" grpId="0" animBg="1"/>
      <p:bldP spid="608" grpId="0" animBg="1"/>
      <p:bldP spid="610" grpId="0" animBg="1"/>
      <p:bldP spid="612" grpId="0" animBg="1"/>
      <p:bldP spid="623" grpId="0" animBg="1"/>
      <p:bldP spid="624" grpId="0" animBg="1"/>
      <p:bldP spid="625" grpId="0" animBg="1"/>
      <p:bldP spid="627" grpId="0" animBg="1"/>
      <p:bldP spid="630" grpId="0" animBg="1"/>
      <p:bldP spid="631" grpId="0" animBg="1"/>
      <p:bldP spid="633" grpId="0" animBg="1"/>
      <p:bldP spid="637" grpId="0" animBg="1"/>
      <p:bldP spid="638" grpId="0" animBg="1"/>
      <p:bldP spid="639" grpId="0" animBg="1"/>
      <p:bldP spid="640" grpId="0" animBg="1"/>
      <p:bldP spid="642" grpId="0" animBg="1"/>
      <p:bldP spid="644" grpId="0" animBg="1"/>
      <p:bldP spid="646" grpId="0" animBg="1"/>
      <p:bldP spid="649" grpId="0" animBg="1"/>
      <p:bldP spid="652" grpId="0" animBg="1"/>
      <p:bldP spid="653" grpId="0" animBg="1"/>
      <p:bldP spid="655" grpId="0" animBg="1"/>
      <p:bldP spid="657" grpId="0" animBg="1"/>
      <p:bldP spid="659" grpId="0" animBg="1"/>
      <p:bldP spid="661" grpId="0" animBg="1"/>
      <p:bldP spid="663" grpId="0" animBg="1"/>
      <p:bldP spid="665" grpId="0" animBg="1"/>
      <p:bldP spid="667" grpId="0" animBg="1"/>
      <p:bldP spid="669" grpId="0" animBg="1"/>
      <p:bldP spid="234" grpId="0" animBg="1"/>
      <p:bldP spid="235" grpId="0" animBg="1"/>
      <p:bldP spid="237" grpId="0" animBg="1"/>
      <p:bldP spid="239" grpId="0" animBg="1"/>
      <p:bldP spid="240" grpId="0" animBg="1"/>
      <p:bldP spid="243" grpId="0" animBg="1"/>
      <p:bldP spid="245" grpId="0" animBg="1"/>
      <p:bldP spid="253" grpId="0" animBg="1"/>
      <p:bldP spid="255" grpId="0" animBg="1"/>
      <p:bldP spid="257" grpId="0" animBg="1"/>
    </p:bldLst>
  </p:timing>
</p:sldLayout>
</file>

<file path=ppt/slideLayouts/slideLayout146.xml><?xml version="1.0" encoding="utf-8"?>
<p:sldLayout xmlns:a="http://schemas.openxmlformats.org/drawingml/2006/main" xmlns:r="http://schemas.openxmlformats.org/officeDocument/2006/relationships" xmlns:p="http://schemas.openxmlformats.org/presentationml/2006/main" preserve="1" userDrawn="1">
  <p:cSld name="38_Custom Layout">
    <p:spTree>
      <p:nvGrpSpPr>
        <p:cNvPr id="1" name=""/>
        <p:cNvGrpSpPr/>
        <p:nvPr/>
      </p:nvGrpSpPr>
      <p:grpSpPr>
        <a:xfrm>
          <a:off x="0" y="0"/>
          <a:ext cx="0" cy="0"/>
          <a:chOff x="0" y="0"/>
          <a:chExt cx="0" cy="0"/>
        </a:xfrm>
      </p:grpSpPr>
      <p:sp>
        <p:nvSpPr>
          <p:cNvPr id="247" name="Rectangle 246"/>
          <p:cNvSpPr/>
          <p:nvPr userDrawn="1"/>
        </p:nvSpPr>
        <p:spPr>
          <a:xfrm>
            <a:off x="0" y="-30574"/>
            <a:ext cx="9144000" cy="6888574"/>
          </a:xfrm>
          <a:prstGeom prst="rect">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rtlCol="0" anchor="t"/>
          <a:lstStyle/>
          <a:p>
            <a:pPr algn="ctr">
              <a:spcAft>
                <a:spcPts val="600"/>
              </a:spcAft>
            </a:pPr>
            <a:endParaRPr lang="en-US" dirty="0" smtClean="0">
              <a:solidFill>
                <a:srgbClr val="FFFFFF"/>
              </a:solidFill>
            </a:endParaRPr>
          </a:p>
        </p:txBody>
      </p:sp>
      <p:sp>
        <p:nvSpPr>
          <p:cNvPr id="3" name="Rectangle 2"/>
          <p:cNvSpPr/>
          <p:nvPr userDrawn="1"/>
        </p:nvSpPr>
        <p:spPr>
          <a:xfrm>
            <a:off x="0" y="-30574"/>
            <a:ext cx="9161000" cy="6888574"/>
          </a:xfrm>
          <a:prstGeom prst="rect">
            <a:avLst/>
          </a:prstGeom>
          <a:solidFill>
            <a:schemeClr val="accent2">
              <a:lumMod val="20000"/>
              <a:lumOff val="8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t"/>
          <a:lstStyle/>
          <a:p>
            <a:pPr algn="ctr">
              <a:spcAft>
                <a:spcPts val="600"/>
              </a:spcAft>
            </a:pPr>
            <a:endParaRPr lang="en-US" dirty="0" smtClean="0">
              <a:solidFill>
                <a:srgbClr val="FFFFFF"/>
              </a:solidFill>
            </a:endParaRPr>
          </a:p>
        </p:txBody>
      </p:sp>
      <p:cxnSp>
        <p:nvCxnSpPr>
          <p:cNvPr id="373" name="Straight Connector 372"/>
          <p:cNvCxnSpPr>
            <a:stCxn id="371" idx="3"/>
            <a:endCxn id="369" idx="3"/>
          </p:cNvCxnSpPr>
          <p:nvPr userDrawn="1"/>
        </p:nvCxnSpPr>
        <p:spPr>
          <a:xfrm flipH="1" flipV="1">
            <a:off x="392429" y="5825275"/>
            <a:ext cx="1463659" cy="410974"/>
          </a:xfrm>
          <a:prstGeom prst="line">
            <a:avLst/>
          </a:prstGeom>
          <a:ln w="3175">
            <a:solidFill>
              <a:schemeClr val="accent2"/>
            </a:solidFill>
          </a:ln>
          <a:effectLst/>
        </p:spPr>
        <p:style>
          <a:lnRef idx="2">
            <a:schemeClr val="accent1"/>
          </a:lnRef>
          <a:fillRef idx="0">
            <a:schemeClr val="accent1"/>
          </a:fillRef>
          <a:effectRef idx="1">
            <a:schemeClr val="accent1"/>
          </a:effectRef>
          <a:fontRef idx="minor">
            <a:schemeClr val="tx1"/>
          </a:fontRef>
        </p:style>
      </p:cxnSp>
      <p:cxnSp>
        <p:nvCxnSpPr>
          <p:cNvPr id="383" name="Straight Connector 382"/>
          <p:cNvCxnSpPr>
            <a:stCxn id="382" idx="3"/>
            <a:endCxn id="379" idx="3"/>
          </p:cNvCxnSpPr>
          <p:nvPr userDrawn="1"/>
        </p:nvCxnSpPr>
        <p:spPr>
          <a:xfrm flipH="1">
            <a:off x="3761359" y="6160049"/>
            <a:ext cx="1546848" cy="255494"/>
          </a:xfrm>
          <a:prstGeom prst="line">
            <a:avLst/>
          </a:prstGeom>
          <a:ln w="3175">
            <a:solidFill>
              <a:schemeClr val="accent2">
                <a:lumMod val="60000"/>
                <a:lumOff val="40000"/>
              </a:schemeClr>
            </a:solidFill>
          </a:ln>
          <a:effectLst/>
        </p:spPr>
        <p:style>
          <a:lnRef idx="2">
            <a:schemeClr val="accent1"/>
          </a:lnRef>
          <a:fillRef idx="0">
            <a:schemeClr val="accent1"/>
          </a:fillRef>
          <a:effectRef idx="1">
            <a:schemeClr val="accent1"/>
          </a:effectRef>
          <a:fontRef idx="minor">
            <a:schemeClr val="tx1"/>
          </a:fontRef>
        </p:style>
      </p:cxnSp>
      <p:cxnSp>
        <p:nvCxnSpPr>
          <p:cNvPr id="337" name="Straight Connector 336"/>
          <p:cNvCxnSpPr>
            <a:stCxn id="334" idx="3"/>
          </p:cNvCxnSpPr>
          <p:nvPr userDrawn="1"/>
        </p:nvCxnSpPr>
        <p:spPr>
          <a:xfrm flipV="1">
            <a:off x="3546559" y="5109817"/>
            <a:ext cx="242400" cy="578111"/>
          </a:xfrm>
          <a:prstGeom prst="line">
            <a:avLst/>
          </a:prstGeom>
          <a:ln w="3175">
            <a:solidFill>
              <a:schemeClr val="accent2">
                <a:lumMod val="40000"/>
                <a:lumOff val="60000"/>
              </a:schemeClr>
            </a:solidFill>
          </a:ln>
          <a:effectLst/>
        </p:spPr>
        <p:style>
          <a:lnRef idx="2">
            <a:schemeClr val="accent1"/>
          </a:lnRef>
          <a:fillRef idx="0">
            <a:schemeClr val="accent1"/>
          </a:fillRef>
          <a:effectRef idx="1">
            <a:schemeClr val="accent1"/>
          </a:effectRef>
          <a:fontRef idx="minor">
            <a:schemeClr val="tx1"/>
          </a:fontRef>
        </p:style>
      </p:cxnSp>
      <p:cxnSp>
        <p:nvCxnSpPr>
          <p:cNvPr id="385" name="Straight Connector 384"/>
          <p:cNvCxnSpPr>
            <a:stCxn id="334" idx="3"/>
          </p:cNvCxnSpPr>
          <p:nvPr userDrawn="1"/>
        </p:nvCxnSpPr>
        <p:spPr>
          <a:xfrm>
            <a:off x="3546559" y="5687928"/>
            <a:ext cx="214800" cy="727615"/>
          </a:xfrm>
          <a:prstGeom prst="line">
            <a:avLst/>
          </a:prstGeom>
          <a:ln w="3175">
            <a:solidFill>
              <a:srgbClr val="00574F"/>
            </a:solidFill>
          </a:ln>
          <a:effectLst/>
        </p:spPr>
        <p:style>
          <a:lnRef idx="2">
            <a:schemeClr val="accent1"/>
          </a:lnRef>
          <a:fillRef idx="0">
            <a:schemeClr val="accent1"/>
          </a:fillRef>
          <a:effectRef idx="1">
            <a:schemeClr val="accent1"/>
          </a:effectRef>
          <a:fontRef idx="minor">
            <a:schemeClr val="tx1"/>
          </a:fontRef>
        </p:style>
      </p:cxnSp>
      <p:cxnSp>
        <p:nvCxnSpPr>
          <p:cNvPr id="241" name="Straight Connector 240"/>
          <p:cNvCxnSpPr>
            <a:stCxn id="240" idx="3"/>
            <a:endCxn id="239" idx="3"/>
          </p:cNvCxnSpPr>
          <p:nvPr userDrawn="1"/>
        </p:nvCxnSpPr>
        <p:spPr>
          <a:xfrm>
            <a:off x="1942364" y="5593804"/>
            <a:ext cx="358164" cy="949761"/>
          </a:xfrm>
          <a:prstGeom prst="line">
            <a:avLst/>
          </a:prstGeom>
          <a:ln w="3175">
            <a:solidFill>
              <a:schemeClr val="accent2">
                <a:lumMod val="60000"/>
                <a:lumOff val="40000"/>
              </a:schemeClr>
            </a:solidFill>
          </a:ln>
          <a:effectLst/>
        </p:spPr>
        <p:style>
          <a:lnRef idx="2">
            <a:schemeClr val="accent1"/>
          </a:lnRef>
          <a:fillRef idx="0">
            <a:schemeClr val="accent1"/>
          </a:fillRef>
          <a:effectRef idx="1">
            <a:schemeClr val="accent1"/>
          </a:effectRef>
          <a:fontRef idx="minor">
            <a:schemeClr val="tx1"/>
          </a:fontRef>
        </p:style>
      </p:cxnSp>
      <p:cxnSp>
        <p:nvCxnSpPr>
          <p:cNvPr id="372" name="Straight Connector 371"/>
          <p:cNvCxnSpPr>
            <a:stCxn id="370" idx="3"/>
            <a:endCxn id="369" idx="3"/>
          </p:cNvCxnSpPr>
          <p:nvPr userDrawn="1"/>
        </p:nvCxnSpPr>
        <p:spPr>
          <a:xfrm flipV="1">
            <a:off x="274441" y="5825275"/>
            <a:ext cx="117988" cy="480893"/>
          </a:xfrm>
          <a:prstGeom prst="line">
            <a:avLst/>
          </a:prstGeom>
          <a:ln w="3175">
            <a:solidFill>
              <a:schemeClr val="accent2">
                <a:lumMod val="50000"/>
              </a:schemeClr>
            </a:solidFill>
          </a:ln>
          <a:effectLst/>
        </p:spPr>
        <p:style>
          <a:lnRef idx="2">
            <a:schemeClr val="accent1"/>
          </a:lnRef>
          <a:fillRef idx="0">
            <a:schemeClr val="accent1"/>
          </a:fillRef>
          <a:effectRef idx="1">
            <a:schemeClr val="accent1"/>
          </a:effectRef>
          <a:fontRef idx="minor">
            <a:schemeClr val="tx1"/>
          </a:fontRef>
        </p:style>
      </p:cxnSp>
      <p:cxnSp>
        <p:nvCxnSpPr>
          <p:cNvPr id="405" name="Straight Connector 404"/>
          <p:cNvCxnSpPr>
            <a:stCxn id="369" idx="3"/>
            <a:endCxn id="304" idx="3"/>
          </p:cNvCxnSpPr>
          <p:nvPr userDrawn="1"/>
        </p:nvCxnSpPr>
        <p:spPr>
          <a:xfrm flipV="1">
            <a:off x="392429" y="4930523"/>
            <a:ext cx="1491259" cy="894752"/>
          </a:xfrm>
          <a:prstGeom prst="line">
            <a:avLst/>
          </a:prstGeom>
          <a:ln w="3175">
            <a:solidFill>
              <a:schemeClr val="accent2"/>
            </a:solidFill>
          </a:ln>
          <a:effectLst/>
        </p:spPr>
        <p:style>
          <a:lnRef idx="2">
            <a:schemeClr val="accent1"/>
          </a:lnRef>
          <a:fillRef idx="0">
            <a:schemeClr val="accent1"/>
          </a:fillRef>
          <a:effectRef idx="1">
            <a:schemeClr val="accent1"/>
          </a:effectRef>
          <a:fontRef idx="minor">
            <a:schemeClr val="tx1"/>
          </a:fontRef>
        </p:style>
      </p:cxnSp>
      <p:cxnSp>
        <p:nvCxnSpPr>
          <p:cNvPr id="543" name="Straight Connector 542"/>
          <p:cNvCxnSpPr>
            <a:stCxn id="542" idx="3"/>
          </p:cNvCxnSpPr>
          <p:nvPr userDrawn="1"/>
        </p:nvCxnSpPr>
        <p:spPr>
          <a:xfrm flipV="1">
            <a:off x="698972" y="4263639"/>
            <a:ext cx="804251" cy="367189"/>
          </a:xfrm>
          <a:prstGeom prst="line">
            <a:avLst/>
          </a:prstGeom>
          <a:ln w="3175">
            <a:solidFill>
              <a:schemeClr val="accent2">
                <a:lumMod val="20000"/>
                <a:lumOff val="80000"/>
              </a:schemeClr>
            </a:solidFill>
          </a:ln>
          <a:effectLst/>
        </p:spPr>
        <p:style>
          <a:lnRef idx="2">
            <a:schemeClr val="accent1"/>
          </a:lnRef>
          <a:fillRef idx="0">
            <a:schemeClr val="accent1"/>
          </a:fillRef>
          <a:effectRef idx="1">
            <a:schemeClr val="accent1"/>
          </a:effectRef>
          <a:fontRef idx="minor">
            <a:schemeClr val="tx1"/>
          </a:fontRef>
        </p:style>
      </p:cxnSp>
      <p:cxnSp>
        <p:nvCxnSpPr>
          <p:cNvPr id="309" name="Straight Connector 308"/>
          <p:cNvCxnSpPr>
            <a:stCxn id="290" idx="3"/>
          </p:cNvCxnSpPr>
          <p:nvPr userDrawn="1"/>
        </p:nvCxnSpPr>
        <p:spPr>
          <a:xfrm>
            <a:off x="184441" y="4756075"/>
            <a:ext cx="2243148" cy="402301"/>
          </a:xfrm>
          <a:prstGeom prst="line">
            <a:avLst/>
          </a:prstGeom>
          <a:ln w="3175">
            <a:solidFill>
              <a:srgbClr val="00574F"/>
            </a:solidFill>
          </a:ln>
          <a:effectLst/>
        </p:spPr>
        <p:style>
          <a:lnRef idx="2">
            <a:schemeClr val="accent1"/>
          </a:lnRef>
          <a:fillRef idx="0">
            <a:schemeClr val="accent1"/>
          </a:fillRef>
          <a:effectRef idx="1">
            <a:schemeClr val="accent1"/>
          </a:effectRef>
          <a:fontRef idx="minor">
            <a:schemeClr val="tx1"/>
          </a:fontRef>
        </p:style>
      </p:cxnSp>
      <p:cxnSp>
        <p:nvCxnSpPr>
          <p:cNvPr id="367" name="Straight Connector 366"/>
          <p:cNvCxnSpPr>
            <a:endCxn id="361" idx="3"/>
          </p:cNvCxnSpPr>
          <p:nvPr userDrawn="1"/>
        </p:nvCxnSpPr>
        <p:spPr>
          <a:xfrm>
            <a:off x="6798212" y="4970481"/>
            <a:ext cx="532865" cy="930993"/>
          </a:xfrm>
          <a:prstGeom prst="line">
            <a:avLst/>
          </a:prstGeom>
          <a:ln w="3175">
            <a:solidFill>
              <a:srgbClr val="00574F"/>
            </a:solidFill>
          </a:ln>
          <a:effectLst/>
        </p:spPr>
        <p:style>
          <a:lnRef idx="2">
            <a:schemeClr val="accent1"/>
          </a:lnRef>
          <a:fillRef idx="0">
            <a:schemeClr val="accent1"/>
          </a:fillRef>
          <a:effectRef idx="1">
            <a:schemeClr val="accent1"/>
          </a:effectRef>
          <a:fontRef idx="minor">
            <a:schemeClr val="tx1"/>
          </a:fontRef>
        </p:style>
      </p:cxnSp>
      <p:cxnSp>
        <p:nvCxnSpPr>
          <p:cNvPr id="510" name="Straight Connector 509"/>
          <p:cNvCxnSpPr>
            <a:stCxn id="509" idx="3"/>
          </p:cNvCxnSpPr>
          <p:nvPr userDrawn="1"/>
        </p:nvCxnSpPr>
        <p:spPr>
          <a:xfrm flipV="1">
            <a:off x="6149707" y="4979082"/>
            <a:ext cx="648505" cy="619199"/>
          </a:xfrm>
          <a:prstGeom prst="line">
            <a:avLst/>
          </a:prstGeom>
          <a:ln w="3175">
            <a:solidFill>
              <a:schemeClr val="accent2">
                <a:lumMod val="50000"/>
              </a:schemeClr>
            </a:solidFill>
          </a:ln>
          <a:effectLst/>
        </p:spPr>
        <p:style>
          <a:lnRef idx="2">
            <a:schemeClr val="accent1"/>
          </a:lnRef>
          <a:fillRef idx="0">
            <a:schemeClr val="accent1"/>
          </a:fillRef>
          <a:effectRef idx="1">
            <a:schemeClr val="accent1"/>
          </a:effectRef>
          <a:fontRef idx="minor">
            <a:schemeClr val="tx1"/>
          </a:fontRef>
        </p:style>
      </p:cxnSp>
      <p:cxnSp>
        <p:nvCxnSpPr>
          <p:cNvPr id="514" name="Straight Connector 513"/>
          <p:cNvCxnSpPr>
            <a:stCxn id="513" idx="3"/>
          </p:cNvCxnSpPr>
          <p:nvPr userDrawn="1"/>
        </p:nvCxnSpPr>
        <p:spPr>
          <a:xfrm flipV="1">
            <a:off x="6430537" y="4970482"/>
            <a:ext cx="367675" cy="807093"/>
          </a:xfrm>
          <a:prstGeom prst="line">
            <a:avLst/>
          </a:prstGeom>
          <a:ln w="3175">
            <a:solidFill>
              <a:schemeClr val="accent2">
                <a:lumMod val="50000"/>
              </a:schemeClr>
            </a:solidFill>
          </a:ln>
          <a:effectLst/>
        </p:spPr>
        <p:style>
          <a:lnRef idx="2">
            <a:schemeClr val="accent1"/>
          </a:lnRef>
          <a:fillRef idx="0">
            <a:schemeClr val="accent1"/>
          </a:fillRef>
          <a:effectRef idx="1">
            <a:schemeClr val="accent1"/>
          </a:effectRef>
          <a:fontRef idx="minor">
            <a:schemeClr val="tx1"/>
          </a:fontRef>
        </p:style>
      </p:cxnSp>
      <p:cxnSp>
        <p:nvCxnSpPr>
          <p:cNvPr id="517" name="Straight Connector 516"/>
          <p:cNvCxnSpPr>
            <a:stCxn id="516" idx="3"/>
          </p:cNvCxnSpPr>
          <p:nvPr userDrawn="1"/>
        </p:nvCxnSpPr>
        <p:spPr>
          <a:xfrm flipV="1">
            <a:off x="6764618" y="4970482"/>
            <a:ext cx="33594" cy="868391"/>
          </a:xfrm>
          <a:prstGeom prst="line">
            <a:avLst/>
          </a:prstGeom>
          <a:ln w="3175">
            <a:solidFill>
              <a:schemeClr val="accent2">
                <a:lumMod val="50000"/>
              </a:schemeClr>
            </a:solidFill>
          </a:ln>
          <a:effectLst/>
        </p:spPr>
        <p:style>
          <a:lnRef idx="2">
            <a:schemeClr val="accent1"/>
          </a:lnRef>
          <a:fillRef idx="0">
            <a:schemeClr val="accent1"/>
          </a:fillRef>
          <a:effectRef idx="1">
            <a:schemeClr val="accent1"/>
          </a:effectRef>
          <a:fontRef idx="minor">
            <a:schemeClr val="tx1"/>
          </a:fontRef>
        </p:style>
      </p:cxnSp>
      <p:cxnSp>
        <p:nvCxnSpPr>
          <p:cNvPr id="521" name="Straight Connector 520"/>
          <p:cNvCxnSpPr>
            <a:stCxn id="520" idx="3"/>
          </p:cNvCxnSpPr>
          <p:nvPr userDrawn="1"/>
        </p:nvCxnSpPr>
        <p:spPr>
          <a:xfrm flipH="1" flipV="1">
            <a:off x="6798212" y="4970481"/>
            <a:ext cx="290465" cy="860608"/>
          </a:xfrm>
          <a:prstGeom prst="line">
            <a:avLst/>
          </a:prstGeom>
          <a:ln w="3175">
            <a:solidFill>
              <a:schemeClr val="accent2">
                <a:lumMod val="50000"/>
              </a:schemeClr>
            </a:solidFill>
          </a:ln>
          <a:effectLst/>
        </p:spPr>
        <p:style>
          <a:lnRef idx="2">
            <a:schemeClr val="accent1"/>
          </a:lnRef>
          <a:fillRef idx="0">
            <a:schemeClr val="accent1"/>
          </a:fillRef>
          <a:effectRef idx="1">
            <a:schemeClr val="accent1"/>
          </a:effectRef>
          <a:fontRef idx="minor">
            <a:schemeClr val="tx1"/>
          </a:fontRef>
        </p:style>
      </p:cxnSp>
      <p:cxnSp>
        <p:nvCxnSpPr>
          <p:cNvPr id="524" name="Straight Connector 523"/>
          <p:cNvCxnSpPr>
            <a:stCxn id="523" idx="3"/>
          </p:cNvCxnSpPr>
          <p:nvPr userDrawn="1"/>
        </p:nvCxnSpPr>
        <p:spPr>
          <a:xfrm flipH="1" flipV="1">
            <a:off x="6798212" y="4979082"/>
            <a:ext cx="670930" cy="611496"/>
          </a:xfrm>
          <a:prstGeom prst="line">
            <a:avLst/>
          </a:prstGeom>
          <a:ln w="3175">
            <a:solidFill>
              <a:schemeClr val="accent2">
                <a:lumMod val="50000"/>
              </a:schemeClr>
            </a:solidFill>
          </a:ln>
          <a:effectLst/>
        </p:spPr>
        <p:style>
          <a:lnRef idx="2">
            <a:schemeClr val="accent1"/>
          </a:lnRef>
          <a:fillRef idx="0">
            <a:schemeClr val="accent1"/>
          </a:fillRef>
          <a:effectRef idx="1">
            <a:schemeClr val="accent1"/>
          </a:effectRef>
          <a:fontRef idx="minor">
            <a:schemeClr val="tx1"/>
          </a:fontRef>
        </p:style>
      </p:cxnSp>
      <p:cxnSp>
        <p:nvCxnSpPr>
          <p:cNvPr id="545" name="Straight Connector 544"/>
          <p:cNvCxnSpPr>
            <a:stCxn id="544" idx="3"/>
          </p:cNvCxnSpPr>
          <p:nvPr userDrawn="1"/>
        </p:nvCxnSpPr>
        <p:spPr>
          <a:xfrm flipV="1">
            <a:off x="854718" y="4272239"/>
            <a:ext cx="648505" cy="619199"/>
          </a:xfrm>
          <a:prstGeom prst="line">
            <a:avLst/>
          </a:prstGeom>
          <a:ln w="3175">
            <a:solidFill>
              <a:schemeClr val="accent2">
                <a:lumMod val="20000"/>
                <a:lumOff val="80000"/>
              </a:schemeClr>
            </a:solidFill>
          </a:ln>
          <a:effectLst/>
        </p:spPr>
        <p:style>
          <a:lnRef idx="2">
            <a:schemeClr val="accent1"/>
          </a:lnRef>
          <a:fillRef idx="0">
            <a:schemeClr val="accent1"/>
          </a:fillRef>
          <a:effectRef idx="1">
            <a:schemeClr val="accent1"/>
          </a:effectRef>
          <a:fontRef idx="minor">
            <a:schemeClr val="tx1"/>
          </a:fontRef>
        </p:style>
      </p:cxnSp>
      <p:cxnSp>
        <p:nvCxnSpPr>
          <p:cNvPr id="547" name="Straight Connector 546"/>
          <p:cNvCxnSpPr>
            <a:stCxn id="546" idx="3"/>
          </p:cNvCxnSpPr>
          <p:nvPr userDrawn="1"/>
        </p:nvCxnSpPr>
        <p:spPr>
          <a:xfrm flipV="1">
            <a:off x="1135548" y="4263639"/>
            <a:ext cx="367675" cy="807093"/>
          </a:xfrm>
          <a:prstGeom prst="line">
            <a:avLst/>
          </a:prstGeom>
          <a:ln w="3175">
            <a:solidFill>
              <a:schemeClr val="accent2">
                <a:lumMod val="20000"/>
                <a:lumOff val="80000"/>
              </a:schemeClr>
            </a:solidFill>
          </a:ln>
          <a:effectLst/>
        </p:spPr>
        <p:style>
          <a:lnRef idx="2">
            <a:schemeClr val="accent1"/>
          </a:lnRef>
          <a:fillRef idx="0">
            <a:schemeClr val="accent1"/>
          </a:fillRef>
          <a:effectRef idx="1">
            <a:schemeClr val="accent1"/>
          </a:effectRef>
          <a:fontRef idx="minor">
            <a:schemeClr val="tx1"/>
          </a:fontRef>
        </p:style>
      </p:cxnSp>
      <p:cxnSp>
        <p:nvCxnSpPr>
          <p:cNvPr id="549" name="Straight Connector 548"/>
          <p:cNvCxnSpPr>
            <a:stCxn id="548" idx="3"/>
          </p:cNvCxnSpPr>
          <p:nvPr userDrawn="1"/>
        </p:nvCxnSpPr>
        <p:spPr>
          <a:xfrm flipV="1">
            <a:off x="1469629" y="4263639"/>
            <a:ext cx="33594" cy="868391"/>
          </a:xfrm>
          <a:prstGeom prst="line">
            <a:avLst/>
          </a:prstGeom>
          <a:ln w="3175">
            <a:solidFill>
              <a:schemeClr val="accent2">
                <a:lumMod val="20000"/>
                <a:lumOff val="80000"/>
              </a:schemeClr>
            </a:solidFill>
          </a:ln>
          <a:effectLst/>
        </p:spPr>
        <p:style>
          <a:lnRef idx="2">
            <a:schemeClr val="accent1"/>
          </a:lnRef>
          <a:fillRef idx="0">
            <a:schemeClr val="accent1"/>
          </a:fillRef>
          <a:effectRef idx="1">
            <a:schemeClr val="accent1"/>
          </a:effectRef>
          <a:fontRef idx="minor">
            <a:schemeClr val="tx1"/>
          </a:fontRef>
        </p:style>
      </p:cxnSp>
      <p:cxnSp>
        <p:nvCxnSpPr>
          <p:cNvPr id="551" name="Straight Connector 550"/>
          <p:cNvCxnSpPr>
            <a:stCxn id="550" idx="3"/>
          </p:cNvCxnSpPr>
          <p:nvPr userDrawn="1"/>
        </p:nvCxnSpPr>
        <p:spPr>
          <a:xfrm flipH="1" flipV="1">
            <a:off x="1503223" y="4263638"/>
            <a:ext cx="290465" cy="860608"/>
          </a:xfrm>
          <a:prstGeom prst="line">
            <a:avLst/>
          </a:prstGeom>
          <a:ln w="3175">
            <a:solidFill>
              <a:schemeClr val="accent2">
                <a:lumMod val="20000"/>
                <a:lumOff val="80000"/>
              </a:schemeClr>
            </a:solidFill>
          </a:ln>
          <a:effectLst/>
        </p:spPr>
        <p:style>
          <a:lnRef idx="2">
            <a:schemeClr val="accent1"/>
          </a:lnRef>
          <a:fillRef idx="0">
            <a:schemeClr val="accent1"/>
          </a:fillRef>
          <a:effectRef idx="1">
            <a:schemeClr val="accent1"/>
          </a:effectRef>
          <a:fontRef idx="minor">
            <a:schemeClr val="tx1"/>
          </a:fontRef>
        </p:style>
      </p:cxnSp>
      <p:cxnSp>
        <p:nvCxnSpPr>
          <p:cNvPr id="553" name="Straight Connector 552"/>
          <p:cNvCxnSpPr/>
          <p:nvPr userDrawn="1"/>
        </p:nvCxnSpPr>
        <p:spPr>
          <a:xfrm flipH="1" flipV="1">
            <a:off x="1503223" y="4272239"/>
            <a:ext cx="670930" cy="611496"/>
          </a:xfrm>
          <a:prstGeom prst="line">
            <a:avLst/>
          </a:prstGeom>
          <a:ln w="3175">
            <a:solidFill>
              <a:schemeClr val="accent2">
                <a:lumMod val="20000"/>
                <a:lumOff val="80000"/>
              </a:schemeClr>
            </a:solidFill>
          </a:ln>
          <a:effectLst/>
        </p:spPr>
        <p:style>
          <a:lnRef idx="2">
            <a:schemeClr val="accent1"/>
          </a:lnRef>
          <a:fillRef idx="0">
            <a:schemeClr val="accent1"/>
          </a:fillRef>
          <a:effectRef idx="1">
            <a:schemeClr val="accent1"/>
          </a:effectRef>
          <a:fontRef idx="minor">
            <a:schemeClr val="tx1"/>
          </a:fontRef>
        </p:style>
      </p:cxnSp>
      <p:cxnSp>
        <p:nvCxnSpPr>
          <p:cNvPr id="555" name="Straight Connector 554"/>
          <p:cNvCxnSpPr/>
          <p:nvPr userDrawn="1"/>
        </p:nvCxnSpPr>
        <p:spPr>
          <a:xfrm flipH="1" flipV="1">
            <a:off x="1503223" y="4263638"/>
            <a:ext cx="823330" cy="333059"/>
          </a:xfrm>
          <a:prstGeom prst="line">
            <a:avLst/>
          </a:prstGeom>
          <a:ln w="3175">
            <a:solidFill>
              <a:schemeClr val="accent2">
                <a:lumMod val="20000"/>
                <a:lumOff val="80000"/>
              </a:schemeClr>
            </a:solidFill>
          </a:ln>
          <a:effectLst/>
        </p:spPr>
        <p:style>
          <a:lnRef idx="2">
            <a:schemeClr val="accent1"/>
          </a:lnRef>
          <a:fillRef idx="0">
            <a:schemeClr val="accent1"/>
          </a:fillRef>
          <a:effectRef idx="1">
            <a:schemeClr val="accent1"/>
          </a:effectRef>
          <a:fontRef idx="minor">
            <a:schemeClr val="tx1"/>
          </a:fontRef>
        </p:style>
      </p:cxnSp>
      <p:cxnSp>
        <p:nvCxnSpPr>
          <p:cNvPr id="399" name="Straight Connector 398"/>
          <p:cNvCxnSpPr/>
          <p:nvPr userDrawn="1"/>
        </p:nvCxnSpPr>
        <p:spPr>
          <a:xfrm flipH="1" flipV="1">
            <a:off x="8159582" y="4921922"/>
            <a:ext cx="1649924" cy="667760"/>
          </a:xfrm>
          <a:prstGeom prst="line">
            <a:avLst/>
          </a:prstGeom>
          <a:ln w="3175">
            <a:solidFill>
              <a:schemeClr val="accent2">
                <a:lumMod val="40000"/>
                <a:lumOff val="60000"/>
              </a:schemeClr>
            </a:solidFill>
          </a:ln>
          <a:effectLst/>
        </p:spPr>
        <p:style>
          <a:lnRef idx="2">
            <a:schemeClr val="accent1"/>
          </a:lnRef>
          <a:fillRef idx="0">
            <a:schemeClr val="accent1"/>
          </a:fillRef>
          <a:effectRef idx="1">
            <a:schemeClr val="accent1"/>
          </a:effectRef>
          <a:fontRef idx="minor">
            <a:schemeClr val="tx1"/>
          </a:fontRef>
        </p:style>
      </p:cxnSp>
      <p:sp>
        <p:nvSpPr>
          <p:cNvPr id="304" name="Can 303"/>
          <p:cNvSpPr/>
          <p:nvPr userDrawn="1"/>
        </p:nvSpPr>
        <p:spPr>
          <a:xfrm>
            <a:off x="1793688" y="4751229"/>
            <a:ext cx="180000" cy="179294"/>
          </a:xfrm>
          <a:prstGeom prst="can">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FFFFFF"/>
              </a:solidFill>
            </a:endParaRPr>
          </a:p>
        </p:txBody>
      </p:sp>
      <p:cxnSp>
        <p:nvCxnSpPr>
          <p:cNvPr id="314" name="Straight Connector 313"/>
          <p:cNvCxnSpPr>
            <a:stCxn id="304" idx="3"/>
          </p:cNvCxnSpPr>
          <p:nvPr userDrawn="1"/>
        </p:nvCxnSpPr>
        <p:spPr>
          <a:xfrm>
            <a:off x="1883688" y="4930523"/>
            <a:ext cx="543901" cy="227853"/>
          </a:xfrm>
          <a:prstGeom prst="line">
            <a:avLst/>
          </a:prstGeom>
          <a:ln w="3175">
            <a:solidFill>
              <a:srgbClr val="35FFEC"/>
            </a:solidFill>
          </a:ln>
          <a:effectLst/>
        </p:spPr>
        <p:style>
          <a:lnRef idx="2">
            <a:schemeClr val="accent1"/>
          </a:lnRef>
          <a:fillRef idx="0">
            <a:schemeClr val="accent1"/>
          </a:fillRef>
          <a:effectRef idx="1">
            <a:schemeClr val="accent1"/>
          </a:effectRef>
          <a:fontRef idx="minor">
            <a:schemeClr val="tx1"/>
          </a:fontRef>
        </p:style>
      </p:cxnSp>
      <p:cxnSp>
        <p:nvCxnSpPr>
          <p:cNvPr id="335" name="Straight Connector 334"/>
          <p:cNvCxnSpPr/>
          <p:nvPr userDrawn="1"/>
        </p:nvCxnSpPr>
        <p:spPr>
          <a:xfrm>
            <a:off x="2427589" y="5158376"/>
            <a:ext cx="1118970" cy="529554"/>
          </a:xfrm>
          <a:prstGeom prst="line">
            <a:avLst/>
          </a:prstGeom>
          <a:ln w="3175">
            <a:solidFill>
              <a:schemeClr val="accent2">
                <a:lumMod val="50000"/>
              </a:schemeClr>
            </a:solidFill>
          </a:ln>
          <a:effectLst/>
        </p:spPr>
        <p:style>
          <a:lnRef idx="2">
            <a:schemeClr val="accent1"/>
          </a:lnRef>
          <a:fillRef idx="0">
            <a:schemeClr val="accent1"/>
          </a:fillRef>
          <a:effectRef idx="1">
            <a:schemeClr val="accent1"/>
          </a:effectRef>
          <a:fontRef idx="minor">
            <a:schemeClr val="tx1"/>
          </a:fontRef>
        </p:style>
      </p:cxnSp>
      <p:cxnSp>
        <p:nvCxnSpPr>
          <p:cNvPr id="345" name="Straight Connector 344"/>
          <p:cNvCxnSpPr/>
          <p:nvPr userDrawn="1"/>
        </p:nvCxnSpPr>
        <p:spPr>
          <a:xfrm flipH="1" flipV="1">
            <a:off x="3788959" y="5109818"/>
            <a:ext cx="1739923" cy="667758"/>
          </a:xfrm>
          <a:prstGeom prst="line">
            <a:avLst/>
          </a:prstGeom>
          <a:ln w="3175">
            <a:solidFill>
              <a:schemeClr val="accent2">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354" name="Straight Connector 353"/>
          <p:cNvCxnSpPr/>
          <p:nvPr userDrawn="1"/>
        </p:nvCxnSpPr>
        <p:spPr>
          <a:xfrm flipV="1">
            <a:off x="3636559" y="5466686"/>
            <a:ext cx="635830" cy="179295"/>
          </a:xfrm>
          <a:prstGeom prst="line">
            <a:avLst/>
          </a:prstGeom>
          <a:ln w="3175">
            <a:solidFill>
              <a:schemeClr val="accent2">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355" name="Straight Connector 354"/>
          <p:cNvCxnSpPr>
            <a:stCxn id="344" idx="3"/>
          </p:cNvCxnSpPr>
          <p:nvPr userDrawn="1"/>
        </p:nvCxnSpPr>
        <p:spPr>
          <a:xfrm flipH="1" flipV="1">
            <a:off x="4272389" y="5466686"/>
            <a:ext cx="1256493" cy="310890"/>
          </a:xfrm>
          <a:prstGeom prst="line">
            <a:avLst/>
          </a:prstGeom>
          <a:ln w="3175">
            <a:solidFill>
              <a:schemeClr val="accent2">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357" name="Straight Connector 356"/>
          <p:cNvCxnSpPr>
            <a:stCxn id="344" idx="3"/>
            <a:endCxn id="356" idx="3"/>
          </p:cNvCxnSpPr>
          <p:nvPr userDrawn="1"/>
        </p:nvCxnSpPr>
        <p:spPr>
          <a:xfrm>
            <a:off x="5528882" y="5777576"/>
            <a:ext cx="440825" cy="172457"/>
          </a:xfrm>
          <a:prstGeom prst="line">
            <a:avLst/>
          </a:prstGeom>
          <a:ln w="3175">
            <a:solidFill>
              <a:srgbClr val="35FFEC"/>
            </a:solidFill>
          </a:ln>
          <a:effectLst/>
        </p:spPr>
        <p:style>
          <a:lnRef idx="2">
            <a:schemeClr val="accent1"/>
          </a:lnRef>
          <a:fillRef idx="0">
            <a:schemeClr val="accent1"/>
          </a:fillRef>
          <a:effectRef idx="1">
            <a:schemeClr val="accent1"/>
          </a:effectRef>
          <a:fontRef idx="minor">
            <a:schemeClr val="tx1"/>
          </a:fontRef>
        </p:style>
      </p:cxnSp>
      <p:cxnSp>
        <p:nvCxnSpPr>
          <p:cNvPr id="359" name="Straight Connector 358"/>
          <p:cNvCxnSpPr>
            <a:stCxn id="356" idx="3"/>
          </p:cNvCxnSpPr>
          <p:nvPr userDrawn="1"/>
        </p:nvCxnSpPr>
        <p:spPr>
          <a:xfrm>
            <a:off x="5969707" y="5950033"/>
            <a:ext cx="1118970" cy="529553"/>
          </a:xfrm>
          <a:prstGeom prst="line">
            <a:avLst/>
          </a:prstGeom>
          <a:ln w="3175">
            <a:solidFill>
              <a:schemeClr val="accent2"/>
            </a:solidFill>
          </a:ln>
          <a:effectLst/>
        </p:spPr>
        <p:style>
          <a:lnRef idx="2">
            <a:schemeClr val="accent1"/>
          </a:lnRef>
          <a:fillRef idx="0">
            <a:schemeClr val="accent1"/>
          </a:fillRef>
          <a:effectRef idx="1">
            <a:schemeClr val="accent1"/>
          </a:effectRef>
          <a:fontRef idx="minor">
            <a:schemeClr val="tx1"/>
          </a:fontRef>
        </p:style>
      </p:cxnSp>
      <p:cxnSp>
        <p:nvCxnSpPr>
          <p:cNvPr id="360" name="Straight Connector 359"/>
          <p:cNvCxnSpPr/>
          <p:nvPr userDrawn="1"/>
        </p:nvCxnSpPr>
        <p:spPr>
          <a:xfrm flipV="1">
            <a:off x="7088677" y="5901475"/>
            <a:ext cx="242400" cy="578111"/>
          </a:xfrm>
          <a:prstGeom prst="line">
            <a:avLst/>
          </a:prstGeom>
          <a:ln w="3175">
            <a:solidFill>
              <a:srgbClr val="35FFEC"/>
            </a:solidFill>
          </a:ln>
          <a:effectLst/>
        </p:spPr>
        <p:style>
          <a:lnRef idx="2">
            <a:schemeClr val="accent1"/>
          </a:lnRef>
          <a:fillRef idx="0">
            <a:schemeClr val="accent1"/>
          </a:fillRef>
          <a:effectRef idx="1">
            <a:schemeClr val="accent1"/>
          </a:effectRef>
          <a:fontRef idx="minor">
            <a:schemeClr val="tx1"/>
          </a:fontRef>
        </p:style>
      </p:cxnSp>
      <p:sp>
        <p:nvSpPr>
          <p:cNvPr id="362" name="Can 361"/>
          <p:cNvSpPr/>
          <p:nvPr userDrawn="1"/>
        </p:nvSpPr>
        <p:spPr>
          <a:xfrm>
            <a:off x="8981000" y="6389939"/>
            <a:ext cx="180000" cy="179294"/>
          </a:xfrm>
          <a:prstGeom prst="can">
            <a:avLst/>
          </a:prstGeom>
          <a:solidFill>
            <a:schemeClr val="accent2">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FFFFFF"/>
              </a:solidFill>
            </a:endParaRPr>
          </a:p>
        </p:txBody>
      </p:sp>
      <p:cxnSp>
        <p:nvCxnSpPr>
          <p:cNvPr id="363" name="Straight Connector 362"/>
          <p:cNvCxnSpPr>
            <a:stCxn id="362" idx="3"/>
          </p:cNvCxnSpPr>
          <p:nvPr userDrawn="1"/>
        </p:nvCxnSpPr>
        <p:spPr>
          <a:xfrm flipH="1" flipV="1">
            <a:off x="7331077" y="5901474"/>
            <a:ext cx="1739923" cy="667759"/>
          </a:xfrm>
          <a:prstGeom prst="line">
            <a:avLst/>
          </a:prstGeom>
          <a:ln w="3175">
            <a:solidFill>
              <a:srgbClr val="00574F"/>
            </a:solidFill>
          </a:ln>
          <a:effectLst/>
        </p:spPr>
        <p:style>
          <a:lnRef idx="2">
            <a:schemeClr val="accent1"/>
          </a:lnRef>
          <a:fillRef idx="0">
            <a:schemeClr val="accent1"/>
          </a:fillRef>
          <a:effectRef idx="1">
            <a:schemeClr val="accent1"/>
          </a:effectRef>
          <a:fontRef idx="minor">
            <a:schemeClr val="tx1"/>
          </a:fontRef>
        </p:style>
      </p:cxnSp>
      <p:sp>
        <p:nvSpPr>
          <p:cNvPr id="364" name="Can 363"/>
          <p:cNvSpPr/>
          <p:nvPr userDrawn="1"/>
        </p:nvSpPr>
        <p:spPr>
          <a:xfrm>
            <a:off x="8787925" y="5466686"/>
            <a:ext cx="180000" cy="179294"/>
          </a:xfrm>
          <a:prstGeom prst="can">
            <a:avLst/>
          </a:prstGeom>
          <a:solidFill>
            <a:schemeClr val="accent2">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FFFFFF"/>
              </a:solidFill>
            </a:endParaRPr>
          </a:p>
        </p:txBody>
      </p:sp>
      <p:cxnSp>
        <p:nvCxnSpPr>
          <p:cNvPr id="365" name="Straight Connector 364"/>
          <p:cNvCxnSpPr/>
          <p:nvPr userDrawn="1"/>
        </p:nvCxnSpPr>
        <p:spPr>
          <a:xfrm flipH="1">
            <a:off x="7338774" y="5645980"/>
            <a:ext cx="1546848" cy="255495"/>
          </a:xfrm>
          <a:prstGeom prst="line">
            <a:avLst/>
          </a:prstGeom>
          <a:ln w="3175">
            <a:solidFill>
              <a:schemeClr val="accent2"/>
            </a:solidFill>
          </a:ln>
          <a:effectLst/>
        </p:spPr>
        <p:style>
          <a:lnRef idx="2">
            <a:schemeClr val="accent1"/>
          </a:lnRef>
          <a:fillRef idx="0">
            <a:schemeClr val="accent1"/>
          </a:fillRef>
          <a:effectRef idx="1">
            <a:schemeClr val="accent1"/>
          </a:effectRef>
          <a:fontRef idx="minor">
            <a:schemeClr val="tx1"/>
          </a:fontRef>
        </p:style>
      </p:cxnSp>
      <p:cxnSp>
        <p:nvCxnSpPr>
          <p:cNvPr id="368" name="Straight Connector 367"/>
          <p:cNvCxnSpPr>
            <a:stCxn id="356" idx="3"/>
            <a:endCxn id="361" idx="3"/>
          </p:cNvCxnSpPr>
          <p:nvPr userDrawn="1"/>
        </p:nvCxnSpPr>
        <p:spPr>
          <a:xfrm flipV="1">
            <a:off x="5969707" y="5901474"/>
            <a:ext cx="1361370" cy="48559"/>
          </a:xfrm>
          <a:prstGeom prst="line">
            <a:avLst/>
          </a:prstGeom>
          <a:ln w="3175">
            <a:solidFill>
              <a:srgbClr val="35FFEC"/>
            </a:solidFill>
          </a:ln>
          <a:effectLst/>
        </p:spPr>
        <p:style>
          <a:lnRef idx="2">
            <a:schemeClr val="accent1"/>
          </a:lnRef>
          <a:fillRef idx="0">
            <a:schemeClr val="accent1"/>
          </a:fillRef>
          <a:effectRef idx="1">
            <a:schemeClr val="accent1"/>
          </a:effectRef>
          <a:fontRef idx="minor">
            <a:schemeClr val="tx1"/>
          </a:fontRef>
        </p:style>
      </p:cxnSp>
      <p:sp>
        <p:nvSpPr>
          <p:cNvPr id="369" name="Can 368"/>
          <p:cNvSpPr/>
          <p:nvPr userDrawn="1"/>
        </p:nvSpPr>
        <p:spPr>
          <a:xfrm>
            <a:off x="302429" y="5645981"/>
            <a:ext cx="180000" cy="179294"/>
          </a:xfrm>
          <a:prstGeom prst="can">
            <a:avLst/>
          </a:prstGeom>
          <a:solidFill>
            <a:schemeClr val="accent2">
              <a:lumMod val="20000"/>
              <a:lumOff val="8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FFFFFF"/>
              </a:solidFill>
            </a:endParaRPr>
          </a:p>
        </p:txBody>
      </p:sp>
      <p:sp>
        <p:nvSpPr>
          <p:cNvPr id="370" name="Can 369"/>
          <p:cNvSpPr/>
          <p:nvPr userDrawn="1"/>
        </p:nvSpPr>
        <p:spPr>
          <a:xfrm>
            <a:off x="184441" y="6126874"/>
            <a:ext cx="180000" cy="179294"/>
          </a:xfrm>
          <a:prstGeom prst="can">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FFFFFF"/>
              </a:solidFill>
            </a:endParaRPr>
          </a:p>
        </p:txBody>
      </p:sp>
      <p:sp>
        <p:nvSpPr>
          <p:cNvPr id="371" name="Can 370"/>
          <p:cNvSpPr/>
          <p:nvPr userDrawn="1"/>
        </p:nvSpPr>
        <p:spPr>
          <a:xfrm>
            <a:off x="1766088" y="6056955"/>
            <a:ext cx="180000" cy="179294"/>
          </a:xfrm>
          <a:prstGeom prst="can">
            <a:avLst/>
          </a:prstGeom>
          <a:solidFill>
            <a:schemeClr val="accent2">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FFFFFF"/>
              </a:solidFill>
            </a:endParaRPr>
          </a:p>
        </p:txBody>
      </p:sp>
      <p:sp>
        <p:nvSpPr>
          <p:cNvPr id="374" name="Can 373"/>
          <p:cNvSpPr/>
          <p:nvPr userDrawn="1"/>
        </p:nvSpPr>
        <p:spPr>
          <a:xfrm>
            <a:off x="2309989" y="6284808"/>
            <a:ext cx="180000" cy="179294"/>
          </a:xfrm>
          <a:prstGeom prst="can">
            <a:avLst/>
          </a:prstGeom>
          <a:solidFill>
            <a:schemeClr val="accent2">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FFFFFF"/>
              </a:solidFill>
            </a:endParaRPr>
          </a:p>
        </p:txBody>
      </p:sp>
      <p:cxnSp>
        <p:nvCxnSpPr>
          <p:cNvPr id="375" name="Straight Connector 374"/>
          <p:cNvCxnSpPr>
            <a:stCxn id="371" idx="3"/>
            <a:endCxn id="374" idx="3"/>
          </p:cNvCxnSpPr>
          <p:nvPr userDrawn="1"/>
        </p:nvCxnSpPr>
        <p:spPr>
          <a:xfrm>
            <a:off x="1856088" y="6236249"/>
            <a:ext cx="543901" cy="227853"/>
          </a:xfrm>
          <a:prstGeom prst="line">
            <a:avLst/>
          </a:prstGeom>
          <a:ln w="3175">
            <a:solidFill>
              <a:srgbClr val="35FFEC"/>
            </a:solidFill>
          </a:ln>
          <a:effectLst/>
        </p:spPr>
        <p:style>
          <a:lnRef idx="2">
            <a:schemeClr val="accent1"/>
          </a:lnRef>
          <a:fillRef idx="0">
            <a:schemeClr val="accent1"/>
          </a:fillRef>
          <a:effectRef idx="1">
            <a:schemeClr val="accent1"/>
          </a:effectRef>
          <a:fontRef idx="minor">
            <a:schemeClr val="tx1"/>
          </a:fontRef>
        </p:style>
      </p:cxnSp>
      <p:sp>
        <p:nvSpPr>
          <p:cNvPr id="379" name="Can 378"/>
          <p:cNvSpPr/>
          <p:nvPr userDrawn="1"/>
        </p:nvSpPr>
        <p:spPr>
          <a:xfrm>
            <a:off x="3671359" y="6236249"/>
            <a:ext cx="180000" cy="179294"/>
          </a:xfrm>
          <a:prstGeom prst="can">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FFFFFF"/>
              </a:solidFill>
            </a:endParaRPr>
          </a:p>
        </p:txBody>
      </p:sp>
      <p:sp>
        <p:nvSpPr>
          <p:cNvPr id="382" name="Can 381"/>
          <p:cNvSpPr/>
          <p:nvPr userDrawn="1"/>
        </p:nvSpPr>
        <p:spPr>
          <a:xfrm>
            <a:off x="5218207" y="5980755"/>
            <a:ext cx="180000" cy="179294"/>
          </a:xfrm>
          <a:prstGeom prst="can">
            <a:avLst/>
          </a:prstGeom>
          <a:solidFill>
            <a:schemeClr val="accent2">
              <a:lumMod val="20000"/>
              <a:lumOff val="8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FFFFFF"/>
              </a:solidFill>
            </a:endParaRPr>
          </a:p>
        </p:txBody>
      </p:sp>
      <p:cxnSp>
        <p:nvCxnSpPr>
          <p:cNvPr id="406" name="Straight Connector 405"/>
          <p:cNvCxnSpPr/>
          <p:nvPr userDrawn="1"/>
        </p:nvCxnSpPr>
        <p:spPr>
          <a:xfrm flipH="1">
            <a:off x="1856089" y="5158377"/>
            <a:ext cx="571501" cy="898578"/>
          </a:xfrm>
          <a:prstGeom prst="line">
            <a:avLst/>
          </a:prstGeom>
          <a:ln w="3175">
            <a:solidFill>
              <a:schemeClr val="accent2">
                <a:lumMod val="50000"/>
              </a:schemeClr>
            </a:solidFill>
          </a:ln>
          <a:effectLst/>
        </p:spPr>
        <p:style>
          <a:lnRef idx="2">
            <a:schemeClr val="accent1"/>
          </a:lnRef>
          <a:fillRef idx="0">
            <a:schemeClr val="accent1"/>
          </a:fillRef>
          <a:effectRef idx="1">
            <a:schemeClr val="accent1"/>
          </a:effectRef>
          <a:fontRef idx="minor">
            <a:schemeClr val="tx1"/>
          </a:fontRef>
        </p:style>
      </p:cxnSp>
      <p:cxnSp>
        <p:nvCxnSpPr>
          <p:cNvPr id="407" name="Straight Connector 406"/>
          <p:cNvCxnSpPr>
            <a:stCxn id="370" idx="3"/>
          </p:cNvCxnSpPr>
          <p:nvPr userDrawn="1"/>
        </p:nvCxnSpPr>
        <p:spPr>
          <a:xfrm flipV="1">
            <a:off x="274441" y="5158376"/>
            <a:ext cx="2153148" cy="1147792"/>
          </a:xfrm>
          <a:prstGeom prst="line">
            <a:avLst/>
          </a:prstGeom>
          <a:ln w="3175">
            <a:solidFill>
              <a:schemeClr val="accent2"/>
            </a:solidFill>
          </a:ln>
          <a:effectLst/>
        </p:spPr>
        <p:style>
          <a:lnRef idx="2">
            <a:schemeClr val="accent1"/>
          </a:lnRef>
          <a:fillRef idx="0">
            <a:schemeClr val="accent1"/>
          </a:fillRef>
          <a:effectRef idx="1">
            <a:schemeClr val="accent1"/>
          </a:effectRef>
          <a:fontRef idx="minor">
            <a:schemeClr val="tx1"/>
          </a:fontRef>
        </p:style>
      </p:cxnSp>
      <p:cxnSp>
        <p:nvCxnSpPr>
          <p:cNvPr id="412" name="Straight Connector 411"/>
          <p:cNvCxnSpPr>
            <a:endCxn id="413" idx="3"/>
          </p:cNvCxnSpPr>
          <p:nvPr userDrawn="1"/>
        </p:nvCxnSpPr>
        <p:spPr>
          <a:xfrm flipH="1">
            <a:off x="2375728" y="5158376"/>
            <a:ext cx="51862" cy="505785"/>
          </a:xfrm>
          <a:prstGeom prst="line">
            <a:avLst/>
          </a:prstGeom>
          <a:ln w="3175">
            <a:solidFill>
              <a:srgbClr val="35FFEC"/>
            </a:solidFill>
          </a:ln>
          <a:effectLst/>
        </p:spPr>
        <p:style>
          <a:lnRef idx="2">
            <a:schemeClr val="accent1"/>
          </a:lnRef>
          <a:fillRef idx="0">
            <a:schemeClr val="accent1"/>
          </a:fillRef>
          <a:effectRef idx="1">
            <a:schemeClr val="accent1"/>
          </a:effectRef>
          <a:fontRef idx="minor">
            <a:schemeClr val="tx1"/>
          </a:fontRef>
        </p:style>
      </p:cxnSp>
      <p:sp>
        <p:nvSpPr>
          <p:cNvPr id="413" name="Can 412"/>
          <p:cNvSpPr/>
          <p:nvPr userDrawn="1"/>
        </p:nvSpPr>
        <p:spPr>
          <a:xfrm>
            <a:off x="2285728" y="5484867"/>
            <a:ext cx="180000" cy="179294"/>
          </a:xfrm>
          <a:prstGeom prst="can">
            <a:avLst/>
          </a:prstGeom>
          <a:solidFill>
            <a:schemeClr val="accent2">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FFFFFF"/>
              </a:solidFill>
            </a:endParaRPr>
          </a:p>
        </p:txBody>
      </p:sp>
      <p:cxnSp>
        <p:nvCxnSpPr>
          <p:cNvPr id="415" name="Straight Connector 414"/>
          <p:cNvCxnSpPr>
            <a:stCxn id="416" idx="3"/>
            <a:endCxn id="413" idx="3"/>
          </p:cNvCxnSpPr>
          <p:nvPr userDrawn="1"/>
        </p:nvCxnSpPr>
        <p:spPr>
          <a:xfrm flipH="1" flipV="1">
            <a:off x="2375728" y="5664161"/>
            <a:ext cx="231861" cy="438272"/>
          </a:xfrm>
          <a:prstGeom prst="line">
            <a:avLst/>
          </a:prstGeom>
          <a:ln w="3175">
            <a:solidFill>
              <a:srgbClr val="35FFEC"/>
            </a:solidFill>
          </a:ln>
          <a:effectLst/>
        </p:spPr>
        <p:style>
          <a:lnRef idx="2">
            <a:schemeClr val="accent1"/>
          </a:lnRef>
          <a:fillRef idx="0">
            <a:schemeClr val="accent1"/>
          </a:fillRef>
          <a:effectRef idx="1">
            <a:schemeClr val="accent1"/>
          </a:effectRef>
          <a:fontRef idx="minor">
            <a:schemeClr val="tx1"/>
          </a:fontRef>
        </p:style>
      </p:cxnSp>
      <p:sp>
        <p:nvSpPr>
          <p:cNvPr id="423" name="Can 422"/>
          <p:cNvSpPr/>
          <p:nvPr userDrawn="1"/>
        </p:nvSpPr>
        <p:spPr>
          <a:xfrm>
            <a:off x="730271" y="6210645"/>
            <a:ext cx="180000" cy="179294"/>
          </a:xfrm>
          <a:prstGeom prst="can">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FFFFFF"/>
              </a:solidFill>
            </a:endParaRPr>
          </a:p>
        </p:txBody>
      </p:sp>
      <p:cxnSp>
        <p:nvCxnSpPr>
          <p:cNvPr id="424" name="Straight Connector 423"/>
          <p:cNvCxnSpPr>
            <a:stCxn id="374" idx="3"/>
            <a:endCxn id="423" idx="3"/>
          </p:cNvCxnSpPr>
          <p:nvPr userDrawn="1"/>
        </p:nvCxnSpPr>
        <p:spPr>
          <a:xfrm flipH="1" flipV="1">
            <a:off x="820271" y="6389939"/>
            <a:ext cx="1579718" cy="74163"/>
          </a:xfrm>
          <a:prstGeom prst="line">
            <a:avLst/>
          </a:prstGeom>
          <a:ln w="3175">
            <a:solidFill>
              <a:srgbClr val="35FFEC"/>
            </a:solidFill>
          </a:ln>
          <a:effectLst/>
        </p:spPr>
        <p:style>
          <a:lnRef idx="2">
            <a:schemeClr val="accent1"/>
          </a:lnRef>
          <a:fillRef idx="0">
            <a:schemeClr val="accent1"/>
          </a:fillRef>
          <a:effectRef idx="1">
            <a:schemeClr val="accent1"/>
          </a:effectRef>
          <a:fontRef idx="minor">
            <a:schemeClr val="tx1"/>
          </a:fontRef>
        </p:style>
      </p:cxnSp>
      <p:cxnSp>
        <p:nvCxnSpPr>
          <p:cNvPr id="475" name="Straight Connector 474"/>
          <p:cNvCxnSpPr/>
          <p:nvPr userDrawn="1"/>
        </p:nvCxnSpPr>
        <p:spPr>
          <a:xfrm flipH="1" flipV="1">
            <a:off x="3403195" y="5465782"/>
            <a:ext cx="143364" cy="222148"/>
          </a:xfrm>
          <a:prstGeom prst="line">
            <a:avLst/>
          </a:prstGeom>
          <a:ln w="3175">
            <a:solidFill>
              <a:srgbClr val="2A9CFF"/>
            </a:solidFill>
          </a:ln>
          <a:effectLst/>
        </p:spPr>
        <p:style>
          <a:lnRef idx="2">
            <a:schemeClr val="accent1"/>
          </a:lnRef>
          <a:fillRef idx="0">
            <a:schemeClr val="accent1"/>
          </a:fillRef>
          <a:effectRef idx="1">
            <a:schemeClr val="accent1"/>
          </a:effectRef>
          <a:fontRef idx="minor">
            <a:schemeClr val="tx1"/>
          </a:fontRef>
        </p:style>
      </p:cxnSp>
      <p:sp>
        <p:nvSpPr>
          <p:cNvPr id="509" name="Can 508"/>
          <p:cNvSpPr/>
          <p:nvPr userDrawn="1"/>
        </p:nvSpPr>
        <p:spPr>
          <a:xfrm>
            <a:off x="6059707" y="5418987"/>
            <a:ext cx="180000" cy="179294"/>
          </a:xfrm>
          <a:prstGeom prst="can">
            <a:avLst/>
          </a:prstGeom>
          <a:solidFill>
            <a:schemeClr val="accent2">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FFFFFF"/>
              </a:solidFill>
            </a:endParaRPr>
          </a:p>
        </p:txBody>
      </p:sp>
      <p:sp>
        <p:nvSpPr>
          <p:cNvPr id="513" name="Can 512"/>
          <p:cNvSpPr/>
          <p:nvPr userDrawn="1"/>
        </p:nvSpPr>
        <p:spPr>
          <a:xfrm>
            <a:off x="6340537" y="5598281"/>
            <a:ext cx="180000" cy="179294"/>
          </a:xfrm>
          <a:prstGeom prst="can">
            <a:avLst/>
          </a:prstGeom>
          <a:solidFill>
            <a:schemeClr val="accent2">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FFFFFF"/>
              </a:solidFill>
            </a:endParaRPr>
          </a:p>
        </p:txBody>
      </p:sp>
      <p:sp>
        <p:nvSpPr>
          <p:cNvPr id="516" name="Can 515"/>
          <p:cNvSpPr/>
          <p:nvPr userDrawn="1"/>
        </p:nvSpPr>
        <p:spPr>
          <a:xfrm>
            <a:off x="6674618" y="5659579"/>
            <a:ext cx="180000" cy="179294"/>
          </a:xfrm>
          <a:prstGeom prst="can">
            <a:avLst/>
          </a:prstGeom>
          <a:solidFill>
            <a:schemeClr val="accent2">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FFFFFF"/>
              </a:solidFill>
            </a:endParaRPr>
          </a:p>
        </p:txBody>
      </p:sp>
      <p:sp>
        <p:nvSpPr>
          <p:cNvPr id="520" name="Can 519"/>
          <p:cNvSpPr/>
          <p:nvPr userDrawn="1"/>
        </p:nvSpPr>
        <p:spPr>
          <a:xfrm>
            <a:off x="6998677" y="5651795"/>
            <a:ext cx="180000" cy="179294"/>
          </a:xfrm>
          <a:prstGeom prst="can">
            <a:avLst/>
          </a:prstGeom>
          <a:solidFill>
            <a:schemeClr val="accent2">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FFFFFF"/>
              </a:solidFill>
            </a:endParaRPr>
          </a:p>
        </p:txBody>
      </p:sp>
      <p:sp>
        <p:nvSpPr>
          <p:cNvPr id="523" name="Can 522"/>
          <p:cNvSpPr/>
          <p:nvPr userDrawn="1"/>
        </p:nvSpPr>
        <p:spPr>
          <a:xfrm>
            <a:off x="7379142" y="5411284"/>
            <a:ext cx="180000" cy="179294"/>
          </a:xfrm>
          <a:prstGeom prst="can">
            <a:avLst/>
          </a:prstGeom>
          <a:solidFill>
            <a:schemeClr val="accent2">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FFFFFF"/>
              </a:solidFill>
            </a:endParaRPr>
          </a:p>
        </p:txBody>
      </p:sp>
      <p:sp>
        <p:nvSpPr>
          <p:cNvPr id="542" name="Can 541"/>
          <p:cNvSpPr/>
          <p:nvPr userDrawn="1"/>
        </p:nvSpPr>
        <p:spPr>
          <a:xfrm>
            <a:off x="608972" y="4451534"/>
            <a:ext cx="180000" cy="179294"/>
          </a:xfrm>
          <a:prstGeom prst="can">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FFFFFF"/>
              </a:solidFill>
            </a:endParaRPr>
          </a:p>
        </p:txBody>
      </p:sp>
      <p:sp>
        <p:nvSpPr>
          <p:cNvPr id="544" name="Can 543"/>
          <p:cNvSpPr/>
          <p:nvPr userDrawn="1"/>
        </p:nvSpPr>
        <p:spPr>
          <a:xfrm>
            <a:off x="764718" y="4712144"/>
            <a:ext cx="180000" cy="179294"/>
          </a:xfrm>
          <a:prstGeom prst="can">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FFFFFF"/>
              </a:solidFill>
            </a:endParaRPr>
          </a:p>
        </p:txBody>
      </p:sp>
      <p:sp>
        <p:nvSpPr>
          <p:cNvPr id="546" name="Can 545"/>
          <p:cNvSpPr/>
          <p:nvPr userDrawn="1"/>
        </p:nvSpPr>
        <p:spPr>
          <a:xfrm>
            <a:off x="1045548" y="4891438"/>
            <a:ext cx="180000" cy="179294"/>
          </a:xfrm>
          <a:prstGeom prst="can">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FFFFFF"/>
              </a:solidFill>
            </a:endParaRPr>
          </a:p>
        </p:txBody>
      </p:sp>
      <p:sp>
        <p:nvSpPr>
          <p:cNvPr id="548" name="Can 547"/>
          <p:cNvSpPr/>
          <p:nvPr userDrawn="1"/>
        </p:nvSpPr>
        <p:spPr>
          <a:xfrm>
            <a:off x="1379629" y="4952736"/>
            <a:ext cx="180000" cy="179294"/>
          </a:xfrm>
          <a:prstGeom prst="can">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FFFFFF"/>
              </a:solidFill>
            </a:endParaRPr>
          </a:p>
        </p:txBody>
      </p:sp>
      <p:cxnSp>
        <p:nvCxnSpPr>
          <p:cNvPr id="562" name="Straight Connector 561"/>
          <p:cNvCxnSpPr>
            <a:stCxn id="561" idx="3"/>
            <a:endCxn id="361" idx="3"/>
          </p:cNvCxnSpPr>
          <p:nvPr userDrawn="1"/>
        </p:nvCxnSpPr>
        <p:spPr>
          <a:xfrm flipH="1" flipV="1">
            <a:off x="7331077" y="5901474"/>
            <a:ext cx="466713" cy="466597"/>
          </a:xfrm>
          <a:prstGeom prst="line">
            <a:avLst/>
          </a:prstGeom>
          <a:ln w="3175">
            <a:solidFill>
              <a:srgbClr val="00574F"/>
            </a:solidFill>
          </a:ln>
          <a:effectLst/>
        </p:spPr>
        <p:style>
          <a:lnRef idx="2">
            <a:schemeClr val="accent1"/>
          </a:lnRef>
          <a:fillRef idx="0">
            <a:schemeClr val="accent1"/>
          </a:fillRef>
          <a:effectRef idx="1">
            <a:schemeClr val="accent1"/>
          </a:effectRef>
          <a:fontRef idx="minor">
            <a:schemeClr val="tx1"/>
          </a:fontRef>
        </p:style>
      </p:cxnSp>
      <p:sp>
        <p:nvSpPr>
          <p:cNvPr id="234" name="Can 233"/>
          <p:cNvSpPr/>
          <p:nvPr userDrawn="1"/>
        </p:nvSpPr>
        <p:spPr>
          <a:xfrm>
            <a:off x="305257" y="6184977"/>
            <a:ext cx="180000" cy="179294"/>
          </a:xfrm>
          <a:prstGeom prst="can">
            <a:avLst/>
          </a:prstGeom>
          <a:solidFill>
            <a:schemeClr val="accent2">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FFFFFF"/>
              </a:solidFill>
            </a:endParaRPr>
          </a:p>
        </p:txBody>
      </p:sp>
      <p:cxnSp>
        <p:nvCxnSpPr>
          <p:cNvPr id="236" name="Straight Connector 235"/>
          <p:cNvCxnSpPr>
            <a:stCxn id="234" idx="3"/>
          </p:cNvCxnSpPr>
          <p:nvPr userDrawn="1"/>
        </p:nvCxnSpPr>
        <p:spPr>
          <a:xfrm>
            <a:off x="395257" y="6364271"/>
            <a:ext cx="543901" cy="227854"/>
          </a:xfrm>
          <a:prstGeom prst="line">
            <a:avLst/>
          </a:prstGeom>
          <a:ln w="3175">
            <a:solidFill>
              <a:srgbClr val="BCFFF9"/>
            </a:solidFill>
          </a:ln>
          <a:effectLst/>
        </p:spPr>
        <p:style>
          <a:lnRef idx="2">
            <a:schemeClr val="accent1"/>
          </a:lnRef>
          <a:fillRef idx="0">
            <a:schemeClr val="accent1"/>
          </a:fillRef>
          <a:effectRef idx="1">
            <a:schemeClr val="accent1"/>
          </a:effectRef>
          <a:fontRef idx="minor">
            <a:schemeClr val="tx1"/>
          </a:fontRef>
        </p:style>
      </p:cxnSp>
      <p:sp>
        <p:nvSpPr>
          <p:cNvPr id="239" name="Can 238"/>
          <p:cNvSpPr/>
          <p:nvPr userDrawn="1"/>
        </p:nvSpPr>
        <p:spPr>
          <a:xfrm>
            <a:off x="2210528" y="6364271"/>
            <a:ext cx="180000" cy="179294"/>
          </a:xfrm>
          <a:prstGeom prst="can">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FFFFFF"/>
              </a:solidFill>
            </a:endParaRPr>
          </a:p>
        </p:txBody>
      </p:sp>
      <p:sp>
        <p:nvSpPr>
          <p:cNvPr id="240" name="Can 239"/>
          <p:cNvSpPr/>
          <p:nvPr userDrawn="1"/>
        </p:nvSpPr>
        <p:spPr>
          <a:xfrm>
            <a:off x="1852364" y="5414510"/>
            <a:ext cx="180000" cy="179294"/>
          </a:xfrm>
          <a:prstGeom prst="can">
            <a:avLst/>
          </a:prstGeom>
          <a:solidFill>
            <a:schemeClr val="accent2">
              <a:lumMod val="20000"/>
              <a:lumOff val="8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FFFFFF"/>
              </a:solidFill>
            </a:endParaRPr>
          </a:p>
        </p:txBody>
      </p:sp>
      <p:sp>
        <p:nvSpPr>
          <p:cNvPr id="257" name="Can 256"/>
          <p:cNvSpPr/>
          <p:nvPr userDrawn="1"/>
        </p:nvSpPr>
        <p:spPr>
          <a:xfrm>
            <a:off x="1793688" y="6232418"/>
            <a:ext cx="180000" cy="179294"/>
          </a:xfrm>
          <a:prstGeom prst="can">
            <a:avLst/>
          </a:prstGeom>
          <a:solidFill>
            <a:schemeClr val="accent2">
              <a:lumMod val="20000"/>
              <a:lumOff val="8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FFFFFF"/>
              </a:solidFill>
            </a:endParaRPr>
          </a:p>
        </p:txBody>
      </p:sp>
      <p:sp>
        <p:nvSpPr>
          <p:cNvPr id="344" name="Can 343"/>
          <p:cNvSpPr/>
          <p:nvPr userDrawn="1"/>
        </p:nvSpPr>
        <p:spPr>
          <a:xfrm>
            <a:off x="5438882" y="5598282"/>
            <a:ext cx="180000" cy="179294"/>
          </a:xfrm>
          <a:prstGeom prst="can">
            <a:avLst/>
          </a:prstGeom>
          <a:solidFill>
            <a:schemeClr val="accent2">
              <a:lumMod val="40000"/>
              <a:lumOff val="6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FFFFFF"/>
              </a:solidFill>
            </a:endParaRPr>
          </a:p>
        </p:txBody>
      </p:sp>
      <p:sp>
        <p:nvSpPr>
          <p:cNvPr id="416" name="Can 415"/>
          <p:cNvSpPr/>
          <p:nvPr userDrawn="1"/>
        </p:nvSpPr>
        <p:spPr>
          <a:xfrm>
            <a:off x="2517589" y="5923139"/>
            <a:ext cx="180000" cy="179294"/>
          </a:xfrm>
          <a:prstGeom prst="can">
            <a:avLst/>
          </a:prstGeom>
          <a:solidFill>
            <a:schemeClr val="accent2">
              <a:lumMod val="40000"/>
              <a:lumOff val="6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FFFFFF"/>
              </a:solidFill>
            </a:endParaRPr>
          </a:p>
        </p:txBody>
      </p:sp>
      <p:sp>
        <p:nvSpPr>
          <p:cNvPr id="290" name="Can 289"/>
          <p:cNvSpPr/>
          <p:nvPr userDrawn="1"/>
        </p:nvSpPr>
        <p:spPr>
          <a:xfrm>
            <a:off x="94441" y="4576781"/>
            <a:ext cx="180000" cy="179294"/>
          </a:xfrm>
          <a:prstGeom prst="can">
            <a:avLst/>
          </a:prstGeom>
          <a:solidFill>
            <a:schemeClr val="accent2">
              <a:lumMod val="40000"/>
              <a:lumOff val="6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FFFFFF"/>
              </a:solidFill>
            </a:endParaRPr>
          </a:p>
        </p:txBody>
      </p:sp>
      <p:sp>
        <p:nvSpPr>
          <p:cNvPr id="334" name="Can 333"/>
          <p:cNvSpPr/>
          <p:nvPr userDrawn="1"/>
        </p:nvSpPr>
        <p:spPr>
          <a:xfrm>
            <a:off x="3456559" y="5508634"/>
            <a:ext cx="180000" cy="179294"/>
          </a:xfrm>
          <a:prstGeom prst="can">
            <a:avLst/>
          </a:prstGeom>
          <a:solidFill>
            <a:schemeClr val="accent2">
              <a:lumMod val="40000"/>
              <a:lumOff val="6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FFFFFF"/>
              </a:solidFill>
            </a:endParaRPr>
          </a:p>
        </p:txBody>
      </p:sp>
      <p:sp>
        <p:nvSpPr>
          <p:cNvPr id="356" name="Can 355"/>
          <p:cNvSpPr/>
          <p:nvPr userDrawn="1"/>
        </p:nvSpPr>
        <p:spPr>
          <a:xfrm>
            <a:off x="5879707" y="5770739"/>
            <a:ext cx="180000" cy="179294"/>
          </a:xfrm>
          <a:prstGeom prst="can">
            <a:avLst/>
          </a:prstGeom>
          <a:solidFill>
            <a:schemeClr val="accent2">
              <a:lumMod val="40000"/>
              <a:lumOff val="6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FFFFFF"/>
              </a:solidFill>
            </a:endParaRPr>
          </a:p>
        </p:txBody>
      </p:sp>
      <p:sp>
        <p:nvSpPr>
          <p:cNvPr id="358" name="Can 357"/>
          <p:cNvSpPr/>
          <p:nvPr userDrawn="1"/>
        </p:nvSpPr>
        <p:spPr>
          <a:xfrm>
            <a:off x="6998677" y="6300291"/>
            <a:ext cx="180000" cy="179294"/>
          </a:xfrm>
          <a:prstGeom prst="can">
            <a:avLst/>
          </a:prstGeom>
          <a:solidFill>
            <a:schemeClr val="accent2">
              <a:lumMod val="40000"/>
              <a:lumOff val="6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FFFFFF"/>
              </a:solidFill>
            </a:endParaRPr>
          </a:p>
        </p:txBody>
      </p:sp>
      <p:sp>
        <p:nvSpPr>
          <p:cNvPr id="361" name="Can 360"/>
          <p:cNvSpPr/>
          <p:nvPr userDrawn="1"/>
        </p:nvSpPr>
        <p:spPr>
          <a:xfrm>
            <a:off x="7241077" y="5722180"/>
            <a:ext cx="180000" cy="179294"/>
          </a:xfrm>
          <a:prstGeom prst="can">
            <a:avLst/>
          </a:prstGeom>
          <a:solidFill>
            <a:schemeClr val="accent2">
              <a:lumMod val="40000"/>
              <a:lumOff val="6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FFFFFF"/>
              </a:solidFill>
            </a:endParaRPr>
          </a:p>
        </p:txBody>
      </p:sp>
      <p:sp>
        <p:nvSpPr>
          <p:cNvPr id="550" name="Can 549"/>
          <p:cNvSpPr/>
          <p:nvPr userDrawn="1"/>
        </p:nvSpPr>
        <p:spPr>
          <a:xfrm>
            <a:off x="1703688" y="4944952"/>
            <a:ext cx="180000" cy="179294"/>
          </a:xfrm>
          <a:prstGeom prst="can">
            <a:avLst/>
          </a:prstGeom>
          <a:solidFill>
            <a:schemeClr val="accent2">
              <a:lumMod val="40000"/>
              <a:lumOff val="6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FFFFFF"/>
              </a:solidFill>
            </a:endParaRPr>
          </a:p>
        </p:txBody>
      </p:sp>
      <p:sp>
        <p:nvSpPr>
          <p:cNvPr id="561" name="Can 560"/>
          <p:cNvSpPr/>
          <p:nvPr userDrawn="1"/>
        </p:nvSpPr>
        <p:spPr>
          <a:xfrm>
            <a:off x="7707790" y="6188777"/>
            <a:ext cx="180000" cy="179294"/>
          </a:xfrm>
          <a:prstGeom prst="can">
            <a:avLst/>
          </a:prstGeom>
          <a:solidFill>
            <a:schemeClr val="accent2">
              <a:lumMod val="40000"/>
              <a:lumOff val="6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FFFFFF"/>
              </a:solidFill>
            </a:endParaRPr>
          </a:p>
        </p:txBody>
      </p:sp>
      <p:grpSp>
        <p:nvGrpSpPr>
          <p:cNvPr id="316" name="Group 315"/>
          <p:cNvGrpSpPr/>
          <p:nvPr userDrawn="1"/>
        </p:nvGrpSpPr>
        <p:grpSpPr>
          <a:xfrm>
            <a:off x="-3084" y="-30574"/>
            <a:ext cx="9164084" cy="6888574"/>
            <a:chOff x="-3084" y="-30574"/>
            <a:chExt cx="9164084" cy="6888574"/>
          </a:xfrm>
        </p:grpSpPr>
        <p:sp>
          <p:nvSpPr>
            <p:cNvPr id="319" name="Rectangle 318"/>
            <p:cNvSpPr/>
            <p:nvPr userDrawn="1"/>
          </p:nvSpPr>
          <p:spPr>
            <a:xfrm>
              <a:off x="1590" y="6120000"/>
              <a:ext cx="9159410" cy="7380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FFFFFF"/>
                </a:solidFill>
                <a:latin typeface="Franklin Gothic Book"/>
              </a:endParaRPr>
            </a:p>
          </p:txBody>
        </p:sp>
        <p:sp>
          <p:nvSpPr>
            <p:cNvPr id="320" name="Rectangle 319"/>
            <p:cNvSpPr/>
            <p:nvPr userDrawn="1"/>
          </p:nvSpPr>
          <p:spPr>
            <a:xfrm>
              <a:off x="-3084" y="-30574"/>
              <a:ext cx="9164083" cy="5790574"/>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FFFFFF"/>
                </a:solidFill>
                <a:latin typeface="Franklin Gothic Book"/>
              </a:endParaRPr>
            </a:p>
          </p:txBody>
        </p:sp>
      </p:grpSp>
      <p:sp>
        <p:nvSpPr>
          <p:cNvPr id="321" name="Text Placeholder 6" descr="First level - paragraph text&#10;Second level - bullet 1&#10;Third level - bullet 2&#10;&#10;No more than 100 words per slide" title="Main text copy"/>
          <p:cNvSpPr>
            <a:spLocks noGrp="1"/>
          </p:cNvSpPr>
          <p:nvPr>
            <p:ph type="body" sz="quarter" idx="13"/>
          </p:nvPr>
        </p:nvSpPr>
        <p:spPr>
          <a:xfrm>
            <a:off x="720000" y="2160589"/>
            <a:ext cx="3600000" cy="3239411"/>
          </a:xfrm>
          <a:prstGeom prst="rect">
            <a:avLst/>
          </a:prstGeom>
        </p:spPr>
        <p:txBody>
          <a:bodyPr lIns="0" tIns="0" rIns="0" bIns="0">
            <a:noAutofit/>
          </a:bodyPr>
          <a:lstStyle>
            <a:lvl1pPr marL="0" marR="0" indent="0" algn="l" defTabSz="914400" rtl="0" eaLnBrk="0" fontAlgn="base" latinLnBrk="0" hangingPunct="0">
              <a:lnSpc>
                <a:spcPct val="100000"/>
              </a:lnSpc>
              <a:spcBef>
                <a:spcPts val="0"/>
              </a:spcBef>
              <a:spcAft>
                <a:spcPts val="600"/>
              </a:spcAft>
              <a:buClrTx/>
              <a:buSzTx/>
              <a:buFontTx/>
              <a:buNone/>
              <a:tabLst/>
              <a:defRPr sz="2000">
                <a:solidFill>
                  <a:schemeClr val="tx1"/>
                </a:solidFill>
                <a:latin typeface="Franklin Gothic Book"/>
                <a:cs typeface="Franklin Gothic Book"/>
              </a:defRPr>
            </a:lvl1pPr>
            <a:lvl2pPr marL="179388" marR="0" indent="-179388" algn="l" defTabSz="914400" rtl="0" eaLnBrk="0" fontAlgn="base" latinLnBrk="0" hangingPunct="0">
              <a:lnSpc>
                <a:spcPct val="100000"/>
              </a:lnSpc>
              <a:spcBef>
                <a:spcPts val="0"/>
              </a:spcBef>
              <a:spcAft>
                <a:spcPts val="600"/>
              </a:spcAft>
              <a:buClrTx/>
              <a:buSzTx/>
              <a:buFont typeface="Arial" charset="0"/>
              <a:buChar char="•"/>
              <a:tabLst/>
              <a:defRPr>
                <a:solidFill>
                  <a:schemeClr val="tx1"/>
                </a:solidFill>
                <a:latin typeface="Franklin Gothic Book"/>
                <a:ea typeface="Franklin Gothic Book"/>
                <a:cs typeface="Franklin Gothic Book"/>
              </a:defRPr>
            </a:lvl2pPr>
            <a:lvl3pPr marL="360000" marR="0" indent="-180000" algn="l" defTabSz="914400" rtl="0" eaLnBrk="0" fontAlgn="base" latinLnBrk="0" hangingPunct="0">
              <a:lnSpc>
                <a:spcPct val="100000"/>
              </a:lnSpc>
              <a:spcBef>
                <a:spcPts val="0"/>
              </a:spcBef>
              <a:spcAft>
                <a:spcPts val="600"/>
              </a:spcAft>
              <a:buClrTx/>
              <a:buSzTx/>
              <a:buFont typeface="Arial"/>
              <a:buChar char="•"/>
              <a:tabLst/>
              <a:defRPr>
                <a:solidFill>
                  <a:schemeClr val="tx1"/>
                </a:solidFill>
                <a:latin typeface="Franklin Gothic Book"/>
                <a:ea typeface="Franklin Gothic Book"/>
                <a:cs typeface="Franklin Gothic Book"/>
              </a:defRPr>
            </a:lvl3pPr>
            <a:lvl4pPr marL="540000" marR="0" indent="-180000" algn="l" defTabSz="914400" rtl="0" eaLnBrk="0" fontAlgn="base" latinLnBrk="0" hangingPunct="0">
              <a:lnSpc>
                <a:spcPct val="100000"/>
              </a:lnSpc>
              <a:spcBef>
                <a:spcPts val="0"/>
              </a:spcBef>
              <a:spcAft>
                <a:spcPts val="600"/>
              </a:spcAft>
              <a:buClrTx/>
              <a:buSzTx/>
              <a:buFont typeface="Arial"/>
              <a:buChar char="•"/>
              <a:tabLst/>
              <a:defRPr>
                <a:latin typeface="Franklin Gothic Book"/>
                <a:ea typeface="Franklin Gothic Book"/>
                <a:cs typeface="Franklin Gothic Book"/>
              </a:defRPr>
            </a:lvl4pPr>
          </a:lstStyle>
          <a:p>
            <a:pPr marL="0" marR="0" lvl="0"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dirty="0" smtClean="0">
                <a:ln>
                  <a:noFill/>
                </a:ln>
                <a:solidFill>
                  <a:srgbClr val="58595B"/>
                </a:solidFill>
                <a:effectLst/>
                <a:uLnTx/>
                <a:uFillTx/>
                <a:latin typeface="Arial" pitchFamily="34" charset="0"/>
                <a:ea typeface="ＭＳ Ｐゴシック" charset="0"/>
                <a:cs typeface="Arial" pitchFamily="34" charset="0"/>
              </a:rPr>
              <a:t>Click to edit Master text styles</a:t>
            </a:r>
          </a:p>
          <a:p>
            <a:pPr marL="179388" marR="0" lvl="1" indent="-179388" algn="l" defTabSz="914400" rtl="0" eaLnBrk="0" fontAlgn="base" latinLnBrk="0" hangingPunct="0">
              <a:lnSpc>
                <a:spcPct val="100000"/>
              </a:lnSpc>
              <a:spcBef>
                <a:spcPts val="0"/>
              </a:spcBef>
              <a:spcAft>
                <a:spcPts val="1200"/>
              </a:spcAft>
              <a:buClrTx/>
              <a:buSzTx/>
              <a:buFont typeface="Arial" charset="0"/>
              <a:buChar char="•"/>
              <a:tabLst/>
              <a:defRPr/>
            </a:pPr>
            <a:r>
              <a:rPr kumimoji="0" lang="en-US" sz="1200" b="0" i="0" u="none" strike="noStrike" kern="1200" cap="none" spc="0" normalizeH="0" baseline="0" noProof="0" dirty="0" smtClean="0">
                <a:ln>
                  <a:noFill/>
                </a:ln>
                <a:solidFill>
                  <a:srgbClr val="58595B"/>
                </a:solidFill>
                <a:effectLst/>
                <a:uLnTx/>
                <a:uFillTx/>
                <a:latin typeface="Arial" pitchFamily="34" charset="0"/>
                <a:ea typeface="Arial" charset="0"/>
                <a:cs typeface="Arial" pitchFamily="34" charset="0"/>
              </a:rPr>
              <a:t>Second level</a:t>
            </a:r>
          </a:p>
          <a:p>
            <a:pPr marL="360000" marR="0" lvl="2" indent="-180000" algn="l" defTabSz="914400" rtl="0" eaLnBrk="0" fontAlgn="base" latinLnBrk="0" hangingPunct="0">
              <a:lnSpc>
                <a:spcPct val="100000"/>
              </a:lnSpc>
              <a:spcBef>
                <a:spcPts val="0"/>
              </a:spcBef>
              <a:spcAft>
                <a:spcPts val="1200"/>
              </a:spcAft>
              <a:buClrTx/>
              <a:buSzTx/>
              <a:buFont typeface="Arial"/>
              <a:buChar char="•"/>
              <a:tabLst/>
              <a:defRPr/>
            </a:pPr>
            <a:r>
              <a:rPr kumimoji="0" lang="en-US" sz="1200" b="0" i="0" u="none" strike="noStrike" kern="1200" cap="none" spc="0" normalizeH="0" baseline="0" noProof="0" dirty="0" smtClean="0">
                <a:ln>
                  <a:noFill/>
                </a:ln>
                <a:solidFill>
                  <a:srgbClr val="58595B"/>
                </a:solidFill>
                <a:effectLst/>
                <a:uLnTx/>
                <a:uFillTx/>
                <a:latin typeface="Arial" pitchFamily="34" charset="0"/>
                <a:ea typeface="Arial" charset="0"/>
                <a:cs typeface="Arial" pitchFamily="34" charset="0"/>
              </a:rPr>
              <a:t>Third level</a:t>
            </a:r>
          </a:p>
          <a:p>
            <a:pPr marL="540000" marR="0" lvl="3" indent="-180000" algn="l" defTabSz="914400" rtl="0" eaLnBrk="0" fontAlgn="base" latinLnBrk="0" hangingPunct="0">
              <a:lnSpc>
                <a:spcPct val="100000"/>
              </a:lnSpc>
              <a:spcBef>
                <a:spcPts val="0"/>
              </a:spcBef>
              <a:spcAft>
                <a:spcPts val="1200"/>
              </a:spcAft>
              <a:buClrTx/>
              <a:buSzTx/>
              <a:buFont typeface="Arial"/>
              <a:buChar char="•"/>
              <a:tabLst/>
              <a:defRPr/>
            </a:pPr>
            <a:r>
              <a:rPr kumimoji="0" lang="en-US" sz="1200" b="0" i="0" u="none" strike="noStrike" kern="1200" cap="none" spc="0" normalizeH="0" baseline="0" noProof="0" dirty="0" smtClean="0">
                <a:ln>
                  <a:noFill/>
                </a:ln>
                <a:solidFill>
                  <a:srgbClr val="58595B"/>
                </a:solidFill>
                <a:effectLst/>
                <a:uLnTx/>
                <a:uFillTx/>
                <a:latin typeface="Arial" pitchFamily="34" charset="0"/>
                <a:ea typeface="Arial" charset="0"/>
                <a:cs typeface="Arial" pitchFamily="34" charset="0"/>
              </a:rPr>
              <a:t>Fourth level</a:t>
            </a:r>
          </a:p>
        </p:txBody>
      </p:sp>
      <p:pic>
        <p:nvPicPr>
          <p:cNvPr id="322" name="Picture 321"/>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7399487" y="210357"/>
            <a:ext cx="1430017" cy="724560"/>
          </a:xfrm>
          <a:prstGeom prst="rect">
            <a:avLst/>
          </a:prstGeom>
        </p:spPr>
      </p:pic>
      <p:sp>
        <p:nvSpPr>
          <p:cNvPr id="323" name="Text Placeholder 6" descr="First level - paragraph text&#10;Second level - bullet 1&#10;Third level - bullet 2&#10;&#10;No more than 100 words per slide" title="Main text copy"/>
          <p:cNvSpPr>
            <a:spLocks noGrp="1"/>
          </p:cNvSpPr>
          <p:nvPr>
            <p:ph type="body" sz="quarter" idx="14"/>
          </p:nvPr>
        </p:nvSpPr>
        <p:spPr>
          <a:xfrm>
            <a:off x="4680000" y="2160589"/>
            <a:ext cx="3600000" cy="3239411"/>
          </a:xfrm>
          <a:prstGeom prst="rect">
            <a:avLst/>
          </a:prstGeom>
        </p:spPr>
        <p:txBody>
          <a:bodyPr lIns="0" tIns="0" rIns="0" bIns="0">
            <a:noAutofit/>
          </a:bodyPr>
          <a:lstStyle>
            <a:lvl1pPr marL="0" marR="0" indent="0" algn="l" defTabSz="914400" rtl="0" eaLnBrk="0" fontAlgn="base" latinLnBrk="0" hangingPunct="0">
              <a:lnSpc>
                <a:spcPct val="100000"/>
              </a:lnSpc>
              <a:spcBef>
                <a:spcPts val="0"/>
              </a:spcBef>
              <a:spcAft>
                <a:spcPts val="600"/>
              </a:spcAft>
              <a:buClrTx/>
              <a:buSzTx/>
              <a:buFontTx/>
              <a:buNone/>
              <a:tabLst/>
              <a:defRPr sz="2000">
                <a:solidFill>
                  <a:schemeClr val="tx1"/>
                </a:solidFill>
                <a:latin typeface="Franklin Gothic Book"/>
                <a:cs typeface="Franklin Gothic Book"/>
              </a:defRPr>
            </a:lvl1pPr>
            <a:lvl2pPr marL="179388" marR="0" indent="-179388" algn="l" defTabSz="914400" rtl="0" eaLnBrk="0" fontAlgn="base" latinLnBrk="0" hangingPunct="0">
              <a:lnSpc>
                <a:spcPct val="100000"/>
              </a:lnSpc>
              <a:spcBef>
                <a:spcPts val="0"/>
              </a:spcBef>
              <a:spcAft>
                <a:spcPts val="600"/>
              </a:spcAft>
              <a:buClrTx/>
              <a:buSzTx/>
              <a:buFont typeface="Arial" charset="0"/>
              <a:buChar char="•"/>
              <a:tabLst/>
              <a:defRPr>
                <a:solidFill>
                  <a:schemeClr val="tx1"/>
                </a:solidFill>
                <a:latin typeface="Franklin Gothic Book"/>
                <a:ea typeface="Franklin Gothic Book"/>
                <a:cs typeface="Franklin Gothic Book"/>
              </a:defRPr>
            </a:lvl2pPr>
            <a:lvl3pPr marL="360000" marR="0" indent="-180000" algn="l" defTabSz="914400" rtl="0" eaLnBrk="0" fontAlgn="base" latinLnBrk="0" hangingPunct="0">
              <a:lnSpc>
                <a:spcPct val="100000"/>
              </a:lnSpc>
              <a:spcBef>
                <a:spcPts val="0"/>
              </a:spcBef>
              <a:spcAft>
                <a:spcPts val="600"/>
              </a:spcAft>
              <a:buClrTx/>
              <a:buSzTx/>
              <a:buFont typeface="Arial"/>
              <a:buChar char="•"/>
              <a:tabLst/>
              <a:defRPr>
                <a:solidFill>
                  <a:schemeClr val="tx1"/>
                </a:solidFill>
                <a:latin typeface="Franklin Gothic Book"/>
                <a:ea typeface="Franklin Gothic Book"/>
                <a:cs typeface="Franklin Gothic Book"/>
              </a:defRPr>
            </a:lvl3pPr>
            <a:lvl4pPr marL="540000" marR="0" indent="-180000" algn="l" defTabSz="914400" rtl="0" eaLnBrk="0" fontAlgn="base" latinLnBrk="0" hangingPunct="0">
              <a:lnSpc>
                <a:spcPct val="100000"/>
              </a:lnSpc>
              <a:spcBef>
                <a:spcPts val="0"/>
              </a:spcBef>
              <a:spcAft>
                <a:spcPts val="600"/>
              </a:spcAft>
              <a:buClrTx/>
              <a:buSzTx/>
              <a:buFont typeface="Arial"/>
              <a:buChar char="•"/>
              <a:tabLst/>
              <a:defRPr>
                <a:latin typeface="Franklin Gothic Book"/>
                <a:ea typeface="Franklin Gothic Book"/>
                <a:cs typeface="Franklin Gothic Book"/>
              </a:defRPr>
            </a:lvl4pPr>
          </a:lstStyle>
          <a:p>
            <a:pPr marL="0" marR="0" lvl="0"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dirty="0" smtClean="0">
                <a:ln>
                  <a:noFill/>
                </a:ln>
                <a:solidFill>
                  <a:srgbClr val="58595B"/>
                </a:solidFill>
                <a:effectLst/>
                <a:uLnTx/>
                <a:uFillTx/>
                <a:latin typeface="Arial" pitchFamily="34" charset="0"/>
                <a:ea typeface="ＭＳ Ｐゴシック" charset="0"/>
                <a:cs typeface="Arial" pitchFamily="34" charset="0"/>
              </a:rPr>
              <a:t>Click to edit Master text styles</a:t>
            </a:r>
          </a:p>
          <a:p>
            <a:pPr marL="179388" marR="0" lvl="1" indent="-179388" algn="l" defTabSz="914400" rtl="0" eaLnBrk="0" fontAlgn="base" latinLnBrk="0" hangingPunct="0">
              <a:lnSpc>
                <a:spcPct val="100000"/>
              </a:lnSpc>
              <a:spcBef>
                <a:spcPts val="0"/>
              </a:spcBef>
              <a:spcAft>
                <a:spcPts val="1200"/>
              </a:spcAft>
              <a:buClrTx/>
              <a:buSzTx/>
              <a:buFont typeface="Arial" charset="0"/>
              <a:buChar char="•"/>
              <a:tabLst/>
              <a:defRPr/>
            </a:pPr>
            <a:r>
              <a:rPr kumimoji="0" lang="en-US" sz="1200" b="0" i="0" u="none" strike="noStrike" kern="1200" cap="none" spc="0" normalizeH="0" baseline="0" noProof="0" dirty="0" smtClean="0">
                <a:ln>
                  <a:noFill/>
                </a:ln>
                <a:solidFill>
                  <a:srgbClr val="58595B"/>
                </a:solidFill>
                <a:effectLst/>
                <a:uLnTx/>
                <a:uFillTx/>
                <a:latin typeface="Arial" pitchFamily="34" charset="0"/>
                <a:ea typeface="Arial" charset="0"/>
                <a:cs typeface="Arial" pitchFamily="34" charset="0"/>
              </a:rPr>
              <a:t>Second level</a:t>
            </a:r>
          </a:p>
          <a:p>
            <a:pPr marL="360000" marR="0" lvl="2" indent="-180000" algn="l" defTabSz="914400" rtl="0" eaLnBrk="0" fontAlgn="base" latinLnBrk="0" hangingPunct="0">
              <a:lnSpc>
                <a:spcPct val="100000"/>
              </a:lnSpc>
              <a:spcBef>
                <a:spcPts val="0"/>
              </a:spcBef>
              <a:spcAft>
                <a:spcPts val="1200"/>
              </a:spcAft>
              <a:buClrTx/>
              <a:buSzTx/>
              <a:buFont typeface="Arial"/>
              <a:buChar char="•"/>
              <a:tabLst/>
              <a:defRPr/>
            </a:pPr>
            <a:r>
              <a:rPr kumimoji="0" lang="en-US" sz="1200" b="0" i="0" u="none" strike="noStrike" kern="1200" cap="none" spc="0" normalizeH="0" baseline="0" noProof="0" dirty="0" smtClean="0">
                <a:ln>
                  <a:noFill/>
                </a:ln>
                <a:solidFill>
                  <a:srgbClr val="58595B"/>
                </a:solidFill>
                <a:effectLst/>
                <a:uLnTx/>
                <a:uFillTx/>
                <a:latin typeface="Arial" pitchFamily="34" charset="0"/>
                <a:ea typeface="Arial" charset="0"/>
                <a:cs typeface="Arial" pitchFamily="34" charset="0"/>
              </a:rPr>
              <a:t>Third level</a:t>
            </a:r>
          </a:p>
          <a:p>
            <a:pPr marL="540000" marR="0" lvl="3" indent="-180000" algn="l" defTabSz="914400" rtl="0" eaLnBrk="0" fontAlgn="base" latinLnBrk="0" hangingPunct="0">
              <a:lnSpc>
                <a:spcPct val="100000"/>
              </a:lnSpc>
              <a:spcBef>
                <a:spcPts val="0"/>
              </a:spcBef>
              <a:spcAft>
                <a:spcPts val="1200"/>
              </a:spcAft>
              <a:buClrTx/>
              <a:buSzTx/>
              <a:buFont typeface="Arial"/>
              <a:buChar char="•"/>
              <a:tabLst/>
              <a:defRPr/>
            </a:pPr>
            <a:r>
              <a:rPr kumimoji="0" lang="en-US" sz="1200" b="0" i="0" u="none" strike="noStrike" kern="1200" cap="none" spc="0" normalizeH="0" baseline="0" noProof="0" dirty="0" smtClean="0">
                <a:ln>
                  <a:noFill/>
                </a:ln>
                <a:solidFill>
                  <a:srgbClr val="58595B"/>
                </a:solidFill>
                <a:effectLst/>
                <a:uLnTx/>
                <a:uFillTx/>
                <a:latin typeface="Arial" pitchFamily="34" charset="0"/>
                <a:ea typeface="Arial" charset="0"/>
                <a:cs typeface="Arial" pitchFamily="34" charset="0"/>
              </a:rPr>
              <a:t>Fourth level</a:t>
            </a:r>
          </a:p>
        </p:txBody>
      </p:sp>
      <p:sp>
        <p:nvSpPr>
          <p:cNvPr id="324" name="Title 1"/>
          <p:cNvSpPr>
            <a:spLocks noGrp="1"/>
          </p:cNvSpPr>
          <p:nvPr>
            <p:ph type="title"/>
          </p:nvPr>
        </p:nvSpPr>
        <p:spPr>
          <a:xfrm>
            <a:off x="719134" y="0"/>
            <a:ext cx="6291266" cy="1079499"/>
          </a:xfrm>
        </p:spPr>
        <p:txBody>
          <a:bodyPr/>
          <a:lstStyle/>
          <a:p>
            <a:r>
              <a:rPr lang="en-GB" dirty="0" smtClean="0"/>
              <a:t>Click to edit Master title style</a:t>
            </a:r>
            <a:endParaRPr lang="en-US" dirty="0"/>
          </a:p>
        </p:txBody>
      </p:sp>
      <p:cxnSp>
        <p:nvCxnSpPr>
          <p:cNvPr id="325" name="Straight Connector 324"/>
          <p:cNvCxnSpPr/>
          <p:nvPr userDrawn="1"/>
        </p:nvCxnSpPr>
        <p:spPr bwMode="auto">
          <a:xfrm>
            <a:off x="-3083" y="1079500"/>
            <a:ext cx="9144000" cy="0"/>
          </a:xfrm>
          <a:prstGeom prst="line">
            <a:avLst/>
          </a:prstGeom>
          <a:ln w="3175"/>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864666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90"/>
                                        </p:tgtEl>
                                        <p:attrNameLst>
                                          <p:attrName>style.visibility</p:attrName>
                                        </p:attrNameLst>
                                      </p:cBhvr>
                                      <p:to>
                                        <p:strVal val="visible"/>
                                      </p:to>
                                    </p:set>
                                    <p:animEffect transition="in" filter="wipe(left)">
                                      <p:cBhvr>
                                        <p:cTn id="7" dur="500"/>
                                        <p:tgtEl>
                                          <p:spTgt spid="290"/>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309"/>
                                        </p:tgtEl>
                                        <p:attrNameLst>
                                          <p:attrName>style.visibility</p:attrName>
                                        </p:attrNameLst>
                                      </p:cBhvr>
                                      <p:to>
                                        <p:strVal val="visible"/>
                                      </p:to>
                                    </p:set>
                                    <p:animEffect transition="in" filter="wipe(left)">
                                      <p:cBhvr>
                                        <p:cTn id="11" dur="500"/>
                                        <p:tgtEl>
                                          <p:spTgt spid="309"/>
                                        </p:tgtEl>
                                      </p:cBhvr>
                                    </p:animEffect>
                                  </p:childTnLst>
                                </p:cTn>
                              </p:par>
                            </p:childTnLst>
                          </p:cTn>
                        </p:par>
                        <p:par>
                          <p:cTn id="12" fill="hold">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304"/>
                                        </p:tgtEl>
                                        <p:attrNameLst>
                                          <p:attrName>style.visibility</p:attrName>
                                        </p:attrNameLst>
                                      </p:cBhvr>
                                      <p:to>
                                        <p:strVal val="visible"/>
                                      </p:to>
                                    </p:set>
                                    <p:animEffect transition="in" filter="wipe(left)">
                                      <p:cBhvr>
                                        <p:cTn id="15" dur="500"/>
                                        <p:tgtEl>
                                          <p:spTgt spid="304"/>
                                        </p:tgtEl>
                                      </p:cBhvr>
                                    </p:animEffect>
                                  </p:childTnLst>
                                </p:cTn>
                              </p:par>
                            </p:childTnLst>
                          </p:cTn>
                        </p:par>
                        <p:par>
                          <p:cTn id="16" fill="hold">
                            <p:stCondLst>
                              <p:cond delay="1500"/>
                            </p:stCondLst>
                            <p:childTnLst>
                              <p:par>
                                <p:cTn id="17" presetID="22" presetClass="entr" presetSubtype="8" fill="hold" nodeType="afterEffect">
                                  <p:stCondLst>
                                    <p:cond delay="0"/>
                                  </p:stCondLst>
                                  <p:childTnLst>
                                    <p:set>
                                      <p:cBhvr>
                                        <p:cTn id="18" dur="1" fill="hold">
                                          <p:stCondLst>
                                            <p:cond delay="0"/>
                                          </p:stCondLst>
                                        </p:cTn>
                                        <p:tgtEl>
                                          <p:spTgt spid="314"/>
                                        </p:tgtEl>
                                        <p:attrNameLst>
                                          <p:attrName>style.visibility</p:attrName>
                                        </p:attrNameLst>
                                      </p:cBhvr>
                                      <p:to>
                                        <p:strVal val="visible"/>
                                      </p:to>
                                    </p:set>
                                    <p:animEffect transition="in" filter="wipe(left)">
                                      <p:cBhvr>
                                        <p:cTn id="19" dur="500"/>
                                        <p:tgtEl>
                                          <p:spTgt spid="314"/>
                                        </p:tgtEl>
                                      </p:cBhvr>
                                    </p:animEffect>
                                  </p:childTnLst>
                                </p:cTn>
                              </p:par>
                            </p:childTnLst>
                          </p:cTn>
                        </p:par>
                        <p:par>
                          <p:cTn id="20" fill="hold">
                            <p:stCondLst>
                              <p:cond delay="2000"/>
                            </p:stCondLst>
                            <p:childTnLst>
                              <p:par>
                                <p:cTn id="21" presetID="22" presetClass="entr" presetSubtype="8" fill="hold" nodeType="afterEffect">
                                  <p:stCondLst>
                                    <p:cond delay="0"/>
                                  </p:stCondLst>
                                  <p:childTnLst>
                                    <p:set>
                                      <p:cBhvr>
                                        <p:cTn id="22" dur="1" fill="hold">
                                          <p:stCondLst>
                                            <p:cond delay="0"/>
                                          </p:stCondLst>
                                        </p:cTn>
                                        <p:tgtEl>
                                          <p:spTgt spid="335"/>
                                        </p:tgtEl>
                                        <p:attrNameLst>
                                          <p:attrName>style.visibility</p:attrName>
                                        </p:attrNameLst>
                                      </p:cBhvr>
                                      <p:to>
                                        <p:strVal val="visible"/>
                                      </p:to>
                                    </p:set>
                                    <p:animEffect transition="in" filter="wipe(left)">
                                      <p:cBhvr>
                                        <p:cTn id="23" dur="500"/>
                                        <p:tgtEl>
                                          <p:spTgt spid="335"/>
                                        </p:tgtEl>
                                      </p:cBhvr>
                                    </p:animEffect>
                                  </p:childTnLst>
                                </p:cTn>
                              </p:par>
                            </p:childTnLst>
                          </p:cTn>
                        </p:par>
                        <p:par>
                          <p:cTn id="24" fill="hold">
                            <p:stCondLst>
                              <p:cond delay="2500"/>
                            </p:stCondLst>
                            <p:childTnLst>
                              <p:par>
                                <p:cTn id="25" presetID="22" presetClass="entr" presetSubtype="8" fill="hold" grpId="0" nodeType="afterEffect">
                                  <p:stCondLst>
                                    <p:cond delay="0"/>
                                  </p:stCondLst>
                                  <p:childTnLst>
                                    <p:set>
                                      <p:cBhvr>
                                        <p:cTn id="26" dur="1" fill="hold">
                                          <p:stCondLst>
                                            <p:cond delay="0"/>
                                          </p:stCondLst>
                                        </p:cTn>
                                        <p:tgtEl>
                                          <p:spTgt spid="334"/>
                                        </p:tgtEl>
                                        <p:attrNameLst>
                                          <p:attrName>style.visibility</p:attrName>
                                        </p:attrNameLst>
                                      </p:cBhvr>
                                      <p:to>
                                        <p:strVal val="visible"/>
                                      </p:to>
                                    </p:set>
                                    <p:animEffect transition="in" filter="wipe(left)">
                                      <p:cBhvr>
                                        <p:cTn id="27" dur="500"/>
                                        <p:tgtEl>
                                          <p:spTgt spid="334"/>
                                        </p:tgtEl>
                                      </p:cBhvr>
                                    </p:animEffect>
                                  </p:childTnLst>
                                </p:cTn>
                              </p:par>
                            </p:childTnLst>
                          </p:cTn>
                        </p:par>
                        <p:par>
                          <p:cTn id="28" fill="hold">
                            <p:stCondLst>
                              <p:cond delay="3000"/>
                            </p:stCondLst>
                            <p:childTnLst>
                              <p:par>
                                <p:cTn id="29" presetID="22" presetClass="entr" presetSubtype="8" fill="hold" nodeType="afterEffect">
                                  <p:stCondLst>
                                    <p:cond delay="0"/>
                                  </p:stCondLst>
                                  <p:childTnLst>
                                    <p:set>
                                      <p:cBhvr>
                                        <p:cTn id="30" dur="1" fill="hold">
                                          <p:stCondLst>
                                            <p:cond delay="0"/>
                                          </p:stCondLst>
                                        </p:cTn>
                                        <p:tgtEl>
                                          <p:spTgt spid="337"/>
                                        </p:tgtEl>
                                        <p:attrNameLst>
                                          <p:attrName>style.visibility</p:attrName>
                                        </p:attrNameLst>
                                      </p:cBhvr>
                                      <p:to>
                                        <p:strVal val="visible"/>
                                      </p:to>
                                    </p:set>
                                    <p:animEffect transition="in" filter="wipe(left)">
                                      <p:cBhvr>
                                        <p:cTn id="31" dur="500"/>
                                        <p:tgtEl>
                                          <p:spTgt spid="337"/>
                                        </p:tgtEl>
                                      </p:cBhvr>
                                    </p:animEffect>
                                  </p:childTnLst>
                                </p:cTn>
                              </p:par>
                            </p:childTnLst>
                          </p:cTn>
                        </p:par>
                        <p:par>
                          <p:cTn id="32" fill="hold">
                            <p:stCondLst>
                              <p:cond delay="3500"/>
                            </p:stCondLst>
                            <p:childTnLst>
                              <p:par>
                                <p:cTn id="33" presetID="22" presetClass="entr" presetSubtype="8" fill="hold" nodeType="afterEffect">
                                  <p:stCondLst>
                                    <p:cond delay="0"/>
                                  </p:stCondLst>
                                  <p:childTnLst>
                                    <p:set>
                                      <p:cBhvr>
                                        <p:cTn id="34" dur="1" fill="hold">
                                          <p:stCondLst>
                                            <p:cond delay="0"/>
                                          </p:stCondLst>
                                        </p:cTn>
                                        <p:tgtEl>
                                          <p:spTgt spid="345"/>
                                        </p:tgtEl>
                                        <p:attrNameLst>
                                          <p:attrName>style.visibility</p:attrName>
                                        </p:attrNameLst>
                                      </p:cBhvr>
                                      <p:to>
                                        <p:strVal val="visible"/>
                                      </p:to>
                                    </p:set>
                                    <p:animEffect transition="in" filter="wipe(left)">
                                      <p:cBhvr>
                                        <p:cTn id="35" dur="500"/>
                                        <p:tgtEl>
                                          <p:spTgt spid="345"/>
                                        </p:tgtEl>
                                      </p:cBhvr>
                                    </p:animEffect>
                                  </p:childTnLst>
                                </p:cTn>
                              </p:par>
                            </p:childTnLst>
                          </p:cTn>
                        </p:par>
                        <p:par>
                          <p:cTn id="36" fill="hold">
                            <p:stCondLst>
                              <p:cond delay="4000"/>
                            </p:stCondLst>
                            <p:childTnLst>
                              <p:par>
                                <p:cTn id="37" presetID="22" presetClass="entr" presetSubtype="8" fill="hold" grpId="0" nodeType="afterEffect">
                                  <p:stCondLst>
                                    <p:cond delay="0"/>
                                  </p:stCondLst>
                                  <p:childTnLst>
                                    <p:set>
                                      <p:cBhvr>
                                        <p:cTn id="38" dur="1" fill="hold">
                                          <p:stCondLst>
                                            <p:cond delay="0"/>
                                          </p:stCondLst>
                                        </p:cTn>
                                        <p:tgtEl>
                                          <p:spTgt spid="344"/>
                                        </p:tgtEl>
                                        <p:attrNameLst>
                                          <p:attrName>style.visibility</p:attrName>
                                        </p:attrNameLst>
                                      </p:cBhvr>
                                      <p:to>
                                        <p:strVal val="visible"/>
                                      </p:to>
                                    </p:set>
                                    <p:animEffect transition="in" filter="wipe(left)">
                                      <p:cBhvr>
                                        <p:cTn id="39" dur="500"/>
                                        <p:tgtEl>
                                          <p:spTgt spid="344"/>
                                        </p:tgtEl>
                                      </p:cBhvr>
                                    </p:animEffect>
                                  </p:childTnLst>
                                </p:cTn>
                              </p:par>
                            </p:childTnLst>
                          </p:cTn>
                        </p:par>
                        <p:par>
                          <p:cTn id="40" fill="hold">
                            <p:stCondLst>
                              <p:cond delay="4500"/>
                            </p:stCondLst>
                            <p:childTnLst>
                              <p:par>
                                <p:cTn id="41" presetID="22" presetClass="entr" presetSubtype="8" fill="hold" nodeType="afterEffect">
                                  <p:stCondLst>
                                    <p:cond delay="0"/>
                                  </p:stCondLst>
                                  <p:childTnLst>
                                    <p:set>
                                      <p:cBhvr>
                                        <p:cTn id="42" dur="1" fill="hold">
                                          <p:stCondLst>
                                            <p:cond delay="0"/>
                                          </p:stCondLst>
                                        </p:cTn>
                                        <p:tgtEl>
                                          <p:spTgt spid="354"/>
                                        </p:tgtEl>
                                        <p:attrNameLst>
                                          <p:attrName>style.visibility</p:attrName>
                                        </p:attrNameLst>
                                      </p:cBhvr>
                                      <p:to>
                                        <p:strVal val="visible"/>
                                      </p:to>
                                    </p:set>
                                    <p:animEffect transition="in" filter="wipe(left)">
                                      <p:cBhvr>
                                        <p:cTn id="43" dur="500"/>
                                        <p:tgtEl>
                                          <p:spTgt spid="354"/>
                                        </p:tgtEl>
                                      </p:cBhvr>
                                    </p:animEffect>
                                  </p:childTnLst>
                                </p:cTn>
                              </p:par>
                            </p:childTnLst>
                          </p:cTn>
                        </p:par>
                        <p:par>
                          <p:cTn id="44" fill="hold">
                            <p:stCondLst>
                              <p:cond delay="5000"/>
                            </p:stCondLst>
                            <p:childTnLst>
                              <p:par>
                                <p:cTn id="45" presetID="22" presetClass="entr" presetSubtype="8" fill="hold" nodeType="afterEffect">
                                  <p:stCondLst>
                                    <p:cond delay="0"/>
                                  </p:stCondLst>
                                  <p:childTnLst>
                                    <p:set>
                                      <p:cBhvr>
                                        <p:cTn id="46" dur="1" fill="hold">
                                          <p:stCondLst>
                                            <p:cond delay="0"/>
                                          </p:stCondLst>
                                        </p:cTn>
                                        <p:tgtEl>
                                          <p:spTgt spid="355"/>
                                        </p:tgtEl>
                                        <p:attrNameLst>
                                          <p:attrName>style.visibility</p:attrName>
                                        </p:attrNameLst>
                                      </p:cBhvr>
                                      <p:to>
                                        <p:strVal val="visible"/>
                                      </p:to>
                                    </p:set>
                                    <p:animEffect transition="in" filter="wipe(left)">
                                      <p:cBhvr>
                                        <p:cTn id="47" dur="500"/>
                                        <p:tgtEl>
                                          <p:spTgt spid="355"/>
                                        </p:tgtEl>
                                      </p:cBhvr>
                                    </p:animEffect>
                                  </p:childTnLst>
                                </p:cTn>
                              </p:par>
                            </p:childTnLst>
                          </p:cTn>
                        </p:par>
                        <p:par>
                          <p:cTn id="48" fill="hold">
                            <p:stCondLst>
                              <p:cond delay="5500"/>
                            </p:stCondLst>
                            <p:childTnLst>
                              <p:par>
                                <p:cTn id="49" presetID="22" presetClass="entr" presetSubtype="8" fill="hold" nodeType="afterEffect">
                                  <p:stCondLst>
                                    <p:cond delay="0"/>
                                  </p:stCondLst>
                                  <p:childTnLst>
                                    <p:set>
                                      <p:cBhvr>
                                        <p:cTn id="50" dur="1" fill="hold">
                                          <p:stCondLst>
                                            <p:cond delay="0"/>
                                          </p:stCondLst>
                                        </p:cTn>
                                        <p:tgtEl>
                                          <p:spTgt spid="357"/>
                                        </p:tgtEl>
                                        <p:attrNameLst>
                                          <p:attrName>style.visibility</p:attrName>
                                        </p:attrNameLst>
                                      </p:cBhvr>
                                      <p:to>
                                        <p:strVal val="visible"/>
                                      </p:to>
                                    </p:set>
                                    <p:animEffect transition="in" filter="wipe(left)">
                                      <p:cBhvr>
                                        <p:cTn id="51" dur="500"/>
                                        <p:tgtEl>
                                          <p:spTgt spid="357"/>
                                        </p:tgtEl>
                                      </p:cBhvr>
                                    </p:animEffect>
                                  </p:childTnLst>
                                </p:cTn>
                              </p:par>
                            </p:childTnLst>
                          </p:cTn>
                        </p:par>
                        <p:par>
                          <p:cTn id="52" fill="hold">
                            <p:stCondLst>
                              <p:cond delay="6000"/>
                            </p:stCondLst>
                            <p:childTnLst>
                              <p:par>
                                <p:cTn id="53" presetID="22" presetClass="entr" presetSubtype="8" fill="hold" grpId="0" nodeType="afterEffect">
                                  <p:stCondLst>
                                    <p:cond delay="0"/>
                                  </p:stCondLst>
                                  <p:childTnLst>
                                    <p:set>
                                      <p:cBhvr>
                                        <p:cTn id="54" dur="1" fill="hold">
                                          <p:stCondLst>
                                            <p:cond delay="0"/>
                                          </p:stCondLst>
                                        </p:cTn>
                                        <p:tgtEl>
                                          <p:spTgt spid="356"/>
                                        </p:tgtEl>
                                        <p:attrNameLst>
                                          <p:attrName>style.visibility</p:attrName>
                                        </p:attrNameLst>
                                      </p:cBhvr>
                                      <p:to>
                                        <p:strVal val="visible"/>
                                      </p:to>
                                    </p:set>
                                    <p:animEffect transition="in" filter="wipe(left)">
                                      <p:cBhvr>
                                        <p:cTn id="55" dur="500"/>
                                        <p:tgtEl>
                                          <p:spTgt spid="356"/>
                                        </p:tgtEl>
                                      </p:cBhvr>
                                    </p:animEffect>
                                  </p:childTnLst>
                                </p:cTn>
                              </p:par>
                            </p:childTnLst>
                          </p:cTn>
                        </p:par>
                        <p:par>
                          <p:cTn id="56" fill="hold">
                            <p:stCondLst>
                              <p:cond delay="6500"/>
                            </p:stCondLst>
                            <p:childTnLst>
                              <p:par>
                                <p:cTn id="57" presetID="22" presetClass="entr" presetSubtype="8" fill="hold" nodeType="afterEffect">
                                  <p:stCondLst>
                                    <p:cond delay="0"/>
                                  </p:stCondLst>
                                  <p:childTnLst>
                                    <p:set>
                                      <p:cBhvr>
                                        <p:cTn id="58" dur="1" fill="hold">
                                          <p:stCondLst>
                                            <p:cond delay="0"/>
                                          </p:stCondLst>
                                        </p:cTn>
                                        <p:tgtEl>
                                          <p:spTgt spid="359"/>
                                        </p:tgtEl>
                                        <p:attrNameLst>
                                          <p:attrName>style.visibility</p:attrName>
                                        </p:attrNameLst>
                                      </p:cBhvr>
                                      <p:to>
                                        <p:strVal val="visible"/>
                                      </p:to>
                                    </p:set>
                                    <p:animEffect transition="in" filter="wipe(left)">
                                      <p:cBhvr>
                                        <p:cTn id="59" dur="500"/>
                                        <p:tgtEl>
                                          <p:spTgt spid="359"/>
                                        </p:tgtEl>
                                      </p:cBhvr>
                                    </p:animEffect>
                                  </p:childTnLst>
                                </p:cTn>
                              </p:par>
                            </p:childTnLst>
                          </p:cTn>
                        </p:par>
                        <p:par>
                          <p:cTn id="60" fill="hold">
                            <p:stCondLst>
                              <p:cond delay="7000"/>
                            </p:stCondLst>
                            <p:childTnLst>
                              <p:par>
                                <p:cTn id="61" presetID="22" presetClass="entr" presetSubtype="8" fill="hold" grpId="0" nodeType="afterEffect">
                                  <p:stCondLst>
                                    <p:cond delay="0"/>
                                  </p:stCondLst>
                                  <p:childTnLst>
                                    <p:set>
                                      <p:cBhvr>
                                        <p:cTn id="62" dur="1" fill="hold">
                                          <p:stCondLst>
                                            <p:cond delay="0"/>
                                          </p:stCondLst>
                                        </p:cTn>
                                        <p:tgtEl>
                                          <p:spTgt spid="358"/>
                                        </p:tgtEl>
                                        <p:attrNameLst>
                                          <p:attrName>style.visibility</p:attrName>
                                        </p:attrNameLst>
                                      </p:cBhvr>
                                      <p:to>
                                        <p:strVal val="visible"/>
                                      </p:to>
                                    </p:set>
                                    <p:animEffect transition="in" filter="wipe(left)">
                                      <p:cBhvr>
                                        <p:cTn id="63" dur="500"/>
                                        <p:tgtEl>
                                          <p:spTgt spid="358"/>
                                        </p:tgtEl>
                                      </p:cBhvr>
                                    </p:animEffect>
                                  </p:childTnLst>
                                </p:cTn>
                              </p:par>
                            </p:childTnLst>
                          </p:cTn>
                        </p:par>
                        <p:par>
                          <p:cTn id="64" fill="hold">
                            <p:stCondLst>
                              <p:cond delay="7500"/>
                            </p:stCondLst>
                            <p:childTnLst>
                              <p:par>
                                <p:cTn id="65" presetID="22" presetClass="entr" presetSubtype="8" fill="hold" nodeType="afterEffect">
                                  <p:stCondLst>
                                    <p:cond delay="0"/>
                                  </p:stCondLst>
                                  <p:childTnLst>
                                    <p:set>
                                      <p:cBhvr>
                                        <p:cTn id="66" dur="1" fill="hold">
                                          <p:stCondLst>
                                            <p:cond delay="0"/>
                                          </p:stCondLst>
                                        </p:cTn>
                                        <p:tgtEl>
                                          <p:spTgt spid="360"/>
                                        </p:tgtEl>
                                        <p:attrNameLst>
                                          <p:attrName>style.visibility</p:attrName>
                                        </p:attrNameLst>
                                      </p:cBhvr>
                                      <p:to>
                                        <p:strVal val="visible"/>
                                      </p:to>
                                    </p:set>
                                    <p:animEffect transition="in" filter="wipe(left)">
                                      <p:cBhvr>
                                        <p:cTn id="67" dur="500"/>
                                        <p:tgtEl>
                                          <p:spTgt spid="360"/>
                                        </p:tgtEl>
                                      </p:cBhvr>
                                    </p:animEffect>
                                  </p:childTnLst>
                                </p:cTn>
                              </p:par>
                            </p:childTnLst>
                          </p:cTn>
                        </p:par>
                        <p:par>
                          <p:cTn id="68" fill="hold">
                            <p:stCondLst>
                              <p:cond delay="8000"/>
                            </p:stCondLst>
                            <p:childTnLst>
                              <p:par>
                                <p:cTn id="69" presetID="22" presetClass="entr" presetSubtype="8" fill="hold" grpId="0" nodeType="afterEffect">
                                  <p:stCondLst>
                                    <p:cond delay="0"/>
                                  </p:stCondLst>
                                  <p:childTnLst>
                                    <p:set>
                                      <p:cBhvr>
                                        <p:cTn id="70" dur="1" fill="hold">
                                          <p:stCondLst>
                                            <p:cond delay="0"/>
                                          </p:stCondLst>
                                        </p:cTn>
                                        <p:tgtEl>
                                          <p:spTgt spid="361"/>
                                        </p:tgtEl>
                                        <p:attrNameLst>
                                          <p:attrName>style.visibility</p:attrName>
                                        </p:attrNameLst>
                                      </p:cBhvr>
                                      <p:to>
                                        <p:strVal val="visible"/>
                                      </p:to>
                                    </p:set>
                                    <p:animEffect transition="in" filter="wipe(left)">
                                      <p:cBhvr>
                                        <p:cTn id="71" dur="500"/>
                                        <p:tgtEl>
                                          <p:spTgt spid="361"/>
                                        </p:tgtEl>
                                      </p:cBhvr>
                                    </p:animEffect>
                                  </p:childTnLst>
                                </p:cTn>
                              </p:par>
                            </p:childTnLst>
                          </p:cTn>
                        </p:par>
                        <p:par>
                          <p:cTn id="72" fill="hold">
                            <p:stCondLst>
                              <p:cond delay="8500"/>
                            </p:stCondLst>
                            <p:childTnLst>
                              <p:par>
                                <p:cTn id="73" presetID="22" presetClass="entr" presetSubtype="8" fill="hold" nodeType="afterEffect">
                                  <p:stCondLst>
                                    <p:cond delay="0"/>
                                  </p:stCondLst>
                                  <p:childTnLst>
                                    <p:set>
                                      <p:cBhvr>
                                        <p:cTn id="74" dur="1" fill="hold">
                                          <p:stCondLst>
                                            <p:cond delay="0"/>
                                          </p:stCondLst>
                                        </p:cTn>
                                        <p:tgtEl>
                                          <p:spTgt spid="363"/>
                                        </p:tgtEl>
                                        <p:attrNameLst>
                                          <p:attrName>style.visibility</p:attrName>
                                        </p:attrNameLst>
                                      </p:cBhvr>
                                      <p:to>
                                        <p:strVal val="visible"/>
                                      </p:to>
                                    </p:set>
                                    <p:animEffect transition="in" filter="wipe(left)">
                                      <p:cBhvr>
                                        <p:cTn id="75" dur="500"/>
                                        <p:tgtEl>
                                          <p:spTgt spid="363"/>
                                        </p:tgtEl>
                                      </p:cBhvr>
                                    </p:animEffect>
                                  </p:childTnLst>
                                </p:cTn>
                              </p:par>
                            </p:childTnLst>
                          </p:cTn>
                        </p:par>
                        <p:par>
                          <p:cTn id="76" fill="hold">
                            <p:stCondLst>
                              <p:cond delay="9000"/>
                            </p:stCondLst>
                            <p:childTnLst>
                              <p:par>
                                <p:cTn id="77" presetID="22" presetClass="entr" presetSubtype="8" fill="hold" grpId="0" nodeType="afterEffect">
                                  <p:stCondLst>
                                    <p:cond delay="0"/>
                                  </p:stCondLst>
                                  <p:childTnLst>
                                    <p:set>
                                      <p:cBhvr>
                                        <p:cTn id="78" dur="1" fill="hold">
                                          <p:stCondLst>
                                            <p:cond delay="0"/>
                                          </p:stCondLst>
                                        </p:cTn>
                                        <p:tgtEl>
                                          <p:spTgt spid="362"/>
                                        </p:tgtEl>
                                        <p:attrNameLst>
                                          <p:attrName>style.visibility</p:attrName>
                                        </p:attrNameLst>
                                      </p:cBhvr>
                                      <p:to>
                                        <p:strVal val="visible"/>
                                      </p:to>
                                    </p:set>
                                    <p:animEffect transition="in" filter="wipe(left)">
                                      <p:cBhvr>
                                        <p:cTn id="79" dur="500"/>
                                        <p:tgtEl>
                                          <p:spTgt spid="362"/>
                                        </p:tgtEl>
                                      </p:cBhvr>
                                    </p:animEffect>
                                  </p:childTnLst>
                                </p:cTn>
                              </p:par>
                            </p:childTnLst>
                          </p:cTn>
                        </p:par>
                        <p:par>
                          <p:cTn id="80" fill="hold">
                            <p:stCondLst>
                              <p:cond delay="9500"/>
                            </p:stCondLst>
                            <p:childTnLst>
                              <p:par>
                                <p:cTn id="81" presetID="22" presetClass="entr" presetSubtype="8" fill="hold" nodeType="afterEffect">
                                  <p:stCondLst>
                                    <p:cond delay="0"/>
                                  </p:stCondLst>
                                  <p:childTnLst>
                                    <p:set>
                                      <p:cBhvr>
                                        <p:cTn id="82" dur="1" fill="hold">
                                          <p:stCondLst>
                                            <p:cond delay="0"/>
                                          </p:stCondLst>
                                        </p:cTn>
                                        <p:tgtEl>
                                          <p:spTgt spid="365"/>
                                        </p:tgtEl>
                                        <p:attrNameLst>
                                          <p:attrName>style.visibility</p:attrName>
                                        </p:attrNameLst>
                                      </p:cBhvr>
                                      <p:to>
                                        <p:strVal val="visible"/>
                                      </p:to>
                                    </p:set>
                                    <p:animEffect transition="in" filter="wipe(left)">
                                      <p:cBhvr>
                                        <p:cTn id="83" dur="500"/>
                                        <p:tgtEl>
                                          <p:spTgt spid="365"/>
                                        </p:tgtEl>
                                      </p:cBhvr>
                                    </p:animEffect>
                                  </p:childTnLst>
                                </p:cTn>
                              </p:par>
                            </p:childTnLst>
                          </p:cTn>
                        </p:par>
                        <p:par>
                          <p:cTn id="84" fill="hold">
                            <p:stCondLst>
                              <p:cond delay="10000"/>
                            </p:stCondLst>
                            <p:childTnLst>
                              <p:par>
                                <p:cTn id="85" presetID="22" presetClass="entr" presetSubtype="8" fill="hold" grpId="0" nodeType="afterEffect">
                                  <p:stCondLst>
                                    <p:cond delay="0"/>
                                  </p:stCondLst>
                                  <p:childTnLst>
                                    <p:set>
                                      <p:cBhvr>
                                        <p:cTn id="86" dur="1" fill="hold">
                                          <p:stCondLst>
                                            <p:cond delay="0"/>
                                          </p:stCondLst>
                                        </p:cTn>
                                        <p:tgtEl>
                                          <p:spTgt spid="364"/>
                                        </p:tgtEl>
                                        <p:attrNameLst>
                                          <p:attrName>style.visibility</p:attrName>
                                        </p:attrNameLst>
                                      </p:cBhvr>
                                      <p:to>
                                        <p:strVal val="visible"/>
                                      </p:to>
                                    </p:set>
                                    <p:animEffect transition="in" filter="wipe(left)">
                                      <p:cBhvr>
                                        <p:cTn id="87" dur="500"/>
                                        <p:tgtEl>
                                          <p:spTgt spid="364"/>
                                        </p:tgtEl>
                                      </p:cBhvr>
                                    </p:animEffect>
                                  </p:childTnLst>
                                </p:cTn>
                              </p:par>
                            </p:childTnLst>
                          </p:cTn>
                        </p:par>
                        <p:par>
                          <p:cTn id="88" fill="hold">
                            <p:stCondLst>
                              <p:cond delay="10500"/>
                            </p:stCondLst>
                            <p:childTnLst>
                              <p:par>
                                <p:cTn id="89" presetID="22" presetClass="entr" presetSubtype="8" fill="hold" nodeType="afterEffect">
                                  <p:stCondLst>
                                    <p:cond delay="0"/>
                                  </p:stCondLst>
                                  <p:childTnLst>
                                    <p:set>
                                      <p:cBhvr>
                                        <p:cTn id="90" dur="1" fill="hold">
                                          <p:stCondLst>
                                            <p:cond delay="0"/>
                                          </p:stCondLst>
                                        </p:cTn>
                                        <p:tgtEl>
                                          <p:spTgt spid="367"/>
                                        </p:tgtEl>
                                        <p:attrNameLst>
                                          <p:attrName>style.visibility</p:attrName>
                                        </p:attrNameLst>
                                      </p:cBhvr>
                                      <p:to>
                                        <p:strVal val="visible"/>
                                      </p:to>
                                    </p:set>
                                    <p:animEffect transition="in" filter="wipe(left)">
                                      <p:cBhvr>
                                        <p:cTn id="91" dur="500"/>
                                        <p:tgtEl>
                                          <p:spTgt spid="367"/>
                                        </p:tgtEl>
                                      </p:cBhvr>
                                    </p:animEffect>
                                  </p:childTnLst>
                                </p:cTn>
                              </p:par>
                            </p:childTnLst>
                          </p:cTn>
                        </p:par>
                        <p:par>
                          <p:cTn id="92" fill="hold">
                            <p:stCondLst>
                              <p:cond delay="11000"/>
                            </p:stCondLst>
                            <p:childTnLst>
                              <p:par>
                                <p:cTn id="93" presetID="22" presetClass="entr" presetSubtype="8" fill="hold" nodeType="afterEffect">
                                  <p:stCondLst>
                                    <p:cond delay="0"/>
                                  </p:stCondLst>
                                  <p:childTnLst>
                                    <p:set>
                                      <p:cBhvr>
                                        <p:cTn id="94" dur="1" fill="hold">
                                          <p:stCondLst>
                                            <p:cond delay="0"/>
                                          </p:stCondLst>
                                        </p:cTn>
                                        <p:tgtEl>
                                          <p:spTgt spid="368"/>
                                        </p:tgtEl>
                                        <p:attrNameLst>
                                          <p:attrName>style.visibility</p:attrName>
                                        </p:attrNameLst>
                                      </p:cBhvr>
                                      <p:to>
                                        <p:strVal val="visible"/>
                                      </p:to>
                                    </p:set>
                                    <p:animEffect transition="in" filter="wipe(left)">
                                      <p:cBhvr>
                                        <p:cTn id="95" dur="500"/>
                                        <p:tgtEl>
                                          <p:spTgt spid="368"/>
                                        </p:tgtEl>
                                      </p:cBhvr>
                                    </p:animEffect>
                                  </p:childTnLst>
                                </p:cTn>
                              </p:par>
                            </p:childTnLst>
                          </p:cTn>
                        </p:par>
                        <p:par>
                          <p:cTn id="96" fill="hold">
                            <p:stCondLst>
                              <p:cond delay="11500"/>
                            </p:stCondLst>
                            <p:childTnLst>
                              <p:par>
                                <p:cTn id="97" presetID="22" presetClass="entr" presetSubtype="8" fill="hold" grpId="0" nodeType="afterEffect">
                                  <p:stCondLst>
                                    <p:cond delay="0"/>
                                  </p:stCondLst>
                                  <p:childTnLst>
                                    <p:set>
                                      <p:cBhvr>
                                        <p:cTn id="98" dur="1" fill="hold">
                                          <p:stCondLst>
                                            <p:cond delay="0"/>
                                          </p:stCondLst>
                                        </p:cTn>
                                        <p:tgtEl>
                                          <p:spTgt spid="370"/>
                                        </p:tgtEl>
                                        <p:attrNameLst>
                                          <p:attrName>style.visibility</p:attrName>
                                        </p:attrNameLst>
                                      </p:cBhvr>
                                      <p:to>
                                        <p:strVal val="visible"/>
                                      </p:to>
                                    </p:set>
                                    <p:animEffect transition="in" filter="wipe(left)">
                                      <p:cBhvr>
                                        <p:cTn id="99" dur="500"/>
                                        <p:tgtEl>
                                          <p:spTgt spid="370"/>
                                        </p:tgtEl>
                                      </p:cBhvr>
                                    </p:animEffect>
                                  </p:childTnLst>
                                </p:cTn>
                              </p:par>
                            </p:childTnLst>
                          </p:cTn>
                        </p:par>
                        <p:par>
                          <p:cTn id="100" fill="hold">
                            <p:stCondLst>
                              <p:cond delay="12000"/>
                            </p:stCondLst>
                            <p:childTnLst>
                              <p:par>
                                <p:cTn id="101" presetID="22" presetClass="entr" presetSubtype="8" fill="hold" nodeType="afterEffect">
                                  <p:stCondLst>
                                    <p:cond delay="0"/>
                                  </p:stCondLst>
                                  <p:childTnLst>
                                    <p:set>
                                      <p:cBhvr>
                                        <p:cTn id="102" dur="1" fill="hold">
                                          <p:stCondLst>
                                            <p:cond delay="0"/>
                                          </p:stCondLst>
                                        </p:cTn>
                                        <p:tgtEl>
                                          <p:spTgt spid="372"/>
                                        </p:tgtEl>
                                        <p:attrNameLst>
                                          <p:attrName>style.visibility</p:attrName>
                                        </p:attrNameLst>
                                      </p:cBhvr>
                                      <p:to>
                                        <p:strVal val="visible"/>
                                      </p:to>
                                    </p:set>
                                    <p:animEffect transition="in" filter="wipe(left)">
                                      <p:cBhvr>
                                        <p:cTn id="103" dur="500"/>
                                        <p:tgtEl>
                                          <p:spTgt spid="372"/>
                                        </p:tgtEl>
                                      </p:cBhvr>
                                    </p:animEffect>
                                  </p:childTnLst>
                                </p:cTn>
                              </p:par>
                            </p:childTnLst>
                          </p:cTn>
                        </p:par>
                        <p:par>
                          <p:cTn id="104" fill="hold">
                            <p:stCondLst>
                              <p:cond delay="12500"/>
                            </p:stCondLst>
                            <p:childTnLst>
                              <p:par>
                                <p:cTn id="105" presetID="22" presetClass="entr" presetSubtype="8" fill="hold" grpId="0" nodeType="afterEffect">
                                  <p:stCondLst>
                                    <p:cond delay="0"/>
                                  </p:stCondLst>
                                  <p:childTnLst>
                                    <p:set>
                                      <p:cBhvr>
                                        <p:cTn id="106" dur="1" fill="hold">
                                          <p:stCondLst>
                                            <p:cond delay="0"/>
                                          </p:stCondLst>
                                        </p:cTn>
                                        <p:tgtEl>
                                          <p:spTgt spid="369"/>
                                        </p:tgtEl>
                                        <p:attrNameLst>
                                          <p:attrName>style.visibility</p:attrName>
                                        </p:attrNameLst>
                                      </p:cBhvr>
                                      <p:to>
                                        <p:strVal val="visible"/>
                                      </p:to>
                                    </p:set>
                                    <p:animEffect transition="in" filter="wipe(left)">
                                      <p:cBhvr>
                                        <p:cTn id="107" dur="500"/>
                                        <p:tgtEl>
                                          <p:spTgt spid="369"/>
                                        </p:tgtEl>
                                      </p:cBhvr>
                                    </p:animEffect>
                                  </p:childTnLst>
                                </p:cTn>
                              </p:par>
                            </p:childTnLst>
                          </p:cTn>
                        </p:par>
                        <p:par>
                          <p:cTn id="108" fill="hold">
                            <p:stCondLst>
                              <p:cond delay="13000"/>
                            </p:stCondLst>
                            <p:childTnLst>
                              <p:par>
                                <p:cTn id="109" presetID="22" presetClass="entr" presetSubtype="8" fill="hold" nodeType="afterEffect">
                                  <p:stCondLst>
                                    <p:cond delay="0"/>
                                  </p:stCondLst>
                                  <p:childTnLst>
                                    <p:set>
                                      <p:cBhvr>
                                        <p:cTn id="110" dur="1" fill="hold">
                                          <p:stCondLst>
                                            <p:cond delay="0"/>
                                          </p:stCondLst>
                                        </p:cTn>
                                        <p:tgtEl>
                                          <p:spTgt spid="373"/>
                                        </p:tgtEl>
                                        <p:attrNameLst>
                                          <p:attrName>style.visibility</p:attrName>
                                        </p:attrNameLst>
                                      </p:cBhvr>
                                      <p:to>
                                        <p:strVal val="visible"/>
                                      </p:to>
                                    </p:set>
                                    <p:animEffect transition="in" filter="wipe(left)">
                                      <p:cBhvr>
                                        <p:cTn id="111" dur="500"/>
                                        <p:tgtEl>
                                          <p:spTgt spid="373"/>
                                        </p:tgtEl>
                                      </p:cBhvr>
                                    </p:animEffect>
                                  </p:childTnLst>
                                </p:cTn>
                              </p:par>
                            </p:childTnLst>
                          </p:cTn>
                        </p:par>
                        <p:par>
                          <p:cTn id="112" fill="hold">
                            <p:stCondLst>
                              <p:cond delay="13500"/>
                            </p:stCondLst>
                            <p:childTnLst>
                              <p:par>
                                <p:cTn id="113" presetID="22" presetClass="entr" presetSubtype="8" fill="hold" grpId="0" nodeType="afterEffect">
                                  <p:stCondLst>
                                    <p:cond delay="0"/>
                                  </p:stCondLst>
                                  <p:childTnLst>
                                    <p:set>
                                      <p:cBhvr>
                                        <p:cTn id="114" dur="1" fill="hold">
                                          <p:stCondLst>
                                            <p:cond delay="0"/>
                                          </p:stCondLst>
                                        </p:cTn>
                                        <p:tgtEl>
                                          <p:spTgt spid="371"/>
                                        </p:tgtEl>
                                        <p:attrNameLst>
                                          <p:attrName>style.visibility</p:attrName>
                                        </p:attrNameLst>
                                      </p:cBhvr>
                                      <p:to>
                                        <p:strVal val="visible"/>
                                      </p:to>
                                    </p:set>
                                    <p:animEffect transition="in" filter="wipe(left)">
                                      <p:cBhvr>
                                        <p:cTn id="115" dur="500"/>
                                        <p:tgtEl>
                                          <p:spTgt spid="371"/>
                                        </p:tgtEl>
                                      </p:cBhvr>
                                    </p:animEffect>
                                  </p:childTnLst>
                                </p:cTn>
                              </p:par>
                            </p:childTnLst>
                          </p:cTn>
                        </p:par>
                        <p:par>
                          <p:cTn id="116" fill="hold">
                            <p:stCondLst>
                              <p:cond delay="14000"/>
                            </p:stCondLst>
                            <p:childTnLst>
                              <p:par>
                                <p:cTn id="117" presetID="22" presetClass="entr" presetSubtype="8" fill="hold" nodeType="afterEffect">
                                  <p:stCondLst>
                                    <p:cond delay="0"/>
                                  </p:stCondLst>
                                  <p:childTnLst>
                                    <p:set>
                                      <p:cBhvr>
                                        <p:cTn id="118" dur="1" fill="hold">
                                          <p:stCondLst>
                                            <p:cond delay="0"/>
                                          </p:stCondLst>
                                        </p:cTn>
                                        <p:tgtEl>
                                          <p:spTgt spid="375"/>
                                        </p:tgtEl>
                                        <p:attrNameLst>
                                          <p:attrName>style.visibility</p:attrName>
                                        </p:attrNameLst>
                                      </p:cBhvr>
                                      <p:to>
                                        <p:strVal val="visible"/>
                                      </p:to>
                                    </p:set>
                                    <p:animEffect transition="in" filter="wipe(left)">
                                      <p:cBhvr>
                                        <p:cTn id="119" dur="500"/>
                                        <p:tgtEl>
                                          <p:spTgt spid="375"/>
                                        </p:tgtEl>
                                      </p:cBhvr>
                                    </p:animEffect>
                                  </p:childTnLst>
                                </p:cTn>
                              </p:par>
                            </p:childTnLst>
                          </p:cTn>
                        </p:par>
                        <p:par>
                          <p:cTn id="120" fill="hold">
                            <p:stCondLst>
                              <p:cond delay="14500"/>
                            </p:stCondLst>
                            <p:childTnLst>
                              <p:par>
                                <p:cTn id="121" presetID="22" presetClass="entr" presetSubtype="8" fill="hold" grpId="0" nodeType="afterEffect">
                                  <p:stCondLst>
                                    <p:cond delay="0"/>
                                  </p:stCondLst>
                                  <p:childTnLst>
                                    <p:set>
                                      <p:cBhvr>
                                        <p:cTn id="122" dur="1" fill="hold">
                                          <p:stCondLst>
                                            <p:cond delay="0"/>
                                          </p:stCondLst>
                                        </p:cTn>
                                        <p:tgtEl>
                                          <p:spTgt spid="374"/>
                                        </p:tgtEl>
                                        <p:attrNameLst>
                                          <p:attrName>style.visibility</p:attrName>
                                        </p:attrNameLst>
                                      </p:cBhvr>
                                      <p:to>
                                        <p:strVal val="visible"/>
                                      </p:to>
                                    </p:set>
                                    <p:animEffect transition="in" filter="wipe(left)">
                                      <p:cBhvr>
                                        <p:cTn id="123" dur="500"/>
                                        <p:tgtEl>
                                          <p:spTgt spid="374"/>
                                        </p:tgtEl>
                                      </p:cBhvr>
                                    </p:animEffect>
                                  </p:childTnLst>
                                </p:cTn>
                              </p:par>
                            </p:childTnLst>
                          </p:cTn>
                        </p:par>
                        <p:par>
                          <p:cTn id="124" fill="hold">
                            <p:stCondLst>
                              <p:cond delay="15000"/>
                            </p:stCondLst>
                            <p:childTnLst>
                              <p:par>
                                <p:cTn id="125" presetID="22" presetClass="entr" presetSubtype="8" fill="hold" grpId="0" nodeType="afterEffect">
                                  <p:stCondLst>
                                    <p:cond delay="0"/>
                                  </p:stCondLst>
                                  <p:childTnLst>
                                    <p:set>
                                      <p:cBhvr>
                                        <p:cTn id="126" dur="1" fill="hold">
                                          <p:stCondLst>
                                            <p:cond delay="0"/>
                                          </p:stCondLst>
                                        </p:cTn>
                                        <p:tgtEl>
                                          <p:spTgt spid="379"/>
                                        </p:tgtEl>
                                        <p:attrNameLst>
                                          <p:attrName>style.visibility</p:attrName>
                                        </p:attrNameLst>
                                      </p:cBhvr>
                                      <p:to>
                                        <p:strVal val="visible"/>
                                      </p:to>
                                    </p:set>
                                    <p:animEffect transition="in" filter="wipe(left)">
                                      <p:cBhvr>
                                        <p:cTn id="127" dur="500"/>
                                        <p:tgtEl>
                                          <p:spTgt spid="379"/>
                                        </p:tgtEl>
                                      </p:cBhvr>
                                    </p:animEffect>
                                  </p:childTnLst>
                                </p:cTn>
                              </p:par>
                            </p:childTnLst>
                          </p:cTn>
                        </p:par>
                        <p:par>
                          <p:cTn id="128" fill="hold">
                            <p:stCondLst>
                              <p:cond delay="15500"/>
                            </p:stCondLst>
                            <p:childTnLst>
                              <p:par>
                                <p:cTn id="129" presetID="22" presetClass="entr" presetSubtype="8" fill="hold" nodeType="afterEffect">
                                  <p:stCondLst>
                                    <p:cond delay="0"/>
                                  </p:stCondLst>
                                  <p:childTnLst>
                                    <p:set>
                                      <p:cBhvr>
                                        <p:cTn id="130" dur="1" fill="hold">
                                          <p:stCondLst>
                                            <p:cond delay="0"/>
                                          </p:stCondLst>
                                        </p:cTn>
                                        <p:tgtEl>
                                          <p:spTgt spid="383"/>
                                        </p:tgtEl>
                                        <p:attrNameLst>
                                          <p:attrName>style.visibility</p:attrName>
                                        </p:attrNameLst>
                                      </p:cBhvr>
                                      <p:to>
                                        <p:strVal val="visible"/>
                                      </p:to>
                                    </p:set>
                                    <p:animEffect transition="in" filter="wipe(left)">
                                      <p:cBhvr>
                                        <p:cTn id="131" dur="500"/>
                                        <p:tgtEl>
                                          <p:spTgt spid="383"/>
                                        </p:tgtEl>
                                      </p:cBhvr>
                                    </p:animEffect>
                                  </p:childTnLst>
                                </p:cTn>
                              </p:par>
                            </p:childTnLst>
                          </p:cTn>
                        </p:par>
                        <p:par>
                          <p:cTn id="132" fill="hold">
                            <p:stCondLst>
                              <p:cond delay="16000"/>
                            </p:stCondLst>
                            <p:childTnLst>
                              <p:par>
                                <p:cTn id="133" presetID="22" presetClass="entr" presetSubtype="8" fill="hold" grpId="0" nodeType="afterEffect">
                                  <p:stCondLst>
                                    <p:cond delay="0"/>
                                  </p:stCondLst>
                                  <p:childTnLst>
                                    <p:set>
                                      <p:cBhvr>
                                        <p:cTn id="134" dur="1" fill="hold">
                                          <p:stCondLst>
                                            <p:cond delay="0"/>
                                          </p:stCondLst>
                                        </p:cTn>
                                        <p:tgtEl>
                                          <p:spTgt spid="382"/>
                                        </p:tgtEl>
                                        <p:attrNameLst>
                                          <p:attrName>style.visibility</p:attrName>
                                        </p:attrNameLst>
                                      </p:cBhvr>
                                      <p:to>
                                        <p:strVal val="visible"/>
                                      </p:to>
                                    </p:set>
                                    <p:animEffect transition="in" filter="wipe(left)">
                                      <p:cBhvr>
                                        <p:cTn id="135" dur="500"/>
                                        <p:tgtEl>
                                          <p:spTgt spid="382"/>
                                        </p:tgtEl>
                                      </p:cBhvr>
                                    </p:animEffect>
                                  </p:childTnLst>
                                </p:cTn>
                              </p:par>
                            </p:childTnLst>
                          </p:cTn>
                        </p:par>
                        <p:par>
                          <p:cTn id="136" fill="hold">
                            <p:stCondLst>
                              <p:cond delay="16500"/>
                            </p:stCondLst>
                            <p:childTnLst>
                              <p:par>
                                <p:cTn id="137" presetID="22" presetClass="entr" presetSubtype="8" fill="hold" nodeType="afterEffect">
                                  <p:stCondLst>
                                    <p:cond delay="0"/>
                                  </p:stCondLst>
                                  <p:childTnLst>
                                    <p:set>
                                      <p:cBhvr>
                                        <p:cTn id="138" dur="1" fill="hold">
                                          <p:stCondLst>
                                            <p:cond delay="0"/>
                                          </p:stCondLst>
                                        </p:cTn>
                                        <p:tgtEl>
                                          <p:spTgt spid="385"/>
                                        </p:tgtEl>
                                        <p:attrNameLst>
                                          <p:attrName>style.visibility</p:attrName>
                                        </p:attrNameLst>
                                      </p:cBhvr>
                                      <p:to>
                                        <p:strVal val="visible"/>
                                      </p:to>
                                    </p:set>
                                    <p:animEffect transition="in" filter="wipe(left)">
                                      <p:cBhvr>
                                        <p:cTn id="139" dur="500"/>
                                        <p:tgtEl>
                                          <p:spTgt spid="385"/>
                                        </p:tgtEl>
                                      </p:cBhvr>
                                    </p:animEffect>
                                  </p:childTnLst>
                                </p:cTn>
                              </p:par>
                            </p:childTnLst>
                          </p:cTn>
                        </p:par>
                        <p:par>
                          <p:cTn id="140" fill="hold">
                            <p:stCondLst>
                              <p:cond delay="17000"/>
                            </p:stCondLst>
                            <p:childTnLst>
                              <p:par>
                                <p:cTn id="141" presetID="22" presetClass="entr" presetSubtype="8" fill="hold" nodeType="afterEffect">
                                  <p:stCondLst>
                                    <p:cond delay="0"/>
                                  </p:stCondLst>
                                  <p:childTnLst>
                                    <p:set>
                                      <p:cBhvr>
                                        <p:cTn id="142" dur="1" fill="hold">
                                          <p:stCondLst>
                                            <p:cond delay="0"/>
                                          </p:stCondLst>
                                        </p:cTn>
                                        <p:tgtEl>
                                          <p:spTgt spid="399"/>
                                        </p:tgtEl>
                                        <p:attrNameLst>
                                          <p:attrName>style.visibility</p:attrName>
                                        </p:attrNameLst>
                                      </p:cBhvr>
                                      <p:to>
                                        <p:strVal val="visible"/>
                                      </p:to>
                                    </p:set>
                                    <p:animEffect transition="in" filter="wipe(left)">
                                      <p:cBhvr>
                                        <p:cTn id="143" dur="500"/>
                                        <p:tgtEl>
                                          <p:spTgt spid="399"/>
                                        </p:tgtEl>
                                      </p:cBhvr>
                                    </p:animEffect>
                                  </p:childTnLst>
                                </p:cTn>
                              </p:par>
                            </p:childTnLst>
                          </p:cTn>
                        </p:par>
                        <p:par>
                          <p:cTn id="144" fill="hold">
                            <p:stCondLst>
                              <p:cond delay="17500"/>
                            </p:stCondLst>
                            <p:childTnLst>
                              <p:par>
                                <p:cTn id="145" presetID="22" presetClass="entr" presetSubtype="8" fill="hold" nodeType="afterEffect">
                                  <p:stCondLst>
                                    <p:cond delay="0"/>
                                  </p:stCondLst>
                                  <p:childTnLst>
                                    <p:set>
                                      <p:cBhvr>
                                        <p:cTn id="146" dur="1" fill="hold">
                                          <p:stCondLst>
                                            <p:cond delay="0"/>
                                          </p:stCondLst>
                                        </p:cTn>
                                        <p:tgtEl>
                                          <p:spTgt spid="405"/>
                                        </p:tgtEl>
                                        <p:attrNameLst>
                                          <p:attrName>style.visibility</p:attrName>
                                        </p:attrNameLst>
                                      </p:cBhvr>
                                      <p:to>
                                        <p:strVal val="visible"/>
                                      </p:to>
                                    </p:set>
                                    <p:animEffect transition="in" filter="wipe(left)">
                                      <p:cBhvr>
                                        <p:cTn id="147" dur="500"/>
                                        <p:tgtEl>
                                          <p:spTgt spid="405"/>
                                        </p:tgtEl>
                                      </p:cBhvr>
                                    </p:animEffect>
                                  </p:childTnLst>
                                </p:cTn>
                              </p:par>
                            </p:childTnLst>
                          </p:cTn>
                        </p:par>
                        <p:par>
                          <p:cTn id="148" fill="hold">
                            <p:stCondLst>
                              <p:cond delay="18000"/>
                            </p:stCondLst>
                            <p:childTnLst>
                              <p:par>
                                <p:cTn id="149" presetID="22" presetClass="entr" presetSubtype="8" fill="hold" nodeType="afterEffect">
                                  <p:stCondLst>
                                    <p:cond delay="0"/>
                                  </p:stCondLst>
                                  <p:childTnLst>
                                    <p:set>
                                      <p:cBhvr>
                                        <p:cTn id="150" dur="1" fill="hold">
                                          <p:stCondLst>
                                            <p:cond delay="0"/>
                                          </p:stCondLst>
                                        </p:cTn>
                                        <p:tgtEl>
                                          <p:spTgt spid="406"/>
                                        </p:tgtEl>
                                        <p:attrNameLst>
                                          <p:attrName>style.visibility</p:attrName>
                                        </p:attrNameLst>
                                      </p:cBhvr>
                                      <p:to>
                                        <p:strVal val="visible"/>
                                      </p:to>
                                    </p:set>
                                    <p:animEffect transition="in" filter="wipe(left)">
                                      <p:cBhvr>
                                        <p:cTn id="151" dur="500"/>
                                        <p:tgtEl>
                                          <p:spTgt spid="406"/>
                                        </p:tgtEl>
                                      </p:cBhvr>
                                    </p:animEffect>
                                  </p:childTnLst>
                                </p:cTn>
                              </p:par>
                            </p:childTnLst>
                          </p:cTn>
                        </p:par>
                        <p:par>
                          <p:cTn id="152" fill="hold">
                            <p:stCondLst>
                              <p:cond delay="18500"/>
                            </p:stCondLst>
                            <p:childTnLst>
                              <p:par>
                                <p:cTn id="153" presetID="22" presetClass="entr" presetSubtype="8" fill="hold" nodeType="afterEffect">
                                  <p:stCondLst>
                                    <p:cond delay="0"/>
                                  </p:stCondLst>
                                  <p:childTnLst>
                                    <p:set>
                                      <p:cBhvr>
                                        <p:cTn id="154" dur="1" fill="hold">
                                          <p:stCondLst>
                                            <p:cond delay="0"/>
                                          </p:stCondLst>
                                        </p:cTn>
                                        <p:tgtEl>
                                          <p:spTgt spid="407"/>
                                        </p:tgtEl>
                                        <p:attrNameLst>
                                          <p:attrName>style.visibility</p:attrName>
                                        </p:attrNameLst>
                                      </p:cBhvr>
                                      <p:to>
                                        <p:strVal val="visible"/>
                                      </p:to>
                                    </p:set>
                                    <p:animEffect transition="in" filter="wipe(left)">
                                      <p:cBhvr>
                                        <p:cTn id="155" dur="500"/>
                                        <p:tgtEl>
                                          <p:spTgt spid="407"/>
                                        </p:tgtEl>
                                      </p:cBhvr>
                                    </p:animEffect>
                                  </p:childTnLst>
                                </p:cTn>
                              </p:par>
                            </p:childTnLst>
                          </p:cTn>
                        </p:par>
                        <p:par>
                          <p:cTn id="156" fill="hold">
                            <p:stCondLst>
                              <p:cond delay="19000"/>
                            </p:stCondLst>
                            <p:childTnLst>
                              <p:par>
                                <p:cTn id="157" presetID="22" presetClass="entr" presetSubtype="8" fill="hold" nodeType="afterEffect">
                                  <p:stCondLst>
                                    <p:cond delay="0"/>
                                  </p:stCondLst>
                                  <p:childTnLst>
                                    <p:set>
                                      <p:cBhvr>
                                        <p:cTn id="158" dur="1" fill="hold">
                                          <p:stCondLst>
                                            <p:cond delay="0"/>
                                          </p:stCondLst>
                                        </p:cTn>
                                        <p:tgtEl>
                                          <p:spTgt spid="412"/>
                                        </p:tgtEl>
                                        <p:attrNameLst>
                                          <p:attrName>style.visibility</p:attrName>
                                        </p:attrNameLst>
                                      </p:cBhvr>
                                      <p:to>
                                        <p:strVal val="visible"/>
                                      </p:to>
                                    </p:set>
                                    <p:animEffect transition="in" filter="wipe(left)">
                                      <p:cBhvr>
                                        <p:cTn id="159" dur="500"/>
                                        <p:tgtEl>
                                          <p:spTgt spid="412"/>
                                        </p:tgtEl>
                                      </p:cBhvr>
                                    </p:animEffect>
                                  </p:childTnLst>
                                </p:cTn>
                              </p:par>
                            </p:childTnLst>
                          </p:cTn>
                        </p:par>
                        <p:par>
                          <p:cTn id="160" fill="hold">
                            <p:stCondLst>
                              <p:cond delay="19500"/>
                            </p:stCondLst>
                            <p:childTnLst>
                              <p:par>
                                <p:cTn id="161" presetID="22" presetClass="entr" presetSubtype="8" fill="hold" grpId="0" nodeType="afterEffect">
                                  <p:stCondLst>
                                    <p:cond delay="0"/>
                                  </p:stCondLst>
                                  <p:childTnLst>
                                    <p:set>
                                      <p:cBhvr>
                                        <p:cTn id="162" dur="1" fill="hold">
                                          <p:stCondLst>
                                            <p:cond delay="0"/>
                                          </p:stCondLst>
                                        </p:cTn>
                                        <p:tgtEl>
                                          <p:spTgt spid="413"/>
                                        </p:tgtEl>
                                        <p:attrNameLst>
                                          <p:attrName>style.visibility</p:attrName>
                                        </p:attrNameLst>
                                      </p:cBhvr>
                                      <p:to>
                                        <p:strVal val="visible"/>
                                      </p:to>
                                    </p:set>
                                    <p:animEffect transition="in" filter="wipe(left)">
                                      <p:cBhvr>
                                        <p:cTn id="163" dur="500"/>
                                        <p:tgtEl>
                                          <p:spTgt spid="413"/>
                                        </p:tgtEl>
                                      </p:cBhvr>
                                    </p:animEffect>
                                  </p:childTnLst>
                                </p:cTn>
                              </p:par>
                            </p:childTnLst>
                          </p:cTn>
                        </p:par>
                        <p:par>
                          <p:cTn id="164" fill="hold">
                            <p:stCondLst>
                              <p:cond delay="20000"/>
                            </p:stCondLst>
                            <p:childTnLst>
                              <p:par>
                                <p:cTn id="165" presetID="22" presetClass="entr" presetSubtype="8" fill="hold" nodeType="afterEffect">
                                  <p:stCondLst>
                                    <p:cond delay="0"/>
                                  </p:stCondLst>
                                  <p:childTnLst>
                                    <p:set>
                                      <p:cBhvr>
                                        <p:cTn id="166" dur="1" fill="hold">
                                          <p:stCondLst>
                                            <p:cond delay="0"/>
                                          </p:stCondLst>
                                        </p:cTn>
                                        <p:tgtEl>
                                          <p:spTgt spid="415"/>
                                        </p:tgtEl>
                                        <p:attrNameLst>
                                          <p:attrName>style.visibility</p:attrName>
                                        </p:attrNameLst>
                                      </p:cBhvr>
                                      <p:to>
                                        <p:strVal val="visible"/>
                                      </p:to>
                                    </p:set>
                                    <p:animEffect transition="in" filter="wipe(left)">
                                      <p:cBhvr>
                                        <p:cTn id="167" dur="500"/>
                                        <p:tgtEl>
                                          <p:spTgt spid="415"/>
                                        </p:tgtEl>
                                      </p:cBhvr>
                                    </p:animEffect>
                                  </p:childTnLst>
                                </p:cTn>
                              </p:par>
                            </p:childTnLst>
                          </p:cTn>
                        </p:par>
                        <p:par>
                          <p:cTn id="168" fill="hold">
                            <p:stCondLst>
                              <p:cond delay="20500"/>
                            </p:stCondLst>
                            <p:childTnLst>
                              <p:par>
                                <p:cTn id="169" presetID="22" presetClass="entr" presetSubtype="8" fill="hold" grpId="0" nodeType="afterEffect">
                                  <p:stCondLst>
                                    <p:cond delay="0"/>
                                  </p:stCondLst>
                                  <p:childTnLst>
                                    <p:set>
                                      <p:cBhvr>
                                        <p:cTn id="170" dur="1" fill="hold">
                                          <p:stCondLst>
                                            <p:cond delay="0"/>
                                          </p:stCondLst>
                                        </p:cTn>
                                        <p:tgtEl>
                                          <p:spTgt spid="416"/>
                                        </p:tgtEl>
                                        <p:attrNameLst>
                                          <p:attrName>style.visibility</p:attrName>
                                        </p:attrNameLst>
                                      </p:cBhvr>
                                      <p:to>
                                        <p:strVal val="visible"/>
                                      </p:to>
                                    </p:set>
                                    <p:animEffect transition="in" filter="wipe(left)">
                                      <p:cBhvr>
                                        <p:cTn id="171" dur="500"/>
                                        <p:tgtEl>
                                          <p:spTgt spid="416"/>
                                        </p:tgtEl>
                                      </p:cBhvr>
                                    </p:animEffect>
                                  </p:childTnLst>
                                </p:cTn>
                              </p:par>
                            </p:childTnLst>
                          </p:cTn>
                        </p:par>
                        <p:par>
                          <p:cTn id="172" fill="hold">
                            <p:stCondLst>
                              <p:cond delay="21000"/>
                            </p:stCondLst>
                            <p:childTnLst>
                              <p:par>
                                <p:cTn id="173" presetID="22" presetClass="entr" presetSubtype="8" fill="hold" grpId="0" nodeType="afterEffect">
                                  <p:stCondLst>
                                    <p:cond delay="0"/>
                                  </p:stCondLst>
                                  <p:childTnLst>
                                    <p:set>
                                      <p:cBhvr>
                                        <p:cTn id="174" dur="1" fill="hold">
                                          <p:stCondLst>
                                            <p:cond delay="0"/>
                                          </p:stCondLst>
                                        </p:cTn>
                                        <p:tgtEl>
                                          <p:spTgt spid="423"/>
                                        </p:tgtEl>
                                        <p:attrNameLst>
                                          <p:attrName>style.visibility</p:attrName>
                                        </p:attrNameLst>
                                      </p:cBhvr>
                                      <p:to>
                                        <p:strVal val="visible"/>
                                      </p:to>
                                    </p:set>
                                    <p:animEffect transition="in" filter="wipe(left)">
                                      <p:cBhvr>
                                        <p:cTn id="175" dur="500"/>
                                        <p:tgtEl>
                                          <p:spTgt spid="423"/>
                                        </p:tgtEl>
                                      </p:cBhvr>
                                    </p:animEffect>
                                  </p:childTnLst>
                                </p:cTn>
                              </p:par>
                            </p:childTnLst>
                          </p:cTn>
                        </p:par>
                        <p:par>
                          <p:cTn id="176" fill="hold">
                            <p:stCondLst>
                              <p:cond delay="21500"/>
                            </p:stCondLst>
                            <p:childTnLst>
                              <p:par>
                                <p:cTn id="177" presetID="22" presetClass="entr" presetSubtype="8" fill="hold" nodeType="afterEffect">
                                  <p:stCondLst>
                                    <p:cond delay="0"/>
                                  </p:stCondLst>
                                  <p:childTnLst>
                                    <p:set>
                                      <p:cBhvr>
                                        <p:cTn id="178" dur="1" fill="hold">
                                          <p:stCondLst>
                                            <p:cond delay="0"/>
                                          </p:stCondLst>
                                        </p:cTn>
                                        <p:tgtEl>
                                          <p:spTgt spid="424"/>
                                        </p:tgtEl>
                                        <p:attrNameLst>
                                          <p:attrName>style.visibility</p:attrName>
                                        </p:attrNameLst>
                                      </p:cBhvr>
                                      <p:to>
                                        <p:strVal val="visible"/>
                                      </p:to>
                                    </p:set>
                                    <p:animEffect transition="in" filter="wipe(left)">
                                      <p:cBhvr>
                                        <p:cTn id="179" dur="500"/>
                                        <p:tgtEl>
                                          <p:spTgt spid="424"/>
                                        </p:tgtEl>
                                      </p:cBhvr>
                                    </p:animEffect>
                                  </p:childTnLst>
                                </p:cTn>
                              </p:par>
                            </p:childTnLst>
                          </p:cTn>
                        </p:par>
                        <p:par>
                          <p:cTn id="180" fill="hold">
                            <p:stCondLst>
                              <p:cond delay="22000"/>
                            </p:stCondLst>
                            <p:childTnLst>
                              <p:par>
                                <p:cTn id="181" presetID="22" presetClass="entr" presetSubtype="8" fill="hold" nodeType="afterEffect">
                                  <p:stCondLst>
                                    <p:cond delay="0"/>
                                  </p:stCondLst>
                                  <p:childTnLst>
                                    <p:set>
                                      <p:cBhvr>
                                        <p:cTn id="182" dur="1" fill="hold">
                                          <p:stCondLst>
                                            <p:cond delay="0"/>
                                          </p:stCondLst>
                                        </p:cTn>
                                        <p:tgtEl>
                                          <p:spTgt spid="475"/>
                                        </p:tgtEl>
                                        <p:attrNameLst>
                                          <p:attrName>style.visibility</p:attrName>
                                        </p:attrNameLst>
                                      </p:cBhvr>
                                      <p:to>
                                        <p:strVal val="visible"/>
                                      </p:to>
                                    </p:set>
                                    <p:animEffect transition="in" filter="wipe(left)">
                                      <p:cBhvr>
                                        <p:cTn id="183" dur="500"/>
                                        <p:tgtEl>
                                          <p:spTgt spid="475"/>
                                        </p:tgtEl>
                                      </p:cBhvr>
                                    </p:animEffect>
                                  </p:childTnLst>
                                </p:cTn>
                              </p:par>
                            </p:childTnLst>
                          </p:cTn>
                        </p:par>
                        <p:par>
                          <p:cTn id="184" fill="hold">
                            <p:stCondLst>
                              <p:cond delay="22500"/>
                            </p:stCondLst>
                            <p:childTnLst>
                              <p:par>
                                <p:cTn id="185" presetID="22" presetClass="entr" presetSubtype="8" fill="hold" grpId="0" nodeType="afterEffect">
                                  <p:stCondLst>
                                    <p:cond delay="0"/>
                                  </p:stCondLst>
                                  <p:childTnLst>
                                    <p:set>
                                      <p:cBhvr>
                                        <p:cTn id="186" dur="1" fill="hold">
                                          <p:stCondLst>
                                            <p:cond delay="0"/>
                                          </p:stCondLst>
                                        </p:cTn>
                                        <p:tgtEl>
                                          <p:spTgt spid="509"/>
                                        </p:tgtEl>
                                        <p:attrNameLst>
                                          <p:attrName>style.visibility</p:attrName>
                                        </p:attrNameLst>
                                      </p:cBhvr>
                                      <p:to>
                                        <p:strVal val="visible"/>
                                      </p:to>
                                    </p:set>
                                    <p:animEffect transition="in" filter="wipe(left)">
                                      <p:cBhvr>
                                        <p:cTn id="187" dur="500"/>
                                        <p:tgtEl>
                                          <p:spTgt spid="509"/>
                                        </p:tgtEl>
                                      </p:cBhvr>
                                    </p:animEffect>
                                  </p:childTnLst>
                                </p:cTn>
                              </p:par>
                            </p:childTnLst>
                          </p:cTn>
                        </p:par>
                        <p:par>
                          <p:cTn id="188" fill="hold">
                            <p:stCondLst>
                              <p:cond delay="23000"/>
                            </p:stCondLst>
                            <p:childTnLst>
                              <p:par>
                                <p:cTn id="189" presetID="22" presetClass="entr" presetSubtype="8" fill="hold" nodeType="afterEffect">
                                  <p:stCondLst>
                                    <p:cond delay="0"/>
                                  </p:stCondLst>
                                  <p:childTnLst>
                                    <p:set>
                                      <p:cBhvr>
                                        <p:cTn id="190" dur="1" fill="hold">
                                          <p:stCondLst>
                                            <p:cond delay="0"/>
                                          </p:stCondLst>
                                        </p:cTn>
                                        <p:tgtEl>
                                          <p:spTgt spid="510"/>
                                        </p:tgtEl>
                                        <p:attrNameLst>
                                          <p:attrName>style.visibility</p:attrName>
                                        </p:attrNameLst>
                                      </p:cBhvr>
                                      <p:to>
                                        <p:strVal val="visible"/>
                                      </p:to>
                                    </p:set>
                                    <p:animEffect transition="in" filter="wipe(left)">
                                      <p:cBhvr>
                                        <p:cTn id="191" dur="500"/>
                                        <p:tgtEl>
                                          <p:spTgt spid="510"/>
                                        </p:tgtEl>
                                      </p:cBhvr>
                                    </p:animEffect>
                                  </p:childTnLst>
                                </p:cTn>
                              </p:par>
                            </p:childTnLst>
                          </p:cTn>
                        </p:par>
                        <p:par>
                          <p:cTn id="192" fill="hold">
                            <p:stCondLst>
                              <p:cond delay="23500"/>
                            </p:stCondLst>
                            <p:childTnLst>
                              <p:par>
                                <p:cTn id="193" presetID="22" presetClass="entr" presetSubtype="8" fill="hold" grpId="0" nodeType="afterEffect">
                                  <p:stCondLst>
                                    <p:cond delay="0"/>
                                  </p:stCondLst>
                                  <p:childTnLst>
                                    <p:set>
                                      <p:cBhvr>
                                        <p:cTn id="194" dur="1" fill="hold">
                                          <p:stCondLst>
                                            <p:cond delay="0"/>
                                          </p:stCondLst>
                                        </p:cTn>
                                        <p:tgtEl>
                                          <p:spTgt spid="513"/>
                                        </p:tgtEl>
                                        <p:attrNameLst>
                                          <p:attrName>style.visibility</p:attrName>
                                        </p:attrNameLst>
                                      </p:cBhvr>
                                      <p:to>
                                        <p:strVal val="visible"/>
                                      </p:to>
                                    </p:set>
                                    <p:animEffect transition="in" filter="wipe(left)">
                                      <p:cBhvr>
                                        <p:cTn id="195" dur="500"/>
                                        <p:tgtEl>
                                          <p:spTgt spid="513"/>
                                        </p:tgtEl>
                                      </p:cBhvr>
                                    </p:animEffect>
                                  </p:childTnLst>
                                </p:cTn>
                              </p:par>
                            </p:childTnLst>
                          </p:cTn>
                        </p:par>
                        <p:par>
                          <p:cTn id="196" fill="hold">
                            <p:stCondLst>
                              <p:cond delay="24000"/>
                            </p:stCondLst>
                            <p:childTnLst>
                              <p:par>
                                <p:cTn id="197" presetID="22" presetClass="entr" presetSubtype="8" fill="hold" nodeType="afterEffect">
                                  <p:stCondLst>
                                    <p:cond delay="0"/>
                                  </p:stCondLst>
                                  <p:childTnLst>
                                    <p:set>
                                      <p:cBhvr>
                                        <p:cTn id="198" dur="1" fill="hold">
                                          <p:stCondLst>
                                            <p:cond delay="0"/>
                                          </p:stCondLst>
                                        </p:cTn>
                                        <p:tgtEl>
                                          <p:spTgt spid="514"/>
                                        </p:tgtEl>
                                        <p:attrNameLst>
                                          <p:attrName>style.visibility</p:attrName>
                                        </p:attrNameLst>
                                      </p:cBhvr>
                                      <p:to>
                                        <p:strVal val="visible"/>
                                      </p:to>
                                    </p:set>
                                    <p:animEffect transition="in" filter="wipe(left)">
                                      <p:cBhvr>
                                        <p:cTn id="199" dur="500"/>
                                        <p:tgtEl>
                                          <p:spTgt spid="514"/>
                                        </p:tgtEl>
                                      </p:cBhvr>
                                    </p:animEffect>
                                  </p:childTnLst>
                                </p:cTn>
                              </p:par>
                            </p:childTnLst>
                          </p:cTn>
                        </p:par>
                        <p:par>
                          <p:cTn id="200" fill="hold">
                            <p:stCondLst>
                              <p:cond delay="24500"/>
                            </p:stCondLst>
                            <p:childTnLst>
                              <p:par>
                                <p:cTn id="201" presetID="22" presetClass="entr" presetSubtype="8" fill="hold" grpId="0" nodeType="afterEffect">
                                  <p:stCondLst>
                                    <p:cond delay="0"/>
                                  </p:stCondLst>
                                  <p:childTnLst>
                                    <p:set>
                                      <p:cBhvr>
                                        <p:cTn id="202" dur="1" fill="hold">
                                          <p:stCondLst>
                                            <p:cond delay="0"/>
                                          </p:stCondLst>
                                        </p:cTn>
                                        <p:tgtEl>
                                          <p:spTgt spid="516"/>
                                        </p:tgtEl>
                                        <p:attrNameLst>
                                          <p:attrName>style.visibility</p:attrName>
                                        </p:attrNameLst>
                                      </p:cBhvr>
                                      <p:to>
                                        <p:strVal val="visible"/>
                                      </p:to>
                                    </p:set>
                                    <p:animEffect transition="in" filter="wipe(left)">
                                      <p:cBhvr>
                                        <p:cTn id="203" dur="500"/>
                                        <p:tgtEl>
                                          <p:spTgt spid="516"/>
                                        </p:tgtEl>
                                      </p:cBhvr>
                                    </p:animEffect>
                                  </p:childTnLst>
                                </p:cTn>
                              </p:par>
                            </p:childTnLst>
                          </p:cTn>
                        </p:par>
                        <p:par>
                          <p:cTn id="204" fill="hold">
                            <p:stCondLst>
                              <p:cond delay="25000"/>
                            </p:stCondLst>
                            <p:childTnLst>
                              <p:par>
                                <p:cTn id="205" presetID="22" presetClass="entr" presetSubtype="8" fill="hold" nodeType="afterEffect">
                                  <p:stCondLst>
                                    <p:cond delay="0"/>
                                  </p:stCondLst>
                                  <p:childTnLst>
                                    <p:set>
                                      <p:cBhvr>
                                        <p:cTn id="206" dur="1" fill="hold">
                                          <p:stCondLst>
                                            <p:cond delay="0"/>
                                          </p:stCondLst>
                                        </p:cTn>
                                        <p:tgtEl>
                                          <p:spTgt spid="517"/>
                                        </p:tgtEl>
                                        <p:attrNameLst>
                                          <p:attrName>style.visibility</p:attrName>
                                        </p:attrNameLst>
                                      </p:cBhvr>
                                      <p:to>
                                        <p:strVal val="visible"/>
                                      </p:to>
                                    </p:set>
                                    <p:animEffect transition="in" filter="wipe(left)">
                                      <p:cBhvr>
                                        <p:cTn id="207" dur="500"/>
                                        <p:tgtEl>
                                          <p:spTgt spid="517"/>
                                        </p:tgtEl>
                                      </p:cBhvr>
                                    </p:animEffect>
                                  </p:childTnLst>
                                </p:cTn>
                              </p:par>
                            </p:childTnLst>
                          </p:cTn>
                        </p:par>
                        <p:par>
                          <p:cTn id="208" fill="hold">
                            <p:stCondLst>
                              <p:cond delay="25500"/>
                            </p:stCondLst>
                            <p:childTnLst>
                              <p:par>
                                <p:cTn id="209" presetID="22" presetClass="entr" presetSubtype="8" fill="hold" grpId="0" nodeType="afterEffect">
                                  <p:stCondLst>
                                    <p:cond delay="0"/>
                                  </p:stCondLst>
                                  <p:childTnLst>
                                    <p:set>
                                      <p:cBhvr>
                                        <p:cTn id="210" dur="1" fill="hold">
                                          <p:stCondLst>
                                            <p:cond delay="0"/>
                                          </p:stCondLst>
                                        </p:cTn>
                                        <p:tgtEl>
                                          <p:spTgt spid="520"/>
                                        </p:tgtEl>
                                        <p:attrNameLst>
                                          <p:attrName>style.visibility</p:attrName>
                                        </p:attrNameLst>
                                      </p:cBhvr>
                                      <p:to>
                                        <p:strVal val="visible"/>
                                      </p:to>
                                    </p:set>
                                    <p:animEffect transition="in" filter="wipe(left)">
                                      <p:cBhvr>
                                        <p:cTn id="211" dur="500"/>
                                        <p:tgtEl>
                                          <p:spTgt spid="520"/>
                                        </p:tgtEl>
                                      </p:cBhvr>
                                    </p:animEffect>
                                  </p:childTnLst>
                                </p:cTn>
                              </p:par>
                            </p:childTnLst>
                          </p:cTn>
                        </p:par>
                        <p:par>
                          <p:cTn id="212" fill="hold">
                            <p:stCondLst>
                              <p:cond delay="26000"/>
                            </p:stCondLst>
                            <p:childTnLst>
                              <p:par>
                                <p:cTn id="213" presetID="22" presetClass="entr" presetSubtype="8" fill="hold" nodeType="afterEffect">
                                  <p:stCondLst>
                                    <p:cond delay="0"/>
                                  </p:stCondLst>
                                  <p:childTnLst>
                                    <p:set>
                                      <p:cBhvr>
                                        <p:cTn id="214" dur="1" fill="hold">
                                          <p:stCondLst>
                                            <p:cond delay="0"/>
                                          </p:stCondLst>
                                        </p:cTn>
                                        <p:tgtEl>
                                          <p:spTgt spid="521"/>
                                        </p:tgtEl>
                                        <p:attrNameLst>
                                          <p:attrName>style.visibility</p:attrName>
                                        </p:attrNameLst>
                                      </p:cBhvr>
                                      <p:to>
                                        <p:strVal val="visible"/>
                                      </p:to>
                                    </p:set>
                                    <p:animEffect transition="in" filter="wipe(left)">
                                      <p:cBhvr>
                                        <p:cTn id="215" dur="500"/>
                                        <p:tgtEl>
                                          <p:spTgt spid="521"/>
                                        </p:tgtEl>
                                      </p:cBhvr>
                                    </p:animEffect>
                                  </p:childTnLst>
                                </p:cTn>
                              </p:par>
                            </p:childTnLst>
                          </p:cTn>
                        </p:par>
                        <p:par>
                          <p:cTn id="216" fill="hold">
                            <p:stCondLst>
                              <p:cond delay="26500"/>
                            </p:stCondLst>
                            <p:childTnLst>
                              <p:par>
                                <p:cTn id="217" presetID="22" presetClass="entr" presetSubtype="8" fill="hold" grpId="0" nodeType="afterEffect">
                                  <p:stCondLst>
                                    <p:cond delay="0"/>
                                  </p:stCondLst>
                                  <p:childTnLst>
                                    <p:set>
                                      <p:cBhvr>
                                        <p:cTn id="218" dur="1" fill="hold">
                                          <p:stCondLst>
                                            <p:cond delay="0"/>
                                          </p:stCondLst>
                                        </p:cTn>
                                        <p:tgtEl>
                                          <p:spTgt spid="523"/>
                                        </p:tgtEl>
                                        <p:attrNameLst>
                                          <p:attrName>style.visibility</p:attrName>
                                        </p:attrNameLst>
                                      </p:cBhvr>
                                      <p:to>
                                        <p:strVal val="visible"/>
                                      </p:to>
                                    </p:set>
                                    <p:animEffect transition="in" filter="wipe(left)">
                                      <p:cBhvr>
                                        <p:cTn id="219" dur="500"/>
                                        <p:tgtEl>
                                          <p:spTgt spid="523"/>
                                        </p:tgtEl>
                                      </p:cBhvr>
                                    </p:animEffect>
                                  </p:childTnLst>
                                </p:cTn>
                              </p:par>
                            </p:childTnLst>
                          </p:cTn>
                        </p:par>
                        <p:par>
                          <p:cTn id="220" fill="hold">
                            <p:stCondLst>
                              <p:cond delay="27000"/>
                            </p:stCondLst>
                            <p:childTnLst>
                              <p:par>
                                <p:cTn id="221" presetID="22" presetClass="entr" presetSubtype="8" fill="hold" nodeType="afterEffect">
                                  <p:stCondLst>
                                    <p:cond delay="0"/>
                                  </p:stCondLst>
                                  <p:childTnLst>
                                    <p:set>
                                      <p:cBhvr>
                                        <p:cTn id="222" dur="1" fill="hold">
                                          <p:stCondLst>
                                            <p:cond delay="0"/>
                                          </p:stCondLst>
                                        </p:cTn>
                                        <p:tgtEl>
                                          <p:spTgt spid="524"/>
                                        </p:tgtEl>
                                        <p:attrNameLst>
                                          <p:attrName>style.visibility</p:attrName>
                                        </p:attrNameLst>
                                      </p:cBhvr>
                                      <p:to>
                                        <p:strVal val="visible"/>
                                      </p:to>
                                    </p:set>
                                    <p:animEffect transition="in" filter="wipe(left)">
                                      <p:cBhvr>
                                        <p:cTn id="223" dur="500"/>
                                        <p:tgtEl>
                                          <p:spTgt spid="524"/>
                                        </p:tgtEl>
                                      </p:cBhvr>
                                    </p:animEffect>
                                  </p:childTnLst>
                                </p:cTn>
                              </p:par>
                            </p:childTnLst>
                          </p:cTn>
                        </p:par>
                        <p:par>
                          <p:cTn id="224" fill="hold">
                            <p:stCondLst>
                              <p:cond delay="27500"/>
                            </p:stCondLst>
                            <p:childTnLst>
                              <p:par>
                                <p:cTn id="225" presetID="22" presetClass="entr" presetSubtype="8" fill="hold" grpId="0" nodeType="afterEffect">
                                  <p:stCondLst>
                                    <p:cond delay="0"/>
                                  </p:stCondLst>
                                  <p:childTnLst>
                                    <p:set>
                                      <p:cBhvr>
                                        <p:cTn id="226" dur="1" fill="hold">
                                          <p:stCondLst>
                                            <p:cond delay="0"/>
                                          </p:stCondLst>
                                        </p:cTn>
                                        <p:tgtEl>
                                          <p:spTgt spid="542"/>
                                        </p:tgtEl>
                                        <p:attrNameLst>
                                          <p:attrName>style.visibility</p:attrName>
                                        </p:attrNameLst>
                                      </p:cBhvr>
                                      <p:to>
                                        <p:strVal val="visible"/>
                                      </p:to>
                                    </p:set>
                                    <p:animEffect transition="in" filter="wipe(left)">
                                      <p:cBhvr>
                                        <p:cTn id="227" dur="500"/>
                                        <p:tgtEl>
                                          <p:spTgt spid="542"/>
                                        </p:tgtEl>
                                      </p:cBhvr>
                                    </p:animEffect>
                                  </p:childTnLst>
                                </p:cTn>
                              </p:par>
                            </p:childTnLst>
                          </p:cTn>
                        </p:par>
                        <p:par>
                          <p:cTn id="228" fill="hold">
                            <p:stCondLst>
                              <p:cond delay="28000"/>
                            </p:stCondLst>
                            <p:childTnLst>
                              <p:par>
                                <p:cTn id="229" presetID="22" presetClass="entr" presetSubtype="8" fill="hold" nodeType="afterEffect">
                                  <p:stCondLst>
                                    <p:cond delay="0"/>
                                  </p:stCondLst>
                                  <p:childTnLst>
                                    <p:set>
                                      <p:cBhvr>
                                        <p:cTn id="230" dur="1" fill="hold">
                                          <p:stCondLst>
                                            <p:cond delay="0"/>
                                          </p:stCondLst>
                                        </p:cTn>
                                        <p:tgtEl>
                                          <p:spTgt spid="543"/>
                                        </p:tgtEl>
                                        <p:attrNameLst>
                                          <p:attrName>style.visibility</p:attrName>
                                        </p:attrNameLst>
                                      </p:cBhvr>
                                      <p:to>
                                        <p:strVal val="visible"/>
                                      </p:to>
                                    </p:set>
                                    <p:animEffect transition="in" filter="wipe(left)">
                                      <p:cBhvr>
                                        <p:cTn id="231" dur="500"/>
                                        <p:tgtEl>
                                          <p:spTgt spid="543"/>
                                        </p:tgtEl>
                                      </p:cBhvr>
                                    </p:animEffect>
                                  </p:childTnLst>
                                </p:cTn>
                              </p:par>
                            </p:childTnLst>
                          </p:cTn>
                        </p:par>
                        <p:par>
                          <p:cTn id="232" fill="hold">
                            <p:stCondLst>
                              <p:cond delay="28500"/>
                            </p:stCondLst>
                            <p:childTnLst>
                              <p:par>
                                <p:cTn id="233" presetID="22" presetClass="entr" presetSubtype="8" fill="hold" grpId="0" nodeType="afterEffect">
                                  <p:stCondLst>
                                    <p:cond delay="0"/>
                                  </p:stCondLst>
                                  <p:childTnLst>
                                    <p:set>
                                      <p:cBhvr>
                                        <p:cTn id="234" dur="1" fill="hold">
                                          <p:stCondLst>
                                            <p:cond delay="0"/>
                                          </p:stCondLst>
                                        </p:cTn>
                                        <p:tgtEl>
                                          <p:spTgt spid="544"/>
                                        </p:tgtEl>
                                        <p:attrNameLst>
                                          <p:attrName>style.visibility</p:attrName>
                                        </p:attrNameLst>
                                      </p:cBhvr>
                                      <p:to>
                                        <p:strVal val="visible"/>
                                      </p:to>
                                    </p:set>
                                    <p:animEffect transition="in" filter="wipe(left)">
                                      <p:cBhvr>
                                        <p:cTn id="235" dur="500"/>
                                        <p:tgtEl>
                                          <p:spTgt spid="544"/>
                                        </p:tgtEl>
                                      </p:cBhvr>
                                    </p:animEffect>
                                  </p:childTnLst>
                                </p:cTn>
                              </p:par>
                            </p:childTnLst>
                          </p:cTn>
                        </p:par>
                        <p:par>
                          <p:cTn id="236" fill="hold">
                            <p:stCondLst>
                              <p:cond delay="29000"/>
                            </p:stCondLst>
                            <p:childTnLst>
                              <p:par>
                                <p:cTn id="237" presetID="22" presetClass="entr" presetSubtype="8" fill="hold" nodeType="afterEffect">
                                  <p:stCondLst>
                                    <p:cond delay="0"/>
                                  </p:stCondLst>
                                  <p:childTnLst>
                                    <p:set>
                                      <p:cBhvr>
                                        <p:cTn id="238" dur="1" fill="hold">
                                          <p:stCondLst>
                                            <p:cond delay="0"/>
                                          </p:stCondLst>
                                        </p:cTn>
                                        <p:tgtEl>
                                          <p:spTgt spid="545"/>
                                        </p:tgtEl>
                                        <p:attrNameLst>
                                          <p:attrName>style.visibility</p:attrName>
                                        </p:attrNameLst>
                                      </p:cBhvr>
                                      <p:to>
                                        <p:strVal val="visible"/>
                                      </p:to>
                                    </p:set>
                                    <p:animEffect transition="in" filter="wipe(left)">
                                      <p:cBhvr>
                                        <p:cTn id="239" dur="500"/>
                                        <p:tgtEl>
                                          <p:spTgt spid="545"/>
                                        </p:tgtEl>
                                      </p:cBhvr>
                                    </p:animEffect>
                                  </p:childTnLst>
                                </p:cTn>
                              </p:par>
                            </p:childTnLst>
                          </p:cTn>
                        </p:par>
                        <p:par>
                          <p:cTn id="240" fill="hold">
                            <p:stCondLst>
                              <p:cond delay="29500"/>
                            </p:stCondLst>
                            <p:childTnLst>
                              <p:par>
                                <p:cTn id="241" presetID="22" presetClass="entr" presetSubtype="8" fill="hold" grpId="0" nodeType="afterEffect">
                                  <p:stCondLst>
                                    <p:cond delay="0"/>
                                  </p:stCondLst>
                                  <p:childTnLst>
                                    <p:set>
                                      <p:cBhvr>
                                        <p:cTn id="242" dur="1" fill="hold">
                                          <p:stCondLst>
                                            <p:cond delay="0"/>
                                          </p:stCondLst>
                                        </p:cTn>
                                        <p:tgtEl>
                                          <p:spTgt spid="546"/>
                                        </p:tgtEl>
                                        <p:attrNameLst>
                                          <p:attrName>style.visibility</p:attrName>
                                        </p:attrNameLst>
                                      </p:cBhvr>
                                      <p:to>
                                        <p:strVal val="visible"/>
                                      </p:to>
                                    </p:set>
                                    <p:animEffect transition="in" filter="wipe(left)">
                                      <p:cBhvr>
                                        <p:cTn id="243" dur="500"/>
                                        <p:tgtEl>
                                          <p:spTgt spid="546"/>
                                        </p:tgtEl>
                                      </p:cBhvr>
                                    </p:animEffect>
                                  </p:childTnLst>
                                </p:cTn>
                              </p:par>
                            </p:childTnLst>
                          </p:cTn>
                        </p:par>
                        <p:par>
                          <p:cTn id="244" fill="hold">
                            <p:stCondLst>
                              <p:cond delay="30000"/>
                            </p:stCondLst>
                            <p:childTnLst>
                              <p:par>
                                <p:cTn id="245" presetID="22" presetClass="entr" presetSubtype="8" fill="hold" nodeType="afterEffect">
                                  <p:stCondLst>
                                    <p:cond delay="0"/>
                                  </p:stCondLst>
                                  <p:childTnLst>
                                    <p:set>
                                      <p:cBhvr>
                                        <p:cTn id="246" dur="1" fill="hold">
                                          <p:stCondLst>
                                            <p:cond delay="0"/>
                                          </p:stCondLst>
                                        </p:cTn>
                                        <p:tgtEl>
                                          <p:spTgt spid="547"/>
                                        </p:tgtEl>
                                        <p:attrNameLst>
                                          <p:attrName>style.visibility</p:attrName>
                                        </p:attrNameLst>
                                      </p:cBhvr>
                                      <p:to>
                                        <p:strVal val="visible"/>
                                      </p:to>
                                    </p:set>
                                    <p:animEffect transition="in" filter="wipe(left)">
                                      <p:cBhvr>
                                        <p:cTn id="247" dur="500"/>
                                        <p:tgtEl>
                                          <p:spTgt spid="547"/>
                                        </p:tgtEl>
                                      </p:cBhvr>
                                    </p:animEffect>
                                  </p:childTnLst>
                                </p:cTn>
                              </p:par>
                            </p:childTnLst>
                          </p:cTn>
                        </p:par>
                        <p:par>
                          <p:cTn id="248" fill="hold">
                            <p:stCondLst>
                              <p:cond delay="30500"/>
                            </p:stCondLst>
                            <p:childTnLst>
                              <p:par>
                                <p:cTn id="249" presetID="22" presetClass="entr" presetSubtype="8" fill="hold" grpId="0" nodeType="afterEffect">
                                  <p:stCondLst>
                                    <p:cond delay="0"/>
                                  </p:stCondLst>
                                  <p:childTnLst>
                                    <p:set>
                                      <p:cBhvr>
                                        <p:cTn id="250" dur="1" fill="hold">
                                          <p:stCondLst>
                                            <p:cond delay="0"/>
                                          </p:stCondLst>
                                        </p:cTn>
                                        <p:tgtEl>
                                          <p:spTgt spid="548"/>
                                        </p:tgtEl>
                                        <p:attrNameLst>
                                          <p:attrName>style.visibility</p:attrName>
                                        </p:attrNameLst>
                                      </p:cBhvr>
                                      <p:to>
                                        <p:strVal val="visible"/>
                                      </p:to>
                                    </p:set>
                                    <p:animEffect transition="in" filter="wipe(left)">
                                      <p:cBhvr>
                                        <p:cTn id="251" dur="500"/>
                                        <p:tgtEl>
                                          <p:spTgt spid="548"/>
                                        </p:tgtEl>
                                      </p:cBhvr>
                                    </p:animEffect>
                                  </p:childTnLst>
                                </p:cTn>
                              </p:par>
                            </p:childTnLst>
                          </p:cTn>
                        </p:par>
                        <p:par>
                          <p:cTn id="252" fill="hold">
                            <p:stCondLst>
                              <p:cond delay="31000"/>
                            </p:stCondLst>
                            <p:childTnLst>
                              <p:par>
                                <p:cTn id="253" presetID="22" presetClass="entr" presetSubtype="8" fill="hold" nodeType="afterEffect">
                                  <p:stCondLst>
                                    <p:cond delay="0"/>
                                  </p:stCondLst>
                                  <p:childTnLst>
                                    <p:set>
                                      <p:cBhvr>
                                        <p:cTn id="254" dur="1" fill="hold">
                                          <p:stCondLst>
                                            <p:cond delay="0"/>
                                          </p:stCondLst>
                                        </p:cTn>
                                        <p:tgtEl>
                                          <p:spTgt spid="549"/>
                                        </p:tgtEl>
                                        <p:attrNameLst>
                                          <p:attrName>style.visibility</p:attrName>
                                        </p:attrNameLst>
                                      </p:cBhvr>
                                      <p:to>
                                        <p:strVal val="visible"/>
                                      </p:to>
                                    </p:set>
                                    <p:animEffect transition="in" filter="wipe(left)">
                                      <p:cBhvr>
                                        <p:cTn id="255" dur="500"/>
                                        <p:tgtEl>
                                          <p:spTgt spid="549"/>
                                        </p:tgtEl>
                                      </p:cBhvr>
                                    </p:animEffect>
                                  </p:childTnLst>
                                </p:cTn>
                              </p:par>
                            </p:childTnLst>
                          </p:cTn>
                        </p:par>
                        <p:par>
                          <p:cTn id="256" fill="hold">
                            <p:stCondLst>
                              <p:cond delay="31500"/>
                            </p:stCondLst>
                            <p:childTnLst>
                              <p:par>
                                <p:cTn id="257" presetID="22" presetClass="entr" presetSubtype="8" fill="hold" grpId="0" nodeType="afterEffect">
                                  <p:stCondLst>
                                    <p:cond delay="0"/>
                                  </p:stCondLst>
                                  <p:childTnLst>
                                    <p:set>
                                      <p:cBhvr>
                                        <p:cTn id="258" dur="1" fill="hold">
                                          <p:stCondLst>
                                            <p:cond delay="0"/>
                                          </p:stCondLst>
                                        </p:cTn>
                                        <p:tgtEl>
                                          <p:spTgt spid="550"/>
                                        </p:tgtEl>
                                        <p:attrNameLst>
                                          <p:attrName>style.visibility</p:attrName>
                                        </p:attrNameLst>
                                      </p:cBhvr>
                                      <p:to>
                                        <p:strVal val="visible"/>
                                      </p:to>
                                    </p:set>
                                    <p:animEffect transition="in" filter="wipe(left)">
                                      <p:cBhvr>
                                        <p:cTn id="259" dur="500"/>
                                        <p:tgtEl>
                                          <p:spTgt spid="550"/>
                                        </p:tgtEl>
                                      </p:cBhvr>
                                    </p:animEffect>
                                  </p:childTnLst>
                                </p:cTn>
                              </p:par>
                            </p:childTnLst>
                          </p:cTn>
                        </p:par>
                        <p:par>
                          <p:cTn id="260" fill="hold">
                            <p:stCondLst>
                              <p:cond delay="32000"/>
                            </p:stCondLst>
                            <p:childTnLst>
                              <p:par>
                                <p:cTn id="261" presetID="22" presetClass="entr" presetSubtype="8" fill="hold" nodeType="afterEffect">
                                  <p:stCondLst>
                                    <p:cond delay="0"/>
                                  </p:stCondLst>
                                  <p:childTnLst>
                                    <p:set>
                                      <p:cBhvr>
                                        <p:cTn id="262" dur="1" fill="hold">
                                          <p:stCondLst>
                                            <p:cond delay="0"/>
                                          </p:stCondLst>
                                        </p:cTn>
                                        <p:tgtEl>
                                          <p:spTgt spid="551"/>
                                        </p:tgtEl>
                                        <p:attrNameLst>
                                          <p:attrName>style.visibility</p:attrName>
                                        </p:attrNameLst>
                                      </p:cBhvr>
                                      <p:to>
                                        <p:strVal val="visible"/>
                                      </p:to>
                                    </p:set>
                                    <p:animEffect transition="in" filter="wipe(left)">
                                      <p:cBhvr>
                                        <p:cTn id="263" dur="500"/>
                                        <p:tgtEl>
                                          <p:spTgt spid="551"/>
                                        </p:tgtEl>
                                      </p:cBhvr>
                                    </p:animEffect>
                                  </p:childTnLst>
                                </p:cTn>
                              </p:par>
                            </p:childTnLst>
                          </p:cTn>
                        </p:par>
                        <p:par>
                          <p:cTn id="264" fill="hold">
                            <p:stCondLst>
                              <p:cond delay="32500"/>
                            </p:stCondLst>
                            <p:childTnLst>
                              <p:par>
                                <p:cTn id="265" presetID="22" presetClass="entr" presetSubtype="8" fill="hold" nodeType="afterEffect">
                                  <p:stCondLst>
                                    <p:cond delay="0"/>
                                  </p:stCondLst>
                                  <p:childTnLst>
                                    <p:set>
                                      <p:cBhvr>
                                        <p:cTn id="266" dur="1" fill="hold">
                                          <p:stCondLst>
                                            <p:cond delay="0"/>
                                          </p:stCondLst>
                                        </p:cTn>
                                        <p:tgtEl>
                                          <p:spTgt spid="553"/>
                                        </p:tgtEl>
                                        <p:attrNameLst>
                                          <p:attrName>style.visibility</p:attrName>
                                        </p:attrNameLst>
                                      </p:cBhvr>
                                      <p:to>
                                        <p:strVal val="visible"/>
                                      </p:to>
                                    </p:set>
                                    <p:animEffect transition="in" filter="wipe(left)">
                                      <p:cBhvr>
                                        <p:cTn id="267" dur="500"/>
                                        <p:tgtEl>
                                          <p:spTgt spid="553"/>
                                        </p:tgtEl>
                                      </p:cBhvr>
                                    </p:animEffect>
                                  </p:childTnLst>
                                </p:cTn>
                              </p:par>
                            </p:childTnLst>
                          </p:cTn>
                        </p:par>
                        <p:par>
                          <p:cTn id="268" fill="hold">
                            <p:stCondLst>
                              <p:cond delay="33000"/>
                            </p:stCondLst>
                            <p:childTnLst>
                              <p:par>
                                <p:cTn id="269" presetID="22" presetClass="entr" presetSubtype="8" fill="hold" nodeType="afterEffect">
                                  <p:stCondLst>
                                    <p:cond delay="0"/>
                                  </p:stCondLst>
                                  <p:childTnLst>
                                    <p:set>
                                      <p:cBhvr>
                                        <p:cTn id="270" dur="1" fill="hold">
                                          <p:stCondLst>
                                            <p:cond delay="0"/>
                                          </p:stCondLst>
                                        </p:cTn>
                                        <p:tgtEl>
                                          <p:spTgt spid="555"/>
                                        </p:tgtEl>
                                        <p:attrNameLst>
                                          <p:attrName>style.visibility</p:attrName>
                                        </p:attrNameLst>
                                      </p:cBhvr>
                                      <p:to>
                                        <p:strVal val="visible"/>
                                      </p:to>
                                    </p:set>
                                    <p:animEffect transition="in" filter="wipe(left)">
                                      <p:cBhvr>
                                        <p:cTn id="271" dur="500"/>
                                        <p:tgtEl>
                                          <p:spTgt spid="555"/>
                                        </p:tgtEl>
                                      </p:cBhvr>
                                    </p:animEffect>
                                  </p:childTnLst>
                                </p:cTn>
                              </p:par>
                            </p:childTnLst>
                          </p:cTn>
                        </p:par>
                        <p:par>
                          <p:cTn id="272" fill="hold">
                            <p:stCondLst>
                              <p:cond delay="33500"/>
                            </p:stCondLst>
                            <p:childTnLst>
                              <p:par>
                                <p:cTn id="273" presetID="22" presetClass="entr" presetSubtype="8" fill="hold" nodeType="afterEffect">
                                  <p:stCondLst>
                                    <p:cond delay="0"/>
                                  </p:stCondLst>
                                  <p:childTnLst>
                                    <p:set>
                                      <p:cBhvr>
                                        <p:cTn id="274" dur="1" fill="hold">
                                          <p:stCondLst>
                                            <p:cond delay="0"/>
                                          </p:stCondLst>
                                        </p:cTn>
                                        <p:tgtEl>
                                          <p:spTgt spid="562"/>
                                        </p:tgtEl>
                                        <p:attrNameLst>
                                          <p:attrName>style.visibility</p:attrName>
                                        </p:attrNameLst>
                                      </p:cBhvr>
                                      <p:to>
                                        <p:strVal val="visible"/>
                                      </p:to>
                                    </p:set>
                                    <p:animEffect transition="in" filter="wipe(left)">
                                      <p:cBhvr>
                                        <p:cTn id="275" dur="500"/>
                                        <p:tgtEl>
                                          <p:spTgt spid="562"/>
                                        </p:tgtEl>
                                      </p:cBhvr>
                                    </p:animEffect>
                                  </p:childTnLst>
                                </p:cTn>
                              </p:par>
                            </p:childTnLst>
                          </p:cTn>
                        </p:par>
                        <p:par>
                          <p:cTn id="276" fill="hold">
                            <p:stCondLst>
                              <p:cond delay="34000"/>
                            </p:stCondLst>
                            <p:childTnLst>
                              <p:par>
                                <p:cTn id="277" presetID="22" presetClass="entr" presetSubtype="8" fill="hold" grpId="0" nodeType="afterEffect">
                                  <p:stCondLst>
                                    <p:cond delay="0"/>
                                  </p:stCondLst>
                                  <p:childTnLst>
                                    <p:set>
                                      <p:cBhvr>
                                        <p:cTn id="278" dur="1" fill="hold">
                                          <p:stCondLst>
                                            <p:cond delay="0"/>
                                          </p:stCondLst>
                                        </p:cTn>
                                        <p:tgtEl>
                                          <p:spTgt spid="561"/>
                                        </p:tgtEl>
                                        <p:attrNameLst>
                                          <p:attrName>style.visibility</p:attrName>
                                        </p:attrNameLst>
                                      </p:cBhvr>
                                      <p:to>
                                        <p:strVal val="visible"/>
                                      </p:to>
                                    </p:set>
                                    <p:animEffect transition="in" filter="wipe(left)">
                                      <p:cBhvr>
                                        <p:cTn id="279" dur="500"/>
                                        <p:tgtEl>
                                          <p:spTgt spid="561"/>
                                        </p:tgtEl>
                                      </p:cBhvr>
                                    </p:animEffect>
                                  </p:childTnLst>
                                </p:cTn>
                              </p:par>
                            </p:childTnLst>
                          </p:cTn>
                        </p:par>
                        <p:par>
                          <p:cTn id="280" fill="hold">
                            <p:stCondLst>
                              <p:cond delay="34500"/>
                            </p:stCondLst>
                            <p:childTnLst>
                              <p:par>
                                <p:cTn id="281" presetID="22" presetClass="entr" presetSubtype="8" fill="hold" grpId="0" nodeType="afterEffect">
                                  <p:stCondLst>
                                    <p:cond delay="0"/>
                                  </p:stCondLst>
                                  <p:childTnLst>
                                    <p:set>
                                      <p:cBhvr>
                                        <p:cTn id="282" dur="1" fill="hold">
                                          <p:stCondLst>
                                            <p:cond delay="0"/>
                                          </p:stCondLst>
                                        </p:cTn>
                                        <p:tgtEl>
                                          <p:spTgt spid="234"/>
                                        </p:tgtEl>
                                        <p:attrNameLst>
                                          <p:attrName>style.visibility</p:attrName>
                                        </p:attrNameLst>
                                      </p:cBhvr>
                                      <p:to>
                                        <p:strVal val="visible"/>
                                      </p:to>
                                    </p:set>
                                    <p:animEffect transition="in" filter="wipe(left)">
                                      <p:cBhvr>
                                        <p:cTn id="283" dur="500"/>
                                        <p:tgtEl>
                                          <p:spTgt spid="234"/>
                                        </p:tgtEl>
                                      </p:cBhvr>
                                    </p:animEffect>
                                  </p:childTnLst>
                                </p:cTn>
                              </p:par>
                            </p:childTnLst>
                          </p:cTn>
                        </p:par>
                        <p:par>
                          <p:cTn id="284" fill="hold">
                            <p:stCondLst>
                              <p:cond delay="35000"/>
                            </p:stCondLst>
                            <p:childTnLst>
                              <p:par>
                                <p:cTn id="285" presetID="22" presetClass="entr" presetSubtype="8" fill="hold" nodeType="afterEffect">
                                  <p:stCondLst>
                                    <p:cond delay="0"/>
                                  </p:stCondLst>
                                  <p:childTnLst>
                                    <p:set>
                                      <p:cBhvr>
                                        <p:cTn id="286" dur="1" fill="hold">
                                          <p:stCondLst>
                                            <p:cond delay="0"/>
                                          </p:stCondLst>
                                        </p:cTn>
                                        <p:tgtEl>
                                          <p:spTgt spid="236"/>
                                        </p:tgtEl>
                                        <p:attrNameLst>
                                          <p:attrName>style.visibility</p:attrName>
                                        </p:attrNameLst>
                                      </p:cBhvr>
                                      <p:to>
                                        <p:strVal val="visible"/>
                                      </p:to>
                                    </p:set>
                                    <p:animEffect transition="in" filter="wipe(left)">
                                      <p:cBhvr>
                                        <p:cTn id="287" dur="500"/>
                                        <p:tgtEl>
                                          <p:spTgt spid="236"/>
                                        </p:tgtEl>
                                      </p:cBhvr>
                                    </p:animEffect>
                                  </p:childTnLst>
                                </p:cTn>
                              </p:par>
                            </p:childTnLst>
                          </p:cTn>
                        </p:par>
                        <p:par>
                          <p:cTn id="288" fill="hold">
                            <p:stCondLst>
                              <p:cond delay="35500"/>
                            </p:stCondLst>
                            <p:childTnLst>
                              <p:par>
                                <p:cTn id="289" presetID="22" presetClass="entr" presetSubtype="8" fill="hold" grpId="0" nodeType="afterEffect">
                                  <p:stCondLst>
                                    <p:cond delay="0"/>
                                  </p:stCondLst>
                                  <p:childTnLst>
                                    <p:set>
                                      <p:cBhvr>
                                        <p:cTn id="290" dur="1" fill="hold">
                                          <p:stCondLst>
                                            <p:cond delay="0"/>
                                          </p:stCondLst>
                                        </p:cTn>
                                        <p:tgtEl>
                                          <p:spTgt spid="239"/>
                                        </p:tgtEl>
                                        <p:attrNameLst>
                                          <p:attrName>style.visibility</p:attrName>
                                        </p:attrNameLst>
                                      </p:cBhvr>
                                      <p:to>
                                        <p:strVal val="visible"/>
                                      </p:to>
                                    </p:set>
                                    <p:animEffect transition="in" filter="wipe(left)">
                                      <p:cBhvr>
                                        <p:cTn id="291" dur="500"/>
                                        <p:tgtEl>
                                          <p:spTgt spid="239"/>
                                        </p:tgtEl>
                                      </p:cBhvr>
                                    </p:animEffect>
                                  </p:childTnLst>
                                </p:cTn>
                              </p:par>
                            </p:childTnLst>
                          </p:cTn>
                        </p:par>
                        <p:par>
                          <p:cTn id="292" fill="hold">
                            <p:stCondLst>
                              <p:cond delay="36000"/>
                            </p:stCondLst>
                            <p:childTnLst>
                              <p:par>
                                <p:cTn id="293" presetID="22" presetClass="entr" presetSubtype="8" fill="hold" grpId="0" nodeType="afterEffect">
                                  <p:stCondLst>
                                    <p:cond delay="0"/>
                                  </p:stCondLst>
                                  <p:childTnLst>
                                    <p:set>
                                      <p:cBhvr>
                                        <p:cTn id="294" dur="1" fill="hold">
                                          <p:stCondLst>
                                            <p:cond delay="0"/>
                                          </p:stCondLst>
                                        </p:cTn>
                                        <p:tgtEl>
                                          <p:spTgt spid="240"/>
                                        </p:tgtEl>
                                        <p:attrNameLst>
                                          <p:attrName>style.visibility</p:attrName>
                                        </p:attrNameLst>
                                      </p:cBhvr>
                                      <p:to>
                                        <p:strVal val="visible"/>
                                      </p:to>
                                    </p:set>
                                    <p:animEffect transition="in" filter="wipe(left)">
                                      <p:cBhvr>
                                        <p:cTn id="295" dur="500"/>
                                        <p:tgtEl>
                                          <p:spTgt spid="240"/>
                                        </p:tgtEl>
                                      </p:cBhvr>
                                    </p:animEffect>
                                  </p:childTnLst>
                                </p:cTn>
                              </p:par>
                            </p:childTnLst>
                          </p:cTn>
                        </p:par>
                        <p:par>
                          <p:cTn id="296" fill="hold">
                            <p:stCondLst>
                              <p:cond delay="36500"/>
                            </p:stCondLst>
                            <p:childTnLst>
                              <p:par>
                                <p:cTn id="297" presetID="22" presetClass="entr" presetSubtype="8" fill="hold" nodeType="afterEffect">
                                  <p:stCondLst>
                                    <p:cond delay="0"/>
                                  </p:stCondLst>
                                  <p:childTnLst>
                                    <p:set>
                                      <p:cBhvr>
                                        <p:cTn id="298" dur="1" fill="hold">
                                          <p:stCondLst>
                                            <p:cond delay="0"/>
                                          </p:stCondLst>
                                        </p:cTn>
                                        <p:tgtEl>
                                          <p:spTgt spid="241"/>
                                        </p:tgtEl>
                                        <p:attrNameLst>
                                          <p:attrName>style.visibility</p:attrName>
                                        </p:attrNameLst>
                                      </p:cBhvr>
                                      <p:to>
                                        <p:strVal val="visible"/>
                                      </p:to>
                                    </p:set>
                                    <p:animEffect transition="in" filter="wipe(left)">
                                      <p:cBhvr>
                                        <p:cTn id="299" dur="500"/>
                                        <p:tgtEl>
                                          <p:spTgt spid="241"/>
                                        </p:tgtEl>
                                      </p:cBhvr>
                                    </p:animEffect>
                                  </p:childTnLst>
                                </p:cTn>
                              </p:par>
                            </p:childTnLst>
                          </p:cTn>
                        </p:par>
                        <p:par>
                          <p:cTn id="300" fill="hold">
                            <p:stCondLst>
                              <p:cond delay="37000"/>
                            </p:stCondLst>
                            <p:childTnLst>
                              <p:par>
                                <p:cTn id="301" presetID="22" presetClass="entr" presetSubtype="8" fill="hold" grpId="0" nodeType="afterEffect">
                                  <p:stCondLst>
                                    <p:cond delay="0"/>
                                  </p:stCondLst>
                                  <p:childTnLst>
                                    <p:set>
                                      <p:cBhvr>
                                        <p:cTn id="302" dur="1" fill="hold">
                                          <p:stCondLst>
                                            <p:cond delay="0"/>
                                          </p:stCondLst>
                                        </p:cTn>
                                        <p:tgtEl>
                                          <p:spTgt spid="257"/>
                                        </p:tgtEl>
                                        <p:attrNameLst>
                                          <p:attrName>style.visibility</p:attrName>
                                        </p:attrNameLst>
                                      </p:cBhvr>
                                      <p:to>
                                        <p:strVal val="visible"/>
                                      </p:to>
                                    </p:set>
                                    <p:animEffect transition="in" filter="wipe(left)">
                                      <p:cBhvr>
                                        <p:cTn id="303" dur="500"/>
                                        <p:tgtEl>
                                          <p:spTgt spid="2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4" grpId="0" animBg="1"/>
      <p:bldP spid="362" grpId="0" animBg="1"/>
      <p:bldP spid="364" grpId="0" animBg="1"/>
      <p:bldP spid="369" grpId="0" animBg="1"/>
      <p:bldP spid="370" grpId="0" animBg="1"/>
      <p:bldP spid="371" grpId="0" animBg="1"/>
      <p:bldP spid="374" grpId="0" animBg="1"/>
      <p:bldP spid="379" grpId="0" animBg="1"/>
      <p:bldP spid="382" grpId="0" animBg="1"/>
      <p:bldP spid="413" grpId="0" animBg="1"/>
      <p:bldP spid="423" grpId="0" animBg="1"/>
      <p:bldP spid="509" grpId="0" animBg="1"/>
      <p:bldP spid="513" grpId="0" animBg="1"/>
      <p:bldP spid="516" grpId="0" animBg="1"/>
      <p:bldP spid="520" grpId="0" animBg="1"/>
      <p:bldP spid="523" grpId="0" animBg="1"/>
      <p:bldP spid="542" grpId="0" animBg="1"/>
      <p:bldP spid="544" grpId="0" animBg="1"/>
      <p:bldP spid="546" grpId="0" animBg="1"/>
      <p:bldP spid="548" grpId="0" animBg="1"/>
      <p:bldP spid="234" grpId="0" animBg="1"/>
      <p:bldP spid="239" grpId="0" animBg="1"/>
      <p:bldP spid="240" grpId="0" animBg="1"/>
      <p:bldP spid="257" grpId="0" animBg="1"/>
      <p:bldP spid="344" grpId="0" animBg="1"/>
      <p:bldP spid="416" grpId="0" animBg="1"/>
      <p:bldP spid="290" grpId="0" animBg="1"/>
      <p:bldP spid="334" grpId="0" animBg="1"/>
      <p:bldP spid="356" grpId="0" animBg="1"/>
      <p:bldP spid="358" grpId="0" animBg="1"/>
      <p:bldP spid="361" grpId="0" animBg="1"/>
      <p:bldP spid="550" grpId="0" animBg="1"/>
      <p:bldP spid="561" grpId="0" animBg="1"/>
    </p:bldLst>
  </p:timing>
</p:sldLayout>
</file>

<file path=ppt/slideLayouts/slideLayout147.xml><?xml version="1.0" encoding="utf-8"?>
<p:sldLayout xmlns:a="http://schemas.openxmlformats.org/drawingml/2006/main" xmlns:r="http://schemas.openxmlformats.org/officeDocument/2006/relationships" xmlns:p="http://schemas.openxmlformats.org/presentationml/2006/main" preserve="1" userDrawn="1">
  <p:cSld name="42_Custom Layout">
    <p:spTree>
      <p:nvGrpSpPr>
        <p:cNvPr id="1" name=""/>
        <p:cNvGrpSpPr/>
        <p:nvPr/>
      </p:nvGrpSpPr>
      <p:grpSpPr>
        <a:xfrm>
          <a:off x="0" y="0"/>
          <a:ext cx="0" cy="0"/>
          <a:chOff x="0" y="0"/>
          <a:chExt cx="0" cy="0"/>
        </a:xfrm>
      </p:grpSpPr>
      <p:pic>
        <p:nvPicPr>
          <p:cNvPr id="390" name="Picture 38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575272" y="-7738514"/>
            <a:ext cx="23418960" cy="21721048"/>
          </a:xfrm>
          <a:prstGeom prst="rect">
            <a:avLst/>
          </a:prstGeom>
        </p:spPr>
      </p:pic>
      <p:sp>
        <p:nvSpPr>
          <p:cNvPr id="122" name="Chevron 121"/>
          <p:cNvSpPr/>
          <p:nvPr userDrawn="1"/>
        </p:nvSpPr>
        <p:spPr>
          <a:xfrm>
            <a:off x="12198900" y="703463"/>
            <a:ext cx="720000" cy="720000"/>
          </a:xfrm>
          <a:prstGeom prst="chevron">
            <a:avLst/>
          </a:prstGeom>
          <a:noFill/>
          <a:ln w="3175">
            <a:solidFill>
              <a:schemeClr val="tx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FFFFFF"/>
              </a:solidFill>
            </a:endParaRPr>
          </a:p>
        </p:txBody>
      </p:sp>
      <p:sp>
        <p:nvSpPr>
          <p:cNvPr id="133" name="Chevron 132"/>
          <p:cNvSpPr/>
          <p:nvPr userDrawn="1"/>
        </p:nvSpPr>
        <p:spPr>
          <a:xfrm>
            <a:off x="3767997" y="4450349"/>
            <a:ext cx="720000" cy="720000"/>
          </a:xfrm>
          <a:prstGeom prst="chevron">
            <a:avLst/>
          </a:prstGeom>
          <a:noFill/>
          <a:ln w="3175">
            <a:solidFill>
              <a:schemeClr val="tx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FFFFFF"/>
              </a:solidFill>
            </a:endParaRPr>
          </a:p>
        </p:txBody>
      </p:sp>
      <p:sp>
        <p:nvSpPr>
          <p:cNvPr id="134" name="Chevron 133"/>
          <p:cNvSpPr/>
          <p:nvPr userDrawn="1"/>
        </p:nvSpPr>
        <p:spPr>
          <a:xfrm>
            <a:off x="-1914478" y="-1528404"/>
            <a:ext cx="720000" cy="720000"/>
          </a:xfrm>
          <a:prstGeom prst="chevron">
            <a:avLst/>
          </a:prstGeom>
          <a:noFill/>
          <a:ln w="3175">
            <a:solidFill>
              <a:schemeClr val="tx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FFFFFF"/>
              </a:solidFill>
            </a:endParaRPr>
          </a:p>
        </p:txBody>
      </p:sp>
      <p:sp>
        <p:nvSpPr>
          <p:cNvPr id="136" name="Chevron 135"/>
          <p:cNvSpPr/>
          <p:nvPr userDrawn="1"/>
        </p:nvSpPr>
        <p:spPr>
          <a:xfrm>
            <a:off x="-3200266" y="1779573"/>
            <a:ext cx="720000" cy="720000"/>
          </a:xfrm>
          <a:prstGeom prst="chevron">
            <a:avLst/>
          </a:prstGeom>
          <a:noFill/>
          <a:ln w="3175">
            <a:solidFill>
              <a:schemeClr val="tx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FFFFFF"/>
              </a:solidFill>
            </a:endParaRPr>
          </a:p>
        </p:txBody>
      </p:sp>
      <p:sp>
        <p:nvSpPr>
          <p:cNvPr id="137" name="Chevron 136"/>
          <p:cNvSpPr/>
          <p:nvPr userDrawn="1"/>
        </p:nvSpPr>
        <p:spPr>
          <a:xfrm>
            <a:off x="-907361" y="2900161"/>
            <a:ext cx="720000" cy="720000"/>
          </a:xfrm>
          <a:prstGeom prst="chevron">
            <a:avLst/>
          </a:prstGeom>
          <a:noFill/>
          <a:ln w="3175">
            <a:solidFill>
              <a:schemeClr val="tx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FFFFFF"/>
              </a:solidFill>
            </a:endParaRPr>
          </a:p>
        </p:txBody>
      </p:sp>
      <p:sp>
        <p:nvSpPr>
          <p:cNvPr id="138" name="Chevron 137"/>
          <p:cNvSpPr/>
          <p:nvPr userDrawn="1"/>
        </p:nvSpPr>
        <p:spPr>
          <a:xfrm>
            <a:off x="-2140933" y="-473474"/>
            <a:ext cx="720000" cy="720000"/>
          </a:xfrm>
          <a:prstGeom prst="chevron">
            <a:avLst/>
          </a:prstGeom>
          <a:noFill/>
          <a:ln w="3175">
            <a:solidFill>
              <a:schemeClr val="tx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FFFFFF"/>
              </a:solidFill>
            </a:endParaRPr>
          </a:p>
        </p:txBody>
      </p:sp>
      <p:sp>
        <p:nvSpPr>
          <p:cNvPr id="141" name="Chevron 140"/>
          <p:cNvSpPr/>
          <p:nvPr userDrawn="1"/>
        </p:nvSpPr>
        <p:spPr>
          <a:xfrm>
            <a:off x="8926349" y="1730629"/>
            <a:ext cx="720000" cy="720000"/>
          </a:xfrm>
          <a:prstGeom prst="chevron">
            <a:avLst/>
          </a:prstGeom>
          <a:noFill/>
          <a:ln w="3175">
            <a:solidFill>
              <a:schemeClr val="tx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FFFFFF"/>
              </a:solidFill>
            </a:endParaRPr>
          </a:p>
        </p:txBody>
      </p:sp>
      <p:sp>
        <p:nvSpPr>
          <p:cNvPr id="144" name="Chevron 143"/>
          <p:cNvSpPr/>
          <p:nvPr userDrawn="1"/>
        </p:nvSpPr>
        <p:spPr>
          <a:xfrm>
            <a:off x="-925077" y="1779573"/>
            <a:ext cx="720000" cy="720000"/>
          </a:xfrm>
          <a:prstGeom prst="chevron">
            <a:avLst/>
          </a:prstGeom>
          <a:noFill/>
          <a:ln w="3175">
            <a:solidFill>
              <a:schemeClr val="tx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FFFFFF"/>
              </a:solidFill>
            </a:endParaRPr>
          </a:p>
        </p:txBody>
      </p:sp>
      <p:sp>
        <p:nvSpPr>
          <p:cNvPr id="145" name="Chevron 144"/>
          <p:cNvSpPr/>
          <p:nvPr userDrawn="1"/>
        </p:nvSpPr>
        <p:spPr>
          <a:xfrm>
            <a:off x="8698678" y="1010629"/>
            <a:ext cx="720000" cy="720000"/>
          </a:xfrm>
          <a:prstGeom prst="chevron">
            <a:avLst/>
          </a:prstGeom>
          <a:noFill/>
          <a:ln w="3175">
            <a:solidFill>
              <a:schemeClr val="tx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FFFFFF"/>
              </a:solidFill>
            </a:endParaRPr>
          </a:p>
        </p:txBody>
      </p:sp>
      <p:sp>
        <p:nvSpPr>
          <p:cNvPr id="150" name="Chevron 149"/>
          <p:cNvSpPr/>
          <p:nvPr userDrawn="1"/>
        </p:nvSpPr>
        <p:spPr>
          <a:xfrm>
            <a:off x="-3235278" y="-47816"/>
            <a:ext cx="720000" cy="720000"/>
          </a:xfrm>
          <a:prstGeom prst="chevron">
            <a:avLst/>
          </a:prstGeom>
          <a:noFill/>
          <a:ln w="3175">
            <a:solidFill>
              <a:schemeClr val="tx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FFFFFF"/>
              </a:solidFill>
            </a:endParaRPr>
          </a:p>
        </p:txBody>
      </p:sp>
      <p:sp>
        <p:nvSpPr>
          <p:cNvPr id="151" name="Chevron 150"/>
          <p:cNvSpPr/>
          <p:nvPr userDrawn="1"/>
        </p:nvSpPr>
        <p:spPr>
          <a:xfrm>
            <a:off x="621039" y="1367114"/>
            <a:ext cx="720000" cy="720000"/>
          </a:xfrm>
          <a:prstGeom prst="chevron">
            <a:avLst/>
          </a:prstGeom>
          <a:noFill/>
          <a:ln w="3175">
            <a:solidFill>
              <a:schemeClr val="tx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FFFFFF"/>
              </a:solidFill>
            </a:endParaRPr>
          </a:p>
        </p:txBody>
      </p:sp>
      <p:sp>
        <p:nvSpPr>
          <p:cNvPr id="152" name="Chevron 151"/>
          <p:cNvSpPr/>
          <p:nvPr userDrawn="1"/>
        </p:nvSpPr>
        <p:spPr>
          <a:xfrm>
            <a:off x="-3200266" y="3260161"/>
            <a:ext cx="720000" cy="720000"/>
          </a:xfrm>
          <a:prstGeom prst="chevron">
            <a:avLst/>
          </a:prstGeom>
          <a:noFill/>
          <a:ln w="3175">
            <a:solidFill>
              <a:schemeClr val="tx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FFFFFF"/>
              </a:solidFill>
            </a:endParaRPr>
          </a:p>
        </p:txBody>
      </p:sp>
      <p:sp>
        <p:nvSpPr>
          <p:cNvPr id="153" name="Chevron 152"/>
          <p:cNvSpPr/>
          <p:nvPr userDrawn="1"/>
        </p:nvSpPr>
        <p:spPr>
          <a:xfrm>
            <a:off x="-907361" y="4380749"/>
            <a:ext cx="720000" cy="720000"/>
          </a:xfrm>
          <a:prstGeom prst="chevron">
            <a:avLst/>
          </a:prstGeom>
          <a:noFill/>
          <a:ln w="3175">
            <a:solidFill>
              <a:schemeClr val="tx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FFFFFF"/>
              </a:solidFill>
            </a:endParaRPr>
          </a:p>
        </p:txBody>
      </p:sp>
      <p:sp>
        <p:nvSpPr>
          <p:cNvPr id="154" name="Chevron 153"/>
          <p:cNvSpPr/>
          <p:nvPr userDrawn="1"/>
        </p:nvSpPr>
        <p:spPr>
          <a:xfrm>
            <a:off x="-3461733" y="1007114"/>
            <a:ext cx="720000" cy="720000"/>
          </a:xfrm>
          <a:prstGeom prst="chevron">
            <a:avLst/>
          </a:prstGeom>
          <a:noFill/>
          <a:ln w="3175">
            <a:solidFill>
              <a:schemeClr val="tx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FFFFFF"/>
              </a:solidFill>
            </a:endParaRPr>
          </a:p>
        </p:txBody>
      </p:sp>
      <p:sp>
        <p:nvSpPr>
          <p:cNvPr id="157" name="Chevron 156"/>
          <p:cNvSpPr/>
          <p:nvPr userDrawn="1"/>
        </p:nvSpPr>
        <p:spPr>
          <a:xfrm>
            <a:off x="8926349" y="3211217"/>
            <a:ext cx="720000" cy="720000"/>
          </a:xfrm>
          <a:prstGeom prst="chevron">
            <a:avLst/>
          </a:prstGeom>
          <a:noFill/>
          <a:ln w="3175">
            <a:solidFill>
              <a:schemeClr val="tx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FFFFFF"/>
              </a:solidFill>
            </a:endParaRPr>
          </a:p>
        </p:txBody>
      </p:sp>
      <p:sp>
        <p:nvSpPr>
          <p:cNvPr id="166" name="Chevron 165"/>
          <p:cNvSpPr/>
          <p:nvPr userDrawn="1"/>
        </p:nvSpPr>
        <p:spPr>
          <a:xfrm>
            <a:off x="-2963834" y="3007095"/>
            <a:ext cx="720000" cy="720000"/>
          </a:xfrm>
          <a:prstGeom prst="chevron">
            <a:avLst/>
          </a:prstGeom>
          <a:noFill/>
          <a:ln w="3175">
            <a:solidFill>
              <a:schemeClr val="tx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FFFFFF"/>
              </a:solidFill>
            </a:endParaRPr>
          </a:p>
        </p:txBody>
      </p:sp>
      <p:sp>
        <p:nvSpPr>
          <p:cNvPr id="170" name="Chevron 169"/>
          <p:cNvSpPr/>
          <p:nvPr userDrawn="1"/>
        </p:nvSpPr>
        <p:spPr>
          <a:xfrm>
            <a:off x="-3190289" y="4062025"/>
            <a:ext cx="720000" cy="720000"/>
          </a:xfrm>
          <a:prstGeom prst="chevron">
            <a:avLst/>
          </a:prstGeom>
          <a:noFill/>
          <a:ln w="3175">
            <a:solidFill>
              <a:schemeClr val="tx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FFFFFF"/>
              </a:solidFill>
            </a:endParaRPr>
          </a:p>
        </p:txBody>
      </p:sp>
      <p:sp>
        <p:nvSpPr>
          <p:cNvPr id="172" name="Chevron 171"/>
          <p:cNvSpPr/>
          <p:nvPr userDrawn="1"/>
        </p:nvSpPr>
        <p:spPr>
          <a:xfrm>
            <a:off x="-788317" y="2647095"/>
            <a:ext cx="720000" cy="720000"/>
          </a:xfrm>
          <a:prstGeom prst="chevron">
            <a:avLst/>
          </a:prstGeom>
          <a:noFill/>
          <a:ln w="3175">
            <a:solidFill>
              <a:schemeClr val="tx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FFFFFF"/>
              </a:solidFill>
            </a:endParaRPr>
          </a:p>
        </p:txBody>
      </p:sp>
      <p:sp>
        <p:nvSpPr>
          <p:cNvPr id="174" name="Chevron 173"/>
          <p:cNvSpPr/>
          <p:nvPr userDrawn="1"/>
        </p:nvSpPr>
        <p:spPr>
          <a:xfrm>
            <a:off x="632155" y="3007095"/>
            <a:ext cx="720000" cy="720000"/>
          </a:xfrm>
          <a:prstGeom prst="chevron">
            <a:avLst/>
          </a:prstGeom>
          <a:noFill/>
          <a:ln w="3175">
            <a:solidFill>
              <a:schemeClr val="tx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FFFFFF"/>
              </a:solidFill>
            </a:endParaRPr>
          </a:p>
        </p:txBody>
      </p:sp>
      <p:sp>
        <p:nvSpPr>
          <p:cNvPr id="175" name="Chevron 174"/>
          <p:cNvSpPr/>
          <p:nvPr userDrawn="1"/>
        </p:nvSpPr>
        <p:spPr>
          <a:xfrm>
            <a:off x="9177722" y="2532493"/>
            <a:ext cx="720000" cy="720000"/>
          </a:xfrm>
          <a:prstGeom prst="chevron">
            <a:avLst/>
          </a:prstGeom>
          <a:noFill/>
          <a:ln w="3175">
            <a:solidFill>
              <a:schemeClr val="tx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FFFFFF"/>
              </a:solidFill>
            </a:endParaRPr>
          </a:p>
        </p:txBody>
      </p:sp>
      <p:sp>
        <p:nvSpPr>
          <p:cNvPr id="178" name="Chevron 177"/>
          <p:cNvSpPr/>
          <p:nvPr userDrawn="1"/>
        </p:nvSpPr>
        <p:spPr>
          <a:xfrm>
            <a:off x="-915100" y="4062025"/>
            <a:ext cx="720000" cy="720000"/>
          </a:xfrm>
          <a:prstGeom prst="chevron">
            <a:avLst/>
          </a:prstGeom>
          <a:noFill/>
          <a:ln w="3175">
            <a:solidFill>
              <a:schemeClr val="tx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FFFFFF"/>
              </a:solidFill>
            </a:endParaRPr>
          </a:p>
        </p:txBody>
      </p:sp>
      <p:sp>
        <p:nvSpPr>
          <p:cNvPr id="179" name="Chevron 178"/>
          <p:cNvSpPr/>
          <p:nvPr userDrawn="1"/>
        </p:nvSpPr>
        <p:spPr>
          <a:xfrm>
            <a:off x="9917793" y="3714060"/>
            <a:ext cx="720000" cy="720000"/>
          </a:xfrm>
          <a:prstGeom prst="chevron">
            <a:avLst/>
          </a:prstGeom>
          <a:noFill/>
          <a:ln w="3175">
            <a:solidFill>
              <a:schemeClr val="tx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FFFFFF"/>
              </a:solidFill>
            </a:endParaRPr>
          </a:p>
        </p:txBody>
      </p:sp>
      <p:sp>
        <p:nvSpPr>
          <p:cNvPr id="180" name="Chevron 179"/>
          <p:cNvSpPr/>
          <p:nvPr userDrawn="1"/>
        </p:nvSpPr>
        <p:spPr>
          <a:xfrm>
            <a:off x="8817722" y="757563"/>
            <a:ext cx="720000" cy="720000"/>
          </a:xfrm>
          <a:prstGeom prst="chevron">
            <a:avLst/>
          </a:prstGeom>
          <a:noFill/>
          <a:ln w="3175">
            <a:solidFill>
              <a:schemeClr val="tx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FFFFFF"/>
              </a:solidFill>
            </a:endParaRPr>
          </a:p>
        </p:txBody>
      </p:sp>
      <p:sp>
        <p:nvSpPr>
          <p:cNvPr id="182" name="Chevron 181"/>
          <p:cNvSpPr/>
          <p:nvPr userDrawn="1"/>
        </p:nvSpPr>
        <p:spPr>
          <a:xfrm>
            <a:off x="-2963834" y="4487683"/>
            <a:ext cx="720000" cy="720000"/>
          </a:xfrm>
          <a:prstGeom prst="chevron">
            <a:avLst/>
          </a:prstGeom>
          <a:noFill/>
          <a:ln w="3175">
            <a:solidFill>
              <a:schemeClr val="tx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FFFFFF"/>
              </a:solidFill>
            </a:endParaRPr>
          </a:p>
        </p:txBody>
      </p:sp>
      <p:sp>
        <p:nvSpPr>
          <p:cNvPr id="188" name="Chevron 187"/>
          <p:cNvSpPr/>
          <p:nvPr userDrawn="1"/>
        </p:nvSpPr>
        <p:spPr>
          <a:xfrm>
            <a:off x="-788317" y="4127683"/>
            <a:ext cx="720000" cy="720000"/>
          </a:xfrm>
          <a:prstGeom prst="chevron">
            <a:avLst/>
          </a:prstGeom>
          <a:noFill/>
          <a:ln w="3175">
            <a:solidFill>
              <a:schemeClr val="tx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FFFFFF"/>
              </a:solidFill>
            </a:endParaRPr>
          </a:p>
        </p:txBody>
      </p:sp>
      <p:sp>
        <p:nvSpPr>
          <p:cNvPr id="190" name="Chevron 189"/>
          <p:cNvSpPr/>
          <p:nvPr userDrawn="1"/>
        </p:nvSpPr>
        <p:spPr>
          <a:xfrm>
            <a:off x="8937465" y="1178788"/>
            <a:ext cx="720000" cy="720000"/>
          </a:xfrm>
          <a:prstGeom prst="chevron">
            <a:avLst/>
          </a:prstGeom>
          <a:noFill/>
          <a:ln w="3175">
            <a:solidFill>
              <a:schemeClr val="tx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FFFFFF"/>
              </a:solidFill>
            </a:endParaRPr>
          </a:p>
        </p:txBody>
      </p:sp>
      <p:sp>
        <p:nvSpPr>
          <p:cNvPr id="192" name="Chevron 191"/>
          <p:cNvSpPr/>
          <p:nvPr userDrawn="1"/>
        </p:nvSpPr>
        <p:spPr>
          <a:xfrm>
            <a:off x="8972477" y="4486765"/>
            <a:ext cx="720000" cy="720000"/>
          </a:xfrm>
          <a:prstGeom prst="chevron">
            <a:avLst/>
          </a:prstGeom>
          <a:noFill/>
          <a:ln w="3175">
            <a:solidFill>
              <a:schemeClr val="tx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FFFFFF"/>
              </a:solidFill>
            </a:endParaRPr>
          </a:p>
        </p:txBody>
      </p:sp>
      <p:sp>
        <p:nvSpPr>
          <p:cNvPr id="194" name="Chevron 193"/>
          <p:cNvSpPr/>
          <p:nvPr userDrawn="1"/>
        </p:nvSpPr>
        <p:spPr>
          <a:xfrm>
            <a:off x="8711010" y="2233718"/>
            <a:ext cx="720000" cy="720000"/>
          </a:xfrm>
          <a:prstGeom prst="chevron">
            <a:avLst/>
          </a:prstGeom>
          <a:noFill/>
          <a:ln w="3175">
            <a:solidFill>
              <a:schemeClr val="tx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FFFFFF"/>
              </a:solidFill>
            </a:endParaRPr>
          </a:p>
        </p:txBody>
      </p:sp>
      <p:sp>
        <p:nvSpPr>
          <p:cNvPr id="198" name="Chevron 197"/>
          <p:cNvSpPr/>
          <p:nvPr userDrawn="1"/>
        </p:nvSpPr>
        <p:spPr>
          <a:xfrm>
            <a:off x="6405328" y="3341924"/>
            <a:ext cx="720000" cy="720000"/>
          </a:xfrm>
          <a:prstGeom prst="chevron">
            <a:avLst/>
          </a:prstGeom>
          <a:noFill/>
          <a:ln w="3175">
            <a:solidFill>
              <a:schemeClr val="tx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FFFFFF"/>
              </a:solidFill>
            </a:endParaRPr>
          </a:p>
        </p:txBody>
      </p:sp>
      <p:sp>
        <p:nvSpPr>
          <p:cNvPr id="199" name="Chevron 198"/>
          <p:cNvSpPr/>
          <p:nvPr userDrawn="1"/>
        </p:nvSpPr>
        <p:spPr>
          <a:xfrm>
            <a:off x="8940845" y="4756854"/>
            <a:ext cx="720000" cy="720000"/>
          </a:xfrm>
          <a:prstGeom prst="chevron">
            <a:avLst/>
          </a:prstGeom>
          <a:noFill/>
          <a:ln w="3175">
            <a:solidFill>
              <a:schemeClr val="tx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FFFFFF"/>
              </a:solidFill>
            </a:endParaRPr>
          </a:p>
        </p:txBody>
      </p:sp>
      <p:sp>
        <p:nvSpPr>
          <p:cNvPr id="200" name="Chevron 199"/>
          <p:cNvSpPr/>
          <p:nvPr userDrawn="1"/>
        </p:nvSpPr>
        <p:spPr>
          <a:xfrm>
            <a:off x="6440340" y="6649901"/>
            <a:ext cx="720000" cy="720000"/>
          </a:xfrm>
          <a:prstGeom prst="chevron">
            <a:avLst/>
          </a:prstGeom>
          <a:noFill/>
          <a:ln w="3175">
            <a:solidFill>
              <a:schemeClr val="tx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FFFFFF"/>
              </a:solidFill>
            </a:endParaRPr>
          </a:p>
        </p:txBody>
      </p:sp>
      <p:sp>
        <p:nvSpPr>
          <p:cNvPr id="202" name="Chevron 201"/>
          <p:cNvSpPr/>
          <p:nvPr userDrawn="1"/>
        </p:nvSpPr>
        <p:spPr>
          <a:xfrm>
            <a:off x="6178873" y="4396854"/>
            <a:ext cx="720000" cy="720000"/>
          </a:xfrm>
          <a:prstGeom prst="chevron">
            <a:avLst/>
          </a:prstGeom>
          <a:noFill/>
          <a:ln w="3175">
            <a:solidFill>
              <a:schemeClr val="tx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FFFFFF"/>
              </a:solidFill>
            </a:endParaRPr>
          </a:p>
        </p:txBody>
      </p:sp>
      <p:sp>
        <p:nvSpPr>
          <p:cNvPr id="203" name="Chevron 202"/>
          <p:cNvSpPr/>
          <p:nvPr userDrawn="1"/>
        </p:nvSpPr>
        <p:spPr>
          <a:xfrm>
            <a:off x="9680916" y="5938421"/>
            <a:ext cx="720000" cy="720000"/>
          </a:xfrm>
          <a:prstGeom prst="chevron">
            <a:avLst/>
          </a:prstGeom>
          <a:noFill/>
          <a:ln w="3175">
            <a:solidFill>
              <a:schemeClr val="tx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FFFFFF"/>
              </a:solidFill>
            </a:endParaRPr>
          </a:p>
        </p:txBody>
      </p:sp>
      <p:sp>
        <p:nvSpPr>
          <p:cNvPr id="204" name="Chevron 203"/>
          <p:cNvSpPr/>
          <p:nvPr userDrawn="1"/>
        </p:nvSpPr>
        <p:spPr>
          <a:xfrm>
            <a:off x="8580845" y="2981924"/>
            <a:ext cx="720000" cy="720000"/>
          </a:xfrm>
          <a:prstGeom prst="chevron">
            <a:avLst/>
          </a:prstGeom>
          <a:noFill/>
          <a:ln w="3175">
            <a:solidFill>
              <a:schemeClr val="tx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FFFFFF"/>
              </a:solidFill>
            </a:endParaRPr>
          </a:p>
        </p:txBody>
      </p:sp>
      <p:sp>
        <p:nvSpPr>
          <p:cNvPr id="206" name="Chevron 205"/>
          <p:cNvSpPr/>
          <p:nvPr userDrawn="1"/>
        </p:nvSpPr>
        <p:spPr>
          <a:xfrm>
            <a:off x="8680517" y="3341924"/>
            <a:ext cx="720000" cy="720000"/>
          </a:xfrm>
          <a:prstGeom prst="chevron">
            <a:avLst/>
          </a:prstGeom>
          <a:noFill/>
          <a:ln w="3175">
            <a:solidFill>
              <a:schemeClr val="tx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FFFFFF"/>
              </a:solidFill>
            </a:endParaRPr>
          </a:p>
        </p:txBody>
      </p:sp>
      <p:sp>
        <p:nvSpPr>
          <p:cNvPr id="208" name="Chevron 207"/>
          <p:cNvSpPr/>
          <p:nvPr userDrawn="1"/>
        </p:nvSpPr>
        <p:spPr>
          <a:xfrm>
            <a:off x="8715529" y="6649901"/>
            <a:ext cx="720000" cy="720000"/>
          </a:xfrm>
          <a:prstGeom prst="chevron">
            <a:avLst/>
          </a:prstGeom>
          <a:noFill/>
          <a:ln w="3175">
            <a:solidFill>
              <a:schemeClr val="tx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FFFFFF"/>
              </a:solidFill>
            </a:endParaRPr>
          </a:p>
        </p:txBody>
      </p:sp>
      <p:sp>
        <p:nvSpPr>
          <p:cNvPr id="210" name="Chevron 209"/>
          <p:cNvSpPr/>
          <p:nvPr userDrawn="1"/>
        </p:nvSpPr>
        <p:spPr>
          <a:xfrm>
            <a:off x="8454062" y="4396854"/>
            <a:ext cx="720000" cy="720000"/>
          </a:xfrm>
          <a:prstGeom prst="chevron">
            <a:avLst/>
          </a:prstGeom>
          <a:noFill/>
          <a:ln w="3175">
            <a:solidFill>
              <a:schemeClr val="tx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FFFFFF"/>
              </a:solidFill>
            </a:endParaRPr>
          </a:p>
        </p:txBody>
      </p:sp>
      <p:sp>
        <p:nvSpPr>
          <p:cNvPr id="214" name="Chevron 213"/>
          <p:cNvSpPr/>
          <p:nvPr userDrawn="1"/>
        </p:nvSpPr>
        <p:spPr>
          <a:xfrm>
            <a:off x="6405328" y="4822512"/>
            <a:ext cx="720000" cy="720000"/>
          </a:xfrm>
          <a:prstGeom prst="chevron">
            <a:avLst/>
          </a:prstGeom>
          <a:noFill/>
          <a:ln w="3175">
            <a:solidFill>
              <a:schemeClr val="tx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FFFFFF"/>
              </a:solidFill>
            </a:endParaRPr>
          </a:p>
        </p:txBody>
      </p:sp>
      <p:sp>
        <p:nvSpPr>
          <p:cNvPr id="215" name="Chevron 214"/>
          <p:cNvSpPr/>
          <p:nvPr userDrawn="1"/>
        </p:nvSpPr>
        <p:spPr>
          <a:xfrm>
            <a:off x="8940845" y="6237442"/>
            <a:ext cx="720000" cy="720000"/>
          </a:xfrm>
          <a:prstGeom prst="chevron">
            <a:avLst/>
          </a:prstGeom>
          <a:noFill/>
          <a:ln w="3175">
            <a:solidFill>
              <a:schemeClr val="tx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FFFFFF"/>
              </a:solidFill>
            </a:endParaRPr>
          </a:p>
        </p:txBody>
      </p:sp>
      <p:sp>
        <p:nvSpPr>
          <p:cNvPr id="218" name="Chevron 217"/>
          <p:cNvSpPr/>
          <p:nvPr userDrawn="1"/>
        </p:nvSpPr>
        <p:spPr>
          <a:xfrm>
            <a:off x="6178873" y="5877442"/>
            <a:ext cx="720000" cy="720000"/>
          </a:xfrm>
          <a:prstGeom prst="chevron">
            <a:avLst/>
          </a:prstGeom>
          <a:noFill/>
          <a:ln w="3175">
            <a:solidFill>
              <a:schemeClr val="tx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FFFFFF"/>
              </a:solidFill>
            </a:endParaRPr>
          </a:p>
        </p:txBody>
      </p:sp>
      <p:sp>
        <p:nvSpPr>
          <p:cNvPr id="220" name="Chevron 219"/>
          <p:cNvSpPr/>
          <p:nvPr userDrawn="1"/>
        </p:nvSpPr>
        <p:spPr>
          <a:xfrm>
            <a:off x="8580845" y="4462512"/>
            <a:ext cx="720000" cy="720000"/>
          </a:xfrm>
          <a:prstGeom prst="chevron">
            <a:avLst/>
          </a:prstGeom>
          <a:noFill/>
          <a:ln w="3175">
            <a:solidFill>
              <a:schemeClr val="tx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FFFFFF"/>
              </a:solidFill>
            </a:endParaRPr>
          </a:p>
        </p:txBody>
      </p:sp>
      <p:sp>
        <p:nvSpPr>
          <p:cNvPr id="230" name="Chevron 229"/>
          <p:cNvSpPr/>
          <p:nvPr userDrawn="1"/>
        </p:nvSpPr>
        <p:spPr>
          <a:xfrm>
            <a:off x="16134129" y="683429"/>
            <a:ext cx="720000" cy="720000"/>
          </a:xfrm>
          <a:prstGeom prst="chevron">
            <a:avLst/>
          </a:prstGeom>
          <a:noFill/>
          <a:ln w="3175">
            <a:solidFill>
              <a:schemeClr val="tx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FFFFFF"/>
              </a:solidFill>
            </a:endParaRPr>
          </a:p>
        </p:txBody>
      </p:sp>
      <p:sp>
        <p:nvSpPr>
          <p:cNvPr id="238" name="Chevron 237"/>
          <p:cNvSpPr/>
          <p:nvPr userDrawn="1"/>
        </p:nvSpPr>
        <p:spPr>
          <a:xfrm>
            <a:off x="18409318" y="683429"/>
            <a:ext cx="720000" cy="720000"/>
          </a:xfrm>
          <a:prstGeom prst="chevron">
            <a:avLst/>
          </a:prstGeom>
          <a:noFill/>
          <a:ln w="3175">
            <a:solidFill>
              <a:schemeClr val="tx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FFFFFF"/>
              </a:solidFill>
            </a:endParaRPr>
          </a:p>
        </p:txBody>
      </p:sp>
      <p:sp>
        <p:nvSpPr>
          <p:cNvPr id="243" name="Chevron 242"/>
          <p:cNvSpPr/>
          <p:nvPr userDrawn="1"/>
        </p:nvSpPr>
        <p:spPr>
          <a:xfrm>
            <a:off x="3626322" y="4352540"/>
            <a:ext cx="720000" cy="720000"/>
          </a:xfrm>
          <a:prstGeom prst="chevron">
            <a:avLst/>
          </a:prstGeom>
          <a:noFill/>
          <a:ln w="3175">
            <a:solidFill>
              <a:schemeClr val="tx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FFFFFF"/>
              </a:solidFill>
            </a:endParaRPr>
          </a:p>
        </p:txBody>
      </p:sp>
      <p:sp>
        <p:nvSpPr>
          <p:cNvPr id="248" name="Chevron 247"/>
          <p:cNvSpPr/>
          <p:nvPr userDrawn="1"/>
        </p:nvSpPr>
        <p:spPr>
          <a:xfrm>
            <a:off x="-3210243" y="6544608"/>
            <a:ext cx="720000" cy="720000"/>
          </a:xfrm>
          <a:prstGeom prst="chevron">
            <a:avLst/>
          </a:prstGeom>
          <a:noFill/>
          <a:ln w="3175">
            <a:solidFill>
              <a:schemeClr val="tx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FFFFFF"/>
              </a:solidFill>
            </a:endParaRPr>
          </a:p>
        </p:txBody>
      </p:sp>
      <p:sp>
        <p:nvSpPr>
          <p:cNvPr id="254" name="Chevron 253"/>
          <p:cNvSpPr/>
          <p:nvPr userDrawn="1"/>
        </p:nvSpPr>
        <p:spPr>
          <a:xfrm>
            <a:off x="20704578" y="744654"/>
            <a:ext cx="720000" cy="720000"/>
          </a:xfrm>
          <a:prstGeom prst="chevron">
            <a:avLst/>
          </a:prstGeom>
          <a:noFill/>
          <a:ln w="3175">
            <a:solidFill>
              <a:schemeClr val="tx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FFFFFF"/>
              </a:solidFill>
            </a:endParaRPr>
          </a:p>
        </p:txBody>
      </p:sp>
      <p:sp>
        <p:nvSpPr>
          <p:cNvPr id="255" name="Chevron 254"/>
          <p:cNvSpPr/>
          <p:nvPr userDrawn="1"/>
        </p:nvSpPr>
        <p:spPr>
          <a:xfrm>
            <a:off x="5181511" y="3232198"/>
            <a:ext cx="720000" cy="720000"/>
          </a:xfrm>
          <a:prstGeom prst="chevron">
            <a:avLst/>
          </a:prstGeom>
          <a:noFill/>
          <a:ln w="3175">
            <a:solidFill>
              <a:schemeClr val="tx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FFFFFF"/>
              </a:solidFill>
            </a:endParaRPr>
          </a:p>
        </p:txBody>
      </p:sp>
      <p:sp>
        <p:nvSpPr>
          <p:cNvPr id="257" name="Chevron 256"/>
          <p:cNvSpPr/>
          <p:nvPr userDrawn="1"/>
        </p:nvSpPr>
        <p:spPr>
          <a:xfrm>
            <a:off x="4973911" y="6245833"/>
            <a:ext cx="720000" cy="720000"/>
          </a:xfrm>
          <a:prstGeom prst="chevron">
            <a:avLst/>
          </a:prstGeom>
          <a:noFill/>
          <a:ln w="3175">
            <a:solidFill>
              <a:schemeClr val="tx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FFFFFF"/>
              </a:solidFill>
            </a:endParaRPr>
          </a:p>
        </p:txBody>
      </p:sp>
      <p:sp>
        <p:nvSpPr>
          <p:cNvPr id="259" name="Chevron 258"/>
          <p:cNvSpPr/>
          <p:nvPr userDrawn="1"/>
        </p:nvSpPr>
        <p:spPr>
          <a:xfrm>
            <a:off x="5921582" y="4413765"/>
            <a:ext cx="720000" cy="720000"/>
          </a:xfrm>
          <a:prstGeom prst="chevron">
            <a:avLst/>
          </a:prstGeom>
          <a:noFill/>
          <a:ln w="3175">
            <a:solidFill>
              <a:schemeClr val="tx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FFFFFF"/>
              </a:solidFill>
            </a:endParaRPr>
          </a:p>
        </p:txBody>
      </p:sp>
      <p:sp>
        <p:nvSpPr>
          <p:cNvPr id="260" name="Chevron 259"/>
          <p:cNvSpPr/>
          <p:nvPr userDrawn="1"/>
        </p:nvSpPr>
        <p:spPr>
          <a:xfrm>
            <a:off x="4821511" y="1457268"/>
            <a:ext cx="720000" cy="720000"/>
          </a:xfrm>
          <a:prstGeom prst="chevron">
            <a:avLst/>
          </a:prstGeom>
          <a:noFill/>
          <a:ln w="3175">
            <a:solidFill>
              <a:schemeClr val="tx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FFFFFF"/>
              </a:solidFill>
            </a:endParaRPr>
          </a:p>
        </p:txBody>
      </p:sp>
      <p:sp>
        <p:nvSpPr>
          <p:cNvPr id="262" name="Chevron 261"/>
          <p:cNvSpPr/>
          <p:nvPr userDrawn="1"/>
        </p:nvSpPr>
        <p:spPr>
          <a:xfrm>
            <a:off x="-2973811" y="6291542"/>
            <a:ext cx="720000" cy="720000"/>
          </a:xfrm>
          <a:prstGeom prst="chevron">
            <a:avLst/>
          </a:prstGeom>
          <a:noFill/>
          <a:ln w="3175">
            <a:solidFill>
              <a:schemeClr val="tx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FFFFFF"/>
              </a:solidFill>
            </a:endParaRPr>
          </a:p>
        </p:txBody>
      </p:sp>
      <p:sp>
        <p:nvSpPr>
          <p:cNvPr id="270" name="Chevron 269"/>
          <p:cNvSpPr/>
          <p:nvPr userDrawn="1"/>
        </p:nvSpPr>
        <p:spPr>
          <a:xfrm>
            <a:off x="622178" y="6291542"/>
            <a:ext cx="720000" cy="720000"/>
          </a:xfrm>
          <a:prstGeom prst="chevron">
            <a:avLst/>
          </a:prstGeom>
          <a:noFill/>
          <a:ln w="3175">
            <a:solidFill>
              <a:schemeClr val="tx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FFFFFF"/>
              </a:solidFill>
            </a:endParaRPr>
          </a:p>
        </p:txBody>
      </p:sp>
      <p:sp>
        <p:nvSpPr>
          <p:cNvPr id="286" name="Chevron 285"/>
          <p:cNvSpPr/>
          <p:nvPr userDrawn="1"/>
        </p:nvSpPr>
        <p:spPr>
          <a:xfrm>
            <a:off x="2917438" y="6352767"/>
            <a:ext cx="720000" cy="720000"/>
          </a:xfrm>
          <a:prstGeom prst="chevron">
            <a:avLst/>
          </a:prstGeom>
          <a:noFill/>
          <a:ln w="3175">
            <a:solidFill>
              <a:schemeClr val="tx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FFFFFF"/>
              </a:solidFill>
            </a:endParaRPr>
          </a:p>
        </p:txBody>
      </p:sp>
      <p:sp>
        <p:nvSpPr>
          <p:cNvPr id="292" name="Chevron 291"/>
          <p:cNvSpPr/>
          <p:nvPr userDrawn="1"/>
        </p:nvSpPr>
        <p:spPr>
          <a:xfrm>
            <a:off x="5092955" y="5992767"/>
            <a:ext cx="720000" cy="720000"/>
          </a:xfrm>
          <a:prstGeom prst="chevron">
            <a:avLst/>
          </a:prstGeom>
          <a:noFill/>
          <a:ln w="3175">
            <a:solidFill>
              <a:schemeClr val="tx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FFFFFF"/>
              </a:solidFill>
            </a:endParaRPr>
          </a:p>
        </p:txBody>
      </p:sp>
      <p:sp>
        <p:nvSpPr>
          <p:cNvPr id="300" name="Chevron 299"/>
          <p:cNvSpPr/>
          <p:nvPr userDrawn="1"/>
        </p:nvSpPr>
        <p:spPr>
          <a:xfrm>
            <a:off x="10273239" y="683429"/>
            <a:ext cx="720000" cy="720000"/>
          </a:xfrm>
          <a:prstGeom prst="chevron">
            <a:avLst/>
          </a:prstGeom>
          <a:noFill/>
          <a:ln w="3175">
            <a:solidFill>
              <a:schemeClr val="tx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FFFFFF"/>
              </a:solidFill>
            </a:endParaRPr>
          </a:p>
        </p:txBody>
      </p:sp>
      <p:sp>
        <p:nvSpPr>
          <p:cNvPr id="308" name="Chevron 307"/>
          <p:cNvSpPr/>
          <p:nvPr userDrawn="1"/>
        </p:nvSpPr>
        <p:spPr>
          <a:xfrm>
            <a:off x="12548428" y="683429"/>
            <a:ext cx="720000" cy="720000"/>
          </a:xfrm>
          <a:prstGeom prst="chevron">
            <a:avLst/>
          </a:prstGeom>
          <a:noFill/>
          <a:ln w="3175">
            <a:solidFill>
              <a:schemeClr val="tx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FFFFFF"/>
              </a:solidFill>
            </a:endParaRPr>
          </a:p>
        </p:txBody>
      </p:sp>
      <p:sp>
        <p:nvSpPr>
          <p:cNvPr id="321" name="Chevron 320"/>
          <p:cNvSpPr/>
          <p:nvPr userDrawn="1"/>
        </p:nvSpPr>
        <p:spPr>
          <a:xfrm>
            <a:off x="-3062496" y="6605833"/>
            <a:ext cx="720000" cy="720000"/>
          </a:xfrm>
          <a:prstGeom prst="chevron">
            <a:avLst/>
          </a:prstGeom>
          <a:noFill/>
          <a:ln w="3175">
            <a:solidFill>
              <a:schemeClr val="tx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FFFFFF"/>
              </a:solidFill>
            </a:endParaRPr>
          </a:p>
        </p:txBody>
      </p:sp>
      <p:sp>
        <p:nvSpPr>
          <p:cNvPr id="324" name="Chevron 323"/>
          <p:cNvSpPr/>
          <p:nvPr userDrawn="1"/>
        </p:nvSpPr>
        <p:spPr>
          <a:xfrm>
            <a:off x="14843688" y="744654"/>
            <a:ext cx="720000" cy="720000"/>
          </a:xfrm>
          <a:prstGeom prst="chevron">
            <a:avLst/>
          </a:prstGeom>
          <a:noFill/>
          <a:ln w="3175">
            <a:solidFill>
              <a:schemeClr val="tx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FFFFFF"/>
              </a:solidFill>
            </a:endParaRPr>
          </a:p>
        </p:txBody>
      </p:sp>
      <p:sp>
        <p:nvSpPr>
          <p:cNvPr id="327" name="Chevron 326"/>
          <p:cNvSpPr/>
          <p:nvPr userDrawn="1"/>
        </p:nvSpPr>
        <p:spPr>
          <a:xfrm>
            <a:off x="-3706594" y="2762010"/>
            <a:ext cx="720000" cy="720000"/>
          </a:xfrm>
          <a:prstGeom prst="chevron">
            <a:avLst/>
          </a:prstGeom>
          <a:noFill/>
          <a:ln w="3175">
            <a:solidFill>
              <a:schemeClr val="tx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FFFFFF"/>
              </a:solidFill>
            </a:endParaRPr>
          </a:p>
        </p:txBody>
      </p:sp>
      <p:sp>
        <p:nvSpPr>
          <p:cNvPr id="331" name="Chevron 330"/>
          <p:cNvSpPr/>
          <p:nvPr userDrawn="1"/>
        </p:nvSpPr>
        <p:spPr>
          <a:xfrm>
            <a:off x="-2966523" y="3943577"/>
            <a:ext cx="720000" cy="720000"/>
          </a:xfrm>
          <a:prstGeom prst="chevron">
            <a:avLst/>
          </a:prstGeom>
          <a:noFill/>
          <a:ln w="3175">
            <a:solidFill>
              <a:schemeClr val="tx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FFFFFF"/>
              </a:solidFill>
            </a:endParaRPr>
          </a:p>
        </p:txBody>
      </p:sp>
      <p:sp>
        <p:nvSpPr>
          <p:cNvPr id="332" name="Chevron 331"/>
          <p:cNvSpPr/>
          <p:nvPr userDrawn="1"/>
        </p:nvSpPr>
        <p:spPr>
          <a:xfrm>
            <a:off x="-4066594" y="987080"/>
            <a:ext cx="720000" cy="720000"/>
          </a:xfrm>
          <a:prstGeom prst="chevron">
            <a:avLst/>
          </a:prstGeom>
          <a:noFill/>
          <a:ln w="3175">
            <a:solidFill>
              <a:schemeClr val="tx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FFFFFF"/>
              </a:solidFill>
            </a:endParaRPr>
          </a:p>
        </p:txBody>
      </p:sp>
      <p:sp>
        <p:nvSpPr>
          <p:cNvPr id="334" name="Chevron 333"/>
          <p:cNvSpPr/>
          <p:nvPr userDrawn="1"/>
        </p:nvSpPr>
        <p:spPr>
          <a:xfrm>
            <a:off x="-3966922" y="1347080"/>
            <a:ext cx="720000" cy="720000"/>
          </a:xfrm>
          <a:prstGeom prst="chevron">
            <a:avLst/>
          </a:prstGeom>
          <a:noFill/>
          <a:ln w="3175">
            <a:solidFill>
              <a:schemeClr val="tx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FFFFFF"/>
              </a:solidFill>
            </a:endParaRPr>
          </a:p>
        </p:txBody>
      </p:sp>
      <p:sp>
        <p:nvSpPr>
          <p:cNvPr id="335" name="Chevron 334"/>
          <p:cNvSpPr/>
          <p:nvPr userDrawn="1"/>
        </p:nvSpPr>
        <p:spPr>
          <a:xfrm>
            <a:off x="-1431405" y="2762010"/>
            <a:ext cx="720000" cy="720000"/>
          </a:xfrm>
          <a:prstGeom prst="chevron">
            <a:avLst/>
          </a:prstGeom>
          <a:noFill/>
          <a:ln w="3175">
            <a:solidFill>
              <a:schemeClr val="tx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FFFFFF"/>
              </a:solidFill>
            </a:endParaRPr>
          </a:p>
        </p:txBody>
      </p:sp>
      <p:sp>
        <p:nvSpPr>
          <p:cNvPr id="338" name="Chevron 337"/>
          <p:cNvSpPr/>
          <p:nvPr userDrawn="1"/>
        </p:nvSpPr>
        <p:spPr>
          <a:xfrm>
            <a:off x="-4193377" y="2402010"/>
            <a:ext cx="720000" cy="720000"/>
          </a:xfrm>
          <a:prstGeom prst="chevron">
            <a:avLst/>
          </a:prstGeom>
          <a:noFill/>
          <a:ln w="3175">
            <a:solidFill>
              <a:schemeClr val="tx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FFFFFF"/>
              </a:solidFill>
            </a:endParaRPr>
          </a:p>
        </p:txBody>
      </p:sp>
      <p:sp>
        <p:nvSpPr>
          <p:cNvPr id="339" name="Chevron 338"/>
          <p:cNvSpPr/>
          <p:nvPr userDrawn="1"/>
        </p:nvSpPr>
        <p:spPr>
          <a:xfrm>
            <a:off x="-691334" y="3943577"/>
            <a:ext cx="720000" cy="720000"/>
          </a:xfrm>
          <a:prstGeom prst="chevron">
            <a:avLst/>
          </a:prstGeom>
          <a:noFill/>
          <a:ln w="3175">
            <a:solidFill>
              <a:schemeClr val="tx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FFFFFF"/>
              </a:solidFill>
            </a:endParaRPr>
          </a:p>
        </p:txBody>
      </p:sp>
      <p:sp>
        <p:nvSpPr>
          <p:cNvPr id="340" name="Chevron 339"/>
          <p:cNvSpPr/>
          <p:nvPr userDrawn="1"/>
        </p:nvSpPr>
        <p:spPr>
          <a:xfrm>
            <a:off x="-1791405" y="987080"/>
            <a:ext cx="720000" cy="720000"/>
          </a:xfrm>
          <a:prstGeom prst="chevron">
            <a:avLst/>
          </a:prstGeom>
          <a:noFill/>
          <a:ln w="3175">
            <a:solidFill>
              <a:schemeClr val="tx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FFFFFF"/>
              </a:solidFill>
            </a:endParaRPr>
          </a:p>
        </p:txBody>
      </p:sp>
      <p:sp>
        <p:nvSpPr>
          <p:cNvPr id="343" name="Chevron 342"/>
          <p:cNvSpPr/>
          <p:nvPr userDrawn="1"/>
        </p:nvSpPr>
        <p:spPr>
          <a:xfrm>
            <a:off x="-3706594" y="4242598"/>
            <a:ext cx="720000" cy="720000"/>
          </a:xfrm>
          <a:prstGeom prst="chevron">
            <a:avLst/>
          </a:prstGeom>
          <a:noFill/>
          <a:ln w="3175">
            <a:solidFill>
              <a:schemeClr val="tx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FFFFFF"/>
              </a:solidFill>
            </a:endParaRPr>
          </a:p>
        </p:txBody>
      </p:sp>
      <p:sp>
        <p:nvSpPr>
          <p:cNvPr id="348" name="Chevron 347"/>
          <p:cNvSpPr/>
          <p:nvPr userDrawn="1"/>
        </p:nvSpPr>
        <p:spPr>
          <a:xfrm>
            <a:off x="-4066594" y="2467668"/>
            <a:ext cx="720000" cy="720000"/>
          </a:xfrm>
          <a:prstGeom prst="chevron">
            <a:avLst/>
          </a:prstGeom>
          <a:noFill/>
          <a:ln w="3175">
            <a:solidFill>
              <a:schemeClr val="tx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FFFFFF"/>
              </a:solidFill>
            </a:endParaRPr>
          </a:p>
        </p:txBody>
      </p:sp>
      <p:sp>
        <p:nvSpPr>
          <p:cNvPr id="350" name="Chevron 349"/>
          <p:cNvSpPr/>
          <p:nvPr userDrawn="1"/>
        </p:nvSpPr>
        <p:spPr>
          <a:xfrm>
            <a:off x="-1671662" y="1408305"/>
            <a:ext cx="720000" cy="720000"/>
          </a:xfrm>
          <a:prstGeom prst="chevron">
            <a:avLst/>
          </a:prstGeom>
          <a:noFill/>
          <a:ln w="3175">
            <a:solidFill>
              <a:schemeClr val="tx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FFFFFF"/>
              </a:solidFill>
            </a:endParaRPr>
          </a:p>
        </p:txBody>
      </p:sp>
      <p:sp>
        <p:nvSpPr>
          <p:cNvPr id="352" name="Chevron 351"/>
          <p:cNvSpPr/>
          <p:nvPr userDrawn="1"/>
        </p:nvSpPr>
        <p:spPr>
          <a:xfrm>
            <a:off x="-1636650" y="4716282"/>
            <a:ext cx="720000" cy="720000"/>
          </a:xfrm>
          <a:prstGeom prst="chevron">
            <a:avLst/>
          </a:prstGeom>
          <a:noFill/>
          <a:ln w="3175">
            <a:solidFill>
              <a:schemeClr val="tx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FFFFFF"/>
              </a:solidFill>
            </a:endParaRPr>
          </a:p>
        </p:txBody>
      </p:sp>
      <p:sp>
        <p:nvSpPr>
          <p:cNvPr id="354" name="Chevron 353"/>
          <p:cNvSpPr/>
          <p:nvPr userDrawn="1"/>
        </p:nvSpPr>
        <p:spPr>
          <a:xfrm>
            <a:off x="-1898117" y="2463235"/>
            <a:ext cx="720000" cy="720000"/>
          </a:xfrm>
          <a:prstGeom prst="chevron">
            <a:avLst/>
          </a:prstGeom>
          <a:noFill/>
          <a:ln w="3175">
            <a:solidFill>
              <a:schemeClr val="tx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FFFFFF"/>
              </a:solidFill>
            </a:endParaRPr>
          </a:p>
        </p:txBody>
      </p:sp>
      <p:sp>
        <p:nvSpPr>
          <p:cNvPr id="356" name="Chevron 355"/>
          <p:cNvSpPr/>
          <p:nvPr userDrawn="1"/>
        </p:nvSpPr>
        <p:spPr>
          <a:xfrm>
            <a:off x="503855" y="1048305"/>
            <a:ext cx="720000" cy="720000"/>
          </a:xfrm>
          <a:prstGeom prst="chevron">
            <a:avLst/>
          </a:prstGeom>
          <a:noFill/>
          <a:ln w="3175">
            <a:solidFill>
              <a:schemeClr val="tx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FFFFFF"/>
              </a:solidFill>
            </a:endParaRPr>
          </a:p>
        </p:txBody>
      </p:sp>
      <p:sp>
        <p:nvSpPr>
          <p:cNvPr id="357" name="Chevron 356"/>
          <p:cNvSpPr/>
          <p:nvPr userDrawn="1"/>
        </p:nvSpPr>
        <p:spPr>
          <a:xfrm>
            <a:off x="9169165" y="4667338"/>
            <a:ext cx="720000" cy="720000"/>
          </a:xfrm>
          <a:prstGeom prst="chevron">
            <a:avLst/>
          </a:prstGeom>
          <a:noFill/>
          <a:ln w="3175">
            <a:solidFill>
              <a:schemeClr val="tx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FFFFFF"/>
              </a:solidFill>
            </a:endParaRPr>
          </a:p>
        </p:txBody>
      </p:sp>
      <p:pic>
        <p:nvPicPr>
          <p:cNvPr id="79" name="Picture 78"/>
          <p:cNvPicPr>
            <a:picLocks noChangeAspect="1"/>
          </p:cNvPicPr>
          <p:nvPr userDrawn="1"/>
        </p:nvPicPr>
        <p:blipFill>
          <a:blip r:embed="rId3" cstate="email">
            <a:extLst>
              <a:ext uri="{28A0092B-C50C-407E-A947-70E740481C1C}">
                <a14:useLocalDpi xmlns:a14="http://schemas.microsoft.com/office/drawing/2010/main" val="0"/>
              </a:ext>
            </a:extLst>
          </a:blip>
          <a:stretch>
            <a:fillRect/>
          </a:stretch>
        </p:blipFill>
        <p:spPr>
          <a:xfrm>
            <a:off x="0" y="4689475"/>
            <a:ext cx="9144000" cy="2176271"/>
          </a:xfrm>
          <a:prstGeom prst="rect">
            <a:avLst/>
          </a:prstGeom>
        </p:spPr>
      </p:pic>
      <p:sp>
        <p:nvSpPr>
          <p:cNvPr id="83" name="Text Placeholder 4"/>
          <p:cNvSpPr>
            <a:spLocks noGrp="1"/>
          </p:cNvSpPr>
          <p:nvPr>
            <p:ph type="body" sz="quarter" idx="10" hasCustomPrompt="1"/>
          </p:nvPr>
        </p:nvSpPr>
        <p:spPr>
          <a:xfrm>
            <a:off x="719138" y="5876925"/>
            <a:ext cx="6127750" cy="609600"/>
          </a:xfrm>
        </p:spPr>
        <p:txBody>
          <a:bodyPr/>
          <a:lstStyle>
            <a:lvl1pPr>
              <a:spcAft>
                <a:spcPts val="0"/>
              </a:spcAft>
              <a:defRPr>
                <a:solidFill>
                  <a:srgbClr val="00AE9E"/>
                </a:solidFill>
                <a:latin typeface="Bodoni MT" panose="02070603080606020203" pitchFamily="18" charset="0"/>
              </a:defRPr>
            </a:lvl1pPr>
          </a:lstStyle>
          <a:p>
            <a:pPr lvl="0"/>
            <a:r>
              <a:rPr lang="en-US" dirty="0" smtClean="0"/>
              <a:t>Presenter name</a:t>
            </a:r>
          </a:p>
          <a:p>
            <a:pPr lvl="0"/>
            <a:r>
              <a:rPr lang="en-US" dirty="0" smtClean="0"/>
              <a:t>Event name</a:t>
            </a:r>
          </a:p>
        </p:txBody>
      </p:sp>
    </p:spTree>
    <p:extLst>
      <p:ext uri="{BB962C8B-B14F-4D97-AF65-F5344CB8AC3E}">
        <p14:creationId xmlns:p14="http://schemas.microsoft.com/office/powerpoint/2010/main" val="15448161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0" presetClass="path" presetSubtype="0" fill="hold" grpId="0" nodeType="withEffect">
                                  <p:stCondLst>
                                    <p:cond delay="0"/>
                                  </p:stCondLst>
                                  <p:childTnLst>
                                    <p:animMotion origin="layout" path="M -0.04566 1.85185E-6 L 0.96007 1.85185E-6 " pathEditMode="relative" rAng="0" ptsTypes="AA">
                                      <p:cBhvr>
                                        <p:cTn id="6" dur="20000" fill="hold"/>
                                        <p:tgtEl>
                                          <p:spTgt spid="122"/>
                                        </p:tgtEl>
                                        <p:attrNameLst>
                                          <p:attrName>ppt_x</p:attrName>
                                          <p:attrName>ppt_y</p:attrName>
                                        </p:attrNameLst>
                                      </p:cBhvr>
                                      <p:rCtr x="50278" y="0"/>
                                    </p:animMotion>
                                  </p:childTnLst>
                                </p:cTn>
                              </p:par>
                              <p:par>
                                <p:cTn id="7" presetID="0" presetClass="path" presetSubtype="0" fill="hold" grpId="0" nodeType="withEffect">
                                  <p:stCondLst>
                                    <p:cond delay="0"/>
                                  </p:stCondLst>
                                  <p:childTnLst>
                                    <p:animMotion origin="layout" path="M 0.04826 2.59259E-6 L 0.96007 2.59259E-6 " pathEditMode="relative" rAng="0" ptsTypes="AA">
                                      <p:cBhvr>
                                        <p:cTn id="8" dur="20000" fill="hold"/>
                                        <p:tgtEl>
                                          <p:spTgt spid="133"/>
                                        </p:tgtEl>
                                        <p:attrNameLst>
                                          <p:attrName>ppt_x</p:attrName>
                                          <p:attrName>ppt_y</p:attrName>
                                        </p:attrNameLst>
                                      </p:cBhvr>
                                      <p:rCtr x="45590" y="0"/>
                                    </p:animMotion>
                                  </p:childTnLst>
                                </p:cTn>
                              </p:par>
                              <p:par>
                                <p:cTn id="9" presetID="0" presetClass="path" presetSubtype="0" fill="hold" grpId="0" nodeType="withEffect">
                                  <p:stCondLst>
                                    <p:cond delay="0"/>
                                  </p:stCondLst>
                                  <p:childTnLst>
                                    <p:animMotion origin="layout" path="M -0.28073 -0.04352 L 0.82222 -0.04352 " pathEditMode="relative" rAng="0" ptsTypes="AA">
                                      <p:cBhvr>
                                        <p:cTn id="10" dur="20000" fill="hold"/>
                                        <p:tgtEl>
                                          <p:spTgt spid="134"/>
                                        </p:tgtEl>
                                        <p:attrNameLst>
                                          <p:attrName>ppt_x</p:attrName>
                                          <p:attrName>ppt_y</p:attrName>
                                        </p:attrNameLst>
                                      </p:cBhvr>
                                      <p:rCtr x="55156" y="0"/>
                                    </p:animMotion>
                                  </p:childTnLst>
                                </p:cTn>
                              </p:par>
                              <p:par>
                                <p:cTn id="11" presetID="0" presetClass="path" presetSubtype="0" fill="hold" grpId="0" nodeType="withEffect">
                                  <p:stCondLst>
                                    <p:cond delay="0"/>
                                  </p:stCondLst>
                                  <p:childTnLst>
                                    <p:animMotion origin="layout" path="M 0.1559 -3.7037E-7 L 0.96007 -3.7037E-7 " pathEditMode="relative" rAng="0" ptsTypes="AA">
                                      <p:cBhvr>
                                        <p:cTn id="12" dur="20000" fill="hold"/>
                                        <p:tgtEl>
                                          <p:spTgt spid="136"/>
                                        </p:tgtEl>
                                        <p:attrNameLst>
                                          <p:attrName>ppt_x</p:attrName>
                                          <p:attrName>ppt_y</p:attrName>
                                        </p:attrNameLst>
                                      </p:cBhvr>
                                      <p:rCtr x="40208" y="0"/>
                                    </p:animMotion>
                                  </p:childTnLst>
                                </p:cTn>
                              </p:par>
                              <p:par>
                                <p:cTn id="13" presetID="0" presetClass="path" presetSubtype="0" fill="hold" grpId="0" nodeType="withEffect">
                                  <p:stCondLst>
                                    <p:cond delay="0"/>
                                  </p:stCondLst>
                                  <p:childTnLst>
                                    <p:animMotion origin="layout" path="M -0.27031 3.7037E-6 L 0.96007 3.7037E-6 " pathEditMode="relative" rAng="0" ptsTypes="AA">
                                      <p:cBhvr>
                                        <p:cTn id="14" dur="20000" fill="hold"/>
                                        <p:tgtEl>
                                          <p:spTgt spid="137"/>
                                        </p:tgtEl>
                                        <p:attrNameLst>
                                          <p:attrName>ppt_x</p:attrName>
                                          <p:attrName>ppt_y</p:attrName>
                                        </p:attrNameLst>
                                      </p:cBhvr>
                                      <p:rCtr x="61510" y="0"/>
                                    </p:animMotion>
                                  </p:childTnLst>
                                </p:cTn>
                              </p:par>
                              <p:par>
                                <p:cTn id="15" presetID="0" presetClass="path" presetSubtype="0" fill="hold" grpId="0" nodeType="withEffect">
                                  <p:stCondLst>
                                    <p:cond delay="0"/>
                                  </p:stCondLst>
                                  <p:childTnLst>
                                    <p:animMotion origin="layout" path="M -0.04566 1.85185E-6 L 0.96007 1.85185E-6 " pathEditMode="relative" rAng="0" ptsTypes="AA">
                                      <p:cBhvr>
                                        <p:cTn id="16" dur="20000" fill="hold"/>
                                        <p:tgtEl>
                                          <p:spTgt spid="138"/>
                                        </p:tgtEl>
                                        <p:attrNameLst>
                                          <p:attrName>ppt_x</p:attrName>
                                          <p:attrName>ppt_y</p:attrName>
                                        </p:attrNameLst>
                                      </p:cBhvr>
                                      <p:rCtr x="50278" y="0"/>
                                    </p:animMotion>
                                  </p:childTnLst>
                                </p:cTn>
                              </p:par>
                              <p:par>
                                <p:cTn id="17" presetID="0" presetClass="path" presetSubtype="0" fill="hold" grpId="0" nodeType="withEffect">
                                  <p:stCondLst>
                                    <p:cond delay="0"/>
                                  </p:stCondLst>
                                  <p:childTnLst>
                                    <p:animMotion origin="layout" path="M 0.04826 2.59259E-6 L 0.96007 2.59259E-6 " pathEditMode="relative" rAng="0" ptsTypes="AA">
                                      <p:cBhvr>
                                        <p:cTn id="18" dur="20000" fill="hold"/>
                                        <p:tgtEl>
                                          <p:spTgt spid="141"/>
                                        </p:tgtEl>
                                        <p:attrNameLst>
                                          <p:attrName>ppt_x</p:attrName>
                                          <p:attrName>ppt_y</p:attrName>
                                        </p:attrNameLst>
                                      </p:cBhvr>
                                      <p:rCtr x="45590" y="0"/>
                                    </p:animMotion>
                                  </p:childTnLst>
                                </p:cTn>
                              </p:par>
                              <p:par>
                                <p:cTn id="19" presetID="0" presetClass="path" presetSubtype="0" fill="hold" grpId="0" nodeType="withEffect">
                                  <p:stCondLst>
                                    <p:cond delay="0"/>
                                  </p:stCondLst>
                                  <p:childTnLst>
                                    <p:animMotion origin="layout" path="M 0.1559 -3.7037E-7 L 0.96007 -3.7037E-7 " pathEditMode="relative" rAng="0" ptsTypes="AA">
                                      <p:cBhvr>
                                        <p:cTn id="20" dur="20000" fill="hold"/>
                                        <p:tgtEl>
                                          <p:spTgt spid="144"/>
                                        </p:tgtEl>
                                        <p:attrNameLst>
                                          <p:attrName>ppt_x</p:attrName>
                                          <p:attrName>ppt_y</p:attrName>
                                        </p:attrNameLst>
                                      </p:cBhvr>
                                      <p:rCtr x="40208" y="0"/>
                                    </p:animMotion>
                                  </p:childTnLst>
                                </p:cTn>
                              </p:par>
                              <p:par>
                                <p:cTn id="21" presetID="0" presetClass="path" presetSubtype="0" fill="hold" grpId="0" nodeType="withEffect">
                                  <p:stCondLst>
                                    <p:cond delay="0"/>
                                  </p:stCondLst>
                                  <p:childTnLst>
                                    <p:animMotion origin="layout" path="M -0.27031 3.7037E-6 L 0.96007 3.7037E-6 " pathEditMode="relative" rAng="0" ptsTypes="AA">
                                      <p:cBhvr>
                                        <p:cTn id="22" dur="20000" fill="hold"/>
                                        <p:tgtEl>
                                          <p:spTgt spid="145"/>
                                        </p:tgtEl>
                                        <p:attrNameLst>
                                          <p:attrName>ppt_x</p:attrName>
                                          <p:attrName>ppt_y</p:attrName>
                                        </p:attrNameLst>
                                      </p:cBhvr>
                                      <p:rCtr x="61510" y="0"/>
                                    </p:animMotion>
                                  </p:childTnLst>
                                </p:cTn>
                              </p:par>
                              <p:par>
                                <p:cTn id="23" presetID="0" presetClass="path" presetSubtype="0" fill="hold" grpId="0" nodeType="withEffect">
                                  <p:stCondLst>
                                    <p:cond delay="0"/>
                                  </p:stCondLst>
                                  <p:childTnLst>
                                    <p:animMotion origin="layout" path="M -0.14288 -2.96296E-6 L 0.96007 -2.96296E-6 " pathEditMode="relative" rAng="0" ptsTypes="AA">
                                      <p:cBhvr>
                                        <p:cTn id="24" dur="20000" fill="hold"/>
                                        <p:tgtEl>
                                          <p:spTgt spid="150"/>
                                        </p:tgtEl>
                                        <p:attrNameLst>
                                          <p:attrName>ppt_x</p:attrName>
                                          <p:attrName>ppt_y</p:attrName>
                                        </p:attrNameLst>
                                      </p:cBhvr>
                                      <p:rCtr x="55139" y="0"/>
                                    </p:animMotion>
                                  </p:childTnLst>
                                </p:cTn>
                              </p:par>
                              <p:par>
                                <p:cTn id="25" presetID="0" presetClass="path" presetSubtype="0" fill="hold" grpId="0" nodeType="withEffect">
                                  <p:stCondLst>
                                    <p:cond delay="0"/>
                                  </p:stCondLst>
                                  <p:childTnLst>
                                    <p:animMotion origin="layout" path="M -0.26615 -4.44444E-6 L 0.96007 -4.44444E-6 " pathEditMode="relative" rAng="0" ptsTypes="AA">
                                      <p:cBhvr>
                                        <p:cTn id="26" dur="20000" fill="hold"/>
                                        <p:tgtEl>
                                          <p:spTgt spid="151"/>
                                        </p:tgtEl>
                                        <p:attrNameLst>
                                          <p:attrName>ppt_x</p:attrName>
                                          <p:attrName>ppt_y</p:attrName>
                                        </p:attrNameLst>
                                      </p:cBhvr>
                                      <p:rCtr x="61302" y="0"/>
                                    </p:animMotion>
                                  </p:childTnLst>
                                </p:cTn>
                              </p:par>
                              <p:par>
                                <p:cTn id="27" presetID="0" presetClass="path" presetSubtype="0" fill="hold" grpId="0" nodeType="withEffect">
                                  <p:stCondLst>
                                    <p:cond delay="0"/>
                                  </p:stCondLst>
                                  <p:childTnLst>
                                    <p:animMotion origin="layout" path="M 0.1559 -3.7037E-7 L 0.96007 -3.7037E-7 " pathEditMode="relative" rAng="0" ptsTypes="AA">
                                      <p:cBhvr>
                                        <p:cTn id="28" dur="20000" fill="hold"/>
                                        <p:tgtEl>
                                          <p:spTgt spid="152"/>
                                        </p:tgtEl>
                                        <p:attrNameLst>
                                          <p:attrName>ppt_x</p:attrName>
                                          <p:attrName>ppt_y</p:attrName>
                                        </p:attrNameLst>
                                      </p:cBhvr>
                                      <p:rCtr x="40208" y="0"/>
                                    </p:animMotion>
                                  </p:childTnLst>
                                </p:cTn>
                              </p:par>
                              <p:par>
                                <p:cTn id="29" presetID="0" presetClass="path" presetSubtype="0" fill="hold" grpId="0" nodeType="withEffect">
                                  <p:stCondLst>
                                    <p:cond delay="0"/>
                                  </p:stCondLst>
                                  <p:childTnLst>
                                    <p:animMotion origin="layout" path="M -0.27031 3.7037E-6 L 0.96007 3.7037E-6 " pathEditMode="relative" rAng="0" ptsTypes="AA">
                                      <p:cBhvr>
                                        <p:cTn id="30" dur="20000" fill="hold"/>
                                        <p:tgtEl>
                                          <p:spTgt spid="153"/>
                                        </p:tgtEl>
                                        <p:attrNameLst>
                                          <p:attrName>ppt_x</p:attrName>
                                          <p:attrName>ppt_y</p:attrName>
                                        </p:attrNameLst>
                                      </p:cBhvr>
                                      <p:rCtr x="61510" y="0"/>
                                    </p:animMotion>
                                  </p:childTnLst>
                                </p:cTn>
                              </p:par>
                              <p:par>
                                <p:cTn id="31" presetID="0" presetClass="path" presetSubtype="0" fill="hold" grpId="0" nodeType="withEffect">
                                  <p:stCondLst>
                                    <p:cond delay="0"/>
                                  </p:stCondLst>
                                  <p:childTnLst>
                                    <p:animMotion origin="layout" path="M -0.04566 1.85185E-6 L 0.96007 1.85185E-6 " pathEditMode="relative" rAng="0" ptsTypes="AA">
                                      <p:cBhvr>
                                        <p:cTn id="32" dur="20000" fill="hold"/>
                                        <p:tgtEl>
                                          <p:spTgt spid="154"/>
                                        </p:tgtEl>
                                        <p:attrNameLst>
                                          <p:attrName>ppt_x</p:attrName>
                                          <p:attrName>ppt_y</p:attrName>
                                        </p:attrNameLst>
                                      </p:cBhvr>
                                      <p:rCtr x="50278" y="0"/>
                                    </p:animMotion>
                                  </p:childTnLst>
                                </p:cTn>
                              </p:par>
                              <p:par>
                                <p:cTn id="33" presetID="0" presetClass="path" presetSubtype="0" fill="hold" grpId="0" nodeType="withEffect">
                                  <p:stCondLst>
                                    <p:cond delay="0"/>
                                  </p:stCondLst>
                                  <p:childTnLst>
                                    <p:animMotion origin="layout" path="M 0.04826 2.59259E-6 L 0.96007 2.59259E-6 " pathEditMode="relative" rAng="0" ptsTypes="AA">
                                      <p:cBhvr>
                                        <p:cTn id="34" dur="20000" fill="hold"/>
                                        <p:tgtEl>
                                          <p:spTgt spid="157"/>
                                        </p:tgtEl>
                                        <p:attrNameLst>
                                          <p:attrName>ppt_x</p:attrName>
                                          <p:attrName>ppt_y</p:attrName>
                                        </p:attrNameLst>
                                      </p:cBhvr>
                                      <p:rCtr x="45590" y="0"/>
                                    </p:animMotion>
                                  </p:childTnLst>
                                </p:cTn>
                              </p:par>
                              <p:par>
                                <p:cTn id="35" presetID="0" presetClass="path" presetSubtype="0" fill="hold" grpId="0" nodeType="withEffect">
                                  <p:stCondLst>
                                    <p:cond delay="0"/>
                                  </p:stCondLst>
                                  <p:childTnLst>
                                    <p:animMotion origin="layout" path="M -0.14288 -2.96296E-6 L 0.96007 -2.96296E-6 " pathEditMode="relative" rAng="0" ptsTypes="AA">
                                      <p:cBhvr>
                                        <p:cTn id="36" dur="20000" fill="hold"/>
                                        <p:tgtEl>
                                          <p:spTgt spid="166"/>
                                        </p:tgtEl>
                                        <p:attrNameLst>
                                          <p:attrName>ppt_x</p:attrName>
                                          <p:attrName>ppt_y</p:attrName>
                                        </p:attrNameLst>
                                      </p:cBhvr>
                                      <p:rCtr x="55139" y="0"/>
                                    </p:animMotion>
                                  </p:childTnLst>
                                </p:cTn>
                              </p:par>
                              <p:par>
                                <p:cTn id="37" presetID="0" presetClass="path" presetSubtype="0" fill="hold" grpId="0" nodeType="withEffect">
                                  <p:stCondLst>
                                    <p:cond delay="0"/>
                                  </p:stCondLst>
                                  <p:childTnLst>
                                    <p:animMotion origin="layout" path="M -0.04566 1.85185E-6 L 0.96007 1.85185E-6 " pathEditMode="relative" rAng="0" ptsTypes="AA">
                                      <p:cBhvr>
                                        <p:cTn id="38" dur="20000" fill="hold"/>
                                        <p:tgtEl>
                                          <p:spTgt spid="170"/>
                                        </p:tgtEl>
                                        <p:attrNameLst>
                                          <p:attrName>ppt_x</p:attrName>
                                          <p:attrName>ppt_y</p:attrName>
                                        </p:attrNameLst>
                                      </p:cBhvr>
                                      <p:rCtr x="50278" y="0"/>
                                    </p:animMotion>
                                  </p:childTnLst>
                                </p:cTn>
                              </p:par>
                              <p:par>
                                <p:cTn id="39" presetID="0" presetClass="path" presetSubtype="0" fill="hold" grpId="0" nodeType="withEffect">
                                  <p:stCondLst>
                                    <p:cond delay="0"/>
                                  </p:stCondLst>
                                  <p:childTnLst>
                                    <p:animMotion origin="layout" path="M 0.08437 1.85185E-6 L 0.96007 1.85185E-6 " pathEditMode="relative" rAng="0" ptsTypes="AA">
                                      <p:cBhvr>
                                        <p:cTn id="40" dur="20000" fill="hold"/>
                                        <p:tgtEl>
                                          <p:spTgt spid="172"/>
                                        </p:tgtEl>
                                        <p:attrNameLst>
                                          <p:attrName>ppt_x</p:attrName>
                                          <p:attrName>ppt_y</p:attrName>
                                        </p:attrNameLst>
                                      </p:cBhvr>
                                      <p:rCtr x="43785" y="0"/>
                                    </p:animMotion>
                                  </p:childTnLst>
                                </p:cTn>
                              </p:par>
                              <p:par>
                                <p:cTn id="41" presetID="0" presetClass="path" presetSubtype="0" fill="hold" grpId="0" nodeType="withEffect">
                                  <p:stCondLst>
                                    <p:cond delay="0"/>
                                  </p:stCondLst>
                                  <p:childTnLst>
                                    <p:animMotion origin="layout" path="M -0.14288 -2.96296E-6 L 0.96007 -2.96296E-6 " pathEditMode="relative" rAng="0" ptsTypes="AA">
                                      <p:cBhvr>
                                        <p:cTn id="42" dur="20000" fill="hold"/>
                                        <p:tgtEl>
                                          <p:spTgt spid="174"/>
                                        </p:tgtEl>
                                        <p:attrNameLst>
                                          <p:attrName>ppt_x</p:attrName>
                                          <p:attrName>ppt_y</p:attrName>
                                        </p:attrNameLst>
                                      </p:cBhvr>
                                      <p:rCtr x="55139" y="0"/>
                                    </p:animMotion>
                                  </p:childTnLst>
                                </p:cTn>
                              </p:par>
                              <p:par>
                                <p:cTn id="43" presetID="0" presetClass="path" presetSubtype="0" fill="hold" grpId="0" nodeType="withEffect">
                                  <p:stCondLst>
                                    <p:cond delay="0"/>
                                  </p:stCondLst>
                                  <p:childTnLst>
                                    <p:animMotion origin="layout" path="M -0.26615 -4.44444E-6 L 0.96007 -4.44444E-6 " pathEditMode="relative" rAng="0" ptsTypes="AA">
                                      <p:cBhvr>
                                        <p:cTn id="44" dur="20000" fill="hold"/>
                                        <p:tgtEl>
                                          <p:spTgt spid="175"/>
                                        </p:tgtEl>
                                        <p:attrNameLst>
                                          <p:attrName>ppt_x</p:attrName>
                                          <p:attrName>ppt_y</p:attrName>
                                        </p:attrNameLst>
                                      </p:cBhvr>
                                      <p:rCtr x="61302" y="0"/>
                                    </p:animMotion>
                                  </p:childTnLst>
                                </p:cTn>
                              </p:par>
                              <p:par>
                                <p:cTn id="45" presetID="0" presetClass="path" presetSubtype="0" fill="hold" grpId="0" nodeType="withEffect">
                                  <p:stCondLst>
                                    <p:cond delay="0"/>
                                  </p:stCondLst>
                                  <p:childTnLst>
                                    <p:animMotion origin="layout" path="M -0.04566 1.85185E-6 L 0.96007 1.85185E-6 " pathEditMode="relative" rAng="0" ptsTypes="AA">
                                      <p:cBhvr>
                                        <p:cTn id="46" dur="20000" fill="hold"/>
                                        <p:tgtEl>
                                          <p:spTgt spid="178"/>
                                        </p:tgtEl>
                                        <p:attrNameLst>
                                          <p:attrName>ppt_x</p:attrName>
                                          <p:attrName>ppt_y</p:attrName>
                                        </p:attrNameLst>
                                      </p:cBhvr>
                                      <p:rCtr x="50278" y="0"/>
                                    </p:animMotion>
                                  </p:childTnLst>
                                </p:cTn>
                              </p:par>
                              <p:par>
                                <p:cTn id="47" presetID="0" presetClass="path" presetSubtype="0" fill="hold" grpId="0" nodeType="withEffect">
                                  <p:stCondLst>
                                    <p:cond delay="0"/>
                                  </p:stCondLst>
                                  <p:childTnLst>
                                    <p:animMotion origin="layout" path="M -0.37396 3.33333E-6 L 0.96007 3.33333E-6 " pathEditMode="relative" rAng="0" ptsTypes="AA">
                                      <p:cBhvr>
                                        <p:cTn id="48" dur="20000" fill="hold"/>
                                        <p:tgtEl>
                                          <p:spTgt spid="179"/>
                                        </p:tgtEl>
                                        <p:attrNameLst>
                                          <p:attrName>ppt_x</p:attrName>
                                          <p:attrName>ppt_y</p:attrName>
                                        </p:attrNameLst>
                                      </p:cBhvr>
                                      <p:rCtr x="66701" y="0"/>
                                    </p:animMotion>
                                  </p:childTnLst>
                                </p:cTn>
                              </p:par>
                              <p:par>
                                <p:cTn id="49" presetID="0" presetClass="path" presetSubtype="0" fill="hold" grpId="0" nodeType="withEffect">
                                  <p:stCondLst>
                                    <p:cond delay="0"/>
                                  </p:stCondLst>
                                  <p:childTnLst>
                                    <p:animMotion origin="layout" path="M 0.08437 1.85185E-6 L 0.96007 1.85185E-6 " pathEditMode="relative" rAng="0" ptsTypes="AA">
                                      <p:cBhvr>
                                        <p:cTn id="50" dur="20000" fill="hold"/>
                                        <p:tgtEl>
                                          <p:spTgt spid="180"/>
                                        </p:tgtEl>
                                        <p:attrNameLst>
                                          <p:attrName>ppt_x</p:attrName>
                                          <p:attrName>ppt_y</p:attrName>
                                        </p:attrNameLst>
                                      </p:cBhvr>
                                      <p:rCtr x="43785" y="0"/>
                                    </p:animMotion>
                                  </p:childTnLst>
                                </p:cTn>
                              </p:par>
                              <p:par>
                                <p:cTn id="51" presetID="0" presetClass="path" presetSubtype="0" fill="hold" grpId="0" nodeType="withEffect">
                                  <p:stCondLst>
                                    <p:cond delay="0"/>
                                  </p:stCondLst>
                                  <p:childTnLst>
                                    <p:animMotion origin="layout" path="M -0.14288 -2.96296E-6 L 0.96007 -2.96296E-6 " pathEditMode="relative" rAng="0" ptsTypes="AA">
                                      <p:cBhvr>
                                        <p:cTn id="52" dur="20000" fill="hold"/>
                                        <p:tgtEl>
                                          <p:spTgt spid="182"/>
                                        </p:tgtEl>
                                        <p:attrNameLst>
                                          <p:attrName>ppt_x</p:attrName>
                                          <p:attrName>ppt_y</p:attrName>
                                        </p:attrNameLst>
                                      </p:cBhvr>
                                      <p:rCtr x="55139" y="0"/>
                                    </p:animMotion>
                                  </p:childTnLst>
                                </p:cTn>
                              </p:par>
                              <p:par>
                                <p:cTn id="53" presetID="0" presetClass="path" presetSubtype="0" fill="hold" grpId="0" nodeType="withEffect">
                                  <p:stCondLst>
                                    <p:cond delay="0"/>
                                  </p:stCondLst>
                                  <p:childTnLst>
                                    <p:animMotion origin="layout" path="M 0.08437 1.85185E-6 L 0.96007 1.85185E-6 " pathEditMode="relative" rAng="0" ptsTypes="AA">
                                      <p:cBhvr>
                                        <p:cTn id="54" dur="20000" fill="hold"/>
                                        <p:tgtEl>
                                          <p:spTgt spid="188"/>
                                        </p:tgtEl>
                                        <p:attrNameLst>
                                          <p:attrName>ppt_x</p:attrName>
                                          <p:attrName>ppt_y</p:attrName>
                                        </p:attrNameLst>
                                      </p:cBhvr>
                                      <p:rCtr x="43785" y="0"/>
                                    </p:animMotion>
                                  </p:childTnLst>
                                </p:cTn>
                              </p:par>
                              <p:par>
                                <p:cTn id="55" presetID="0" presetClass="path" presetSubtype="0" fill="hold" grpId="0" nodeType="withEffect">
                                  <p:stCondLst>
                                    <p:cond delay="0"/>
                                  </p:stCondLst>
                                  <p:childTnLst>
                                    <p:animMotion origin="layout" path="M -0.14288 -2.96296E-6 L 0.96007 -2.96296E-6 " pathEditMode="relative" rAng="0" ptsTypes="AA">
                                      <p:cBhvr>
                                        <p:cTn id="56" dur="20000" fill="hold"/>
                                        <p:tgtEl>
                                          <p:spTgt spid="190"/>
                                        </p:tgtEl>
                                        <p:attrNameLst>
                                          <p:attrName>ppt_x</p:attrName>
                                          <p:attrName>ppt_y</p:attrName>
                                        </p:attrNameLst>
                                      </p:cBhvr>
                                      <p:rCtr x="55139" y="0"/>
                                    </p:animMotion>
                                  </p:childTnLst>
                                </p:cTn>
                              </p:par>
                              <p:par>
                                <p:cTn id="57" presetID="0" presetClass="path" presetSubtype="0" fill="hold" grpId="0" nodeType="withEffect">
                                  <p:stCondLst>
                                    <p:cond delay="0"/>
                                  </p:stCondLst>
                                  <p:childTnLst>
                                    <p:animMotion origin="layout" path="M 0.1559 -3.7037E-7 L 0.96007 -3.7037E-7 " pathEditMode="relative" rAng="0" ptsTypes="AA">
                                      <p:cBhvr>
                                        <p:cTn id="58" dur="20000" fill="hold"/>
                                        <p:tgtEl>
                                          <p:spTgt spid="192"/>
                                        </p:tgtEl>
                                        <p:attrNameLst>
                                          <p:attrName>ppt_x</p:attrName>
                                          <p:attrName>ppt_y</p:attrName>
                                        </p:attrNameLst>
                                      </p:cBhvr>
                                      <p:rCtr x="40208" y="0"/>
                                    </p:animMotion>
                                  </p:childTnLst>
                                </p:cTn>
                              </p:par>
                              <p:par>
                                <p:cTn id="59" presetID="0" presetClass="path" presetSubtype="0" fill="hold" grpId="0" nodeType="withEffect">
                                  <p:stCondLst>
                                    <p:cond delay="0"/>
                                  </p:stCondLst>
                                  <p:childTnLst>
                                    <p:animMotion origin="layout" path="M -0.04566 1.85185E-6 L 0.96007 1.85185E-6 " pathEditMode="relative" rAng="0" ptsTypes="AA">
                                      <p:cBhvr>
                                        <p:cTn id="60" dur="20000" fill="hold"/>
                                        <p:tgtEl>
                                          <p:spTgt spid="194"/>
                                        </p:tgtEl>
                                        <p:attrNameLst>
                                          <p:attrName>ppt_x</p:attrName>
                                          <p:attrName>ppt_y</p:attrName>
                                        </p:attrNameLst>
                                      </p:cBhvr>
                                      <p:rCtr x="50278" y="0"/>
                                    </p:animMotion>
                                  </p:childTnLst>
                                </p:cTn>
                              </p:par>
                              <p:par>
                                <p:cTn id="61" presetID="0" presetClass="path" presetSubtype="0" fill="hold" grpId="0" nodeType="withEffect">
                                  <p:stCondLst>
                                    <p:cond delay="0"/>
                                  </p:stCondLst>
                                  <p:childTnLst>
                                    <p:animMotion origin="layout" path="M -0.14288 -2.96296E-6 L 0.96007 -2.96296E-6 " pathEditMode="relative" rAng="0" ptsTypes="AA">
                                      <p:cBhvr>
                                        <p:cTn id="62" dur="20000" fill="hold"/>
                                        <p:tgtEl>
                                          <p:spTgt spid="198"/>
                                        </p:tgtEl>
                                        <p:attrNameLst>
                                          <p:attrName>ppt_x</p:attrName>
                                          <p:attrName>ppt_y</p:attrName>
                                        </p:attrNameLst>
                                      </p:cBhvr>
                                      <p:rCtr x="55139" y="0"/>
                                    </p:animMotion>
                                  </p:childTnLst>
                                </p:cTn>
                              </p:par>
                              <p:par>
                                <p:cTn id="63" presetID="0" presetClass="path" presetSubtype="0" fill="hold" grpId="0" nodeType="withEffect">
                                  <p:stCondLst>
                                    <p:cond delay="0"/>
                                  </p:stCondLst>
                                  <p:childTnLst>
                                    <p:animMotion origin="layout" path="M -0.26615 -4.44444E-6 L 0.96007 -4.44444E-6 " pathEditMode="relative" rAng="0" ptsTypes="AA">
                                      <p:cBhvr>
                                        <p:cTn id="64" dur="20000" fill="hold"/>
                                        <p:tgtEl>
                                          <p:spTgt spid="199"/>
                                        </p:tgtEl>
                                        <p:attrNameLst>
                                          <p:attrName>ppt_x</p:attrName>
                                          <p:attrName>ppt_y</p:attrName>
                                        </p:attrNameLst>
                                      </p:cBhvr>
                                      <p:rCtr x="61302" y="0"/>
                                    </p:animMotion>
                                  </p:childTnLst>
                                </p:cTn>
                              </p:par>
                              <p:par>
                                <p:cTn id="65" presetID="0" presetClass="path" presetSubtype="0" fill="hold" grpId="0" nodeType="withEffect">
                                  <p:stCondLst>
                                    <p:cond delay="0"/>
                                  </p:stCondLst>
                                  <p:childTnLst>
                                    <p:animMotion origin="layout" path="M 0.1559 -3.7037E-7 L 0.96007 -3.7037E-7 " pathEditMode="relative" rAng="0" ptsTypes="AA">
                                      <p:cBhvr>
                                        <p:cTn id="66" dur="20000" fill="hold"/>
                                        <p:tgtEl>
                                          <p:spTgt spid="200"/>
                                        </p:tgtEl>
                                        <p:attrNameLst>
                                          <p:attrName>ppt_x</p:attrName>
                                          <p:attrName>ppt_y</p:attrName>
                                        </p:attrNameLst>
                                      </p:cBhvr>
                                      <p:rCtr x="40208" y="0"/>
                                    </p:animMotion>
                                  </p:childTnLst>
                                </p:cTn>
                              </p:par>
                              <p:par>
                                <p:cTn id="67" presetID="0" presetClass="path" presetSubtype="0" fill="hold" grpId="0" nodeType="withEffect">
                                  <p:stCondLst>
                                    <p:cond delay="0"/>
                                  </p:stCondLst>
                                  <p:childTnLst>
                                    <p:animMotion origin="layout" path="M -0.04566 1.85185E-6 L 0.96007 1.85185E-6 " pathEditMode="relative" rAng="0" ptsTypes="AA">
                                      <p:cBhvr>
                                        <p:cTn id="68" dur="20000" fill="hold"/>
                                        <p:tgtEl>
                                          <p:spTgt spid="202"/>
                                        </p:tgtEl>
                                        <p:attrNameLst>
                                          <p:attrName>ppt_x</p:attrName>
                                          <p:attrName>ppt_y</p:attrName>
                                        </p:attrNameLst>
                                      </p:cBhvr>
                                      <p:rCtr x="50278" y="0"/>
                                    </p:animMotion>
                                  </p:childTnLst>
                                </p:cTn>
                              </p:par>
                              <p:par>
                                <p:cTn id="69" presetID="0" presetClass="path" presetSubtype="0" fill="hold" grpId="0" nodeType="withEffect">
                                  <p:stCondLst>
                                    <p:cond delay="0"/>
                                  </p:stCondLst>
                                  <p:childTnLst>
                                    <p:animMotion origin="layout" path="M -0.37396 3.33333E-6 L 0.96007 3.33333E-6 " pathEditMode="relative" rAng="0" ptsTypes="AA">
                                      <p:cBhvr>
                                        <p:cTn id="70" dur="20000" fill="hold"/>
                                        <p:tgtEl>
                                          <p:spTgt spid="203"/>
                                        </p:tgtEl>
                                        <p:attrNameLst>
                                          <p:attrName>ppt_x</p:attrName>
                                          <p:attrName>ppt_y</p:attrName>
                                        </p:attrNameLst>
                                      </p:cBhvr>
                                      <p:rCtr x="66701" y="0"/>
                                    </p:animMotion>
                                  </p:childTnLst>
                                </p:cTn>
                              </p:par>
                              <p:par>
                                <p:cTn id="71" presetID="0" presetClass="path" presetSubtype="0" fill="hold" grpId="0" nodeType="withEffect">
                                  <p:stCondLst>
                                    <p:cond delay="0"/>
                                  </p:stCondLst>
                                  <p:childTnLst>
                                    <p:animMotion origin="layout" path="M 0.08437 1.85185E-6 L 0.96007 1.85185E-6 " pathEditMode="relative" rAng="0" ptsTypes="AA">
                                      <p:cBhvr>
                                        <p:cTn id="72" dur="20000" fill="hold"/>
                                        <p:tgtEl>
                                          <p:spTgt spid="204"/>
                                        </p:tgtEl>
                                        <p:attrNameLst>
                                          <p:attrName>ppt_x</p:attrName>
                                          <p:attrName>ppt_y</p:attrName>
                                        </p:attrNameLst>
                                      </p:cBhvr>
                                      <p:rCtr x="43785" y="0"/>
                                    </p:animMotion>
                                  </p:childTnLst>
                                </p:cTn>
                              </p:par>
                              <p:par>
                                <p:cTn id="73" presetID="0" presetClass="path" presetSubtype="0" fill="hold" grpId="0" nodeType="withEffect">
                                  <p:stCondLst>
                                    <p:cond delay="0"/>
                                  </p:stCondLst>
                                  <p:childTnLst>
                                    <p:animMotion origin="layout" path="M -0.14288 -2.96296E-6 L 0.96007 -2.96296E-6 " pathEditMode="relative" rAng="0" ptsTypes="AA">
                                      <p:cBhvr>
                                        <p:cTn id="74" dur="20000" fill="hold"/>
                                        <p:tgtEl>
                                          <p:spTgt spid="206"/>
                                        </p:tgtEl>
                                        <p:attrNameLst>
                                          <p:attrName>ppt_x</p:attrName>
                                          <p:attrName>ppt_y</p:attrName>
                                        </p:attrNameLst>
                                      </p:cBhvr>
                                      <p:rCtr x="55139" y="0"/>
                                    </p:animMotion>
                                  </p:childTnLst>
                                </p:cTn>
                              </p:par>
                              <p:par>
                                <p:cTn id="75" presetID="0" presetClass="path" presetSubtype="0" fill="hold" grpId="0" nodeType="withEffect">
                                  <p:stCondLst>
                                    <p:cond delay="0"/>
                                  </p:stCondLst>
                                  <p:childTnLst>
                                    <p:animMotion origin="layout" path="M 0.1559 -3.7037E-7 L 0.96007 -3.7037E-7 " pathEditMode="relative" rAng="0" ptsTypes="AA">
                                      <p:cBhvr>
                                        <p:cTn id="76" dur="20000" fill="hold"/>
                                        <p:tgtEl>
                                          <p:spTgt spid="208"/>
                                        </p:tgtEl>
                                        <p:attrNameLst>
                                          <p:attrName>ppt_x</p:attrName>
                                          <p:attrName>ppt_y</p:attrName>
                                        </p:attrNameLst>
                                      </p:cBhvr>
                                      <p:rCtr x="40208" y="0"/>
                                    </p:animMotion>
                                  </p:childTnLst>
                                </p:cTn>
                              </p:par>
                              <p:par>
                                <p:cTn id="77" presetID="0" presetClass="path" presetSubtype="0" fill="hold" grpId="0" nodeType="withEffect">
                                  <p:stCondLst>
                                    <p:cond delay="0"/>
                                  </p:stCondLst>
                                  <p:childTnLst>
                                    <p:animMotion origin="layout" path="M -0.04566 1.85185E-6 L 0.96007 1.85185E-6 " pathEditMode="relative" rAng="0" ptsTypes="AA">
                                      <p:cBhvr>
                                        <p:cTn id="78" dur="20000" fill="hold"/>
                                        <p:tgtEl>
                                          <p:spTgt spid="210"/>
                                        </p:tgtEl>
                                        <p:attrNameLst>
                                          <p:attrName>ppt_x</p:attrName>
                                          <p:attrName>ppt_y</p:attrName>
                                        </p:attrNameLst>
                                      </p:cBhvr>
                                      <p:rCtr x="50278" y="0"/>
                                    </p:animMotion>
                                  </p:childTnLst>
                                </p:cTn>
                              </p:par>
                              <p:par>
                                <p:cTn id="79" presetID="0" presetClass="path" presetSubtype="0" fill="hold" grpId="0" nodeType="withEffect">
                                  <p:stCondLst>
                                    <p:cond delay="0"/>
                                  </p:stCondLst>
                                  <p:childTnLst>
                                    <p:animMotion origin="layout" path="M -0.14288 -2.96296E-6 L 0.96007 -2.96296E-6 " pathEditMode="relative" rAng="0" ptsTypes="AA">
                                      <p:cBhvr>
                                        <p:cTn id="80" dur="20000" fill="hold"/>
                                        <p:tgtEl>
                                          <p:spTgt spid="214"/>
                                        </p:tgtEl>
                                        <p:attrNameLst>
                                          <p:attrName>ppt_x</p:attrName>
                                          <p:attrName>ppt_y</p:attrName>
                                        </p:attrNameLst>
                                      </p:cBhvr>
                                      <p:rCtr x="55139" y="0"/>
                                    </p:animMotion>
                                  </p:childTnLst>
                                </p:cTn>
                              </p:par>
                              <p:par>
                                <p:cTn id="81" presetID="0" presetClass="path" presetSubtype="0" fill="hold" grpId="0" nodeType="withEffect">
                                  <p:stCondLst>
                                    <p:cond delay="0"/>
                                  </p:stCondLst>
                                  <p:childTnLst>
                                    <p:animMotion origin="layout" path="M -0.26615 -4.44444E-6 L 0.96007 -4.44444E-6 " pathEditMode="relative" rAng="0" ptsTypes="AA">
                                      <p:cBhvr>
                                        <p:cTn id="82" dur="20000" fill="hold"/>
                                        <p:tgtEl>
                                          <p:spTgt spid="215"/>
                                        </p:tgtEl>
                                        <p:attrNameLst>
                                          <p:attrName>ppt_x</p:attrName>
                                          <p:attrName>ppt_y</p:attrName>
                                        </p:attrNameLst>
                                      </p:cBhvr>
                                      <p:rCtr x="61302" y="0"/>
                                    </p:animMotion>
                                  </p:childTnLst>
                                </p:cTn>
                              </p:par>
                              <p:par>
                                <p:cTn id="83" presetID="0" presetClass="path" presetSubtype="0" fill="hold" grpId="0" nodeType="withEffect">
                                  <p:stCondLst>
                                    <p:cond delay="0"/>
                                  </p:stCondLst>
                                  <p:childTnLst>
                                    <p:animMotion origin="layout" path="M -0.04566 1.85185E-6 L 0.96007 1.85185E-6 " pathEditMode="relative" rAng="0" ptsTypes="AA">
                                      <p:cBhvr>
                                        <p:cTn id="84" dur="20000" fill="hold"/>
                                        <p:tgtEl>
                                          <p:spTgt spid="218"/>
                                        </p:tgtEl>
                                        <p:attrNameLst>
                                          <p:attrName>ppt_x</p:attrName>
                                          <p:attrName>ppt_y</p:attrName>
                                        </p:attrNameLst>
                                      </p:cBhvr>
                                      <p:rCtr x="50278" y="0"/>
                                    </p:animMotion>
                                  </p:childTnLst>
                                </p:cTn>
                              </p:par>
                              <p:par>
                                <p:cTn id="85" presetID="0" presetClass="path" presetSubtype="0" fill="hold" grpId="0" nodeType="withEffect">
                                  <p:stCondLst>
                                    <p:cond delay="0"/>
                                  </p:stCondLst>
                                  <p:childTnLst>
                                    <p:animMotion origin="layout" path="M 0.08437 1.85185E-6 L 0.96007 1.85185E-6 " pathEditMode="relative" rAng="0" ptsTypes="AA">
                                      <p:cBhvr>
                                        <p:cTn id="86" dur="20000" fill="hold"/>
                                        <p:tgtEl>
                                          <p:spTgt spid="220"/>
                                        </p:tgtEl>
                                        <p:attrNameLst>
                                          <p:attrName>ppt_x</p:attrName>
                                          <p:attrName>ppt_y</p:attrName>
                                        </p:attrNameLst>
                                      </p:cBhvr>
                                      <p:rCtr x="43785" y="0"/>
                                    </p:animMotion>
                                  </p:childTnLst>
                                </p:cTn>
                              </p:par>
                              <p:par>
                                <p:cTn id="87" presetID="0" presetClass="path" presetSubtype="0" fill="hold" grpId="0" nodeType="withEffect">
                                  <p:stCondLst>
                                    <p:cond delay="0"/>
                                  </p:stCondLst>
                                  <p:childTnLst>
                                    <p:animMotion origin="layout" path="M -0.28073 -0.04352 L 0.82222 -0.04352 " pathEditMode="relative" rAng="0" ptsTypes="AA">
                                      <p:cBhvr>
                                        <p:cTn id="88" dur="20000" fill="hold"/>
                                        <p:tgtEl>
                                          <p:spTgt spid="230"/>
                                        </p:tgtEl>
                                        <p:attrNameLst>
                                          <p:attrName>ppt_x</p:attrName>
                                          <p:attrName>ppt_y</p:attrName>
                                        </p:attrNameLst>
                                      </p:cBhvr>
                                      <p:rCtr x="55156" y="0"/>
                                    </p:animMotion>
                                  </p:childTnLst>
                                </p:cTn>
                              </p:par>
                              <p:par>
                                <p:cTn id="89" presetID="0" presetClass="path" presetSubtype="0" fill="hold" grpId="0" nodeType="withEffect">
                                  <p:stCondLst>
                                    <p:cond delay="0"/>
                                  </p:stCondLst>
                                  <p:childTnLst>
                                    <p:animMotion origin="layout" path="M -0.14288 -2.96296E-6 L 0.96007 -2.96296E-6 " pathEditMode="relative" rAng="0" ptsTypes="AA">
                                      <p:cBhvr>
                                        <p:cTn id="90" dur="20000" fill="hold"/>
                                        <p:tgtEl>
                                          <p:spTgt spid="238"/>
                                        </p:tgtEl>
                                        <p:attrNameLst>
                                          <p:attrName>ppt_x</p:attrName>
                                          <p:attrName>ppt_y</p:attrName>
                                        </p:attrNameLst>
                                      </p:cBhvr>
                                      <p:rCtr x="55139" y="0"/>
                                    </p:animMotion>
                                  </p:childTnLst>
                                </p:cTn>
                              </p:par>
                              <p:par>
                                <p:cTn id="91" presetID="0" presetClass="path" presetSubtype="0" fill="hold" grpId="0" nodeType="withEffect">
                                  <p:stCondLst>
                                    <p:cond delay="0"/>
                                  </p:stCondLst>
                                  <p:childTnLst>
                                    <p:animMotion origin="layout" path="M -0.37396 3.33333E-6 L 0.96007 3.33333E-6 " pathEditMode="relative" rAng="0" ptsTypes="AA">
                                      <p:cBhvr>
                                        <p:cTn id="92" dur="20000" fill="hold"/>
                                        <p:tgtEl>
                                          <p:spTgt spid="243"/>
                                        </p:tgtEl>
                                        <p:attrNameLst>
                                          <p:attrName>ppt_x</p:attrName>
                                          <p:attrName>ppt_y</p:attrName>
                                        </p:attrNameLst>
                                      </p:cBhvr>
                                      <p:rCtr x="66701" y="0"/>
                                    </p:animMotion>
                                  </p:childTnLst>
                                </p:cTn>
                              </p:par>
                              <p:par>
                                <p:cTn id="93" presetID="0" presetClass="path" presetSubtype="0" fill="hold" grpId="0" nodeType="withEffect">
                                  <p:stCondLst>
                                    <p:cond delay="0"/>
                                  </p:stCondLst>
                                  <p:childTnLst>
                                    <p:animMotion origin="layout" path="M 0.1559 -3.7037E-7 L 0.96007 -3.7037E-7 " pathEditMode="relative" rAng="0" ptsTypes="AA">
                                      <p:cBhvr>
                                        <p:cTn id="94" dur="20000" fill="hold"/>
                                        <p:tgtEl>
                                          <p:spTgt spid="248"/>
                                        </p:tgtEl>
                                        <p:attrNameLst>
                                          <p:attrName>ppt_x</p:attrName>
                                          <p:attrName>ppt_y</p:attrName>
                                        </p:attrNameLst>
                                      </p:cBhvr>
                                      <p:rCtr x="40208" y="0"/>
                                    </p:animMotion>
                                  </p:childTnLst>
                                </p:cTn>
                              </p:par>
                              <p:par>
                                <p:cTn id="95" presetID="0" presetClass="path" presetSubtype="0" fill="hold" grpId="0" nodeType="withEffect">
                                  <p:stCondLst>
                                    <p:cond delay="0"/>
                                  </p:stCondLst>
                                  <p:childTnLst>
                                    <p:animMotion origin="layout" path="M -0.14288 -2.96296E-6 L 0.96007 -2.96296E-6 " pathEditMode="relative" rAng="0" ptsTypes="AA">
                                      <p:cBhvr>
                                        <p:cTn id="96" dur="20000" fill="hold"/>
                                        <p:tgtEl>
                                          <p:spTgt spid="254"/>
                                        </p:tgtEl>
                                        <p:attrNameLst>
                                          <p:attrName>ppt_x</p:attrName>
                                          <p:attrName>ppt_y</p:attrName>
                                        </p:attrNameLst>
                                      </p:cBhvr>
                                      <p:rCtr x="55139" y="0"/>
                                    </p:animMotion>
                                  </p:childTnLst>
                                </p:cTn>
                              </p:par>
                              <p:par>
                                <p:cTn id="97" presetID="0" presetClass="path" presetSubtype="0" fill="hold" grpId="0" nodeType="withEffect">
                                  <p:stCondLst>
                                    <p:cond delay="0"/>
                                  </p:stCondLst>
                                  <p:childTnLst>
                                    <p:animMotion origin="layout" path="M -0.26615 -4.44444E-6 L 0.96007 -4.44444E-6 " pathEditMode="relative" rAng="0" ptsTypes="AA">
                                      <p:cBhvr>
                                        <p:cTn id="98" dur="20000" fill="hold"/>
                                        <p:tgtEl>
                                          <p:spTgt spid="255"/>
                                        </p:tgtEl>
                                        <p:attrNameLst>
                                          <p:attrName>ppt_x</p:attrName>
                                          <p:attrName>ppt_y</p:attrName>
                                        </p:attrNameLst>
                                      </p:cBhvr>
                                      <p:rCtr x="61302" y="0"/>
                                    </p:animMotion>
                                  </p:childTnLst>
                                </p:cTn>
                              </p:par>
                              <p:par>
                                <p:cTn id="99" presetID="0" presetClass="path" presetSubtype="0" fill="hold" grpId="0" nodeType="withEffect">
                                  <p:stCondLst>
                                    <p:cond delay="0"/>
                                  </p:stCondLst>
                                  <p:childTnLst>
                                    <p:animMotion origin="layout" path="M -0.27031 3.7037E-6 L 0.96007 3.7037E-6 " pathEditMode="relative" rAng="0" ptsTypes="AA">
                                      <p:cBhvr>
                                        <p:cTn id="100" dur="20000" fill="hold"/>
                                        <p:tgtEl>
                                          <p:spTgt spid="257"/>
                                        </p:tgtEl>
                                        <p:attrNameLst>
                                          <p:attrName>ppt_x</p:attrName>
                                          <p:attrName>ppt_y</p:attrName>
                                        </p:attrNameLst>
                                      </p:cBhvr>
                                      <p:rCtr x="61510" y="0"/>
                                    </p:animMotion>
                                  </p:childTnLst>
                                </p:cTn>
                              </p:par>
                              <p:par>
                                <p:cTn id="101" presetID="0" presetClass="path" presetSubtype="0" fill="hold" grpId="0" nodeType="withEffect">
                                  <p:stCondLst>
                                    <p:cond delay="0"/>
                                  </p:stCondLst>
                                  <p:childTnLst>
                                    <p:animMotion origin="layout" path="M -0.37396 3.33333E-6 L 0.96007 3.33333E-6 " pathEditMode="relative" rAng="0" ptsTypes="AA">
                                      <p:cBhvr>
                                        <p:cTn id="102" dur="20000" fill="hold"/>
                                        <p:tgtEl>
                                          <p:spTgt spid="259"/>
                                        </p:tgtEl>
                                        <p:attrNameLst>
                                          <p:attrName>ppt_x</p:attrName>
                                          <p:attrName>ppt_y</p:attrName>
                                        </p:attrNameLst>
                                      </p:cBhvr>
                                      <p:rCtr x="66701" y="0"/>
                                    </p:animMotion>
                                  </p:childTnLst>
                                </p:cTn>
                              </p:par>
                              <p:par>
                                <p:cTn id="103" presetID="0" presetClass="path" presetSubtype="0" fill="hold" grpId="0" nodeType="withEffect">
                                  <p:stCondLst>
                                    <p:cond delay="0"/>
                                  </p:stCondLst>
                                  <p:childTnLst>
                                    <p:animMotion origin="layout" path="M 0.08437 1.85185E-6 L 0.96007 1.85185E-6 " pathEditMode="relative" rAng="0" ptsTypes="AA">
                                      <p:cBhvr>
                                        <p:cTn id="104" dur="20000" fill="hold"/>
                                        <p:tgtEl>
                                          <p:spTgt spid="260"/>
                                        </p:tgtEl>
                                        <p:attrNameLst>
                                          <p:attrName>ppt_x</p:attrName>
                                          <p:attrName>ppt_y</p:attrName>
                                        </p:attrNameLst>
                                      </p:cBhvr>
                                      <p:rCtr x="43785" y="0"/>
                                    </p:animMotion>
                                  </p:childTnLst>
                                </p:cTn>
                              </p:par>
                              <p:par>
                                <p:cTn id="105" presetID="0" presetClass="path" presetSubtype="0" fill="hold" grpId="0" nodeType="withEffect">
                                  <p:stCondLst>
                                    <p:cond delay="0"/>
                                  </p:stCondLst>
                                  <p:childTnLst>
                                    <p:animMotion origin="layout" path="M -0.14288 -2.96296E-6 L 0.96007 -2.96296E-6 " pathEditMode="relative" rAng="0" ptsTypes="AA">
                                      <p:cBhvr>
                                        <p:cTn id="106" dur="20000" fill="hold"/>
                                        <p:tgtEl>
                                          <p:spTgt spid="262"/>
                                        </p:tgtEl>
                                        <p:attrNameLst>
                                          <p:attrName>ppt_x</p:attrName>
                                          <p:attrName>ppt_y</p:attrName>
                                        </p:attrNameLst>
                                      </p:cBhvr>
                                      <p:rCtr x="55139" y="0"/>
                                    </p:animMotion>
                                  </p:childTnLst>
                                </p:cTn>
                              </p:par>
                              <p:par>
                                <p:cTn id="107" presetID="0" presetClass="path" presetSubtype="0" fill="hold" grpId="0" nodeType="withEffect">
                                  <p:stCondLst>
                                    <p:cond delay="0"/>
                                  </p:stCondLst>
                                  <p:childTnLst>
                                    <p:animMotion origin="layout" path="M -0.14288 -2.96296E-6 L 0.96007 -2.96296E-6 " pathEditMode="relative" rAng="0" ptsTypes="AA">
                                      <p:cBhvr>
                                        <p:cTn id="108" dur="20000" fill="hold"/>
                                        <p:tgtEl>
                                          <p:spTgt spid="270"/>
                                        </p:tgtEl>
                                        <p:attrNameLst>
                                          <p:attrName>ppt_x</p:attrName>
                                          <p:attrName>ppt_y</p:attrName>
                                        </p:attrNameLst>
                                      </p:cBhvr>
                                      <p:rCtr x="55139" y="0"/>
                                    </p:animMotion>
                                  </p:childTnLst>
                                </p:cTn>
                              </p:par>
                              <p:par>
                                <p:cTn id="109" presetID="0" presetClass="path" presetSubtype="0" fill="hold" grpId="0" nodeType="withEffect">
                                  <p:stCondLst>
                                    <p:cond delay="0"/>
                                  </p:stCondLst>
                                  <p:childTnLst>
                                    <p:animMotion origin="layout" path="M -0.14288 -2.96296E-6 L 0.96007 -2.96296E-6 " pathEditMode="relative" rAng="0" ptsTypes="AA">
                                      <p:cBhvr>
                                        <p:cTn id="110" dur="20000" fill="hold"/>
                                        <p:tgtEl>
                                          <p:spTgt spid="286"/>
                                        </p:tgtEl>
                                        <p:attrNameLst>
                                          <p:attrName>ppt_x</p:attrName>
                                          <p:attrName>ppt_y</p:attrName>
                                        </p:attrNameLst>
                                      </p:cBhvr>
                                      <p:rCtr x="55139" y="0"/>
                                    </p:animMotion>
                                  </p:childTnLst>
                                </p:cTn>
                              </p:par>
                              <p:par>
                                <p:cTn id="111" presetID="0" presetClass="path" presetSubtype="0" fill="hold" grpId="0" nodeType="withEffect">
                                  <p:stCondLst>
                                    <p:cond delay="0"/>
                                  </p:stCondLst>
                                  <p:childTnLst>
                                    <p:animMotion origin="layout" path="M 0.08437 1.85185E-6 L 0.96007 1.85185E-6 " pathEditMode="relative" rAng="0" ptsTypes="AA">
                                      <p:cBhvr>
                                        <p:cTn id="112" dur="20000" fill="hold"/>
                                        <p:tgtEl>
                                          <p:spTgt spid="292"/>
                                        </p:tgtEl>
                                        <p:attrNameLst>
                                          <p:attrName>ppt_x</p:attrName>
                                          <p:attrName>ppt_y</p:attrName>
                                        </p:attrNameLst>
                                      </p:cBhvr>
                                      <p:rCtr x="43785" y="0"/>
                                    </p:animMotion>
                                  </p:childTnLst>
                                </p:cTn>
                              </p:par>
                              <p:par>
                                <p:cTn id="113" presetID="0" presetClass="path" presetSubtype="0" fill="hold" grpId="0" nodeType="withEffect">
                                  <p:stCondLst>
                                    <p:cond delay="0"/>
                                  </p:stCondLst>
                                  <p:childTnLst>
                                    <p:animMotion origin="layout" path="M 0.08437 1.85185E-6 L 0.96007 1.85185E-6 " pathEditMode="relative" rAng="0" ptsTypes="AA">
                                      <p:cBhvr>
                                        <p:cTn id="114" dur="20000" fill="hold"/>
                                        <p:tgtEl>
                                          <p:spTgt spid="300"/>
                                        </p:tgtEl>
                                        <p:attrNameLst>
                                          <p:attrName>ppt_x</p:attrName>
                                          <p:attrName>ppt_y</p:attrName>
                                        </p:attrNameLst>
                                      </p:cBhvr>
                                      <p:rCtr x="43785" y="0"/>
                                    </p:animMotion>
                                  </p:childTnLst>
                                </p:cTn>
                              </p:par>
                              <p:par>
                                <p:cTn id="115" presetID="0" presetClass="path" presetSubtype="0" fill="hold" grpId="0" nodeType="withEffect">
                                  <p:stCondLst>
                                    <p:cond delay="0"/>
                                  </p:stCondLst>
                                  <p:childTnLst>
                                    <p:animMotion origin="layout" path="M 0.08437 1.85185E-6 L 0.96007 1.85185E-6 " pathEditMode="relative" rAng="0" ptsTypes="AA">
                                      <p:cBhvr>
                                        <p:cTn id="116" dur="20000" fill="hold"/>
                                        <p:tgtEl>
                                          <p:spTgt spid="308"/>
                                        </p:tgtEl>
                                        <p:attrNameLst>
                                          <p:attrName>ppt_x</p:attrName>
                                          <p:attrName>ppt_y</p:attrName>
                                        </p:attrNameLst>
                                      </p:cBhvr>
                                      <p:rCtr x="43785" y="0"/>
                                    </p:animMotion>
                                  </p:childTnLst>
                                </p:cTn>
                              </p:par>
                              <p:par>
                                <p:cTn id="117" presetID="0" presetClass="path" presetSubtype="0" fill="hold" grpId="0" nodeType="withEffect">
                                  <p:stCondLst>
                                    <p:cond delay="0"/>
                                  </p:stCondLst>
                                  <p:childTnLst>
                                    <p:animMotion origin="layout" path="M -0.27031 3.7037E-6 L 0.96007 3.7037E-6 " pathEditMode="relative" rAng="0" ptsTypes="AA">
                                      <p:cBhvr>
                                        <p:cTn id="118" dur="20000" fill="hold"/>
                                        <p:tgtEl>
                                          <p:spTgt spid="321"/>
                                        </p:tgtEl>
                                        <p:attrNameLst>
                                          <p:attrName>ppt_x</p:attrName>
                                          <p:attrName>ppt_y</p:attrName>
                                        </p:attrNameLst>
                                      </p:cBhvr>
                                      <p:rCtr x="61510" y="0"/>
                                    </p:animMotion>
                                  </p:childTnLst>
                                </p:cTn>
                              </p:par>
                              <p:par>
                                <p:cTn id="119" presetID="0" presetClass="path" presetSubtype="0" fill="hold" grpId="0" nodeType="withEffect">
                                  <p:stCondLst>
                                    <p:cond delay="0"/>
                                  </p:stCondLst>
                                  <p:childTnLst>
                                    <p:animMotion origin="layout" path="M 0.08437 1.85185E-6 L 0.96007 1.85185E-6 " pathEditMode="relative" rAng="0" ptsTypes="AA">
                                      <p:cBhvr>
                                        <p:cTn id="120" dur="20000" fill="hold"/>
                                        <p:tgtEl>
                                          <p:spTgt spid="324"/>
                                        </p:tgtEl>
                                        <p:attrNameLst>
                                          <p:attrName>ppt_x</p:attrName>
                                          <p:attrName>ppt_y</p:attrName>
                                        </p:attrNameLst>
                                      </p:cBhvr>
                                      <p:rCtr x="43785" y="0"/>
                                    </p:animMotion>
                                  </p:childTnLst>
                                </p:cTn>
                              </p:par>
                              <p:par>
                                <p:cTn id="121" presetID="0" presetClass="path" presetSubtype="0" fill="hold" grpId="0" nodeType="withEffect">
                                  <p:stCondLst>
                                    <p:cond delay="0"/>
                                  </p:stCondLst>
                                  <p:childTnLst>
                                    <p:animMotion origin="layout" path="M -0.26615 -4.44444E-6 L 0.96007 -4.44444E-6 " pathEditMode="relative" rAng="0" ptsTypes="AA">
                                      <p:cBhvr>
                                        <p:cTn id="122" dur="20000" fill="hold"/>
                                        <p:tgtEl>
                                          <p:spTgt spid="327"/>
                                        </p:tgtEl>
                                        <p:attrNameLst>
                                          <p:attrName>ppt_x</p:attrName>
                                          <p:attrName>ppt_y</p:attrName>
                                        </p:attrNameLst>
                                      </p:cBhvr>
                                      <p:rCtr x="61302" y="0"/>
                                    </p:animMotion>
                                  </p:childTnLst>
                                </p:cTn>
                              </p:par>
                              <p:par>
                                <p:cTn id="123" presetID="0" presetClass="path" presetSubtype="0" fill="hold" grpId="0" nodeType="withEffect">
                                  <p:stCondLst>
                                    <p:cond delay="0"/>
                                  </p:stCondLst>
                                  <p:childTnLst>
                                    <p:animMotion origin="layout" path="M -0.37396 3.33333E-6 L 0.96007 3.33333E-6 " pathEditMode="relative" rAng="0" ptsTypes="AA">
                                      <p:cBhvr>
                                        <p:cTn id="124" dur="20000" fill="hold"/>
                                        <p:tgtEl>
                                          <p:spTgt spid="331"/>
                                        </p:tgtEl>
                                        <p:attrNameLst>
                                          <p:attrName>ppt_x</p:attrName>
                                          <p:attrName>ppt_y</p:attrName>
                                        </p:attrNameLst>
                                      </p:cBhvr>
                                      <p:rCtr x="66701" y="0"/>
                                    </p:animMotion>
                                  </p:childTnLst>
                                </p:cTn>
                              </p:par>
                              <p:par>
                                <p:cTn id="125" presetID="0" presetClass="path" presetSubtype="0" fill="hold" grpId="0" nodeType="withEffect">
                                  <p:stCondLst>
                                    <p:cond delay="0"/>
                                  </p:stCondLst>
                                  <p:childTnLst>
                                    <p:animMotion origin="layout" path="M 0.08437 1.85185E-6 L 0.96007 1.85185E-6 " pathEditMode="relative" rAng="0" ptsTypes="AA">
                                      <p:cBhvr>
                                        <p:cTn id="126" dur="20000" fill="hold"/>
                                        <p:tgtEl>
                                          <p:spTgt spid="332"/>
                                        </p:tgtEl>
                                        <p:attrNameLst>
                                          <p:attrName>ppt_x</p:attrName>
                                          <p:attrName>ppt_y</p:attrName>
                                        </p:attrNameLst>
                                      </p:cBhvr>
                                      <p:rCtr x="43785" y="0"/>
                                    </p:animMotion>
                                  </p:childTnLst>
                                </p:cTn>
                              </p:par>
                              <p:par>
                                <p:cTn id="127" presetID="0" presetClass="path" presetSubtype="0" fill="hold" grpId="0" nodeType="withEffect">
                                  <p:stCondLst>
                                    <p:cond delay="0"/>
                                  </p:stCondLst>
                                  <p:childTnLst>
                                    <p:animMotion origin="layout" path="M -0.14288 -2.96296E-6 L 0.96007 -2.96296E-6 " pathEditMode="relative" rAng="0" ptsTypes="AA">
                                      <p:cBhvr>
                                        <p:cTn id="128" dur="20000" fill="hold"/>
                                        <p:tgtEl>
                                          <p:spTgt spid="334"/>
                                        </p:tgtEl>
                                        <p:attrNameLst>
                                          <p:attrName>ppt_x</p:attrName>
                                          <p:attrName>ppt_y</p:attrName>
                                        </p:attrNameLst>
                                      </p:cBhvr>
                                      <p:rCtr x="55139" y="0"/>
                                    </p:animMotion>
                                  </p:childTnLst>
                                </p:cTn>
                              </p:par>
                              <p:par>
                                <p:cTn id="129" presetID="0" presetClass="path" presetSubtype="0" fill="hold" grpId="0" nodeType="withEffect">
                                  <p:stCondLst>
                                    <p:cond delay="0"/>
                                  </p:stCondLst>
                                  <p:childTnLst>
                                    <p:animMotion origin="layout" path="M -0.26615 -4.44444E-6 L 0.96007 -4.44444E-6 " pathEditMode="relative" rAng="0" ptsTypes="AA">
                                      <p:cBhvr>
                                        <p:cTn id="130" dur="20000" fill="hold"/>
                                        <p:tgtEl>
                                          <p:spTgt spid="335"/>
                                        </p:tgtEl>
                                        <p:attrNameLst>
                                          <p:attrName>ppt_x</p:attrName>
                                          <p:attrName>ppt_y</p:attrName>
                                        </p:attrNameLst>
                                      </p:cBhvr>
                                      <p:rCtr x="61302" y="0"/>
                                    </p:animMotion>
                                  </p:childTnLst>
                                </p:cTn>
                              </p:par>
                              <p:par>
                                <p:cTn id="131" presetID="0" presetClass="path" presetSubtype="0" fill="hold" grpId="0" nodeType="withEffect">
                                  <p:stCondLst>
                                    <p:cond delay="0"/>
                                  </p:stCondLst>
                                  <p:childTnLst>
                                    <p:animMotion origin="layout" path="M -0.04566 1.85185E-6 L 0.96007 1.85185E-6 " pathEditMode="relative" rAng="0" ptsTypes="AA">
                                      <p:cBhvr>
                                        <p:cTn id="132" dur="20000" fill="hold"/>
                                        <p:tgtEl>
                                          <p:spTgt spid="338"/>
                                        </p:tgtEl>
                                        <p:attrNameLst>
                                          <p:attrName>ppt_x</p:attrName>
                                          <p:attrName>ppt_y</p:attrName>
                                        </p:attrNameLst>
                                      </p:cBhvr>
                                      <p:rCtr x="50278" y="0"/>
                                    </p:animMotion>
                                  </p:childTnLst>
                                </p:cTn>
                              </p:par>
                              <p:par>
                                <p:cTn id="133" presetID="0" presetClass="path" presetSubtype="0" fill="hold" grpId="0" nodeType="withEffect">
                                  <p:stCondLst>
                                    <p:cond delay="0"/>
                                  </p:stCondLst>
                                  <p:childTnLst>
                                    <p:animMotion origin="layout" path="M -0.37396 3.33333E-6 L 0.96007 3.33333E-6 " pathEditMode="relative" rAng="0" ptsTypes="AA">
                                      <p:cBhvr>
                                        <p:cTn id="134" dur="20000" fill="hold"/>
                                        <p:tgtEl>
                                          <p:spTgt spid="339"/>
                                        </p:tgtEl>
                                        <p:attrNameLst>
                                          <p:attrName>ppt_x</p:attrName>
                                          <p:attrName>ppt_y</p:attrName>
                                        </p:attrNameLst>
                                      </p:cBhvr>
                                      <p:rCtr x="66701" y="0"/>
                                    </p:animMotion>
                                  </p:childTnLst>
                                </p:cTn>
                              </p:par>
                              <p:par>
                                <p:cTn id="135" presetID="0" presetClass="path" presetSubtype="0" fill="hold" grpId="0" nodeType="withEffect">
                                  <p:stCondLst>
                                    <p:cond delay="0"/>
                                  </p:stCondLst>
                                  <p:childTnLst>
                                    <p:animMotion origin="layout" path="M 0.08437 1.85185E-6 L 0.96007 1.85185E-6 " pathEditMode="relative" rAng="0" ptsTypes="AA">
                                      <p:cBhvr>
                                        <p:cTn id="136" dur="20000" fill="hold"/>
                                        <p:tgtEl>
                                          <p:spTgt spid="340"/>
                                        </p:tgtEl>
                                        <p:attrNameLst>
                                          <p:attrName>ppt_x</p:attrName>
                                          <p:attrName>ppt_y</p:attrName>
                                        </p:attrNameLst>
                                      </p:cBhvr>
                                      <p:rCtr x="43785" y="0"/>
                                    </p:animMotion>
                                  </p:childTnLst>
                                </p:cTn>
                              </p:par>
                              <p:par>
                                <p:cTn id="137" presetID="0" presetClass="path" presetSubtype="0" fill="hold" grpId="0" nodeType="withEffect">
                                  <p:stCondLst>
                                    <p:cond delay="0"/>
                                  </p:stCondLst>
                                  <p:childTnLst>
                                    <p:animMotion origin="layout" path="M -0.26615 -4.44444E-6 L 0.96007 -4.44444E-6 " pathEditMode="relative" rAng="0" ptsTypes="AA">
                                      <p:cBhvr>
                                        <p:cTn id="138" dur="20000" fill="hold"/>
                                        <p:tgtEl>
                                          <p:spTgt spid="343"/>
                                        </p:tgtEl>
                                        <p:attrNameLst>
                                          <p:attrName>ppt_x</p:attrName>
                                          <p:attrName>ppt_y</p:attrName>
                                        </p:attrNameLst>
                                      </p:cBhvr>
                                      <p:rCtr x="61302" y="0"/>
                                    </p:animMotion>
                                  </p:childTnLst>
                                </p:cTn>
                              </p:par>
                              <p:par>
                                <p:cTn id="139" presetID="0" presetClass="path" presetSubtype="0" fill="hold" grpId="0" nodeType="withEffect">
                                  <p:stCondLst>
                                    <p:cond delay="0"/>
                                  </p:stCondLst>
                                  <p:childTnLst>
                                    <p:animMotion origin="layout" path="M 0.08437 1.85185E-6 L 0.96007 1.85185E-6 " pathEditMode="relative" rAng="0" ptsTypes="AA">
                                      <p:cBhvr>
                                        <p:cTn id="140" dur="20000" fill="hold"/>
                                        <p:tgtEl>
                                          <p:spTgt spid="348"/>
                                        </p:tgtEl>
                                        <p:attrNameLst>
                                          <p:attrName>ppt_x</p:attrName>
                                          <p:attrName>ppt_y</p:attrName>
                                        </p:attrNameLst>
                                      </p:cBhvr>
                                      <p:rCtr x="43785" y="0"/>
                                    </p:animMotion>
                                  </p:childTnLst>
                                </p:cTn>
                              </p:par>
                              <p:par>
                                <p:cTn id="141" presetID="0" presetClass="path" presetSubtype="0" fill="hold" grpId="0" nodeType="withEffect">
                                  <p:stCondLst>
                                    <p:cond delay="0"/>
                                  </p:stCondLst>
                                  <p:childTnLst>
                                    <p:animMotion origin="layout" path="M -0.14288 -2.96296E-6 L 0.96007 -2.96296E-6 " pathEditMode="relative" rAng="0" ptsTypes="AA">
                                      <p:cBhvr>
                                        <p:cTn id="142" dur="20000" fill="hold"/>
                                        <p:tgtEl>
                                          <p:spTgt spid="350"/>
                                        </p:tgtEl>
                                        <p:attrNameLst>
                                          <p:attrName>ppt_x</p:attrName>
                                          <p:attrName>ppt_y</p:attrName>
                                        </p:attrNameLst>
                                      </p:cBhvr>
                                      <p:rCtr x="55139" y="0"/>
                                    </p:animMotion>
                                  </p:childTnLst>
                                </p:cTn>
                              </p:par>
                              <p:par>
                                <p:cTn id="143" presetID="0" presetClass="path" presetSubtype="0" fill="hold" grpId="0" nodeType="withEffect">
                                  <p:stCondLst>
                                    <p:cond delay="0"/>
                                  </p:stCondLst>
                                  <p:childTnLst>
                                    <p:animMotion origin="layout" path="M 0.1559 -3.7037E-7 L 0.96007 -3.7037E-7 " pathEditMode="relative" rAng="0" ptsTypes="AA">
                                      <p:cBhvr>
                                        <p:cTn id="144" dur="20000" fill="hold"/>
                                        <p:tgtEl>
                                          <p:spTgt spid="352"/>
                                        </p:tgtEl>
                                        <p:attrNameLst>
                                          <p:attrName>ppt_x</p:attrName>
                                          <p:attrName>ppt_y</p:attrName>
                                        </p:attrNameLst>
                                      </p:cBhvr>
                                      <p:rCtr x="40208" y="0"/>
                                    </p:animMotion>
                                  </p:childTnLst>
                                </p:cTn>
                              </p:par>
                              <p:par>
                                <p:cTn id="145" presetID="0" presetClass="path" presetSubtype="0" fill="hold" grpId="0" nodeType="withEffect">
                                  <p:stCondLst>
                                    <p:cond delay="0"/>
                                  </p:stCondLst>
                                  <p:childTnLst>
                                    <p:animMotion origin="layout" path="M -0.04566 1.85185E-6 L 0.96007 1.85185E-6 " pathEditMode="relative" rAng="0" ptsTypes="AA">
                                      <p:cBhvr>
                                        <p:cTn id="146" dur="20000" fill="hold"/>
                                        <p:tgtEl>
                                          <p:spTgt spid="354"/>
                                        </p:tgtEl>
                                        <p:attrNameLst>
                                          <p:attrName>ppt_x</p:attrName>
                                          <p:attrName>ppt_y</p:attrName>
                                        </p:attrNameLst>
                                      </p:cBhvr>
                                      <p:rCtr x="50278" y="0"/>
                                    </p:animMotion>
                                  </p:childTnLst>
                                </p:cTn>
                              </p:par>
                              <p:par>
                                <p:cTn id="147" presetID="0" presetClass="path" presetSubtype="0" fill="hold" grpId="0" nodeType="withEffect">
                                  <p:stCondLst>
                                    <p:cond delay="0"/>
                                  </p:stCondLst>
                                  <p:childTnLst>
                                    <p:animMotion origin="layout" path="M 0.08437 1.85185E-6 L 0.96007 1.85185E-6 " pathEditMode="relative" rAng="0" ptsTypes="AA">
                                      <p:cBhvr>
                                        <p:cTn id="148" dur="20000" fill="hold"/>
                                        <p:tgtEl>
                                          <p:spTgt spid="356"/>
                                        </p:tgtEl>
                                        <p:attrNameLst>
                                          <p:attrName>ppt_x</p:attrName>
                                          <p:attrName>ppt_y</p:attrName>
                                        </p:attrNameLst>
                                      </p:cBhvr>
                                      <p:rCtr x="43785" y="0"/>
                                    </p:animMotion>
                                  </p:childTnLst>
                                </p:cTn>
                              </p:par>
                              <p:par>
                                <p:cTn id="149" presetID="0" presetClass="path" presetSubtype="0" fill="hold" grpId="0" nodeType="withEffect">
                                  <p:stCondLst>
                                    <p:cond delay="0"/>
                                  </p:stCondLst>
                                  <p:childTnLst>
                                    <p:animMotion origin="layout" path="M 0.04826 2.59259E-6 L 0.96007 2.59259E-6 " pathEditMode="relative" rAng="0" ptsTypes="AA">
                                      <p:cBhvr>
                                        <p:cTn id="150" dur="20000" fill="hold"/>
                                        <p:tgtEl>
                                          <p:spTgt spid="357"/>
                                        </p:tgtEl>
                                        <p:attrNameLst>
                                          <p:attrName>ppt_x</p:attrName>
                                          <p:attrName>ppt_y</p:attrName>
                                        </p:attrNameLst>
                                      </p:cBhvr>
                                      <p:rCtr x="45590" y="0"/>
                                    </p:animMotion>
                                  </p:childTnLst>
                                </p:cTn>
                              </p:par>
                              <p:par>
                                <p:cTn id="151" presetID="63" presetClass="path" presetSubtype="0" fill="hold" nodeType="withEffect">
                                  <p:stCondLst>
                                    <p:cond delay="0"/>
                                  </p:stCondLst>
                                  <p:childTnLst>
                                    <p:animMotion origin="layout" path="M 0 0  L 0.25 0  E" pathEditMode="relative" ptsTypes="">
                                      <p:cBhvr>
                                        <p:cTn id="152" dur="20000" spd="-100000" fill="hold"/>
                                        <p:tgtEl>
                                          <p:spTgt spid="390"/>
                                        </p:tgtEl>
                                        <p:attrNameLst>
                                          <p:attrName>ppt_x</p:attrName>
                                          <p:attrName>ppt_y</p:attrName>
                                        </p:attrNameLst>
                                      </p:cBhvr>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 grpId="0" animBg="1"/>
      <p:bldP spid="133" grpId="0" animBg="1"/>
      <p:bldP spid="134" grpId="0" animBg="1"/>
      <p:bldP spid="136" grpId="0" animBg="1"/>
      <p:bldP spid="137" grpId="0" animBg="1"/>
      <p:bldP spid="138" grpId="0" animBg="1"/>
      <p:bldP spid="141" grpId="0" animBg="1"/>
      <p:bldP spid="144" grpId="0" animBg="1"/>
      <p:bldP spid="145" grpId="0" animBg="1"/>
      <p:bldP spid="150" grpId="0" animBg="1"/>
      <p:bldP spid="151" grpId="0" animBg="1"/>
      <p:bldP spid="152" grpId="0" animBg="1"/>
      <p:bldP spid="153" grpId="0" animBg="1"/>
      <p:bldP spid="154" grpId="0" animBg="1"/>
      <p:bldP spid="157" grpId="0" animBg="1"/>
      <p:bldP spid="166" grpId="0" animBg="1"/>
      <p:bldP spid="170" grpId="0" animBg="1"/>
      <p:bldP spid="172" grpId="0" animBg="1"/>
      <p:bldP spid="174" grpId="0" animBg="1"/>
      <p:bldP spid="175" grpId="0" animBg="1"/>
      <p:bldP spid="178" grpId="0" animBg="1"/>
      <p:bldP spid="179" grpId="0" animBg="1"/>
      <p:bldP spid="180" grpId="0" animBg="1"/>
      <p:bldP spid="182" grpId="0" animBg="1"/>
      <p:bldP spid="188" grpId="0" animBg="1"/>
      <p:bldP spid="190" grpId="0" animBg="1"/>
      <p:bldP spid="192" grpId="0" animBg="1"/>
      <p:bldP spid="194" grpId="0" animBg="1"/>
      <p:bldP spid="198" grpId="0" animBg="1"/>
      <p:bldP spid="199" grpId="0" animBg="1"/>
      <p:bldP spid="200" grpId="0" animBg="1"/>
      <p:bldP spid="202" grpId="0" animBg="1"/>
      <p:bldP spid="203" grpId="0" animBg="1"/>
      <p:bldP spid="204" grpId="0" animBg="1"/>
      <p:bldP spid="206" grpId="0" animBg="1"/>
      <p:bldP spid="208" grpId="0" animBg="1"/>
      <p:bldP spid="210" grpId="0" animBg="1"/>
      <p:bldP spid="214" grpId="0" animBg="1"/>
      <p:bldP spid="215" grpId="0" animBg="1"/>
      <p:bldP spid="218" grpId="0" animBg="1"/>
      <p:bldP spid="220" grpId="0" animBg="1"/>
      <p:bldP spid="230" grpId="0" animBg="1"/>
      <p:bldP spid="238" grpId="0" animBg="1"/>
      <p:bldP spid="243" grpId="0" animBg="1"/>
      <p:bldP spid="248" grpId="0" animBg="1"/>
      <p:bldP spid="254" grpId="0" animBg="1"/>
      <p:bldP spid="255" grpId="0" animBg="1"/>
      <p:bldP spid="257" grpId="0" animBg="1"/>
      <p:bldP spid="259" grpId="0" animBg="1"/>
      <p:bldP spid="260" grpId="0" animBg="1"/>
      <p:bldP spid="262" grpId="0" animBg="1"/>
      <p:bldP spid="270" grpId="0" animBg="1"/>
      <p:bldP spid="286" grpId="0" animBg="1"/>
      <p:bldP spid="292" grpId="0" animBg="1"/>
      <p:bldP spid="300" grpId="0" animBg="1"/>
      <p:bldP spid="308" grpId="0" animBg="1"/>
      <p:bldP spid="321" grpId="0" animBg="1"/>
      <p:bldP spid="324" grpId="0" animBg="1"/>
      <p:bldP spid="327" grpId="0" animBg="1"/>
      <p:bldP spid="331" grpId="0" animBg="1"/>
      <p:bldP spid="332" grpId="0" animBg="1"/>
      <p:bldP spid="334" grpId="0" animBg="1"/>
      <p:bldP spid="335" grpId="0" animBg="1"/>
      <p:bldP spid="338" grpId="0" animBg="1"/>
      <p:bldP spid="339" grpId="0" animBg="1"/>
      <p:bldP spid="340" grpId="0" animBg="1"/>
      <p:bldP spid="343" grpId="0" animBg="1"/>
      <p:bldP spid="348" grpId="0" animBg="1"/>
      <p:bldP spid="350" grpId="0" animBg="1"/>
      <p:bldP spid="352" grpId="0" animBg="1"/>
      <p:bldP spid="354" grpId="0" animBg="1"/>
      <p:bldP spid="356" grpId="0" animBg="1"/>
      <p:bldP spid="357" grpId="0" animBg="1"/>
    </p:bldLst>
  </p:timing>
</p:sldLayout>
</file>

<file path=ppt/slideLayouts/slideLayout148.xml><?xml version="1.0" encoding="utf-8"?>
<p:sldLayout xmlns:a="http://schemas.openxmlformats.org/drawingml/2006/main" xmlns:r="http://schemas.openxmlformats.org/officeDocument/2006/relationships" xmlns:p="http://schemas.openxmlformats.org/presentationml/2006/main" preserve="1" userDrawn="1">
  <p:cSld name="41_Custom Layout">
    <p:spTree>
      <p:nvGrpSpPr>
        <p:cNvPr id="1" name=""/>
        <p:cNvGrpSpPr/>
        <p:nvPr/>
      </p:nvGrpSpPr>
      <p:grpSpPr>
        <a:xfrm>
          <a:off x="0" y="0"/>
          <a:ext cx="0" cy="0"/>
          <a:chOff x="0" y="0"/>
          <a:chExt cx="0" cy="0"/>
        </a:xfrm>
      </p:grpSpPr>
      <p:pic>
        <p:nvPicPr>
          <p:cNvPr id="2" name="Picture 1" descr="techno-green.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rot="11827877">
            <a:off x="-4049235" y="-692955"/>
            <a:ext cx="17965328" cy="16662813"/>
          </a:xfrm>
          <a:prstGeom prst="rect">
            <a:avLst/>
          </a:prstGeom>
        </p:spPr>
      </p:pic>
      <p:sp>
        <p:nvSpPr>
          <p:cNvPr id="114" name="Chevron 113"/>
          <p:cNvSpPr/>
          <p:nvPr userDrawn="1"/>
        </p:nvSpPr>
        <p:spPr>
          <a:xfrm>
            <a:off x="2742600" y="98414"/>
            <a:ext cx="360000" cy="360000"/>
          </a:xfrm>
          <a:prstGeom prst="chevron">
            <a:avLst/>
          </a:prstGeom>
          <a:noFill/>
          <a:ln w="3175">
            <a:solidFill>
              <a:schemeClr val="accent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FFFFFF"/>
              </a:solidFill>
            </a:endParaRPr>
          </a:p>
        </p:txBody>
      </p:sp>
      <p:sp>
        <p:nvSpPr>
          <p:cNvPr id="122" name="Chevron 121"/>
          <p:cNvSpPr/>
          <p:nvPr userDrawn="1"/>
        </p:nvSpPr>
        <p:spPr>
          <a:xfrm>
            <a:off x="5017789" y="98414"/>
            <a:ext cx="360000" cy="360000"/>
          </a:xfrm>
          <a:prstGeom prst="chevron">
            <a:avLst/>
          </a:prstGeom>
          <a:noFill/>
          <a:ln w="3175">
            <a:solidFill>
              <a:schemeClr val="accent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FFFFFF"/>
              </a:solidFill>
            </a:endParaRPr>
          </a:p>
        </p:txBody>
      </p:sp>
      <p:sp>
        <p:nvSpPr>
          <p:cNvPr id="131" name="Chevron 130"/>
          <p:cNvSpPr/>
          <p:nvPr userDrawn="1"/>
        </p:nvSpPr>
        <p:spPr>
          <a:xfrm>
            <a:off x="5397860" y="7087567"/>
            <a:ext cx="360000" cy="360000"/>
          </a:xfrm>
          <a:prstGeom prst="chevron">
            <a:avLst/>
          </a:prstGeom>
          <a:noFill/>
          <a:ln w="3175">
            <a:solidFill>
              <a:schemeClr val="accent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FFFFFF"/>
              </a:solidFill>
            </a:endParaRPr>
          </a:p>
        </p:txBody>
      </p:sp>
      <p:sp>
        <p:nvSpPr>
          <p:cNvPr id="138" name="Chevron 137"/>
          <p:cNvSpPr/>
          <p:nvPr userDrawn="1"/>
        </p:nvSpPr>
        <p:spPr>
          <a:xfrm>
            <a:off x="7313049" y="159639"/>
            <a:ext cx="360000" cy="360000"/>
          </a:xfrm>
          <a:prstGeom prst="chevron">
            <a:avLst/>
          </a:prstGeom>
          <a:noFill/>
          <a:ln w="3175">
            <a:solidFill>
              <a:schemeClr val="accent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FFFFFF"/>
              </a:solidFill>
            </a:endParaRPr>
          </a:p>
        </p:txBody>
      </p:sp>
      <p:sp>
        <p:nvSpPr>
          <p:cNvPr id="348" name="Chevron 347"/>
          <p:cNvSpPr/>
          <p:nvPr userDrawn="1"/>
        </p:nvSpPr>
        <p:spPr>
          <a:xfrm>
            <a:off x="-7762700" y="-1127467"/>
            <a:ext cx="360000" cy="360000"/>
          </a:xfrm>
          <a:prstGeom prst="chevron">
            <a:avLst/>
          </a:prstGeom>
          <a:noFill/>
          <a:ln w="3175">
            <a:solidFill>
              <a:schemeClr val="accent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FFFFFF"/>
              </a:solidFill>
            </a:endParaRPr>
          </a:p>
        </p:txBody>
      </p:sp>
      <p:sp>
        <p:nvSpPr>
          <p:cNvPr id="352" name="Chevron 351"/>
          <p:cNvSpPr/>
          <p:nvPr userDrawn="1"/>
        </p:nvSpPr>
        <p:spPr>
          <a:xfrm>
            <a:off x="-7989155" y="-72537"/>
            <a:ext cx="360000" cy="360000"/>
          </a:xfrm>
          <a:prstGeom prst="chevron">
            <a:avLst/>
          </a:prstGeom>
          <a:noFill/>
          <a:ln w="3175">
            <a:solidFill>
              <a:schemeClr val="accent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FFFFFF"/>
              </a:solidFill>
            </a:endParaRPr>
          </a:p>
        </p:txBody>
      </p:sp>
      <p:sp>
        <p:nvSpPr>
          <p:cNvPr id="354" name="Chevron 353"/>
          <p:cNvSpPr/>
          <p:nvPr userDrawn="1"/>
        </p:nvSpPr>
        <p:spPr>
          <a:xfrm>
            <a:off x="1978998" y="5725718"/>
            <a:ext cx="360000" cy="360000"/>
          </a:xfrm>
          <a:prstGeom prst="chevron">
            <a:avLst/>
          </a:prstGeom>
          <a:noFill/>
          <a:ln w="3175">
            <a:solidFill>
              <a:schemeClr val="accent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FFFFFF"/>
              </a:solidFill>
            </a:endParaRPr>
          </a:p>
        </p:txBody>
      </p:sp>
      <p:sp>
        <p:nvSpPr>
          <p:cNvPr id="356" name="Chevron 355"/>
          <p:cNvSpPr/>
          <p:nvPr userDrawn="1"/>
        </p:nvSpPr>
        <p:spPr>
          <a:xfrm>
            <a:off x="725539" y="5641293"/>
            <a:ext cx="360000" cy="360000"/>
          </a:xfrm>
          <a:prstGeom prst="chevron">
            <a:avLst/>
          </a:prstGeom>
          <a:noFill/>
          <a:ln w="3175">
            <a:solidFill>
              <a:schemeClr val="accent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FFFFFF"/>
              </a:solidFill>
            </a:endParaRPr>
          </a:p>
        </p:txBody>
      </p:sp>
      <p:sp>
        <p:nvSpPr>
          <p:cNvPr id="360" name="Chevron 359"/>
          <p:cNvSpPr/>
          <p:nvPr userDrawn="1"/>
        </p:nvSpPr>
        <p:spPr>
          <a:xfrm>
            <a:off x="-5713966" y="-72537"/>
            <a:ext cx="360000" cy="360000"/>
          </a:xfrm>
          <a:prstGeom prst="chevron">
            <a:avLst/>
          </a:prstGeom>
          <a:noFill/>
          <a:ln w="3175">
            <a:solidFill>
              <a:schemeClr val="accent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FFFFFF"/>
              </a:solidFill>
            </a:endParaRPr>
          </a:p>
        </p:txBody>
      </p:sp>
      <p:sp>
        <p:nvSpPr>
          <p:cNvPr id="362" name="Chevron 361"/>
          <p:cNvSpPr/>
          <p:nvPr userDrawn="1"/>
        </p:nvSpPr>
        <p:spPr>
          <a:xfrm>
            <a:off x="-3311994" y="-1487467"/>
            <a:ext cx="360000" cy="360000"/>
          </a:xfrm>
          <a:prstGeom prst="chevron">
            <a:avLst/>
          </a:prstGeom>
          <a:noFill/>
          <a:ln w="3175">
            <a:solidFill>
              <a:schemeClr val="accent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FFFFFF"/>
              </a:solidFill>
            </a:endParaRPr>
          </a:p>
        </p:txBody>
      </p:sp>
      <p:sp>
        <p:nvSpPr>
          <p:cNvPr id="370" name="Chevron 369"/>
          <p:cNvSpPr/>
          <p:nvPr userDrawn="1"/>
        </p:nvSpPr>
        <p:spPr>
          <a:xfrm>
            <a:off x="178774" y="5831160"/>
            <a:ext cx="360000" cy="360000"/>
          </a:xfrm>
          <a:prstGeom prst="chevron">
            <a:avLst/>
          </a:prstGeom>
          <a:noFill/>
          <a:ln w="3175">
            <a:solidFill>
              <a:schemeClr val="accent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FFFFFF"/>
              </a:solidFill>
            </a:endParaRPr>
          </a:p>
        </p:txBody>
      </p:sp>
      <p:sp>
        <p:nvSpPr>
          <p:cNvPr id="372" name="Chevron 371"/>
          <p:cNvSpPr/>
          <p:nvPr userDrawn="1"/>
        </p:nvSpPr>
        <p:spPr>
          <a:xfrm>
            <a:off x="-3192251" y="-1066242"/>
            <a:ext cx="360000" cy="360000"/>
          </a:xfrm>
          <a:prstGeom prst="chevron">
            <a:avLst/>
          </a:prstGeom>
          <a:noFill/>
          <a:ln w="3175">
            <a:solidFill>
              <a:schemeClr val="accent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FFFFFF"/>
              </a:solidFill>
            </a:endParaRPr>
          </a:p>
        </p:txBody>
      </p:sp>
      <p:sp>
        <p:nvSpPr>
          <p:cNvPr id="376" name="Chevron 375"/>
          <p:cNvSpPr/>
          <p:nvPr userDrawn="1"/>
        </p:nvSpPr>
        <p:spPr>
          <a:xfrm>
            <a:off x="-3418706" y="-11312"/>
            <a:ext cx="360000" cy="360000"/>
          </a:xfrm>
          <a:prstGeom prst="chevron">
            <a:avLst/>
          </a:prstGeom>
          <a:noFill/>
          <a:ln w="3175">
            <a:solidFill>
              <a:schemeClr val="accent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FFFFFF"/>
              </a:solidFill>
            </a:endParaRPr>
          </a:p>
        </p:txBody>
      </p:sp>
      <p:sp>
        <p:nvSpPr>
          <p:cNvPr id="378" name="Chevron 377"/>
          <p:cNvSpPr/>
          <p:nvPr userDrawn="1"/>
        </p:nvSpPr>
        <p:spPr>
          <a:xfrm>
            <a:off x="-1016734" y="-1426242"/>
            <a:ext cx="360000" cy="360000"/>
          </a:xfrm>
          <a:prstGeom prst="chevron">
            <a:avLst/>
          </a:prstGeom>
          <a:noFill/>
          <a:ln w="3175">
            <a:solidFill>
              <a:schemeClr val="accent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FFFFFF"/>
              </a:solidFill>
            </a:endParaRPr>
          </a:p>
        </p:txBody>
      </p:sp>
      <p:sp>
        <p:nvSpPr>
          <p:cNvPr id="510" name="Chevron 509"/>
          <p:cNvSpPr/>
          <p:nvPr userDrawn="1"/>
        </p:nvSpPr>
        <p:spPr>
          <a:xfrm>
            <a:off x="3290812" y="1145476"/>
            <a:ext cx="360000" cy="360000"/>
          </a:xfrm>
          <a:prstGeom prst="chevron">
            <a:avLst/>
          </a:prstGeom>
          <a:noFill/>
          <a:ln w="3175">
            <a:solidFill>
              <a:schemeClr val="accent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FFFFFF"/>
              </a:solidFill>
            </a:endParaRPr>
          </a:p>
        </p:txBody>
      </p:sp>
      <p:sp>
        <p:nvSpPr>
          <p:cNvPr id="511" name="Chevron 510"/>
          <p:cNvSpPr/>
          <p:nvPr userDrawn="1"/>
        </p:nvSpPr>
        <p:spPr>
          <a:xfrm>
            <a:off x="5583717" y="2266064"/>
            <a:ext cx="360000" cy="360000"/>
          </a:xfrm>
          <a:prstGeom prst="chevron">
            <a:avLst/>
          </a:prstGeom>
          <a:noFill/>
          <a:ln w="3175">
            <a:solidFill>
              <a:schemeClr val="accent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FFFFFF"/>
              </a:solidFill>
            </a:endParaRPr>
          </a:p>
        </p:txBody>
      </p:sp>
      <p:sp>
        <p:nvSpPr>
          <p:cNvPr id="515" name="Chevron 514"/>
          <p:cNvSpPr/>
          <p:nvPr userDrawn="1"/>
        </p:nvSpPr>
        <p:spPr>
          <a:xfrm>
            <a:off x="8086577" y="2986064"/>
            <a:ext cx="360000" cy="360000"/>
          </a:xfrm>
          <a:prstGeom prst="chevron">
            <a:avLst/>
          </a:prstGeom>
          <a:noFill/>
          <a:ln w="3175">
            <a:solidFill>
              <a:schemeClr val="accent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FFFFFF"/>
              </a:solidFill>
            </a:endParaRPr>
          </a:p>
        </p:txBody>
      </p:sp>
      <p:sp>
        <p:nvSpPr>
          <p:cNvPr id="518" name="Chevron 517"/>
          <p:cNvSpPr/>
          <p:nvPr userDrawn="1"/>
        </p:nvSpPr>
        <p:spPr>
          <a:xfrm>
            <a:off x="5566001" y="1145476"/>
            <a:ext cx="360000" cy="360000"/>
          </a:xfrm>
          <a:prstGeom prst="chevron">
            <a:avLst/>
          </a:prstGeom>
          <a:noFill/>
          <a:ln w="3175">
            <a:solidFill>
              <a:schemeClr val="accent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FFFFFF"/>
              </a:solidFill>
            </a:endParaRPr>
          </a:p>
        </p:txBody>
      </p:sp>
      <p:sp>
        <p:nvSpPr>
          <p:cNvPr id="519" name="Chevron 518"/>
          <p:cNvSpPr/>
          <p:nvPr userDrawn="1"/>
        </p:nvSpPr>
        <p:spPr>
          <a:xfrm>
            <a:off x="7858906" y="2266064"/>
            <a:ext cx="360000" cy="360000"/>
          </a:xfrm>
          <a:prstGeom prst="chevron">
            <a:avLst/>
          </a:prstGeom>
          <a:noFill/>
          <a:ln w="3175">
            <a:solidFill>
              <a:schemeClr val="accent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FFFFFF"/>
              </a:solidFill>
            </a:endParaRPr>
          </a:p>
        </p:txBody>
      </p:sp>
      <p:sp>
        <p:nvSpPr>
          <p:cNvPr id="523" name="Chevron 522"/>
          <p:cNvSpPr/>
          <p:nvPr userDrawn="1"/>
        </p:nvSpPr>
        <p:spPr>
          <a:xfrm>
            <a:off x="10361766" y="2986064"/>
            <a:ext cx="360000" cy="360000"/>
          </a:xfrm>
          <a:prstGeom prst="chevron">
            <a:avLst/>
          </a:prstGeom>
          <a:noFill/>
          <a:ln w="3175">
            <a:solidFill>
              <a:schemeClr val="accent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FFFFFF"/>
              </a:solidFill>
            </a:endParaRPr>
          </a:p>
        </p:txBody>
      </p:sp>
      <p:sp>
        <p:nvSpPr>
          <p:cNvPr id="526" name="Chevron 525"/>
          <p:cNvSpPr/>
          <p:nvPr userDrawn="1"/>
        </p:nvSpPr>
        <p:spPr>
          <a:xfrm>
            <a:off x="3290812" y="2626064"/>
            <a:ext cx="360000" cy="360000"/>
          </a:xfrm>
          <a:prstGeom prst="chevron">
            <a:avLst/>
          </a:prstGeom>
          <a:noFill/>
          <a:ln w="3175">
            <a:solidFill>
              <a:schemeClr val="accent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FFFFFF"/>
              </a:solidFill>
            </a:endParaRPr>
          </a:p>
        </p:txBody>
      </p:sp>
      <p:sp>
        <p:nvSpPr>
          <p:cNvPr id="527" name="Chevron 526"/>
          <p:cNvSpPr/>
          <p:nvPr userDrawn="1"/>
        </p:nvSpPr>
        <p:spPr>
          <a:xfrm>
            <a:off x="5583717" y="3746652"/>
            <a:ext cx="360000" cy="360000"/>
          </a:xfrm>
          <a:prstGeom prst="chevron">
            <a:avLst/>
          </a:prstGeom>
          <a:noFill/>
          <a:ln w="3175">
            <a:solidFill>
              <a:schemeClr val="accent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FFFFFF"/>
              </a:solidFill>
            </a:endParaRPr>
          </a:p>
        </p:txBody>
      </p:sp>
      <p:sp>
        <p:nvSpPr>
          <p:cNvPr id="529" name="Chevron 528"/>
          <p:cNvSpPr/>
          <p:nvPr userDrawn="1"/>
        </p:nvSpPr>
        <p:spPr>
          <a:xfrm>
            <a:off x="6531388" y="1914584"/>
            <a:ext cx="360000" cy="360000"/>
          </a:xfrm>
          <a:prstGeom prst="chevron">
            <a:avLst/>
          </a:prstGeom>
          <a:noFill/>
          <a:ln w="3175">
            <a:solidFill>
              <a:schemeClr val="accent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FFFFFF"/>
              </a:solidFill>
            </a:endParaRPr>
          </a:p>
        </p:txBody>
      </p:sp>
      <p:sp>
        <p:nvSpPr>
          <p:cNvPr id="531" name="Chevron 530"/>
          <p:cNvSpPr/>
          <p:nvPr userDrawn="1"/>
        </p:nvSpPr>
        <p:spPr>
          <a:xfrm>
            <a:off x="8086577" y="4466652"/>
            <a:ext cx="360000" cy="360000"/>
          </a:xfrm>
          <a:prstGeom prst="chevron">
            <a:avLst/>
          </a:prstGeom>
          <a:noFill/>
          <a:ln w="3175">
            <a:solidFill>
              <a:schemeClr val="accent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FFFFFF"/>
              </a:solidFill>
            </a:endParaRPr>
          </a:p>
        </p:txBody>
      </p:sp>
      <p:sp>
        <p:nvSpPr>
          <p:cNvPr id="534" name="Chevron 533"/>
          <p:cNvSpPr/>
          <p:nvPr userDrawn="1"/>
        </p:nvSpPr>
        <p:spPr>
          <a:xfrm>
            <a:off x="7861261" y="1206701"/>
            <a:ext cx="360000" cy="360000"/>
          </a:xfrm>
          <a:prstGeom prst="chevron">
            <a:avLst/>
          </a:prstGeom>
          <a:noFill/>
          <a:ln w="3175">
            <a:solidFill>
              <a:schemeClr val="accent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FFFFFF"/>
              </a:solidFill>
            </a:endParaRPr>
          </a:p>
        </p:txBody>
      </p:sp>
      <p:sp>
        <p:nvSpPr>
          <p:cNvPr id="535" name="Chevron 534"/>
          <p:cNvSpPr/>
          <p:nvPr userDrawn="1"/>
        </p:nvSpPr>
        <p:spPr>
          <a:xfrm>
            <a:off x="10154166" y="2327289"/>
            <a:ext cx="360000" cy="360000"/>
          </a:xfrm>
          <a:prstGeom prst="chevron">
            <a:avLst/>
          </a:prstGeom>
          <a:noFill/>
          <a:ln w="3175">
            <a:solidFill>
              <a:schemeClr val="accent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FFFFFF"/>
              </a:solidFill>
            </a:endParaRPr>
          </a:p>
        </p:txBody>
      </p:sp>
      <p:sp>
        <p:nvSpPr>
          <p:cNvPr id="539" name="Chevron 538"/>
          <p:cNvSpPr/>
          <p:nvPr userDrawn="1"/>
        </p:nvSpPr>
        <p:spPr>
          <a:xfrm>
            <a:off x="12657026" y="3047289"/>
            <a:ext cx="360000" cy="360000"/>
          </a:xfrm>
          <a:prstGeom prst="chevron">
            <a:avLst/>
          </a:prstGeom>
          <a:noFill/>
          <a:ln w="3175">
            <a:solidFill>
              <a:schemeClr val="accent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FFFFFF"/>
              </a:solidFill>
            </a:endParaRPr>
          </a:p>
        </p:txBody>
      </p:sp>
      <p:sp>
        <p:nvSpPr>
          <p:cNvPr id="734" name="Chevron 733"/>
          <p:cNvSpPr/>
          <p:nvPr userDrawn="1"/>
        </p:nvSpPr>
        <p:spPr>
          <a:xfrm>
            <a:off x="16623160" y="2637525"/>
            <a:ext cx="360000" cy="360000"/>
          </a:xfrm>
          <a:prstGeom prst="chevron">
            <a:avLst/>
          </a:prstGeom>
          <a:noFill/>
          <a:ln w="3175">
            <a:solidFill>
              <a:schemeClr val="accent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FFFFFF"/>
              </a:solidFill>
            </a:endParaRPr>
          </a:p>
        </p:txBody>
      </p:sp>
      <p:sp>
        <p:nvSpPr>
          <p:cNvPr id="736" name="Chevron 735"/>
          <p:cNvSpPr/>
          <p:nvPr userDrawn="1"/>
        </p:nvSpPr>
        <p:spPr>
          <a:xfrm>
            <a:off x="16415560" y="5651160"/>
            <a:ext cx="360000" cy="360000"/>
          </a:xfrm>
          <a:prstGeom prst="chevron">
            <a:avLst/>
          </a:prstGeom>
          <a:noFill/>
          <a:ln w="3175">
            <a:solidFill>
              <a:schemeClr val="accent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FFFFFF"/>
              </a:solidFill>
            </a:endParaRPr>
          </a:p>
        </p:txBody>
      </p:sp>
      <p:sp>
        <p:nvSpPr>
          <p:cNvPr id="738" name="Chevron 737"/>
          <p:cNvSpPr/>
          <p:nvPr userDrawn="1"/>
        </p:nvSpPr>
        <p:spPr>
          <a:xfrm>
            <a:off x="17363231" y="3819092"/>
            <a:ext cx="360000" cy="360000"/>
          </a:xfrm>
          <a:prstGeom prst="chevron">
            <a:avLst/>
          </a:prstGeom>
          <a:noFill/>
          <a:ln w="3175">
            <a:solidFill>
              <a:schemeClr val="accent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FFFFFF"/>
              </a:solidFill>
            </a:endParaRPr>
          </a:p>
        </p:txBody>
      </p:sp>
      <p:sp>
        <p:nvSpPr>
          <p:cNvPr id="739" name="Chevron 738"/>
          <p:cNvSpPr/>
          <p:nvPr userDrawn="1"/>
        </p:nvSpPr>
        <p:spPr>
          <a:xfrm>
            <a:off x="16263160" y="862595"/>
            <a:ext cx="360000" cy="360000"/>
          </a:xfrm>
          <a:prstGeom prst="chevron">
            <a:avLst/>
          </a:prstGeom>
          <a:noFill/>
          <a:ln w="3175">
            <a:solidFill>
              <a:schemeClr val="accent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FFFFFF"/>
              </a:solidFill>
            </a:endParaRPr>
          </a:p>
        </p:txBody>
      </p:sp>
      <p:sp>
        <p:nvSpPr>
          <p:cNvPr id="740" name="Chevron 739"/>
          <p:cNvSpPr/>
          <p:nvPr userDrawn="1"/>
        </p:nvSpPr>
        <p:spPr>
          <a:xfrm>
            <a:off x="2698136" y="5968400"/>
            <a:ext cx="360000" cy="360000"/>
          </a:xfrm>
          <a:prstGeom prst="chevron">
            <a:avLst/>
          </a:prstGeom>
          <a:noFill/>
          <a:ln w="3175">
            <a:solidFill>
              <a:schemeClr val="accent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FFFFFF"/>
              </a:solidFill>
            </a:endParaRPr>
          </a:p>
        </p:txBody>
      </p:sp>
      <p:sp>
        <p:nvSpPr>
          <p:cNvPr id="741" name="Chevron 740"/>
          <p:cNvSpPr/>
          <p:nvPr userDrawn="1"/>
        </p:nvSpPr>
        <p:spPr>
          <a:xfrm>
            <a:off x="16362832" y="1222595"/>
            <a:ext cx="360000" cy="360000"/>
          </a:xfrm>
          <a:prstGeom prst="chevron">
            <a:avLst/>
          </a:prstGeom>
          <a:noFill/>
          <a:ln w="3175">
            <a:solidFill>
              <a:schemeClr val="accent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FFFFFF"/>
              </a:solidFill>
            </a:endParaRPr>
          </a:p>
        </p:txBody>
      </p:sp>
      <p:sp>
        <p:nvSpPr>
          <p:cNvPr id="742" name="Chevron 741"/>
          <p:cNvSpPr/>
          <p:nvPr userDrawn="1"/>
        </p:nvSpPr>
        <p:spPr>
          <a:xfrm>
            <a:off x="6506334" y="5586202"/>
            <a:ext cx="360000" cy="360000"/>
          </a:xfrm>
          <a:prstGeom prst="chevron">
            <a:avLst/>
          </a:prstGeom>
          <a:noFill/>
          <a:ln w="3175">
            <a:solidFill>
              <a:schemeClr val="accent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FFFFFF"/>
              </a:solidFill>
            </a:endParaRPr>
          </a:p>
        </p:txBody>
      </p:sp>
      <p:sp>
        <p:nvSpPr>
          <p:cNvPr id="743" name="Chevron 742"/>
          <p:cNvSpPr/>
          <p:nvPr userDrawn="1"/>
        </p:nvSpPr>
        <p:spPr>
          <a:xfrm>
            <a:off x="16397844" y="4530572"/>
            <a:ext cx="360000" cy="360000"/>
          </a:xfrm>
          <a:prstGeom prst="chevron">
            <a:avLst/>
          </a:prstGeom>
          <a:noFill/>
          <a:ln w="3175">
            <a:solidFill>
              <a:schemeClr val="accent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FFFFFF"/>
              </a:solidFill>
            </a:endParaRPr>
          </a:p>
        </p:txBody>
      </p:sp>
      <p:sp>
        <p:nvSpPr>
          <p:cNvPr id="744" name="Chevron 743"/>
          <p:cNvSpPr/>
          <p:nvPr userDrawn="1"/>
        </p:nvSpPr>
        <p:spPr>
          <a:xfrm>
            <a:off x="18690749" y="5651160"/>
            <a:ext cx="360000" cy="360000"/>
          </a:xfrm>
          <a:prstGeom prst="chevron">
            <a:avLst/>
          </a:prstGeom>
          <a:noFill/>
          <a:ln w="3175">
            <a:solidFill>
              <a:schemeClr val="accent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FFFFFF"/>
              </a:solidFill>
            </a:endParaRPr>
          </a:p>
        </p:txBody>
      </p:sp>
      <p:sp>
        <p:nvSpPr>
          <p:cNvPr id="745" name="Chevron 744"/>
          <p:cNvSpPr/>
          <p:nvPr userDrawn="1"/>
        </p:nvSpPr>
        <p:spPr>
          <a:xfrm>
            <a:off x="16136377" y="2277525"/>
            <a:ext cx="360000" cy="360000"/>
          </a:xfrm>
          <a:prstGeom prst="chevron">
            <a:avLst/>
          </a:prstGeom>
          <a:noFill/>
          <a:ln w="3175">
            <a:solidFill>
              <a:schemeClr val="accent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FFFFFF"/>
              </a:solidFill>
            </a:endParaRPr>
          </a:p>
        </p:txBody>
      </p:sp>
      <p:sp>
        <p:nvSpPr>
          <p:cNvPr id="746" name="Chevron 745"/>
          <p:cNvSpPr/>
          <p:nvPr userDrawn="1"/>
        </p:nvSpPr>
        <p:spPr>
          <a:xfrm>
            <a:off x="4753429" y="6113650"/>
            <a:ext cx="360000" cy="360000"/>
          </a:xfrm>
          <a:prstGeom prst="chevron">
            <a:avLst/>
          </a:prstGeom>
          <a:noFill/>
          <a:ln w="3175">
            <a:solidFill>
              <a:schemeClr val="accent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FFFFFF"/>
              </a:solidFill>
            </a:endParaRPr>
          </a:p>
        </p:txBody>
      </p:sp>
      <p:sp>
        <p:nvSpPr>
          <p:cNvPr id="747" name="Chevron 746"/>
          <p:cNvSpPr/>
          <p:nvPr userDrawn="1"/>
        </p:nvSpPr>
        <p:spPr>
          <a:xfrm>
            <a:off x="18538349" y="862595"/>
            <a:ext cx="360000" cy="360000"/>
          </a:xfrm>
          <a:prstGeom prst="chevron">
            <a:avLst/>
          </a:prstGeom>
          <a:noFill/>
          <a:ln w="3175">
            <a:solidFill>
              <a:schemeClr val="accent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FFFFFF"/>
              </a:solidFill>
            </a:endParaRPr>
          </a:p>
        </p:txBody>
      </p:sp>
      <p:sp>
        <p:nvSpPr>
          <p:cNvPr id="748" name="Chevron 747"/>
          <p:cNvSpPr/>
          <p:nvPr userDrawn="1"/>
        </p:nvSpPr>
        <p:spPr>
          <a:xfrm>
            <a:off x="21193609" y="6371160"/>
            <a:ext cx="360000" cy="360000"/>
          </a:xfrm>
          <a:prstGeom prst="chevron">
            <a:avLst/>
          </a:prstGeom>
          <a:noFill/>
          <a:ln w="3175">
            <a:solidFill>
              <a:schemeClr val="accent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FFFFFF"/>
              </a:solidFill>
            </a:endParaRPr>
          </a:p>
        </p:txBody>
      </p:sp>
      <p:sp>
        <p:nvSpPr>
          <p:cNvPr id="750" name="Chevron 749"/>
          <p:cNvSpPr/>
          <p:nvPr userDrawn="1"/>
        </p:nvSpPr>
        <p:spPr>
          <a:xfrm>
            <a:off x="16623160" y="4118113"/>
            <a:ext cx="360000" cy="360000"/>
          </a:xfrm>
          <a:prstGeom prst="chevron">
            <a:avLst/>
          </a:prstGeom>
          <a:noFill/>
          <a:ln w="3175">
            <a:solidFill>
              <a:schemeClr val="accent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FFFFFF"/>
              </a:solidFill>
            </a:endParaRPr>
          </a:p>
        </p:txBody>
      </p:sp>
      <p:sp>
        <p:nvSpPr>
          <p:cNvPr id="752" name="Chevron 751"/>
          <p:cNvSpPr/>
          <p:nvPr userDrawn="1"/>
        </p:nvSpPr>
        <p:spPr>
          <a:xfrm>
            <a:off x="16415560" y="7131748"/>
            <a:ext cx="360000" cy="360000"/>
          </a:xfrm>
          <a:prstGeom prst="chevron">
            <a:avLst/>
          </a:prstGeom>
          <a:noFill/>
          <a:ln w="3175">
            <a:solidFill>
              <a:schemeClr val="accent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FFFFFF"/>
              </a:solidFill>
            </a:endParaRPr>
          </a:p>
        </p:txBody>
      </p:sp>
      <p:sp>
        <p:nvSpPr>
          <p:cNvPr id="754" name="Chevron 753"/>
          <p:cNvSpPr/>
          <p:nvPr userDrawn="1"/>
        </p:nvSpPr>
        <p:spPr>
          <a:xfrm>
            <a:off x="17363231" y="5299680"/>
            <a:ext cx="360000" cy="360000"/>
          </a:xfrm>
          <a:prstGeom prst="chevron">
            <a:avLst/>
          </a:prstGeom>
          <a:noFill/>
          <a:ln w="3175">
            <a:solidFill>
              <a:schemeClr val="accent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FFFFFF"/>
              </a:solidFill>
            </a:endParaRPr>
          </a:p>
        </p:txBody>
      </p:sp>
      <p:sp>
        <p:nvSpPr>
          <p:cNvPr id="755" name="Chevron 754"/>
          <p:cNvSpPr/>
          <p:nvPr userDrawn="1"/>
        </p:nvSpPr>
        <p:spPr>
          <a:xfrm>
            <a:off x="16263160" y="2343183"/>
            <a:ext cx="360000" cy="360000"/>
          </a:xfrm>
          <a:prstGeom prst="chevron">
            <a:avLst/>
          </a:prstGeom>
          <a:noFill/>
          <a:ln w="3175">
            <a:solidFill>
              <a:schemeClr val="accent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FFFFFF"/>
              </a:solidFill>
            </a:endParaRPr>
          </a:p>
        </p:txBody>
      </p:sp>
      <p:sp>
        <p:nvSpPr>
          <p:cNvPr id="756" name="Chevron 755"/>
          <p:cNvSpPr/>
          <p:nvPr userDrawn="1"/>
        </p:nvSpPr>
        <p:spPr>
          <a:xfrm>
            <a:off x="4933429" y="5892385"/>
            <a:ext cx="360000" cy="360000"/>
          </a:xfrm>
          <a:prstGeom prst="chevron">
            <a:avLst/>
          </a:prstGeom>
          <a:noFill/>
          <a:ln w="3175">
            <a:solidFill>
              <a:schemeClr val="accent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FFFFFF"/>
              </a:solidFill>
            </a:endParaRPr>
          </a:p>
        </p:txBody>
      </p:sp>
      <p:sp>
        <p:nvSpPr>
          <p:cNvPr id="757" name="Chevron 756"/>
          <p:cNvSpPr/>
          <p:nvPr userDrawn="1"/>
        </p:nvSpPr>
        <p:spPr>
          <a:xfrm>
            <a:off x="18658092" y="1283820"/>
            <a:ext cx="360000" cy="360000"/>
          </a:xfrm>
          <a:prstGeom prst="chevron">
            <a:avLst/>
          </a:prstGeom>
          <a:noFill/>
          <a:ln w="3175">
            <a:solidFill>
              <a:schemeClr val="accent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FFFFFF"/>
              </a:solidFill>
            </a:endParaRPr>
          </a:p>
        </p:txBody>
      </p:sp>
      <p:sp>
        <p:nvSpPr>
          <p:cNvPr id="758" name="Chevron 757"/>
          <p:cNvSpPr/>
          <p:nvPr userDrawn="1"/>
        </p:nvSpPr>
        <p:spPr>
          <a:xfrm>
            <a:off x="6815058" y="5694605"/>
            <a:ext cx="360000" cy="360000"/>
          </a:xfrm>
          <a:prstGeom prst="chevron">
            <a:avLst/>
          </a:prstGeom>
          <a:noFill/>
          <a:ln w="3175">
            <a:solidFill>
              <a:schemeClr val="accent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FFFFFF"/>
              </a:solidFill>
            </a:endParaRPr>
          </a:p>
        </p:txBody>
      </p:sp>
      <p:sp>
        <p:nvSpPr>
          <p:cNvPr id="759" name="Chevron 758"/>
          <p:cNvSpPr/>
          <p:nvPr userDrawn="1"/>
        </p:nvSpPr>
        <p:spPr>
          <a:xfrm>
            <a:off x="18693104" y="4591797"/>
            <a:ext cx="360000" cy="360000"/>
          </a:xfrm>
          <a:prstGeom prst="chevron">
            <a:avLst/>
          </a:prstGeom>
          <a:noFill/>
          <a:ln w="3175">
            <a:solidFill>
              <a:schemeClr val="accent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FFFFFF"/>
              </a:solidFill>
            </a:endParaRPr>
          </a:p>
        </p:txBody>
      </p:sp>
      <p:sp>
        <p:nvSpPr>
          <p:cNvPr id="760" name="Chevron 759"/>
          <p:cNvSpPr/>
          <p:nvPr userDrawn="1"/>
        </p:nvSpPr>
        <p:spPr>
          <a:xfrm>
            <a:off x="20986009" y="5712385"/>
            <a:ext cx="360000" cy="360000"/>
          </a:xfrm>
          <a:prstGeom prst="chevron">
            <a:avLst/>
          </a:prstGeom>
          <a:noFill/>
          <a:ln w="3175">
            <a:solidFill>
              <a:schemeClr val="accent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FFFFFF"/>
              </a:solidFill>
            </a:endParaRPr>
          </a:p>
        </p:txBody>
      </p:sp>
      <p:sp>
        <p:nvSpPr>
          <p:cNvPr id="761" name="Chevron 760"/>
          <p:cNvSpPr/>
          <p:nvPr userDrawn="1"/>
        </p:nvSpPr>
        <p:spPr>
          <a:xfrm>
            <a:off x="18431637" y="2338750"/>
            <a:ext cx="360000" cy="360000"/>
          </a:xfrm>
          <a:prstGeom prst="chevron">
            <a:avLst/>
          </a:prstGeom>
          <a:noFill/>
          <a:ln w="3175">
            <a:solidFill>
              <a:schemeClr val="accent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FFFFFF"/>
              </a:solidFill>
            </a:endParaRPr>
          </a:p>
        </p:txBody>
      </p:sp>
      <p:sp>
        <p:nvSpPr>
          <p:cNvPr id="762" name="Chevron 761"/>
          <p:cNvSpPr/>
          <p:nvPr userDrawn="1"/>
        </p:nvSpPr>
        <p:spPr>
          <a:xfrm>
            <a:off x="3023379" y="5353624"/>
            <a:ext cx="360000" cy="360000"/>
          </a:xfrm>
          <a:prstGeom prst="chevron">
            <a:avLst/>
          </a:prstGeom>
          <a:noFill/>
          <a:ln w="3175">
            <a:solidFill>
              <a:schemeClr val="accent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FFFFFF"/>
              </a:solidFill>
            </a:endParaRPr>
          </a:p>
        </p:txBody>
      </p:sp>
      <p:sp>
        <p:nvSpPr>
          <p:cNvPr id="763" name="Chevron 762"/>
          <p:cNvSpPr/>
          <p:nvPr userDrawn="1"/>
        </p:nvSpPr>
        <p:spPr>
          <a:xfrm>
            <a:off x="1077910" y="5699981"/>
            <a:ext cx="360000" cy="360000"/>
          </a:xfrm>
          <a:prstGeom prst="chevron">
            <a:avLst/>
          </a:prstGeom>
          <a:noFill/>
          <a:ln w="3175">
            <a:solidFill>
              <a:schemeClr val="accent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FFFFFF"/>
              </a:solidFill>
            </a:endParaRPr>
          </a:p>
        </p:txBody>
      </p:sp>
      <p:sp>
        <p:nvSpPr>
          <p:cNvPr id="764" name="Chevron 763"/>
          <p:cNvSpPr/>
          <p:nvPr userDrawn="1"/>
        </p:nvSpPr>
        <p:spPr>
          <a:xfrm>
            <a:off x="3372587" y="5641293"/>
            <a:ext cx="360000" cy="360000"/>
          </a:xfrm>
          <a:prstGeom prst="chevron">
            <a:avLst/>
          </a:prstGeom>
          <a:noFill/>
          <a:ln w="3175">
            <a:solidFill>
              <a:schemeClr val="accent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FFFFFF"/>
              </a:solidFill>
            </a:endParaRPr>
          </a:p>
        </p:txBody>
      </p:sp>
      <p:sp>
        <p:nvSpPr>
          <p:cNvPr id="765" name="Chevron 764"/>
          <p:cNvSpPr/>
          <p:nvPr userDrawn="1"/>
        </p:nvSpPr>
        <p:spPr>
          <a:xfrm>
            <a:off x="5757860" y="-363286"/>
            <a:ext cx="360000" cy="360000"/>
          </a:xfrm>
          <a:prstGeom prst="chevron">
            <a:avLst/>
          </a:prstGeom>
          <a:noFill/>
          <a:ln w="3175">
            <a:solidFill>
              <a:schemeClr val="accent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FFFFFF"/>
              </a:solidFill>
            </a:endParaRPr>
          </a:p>
        </p:txBody>
      </p:sp>
      <p:sp>
        <p:nvSpPr>
          <p:cNvPr id="771" name="Chevron 770"/>
          <p:cNvSpPr/>
          <p:nvPr userDrawn="1"/>
        </p:nvSpPr>
        <p:spPr>
          <a:xfrm>
            <a:off x="7933377" y="-723286"/>
            <a:ext cx="360000" cy="360000"/>
          </a:xfrm>
          <a:prstGeom prst="chevron">
            <a:avLst/>
          </a:prstGeom>
          <a:noFill/>
          <a:ln w="3175">
            <a:solidFill>
              <a:schemeClr val="accent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FFFFFF"/>
              </a:solidFill>
            </a:endParaRPr>
          </a:p>
        </p:txBody>
      </p:sp>
      <p:sp>
        <p:nvSpPr>
          <p:cNvPr id="773" name="Chevron 772"/>
          <p:cNvSpPr/>
          <p:nvPr userDrawn="1"/>
        </p:nvSpPr>
        <p:spPr>
          <a:xfrm>
            <a:off x="8033049" y="-363286"/>
            <a:ext cx="360000" cy="360000"/>
          </a:xfrm>
          <a:prstGeom prst="chevron">
            <a:avLst/>
          </a:prstGeom>
          <a:noFill/>
          <a:ln w="3175">
            <a:solidFill>
              <a:schemeClr val="accent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FFFFFF"/>
              </a:solidFill>
            </a:endParaRPr>
          </a:p>
        </p:txBody>
      </p:sp>
      <p:sp>
        <p:nvSpPr>
          <p:cNvPr id="779" name="Chevron 778"/>
          <p:cNvSpPr/>
          <p:nvPr userDrawn="1"/>
        </p:nvSpPr>
        <p:spPr>
          <a:xfrm>
            <a:off x="5807226" y="5730916"/>
            <a:ext cx="360000" cy="360000"/>
          </a:xfrm>
          <a:prstGeom prst="chevron">
            <a:avLst/>
          </a:prstGeom>
          <a:noFill/>
          <a:ln w="3175">
            <a:solidFill>
              <a:schemeClr val="accent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FFFFFF"/>
              </a:solidFill>
            </a:endParaRPr>
          </a:p>
        </p:txBody>
      </p:sp>
      <p:sp>
        <p:nvSpPr>
          <p:cNvPr id="789" name="Chevron 788"/>
          <p:cNvSpPr/>
          <p:nvPr userDrawn="1"/>
        </p:nvSpPr>
        <p:spPr>
          <a:xfrm>
            <a:off x="10328309" y="-302061"/>
            <a:ext cx="360000" cy="360000"/>
          </a:xfrm>
          <a:prstGeom prst="chevron">
            <a:avLst/>
          </a:prstGeom>
          <a:noFill/>
          <a:ln w="3175">
            <a:solidFill>
              <a:schemeClr val="accent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FFFFFF"/>
              </a:solidFill>
            </a:endParaRPr>
          </a:p>
        </p:txBody>
      </p:sp>
      <p:sp>
        <p:nvSpPr>
          <p:cNvPr id="795" name="Chevron 794"/>
          <p:cNvSpPr/>
          <p:nvPr userDrawn="1"/>
        </p:nvSpPr>
        <p:spPr>
          <a:xfrm>
            <a:off x="12503826" y="-662061"/>
            <a:ext cx="360000" cy="360000"/>
          </a:xfrm>
          <a:prstGeom prst="chevron">
            <a:avLst/>
          </a:prstGeom>
          <a:noFill/>
          <a:ln w="3175">
            <a:solidFill>
              <a:schemeClr val="accent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FFFFFF"/>
              </a:solidFill>
            </a:endParaRPr>
          </a:p>
        </p:txBody>
      </p:sp>
      <p:sp>
        <p:nvSpPr>
          <p:cNvPr id="799" name="Chevron 798"/>
          <p:cNvSpPr/>
          <p:nvPr userDrawn="1"/>
        </p:nvSpPr>
        <p:spPr>
          <a:xfrm>
            <a:off x="6064316" y="7480190"/>
            <a:ext cx="360000" cy="360000"/>
          </a:xfrm>
          <a:prstGeom prst="chevron">
            <a:avLst/>
          </a:prstGeom>
          <a:noFill/>
          <a:ln w="3175">
            <a:solidFill>
              <a:schemeClr val="accent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FFFFFF"/>
              </a:solidFill>
            </a:endParaRPr>
          </a:p>
        </p:txBody>
      </p:sp>
      <p:sp>
        <p:nvSpPr>
          <p:cNvPr id="800" name="Chevron 799"/>
          <p:cNvSpPr/>
          <p:nvPr userDrawn="1"/>
        </p:nvSpPr>
        <p:spPr>
          <a:xfrm>
            <a:off x="8357221" y="8600778"/>
            <a:ext cx="360000" cy="360000"/>
          </a:xfrm>
          <a:prstGeom prst="chevron">
            <a:avLst/>
          </a:prstGeom>
          <a:noFill/>
          <a:ln w="3175">
            <a:solidFill>
              <a:schemeClr val="accent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FFFFFF"/>
              </a:solidFill>
            </a:endParaRPr>
          </a:p>
        </p:txBody>
      </p:sp>
      <p:sp>
        <p:nvSpPr>
          <p:cNvPr id="802" name="Chevron 801"/>
          <p:cNvSpPr/>
          <p:nvPr userDrawn="1"/>
        </p:nvSpPr>
        <p:spPr>
          <a:xfrm>
            <a:off x="9304892" y="6768710"/>
            <a:ext cx="360000" cy="360000"/>
          </a:xfrm>
          <a:prstGeom prst="chevron">
            <a:avLst/>
          </a:prstGeom>
          <a:noFill/>
          <a:ln w="3175">
            <a:solidFill>
              <a:schemeClr val="accent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FFFFFF"/>
              </a:solidFill>
            </a:endParaRPr>
          </a:p>
        </p:txBody>
      </p:sp>
      <p:sp>
        <p:nvSpPr>
          <p:cNvPr id="804" name="Chevron 803"/>
          <p:cNvSpPr/>
          <p:nvPr userDrawn="1"/>
        </p:nvSpPr>
        <p:spPr>
          <a:xfrm>
            <a:off x="10860081" y="9320778"/>
            <a:ext cx="360000" cy="360000"/>
          </a:xfrm>
          <a:prstGeom prst="chevron">
            <a:avLst/>
          </a:prstGeom>
          <a:noFill/>
          <a:ln w="3175">
            <a:solidFill>
              <a:schemeClr val="accent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FFFFFF"/>
              </a:solidFill>
            </a:endParaRPr>
          </a:p>
        </p:txBody>
      </p:sp>
      <p:sp>
        <p:nvSpPr>
          <p:cNvPr id="807" name="Chevron 806"/>
          <p:cNvSpPr/>
          <p:nvPr userDrawn="1"/>
        </p:nvSpPr>
        <p:spPr>
          <a:xfrm>
            <a:off x="8339505" y="7480190"/>
            <a:ext cx="360000" cy="360000"/>
          </a:xfrm>
          <a:prstGeom prst="chevron">
            <a:avLst/>
          </a:prstGeom>
          <a:noFill/>
          <a:ln w="3175">
            <a:solidFill>
              <a:schemeClr val="accent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FFFFFF"/>
              </a:solidFill>
            </a:endParaRPr>
          </a:p>
        </p:txBody>
      </p:sp>
      <p:sp>
        <p:nvSpPr>
          <p:cNvPr id="808" name="Chevron 807"/>
          <p:cNvSpPr/>
          <p:nvPr userDrawn="1"/>
        </p:nvSpPr>
        <p:spPr>
          <a:xfrm>
            <a:off x="10632410" y="8600778"/>
            <a:ext cx="360000" cy="360000"/>
          </a:xfrm>
          <a:prstGeom prst="chevron">
            <a:avLst/>
          </a:prstGeom>
          <a:noFill/>
          <a:ln w="3175">
            <a:solidFill>
              <a:schemeClr val="accent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FFFFFF"/>
              </a:solidFill>
            </a:endParaRPr>
          </a:p>
        </p:txBody>
      </p:sp>
      <p:sp>
        <p:nvSpPr>
          <p:cNvPr id="810" name="Chevron 809"/>
          <p:cNvSpPr/>
          <p:nvPr userDrawn="1"/>
        </p:nvSpPr>
        <p:spPr>
          <a:xfrm>
            <a:off x="11580081" y="6768710"/>
            <a:ext cx="360000" cy="360000"/>
          </a:xfrm>
          <a:prstGeom prst="chevron">
            <a:avLst/>
          </a:prstGeom>
          <a:noFill/>
          <a:ln w="3175">
            <a:solidFill>
              <a:schemeClr val="accent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FFFFFF"/>
              </a:solidFill>
            </a:endParaRPr>
          </a:p>
        </p:txBody>
      </p:sp>
      <p:sp>
        <p:nvSpPr>
          <p:cNvPr id="812" name="Chevron 811"/>
          <p:cNvSpPr/>
          <p:nvPr userDrawn="1"/>
        </p:nvSpPr>
        <p:spPr>
          <a:xfrm>
            <a:off x="13135270" y="9320778"/>
            <a:ext cx="360000" cy="360000"/>
          </a:xfrm>
          <a:prstGeom prst="chevron">
            <a:avLst/>
          </a:prstGeom>
          <a:noFill/>
          <a:ln w="3175">
            <a:solidFill>
              <a:schemeClr val="accent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FFFFFF"/>
              </a:solidFill>
            </a:endParaRPr>
          </a:p>
        </p:txBody>
      </p:sp>
      <p:sp>
        <p:nvSpPr>
          <p:cNvPr id="814" name="Chevron 813"/>
          <p:cNvSpPr/>
          <p:nvPr userDrawn="1"/>
        </p:nvSpPr>
        <p:spPr>
          <a:xfrm>
            <a:off x="8564821" y="7067731"/>
            <a:ext cx="360000" cy="360000"/>
          </a:xfrm>
          <a:prstGeom prst="chevron">
            <a:avLst/>
          </a:prstGeom>
          <a:noFill/>
          <a:ln w="3175">
            <a:solidFill>
              <a:schemeClr val="accent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FFFFFF"/>
              </a:solidFill>
            </a:endParaRPr>
          </a:p>
        </p:txBody>
      </p:sp>
      <p:sp>
        <p:nvSpPr>
          <p:cNvPr id="815" name="Chevron 814"/>
          <p:cNvSpPr/>
          <p:nvPr userDrawn="1"/>
        </p:nvSpPr>
        <p:spPr>
          <a:xfrm>
            <a:off x="2210855" y="5760000"/>
            <a:ext cx="360000" cy="360000"/>
          </a:xfrm>
          <a:prstGeom prst="chevron">
            <a:avLst/>
          </a:prstGeom>
          <a:noFill/>
          <a:ln w="3175">
            <a:solidFill>
              <a:schemeClr val="accent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FFFFFF"/>
              </a:solidFill>
            </a:endParaRPr>
          </a:p>
        </p:txBody>
      </p:sp>
      <p:sp>
        <p:nvSpPr>
          <p:cNvPr id="816" name="Chevron 815"/>
          <p:cNvSpPr/>
          <p:nvPr userDrawn="1"/>
        </p:nvSpPr>
        <p:spPr>
          <a:xfrm>
            <a:off x="8357221" y="10081366"/>
            <a:ext cx="360000" cy="360000"/>
          </a:xfrm>
          <a:prstGeom prst="chevron">
            <a:avLst/>
          </a:prstGeom>
          <a:noFill/>
          <a:ln w="3175">
            <a:solidFill>
              <a:schemeClr val="accent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FFFFFF"/>
              </a:solidFill>
            </a:endParaRPr>
          </a:p>
        </p:txBody>
      </p:sp>
      <p:sp>
        <p:nvSpPr>
          <p:cNvPr id="817" name="Chevron 816"/>
          <p:cNvSpPr/>
          <p:nvPr userDrawn="1"/>
        </p:nvSpPr>
        <p:spPr>
          <a:xfrm>
            <a:off x="4482049" y="6707731"/>
            <a:ext cx="360000" cy="360000"/>
          </a:xfrm>
          <a:prstGeom prst="chevron">
            <a:avLst/>
          </a:prstGeom>
          <a:noFill/>
          <a:ln w="3175">
            <a:solidFill>
              <a:schemeClr val="accent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FFFFFF"/>
              </a:solidFill>
            </a:endParaRPr>
          </a:p>
        </p:txBody>
      </p:sp>
      <p:sp>
        <p:nvSpPr>
          <p:cNvPr id="818" name="Chevron 817"/>
          <p:cNvSpPr/>
          <p:nvPr userDrawn="1"/>
        </p:nvSpPr>
        <p:spPr>
          <a:xfrm>
            <a:off x="9304892" y="8249298"/>
            <a:ext cx="360000" cy="360000"/>
          </a:xfrm>
          <a:prstGeom prst="chevron">
            <a:avLst/>
          </a:prstGeom>
          <a:noFill/>
          <a:ln w="3175">
            <a:solidFill>
              <a:schemeClr val="accent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FFFFFF"/>
              </a:solidFill>
            </a:endParaRPr>
          </a:p>
        </p:txBody>
      </p:sp>
      <p:sp>
        <p:nvSpPr>
          <p:cNvPr id="820" name="Chevron 819"/>
          <p:cNvSpPr/>
          <p:nvPr userDrawn="1"/>
        </p:nvSpPr>
        <p:spPr>
          <a:xfrm>
            <a:off x="10860081" y="10801366"/>
            <a:ext cx="720000" cy="720000"/>
          </a:xfrm>
          <a:prstGeom prst="chevron">
            <a:avLst/>
          </a:prstGeom>
          <a:noFill/>
          <a:ln w="3175">
            <a:solidFill>
              <a:schemeClr val="accent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FFFFFF"/>
              </a:solidFill>
            </a:endParaRPr>
          </a:p>
        </p:txBody>
      </p:sp>
      <p:sp>
        <p:nvSpPr>
          <p:cNvPr id="823" name="Chevron 822"/>
          <p:cNvSpPr/>
          <p:nvPr userDrawn="1"/>
        </p:nvSpPr>
        <p:spPr>
          <a:xfrm>
            <a:off x="10634765" y="7541415"/>
            <a:ext cx="360000" cy="360000"/>
          </a:xfrm>
          <a:prstGeom prst="chevron">
            <a:avLst/>
          </a:prstGeom>
          <a:noFill/>
          <a:ln w="3175">
            <a:solidFill>
              <a:schemeClr val="accent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FFFFFF"/>
              </a:solidFill>
            </a:endParaRPr>
          </a:p>
        </p:txBody>
      </p:sp>
      <p:sp>
        <p:nvSpPr>
          <p:cNvPr id="824" name="Chevron 823"/>
          <p:cNvSpPr/>
          <p:nvPr userDrawn="1"/>
        </p:nvSpPr>
        <p:spPr>
          <a:xfrm>
            <a:off x="12927670" y="8662003"/>
            <a:ext cx="360000" cy="360000"/>
          </a:xfrm>
          <a:prstGeom prst="chevron">
            <a:avLst/>
          </a:prstGeom>
          <a:noFill/>
          <a:ln w="3175">
            <a:solidFill>
              <a:schemeClr val="accent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FFFFFF"/>
              </a:solidFill>
            </a:endParaRPr>
          </a:p>
        </p:txBody>
      </p:sp>
      <p:sp>
        <p:nvSpPr>
          <p:cNvPr id="826" name="Chevron 825"/>
          <p:cNvSpPr/>
          <p:nvPr userDrawn="1"/>
        </p:nvSpPr>
        <p:spPr>
          <a:xfrm>
            <a:off x="13875341" y="6829935"/>
            <a:ext cx="360000" cy="360000"/>
          </a:xfrm>
          <a:prstGeom prst="chevron">
            <a:avLst/>
          </a:prstGeom>
          <a:noFill/>
          <a:ln w="3175">
            <a:solidFill>
              <a:schemeClr val="accent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FFFFFF"/>
              </a:solidFill>
            </a:endParaRPr>
          </a:p>
        </p:txBody>
      </p:sp>
      <p:sp>
        <p:nvSpPr>
          <p:cNvPr id="828" name="Chevron 827"/>
          <p:cNvSpPr/>
          <p:nvPr userDrawn="1"/>
        </p:nvSpPr>
        <p:spPr>
          <a:xfrm>
            <a:off x="15430530" y="9382003"/>
            <a:ext cx="360000" cy="360000"/>
          </a:xfrm>
          <a:prstGeom prst="chevron">
            <a:avLst/>
          </a:prstGeom>
          <a:noFill/>
          <a:ln w="3175">
            <a:solidFill>
              <a:schemeClr val="accent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FFFFFF"/>
              </a:solidFill>
            </a:endParaRPr>
          </a:p>
        </p:txBody>
      </p:sp>
      <p:sp>
        <p:nvSpPr>
          <p:cNvPr id="1028" name="Chevron 1027"/>
          <p:cNvSpPr/>
          <p:nvPr userDrawn="1"/>
        </p:nvSpPr>
        <p:spPr>
          <a:xfrm>
            <a:off x="9369194" y="1515996"/>
            <a:ext cx="360000" cy="360000"/>
          </a:xfrm>
          <a:prstGeom prst="chevron">
            <a:avLst/>
          </a:prstGeom>
          <a:noFill/>
          <a:ln w="3175">
            <a:solidFill>
              <a:schemeClr val="accent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FFFFFF"/>
              </a:solidFill>
            </a:endParaRPr>
          </a:p>
        </p:txBody>
      </p:sp>
      <p:sp>
        <p:nvSpPr>
          <p:cNvPr id="1036" name="Chevron 1035"/>
          <p:cNvSpPr/>
          <p:nvPr userDrawn="1"/>
        </p:nvSpPr>
        <p:spPr>
          <a:xfrm>
            <a:off x="11644383" y="1515996"/>
            <a:ext cx="360000" cy="360000"/>
          </a:xfrm>
          <a:prstGeom prst="chevron">
            <a:avLst/>
          </a:prstGeom>
          <a:noFill/>
          <a:ln w="3175">
            <a:solidFill>
              <a:schemeClr val="accent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FFFFFF"/>
              </a:solidFill>
            </a:endParaRPr>
          </a:p>
        </p:txBody>
      </p:sp>
      <p:sp>
        <p:nvSpPr>
          <p:cNvPr id="1039" name="Chevron 1038"/>
          <p:cNvSpPr/>
          <p:nvPr userDrawn="1"/>
        </p:nvSpPr>
        <p:spPr>
          <a:xfrm>
            <a:off x="4573429" y="1155996"/>
            <a:ext cx="360000" cy="360000"/>
          </a:xfrm>
          <a:prstGeom prst="chevron">
            <a:avLst/>
          </a:prstGeom>
          <a:noFill/>
          <a:ln w="3175">
            <a:solidFill>
              <a:schemeClr val="accent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FFFFFF"/>
              </a:solidFill>
            </a:endParaRPr>
          </a:p>
        </p:txBody>
      </p:sp>
      <p:sp>
        <p:nvSpPr>
          <p:cNvPr id="1040" name="Chevron 1039"/>
          <p:cNvSpPr/>
          <p:nvPr userDrawn="1"/>
        </p:nvSpPr>
        <p:spPr>
          <a:xfrm>
            <a:off x="6866334" y="2276584"/>
            <a:ext cx="360000" cy="360000"/>
          </a:xfrm>
          <a:prstGeom prst="chevron">
            <a:avLst/>
          </a:prstGeom>
          <a:noFill/>
          <a:ln w="3175">
            <a:solidFill>
              <a:schemeClr val="accent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FFFFFF"/>
              </a:solidFill>
            </a:endParaRPr>
          </a:p>
        </p:txBody>
      </p:sp>
      <p:sp>
        <p:nvSpPr>
          <p:cNvPr id="1044" name="Chevron 1043"/>
          <p:cNvSpPr/>
          <p:nvPr userDrawn="1"/>
        </p:nvSpPr>
        <p:spPr>
          <a:xfrm>
            <a:off x="9369194" y="2996584"/>
            <a:ext cx="360000" cy="360000"/>
          </a:xfrm>
          <a:prstGeom prst="chevron">
            <a:avLst/>
          </a:prstGeom>
          <a:noFill/>
          <a:ln w="3175">
            <a:solidFill>
              <a:schemeClr val="accent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FFFFFF"/>
              </a:solidFill>
            </a:endParaRPr>
          </a:p>
        </p:txBody>
      </p:sp>
      <p:sp>
        <p:nvSpPr>
          <p:cNvPr id="1052" name="Chevron 1051"/>
          <p:cNvSpPr/>
          <p:nvPr userDrawn="1"/>
        </p:nvSpPr>
        <p:spPr>
          <a:xfrm>
            <a:off x="3192587" y="7147754"/>
            <a:ext cx="360000" cy="360000"/>
          </a:xfrm>
          <a:prstGeom prst="chevron">
            <a:avLst/>
          </a:prstGeom>
          <a:noFill/>
          <a:ln w="3175">
            <a:solidFill>
              <a:schemeClr val="accent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FFFFFF"/>
              </a:solidFill>
            </a:endParaRPr>
          </a:p>
        </p:txBody>
      </p:sp>
      <p:sp>
        <p:nvSpPr>
          <p:cNvPr id="1059" name="Chevron 1058"/>
          <p:cNvSpPr/>
          <p:nvPr userDrawn="1"/>
        </p:nvSpPr>
        <p:spPr>
          <a:xfrm>
            <a:off x="-478515" y="5580000"/>
            <a:ext cx="360000" cy="360000"/>
          </a:xfrm>
          <a:prstGeom prst="chevron">
            <a:avLst/>
          </a:prstGeom>
          <a:noFill/>
          <a:ln w="3175">
            <a:solidFill>
              <a:schemeClr val="accent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FFFFFF"/>
              </a:solidFill>
            </a:endParaRPr>
          </a:p>
        </p:txBody>
      </p:sp>
      <p:sp>
        <p:nvSpPr>
          <p:cNvPr id="1067" name="Chevron 1066"/>
          <p:cNvSpPr/>
          <p:nvPr userDrawn="1"/>
        </p:nvSpPr>
        <p:spPr>
          <a:xfrm>
            <a:off x="-10087716" y="-7917"/>
            <a:ext cx="360000" cy="360000"/>
          </a:xfrm>
          <a:prstGeom prst="chevron">
            <a:avLst/>
          </a:prstGeom>
          <a:noFill/>
          <a:ln w="3175">
            <a:solidFill>
              <a:schemeClr val="accent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FFFFFF"/>
              </a:solidFill>
            </a:endParaRPr>
          </a:p>
        </p:txBody>
      </p:sp>
      <p:sp>
        <p:nvSpPr>
          <p:cNvPr id="1076" name="Chevron 1075"/>
          <p:cNvSpPr/>
          <p:nvPr userDrawn="1"/>
        </p:nvSpPr>
        <p:spPr>
          <a:xfrm>
            <a:off x="1039411" y="1410703"/>
            <a:ext cx="360000" cy="360000"/>
          </a:xfrm>
          <a:prstGeom prst="chevron">
            <a:avLst/>
          </a:prstGeom>
          <a:noFill/>
          <a:ln w="3175">
            <a:solidFill>
              <a:schemeClr val="accent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FFFFFF"/>
              </a:solidFill>
            </a:endParaRPr>
          </a:p>
        </p:txBody>
      </p:sp>
      <p:sp>
        <p:nvSpPr>
          <p:cNvPr id="1083" name="Chevron 1082"/>
          <p:cNvSpPr/>
          <p:nvPr userDrawn="1"/>
        </p:nvSpPr>
        <p:spPr>
          <a:xfrm>
            <a:off x="4062094" y="5831160"/>
            <a:ext cx="360000" cy="360000"/>
          </a:xfrm>
          <a:prstGeom prst="chevron">
            <a:avLst/>
          </a:prstGeom>
          <a:noFill/>
          <a:ln w="3175">
            <a:solidFill>
              <a:schemeClr val="accent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FFFFFF"/>
              </a:solidFill>
            </a:endParaRPr>
          </a:p>
        </p:txBody>
      </p:sp>
      <p:sp>
        <p:nvSpPr>
          <p:cNvPr id="1087" name="Chevron 1086"/>
          <p:cNvSpPr/>
          <p:nvPr userDrawn="1"/>
        </p:nvSpPr>
        <p:spPr>
          <a:xfrm>
            <a:off x="-3484910" y="2625026"/>
            <a:ext cx="360000" cy="360000"/>
          </a:xfrm>
          <a:prstGeom prst="chevron">
            <a:avLst/>
          </a:prstGeom>
          <a:noFill/>
          <a:ln w="3175">
            <a:solidFill>
              <a:schemeClr val="accent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FFFFFF"/>
              </a:solidFill>
            </a:endParaRPr>
          </a:p>
        </p:txBody>
      </p:sp>
      <p:sp>
        <p:nvSpPr>
          <p:cNvPr id="1088" name="Chevron 1087"/>
          <p:cNvSpPr/>
          <p:nvPr userDrawn="1"/>
        </p:nvSpPr>
        <p:spPr>
          <a:xfrm>
            <a:off x="-1192005" y="3745614"/>
            <a:ext cx="360000" cy="360000"/>
          </a:xfrm>
          <a:prstGeom prst="chevron">
            <a:avLst/>
          </a:prstGeom>
          <a:noFill/>
          <a:ln w="3175">
            <a:solidFill>
              <a:schemeClr val="accent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FFFFFF"/>
              </a:solidFill>
            </a:endParaRPr>
          </a:p>
        </p:txBody>
      </p:sp>
      <p:sp>
        <p:nvSpPr>
          <p:cNvPr id="1090" name="Chevron 1089"/>
          <p:cNvSpPr/>
          <p:nvPr userDrawn="1"/>
        </p:nvSpPr>
        <p:spPr>
          <a:xfrm>
            <a:off x="-244334" y="1913546"/>
            <a:ext cx="360000" cy="360000"/>
          </a:xfrm>
          <a:prstGeom prst="chevron">
            <a:avLst/>
          </a:prstGeom>
          <a:noFill/>
          <a:ln w="3175">
            <a:solidFill>
              <a:schemeClr val="accent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FFFFFF"/>
              </a:solidFill>
            </a:endParaRPr>
          </a:p>
        </p:txBody>
      </p:sp>
      <p:sp>
        <p:nvSpPr>
          <p:cNvPr id="1092" name="Chevron 1091"/>
          <p:cNvSpPr/>
          <p:nvPr userDrawn="1"/>
        </p:nvSpPr>
        <p:spPr>
          <a:xfrm>
            <a:off x="1310855" y="4465614"/>
            <a:ext cx="360000" cy="360000"/>
          </a:xfrm>
          <a:prstGeom prst="chevron">
            <a:avLst/>
          </a:prstGeom>
          <a:noFill/>
          <a:ln w="3175">
            <a:solidFill>
              <a:schemeClr val="accent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FFFFFF"/>
              </a:solidFill>
            </a:endParaRPr>
          </a:p>
        </p:txBody>
      </p:sp>
      <p:sp>
        <p:nvSpPr>
          <p:cNvPr id="1095" name="Chevron 1094"/>
          <p:cNvSpPr/>
          <p:nvPr userDrawn="1"/>
        </p:nvSpPr>
        <p:spPr>
          <a:xfrm>
            <a:off x="-1209721" y="2625026"/>
            <a:ext cx="360000" cy="360000"/>
          </a:xfrm>
          <a:prstGeom prst="chevron">
            <a:avLst/>
          </a:prstGeom>
          <a:noFill/>
          <a:ln w="3175">
            <a:solidFill>
              <a:schemeClr val="accent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FFFFFF"/>
              </a:solidFill>
            </a:endParaRPr>
          </a:p>
        </p:txBody>
      </p:sp>
      <p:sp>
        <p:nvSpPr>
          <p:cNvPr id="1096" name="Chevron 1095"/>
          <p:cNvSpPr/>
          <p:nvPr userDrawn="1"/>
        </p:nvSpPr>
        <p:spPr>
          <a:xfrm>
            <a:off x="1083184" y="3745614"/>
            <a:ext cx="360000" cy="360000"/>
          </a:xfrm>
          <a:prstGeom prst="chevron">
            <a:avLst/>
          </a:prstGeom>
          <a:noFill/>
          <a:ln w="3175">
            <a:solidFill>
              <a:schemeClr val="accent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FFFFFF"/>
              </a:solidFill>
            </a:endParaRPr>
          </a:p>
        </p:txBody>
      </p:sp>
      <p:sp>
        <p:nvSpPr>
          <p:cNvPr id="1098" name="Chevron 1097"/>
          <p:cNvSpPr/>
          <p:nvPr userDrawn="1"/>
        </p:nvSpPr>
        <p:spPr>
          <a:xfrm>
            <a:off x="2030855" y="1913546"/>
            <a:ext cx="360000" cy="360000"/>
          </a:xfrm>
          <a:prstGeom prst="chevron">
            <a:avLst/>
          </a:prstGeom>
          <a:noFill/>
          <a:ln w="3175">
            <a:solidFill>
              <a:schemeClr val="accent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FFFFFF"/>
              </a:solidFill>
            </a:endParaRPr>
          </a:p>
        </p:txBody>
      </p:sp>
      <p:sp>
        <p:nvSpPr>
          <p:cNvPr id="1100" name="Chevron 1099"/>
          <p:cNvSpPr/>
          <p:nvPr userDrawn="1"/>
        </p:nvSpPr>
        <p:spPr>
          <a:xfrm>
            <a:off x="3586044" y="4465614"/>
            <a:ext cx="360000" cy="360000"/>
          </a:xfrm>
          <a:prstGeom prst="chevron">
            <a:avLst/>
          </a:prstGeom>
          <a:noFill/>
          <a:ln w="3175">
            <a:solidFill>
              <a:schemeClr val="accent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FFFFFF"/>
              </a:solidFill>
            </a:endParaRPr>
          </a:p>
        </p:txBody>
      </p:sp>
      <p:sp>
        <p:nvSpPr>
          <p:cNvPr id="1102" name="Chevron 1101"/>
          <p:cNvSpPr/>
          <p:nvPr userDrawn="1"/>
        </p:nvSpPr>
        <p:spPr>
          <a:xfrm>
            <a:off x="-984405" y="2212567"/>
            <a:ext cx="360000" cy="360000"/>
          </a:xfrm>
          <a:prstGeom prst="chevron">
            <a:avLst/>
          </a:prstGeom>
          <a:noFill/>
          <a:ln w="3175">
            <a:solidFill>
              <a:schemeClr val="accent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FFFFFF"/>
              </a:solidFill>
            </a:endParaRPr>
          </a:p>
        </p:txBody>
      </p:sp>
      <p:sp>
        <p:nvSpPr>
          <p:cNvPr id="1103" name="Chevron 1102"/>
          <p:cNvSpPr/>
          <p:nvPr userDrawn="1"/>
        </p:nvSpPr>
        <p:spPr>
          <a:xfrm>
            <a:off x="-3484910" y="4105614"/>
            <a:ext cx="360000" cy="360000"/>
          </a:xfrm>
          <a:prstGeom prst="chevron">
            <a:avLst/>
          </a:prstGeom>
          <a:noFill/>
          <a:ln w="3175">
            <a:solidFill>
              <a:schemeClr val="accent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FFFFFF"/>
              </a:solidFill>
            </a:endParaRPr>
          </a:p>
        </p:txBody>
      </p:sp>
      <p:sp>
        <p:nvSpPr>
          <p:cNvPr id="1104" name="Chevron 1103"/>
          <p:cNvSpPr/>
          <p:nvPr userDrawn="1"/>
        </p:nvSpPr>
        <p:spPr>
          <a:xfrm>
            <a:off x="-1192005" y="5226202"/>
            <a:ext cx="360000" cy="360000"/>
          </a:xfrm>
          <a:prstGeom prst="chevron">
            <a:avLst/>
          </a:prstGeom>
          <a:noFill/>
          <a:ln w="3175">
            <a:solidFill>
              <a:schemeClr val="accent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FFFFFF"/>
              </a:solidFill>
            </a:endParaRPr>
          </a:p>
        </p:txBody>
      </p:sp>
      <p:sp>
        <p:nvSpPr>
          <p:cNvPr id="1105" name="Chevron 1104"/>
          <p:cNvSpPr/>
          <p:nvPr userDrawn="1"/>
        </p:nvSpPr>
        <p:spPr>
          <a:xfrm>
            <a:off x="-15814233" y="7423100"/>
            <a:ext cx="360000" cy="360000"/>
          </a:xfrm>
          <a:prstGeom prst="chevron">
            <a:avLst/>
          </a:prstGeom>
          <a:noFill/>
          <a:ln w="3175">
            <a:solidFill>
              <a:schemeClr val="accent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FFFFFF"/>
              </a:solidFill>
            </a:endParaRPr>
          </a:p>
        </p:txBody>
      </p:sp>
      <p:sp>
        <p:nvSpPr>
          <p:cNvPr id="1106" name="Chevron 1105"/>
          <p:cNvSpPr/>
          <p:nvPr userDrawn="1"/>
        </p:nvSpPr>
        <p:spPr>
          <a:xfrm>
            <a:off x="-244334" y="3394134"/>
            <a:ext cx="360000" cy="360000"/>
          </a:xfrm>
          <a:prstGeom prst="chevron">
            <a:avLst/>
          </a:prstGeom>
          <a:noFill/>
          <a:ln w="3175">
            <a:solidFill>
              <a:schemeClr val="accent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FFFFFF"/>
              </a:solidFill>
            </a:endParaRPr>
          </a:p>
        </p:txBody>
      </p:sp>
      <p:sp>
        <p:nvSpPr>
          <p:cNvPr id="1108" name="Chevron 1107"/>
          <p:cNvSpPr/>
          <p:nvPr userDrawn="1"/>
        </p:nvSpPr>
        <p:spPr>
          <a:xfrm>
            <a:off x="1310855" y="5946202"/>
            <a:ext cx="360000" cy="360000"/>
          </a:xfrm>
          <a:prstGeom prst="chevron">
            <a:avLst/>
          </a:prstGeom>
          <a:noFill/>
          <a:ln w="3175">
            <a:solidFill>
              <a:schemeClr val="accent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FFFFFF"/>
              </a:solidFill>
            </a:endParaRPr>
          </a:p>
        </p:txBody>
      </p:sp>
      <p:sp>
        <p:nvSpPr>
          <p:cNvPr id="1111" name="Chevron 1110"/>
          <p:cNvSpPr/>
          <p:nvPr userDrawn="1"/>
        </p:nvSpPr>
        <p:spPr>
          <a:xfrm>
            <a:off x="1085539" y="2686251"/>
            <a:ext cx="360000" cy="360000"/>
          </a:xfrm>
          <a:prstGeom prst="chevron">
            <a:avLst/>
          </a:prstGeom>
          <a:noFill/>
          <a:ln w="3175">
            <a:solidFill>
              <a:schemeClr val="accent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FFFFFF"/>
              </a:solidFill>
            </a:endParaRPr>
          </a:p>
        </p:txBody>
      </p:sp>
      <p:sp>
        <p:nvSpPr>
          <p:cNvPr id="1112" name="Chevron 1111"/>
          <p:cNvSpPr/>
          <p:nvPr userDrawn="1"/>
        </p:nvSpPr>
        <p:spPr>
          <a:xfrm>
            <a:off x="3378444" y="3806839"/>
            <a:ext cx="360000" cy="360000"/>
          </a:xfrm>
          <a:prstGeom prst="chevron">
            <a:avLst/>
          </a:prstGeom>
          <a:noFill/>
          <a:ln w="3175">
            <a:solidFill>
              <a:schemeClr val="accent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FFFFFF"/>
              </a:solidFill>
            </a:endParaRPr>
          </a:p>
        </p:txBody>
      </p:sp>
      <p:sp>
        <p:nvSpPr>
          <p:cNvPr id="1114" name="Chevron 1113"/>
          <p:cNvSpPr/>
          <p:nvPr userDrawn="1"/>
        </p:nvSpPr>
        <p:spPr>
          <a:xfrm>
            <a:off x="4326115" y="1974771"/>
            <a:ext cx="360000" cy="360000"/>
          </a:xfrm>
          <a:prstGeom prst="chevron">
            <a:avLst/>
          </a:prstGeom>
          <a:noFill/>
          <a:ln w="3175">
            <a:solidFill>
              <a:schemeClr val="accent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FFFFFF"/>
              </a:solidFill>
            </a:endParaRPr>
          </a:p>
        </p:txBody>
      </p:sp>
      <p:sp>
        <p:nvSpPr>
          <p:cNvPr id="1116" name="Chevron 1115"/>
          <p:cNvSpPr/>
          <p:nvPr userDrawn="1"/>
        </p:nvSpPr>
        <p:spPr>
          <a:xfrm>
            <a:off x="5881304" y="4526839"/>
            <a:ext cx="360000" cy="360000"/>
          </a:xfrm>
          <a:prstGeom prst="chevron">
            <a:avLst/>
          </a:prstGeom>
          <a:noFill/>
          <a:ln w="3175">
            <a:solidFill>
              <a:schemeClr val="accent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FFFFFF"/>
              </a:solidFill>
            </a:endParaRPr>
          </a:p>
        </p:txBody>
      </p:sp>
      <p:grpSp>
        <p:nvGrpSpPr>
          <p:cNvPr id="168" name="Group 167"/>
          <p:cNvGrpSpPr/>
          <p:nvPr userDrawn="1"/>
        </p:nvGrpSpPr>
        <p:grpSpPr>
          <a:xfrm>
            <a:off x="-56790" y="-30574"/>
            <a:ext cx="9329317" cy="6888574"/>
            <a:chOff x="-56790" y="-30574"/>
            <a:chExt cx="9329317" cy="6888574"/>
          </a:xfrm>
        </p:grpSpPr>
        <p:grpSp>
          <p:nvGrpSpPr>
            <p:cNvPr id="169" name="Group 168"/>
            <p:cNvGrpSpPr/>
            <p:nvPr userDrawn="1"/>
          </p:nvGrpSpPr>
          <p:grpSpPr>
            <a:xfrm>
              <a:off x="-3084" y="-30574"/>
              <a:ext cx="9164084" cy="6888574"/>
              <a:chOff x="-3084" y="-30574"/>
              <a:chExt cx="9164084" cy="6888574"/>
            </a:xfrm>
          </p:grpSpPr>
          <p:sp>
            <p:nvSpPr>
              <p:cNvPr id="172" name="Rectangle 171"/>
              <p:cNvSpPr/>
              <p:nvPr userDrawn="1"/>
            </p:nvSpPr>
            <p:spPr>
              <a:xfrm>
                <a:off x="1590" y="6120000"/>
                <a:ext cx="9159410" cy="7380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FFFFFF"/>
                  </a:solidFill>
                  <a:latin typeface="Franklin Gothic Book"/>
                </a:endParaRPr>
              </a:p>
            </p:txBody>
          </p:sp>
          <p:sp>
            <p:nvSpPr>
              <p:cNvPr id="173" name="Rectangle 172"/>
              <p:cNvSpPr/>
              <p:nvPr userDrawn="1"/>
            </p:nvSpPr>
            <p:spPr>
              <a:xfrm>
                <a:off x="-3084" y="-30574"/>
                <a:ext cx="9164083" cy="5790574"/>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FFFFFF"/>
                  </a:solidFill>
                  <a:latin typeface="Franklin Gothic Book"/>
                </a:endParaRPr>
              </a:p>
            </p:txBody>
          </p:sp>
        </p:grpSp>
        <p:cxnSp>
          <p:nvCxnSpPr>
            <p:cNvPr id="171" name="Straight Connector 170"/>
            <p:cNvCxnSpPr/>
            <p:nvPr userDrawn="1"/>
          </p:nvCxnSpPr>
          <p:spPr bwMode="auto">
            <a:xfrm>
              <a:off x="-56790" y="6120000"/>
              <a:ext cx="9329317" cy="0"/>
            </a:xfrm>
            <a:prstGeom prst="line">
              <a:avLst/>
            </a:prstGeom>
            <a:ln w="3175">
              <a:solidFill>
                <a:schemeClr val="accent2"/>
              </a:solidFill>
            </a:ln>
          </p:spPr>
          <p:style>
            <a:lnRef idx="1">
              <a:schemeClr val="accent1"/>
            </a:lnRef>
            <a:fillRef idx="0">
              <a:schemeClr val="accent1"/>
            </a:fillRef>
            <a:effectRef idx="0">
              <a:schemeClr val="accent1"/>
            </a:effectRef>
            <a:fontRef idx="minor">
              <a:schemeClr val="tx1"/>
            </a:fontRef>
          </p:style>
        </p:cxnSp>
      </p:grpSp>
      <p:sp>
        <p:nvSpPr>
          <p:cNvPr id="174" name="Text Placeholder 6" descr="First level - paragraph text&#10;Second level - bullet 1&#10;Third level - bullet 2&#10;&#10;No more than 100 words per slide" title="Main text copy"/>
          <p:cNvSpPr>
            <a:spLocks noGrp="1"/>
          </p:cNvSpPr>
          <p:nvPr>
            <p:ph type="body" sz="quarter" idx="13"/>
          </p:nvPr>
        </p:nvSpPr>
        <p:spPr>
          <a:xfrm>
            <a:off x="720000" y="2160589"/>
            <a:ext cx="3600000" cy="3239411"/>
          </a:xfrm>
          <a:prstGeom prst="rect">
            <a:avLst/>
          </a:prstGeom>
        </p:spPr>
        <p:txBody>
          <a:bodyPr lIns="0" tIns="0" rIns="0" bIns="0">
            <a:noAutofit/>
          </a:bodyPr>
          <a:lstStyle>
            <a:lvl1pPr marL="0" marR="0" indent="0" algn="l" defTabSz="914400" rtl="0" eaLnBrk="0" fontAlgn="base" latinLnBrk="0" hangingPunct="0">
              <a:lnSpc>
                <a:spcPct val="100000"/>
              </a:lnSpc>
              <a:spcBef>
                <a:spcPts val="0"/>
              </a:spcBef>
              <a:spcAft>
                <a:spcPts val="600"/>
              </a:spcAft>
              <a:buClrTx/>
              <a:buSzTx/>
              <a:buFontTx/>
              <a:buNone/>
              <a:tabLst/>
              <a:defRPr sz="2000">
                <a:solidFill>
                  <a:schemeClr val="tx1"/>
                </a:solidFill>
                <a:latin typeface="Franklin Gothic Book"/>
                <a:cs typeface="Franklin Gothic Book"/>
              </a:defRPr>
            </a:lvl1pPr>
            <a:lvl2pPr marL="179388" marR="0" indent="-179388" algn="l" defTabSz="914400" rtl="0" eaLnBrk="0" fontAlgn="base" latinLnBrk="0" hangingPunct="0">
              <a:lnSpc>
                <a:spcPct val="100000"/>
              </a:lnSpc>
              <a:spcBef>
                <a:spcPts val="0"/>
              </a:spcBef>
              <a:spcAft>
                <a:spcPts val="600"/>
              </a:spcAft>
              <a:buClrTx/>
              <a:buSzTx/>
              <a:buFont typeface="Arial" charset="0"/>
              <a:buChar char="•"/>
              <a:tabLst/>
              <a:defRPr>
                <a:solidFill>
                  <a:schemeClr val="tx1"/>
                </a:solidFill>
                <a:latin typeface="Franklin Gothic Book"/>
                <a:ea typeface="Franklin Gothic Book"/>
                <a:cs typeface="Franklin Gothic Book"/>
              </a:defRPr>
            </a:lvl2pPr>
            <a:lvl3pPr marL="360000" marR="0" indent="-180000" algn="l" defTabSz="914400" rtl="0" eaLnBrk="0" fontAlgn="base" latinLnBrk="0" hangingPunct="0">
              <a:lnSpc>
                <a:spcPct val="100000"/>
              </a:lnSpc>
              <a:spcBef>
                <a:spcPts val="0"/>
              </a:spcBef>
              <a:spcAft>
                <a:spcPts val="600"/>
              </a:spcAft>
              <a:buClrTx/>
              <a:buSzTx/>
              <a:buFont typeface="Arial"/>
              <a:buChar char="•"/>
              <a:tabLst/>
              <a:defRPr>
                <a:solidFill>
                  <a:schemeClr val="tx1"/>
                </a:solidFill>
                <a:latin typeface="Franklin Gothic Book"/>
                <a:ea typeface="Franklin Gothic Book"/>
                <a:cs typeface="Franklin Gothic Book"/>
              </a:defRPr>
            </a:lvl3pPr>
            <a:lvl4pPr marL="540000" marR="0" indent="-180000" algn="l" defTabSz="914400" rtl="0" eaLnBrk="0" fontAlgn="base" latinLnBrk="0" hangingPunct="0">
              <a:lnSpc>
                <a:spcPct val="100000"/>
              </a:lnSpc>
              <a:spcBef>
                <a:spcPts val="0"/>
              </a:spcBef>
              <a:spcAft>
                <a:spcPts val="600"/>
              </a:spcAft>
              <a:buClrTx/>
              <a:buSzTx/>
              <a:buFont typeface="Arial"/>
              <a:buChar char="•"/>
              <a:tabLst/>
              <a:defRPr>
                <a:latin typeface="Franklin Gothic Book"/>
                <a:ea typeface="Franklin Gothic Book"/>
                <a:cs typeface="Franklin Gothic Book"/>
              </a:defRPr>
            </a:lvl4pPr>
          </a:lstStyle>
          <a:p>
            <a:pPr marL="0" marR="0" lvl="0"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dirty="0" smtClean="0">
                <a:ln>
                  <a:noFill/>
                </a:ln>
                <a:solidFill>
                  <a:srgbClr val="58595B"/>
                </a:solidFill>
                <a:effectLst/>
                <a:uLnTx/>
                <a:uFillTx/>
                <a:latin typeface="Arial" pitchFamily="34" charset="0"/>
                <a:ea typeface="ＭＳ Ｐゴシック" charset="0"/>
                <a:cs typeface="Arial" pitchFamily="34" charset="0"/>
              </a:rPr>
              <a:t>Click to edit Master text styles</a:t>
            </a:r>
          </a:p>
          <a:p>
            <a:pPr marL="179388" marR="0" lvl="1" indent="-179388" algn="l" defTabSz="914400" rtl="0" eaLnBrk="0" fontAlgn="base" latinLnBrk="0" hangingPunct="0">
              <a:lnSpc>
                <a:spcPct val="100000"/>
              </a:lnSpc>
              <a:spcBef>
                <a:spcPts val="0"/>
              </a:spcBef>
              <a:spcAft>
                <a:spcPts val="1200"/>
              </a:spcAft>
              <a:buClrTx/>
              <a:buSzTx/>
              <a:buFont typeface="Arial" charset="0"/>
              <a:buChar char="•"/>
              <a:tabLst/>
              <a:defRPr/>
            </a:pPr>
            <a:r>
              <a:rPr kumimoji="0" lang="en-US" sz="1200" b="0" i="0" u="none" strike="noStrike" kern="1200" cap="none" spc="0" normalizeH="0" baseline="0" noProof="0" dirty="0" smtClean="0">
                <a:ln>
                  <a:noFill/>
                </a:ln>
                <a:solidFill>
                  <a:srgbClr val="58595B"/>
                </a:solidFill>
                <a:effectLst/>
                <a:uLnTx/>
                <a:uFillTx/>
                <a:latin typeface="Arial" pitchFamily="34" charset="0"/>
                <a:ea typeface="Arial" charset="0"/>
                <a:cs typeface="Arial" pitchFamily="34" charset="0"/>
              </a:rPr>
              <a:t>Second level</a:t>
            </a:r>
          </a:p>
          <a:p>
            <a:pPr marL="360000" marR="0" lvl="2" indent="-180000" algn="l" defTabSz="914400" rtl="0" eaLnBrk="0" fontAlgn="base" latinLnBrk="0" hangingPunct="0">
              <a:lnSpc>
                <a:spcPct val="100000"/>
              </a:lnSpc>
              <a:spcBef>
                <a:spcPts val="0"/>
              </a:spcBef>
              <a:spcAft>
                <a:spcPts val="1200"/>
              </a:spcAft>
              <a:buClrTx/>
              <a:buSzTx/>
              <a:buFont typeface="Arial"/>
              <a:buChar char="•"/>
              <a:tabLst/>
              <a:defRPr/>
            </a:pPr>
            <a:r>
              <a:rPr kumimoji="0" lang="en-US" sz="1200" b="0" i="0" u="none" strike="noStrike" kern="1200" cap="none" spc="0" normalizeH="0" baseline="0" noProof="0" dirty="0" smtClean="0">
                <a:ln>
                  <a:noFill/>
                </a:ln>
                <a:solidFill>
                  <a:srgbClr val="58595B"/>
                </a:solidFill>
                <a:effectLst/>
                <a:uLnTx/>
                <a:uFillTx/>
                <a:latin typeface="Arial" pitchFamily="34" charset="0"/>
                <a:ea typeface="Arial" charset="0"/>
                <a:cs typeface="Arial" pitchFamily="34" charset="0"/>
              </a:rPr>
              <a:t>Third level</a:t>
            </a:r>
          </a:p>
          <a:p>
            <a:pPr marL="540000" marR="0" lvl="3" indent="-180000" algn="l" defTabSz="914400" rtl="0" eaLnBrk="0" fontAlgn="base" latinLnBrk="0" hangingPunct="0">
              <a:lnSpc>
                <a:spcPct val="100000"/>
              </a:lnSpc>
              <a:spcBef>
                <a:spcPts val="0"/>
              </a:spcBef>
              <a:spcAft>
                <a:spcPts val="1200"/>
              </a:spcAft>
              <a:buClrTx/>
              <a:buSzTx/>
              <a:buFont typeface="Arial"/>
              <a:buChar char="•"/>
              <a:tabLst/>
              <a:defRPr/>
            </a:pPr>
            <a:r>
              <a:rPr kumimoji="0" lang="en-US" sz="1200" b="0" i="0" u="none" strike="noStrike" kern="1200" cap="none" spc="0" normalizeH="0" baseline="0" noProof="0" dirty="0" smtClean="0">
                <a:ln>
                  <a:noFill/>
                </a:ln>
                <a:solidFill>
                  <a:srgbClr val="58595B"/>
                </a:solidFill>
                <a:effectLst/>
                <a:uLnTx/>
                <a:uFillTx/>
                <a:latin typeface="Arial" pitchFamily="34" charset="0"/>
                <a:ea typeface="Arial" charset="0"/>
                <a:cs typeface="Arial" pitchFamily="34" charset="0"/>
              </a:rPr>
              <a:t>Fourth level</a:t>
            </a:r>
          </a:p>
        </p:txBody>
      </p:sp>
      <p:pic>
        <p:nvPicPr>
          <p:cNvPr id="175" name="Picture 174"/>
          <p:cNvPicPr>
            <a:picLocks noChangeAspect="1"/>
          </p:cNvPicPr>
          <p:nvPr userDrawn="1"/>
        </p:nvPicPr>
        <p:blipFill>
          <a:blip r:embed="rId3" cstate="email">
            <a:extLst>
              <a:ext uri="{28A0092B-C50C-407E-A947-70E740481C1C}">
                <a14:useLocalDpi xmlns:a14="http://schemas.microsoft.com/office/drawing/2010/main" val="0"/>
              </a:ext>
            </a:extLst>
          </a:blip>
          <a:stretch>
            <a:fillRect/>
          </a:stretch>
        </p:blipFill>
        <p:spPr>
          <a:xfrm>
            <a:off x="7399487" y="210357"/>
            <a:ext cx="1430017" cy="724560"/>
          </a:xfrm>
          <a:prstGeom prst="rect">
            <a:avLst/>
          </a:prstGeom>
        </p:spPr>
      </p:pic>
      <p:sp>
        <p:nvSpPr>
          <p:cNvPr id="176" name="Text Placeholder 6" descr="First level - paragraph text&#10;Second level - bullet 1&#10;Third level - bullet 2&#10;&#10;No more than 100 words per slide" title="Main text copy"/>
          <p:cNvSpPr>
            <a:spLocks noGrp="1"/>
          </p:cNvSpPr>
          <p:nvPr>
            <p:ph type="body" sz="quarter" idx="14"/>
          </p:nvPr>
        </p:nvSpPr>
        <p:spPr>
          <a:xfrm>
            <a:off x="4680000" y="2160589"/>
            <a:ext cx="3600000" cy="3239411"/>
          </a:xfrm>
          <a:prstGeom prst="rect">
            <a:avLst/>
          </a:prstGeom>
        </p:spPr>
        <p:txBody>
          <a:bodyPr lIns="0" tIns="0" rIns="0" bIns="0">
            <a:noAutofit/>
          </a:bodyPr>
          <a:lstStyle>
            <a:lvl1pPr marL="0" marR="0" indent="0" algn="l" defTabSz="914400" rtl="0" eaLnBrk="0" fontAlgn="base" latinLnBrk="0" hangingPunct="0">
              <a:lnSpc>
                <a:spcPct val="100000"/>
              </a:lnSpc>
              <a:spcBef>
                <a:spcPts val="0"/>
              </a:spcBef>
              <a:spcAft>
                <a:spcPts val="600"/>
              </a:spcAft>
              <a:buClrTx/>
              <a:buSzTx/>
              <a:buFontTx/>
              <a:buNone/>
              <a:tabLst/>
              <a:defRPr sz="2000">
                <a:solidFill>
                  <a:schemeClr val="tx1"/>
                </a:solidFill>
                <a:latin typeface="Franklin Gothic Book"/>
                <a:cs typeface="Franklin Gothic Book"/>
              </a:defRPr>
            </a:lvl1pPr>
            <a:lvl2pPr marL="179388" marR="0" indent="-179388" algn="l" defTabSz="914400" rtl="0" eaLnBrk="0" fontAlgn="base" latinLnBrk="0" hangingPunct="0">
              <a:lnSpc>
                <a:spcPct val="100000"/>
              </a:lnSpc>
              <a:spcBef>
                <a:spcPts val="0"/>
              </a:spcBef>
              <a:spcAft>
                <a:spcPts val="600"/>
              </a:spcAft>
              <a:buClrTx/>
              <a:buSzTx/>
              <a:buFont typeface="Arial" charset="0"/>
              <a:buChar char="•"/>
              <a:tabLst/>
              <a:defRPr>
                <a:solidFill>
                  <a:schemeClr val="tx1"/>
                </a:solidFill>
                <a:latin typeface="Franklin Gothic Book"/>
                <a:ea typeface="Franklin Gothic Book"/>
                <a:cs typeface="Franklin Gothic Book"/>
              </a:defRPr>
            </a:lvl2pPr>
            <a:lvl3pPr marL="360000" marR="0" indent="-180000" algn="l" defTabSz="914400" rtl="0" eaLnBrk="0" fontAlgn="base" latinLnBrk="0" hangingPunct="0">
              <a:lnSpc>
                <a:spcPct val="100000"/>
              </a:lnSpc>
              <a:spcBef>
                <a:spcPts val="0"/>
              </a:spcBef>
              <a:spcAft>
                <a:spcPts val="600"/>
              </a:spcAft>
              <a:buClrTx/>
              <a:buSzTx/>
              <a:buFont typeface="Arial"/>
              <a:buChar char="•"/>
              <a:tabLst/>
              <a:defRPr>
                <a:solidFill>
                  <a:schemeClr val="tx1"/>
                </a:solidFill>
                <a:latin typeface="Franklin Gothic Book"/>
                <a:ea typeface="Franklin Gothic Book"/>
                <a:cs typeface="Franklin Gothic Book"/>
              </a:defRPr>
            </a:lvl3pPr>
            <a:lvl4pPr marL="540000" marR="0" indent="-180000" algn="l" defTabSz="914400" rtl="0" eaLnBrk="0" fontAlgn="base" latinLnBrk="0" hangingPunct="0">
              <a:lnSpc>
                <a:spcPct val="100000"/>
              </a:lnSpc>
              <a:spcBef>
                <a:spcPts val="0"/>
              </a:spcBef>
              <a:spcAft>
                <a:spcPts val="600"/>
              </a:spcAft>
              <a:buClrTx/>
              <a:buSzTx/>
              <a:buFont typeface="Arial"/>
              <a:buChar char="•"/>
              <a:tabLst/>
              <a:defRPr>
                <a:latin typeface="Franklin Gothic Book"/>
                <a:ea typeface="Franklin Gothic Book"/>
                <a:cs typeface="Franklin Gothic Book"/>
              </a:defRPr>
            </a:lvl4pPr>
          </a:lstStyle>
          <a:p>
            <a:pPr marL="0" marR="0" lvl="0"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dirty="0" smtClean="0">
                <a:ln>
                  <a:noFill/>
                </a:ln>
                <a:solidFill>
                  <a:srgbClr val="58595B"/>
                </a:solidFill>
                <a:effectLst/>
                <a:uLnTx/>
                <a:uFillTx/>
                <a:latin typeface="Arial" pitchFamily="34" charset="0"/>
                <a:ea typeface="ＭＳ Ｐゴシック" charset="0"/>
                <a:cs typeface="Arial" pitchFamily="34" charset="0"/>
              </a:rPr>
              <a:t>Click to edit Master text styles</a:t>
            </a:r>
          </a:p>
          <a:p>
            <a:pPr marL="179388" marR="0" lvl="1" indent="-179388" algn="l" defTabSz="914400" rtl="0" eaLnBrk="0" fontAlgn="base" latinLnBrk="0" hangingPunct="0">
              <a:lnSpc>
                <a:spcPct val="100000"/>
              </a:lnSpc>
              <a:spcBef>
                <a:spcPts val="0"/>
              </a:spcBef>
              <a:spcAft>
                <a:spcPts val="1200"/>
              </a:spcAft>
              <a:buClrTx/>
              <a:buSzTx/>
              <a:buFont typeface="Arial" charset="0"/>
              <a:buChar char="•"/>
              <a:tabLst/>
              <a:defRPr/>
            </a:pPr>
            <a:r>
              <a:rPr kumimoji="0" lang="en-US" sz="1200" b="0" i="0" u="none" strike="noStrike" kern="1200" cap="none" spc="0" normalizeH="0" baseline="0" noProof="0" dirty="0" smtClean="0">
                <a:ln>
                  <a:noFill/>
                </a:ln>
                <a:solidFill>
                  <a:srgbClr val="58595B"/>
                </a:solidFill>
                <a:effectLst/>
                <a:uLnTx/>
                <a:uFillTx/>
                <a:latin typeface="Arial" pitchFamily="34" charset="0"/>
                <a:ea typeface="Arial" charset="0"/>
                <a:cs typeface="Arial" pitchFamily="34" charset="0"/>
              </a:rPr>
              <a:t>Second level</a:t>
            </a:r>
          </a:p>
          <a:p>
            <a:pPr marL="360000" marR="0" lvl="2" indent="-180000" algn="l" defTabSz="914400" rtl="0" eaLnBrk="0" fontAlgn="base" latinLnBrk="0" hangingPunct="0">
              <a:lnSpc>
                <a:spcPct val="100000"/>
              </a:lnSpc>
              <a:spcBef>
                <a:spcPts val="0"/>
              </a:spcBef>
              <a:spcAft>
                <a:spcPts val="1200"/>
              </a:spcAft>
              <a:buClrTx/>
              <a:buSzTx/>
              <a:buFont typeface="Arial"/>
              <a:buChar char="•"/>
              <a:tabLst/>
              <a:defRPr/>
            </a:pPr>
            <a:r>
              <a:rPr kumimoji="0" lang="en-US" sz="1200" b="0" i="0" u="none" strike="noStrike" kern="1200" cap="none" spc="0" normalizeH="0" baseline="0" noProof="0" dirty="0" smtClean="0">
                <a:ln>
                  <a:noFill/>
                </a:ln>
                <a:solidFill>
                  <a:srgbClr val="58595B"/>
                </a:solidFill>
                <a:effectLst/>
                <a:uLnTx/>
                <a:uFillTx/>
                <a:latin typeface="Arial" pitchFamily="34" charset="0"/>
                <a:ea typeface="Arial" charset="0"/>
                <a:cs typeface="Arial" pitchFamily="34" charset="0"/>
              </a:rPr>
              <a:t>Third level</a:t>
            </a:r>
          </a:p>
          <a:p>
            <a:pPr marL="540000" marR="0" lvl="3" indent="-180000" algn="l" defTabSz="914400" rtl="0" eaLnBrk="0" fontAlgn="base" latinLnBrk="0" hangingPunct="0">
              <a:lnSpc>
                <a:spcPct val="100000"/>
              </a:lnSpc>
              <a:spcBef>
                <a:spcPts val="0"/>
              </a:spcBef>
              <a:spcAft>
                <a:spcPts val="1200"/>
              </a:spcAft>
              <a:buClrTx/>
              <a:buSzTx/>
              <a:buFont typeface="Arial"/>
              <a:buChar char="•"/>
              <a:tabLst/>
              <a:defRPr/>
            </a:pPr>
            <a:r>
              <a:rPr kumimoji="0" lang="en-US" sz="1200" b="0" i="0" u="none" strike="noStrike" kern="1200" cap="none" spc="0" normalizeH="0" baseline="0" noProof="0" dirty="0" smtClean="0">
                <a:ln>
                  <a:noFill/>
                </a:ln>
                <a:solidFill>
                  <a:srgbClr val="58595B"/>
                </a:solidFill>
                <a:effectLst/>
                <a:uLnTx/>
                <a:uFillTx/>
                <a:latin typeface="Arial" pitchFamily="34" charset="0"/>
                <a:ea typeface="Arial" charset="0"/>
                <a:cs typeface="Arial" pitchFamily="34" charset="0"/>
              </a:rPr>
              <a:t>Fourth level</a:t>
            </a:r>
          </a:p>
        </p:txBody>
      </p:sp>
      <p:sp>
        <p:nvSpPr>
          <p:cNvPr id="177" name="Title 1"/>
          <p:cNvSpPr>
            <a:spLocks noGrp="1"/>
          </p:cNvSpPr>
          <p:nvPr>
            <p:ph type="title"/>
          </p:nvPr>
        </p:nvSpPr>
        <p:spPr>
          <a:xfrm>
            <a:off x="719134" y="0"/>
            <a:ext cx="6291266" cy="1079499"/>
          </a:xfrm>
        </p:spPr>
        <p:txBody>
          <a:bodyPr/>
          <a:lstStyle/>
          <a:p>
            <a:r>
              <a:rPr lang="en-GB" dirty="0" smtClean="0"/>
              <a:t>Click to edit Master title style</a:t>
            </a:r>
            <a:endParaRPr lang="en-US" dirty="0"/>
          </a:p>
        </p:txBody>
      </p:sp>
      <p:cxnSp>
        <p:nvCxnSpPr>
          <p:cNvPr id="178" name="Straight Connector 177"/>
          <p:cNvCxnSpPr/>
          <p:nvPr userDrawn="1"/>
        </p:nvCxnSpPr>
        <p:spPr bwMode="auto">
          <a:xfrm>
            <a:off x="-3083" y="1079500"/>
            <a:ext cx="9144000" cy="0"/>
          </a:xfrm>
          <a:prstGeom prst="line">
            <a:avLst/>
          </a:prstGeom>
          <a:ln w="3175"/>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046588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0" presetClass="path" presetSubtype="0" fill="hold" grpId="0" nodeType="withEffect">
                                  <p:stCondLst>
                                    <p:cond delay="0"/>
                                  </p:stCondLst>
                                  <p:childTnLst>
                                    <p:animMotion origin="layout" path="M 0.08437 1.85185E-6 L 0.96007 1.85185E-6 " pathEditMode="relative" rAng="0" ptsTypes="AA">
                                      <p:cBhvr>
                                        <p:cTn id="6" dur="20000" fill="hold"/>
                                        <p:tgtEl>
                                          <p:spTgt spid="114"/>
                                        </p:tgtEl>
                                        <p:attrNameLst>
                                          <p:attrName>ppt_x</p:attrName>
                                          <p:attrName>ppt_y</p:attrName>
                                        </p:attrNameLst>
                                      </p:cBhvr>
                                      <p:rCtr x="43785" y="0"/>
                                    </p:animMotion>
                                  </p:childTnLst>
                                </p:cTn>
                              </p:par>
                              <p:par>
                                <p:cTn id="7" presetID="0" presetClass="path" presetSubtype="0" fill="hold" grpId="0" nodeType="withEffect">
                                  <p:stCondLst>
                                    <p:cond delay="0"/>
                                  </p:stCondLst>
                                  <p:childTnLst>
                                    <p:animMotion origin="layout" path="M 0.08437 1.85185E-6 L 0.96007 1.85185E-6 " pathEditMode="relative" rAng="0" ptsTypes="AA">
                                      <p:cBhvr>
                                        <p:cTn id="8" dur="20000" fill="hold"/>
                                        <p:tgtEl>
                                          <p:spTgt spid="122"/>
                                        </p:tgtEl>
                                        <p:attrNameLst>
                                          <p:attrName>ppt_x</p:attrName>
                                          <p:attrName>ppt_y</p:attrName>
                                        </p:attrNameLst>
                                      </p:cBhvr>
                                      <p:rCtr x="43785" y="0"/>
                                    </p:animMotion>
                                  </p:childTnLst>
                                </p:cTn>
                              </p:par>
                              <p:par>
                                <p:cTn id="9" presetID="0" presetClass="path" presetSubtype="0" fill="hold" grpId="0" nodeType="withEffect">
                                  <p:stCondLst>
                                    <p:cond delay="0"/>
                                  </p:stCondLst>
                                  <p:childTnLst>
                                    <p:animMotion origin="layout" path="M 0.04826 2.59259E-6 L 0.96007 2.59259E-6 " pathEditMode="relative" rAng="0" ptsTypes="AA">
                                      <p:cBhvr>
                                        <p:cTn id="10" dur="20000" fill="hold"/>
                                        <p:tgtEl>
                                          <p:spTgt spid="131"/>
                                        </p:tgtEl>
                                        <p:attrNameLst>
                                          <p:attrName>ppt_x</p:attrName>
                                          <p:attrName>ppt_y</p:attrName>
                                        </p:attrNameLst>
                                      </p:cBhvr>
                                      <p:rCtr x="45590" y="0"/>
                                    </p:animMotion>
                                  </p:childTnLst>
                                </p:cTn>
                              </p:par>
                              <p:par>
                                <p:cTn id="11" presetID="0" presetClass="path" presetSubtype="0" fill="hold" grpId="0" nodeType="withEffect">
                                  <p:stCondLst>
                                    <p:cond delay="0"/>
                                  </p:stCondLst>
                                  <p:childTnLst>
                                    <p:animMotion origin="layout" path="M 0.08437 1.85185E-6 L 0.96007 1.85185E-6 " pathEditMode="relative" rAng="0" ptsTypes="AA">
                                      <p:cBhvr>
                                        <p:cTn id="12" dur="20000" fill="hold"/>
                                        <p:tgtEl>
                                          <p:spTgt spid="138"/>
                                        </p:tgtEl>
                                        <p:attrNameLst>
                                          <p:attrName>ppt_x</p:attrName>
                                          <p:attrName>ppt_y</p:attrName>
                                        </p:attrNameLst>
                                      </p:cBhvr>
                                      <p:rCtr x="43785" y="0"/>
                                    </p:animMotion>
                                  </p:childTnLst>
                                </p:cTn>
                              </p:par>
                              <p:par>
                                <p:cTn id="13" presetID="0" presetClass="path" presetSubtype="0" fill="hold" grpId="0" nodeType="withEffect">
                                  <p:stCondLst>
                                    <p:cond delay="0"/>
                                  </p:stCondLst>
                                  <p:childTnLst>
                                    <p:animMotion origin="layout" path="M -0.28073 -0.04352 L 0.82222 -0.04352 " pathEditMode="relative" rAng="0" ptsTypes="AA">
                                      <p:cBhvr>
                                        <p:cTn id="14" dur="20000" fill="hold"/>
                                        <p:tgtEl>
                                          <p:spTgt spid="348"/>
                                        </p:tgtEl>
                                        <p:attrNameLst>
                                          <p:attrName>ppt_x</p:attrName>
                                          <p:attrName>ppt_y</p:attrName>
                                        </p:attrNameLst>
                                      </p:cBhvr>
                                      <p:rCtr x="55156" y="0"/>
                                    </p:animMotion>
                                  </p:childTnLst>
                                </p:cTn>
                              </p:par>
                              <p:par>
                                <p:cTn id="15" presetID="0" presetClass="path" presetSubtype="0" fill="hold" grpId="0" nodeType="withEffect">
                                  <p:stCondLst>
                                    <p:cond delay="0"/>
                                  </p:stCondLst>
                                  <p:childTnLst>
                                    <p:animMotion origin="layout" path="M -0.04566 1.85185E-6 L 0.96007 1.85185E-6 " pathEditMode="relative" rAng="0" ptsTypes="AA">
                                      <p:cBhvr>
                                        <p:cTn id="16" dur="20000" fill="hold"/>
                                        <p:tgtEl>
                                          <p:spTgt spid="352"/>
                                        </p:tgtEl>
                                        <p:attrNameLst>
                                          <p:attrName>ppt_x</p:attrName>
                                          <p:attrName>ppt_y</p:attrName>
                                        </p:attrNameLst>
                                      </p:cBhvr>
                                      <p:rCtr x="50278" y="0"/>
                                    </p:animMotion>
                                  </p:childTnLst>
                                </p:cTn>
                              </p:par>
                              <p:par>
                                <p:cTn id="17" presetID="0" presetClass="path" presetSubtype="0" fill="hold" grpId="0" nodeType="withEffect">
                                  <p:stCondLst>
                                    <p:cond delay="0"/>
                                  </p:stCondLst>
                                  <p:childTnLst>
                                    <p:animMotion origin="layout" path="M 0.08437 1.85185E-6 L 0.96007 1.85185E-6 " pathEditMode="relative" rAng="0" ptsTypes="AA">
                                      <p:cBhvr>
                                        <p:cTn id="18" dur="20000" fill="hold"/>
                                        <p:tgtEl>
                                          <p:spTgt spid="354"/>
                                        </p:tgtEl>
                                        <p:attrNameLst>
                                          <p:attrName>ppt_x</p:attrName>
                                          <p:attrName>ppt_y</p:attrName>
                                        </p:attrNameLst>
                                      </p:cBhvr>
                                      <p:rCtr x="43785" y="0"/>
                                    </p:animMotion>
                                  </p:childTnLst>
                                </p:cTn>
                              </p:par>
                              <p:par>
                                <p:cTn id="19" presetID="0" presetClass="path" presetSubtype="0" fill="hold" grpId="0" nodeType="withEffect">
                                  <p:stCondLst>
                                    <p:cond delay="0"/>
                                  </p:stCondLst>
                                  <p:childTnLst>
                                    <p:animMotion origin="layout" path="M -0.14288 -2.96296E-6 L 0.96007 -2.96296E-6 " pathEditMode="relative" rAng="0" ptsTypes="AA">
                                      <p:cBhvr>
                                        <p:cTn id="20" dur="20000" fill="hold"/>
                                        <p:tgtEl>
                                          <p:spTgt spid="356"/>
                                        </p:tgtEl>
                                        <p:attrNameLst>
                                          <p:attrName>ppt_x</p:attrName>
                                          <p:attrName>ppt_y</p:attrName>
                                        </p:attrNameLst>
                                      </p:cBhvr>
                                      <p:rCtr x="55139" y="0"/>
                                    </p:animMotion>
                                  </p:childTnLst>
                                </p:cTn>
                              </p:par>
                              <p:par>
                                <p:cTn id="21" presetID="0" presetClass="path" presetSubtype="0" fill="hold" grpId="0" nodeType="withEffect">
                                  <p:stCondLst>
                                    <p:cond delay="0"/>
                                  </p:stCondLst>
                                  <p:childTnLst>
                                    <p:animMotion origin="layout" path="M -0.04566 1.85185E-6 L 0.96007 1.85185E-6 " pathEditMode="relative" rAng="0" ptsTypes="AA">
                                      <p:cBhvr>
                                        <p:cTn id="22" dur="20000" fill="hold"/>
                                        <p:tgtEl>
                                          <p:spTgt spid="360"/>
                                        </p:tgtEl>
                                        <p:attrNameLst>
                                          <p:attrName>ppt_x</p:attrName>
                                          <p:attrName>ppt_y</p:attrName>
                                        </p:attrNameLst>
                                      </p:cBhvr>
                                      <p:rCtr x="50278" y="0"/>
                                    </p:animMotion>
                                  </p:childTnLst>
                                </p:cTn>
                              </p:par>
                              <p:par>
                                <p:cTn id="23" presetID="0" presetClass="path" presetSubtype="0" fill="hold" grpId="0" nodeType="withEffect">
                                  <p:stCondLst>
                                    <p:cond delay="0"/>
                                  </p:stCondLst>
                                  <p:childTnLst>
                                    <p:animMotion origin="layout" path="M 0.08437 1.85185E-6 L 0.96007 1.85185E-6 " pathEditMode="relative" rAng="0" ptsTypes="AA">
                                      <p:cBhvr>
                                        <p:cTn id="24" dur="20000" fill="hold"/>
                                        <p:tgtEl>
                                          <p:spTgt spid="362"/>
                                        </p:tgtEl>
                                        <p:attrNameLst>
                                          <p:attrName>ppt_x</p:attrName>
                                          <p:attrName>ppt_y</p:attrName>
                                        </p:attrNameLst>
                                      </p:cBhvr>
                                      <p:rCtr x="43785" y="0"/>
                                    </p:animMotion>
                                  </p:childTnLst>
                                </p:cTn>
                              </p:par>
                              <p:par>
                                <p:cTn id="25" presetID="0" presetClass="path" presetSubtype="0" fill="hold" grpId="0" nodeType="withEffect">
                                  <p:stCondLst>
                                    <p:cond delay="0"/>
                                  </p:stCondLst>
                                  <p:childTnLst>
                                    <p:animMotion origin="layout" path="M 0.08437 1.85185E-6 L 0.96007 1.85185E-6 " pathEditMode="relative" rAng="0" ptsTypes="AA">
                                      <p:cBhvr>
                                        <p:cTn id="26" dur="20000" fill="hold"/>
                                        <p:tgtEl>
                                          <p:spTgt spid="370"/>
                                        </p:tgtEl>
                                        <p:attrNameLst>
                                          <p:attrName>ppt_x</p:attrName>
                                          <p:attrName>ppt_y</p:attrName>
                                        </p:attrNameLst>
                                      </p:cBhvr>
                                      <p:rCtr x="43785" y="0"/>
                                    </p:animMotion>
                                  </p:childTnLst>
                                </p:cTn>
                              </p:par>
                              <p:par>
                                <p:cTn id="27" presetID="0" presetClass="path" presetSubtype="0" fill="hold" grpId="0" nodeType="withEffect">
                                  <p:stCondLst>
                                    <p:cond delay="0"/>
                                  </p:stCondLst>
                                  <p:childTnLst>
                                    <p:animMotion origin="layout" path="M -0.14288 -2.96296E-6 L 0.96007 -2.96296E-6 " pathEditMode="relative" rAng="0" ptsTypes="AA">
                                      <p:cBhvr>
                                        <p:cTn id="28" dur="20000" fill="hold"/>
                                        <p:tgtEl>
                                          <p:spTgt spid="372"/>
                                        </p:tgtEl>
                                        <p:attrNameLst>
                                          <p:attrName>ppt_x</p:attrName>
                                          <p:attrName>ppt_y</p:attrName>
                                        </p:attrNameLst>
                                      </p:cBhvr>
                                      <p:rCtr x="55139" y="0"/>
                                    </p:animMotion>
                                  </p:childTnLst>
                                </p:cTn>
                              </p:par>
                              <p:par>
                                <p:cTn id="29" presetID="0" presetClass="path" presetSubtype="0" fill="hold" grpId="0" nodeType="withEffect">
                                  <p:stCondLst>
                                    <p:cond delay="0"/>
                                  </p:stCondLst>
                                  <p:childTnLst>
                                    <p:animMotion origin="layout" path="M -0.04566 1.85185E-6 L 0.96007 1.85185E-6 " pathEditMode="relative" rAng="0" ptsTypes="AA">
                                      <p:cBhvr>
                                        <p:cTn id="30" dur="20000" fill="hold"/>
                                        <p:tgtEl>
                                          <p:spTgt spid="376"/>
                                        </p:tgtEl>
                                        <p:attrNameLst>
                                          <p:attrName>ppt_x</p:attrName>
                                          <p:attrName>ppt_y</p:attrName>
                                        </p:attrNameLst>
                                      </p:cBhvr>
                                      <p:rCtr x="50278" y="0"/>
                                    </p:animMotion>
                                  </p:childTnLst>
                                </p:cTn>
                              </p:par>
                              <p:par>
                                <p:cTn id="31" presetID="0" presetClass="path" presetSubtype="0" fill="hold" grpId="0" nodeType="withEffect">
                                  <p:stCondLst>
                                    <p:cond delay="0"/>
                                  </p:stCondLst>
                                  <p:childTnLst>
                                    <p:animMotion origin="layout" path="M 0.08437 1.85185E-6 L 0.96007 1.85185E-6 " pathEditMode="relative" rAng="0" ptsTypes="AA">
                                      <p:cBhvr>
                                        <p:cTn id="32" dur="20000" fill="hold"/>
                                        <p:tgtEl>
                                          <p:spTgt spid="378"/>
                                        </p:tgtEl>
                                        <p:attrNameLst>
                                          <p:attrName>ppt_x</p:attrName>
                                          <p:attrName>ppt_y</p:attrName>
                                        </p:attrNameLst>
                                      </p:cBhvr>
                                      <p:rCtr x="43785" y="0"/>
                                    </p:animMotion>
                                  </p:childTnLst>
                                </p:cTn>
                              </p:par>
                              <p:par>
                                <p:cTn id="33" presetID="0" presetClass="path" presetSubtype="0" fill="hold" grpId="0" nodeType="withEffect">
                                  <p:stCondLst>
                                    <p:cond delay="0"/>
                                  </p:stCondLst>
                                  <p:childTnLst>
                                    <p:animMotion origin="layout" path="M 0.1559 -3.7037E-7 L 0.96007 -3.7037E-7 " pathEditMode="relative" rAng="0" ptsTypes="AA">
                                      <p:cBhvr>
                                        <p:cTn id="34" dur="20000" fill="hold"/>
                                        <p:tgtEl>
                                          <p:spTgt spid="510"/>
                                        </p:tgtEl>
                                        <p:attrNameLst>
                                          <p:attrName>ppt_x</p:attrName>
                                          <p:attrName>ppt_y</p:attrName>
                                        </p:attrNameLst>
                                      </p:cBhvr>
                                      <p:rCtr x="40208" y="0"/>
                                    </p:animMotion>
                                  </p:childTnLst>
                                </p:cTn>
                              </p:par>
                              <p:par>
                                <p:cTn id="35" presetID="0" presetClass="path" presetSubtype="0" fill="hold" grpId="0" nodeType="withEffect">
                                  <p:stCondLst>
                                    <p:cond delay="0"/>
                                  </p:stCondLst>
                                  <p:childTnLst>
                                    <p:animMotion origin="layout" path="M -0.27031 3.7037E-6 L 0.96007 3.7037E-6 " pathEditMode="relative" rAng="0" ptsTypes="AA">
                                      <p:cBhvr>
                                        <p:cTn id="36" dur="20000" fill="hold"/>
                                        <p:tgtEl>
                                          <p:spTgt spid="511"/>
                                        </p:tgtEl>
                                        <p:attrNameLst>
                                          <p:attrName>ppt_x</p:attrName>
                                          <p:attrName>ppt_y</p:attrName>
                                        </p:attrNameLst>
                                      </p:cBhvr>
                                      <p:rCtr x="61510" y="0"/>
                                    </p:animMotion>
                                  </p:childTnLst>
                                </p:cTn>
                              </p:par>
                              <p:par>
                                <p:cTn id="37" presetID="0" presetClass="path" presetSubtype="0" fill="hold" grpId="0" nodeType="withEffect">
                                  <p:stCondLst>
                                    <p:cond delay="0"/>
                                  </p:stCondLst>
                                  <p:childTnLst>
                                    <p:animMotion origin="layout" path="M 0.04826 2.59259E-6 L 0.96007 2.59259E-6 " pathEditMode="relative" rAng="0" ptsTypes="AA">
                                      <p:cBhvr>
                                        <p:cTn id="38" dur="20000" fill="hold"/>
                                        <p:tgtEl>
                                          <p:spTgt spid="515"/>
                                        </p:tgtEl>
                                        <p:attrNameLst>
                                          <p:attrName>ppt_x</p:attrName>
                                          <p:attrName>ppt_y</p:attrName>
                                        </p:attrNameLst>
                                      </p:cBhvr>
                                      <p:rCtr x="45590" y="0"/>
                                    </p:animMotion>
                                  </p:childTnLst>
                                </p:cTn>
                              </p:par>
                              <p:par>
                                <p:cTn id="39" presetID="0" presetClass="path" presetSubtype="0" fill="hold" grpId="0" nodeType="withEffect">
                                  <p:stCondLst>
                                    <p:cond delay="0"/>
                                  </p:stCondLst>
                                  <p:childTnLst>
                                    <p:animMotion origin="layout" path="M 0.1559 -3.7037E-7 L 0.96007 -3.7037E-7 " pathEditMode="relative" rAng="0" ptsTypes="AA">
                                      <p:cBhvr>
                                        <p:cTn id="40" dur="20000" fill="hold"/>
                                        <p:tgtEl>
                                          <p:spTgt spid="518"/>
                                        </p:tgtEl>
                                        <p:attrNameLst>
                                          <p:attrName>ppt_x</p:attrName>
                                          <p:attrName>ppt_y</p:attrName>
                                        </p:attrNameLst>
                                      </p:cBhvr>
                                      <p:rCtr x="40208" y="0"/>
                                    </p:animMotion>
                                  </p:childTnLst>
                                </p:cTn>
                              </p:par>
                              <p:par>
                                <p:cTn id="41" presetID="0" presetClass="path" presetSubtype="0" fill="hold" grpId="0" nodeType="withEffect">
                                  <p:stCondLst>
                                    <p:cond delay="0"/>
                                  </p:stCondLst>
                                  <p:childTnLst>
                                    <p:animMotion origin="layout" path="M -0.27031 3.7037E-6 L 0.96007 3.7037E-6 " pathEditMode="relative" rAng="0" ptsTypes="AA">
                                      <p:cBhvr>
                                        <p:cTn id="42" dur="20000" fill="hold"/>
                                        <p:tgtEl>
                                          <p:spTgt spid="519"/>
                                        </p:tgtEl>
                                        <p:attrNameLst>
                                          <p:attrName>ppt_x</p:attrName>
                                          <p:attrName>ppt_y</p:attrName>
                                        </p:attrNameLst>
                                      </p:cBhvr>
                                      <p:rCtr x="61510" y="0"/>
                                    </p:animMotion>
                                  </p:childTnLst>
                                </p:cTn>
                              </p:par>
                              <p:par>
                                <p:cTn id="43" presetID="0" presetClass="path" presetSubtype="0" fill="hold" grpId="0" nodeType="withEffect">
                                  <p:stCondLst>
                                    <p:cond delay="0"/>
                                  </p:stCondLst>
                                  <p:childTnLst>
                                    <p:animMotion origin="layout" path="M 0.04826 2.59259E-6 L 0.96007 2.59259E-6 " pathEditMode="relative" rAng="0" ptsTypes="AA">
                                      <p:cBhvr>
                                        <p:cTn id="44" dur="20000" fill="hold"/>
                                        <p:tgtEl>
                                          <p:spTgt spid="523"/>
                                        </p:tgtEl>
                                        <p:attrNameLst>
                                          <p:attrName>ppt_x</p:attrName>
                                          <p:attrName>ppt_y</p:attrName>
                                        </p:attrNameLst>
                                      </p:cBhvr>
                                      <p:rCtr x="45590" y="0"/>
                                    </p:animMotion>
                                  </p:childTnLst>
                                </p:cTn>
                              </p:par>
                              <p:par>
                                <p:cTn id="45" presetID="0" presetClass="path" presetSubtype="0" fill="hold" grpId="0" nodeType="withEffect">
                                  <p:stCondLst>
                                    <p:cond delay="0"/>
                                  </p:stCondLst>
                                  <p:childTnLst>
                                    <p:animMotion origin="layout" path="M 0.1559 -3.7037E-7 L 0.96007 -3.7037E-7 " pathEditMode="relative" rAng="0" ptsTypes="AA">
                                      <p:cBhvr>
                                        <p:cTn id="46" dur="20000" fill="hold"/>
                                        <p:tgtEl>
                                          <p:spTgt spid="526"/>
                                        </p:tgtEl>
                                        <p:attrNameLst>
                                          <p:attrName>ppt_x</p:attrName>
                                          <p:attrName>ppt_y</p:attrName>
                                        </p:attrNameLst>
                                      </p:cBhvr>
                                      <p:rCtr x="40208" y="0"/>
                                    </p:animMotion>
                                  </p:childTnLst>
                                </p:cTn>
                              </p:par>
                              <p:par>
                                <p:cTn id="47" presetID="0" presetClass="path" presetSubtype="0" fill="hold" grpId="0" nodeType="withEffect">
                                  <p:stCondLst>
                                    <p:cond delay="0"/>
                                  </p:stCondLst>
                                  <p:childTnLst>
                                    <p:animMotion origin="layout" path="M -0.27031 3.7037E-6 L 0.96007 3.7037E-6 " pathEditMode="relative" rAng="0" ptsTypes="AA">
                                      <p:cBhvr>
                                        <p:cTn id="48" dur="20000" fill="hold"/>
                                        <p:tgtEl>
                                          <p:spTgt spid="527"/>
                                        </p:tgtEl>
                                        <p:attrNameLst>
                                          <p:attrName>ppt_x</p:attrName>
                                          <p:attrName>ppt_y</p:attrName>
                                        </p:attrNameLst>
                                      </p:cBhvr>
                                      <p:rCtr x="61510" y="0"/>
                                    </p:animMotion>
                                  </p:childTnLst>
                                </p:cTn>
                              </p:par>
                              <p:par>
                                <p:cTn id="49" presetID="0" presetClass="path" presetSubtype="0" fill="hold" grpId="0" nodeType="withEffect">
                                  <p:stCondLst>
                                    <p:cond delay="0"/>
                                  </p:stCondLst>
                                  <p:childTnLst>
                                    <p:animMotion origin="layout" path="M -0.37396 3.33333E-6 L 0.96007 3.33333E-6 " pathEditMode="relative" rAng="0" ptsTypes="AA">
                                      <p:cBhvr>
                                        <p:cTn id="50" dur="20000" fill="hold"/>
                                        <p:tgtEl>
                                          <p:spTgt spid="529"/>
                                        </p:tgtEl>
                                        <p:attrNameLst>
                                          <p:attrName>ppt_x</p:attrName>
                                          <p:attrName>ppt_y</p:attrName>
                                        </p:attrNameLst>
                                      </p:cBhvr>
                                      <p:rCtr x="66701" y="0"/>
                                    </p:animMotion>
                                  </p:childTnLst>
                                </p:cTn>
                              </p:par>
                              <p:par>
                                <p:cTn id="51" presetID="0" presetClass="path" presetSubtype="0" fill="hold" grpId="0" nodeType="withEffect">
                                  <p:stCondLst>
                                    <p:cond delay="0"/>
                                  </p:stCondLst>
                                  <p:childTnLst>
                                    <p:animMotion origin="layout" path="M 0.04826 2.59259E-6 L 0.96007 2.59259E-6 " pathEditMode="relative" rAng="0" ptsTypes="AA">
                                      <p:cBhvr>
                                        <p:cTn id="52" dur="20000" fill="hold"/>
                                        <p:tgtEl>
                                          <p:spTgt spid="531"/>
                                        </p:tgtEl>
                                        <p:attrNameLst>
                                          <p:attrName>ppt_x</p:attrName>
                                          <p:attrName>ppt_y</p:attrName>
                                        </p:attrNameLst>
                                      </p:cBhvr>
                                      <p:rCtr x="45590" y="0"/>
                                    </p:animMotion>
                                  </p:childTnLst>
                                </p:cTn>
                              </p:par>
                              <p:par>
                                <p:cTn id="53" presetID="0" presetClass="path" presetSubtype="0" fill="hold" grpId="0" nodeType="withEffect">
                                  <p:stCondLst>
                                    <p:cond delay="0"/>
                                  </p:stCondLst>
                                  <p:childTnLst>
                                    <p:animMotion origin="layout" path="M 0.1559 -3.7037E-7 L 0.96007 -3.7037E-7 " pathEditMode="relative" rAng="0" ptsTypes="AA">
                                      <p:cBhvr>
                                        <p:cTn id="54" dur="20000" fill="hold"/>
                                        <p:tgtEl>
                                          <p:spTgt spid="534"/>
                                        </p:tgtEl>
                                        <p:attrNameLst>
                                          <p:attrName>ppt_x</p:attrName>
                                          <p:attrName>ppt_y</p:attrName>
                                        </p:attrNameLst>
                                      </p:cBhvr>
                                      <p:rCtr x="40208" y="0"/>
                                    </p:animMotion>
                                  </p:childTnLst>
                                </p:cTn>
                              </p:par>
                              <p:par>
                                <p:cTn id="55" presetID="0" presetClass="path" presetSubtype="0" fill="hold" grpId="0" nodeType="withEffect">
                                  <p:stCondLst>
                                    <p:cond delay="0"/>
                                  </p:stCondLst>
                                  <p:childTnLst>
                                    <p:animMotion origin="layout" path="M -0.27031 3.7037E-6 L 0.96007 3.7037E-6 " pathEditMode="relative" rAng="0" ptsTypes="AA">
                                      <p:cBhvr>
                                        <p:cTn id="56" dur="20000" fill="hold"/>
                                        <p:tgtEl>
                                          <p:spTgt spid="535"/>
                                        </p:tgtEl>
                                        <p:attrNameLst>
                                          <p:attrName>ppt_x</p:attrName>
                                          <p:attrName>ppt_y</p:attrName>
                                        </p:attrNameLst>
                                      </p:cBhvr>
                                      <p:rCtr x="61510" y="0"/>
                                    </p:animMotion>
                                  </p:childTnLst>
                                </p:cTn>
                              </p:par>
                              <p:par>
                                <p:cTn id="57" presetID="0" presetClass="path" presetSubtype="0" fill="hold" grpId="0" nodeType="withEffect">
                                  <p:stCondLst>
                                    <p:cond delay="0"/>
                                  </p:stCondLst>
                                  <p:childTnLst>
                                    <p:animMotion origin="layout" path="M 0.04826 2.59259E-6 L 0.96007 2.59259E-6 " pathEditMode="relative" rAng="0" ptsTypes="AA">
                                      <p:cBhvr>
                                        <p:cTn id="58" dur="20000" fill="hold"/>
                                        <p:tgtEl>
                                          <p:spTgt spid="539"/>
                                        </p:tgtEl>
                                        <p:attrNameLst>
                                          <p:attrName>ppt_x</p:attrName>
                                          <p:attrName>ppt_y</p:attrName>
                                        </p:attrNameLst>
                                      </p:cBhvr>
                                      <p:rCtr x="45590" y="0"/>
                                    </p:animMotion>
                                  </p:childTnLst>
                                </p:cTn>
                              </p:par>
                              <p:par>
                                <p:cTn id="59" presetID="0" presetClass="path" presetSubtype="0" fill="hold" grpId="0" nodeType="withEffect">
                                  <p:stCondLst>
                                    <p:cond delay="0"/>
                                  </p:stCondLst>
                                  <p:childTnLst>
                                    <p:animMotion origin="layout" path="M -0.26615 -4.44444E-6 L 0.96007 -4.44444E-6 " pathEditMode="relative" rAng="0" ptsTypes="AA">
                                      <p:cBhvr>
                                        <p:cTn id="60" dur="20000" fill="hold"/>
                                        <p:tgtEl>
                                          <p:spTgt spid="734"/>
                                        </p:tgtEl>
                                        <p:attrNameLst>
                                          <p:attrName>ppt_x</p:attrName>
                                          <p:attrName>ppt_y</p:attrName>
                                        </p:attrNameLst>
                                      </p:cBhvr>
                                      <p:rCtr x="61302" y="0"/>
                                    </p:animMotion>
                                  </p:childTnLst>
                                </p:cTn>
                              </p:par>
                              <p:par>
                                <p:cTn id="61" presetID="0" presetClass="path" presetSubtype="0" fill="hold" grpId="0" nodeType="withEffect">
                                  <p:stCondLst>
                                    <p:cond delay="0"/>
                                  </p:stCondLst>
                                  <p:childTnLst>
                                    <p:animMotion origin="layout" path="M -0.27031 3.7037E-6 L 0.96007 3.7037E-6 " pathEditMode="relative" rAng="0" ptsTypes="AA">
                                      <p:cBhvr>
                                        <p:cTn id="62" dur="20000" fill="hold"/>
                                        <p:tgtEl>
                                          <p:spTgt spid="736"/>
                                        </p:tgtEl>
                                        <p:attrNameLst>
                                          <p:attrName>ppt_x</p:attrName>
                                          <p:attrName>ppt_y</p:attrName>
                                        </p:attrNameLst>
                                      </p:cBhvr>
                                      <p:rCtr x="61510" y="0"/>
                                    </p:animMotion>
                                  </p:childTnLst>
                                </p:cTn>
                              </p:par>
                              <p:par>
                                <p:cTn id="63" presetID="0" presetClass="path" presetSubtype="0" fill="hold" grpId="0" nodeType="withEffect">
                                  <p:stCondLst>
                                    <p:cond delay="0"/>
                                  </p:stCondLst>
                                  <p:childTnLst>
                                    <p:animMotion origin="layout" path="M -0.37396 3.33333E-6 L 0.96007 3.33333E-6 " pathEditMode="relative" rAng="0" ptsTypes="AA">
                                      <p:cBhvr>
                                        <p:cTn id="64" dur="20000" fill="hold"/>
                                        <p:tgtEl>
                                          <p:spTgt spid="738"/>
                                        </p:tgtEl>
                                        <p:attrNameLst>
                                          <p:attrName>ppt_x</p:attrName>
                                          <p:attrName>ppt_y</p:attrName>
                                        </p:attrNameLst>
                                      </p:cBhvr>
                                      <p:rCtr x="66701" y="0"/>
                                    </p:animMotion>
                                  </p:childTnLst>
                                </p:cTn>
                              </p:par>
                              <p:par>
                                <p:cTn id="65" presetID="0" presetClass="path" presetSubtype="0" fill="hold" grpId="0" nodeType="withEffect">
                                  <p:stCondLst>
                                    <p:cond delay="0"/>
                                  </p:stCondLst>
                                  <p:childTnLst>
                                    <p:animMotion origin="layout" path="M 0.08437 1.85185E-6 L 0.96007 1.85185E-6 " pathEditMode="relative" rAng="0" ptsTypes="AA">
                                      <p:cBhvr>
                                        <p:cTn id="66" dur="20000" fill="hold"/>
                                        <p:tgtEl>
                                          <p:spTgt spid="739"/>
                                        </p:tgtEl>
                                        <p:attrNameLst>
                                          <p:attrName>ppt_x</p:attrName>
                                          <p:attrName>ppt_y</p:attrName>
                                        </p:attrNameLst>
                                      </p:cBhvr>
                                      <p:rCtr x="43785" y="0"/>
                                    </p:animMotion>
                                  </p:childTnLst>
                                </p:cTn>
                              </p:par>
                              <p:par>
                                <p:cTn id="67" presetID="0" presetClass="path" presetSubtype="0" fill="hold" grpId="0" nodeType="withEffect">
                                  <p:stCondLst>
                                    <p:cond delay="0"/>
                                  </p:stCondLst>
                                  <p:childTnLst>
                                    <p:animMotion origin="layout" path="M 0.04826 2.59259E-6 L 0.96007 2.59259E-6 " pathEditMode="relative" rAng="0" ptsTypes="AA">
                                      <p:cBhvr>
                                        <p:cTn id="68" dur="20000" fill="hold"/>
                                        <p:tgtEl>
                                          <p:spTgt spid="740"/>
                                        </p:tgtEl>
                                        <p:attrNameLst>
                                          <p:attrName>ppt_x</p:attrName>
                                          <p:attrName>ppt_y</p:attrName>
                                        </p:attrNameLst>
                                      </p:cBhvr>
                                      <p:rCtr x="45590" y="0"/>
                                    </p:animMotion>
                                  </p:childTnLst>
                                </p:cTn>
                              </p:par>
                              <p:par>
                                <p:cTn id="69" presetID="0" presetClass="path" presetSubtype="0" fill="hold" grpId="0" nodeType="withEffect">
                                  <p:stCondLst>
                                    <p:cond delay="0"/>
                                  </p:stCondLst>
                                  <p:childTnLst>
                                    <p:animMotion origin="layout" path="M -0.14288 -2.96296E-6 L 0.96007 -2.96296E-6 " pathEditMode="relative" rAng="0" ptsTypes="AA">
                                      <p:cBhvr>
                                        <p:cTn id="70" dur="20000" fill="hold"/>
                                        <p:tgtEl>
                                          <p:spTgt spid="741"/>
                                        </p:tgtEl>
                                        <p:attrNameLst>
                                          <p:attrName>ppt_x</p:attrName>
                                          <p:attrName>ppt_y</p:attrName>
                                        </p:attrNameLst>
                                      </p:cBhvr>
                                      <p:rCtr x="55139" y="0"/>
                                    </p:animMotion>
                                  </p:childTnLst>
                                </p:cTn>
                              </p:par>
                              <p:par>
                                <p:cTn id="71" presetID="0" presetClass="path" presetSubtype="0" fill="hold" grpId="0" nodeType="withEffect">
                                  <p:stCondLst>
                                    <p:cond delay="0"/>
                                  </p:stCondLst>
                                  <p:childTnLst>
                                    <p:animMotion origin="layout" path="M -0.26615 -4.44444E-6 L 0.96007 -4.44444E-6 " pathEditMode="relative" rAng="0" ptsTypes="AA">
                                      <p:cBhvr>
                                        <p:cTn id="72" dur="20000" fill="hold"/>
                                        <p:tgtEl>
                                          <p:spTgt spid="742"/>
                                        </p:tgtEl>
                                        <p:attrNameLst>
                                          <p:attrName>ppt_x</p:attrName>
                                          <p:attrName>ppt_y</p:attrName>
                                        </p:attrNameLst>
                                      </p:cBhvr>
                                      <p:rCtr x="61302" y="0"/>
                                    </p:animMotion>
                                  </p:childTnLst>
                                </p:cTn>
                              </p:par>
                              <p:par>
                                <p:cTn id="73" presetID="0" presetClass="path" presetSubtype="0" fill="hold" grpId="0" nodeType="withEffect">
                                  <p:stCondLst>
                                    <p:cond delay="0"/>
                                  </p:stCondLst>
                                  <p:childTnLst>
                                    <p:animMotion origin="layout" path="M 0.1559 -3.7037E-7 L 0.96007 -3.7037E-7 " pathEditMode="relative" rAng="0" ptsTypes="AA">
                                      <p:cBhvr>
                                        <p:cTn id="74" dur="20000" fill="hold"/>
                                        <p:tgtEl>
                                          <p:spTgt spid="743"/>
                                        </p:tgtEl>
                                        <p:attrNameLst>
                                          <p:attrName>ppt_x</p:attrName>
                                          <p:attrName>ppt_y</p:attrName>
                                        </p:attrNameLst>
                                      </p:cBhvr>
                                      <p:rCtr x="40208" y="0"/>
                                    </p:animMotion>
                                  </p:childTnLst>
                                </p:cTn>
                              </p:par>
                              <p:par>
                                <p:cTn id="75" presetID="0" presetClass="path" presetSubtype="0" fill="hold" grpId="0" nodeType="withEffect">
                                  <p:stCondLst>
                                    <p:cond delay="0"/>
                                  </p:stCondLst>
                                  <p:childTnLst>
                                    <p:animMotion origin="layout" path="M -0.27031 3.7037E-6 L 0.96007 3.7037E-6 " pathEditMode="relative" rAng="0" ptsTypes="AA">
                                      <p:cBhvr>
                                        <p:cTn id="76" dur="20000" fill="hold"/>
                                        <p:tgtEl>
                                          <p:spTgt spid="744"/>
                                        </p:tgtEl>
                                        <p:attrNameLst>
                                          <p:attrName>ppt_x</p:attrName>
                                          <p:attrName>ppt_y</p:attrName>
                                        </p:attrNameLst>
                                      </p:cBhvr>
                                      <p:rCtr x="61510" y="0"/>
                                    </p:animMotion>
                                  </p:childTnLst>
                                </p:cTn>
                              </p:par>
                              <p:par>
                                <p:cTn id="77" presetID="0" presetClass="path" presetSubtype="0" fill="hold" grpId="0" nodeType="withEffect">
                                  <p:stCondLst>
                                    <p:cond delay="0"/>
                                  </p:stCondLst>
                                  <p:childTnLst>
                                    <p:animMotion origin="layout" path="M -0.04566 1.85185E-6 L 0.96007 1.85185E-6 " pathEditMode="relative" rAng="0" ptsTypes="AA">
                                      <p:cBhvr>
                                        <p:cTn id="78" dur="20000" fill="hold"/>
                                        <p:tgtEl>
                                          <p:spTgt spid="745"/>
                                        </p:tgtEl>
                                        <p:attrNameLst>
                                          <p:attrName>ppt_x</p:attrName>
                                          <p:attrName>ppt_y</p:attrName>
                                        </p:attrNameLst>
                                      </p:cBhvr>
                                      <p:rCtr x="50278" y="0"/>
                                    </p:animMotion>
                                  </p:childTnLst>
                                </p:cTn>
                              </p:par>
                              <p:par>
                                <p:cTn id="79" presetID="0" presetClass="path" presetSubtype="0" fill="hold" grpId="0" nodeType="withEffect">
                                  <p:stCondLst>
                                    <p:cond delay="0"/>
                                  </p:stCondLst>
                                  <p:childTnLst>
                                    <p:animMotion origin="layout" path="M -0.37396 3.33333E-6 L 0.96007 3.33333E-6 " pathEditMode="relative" rAng="0" ptsTypes="AA">
                                      <p:cBhvr>
                                        <p:cTn id="80" dur="20000" fill="hold"/>
                                        <p:tgtEl>
                                          <p:spTgt spid="746"/>
                                        </p:tgtEl>
                                        <p:attrNameLst>
                                          <p:attrName>ppt_x</p:attrName>
                                          <p:attrName>ppt_y</p:attrName>
                                        </p:attrNameLst>
                                      </p:cBhvr>
                                      <p:rCtr x="66701" y="0"/>
                                    </p:animMotion>
                                  </p:childTnLst>
                                </p:cTn>
                              </p:par>
                              <p:par>
                                <p:cTn id="81" presetID="0" presetClass="path" presetSubtype="0" fill="hold" grpId="0" nodeType="withEffect">
                                  <p:stCondLst>
                                    <p:cond delay="0"/>
                                  </p:stCondLst>
                                  <p:childTnLst>
                                    <p:animMotion origin="layout" path="M 0.08437 1.85185E-6 L 0.96007 1.85185E-6 " pathEditMode="relative" rAng="0" ptsTypes="AA">
                                      <p:cBhvr>
                                        <p:cTn id="82" dur="20000" fill="hold"/>
                                        <p:tgtEl>
                                          <p:spTgt spid="747"/>
                                        </p:tgtEl>
                                        <p:attrNameLst>
                                          <p:attrName>ppt_x</p:attrName>
                                          <p:attrName>ppt_y</p:attrName>
                                        </p:attrNameLst>
                                      </p:cBhvr>
                                      <p:rCtr x="43785" y="0"/>
                                    </p:animMotion>
                                  </p:childTnLst>
                                </p:cTn>
                              </p:par>
                              <p:par>
                                <p:cTn id="83" presetID="0" presetClass="path" presetSubtype="0" fill="hold" grpId="0" nodeType="withEffect">
                                  <p:stCondLst>
                                    <p:cond delay="0"/>
                                  </p:stCondLst>
                                  <p:childTnLst>
                                    <p:animMotion origin="layout" path="M 0.04826 2.59259E-6 L 0.96007 2.59259E-6 " pathEditMode="relative" rAng="0" ptsTypes="AA">
                                      <p:cBhvr>
                                        <p:cTn id="84" dur="20000" fill="hold"/>
                                        <p:tgtEl>
                                          <p:spTgt spid="748"/>
                                        </p:tgtEl>
                                        <p:attrNameLst>
                                          <p:attrName>ppt_x</p:attrName>
                                          <p:attrName>ppt_y</p:attrName>
                                        </p:attrNameLst>
                                      </p:cBhvr>
                                      <p:rCtr x="45590" y="0"/>
                                    </p:animMotion>
                                  </p:childTnLst>
                                </p:cTn>
                              </p:par>
                              <p:par>
                                <p:cTn id="85" presetID="0" presetClass="path" presetSubtype="0" fill="hold" grpId="0" nodeType="withEffect">
                                  <p:stCondLst>
                                    <p:cond delay="0"/>
                                  </p:stCondLst>
                                  <p:childTnLst>
                                    <p:animMotion origin="layout" path="M -0.26615 -4.44444E-6 L 0.96007 -4.44444E-6 " pathEditMode="relative" rAng="0" ptsTypes="AA">
                                      <p:cBhvr>
                                        <p:cTn id="86" dur="20000" fill="hold"/>
                                        <p:tgtEl>
                                          <p:spTgt spid="750"/>
                                        </p:tgtEl>
                                        <p:attrNameLst>
                                          <p:attrName>ppt_x</p:attrName>
                                          <p:attrName>ppt_y</p:attrName>
                                        </p:attrNameLst>
                                      </p:cBhvr>
                                      <p:rCtr x="61302" y="0"/>
                                    </p:animMotion>
                                  </p:childTnLst>
                                </p:cTn>
                              </p:par>
                              <p:par>
                                <p:cTn id="87" presetID="0" presetClass="path" presetSubtype="0" fill="hold" grpId="0" nodeType="withEffect">
                                  <p:stCondLst>
                                    <p:cond delay="0"/>
                                  </p:stCondLst>
                                  <p:childTnLst>
                                    <p:animMotion origin="layout" path="M -0.27031 3.7037E-6 L 0.96007 3.7037E-6 " pathEditMode="relative" rAng="0" ptsTypes="AA">
                                      <p:cBhvr>
                                        <p:cTn id="88" dur="20000" fill="hold"/>
                                        <p:tgtEl>
                                          <p:spTgt spid="752"/>
                                        </p:tgtEl>
                                        <p:attrNameLst>
                                          <p:attrName>ppt_x</p:attrName>
                                          <p:attrName>ppt_y</p:attrName>
                                        </p:attrNameLst>
                                      </p:cBhvr>
                                      <p:rCtr x="61510" y="0"/>
                                    </p:animMotion>
                                  </p:childTnLst>
                                </p:cTn>
                              </p:par>
                              <p:par>
                                <p:cTn id="89" presetID="0" presetClass="path" presetSubtype="0" fill="hold" grpId="0" nodeType="withEffect">
                                  <p:stCondLst>
                                    <p:cond delay="0"/>
                                  </p:stCondLst>
                                  <p:childTnLst>
                                    <p:animMotion origin="layout" path="M -0.37396 3.33333E-6 L 0.96007 3.33333E-6 " pathEditMode="relative" rAng="0" ptsTypes="AA">
                                      <p:cBhvr>
                                        <p:cTn id="90" dur="20000" fill="hold"/>
                                        <p:tgtEl>
                                          <p:spTgt spid="754"/>
                                        </p:tgtEl>
                                        <p:attrNameLst>
                                          <p:attrName>ppt_x</p:attrName>
                                          <p:attrName>ppt_y</p:attrName>
                                        </p:attrNameLst>
                                      </p:cBhvr>
                                      <p:rCtr x="66701" y="0"/>
                                    </p:animMotion>
                                  </p:childTnLst>
                                </p:cTn>
                              </p:par>
                              <p:par>
                                <p:cTn id="91" presetID="0" presetClass="path" presetSubtype="0" fill="hold" grpId="0" nodeType="withEffect">
                                  <p:stCondLst>
                                    <p:cond delay="0"/>
                                  </p:stCondLst>
                                  <p:childTnLst>
                                    <p:animMotion origin="layout" path="M 0.08437 1.85185E-6 L 0.96007 1.85185E-6 " pathEditMode="relative" rAng="0" ptsTypes="AA">
                                      <p:cBhvr>
                                        <p:cTn id="92" dur="20000" fill="hold"/>
                                        <p:tgtEl>
                                          <p:spTgt spid="755"/>
                                        </p:tgtEl>
                                        <p:attrNameLst>
                                          <p:attrName>ppt_x</p:attrName>
                                          <p:attrName>ppt_y</p:attrName>
                                        </p:attrNameLst>
                                      </p:cBhvr>
                                      <p:rCtr x="43785" y="0"/>
                                    </p:animMotion>
                                  </p:childTnLst>
                                </p:cTn>
                              </p:par>
                              <p:par>
                                <p:cTn id="93" presetID="0" presetClass="path" presetSubtype="0" fill="hold" grpId="0" nodeType="withEffect">
                                  <p:stCondLst>
                                    <p:cond delay="0"/>
                                  </p:stCondLst>
                                  <p:childTnLst>
                                    <p:animMotion origin="layout" path="M 0.04826 2.59259E-6 L 0.96007 2.59259E-6 " pathEditMode="relative" rAng="0" ptsTypes="AA">
                                      <p:cBhvr>
                                        <p:cTn id="94" dur="20000" fill="hold"/>
                                        <p:tgtEl>
                                          <p:spTgt spid="756"/>
                                        </p:tgtEl>
                                        <p:attrNameLst>
                                          <p:attrName>ppt_x</p:attrName>
                                          <p:attrName>ppt_y</p:attrName>
                                        </p:attrNameLst>
                                      </p:cBhvr>
                                      <p:rCtr x="45590" y="0"/>
                                    </p:animMotion>
                                  </p:childTnLst>
                                </p:cTn>
                              </p:par>
                              <p:par>
                                <p:cTn id="95" presetID="0" presetClass="path" presetSubtype="0" fill="hold" grpId="0" nodeType="withEffect">
                                  <p:stCondLst>
                                    <p:cond delay="0"/>
                                  </p:stCondLst>
                                  <p:childTnLst>
                                    <p:animMotion origin="layout" path="M -0.14288 -2.96296E-6 L 0.96007 -2.96296E-6 " pathEditMode="relative" rAng="0" ptsTypes="AA">
                                      <p:cBhvr>
                                        <p:cTn id="96" dur="20000" fill="hold"/>
                                        <p:tgtEl>
                                          <p:spTgt spid="757"/>
                                        </p:tgtEl>
                                        <p:attrNameLst>
                                          <p:attrName>ppt_x</p:attrName>
                                          <p:attrName>ppt_y</p:attrName>
                                        </p:attrNameLst>
                                      </p:cBhvr>
                                      <p:rCtr x="55139" y="0"/>
                                    </p:animMotion>
                                  </p:childTnLst>
                                </p:cTn>
                              </p:par>
                              <p:par>
                                <p:cTn id="97" presetID="0" presetClass="path" presetSubtype="0" fill="hold" grpId="0" nodeType="withEffect">
                                  <p:stCondLst>
                                    <p:cond delay="0"/>
                                  </p:stCondLst>
                                  <p:childTnLst>
                                    <p:animMotion origin="layout" path="M -0.26615 -4.44444E-6 L 0.96007 -4.44444E-6 " pathEditMode="relative" rAng="0" ptsTypes="AA">
                                      <p:cBhvr>
                                        <p:cTn id="98" dur="20000" fill="hold"/>
                                        <p:tgtEl>
                                          <p:spTgt spid="758"/>
                                        </p:tgtEl>
                                        <p:attrNameLst>
                                          <p:attrName>ppt_x</p:attrName>
                                          <p:attrName>ppt_y</p:attrName>
                                        </p:attrNameLst>
                                      </p:cBhvr>
                                      <p:rCtr x="61302" y="0"/>
                                    </p:animMotion>
                                  </p:childTnLst>
                                </p:cTn>
                              </p:par>
                              <p:par>
                                <p:cTn id="99" presetID="0" presetClass="path" presetSubtype="0" fill="hold" grpId="0" nodeType="withEffect">
                                  <p:stCondLst>
                                    <p:cond delay="0"/>
                                  </p:stCondLst>
                                  <p:childTnLst>
                                    <p:animMotion origin="layout" path="M 0.1559 -3.7037E-7 L 0.96007 -3.7037E-7 " pathEditMode="relative" rAng="0" ptsTypes="AA">
                                      <p:cBhvr>
                                        <p:cTn id="100" dur="20000" fill="hold"/>
                                        <p:tgtEl>
                                          <p:spTgt spid="759"/>
                                        </p:tgtEl>
                                        <p:attrNameLst>
                                          <p:attrName>ppt_x</p:attrName>
                                          <p:attrName>ppt_y</p:attrName>
                                        </p:attrNameLst>
                                      </p:cBhvr>
                                      <p:rCtr x="40208" y="0"/>
                                    </p:animMotion>
                                  </p:childTnLst>
                                </p:cTn>
                              </p:par>
                              <p:par>
                                <p:cTn id="101" presetID="0" presetClass="path" presetSubtype="0" fill="hold" grpId="0" nodeType="withEffect">
                                  <p:stCondLst>
                                    <p:cond delay="0"/>
                                  </p:stCondLst>
                                  <p:childTnLst>
                                    <p:animMotion origin="layout" path="M -0.27031 3.7037E-6 L 0.96007 3.7037E-6 " pathEditMode="relative" rAng="0" ptsTypes="AA">
                                      <p:cBhvr>
                                        <p:cTn id="102" dur="20000" fill="hold"/>
                                        <p:tgtEl>
                                          <p:spTgt spid="760"/>
                                        </p:tgtEl>
                                        <p:attrNameLst>
                                          <p:attrName>ppt_x</p:attrName>
                                          <p:attrName>ppt_y</p:attrName>
                                        </p:attrNameLst>
                                      </p:cBhvr>
                                      <p:rCtr x="61510" y="0"/>
                                    </p:animMotion>
                                  </p:childTnLst>
                                </p:cTn>
                              </p:par>
                              <p:par>
                                <p:cTn id="103" presetID="0" presetClass="path" presetSubtype="0" fill="hold" grpId="0" nodeType="withEffect">
                                  <p:stCondLst>
                                    <p:cond delay="0"/>
                                  </p:stCondLst>
                                  <p:childTnLst>
                                    <p:animMotion origin="layout" path="M -0.04566 1.85185E-6 L 0.96007 1.85185E-6 " pathEditMode="relative" rAng="0" ptsTypes="AA">
                                      <p:cBhvr>
                                        <p:cTn id="104" dur="20000" fill="hold"/>
                                        <p:tgtEl>
                                          <p:spTgt spid="761"/>
                                        </p:tgtEl>
                                        <p:attrNameLst>
                                          <p:attrName>ppt_x</p:attrName>
                                          <p:attrName>ppt_y</p:attrName>
                                        </p:attrNameLst>
                                      </p:cBhvr>
                                      <p:rCtr x="50278" y="0"/>
                                    </p:animMotion>
                                  </p:childTnLst>
                                </p:cTn>
                              </p:par>
                              <p:par>
                                <p:cTn id="105" presetID="0" presetClass="path" presetSubtype="0" fill="hold" grpId="0" nodeType="withEffect">
                                  <p:stCondLst>
                                    <p:cond delay="0"/>
                                  </p:stCondLst>
                                  <p:childTnLst>
                                    <p:animMotion origin="layout" path="M -0.37396 3.33333E-6 L 0.96007 3.33333E-6 " pathEditMode="relative" rAng="0" ptsTypes="AA">
                                      <p:cBhvr>
                                        <p:cTn id="106" dur="20000" fill="hold"/>
                                        <p:tgtEl>
                                          <p:spTgt spid="762"/>
                                        </p:tgtEl>
                                        <p:attrNameLst>
                                          <p:attrName>ppt_x</p:attrName>
                                          <p:attrName>ppt_y</p:attrName>
                                        </p:attrNameLst>
                                      </p:cBhvr>
                                      <p:rCtr x="66701" y="0"/>
                                    </p:animMotion>
                                  </p:childTnLst>
                                </p:cTn>
                              </p:par>
                              <p:par>
                                <p:cTn id="107" presetID="0" presetClass="path" presetSubtype="0" fill="hold" grpId="0" nodeType="withEffect">
                                  <p:stCondLst>
                                    <p:cond delay="0"/>
                                  </p:stCondLst>
                                  <p:childTnLst>
                                    <p:animMotion origin="layout" path="M 0.08437 1.85185E-6 L 0.96007 1.85185E-6 " pathEditMode="relative" rAng="0" ptsTypes="AA">
                                      <p:cBhvr>
                                        <p:cTn id="108" dur="20000" fill="hold"/>
                                        <p:tgtEl>
                                          <p:spTgt spid="763"/>
                                        </p:tgtEl>
                                        <p:attrNameLst>
                                          <p:attrName>ppt_x</p:attrName>
                                          <p:attrName>ppt_y</p:attrName>
                                        </p:attrNameLst>
                                      </p:cBhvr>
                                      <p:rCtr x="43785" y="0"/>
                                    </p:animMotion>
                                  </p:childTnLst>
                                </p:cTn>
                              </p:par>
                              <p:par>
                                <p:cTn id="109" presetID="0" presetClass="path" presetSubtype="0" fill="hold" grpId="0" nodeType="withEffect">
                                  <p:stCondLst>
                                    <p:cond delay="0"/>
                                  </p:stCondLst>
                                  <p:childTnLst>
                                    <p:animMotion origin="layout" path="M 0.04826 2.59259E-6 L 0.96007 2.59259E-6 " pathEditMode="relative" rAng="0" ptsTypes="AA">
                                      <p:cBhvr>
                                        <p:cTn id="110" dur="20000" fill="hold"/>
                                        <p:tgtEl>
                                          <p:spTgt spid="764"/>
                                        </p:tgtEl>
                                        <p:attrNameLst>
                                          <p:attrName>ppt_x</p:attrName>
                                          <p:attrName>ppt_y</p:attrName>
                                        </p:attrNameLst>
                                      </p:cBhvr>
                                      <p:rCtr x="45590" y="0"/>
                                    </p:animMotion>
                                  </p:childTnLst>
                                </p:cTn>
                              </p:par>
                              <p:par>
                                <p:cTn id="111" presetID="0" presetClass="path" presetSubtype="0" fill="hold" grpId="0" nodeType="withEffect">
                                  <p:stCondLst>
                                    <p:cond delay="0"/>
                                  </p:stCondLst>
                                  <p:childTnLst>
                                    <p:animMotion origin="layout" path="M -0.28073 -0.04352 L 0.82222 -0.04352 " pathEditMode="relative" rAng="0" ptsTypes="AA">
                                      <p:cBhvr>
                                        <p:cTn id="112" dur="20000" fill="hold"/>
                                        <p:tgtEl>
                                          <p:spTgt spid="765"/>
                                        </p:tgtEl>
                                        <p:attrNameLst>
                                          <p:attrName>ppt_x</p:attrName>
                                          <p:attrName>ppt_y</p:attrName>
                                        </p:attrNameLst>
                                      </p:cBhvr>
                                      <p:rCtr x="55156" y="0"/>
                                    </p:animMotion>
                                  </p:childTnLst>
                                </p:cTn>
                              </p:par>
                              <p:par>
                                <p:cTn id="113" presetID="0" presetClass="path" presetSubtype="0" fill="hold" grpId="0" nodeType="withEffect">
                                  <p:stCondLst>
                                    <p:cond delay="0"/>
                                  </p:stCondLst>
                                  <p:childTnLst>
                                    <p:animMotion origin="layout" path="M 0.08437 1.85185E-6 L 0.96007 1.85185E-6 " pathEditMode="relative" rAng="0" ptsTypes="AA">
                                      <p:cBhvr>
                                        <p:cTn id="114" dur="20000" fill="hold"/>
                                        <p:tgtEl>
                                          <p:spTgt spid="771"/>
                                        </p:tgtEl>
                                        <p:attrNameLst>
                                          <p:attrName>ppt_x</p:attrName>
                                          <p:attrName>ppt_y</p:attrName>
                                        </p:attrNameLst>
                                      </p:cBhvr>
                                      <p:rCtr x="43785" y="0"/>
                                    </p:animMotion>
                                  </p:childTnLst>
                                </p:cTn>
                              </p:par>
                              <p:par>
                                <p:cTn id="115" presetID="0" presetClass="path" presetSubtype="0" fill="hold" grpId="0" nodeType="withEffect">
                                  <p:stCondLst>
                                    <p:cond delay="0"/>
                                  </p:stCondLst>
                                  <p:childTnLst>
                                    <p:animMotion origin="layout" path="M -0.14288 -2.96296E-6 L 0.96007 -2.96296E-6 " pathEditMode="relative" rAng="0" ptsTypes="AA">
                                      <p:cBhvr>
                                        <p:cTn id="116" dur="20000" fill="hold"/>
                                        <p:tgtEl>
                                          <p:spTgt spid="773"/>
                                        </p:tgtEl>
                                        <p:attrNameLst>
                                          <p:attrName>ppt_x</p:attrName>
                                          <p:attrName>ppt_y</p:attrName>
                                        </p:attrNameLst>
                                      </p:cBhvr>
                                      <p:rCtr x="55139" y="0"/>
                                    </p:animMotion>
                                  </p:childTnLst>
                                </p:cTn>
                              </p:par>
                              <p:par>
                                <p:cTn id="117" presetID="0" presetClass="path" presetSubtype="0" fill="hold" grpId="0" nodeType="withEffect">
                                  <p:stCondLst>
                                    <p:cond delay="0"/>
                                  </p:stCondLst>
                                  <p:childTnLst>
                                    <p:animMotion origin="layout" path="M 0.08437 1.85185E-6 L 0.96007 1.85185E-6 " pathEditMode="relative" rAng="0" ptsTypes="AA">
                                      <p:cBhvr>
                                        <p:cTn id="118" dur="20000" fill="hold"/>
                                        <p:tgtEl>
                                          <p:spTgt spid="779"/>
                                        </p:tgtEl>
                                        <p:attrNameLst>
                                          <p:attrName>ppt_x</p:attrName>
                                          <p:attrName>ppt_y</p:attrName>
                                        </p:attrNameLst>
                                      </p:cBhvr>
                                      <p:rCtr x="43785" y="0"/>
                                    </p:animMotion>
                                  </p:childTnLst>
                                </p:cTn>
                              </p:par>
                              <p:par>
                                <p:cTn id="119" presetID="0" presetClass="path" presetSubtype="0" fill="hold" grpId="0" nodeType="withEffect">
                                  <p:stCondLst>
                                    <p:cond delay="0"/>
                                  </p:stCondLst>
                                  <p:childTnLst>
                                    <p:animMotion origin="layout" path="M -0.14288 -2.96296E-6 L 0.96007 -2.96296E-6 " pathEditMode="relative" rAng="0" ptsTypes="AA">
                                      <p:cBhvr>
                                        <p:cTn id="120" dur="20000" fill="hold"/>
                                        <p:tgtEl>
                                          <p:spTgt spid="789"/>
                                        </p:tgtEl>
                                        <p:attrNameLst>
                                          <p:attrName>ppt_x</p:attrName>
                                          <p:attrName>ppt_y</p:attrName>
                                        </p:attrNameLst>
                                      </p:cBhvr>
                                      <p:rCtr x="55139" y="0"/>
                                    </p:animMotion>
                                  </p:childTnLst>
                                </p:cTn>
                              </p:par>
                              <p:par>
                                <p:cTn id="121" presetID="0" presetClass="path" presetSubtype="0" fill="hold" grpId="0" nodeType="withEffect">
                                  <p:stCondLst>
                                    <p:cond delay="0"/>
                                  </p:stCondLst>
                                  <p:childTnLst>
                                    <p:animMotion origin="layout" path="M 0.08437 1.85185E-6 L 0.96007 1.85185E-6 " pathEditMode="relative" rAng="0" ptsTypes="AA">
                                      <p:cBhvr>
                                        <p:cTn id="122" dur="20000" fill="hold"/>
                                        <p:tgtEl>
                                          <p:spTgt spid="795"/>
                                        </p:tgtEl>
                                        <p:attrNameLst>
                                          <p:attrName>ppt_x</p:attrName>
                                          <p:attrName>ppt_y</p:attrName>
                                        </p:attrNameLst>
                                      </p:cBhvr>
                                      <p:rCtr x="43785" y="0"/>
                                    </p:animMotion>
                                  </p:childTnLst>
                                </p:cTn>
                              </p:par>
                              <p:par>
                                <p:cTn id="123" presetID="0" presetClass="path" presetSubtype="0" fill="hold" grpId="0" nodeType="withEffect">
                                  <p:stCondLst>
                                    <p:cond delay="0"/>
                                  </p:stCondLst>
                                  <p:childTnLst>
                                    <p:animMotion origin="layout" path="M 0.1559 -3.7037E-7 L 0.96007 -3.7037E-7 " pathEditMode="relative" rAng="0" ptsTypes="AA">
                                      <p:cBhvr>
                                        <p:cTn id="124" dur="20000" fill="hold"/>
                                        <p:tgtEl>
                                          <p:spTgt spid="799"/>
                                        </p:tgtEl>
                                        <p:attrNameLst>
                                          <p:attrName>ppt_x</p:attrName>
                                          <p:attrName>ppt_y</p:attrName>
                                        </p:attrNameLst>
                                      </p:cBhvr>
                                      <p:rCtr x="40208" y="0"/>
                                    </p:animMotion>
                                  </p:childTnLst>
                                </p:cTn>
                              </p:par>
                              <p:par>
                                <p:cTn id="125" presetID="0" presetClass="path" presetSubtype="0" fill="hold" grpId="0" nodeType="withEffect">
                                  <p:stCondLst>
                                    <p:cond delay="0"/>
                                  </p:stCondLst>
                                  <p:childTnLst>
                                    <p:animMotion origin="layout" path="M -0.27031 3.7037E-6 L 0.96007 3.7037E-6 " pathEditMode="relative" rAng="0" ptsTypes="AA">
                                      <p:cBhvr>
                                        <p:cTn id="126" dur="20000" fill="hold"/>
                                        <p:tgtEl>
                                          <p:spTgt spid="800"/>
                                        </p:tgtEl>
                                        <p:attrNameLst>
                                          <p:attrName>ppt_x</p:attrName>
                                          <p:attrName>ppt_y</p:attrName>
                                        </p:attrNameLst>
                                      </p:cBhvr>
                                      <p:rCtr x="61510" y="0"/>
                                    </p:animMotion>
                                  </p:childTnLst>
                                </p:cTn>
                              </p:par>
                              <p:par>
                                <p:cTn id="127" presetID="0" presetClass="path" presetSubtype="0" fill="hold" grpId="0" nodeType="withEffect">
                                  <p:stCondLst>
                                    <p:cond delay="0"/>
                                  </p:stCondLst>
                                  <p:childTnLst>
                                    <p:animMotion origin="layout" path="M -0.37396 3.33333E-6 L 0.96007 3.33333E-6 " pathEditMode="relative" rAng="0" ptsTypes="AA">
                                      <p:cBhvr>
                                        <p:cTn id="128" dur="20000" fill="hold"/>
                                        <p:tgtEl>
                                          <p:spTgt spid="802"/>
                                        </p:tgtEl>
                                        <p:attrNameLst>
                                          <p:attrName>ppt_x</p:attrName>
                                          <p:attrName>ppt_y</p:attrName>
                                        </p:attrNameLst>
                                      </p:cBhvr>
                                      <p:rCtr x="66701" y="0"/>
                                    </p:animMotion>
                                  </p:childTnLst>
                                </p:cTn>
                              </p:par>
                              <p:par>
                                <p:cTn id="129" presetID="0" presetClass="path" presetSubtype="0" fill="hold" grpId="0" nodeType="withEffect">
                                  <p:stCondLst>
                                    <p:cond delay="0"/>
                                  </p:stCondLst>
                                  <p:childTnLst>
                                    <p:animMotion origin="layout" path="M 0.04826 2.59259E-6 L 0.96007 2.59259E-6 " pathEditMode="relative" rAng="0" ptsTypes="AA">
                                      <p:cBhvr>
                                        <p:cTn id="130" dur="20000" fill="hold"/>
                                        <p:tgtEl>
                                          <p:spTgt spid="804"/>
                                        </p:tgtEl>
                                        <p:attrNameLst>
                                          <p:attrName>ppt_x</p:attrName>
                                          <p:attrName>ppt_y</p:attrName>
                                        </p:attrNameLst>
                                      </p:cBhvr>
                                      <p:rCtr x="45590" y="0"/>
                                    </p:animMotion>
                                  </p:childTnLst>
                                </p:cTn>
                              </p:par>
                              <p:par>
                                <p:cTn id="131" presetID="0" presetClass="path" presetSubtype="0" fill="hold" grpId="0" nodeType="withEffect">
                                  <p:stCondLst>
                                    <p:cond delay="0"/>
                                  </p:stCondLst>
                                  <p:childTnLst>
                                    <p:animMotion origin="layout" path="M 0.1559 -3.7037E-7 L 0.96007 -3.7037E-7 " pathEditMode="relative" rAng="0" ptsTypes="AA">
                                      <p:cBhvr>
                                        <p:cTn id="132" dur="20000" fill="hold"/>
                                        <p:tgtEl>
                                          <p:spTgt spid="807"/>
                                        </p:tgtEl>
                                        <p:attrNameLst>
                                          <p:attrName>ppt_x</p:attrName>
                                          <p:attrName>ppt_y</p:attrName>
                                        </p:attrNameLst>
                                      </p:cBhvr>
                                      <p:rCtr x="40208" y="0"/>
                                    </p:animMotion>
                                  </p:childTnLst>
                                </p:cTn>
                              </p:par>
                              <p:par>
                                <p:cTn id="133" presetID="0" presetClass="path" presetSubtype="0" fill="hold" grpId="0" nodeType="withEffect">
                                  <p:stCondLst>
                                    <p:cond delay="0"/>
                                  </p:stCondLst>
                                  <p:childTnLst>
                                    <p:animMotion origin="layout" path="M -0.27031 3.7037E-6 L 0.96007 3.7037E-6 " pathEditMode="relative" rAng="0" ptsTypes="AA">
                                      <p:cBhvr>
                                        <p:cTn id="134" dur="20000" fill="hold"/>
                                        <p:tgtEl>
                                          <p:spTgt spid="808"/>
                                        </p:tgtEl>
                                        <p:attrNameLst>
                                          <p:attrName>ppt_x</p:attrName>
                                          <p:attrName>ppt_y</p:attrName>
                                        </p:attrNameLst>
                                      </p:cBhvr>
                                      <p:rCtr x="61510" y="0"/>
                                    </p:animMotion>
                                  </p:childTnLst>
                                </p:cTn>
                              </p:par>
                              <p:par>
                                <p:cTn id="135" presetID="0" presetClass="path" presetSubtype="0" fill="hold" grpId="0" nodeType="withEffect">
                                  <p:stCondLst>
                                    <p:cond delay="0"/>
                                  </p:stCondLst>
                                  <p:childTnLst>
                                    <p:animMotion origin="layout" path="M -0.37396 3.33333E-6 L 0.96007 3.33333E-6 " pathEditMode="relative" rAng="0" ptsTypes="AA">
                                      <p:cBhvr>
                                        <p:cTn id="136" dur="20000" fill="hold"/>
                                        <p:tgtEl>
                                          <p:spTgt spid="810"/>
                                        </p:tgtEl>
                                        <p:attrNameLst>
                                          <p:attrName>ppt_x</p:attrName>
                                          <p:attrName>ppt_y</p:attrName>
                                        </p:attrNameLst>
                                      </p:cBhvr>
                                      <p:rCtr x="66701" y="0"/>
                                    </p:animMotion>
                                  </p:childTnLst>
                                </p:cTn>
                              </p:par>
                              <p:par>
                                <p:cTn id="137" presetID="0" presetClass="path" presetSubtype="0" fill="hold" grpId="0" nodeType="withEffect">
                                  <p:stCondLst>
                                    <p:cond delay="0"/>
                                  </p:stCondLst>
                                  <p:childTnLst>
                                    <p:animMotion origin="layout" path="M 0.04826 2.59259E-6 L 0.96007 2.59259E-6 " pathEditMode="relative" rAng="0" ptsTypes="AA">
                                      <p:cBhvr>
                                        <p:cTn id="138" dur="20000" fill="hold"/>
                                        <p:tgtEl>
                                          <p:spTgt spid="812"/>
                                        </p:tgtEl>
                                        <p:attrNameLst>
                                          <p:attrName>ppt_x</p:attrName>
                                          <p:attrName>ppt_y</p:attrName>
                                        </p:attrNameLst>
                                      </p:cBhvr>
                                      <p:rCtr x="45590" y="0"/>
                                    </p:animMotion>
                                  </p:childTnLst>
                                </p:cTn>
                              </p:par>
                              <p:par>
                                <p:cTn id="139" presetID="0" presetClass="path" presetSubtype="0" fill="hold" grpId="0" nodeType="withEffect">
                                  <p:stCondLst>
                                    <p:cond delay="0"/>
                                  </p:stCondLst>
                                  <p:childTnLst>
                                    <p:animMotion origin="layout" path="M -0.26615 -4.44444E-6 L 0.96007 -4.44444E-6 " pathEditMode="relative" rAng="0" ptsTypes="AA">
                                      <p:cBhvr>
                                        <p:cTn id="140" dur="20000" fill="hold"/>
                                        <p:tgtEl>
                                          <p:spTgt spid="814"/>
                                        </p:tgtEl>
                                        <p:attrNameLst>
                                          <p:attrName>ppt_x</p:attrName>
                                          <p:attrName>ppt_y</p:attrName>
                                        </p:attrNameLst>
                                      </p:cBhvr>
                                      <p:rCtr x="61302" y="0"/>
                                    </p:animMotion>
                                  </p:childTnLst>
                                </p:cTn>
                              </p:par>
                              <p:par>
                                <p:cTn id="141" presetID="0" presetClass="path" presetSubtype="0" fill="hold" grpId="0" nodeType="withEffect">
                                  <p:stCondLst>
                                    <p:cond delay="0"/>
                                  </p:stCondLst>
                                  <p:childTnLst>
                                    <p:animMotion origin="layout" path="M 0.1559 -3.7037E-7 L 0.96007 -3.7037E-7 " pathEditMode="relative" rAng="0" ptsTypes="AA">
                                      <p:cBhvr>
                                        <p:cTn id="142" dur="20000" fill="hold"/>
                                        <p:tgtEl>
                                          <p:spTgt spid="815"/>
                                        </p:tgtEl>
                                        <p:attrNameLst>
                                          <p:attrName>ppt_x</p:attrName>
                                          <p:attrName>ppt_y</p:attrName>
                                        </p:attrNameLst>
                                      </p:cBhvr>
                                      <p:rCtr x="40208" y="0"/>
                                    </p:animMotion>
                                  </p:childTnLst>
                                </p:cTn>
                              </p:par>
                              <p:par>
                                <p:cTn id="143" presetID="0" presetClass="path" presetSubtype="0" fill="hold" grpId="0" nodeType="withEffect">
                                  <p:stCondLst>
                                    <p:cond delay="0"/>
                                  </p:stCondLst>
                                  <p:childTnLst>
                                    <p:animMotion origin="layout" path="M -0.27031 3.7037E-6 L 0.96007 3.7037E-6 " pathEditMode="relative" rAng="0" ptsTypes="AA">
                                      <p:cBhvr>
                                        <p:cTn id="144" dur="20000" fill="hold"/>
                                        <p:tgtEl>
                                          <p:spTgt spid="816"/>
                                        </p:tgtEl>
                                        <p:attrNameLst>
                                          <p:attrName>ppt_x</p:attrName>
                                          <p:attrName>ppt_y</p:attrName>
                                        </p:attrNameLst>
                                      </p:cBhvr>
                                      <p:rCtr x="61510" y="0"/>
                                    </p:animMotion>
                                  </p:childTnLst>
                                </p:cTn>
                              </p:par>
                              <p:par>
                                <p:cTn id="145" presetID="0" presetClass="path" presetSubtype="0" fill="hold" grpId="0" nodeType="withEffect">
                                  <p:stCondLst>
                                    <p:cond delay="0"/>
                                  </p:stCondLst>
                                  <p:childTnLst>
                                    <p:animMotion origin="layout" path="M -0.04566 1.85185E-6 L 0.96007 1.85185E-6 " pathEditMode="relative" rAng="0" ptsTypes="AA">
                                      <p:cBhvr>
                                        <p:cTn id="146" dur="20000" fill="hold"/>
                                        <p:tgtEl>
                                          <p:spTgt spid="817"/>
                                        </p:tgtEl>
                                        <p:attrNameLst>
                                          <p:attrName>ppt_x</p:attrName>
                                          <p:attrName>ppt_y</p:attrName>
                                        </p:attrNameLst>
                                      </p:cBhvr>
                                      <p:rCtr x="50278" y="0"/>
                                    </p:animMotion>
                                  </p:childTnLst>
                                </p:cTn>
                              </p:par>
                              <p:par>
                                <p:cTn id="147" presetID="0" presetClass="path" presetSubtype="0" fill="hold" grpId="0" nodeType="withEffect">
                                  <p:stCondLst>
                                    <p:cond delay="0"/>
                                  </p:stCondLst>
                                  <p:childTnLst>
                                    <p:animMotion origin="layout" path="M -0.37396 3.33333E-6 L 0.96007 3.33333E-6 " pathEditMode="relative" rAng="0" ptsTypes="AA">
                                      <p:cBhvr>
                                        <p:cTn id="148" dur="20000" fill="hold"/>
                                        <p:tgtEl>
                                          <p:spTgt spid="818"/>
                                        </p:tgtEl>
                                        <p:attrNameLst>
                                          <p:attrName>ppt_x</p:attrName>
                                          <p:attrName>ppt_y</p:attrName>
                                        </p:attrNameLst>
                                      </p:cBhvr>
                                      <p:rCtr x="66701" y="0"/>
                                    </p:animMotion>
                                  </p:childTnLst>
                                </p:cTn>
                              </p:par>
                              <p:par>
                                <p:cTn id="149" presetID="0" presetClass="path" presetSubtype="0" fill="hold" grpId="0" nodeType="withEffect">
                                  <p:stCondLst>
                                    <p:cond delay="0"/>
                                  </p:stCondLst>
                                  <p:childTnLst>
                                    <p:animMotion origin="layout" path="M 0.04826 2.59259E-6 L 0.96007 2.59259E-6 " pathEditMode="relative" rAng="0" ptsTypes="AA">
                                      <p:cBhvr>
                                        <p:cTn id="150" dur="20000" fill="hold"/>
                                        <p:tgtEl>
                                          <p:spTgt spid="820"/>
                                        </p:tgtEl>
                                        <p:attrNameLst>
                                          <p:attrName>ppt_x</p:attrName>
                                          <p:attrName>ppt_y</p:attrName>
                                        </p:attrNameLst>
                                      </p:cBhvr>
                                      <p:rCtr x="45590" y="0"/>
                                    </p:animMotion>
                                  </p:childTnLst>
                                </p:cTn>
                              </p:par>
                              <p:par>
                                <p:cTn id="151" presetID="0" presetClass="path" presetSubtype="0" fill="hold" grpId="0" nodeType="withEffect">
                                  <p:stCondLst>
                                    <p:cond delay="0"/>
                                  </p:stCondLst>
                                  <p:childTnLst>
                                    <p:animMotion origin="layout" path="M 0.1559 -3.7037E-7 L 0.96007 -3.7037E-7 " pathEditMode="relative" rAng="0" ptsTypes="AA">
                                      <p:cBhvr>
                                        <p:cTn id="152" dur="20000" fill="hold"/>
                                        <p:tgtEl>
                                          <p:spTgt spid="823"/>
                                        </p:tgtEl>
                                        <p:attrNameLst>
                                          <p:attrName>ppt_x</p:attrName>
                                          <p:attrName>ppt_y</p:attrName>
                                        </p:attrNameLst>
                                      </p:cBhvr>
                                      <p:rCtr x="40208" y="0"/>
                                    </p:animMotion>
                                  </p:childTnLst>
                                </p:cTn>
                              </p:par>
                              <p:par>
                                <p:cTn id="153" presetID="0" presetClass="path" presetSubtype="0" fill="hold" grpId="0" nodeType="withEffect">
                                  <p:stCondLst>
                                    <p:cond delay="0"/>
                                  </p:stCondLst>
                                  <p:childTnLst>
                                    <p:animMotion origin="layout" path="M -0.27031 3.7037E-6 L 0.96007 3.7037E-6 " pathEditMode="relative" rAng="0" ptsTypes="AA">
                                      <p:cBhvr>
                                        <p:cTn id="154" dur="20000" fill="hold"/>
                                        <p:tgtEl>
                                          <p:spTgt spid="824"/>
                                        </p:tgtEl>
                                        <p:attrNameLst>
                                          <p:attrName>ppt_x</p:attrName>
                                          <p:attrName>ppt_y</p:attrName>
                                        </p:attrNameLst>
                                      </p:cBhvr>
                                      <p:rCtr x="61510" y="0"/>
                                    </p:animMotion>
                                  </p:childTnLst>
                                </p:cTn>
                              </p:par>
                              <p:par>
                                <p:cTn id="155" presetID="0" presetClass="path" presetSubtype="0" fill="hold" grpId="0" nodeType="withEffect">
                                  <p:stCondLst>
                                    <p:cond delay="0"/>
                                  </p:stCondLst>
                                  <p:childTnLst>
                                    <p:animMotion origin="layout" path="M -0.37396 3.33333E-6 L 0.96007 3.33333E-6 " pathEditMode="relative" rAng="0" ptsTypes="AA">
                                      <p:cBhvr>
                                        <p:cTn id="156" dur="20000" fill="hold"/>
                                        <p:tgtEl>
                                          <p:spTgt spid="826"/>
                                        </p:tgtEl>
                                        <p:attrNameLst>
                                          <p:attrName>ppt_x</p:attrName>
                                          <p:attrName>ppt_y</p:attrName>
                                        </p:attrNameLst>
                                      </p:cBhvr>
                                      <p:rCtr x="66701" y="0"/>
                                    </p:animMotion>
                                  </p:childTnLst>
                                </p:cTn>
                              </p:par>
                              <p:par>
                                <p:cTn id="157" presetID="0" presetClass="path" presetSubtype="0" fill="hold" grpId="0" nodeType="withEffect">
                                  <p:stCondLst>
                                    <p:cond delay="0"/>
                                  </p:stCondLst>
                                  <p:childTnLst>
                                    <p:animMotion origin="layout" path="M 0.04826 2.59259E-6 L 0.96007 2.59259E-6 " pathEditMode="relative" rAng="0" ptsTypes="AA">
                                      <p:cBhvr>
                                        <p:cTn id="158" dur="20000" fill="hold"/>
                                        <p:tgtEl>
                                          <p:spTgt spid="828"/>
                                        </p:tgtEl>
                                        <p:attrNameLst>
                                          <p:attrName>ppt_x</p:attrName>
                                          <p:attrName>ppt_y</p:attrName>
                                        </p:attrNameLst>
                                      </p:cBhvr>
                                      <p:rCtr x="45590" y="0"/>
                                    </p:animMotion>
                                  </p:childTnLst>
                                </p:cTn>
                              </p:par>
                              <p:par>
                                <p:cTn id="159" presetID="0" presetClass="path" presetSubtype="0" fill="hold" grpId="0" nodeType="withEffect">
                                  <p:stCondLst>
                                    <p:cond delay="0"/>
                                  </p:stCondLst>
                                  <p:childTnLst>
                                    <p:animMotion origin="layout" path="M 0.04826 2.59259E-6 L 0.96007 2.59259E-6 " pathEditMode="relative" rAng="0" ptsTypes="AA">
                                      <p:cBhvr>
                                        <p:cTn id="160" dur="20000" fill="hold"/>
                                        <p:tgtEl>
                                          <p:spTgt spid="1028"/>
                                        </p:tgtEl>
                                        <p:attrNameLst>
                                          <p:attrName>ppt_x</p:attrName>
                                          <p:attrName>ppt_y</p:attrName>
                                        </p:attrNameLst>
                                      </p:cBhvr>
                                      <p:rCtr x="45590" y="0"/>
                                    </p:animMotion>
                                  </p:childTnLst>
                                </p:cTn>
                              </p:par>
                              <p:par>
                                <p:cTn id="161" presetID="0" presetClass="path" presetSubtype="0" fill="hold" grpId="0" nodeType="withEffect">
                                  <p:stCondLst>
                                    <p:cond delay="0"/>
                                  </p:stCondLst>
                                  <p:childTnLst>
                                    <p:animMotion origin="layout" path="M 0.04826 2.59259E-6 L 0.96007 2.59259E-6 " pathEditMode="relative" rAng="0" ptsTypes="AA">
                                      <p:cBhvr>
                                        <p:cTn id="162" dur="20000" fill="hold"/>
                                        <p:tgtEl>
                                          <p:spTgt spid="1036"/>
                                        </p:tgtEl>
                                        <p:attrNameLst>
                                          <p:attrName>ppt_x</p:attrName>
                                          <p:attrName>ppt_y</p:attrName>
                                        </p:attrNameLst>
                                      </p:cBhvr>
                                      <p:rCtr x="45590" y="0"/>
                                    </p:animMotion>
                                  </p:childTnLst>
                                </p:cTn>
                              </p:par>
                              <p:par>
                                <p:cTn id="163" presetID="0" presetClass="path" presetSubtype="0" fill="hold" grpId="0" nodeType="withEffect">
                                  <p:stCondLst>
                                    <p:cond delay="0"/>
                                  </p:stCondLst>
                                  <p:childTnLst>
                                    <p:animMotion origin="layout" path="M 0.1559 -3.7037E-7 L 0.96007 -3.7037E-7 " pathEditMode="relative" rAng="0" ptsTypes="AA">
                                      <p:cBhvr>
                                        <p:cTn id="164" dur="20000" fill="hold"/>
                                        <p:tgtEl>
                                          <p:spTgt spid="1039"/>
                                        </p:tgtEl>
                                        <p:attrNameLst>
                                          <p:attrName>ppt_x</p:attrName>
                                          <p:attrName>ppt_y</p:attrName>
                                        </p:attrNameLst>
                                      </p:cBhvr>
                                      <p:rCtr x="40208" y="0"/>
                                    </p:animMotion>
                                  </p:childTnLst>
                                </p:cTn>
                              </p:par>
                              <p:par>
                                <p:cTn id="165" presetID="0" presetClass="path" presetSubtype="0" fill="hold" grpId="0" nodeType="withEffect">
                                  <p:stCondLst>
                                    <p:cond delay="0"/>
                                  </p:stCondLst>
                                  <p:childTnLst>
                                    <p:animMotion origin="layout" path="M -0.27031 3.7037E-6 L 0.96007 3.7037E-6 " pathEditMode="relative" rAng="0" ptsTypes="AA">
                                      <p:cBhvr>
                                        <p:cTn id="166" dur="20000" fill="hold"/>
                                        <p:tgtEl>
                                          <p:spTgt spid="1040"/>
                                        </p:tgtEl>
                                        <p:attrNameLst>
                                          <p:attrName>ppt_x</p:attrName>
                                          <p:attrName>ppt_y</p:attrName>
                                        </p:attrNameLst>
                                      </p:cBhvr>
                                      <p:rCtr x="61510" y="0"/>
                                    </p:animMotion>
                                  </p:childTnLst>
                                </p:cTn>
                              </p:par>
                              <p:par>
                                <p:cTn id="167" presetID="0" presetClass="path" presetSubtype="0" fill="hold" grpId="0" nodeType="withEffect">
                                  <p:stCondLst>
                                    <p:cond delay="0"/>
                                  </p:stCondLst>
                                  <p:childTnLst>
                                    <p:animMotion origin="layout" path="M 0.04826 2.59259E-6 L 0.96007 2.59259E-6 " pathEditMode="relative" rAng="0" ptsTypes="AA">
                                      <p:cBhvr>
                                        <p:cTn id="168" dur="20000" fill="hold"/>
                                        <p:tgtEl>
                                          <p:spTgt spid="1044"/>
                                        </p:tgtEl>
                                        <p:attrNameLst>
                                          <p:attrName>ppt_x</p:attrName>
                                          <p:attrName>ppt_y</p:attrName>
                                        </p:attrNameLst>
                                      </p:cBhvr>
                                      <p:rCtr x="45590" y="0"/>
                                    </p:animMotion>
                                  </p:childTnLst>
                                </p:cTn>
                              </p:par>
                              <p:par>
                                <p:cTn id="169" presetID="0" presetClass="path" presetSubtype="0" fill="hold" grpId="0" nodeType="withEffect">
                                  <p:stCondLst>
                                    <p:cond delay="0"/>
                                  </p:stCondLst>
                                  <p:childTnLst>
                                    <p:animMotion origin="layout" path="M 0.04826 2.59259E-6 L 0.96007 2.59259E-6 " pathEditMode="relative" rAng="0" ptsTypes="AA">
                                      <p:cBhvr>
                                        <p:cTn id="170" dur="20000" fill="hold"/>
                                        <p:tgtEl>
                                          <p:spTgt spid="1052"/>
                                        </p:tgtEl>
                                        <p:attrNameLst>
                                          <p:attrName>ppt_x</p:attrName>
                                          <p:attrName>ppt_y</p:attrName>
                                        </p:attrNameLst>
                                      </p:cBhvr>
                                      <p:rCtr x="45590" y="0"/>
                                    </p:animMotion>
                                  </p:childTnLst>
                                </p:cTn>
                              </p:par>
                              <p:par>
                                <p:cTn id="171" presetID="0" presetClass="path" presetSubtype="0" fill="hold" grpId="0" nodeType="withEffect">
                                  <p:stCondLst>
                                    <p:cond delay="0"/>
                                  </p:stCondLst>
                                  <p:childTnLst>
                                    <p:animMotion origin="layout" path="M 0.08437 1.85185E-6 L 0.96007 1.85185E-6 " pathEditMode="relative" rAng="0" ptsTypes="AA">
                                      <p:cBhvr>
                                        <p:cTn id="172" dur="20000" fill="hold"/>
                                        <p:tgtEl>
                                          <p:spTgt spid="1059"/>
                                        </p:tgtEl>
                                        <p:attrNameLst>
                                          <p:attrName>ppt_x</p:attrName>
                                          <p:attrName>ppt_y</p:attrName>
                                        </p:attrNameLst>
                                      </p:cBhvr>
                                      <p:rCtr x="43785" y="0"/>
                                    </p:animMotion>
                                  </p:childTnLst>
                                </p:cTn>
                              </p:par>
                              <p:par>
                                <p:cTn id="173" presetID="0" presetClass="path" presetSubtype="0" fill="hold" grpId="0" nodeType="withEffect">
                                  <p:stCondLst>
                                    <p:cond delay="0"/>
                                  </p:stCondLst>
                                  <p:childTnLst>
                                    <p:animMotion origin="layout" path="M 0.08437 1.85185E-6 L 0.96007 1.85185E-6 " pathEditMode="relative" rAng="0" ptsTypes="AA">
                                      <p:cBhvr>
                                        <p:cTn id="174" dur="20000" fill="hold"/>
                                        <p:tgtEl>
                                          <p:spTgt spid="1067"/>
                                        </p:tgtEl>
                                        <p:attrNameLst>
                                          <p:attrName>ppt_x</p:attrName>
                                          <p:attrName>ppt_y</p:attrName>
                                        </p:attrNameLst>
                                      </p:cBhvr>
                                      <p:rCtr x="43785" y="0"/>
                                    </p:animMotion>
                                  </p:childTnLst>
                                </p:cTn>
                              </p:par>
                              <p:par>
                                <p:cTn id="175" presetID="0" presetClass="path" presetSubtype="0" fill="hold" grpId="0" nodeType="withEffect">
                                  <p:stCondLst>
                                    <p:cond delay="0"/>
                                  </p:stCondLst>
                                  <p:childTnLst>
                                    <p:animMotion origin="layout" path="M 0.04826 2.59259E-6 L 0.96007 2.59259E-6 " pathEditMode="relative" rAng="0" ptsTypes="AA">
                                      <p:cBhvr>
                                        <p:cTn id="176" dur="20000" fill="hold"/>
                                        <p:tgtEl>
                                          <p:spTgt spid="1076"/>
                                        </p:tgtEl>
                                        <p:attrNameLst>
                                          <p:attrName>ppt_x</p:attrName>
                                          <p:attrName>ppt_y</p:attrName>
                                        </p:attrNameLst>
                                      </p:cBhvr>
                                      <p:rCtr x="45590" y="0"/>
                                    </p:animMotion>
                                  </p:childTnLst>
                                </p:cTn>
                              </p:par>
                              <p:par>
                                <p:cTn id="177" presetID="0" presetClass="path" presetSubtype="0" fill="hold" grpId="0" nodeType="withEffect">
                                  <p:stCondLst>
                                    <p:cond delay="0"/>
                                  </p:stCondLst>
                                  <p:childTnLst>
                                    <p:animMotion origin="layout" path="M 0.08437 1.85185E-6 L 0.96007 1.85185E-6 " pathEditMode="relative" rAng="0" ptsTypes="AA">
                                      <p:cBhvr>
                                        <p:cTn id="178" dur="20000" fill="hold"/>
                                        <p:tgtEl>
                                          <p:spTgt spid="1083"/>
                                        </p:tgtEl>
                                        <p:attrNameLst>
                                          <p:attrName>ppt_x</p:attrName>
                                          <p:attrName>ppt_y</p:attrName>
                                        </p:attrNameLst>
                                      </p:cBhvr>
                                      <p:rCtr x="43785" y="0"/>
                                    </p:animMotion>
                                  </p:childTnLst>
                                </p:cTn>
                              </p:par>
                              <p:par>
                                <p:cTn id="179" presetID="0" presetClass="path" presetSubtype="0" fill="hold" grpId="0" nodeType="withEffect">
                                  <p:stCondLst>
                                    <p:cond delay="0"/>
                                  </p:stCondLst>
                                  <p:childTnLst>
                                    <p:animMotion origin="layout" path="M 0.1559 -3.7037E-7 L 0.96007 -3.7037E-7 " pathEditMode="relative" rAng="0" ptsTypes="AA">
                                      <p:cBhvr>
                                        <p:cTn id="180" dur="20000" fill="hold"/>
                                        <p:tgtEl>
                                          <p:spTgt spid="1087"/>
                                        </p:tgtEl>
                                        <p:attrNameLst>
                                          <p:attrName>ppt_x</p:attrName>
                                          <p:attrName>ppt_y</p:attrName>
                                        </p:attrNameLst>
                                      </p:cBhvr>
                                      <p:rCtr x="40208" y="0"/>
                                    </p:animMotion>
                                  </p:childTnLst>
                                </p:cTn>
                              </p:par>
                              <p:par>
                                <p:cTn id="181" presetID="0" presetClass="path" presetSubtype="0" fill="hold" grpId="0" nodeType="withEffect">
                                  <p:stCondLst>
                                    <p:cond delay="0"/>
                                  </p:stCondLst>
                                  <p:childTnLst>
                                    <p:animMotion origin="layout" path="M -0.27031 3.7037E-6 L 0.96007 3.7037E-6 " pathEditMode="relative" rAng="0" ptsTypes="AA">
                                      <p:cBhvr>
                                        <p:cTn id="182" dur="20000" fill="hold"/>
                                        <p:tgtEl>
                                          <p:spTgt spid="1088"/>
                                        </p:tgtEl>
                                        <p:attrNameLst>
                                          <p:attrName>ppt_x</p:attrName>
                                          <p:attrName>ppt_y</p:attrName>
                                        </p:attrNameLst>
                                      </p:cBhvr>
                                      <p:rCtr x="61510" y="0"/>
                                    </p:animMotion>
                                  </p:childTnLst>
                                </p:cTn>
                              </p:par>
                              <p:par>
                                <p:cTn id="183" presetID="0" presetClass="path" presetSubtype="0" fill="hold" grpId="0" nodeType="withEffect">
                                  <p:stCondLst>
                                    <p:cond delay="0"/>
                                  </p:stCondLst>
                                  <p:childTnLst>
                                    <p:animMotion origin="layout" path="M -0.37396 3.33333E-6 L 0.96007 3.33333E-6 " pathEditMode="relative" rAng="0" ptsTypes="AA">
                                      <p:cBhvr>
                                        <p:cTn id="184" dur="20000" fill="hold"/>
                                        <p:tgtEl>
                                          <p:spTgt spid="1090"/>
                                        </p:tgtEl>
                                        <p:attrNameLst>
                                          <p:attrName>ppt_x</p:attrName>
                                          <p:attrName>ppt_y</p:attrName>
                                        </p:attrNameLst>
                                      </p:cBhvr>
                                      <p:rCtr x="66701" y="0"/>
                                    </p:animMotion>
                                  </p:childTnLst>
                                </p:cTn>
                              </p:par>
                              <p:par>
                                <p:cTn id="185" presetID="0" presetClass="path" presetSubtype="0" fill="hold" grpId="0" nodeType="withEffect">
                                  <p:stCondLst>
                                    <p:cond delay="0"/>
                                  </p:stCondLst>
                                  <p:childTnLst>
                                    <p:animMotion origin="layout" path="M 0.04826 2.59259E-6 L 0.96007 2.59259E-6 " pathEditMode="relative" rAng="0" ptsTypes="AA">
                                      <p:cBhvr>
                                        <p:cTn id="186" dur="20000" fill="hold"/>
                                        <p:tgtEl>
                                          <p:spTgt spid="1092"/>
                                        </p:tgtEl>
                                        <p:attrNameLst>
                                          <p:attrName>ppt_x</p:attrName>
                                          <p:attrName>ppt_y</p:attrName>
                                        </p:attrNameLst>
                                      </p:cBhvr>
                                      <p:rCtr x="45590" y="0"/>
                                    </p:animMotion>
                                  </p:childTnLst>
                                </p:cTn>
                              </p:par>
                              <p:par>
                                <p:cTn id="187" presetID="0" presetClass="path" presetSubtype="0" fill="hold" grpId="0" nodeType="withEffect">
                                  <p:stCondLst>
                                    <p:cond delay="0"/>
                                  </p:stCondLst>
                                  <p:childTnLst>
                                    <p:animMotion origin="layout" path="M 0.1559 -3.7037E-7 L 0.96007 -3.7037E-7 " pathEditMode="relative" rAng="0" ptsTypes="AA">
                                      <p:cBhvr>
                                        <p:cTn id="188" dur="20000" fill="hold"/>
                                        <p:tgtEl>
                                          <p:spTgt spid="1095"/>
                                        </p:tgtEl>
                                        <p:attrNameLst>
                                          <p:attrName>ppt_x</p:attrName>
                                          <p:attrName>ppt_y</p:attrName>
                                        </p:attrNameLst>
                                      </p:cBhvr>
                                      <p:rCtr x="40208" y="0"/>
                                    </p:animMotion>
                                  </p:childTnLst>
                                </p:cTn>
                              </p:par>
                              <p:par>
                                <p:cTn id="189" presetID="0" presetClass="path" presetSubtype="0" fill="hold" grpId="0" nodeType="withEffect">
                                  <p:stCondLst>
                                    <p:cond delay="0"/>
                                  </p:stCondLst>
                                  <p:childTnLst>
                                    <p:animMotion origin="layout" path="M -0.27031 3.7037E-6 L 0.96007 3.7037E-6 " pathEditMode="relative" rAng="0" ptsTypes="AA">
                                      <p:cBhvr>
                                        <p:cTn id="190" dur="20000" fill="hold"/>
                                        <p:tgtEl>
                                          <p:spTgt spid="1096"/>
                                        </p:tgtEl>
                                        <p:attrNameLst>
                                          <p:attrName>ppt_x</p:attrName>
                                          <p:attrName>ppt_y</p:attrName>
                                        </p:attrNameLst>
                                      </p:cBhvr>
                                      <p:rCtr x="61510" y="0"/>
                                    </p:animMotion>
                                  </p:childTnLst>
                                </p:cTn>
                              </p:par>
                              <p:par>
                                <p:cTn id="191" presetID="0" presetClass="path" presetSubtype="0" fill="hold" grpId="0" nodeType="withEffect">
                                  <p:stCondLst>
                                    <p:cond delay="0"/>
                                  </p:stCondLst>
                                  <p:childTnLst>
                                    <p:animMotion origin="layout" path="M -0.37396 3.33333E-6 L 0.96007 3.33333E-6 " pathEditMode="relative" rAng="0" ptsTypes="AA">
                                      <p:cBhvr>
                                        <p:cTn id="192" dur="20000" fill="hold"/>
                                        <p:tgtEl>
                                          <p:spTgt spid="1098"/>
                                        </p:tgtEl>
                                        <p:attrNameLst>
                                          <p:attrName>ppt_x</p:attrName>
                                          <p:attrName>ppt_y</p:attrName>
                                        </p:attrNameLst>
                                      </p:cBhvr>
                                      <p:rCtr x="66701" y="0"/>
                                    </p:animMotion>
                                  </p:childTnLst>
                                </p:cTn>
                              </p:par>
                              <p:par>
                                <p:cTn id="193" presetID="0" presetClass="path" presetSubtype="0" fill="hold" grpId="0" nodeType="withEffect">
                                  <p:stCondLst>
                                    <p:cond delay="0"/>
                                  </p:stCondLst>
                                  <p:childTnLst>
                                    <p:animMotion origin="layout" path="M 0.04826 2.59259E-6 L 0.96007 2.59259E-6 " pathEditMode="relative" rAng="0" ptsTypes="AA">
                                      <p:cBhvr>
                                        <p:cTn id="194" dur="20000" fill="hold"/>
                                        <p:tgtEl>
                                          <p:spTgt spid="1100"/>
                                        </p:tgtEl>
                                        <p:attrNameLst>
                                          <p:attrName>ppt_x</p:attrName>
                                          <p:attrName>ppt_y</p:attrName>
                                        </p:attrNameLst>
                                      </p:cBhvr>
                                      <p:rCtr x="45590" y="0"/>
                                    </p:animMotion>
                                  </p:childTnLst>
                                </p:cTn>
                              </p:par>
                              <p:par>
                                <p:cTn id="195" presetID="0" presetClass="path" presetSubtype="0" fill="hold" grpId="0" nodeType="withEffect">
                                  <p:stCondLst>
                                    <p:cond delay="0"/>
                                  </p:stCondLst>
                                  <p:childTnLst>
                                    <p:animMotion origin="layout" path="M -0.26615 -4.44444E-6 L 0.96007 -4.44444E-6 " pathEditMode="relative" rAng="0" ptsTypes="AA">
                                      <p:cBhvr>
                                        <p:cTn id="196" dur="20000" fill="hold"/>
                                        <p:tgtEl>
                                          <p:spTgt spid="1102"/>
                                        </p:tgtEl>
                                        <p:attrNameLst>
                                          <p:attrName>ppt_x</p:attrName>
                                          <p:attrName>ppt_y</p:attrName>
                                        </p:attrNameLst>
                                      </p:cBhvr>
                                      <p:rCtr x="61302" y="0"/>
                                    </p:animMotion>
                                  </p:childTnLst>
                                </p:cTn>
                              </p:par>
                              <p:par>
                                <p:cTn id="197" presetID="0" presetClass="path" presetSubtype="0" fill="hold" grpId="0" nodeType="withEffect">
                                  <p:stCondLst>
                                    <p:cond delay="0"/>
                                  </p:stCondLst>
                                  <p:childTnLst>
                                    <p:animMotion origin="layout" path="M 0.1559 -3.7037E-7 L 0.96007 -3.7037E-7 " pathEditMode="relative" rAng="0" ptsTypes="AA">
                                      <p:cBhvr>
                                        <p:cTn id="198" dur="20000" fill="hold"/>
                                        <p:tgtEl>
                                          <p:spTgt spid="1103"/>
                                        </p:tgtEl>
                                        <p:attrNameLst>
                                          <p:attrName>ppt_x</p:attrName>
                                          <p:attrName>ppt_y</p:attrName>
                                        </p:attrNameLst>
                                      </p:cBhvr>
                                      <p:rCtr x="40208" y="0"/>
                                    </p:animMotion>
                                  </p:childTnLst>
                                </p:cTn>
                              </p:par>
                              <p:par>
                                <p:cTn id="199" presetID="0" presetClass="path" presetSubtype="0" fill="hold" grpId="0" nodeType="withEffect">
                                  <p:stCondLst>
                                    <p:cond delay="0"/>
                                  </p:stCondLst>
                                  <p:childTnLst>
                                    <p:animMotion origin="layout" path="M -0.27031 3.7037E-6 L 0.96007 3.7037E-6 " pathEditMode="relative" rAng="0" ptsTypes="AA">
                                      <p:cBhvr>
                                        <p:cTn id="200" dur="20000" fill="hold"/>
                                        <p:tgtEl>
                                          <p:spTgt spid="1104"/>
                                        </p:tgtEl>
                                        <p:attrNameLst>
                                          <p:attrName>ppt_x</p:attrName>
                                          <p:attrName>ppt_y</p:attrName>
                                        </p:attrNameLst>
                                      </p:cBhvr>
                                      <p:rCtr x="61510" y="0"/>
                                    </p:animMotion>
                                  </p:childTnLst>
                                </p:cTn>
                              </p:par>
                              <p:par>
                                <p:cTn id="201" presetID="0" presetClass="path" presetSubtype="0" fill="hold" grpId="0" nodeType="withEffect">
                                  <p:stCondLst>
                                    <p:cond delay="0"/>
                                  </p:stCondLst>
                                  <p:childTnLst>
                                    <p:animMotion origin="layout" path="M -0.04566 1.85185E-6 L 0.96007 1.85185E-6 " pathEditMode="relative" rAng="0" ptsTypes="AA">
                                      <p:cBhvr>
                                        <p:cTn id="202" dur="20000" fill="hold"/>
                                        <p:tgtEl>
                                          <p:spTgt spid="1105"/>
                                        </p:tgtEl>
                                        <p:attrNameLst>
                                          <p:attrName>ppt_x</p:attrName>
                                          <p:attrName>ppt_y</p:attrName>
                                        </p:attrNameLst>
                                      </p:cBhvr>
                                      <p:rCtr x="50278" y="0"/>
                                    </p:animMotion>
                                  </p:childTnLst>
                                </p:cTn>
                              </p:par>
                              <p:par>
                                <p:cTn id="203" presetID="0" presetClass="path" presetSubtype="0" fill="hold" grpId="0" nodeType="withEffect">
                                  <p:stCondLst>
                                    <p:cond delay="0"/>
                                  </p:stCondLst>
                                  <p:childTnLst>
                                    <p:animMotion origin="layout" path="M -0.37396 3.33333E-6 L 0.96007 3.33333E-6 " pathEditMode="relative" rAng="0" ptsTypes="AA">
                                      <p:cBhvr>
                                        <p:cTn id="204" dur="20000" fill="hold"/>
                                        <p:tgtEl>
                                          <p:spTgt spid="1106"/>
                                        </p:tgtEl>
                                        <p:attrNameLst>
                                          <p:attrName>ppt_x</p:attrName>
                                          <p:attrName>ppt_y</p:attrName>
                                        </p:attrNameLst>
                                      </p:cBhvr>
                                      <p:rCtr x="66701" y="0"/>
                                    </p:animMotion>
                                  </p:childTnLst>
                                </p:cTn>
                              </p:par>
                              <p:par>
                                <p:cTn id="205" presetID="0" presetClass="path" presetSubtype="0" fill="hold" grpId="0" nodeType="withEffect">
                                  <p:stCondLst>
                                    <p:cond delay="0"/>
                                  </p:stCondLst>
                                  <p:childTnLst>
                                    <p:animMotion origin="layout" path="M 0.04826 2.59259E-6 L 0.96007 2.59259E-6 " pathEditMode="relative" rAng="0" ptsTypes="AA">
                                      <p:cBhvr>
                                        <p:cTn id="206" dur="20000" fill="hold"/>
                                        <p:tgtEl>
                                          <p:spTgt spid="1108"/>
                                        </p:tgtEl>
                                        <p:attrNameLst>
                                          <p:attrName>ppt_x</p:attrName>
                                          <p:attrName>ppt_y</p:attrName>
                                        </p:attrNameLst>
                                      </p:cBhvr>
                                      <p:rCtr x="45590" y="0"/>
                                    </p:animMotion>
                                  </p:childTnLst>
                                </p:cTn>
                              </p:par>
                              <p:par>
                                <p:cTn id="207" presetID="0" presetClass="path" presetSubtype="0" fill="hold" grpId="0" nodeType="withEffect">
                                  <p:stCondLst>
                                    <p:cond delay="0"/>
                                  </p:stCondLst>
                                  <p:childTnLst>
                                    <p:animMotion origin="layout" path="M 0.1559 -3.7037E-7 L 0.96007 -3.7037E-7 " pathEditMode="relative" rAng="0" ptsTypes="AA">
                                      <p:cBhvr>
                                        <p:cTn id="208" dur="20000" fill="hold"/>
                                        <p:tgtEl>
                                          <p:spTgt spid="1111"/>
                                        </p:tgtEl>
                                        <p:attrNameLst>
                                          <p:attrName>ppt_x</p:attrName>
                                          <p:attrName>ppt_y</p:attrName>
                                        </p:attrNameLst>
                                      </p:cBhvr>
                                      <p:rCtr x="40208" y="0"/>
                                    </p:animMotion>
                                  </p:childTnLst>
                                </p:cTn>
                              </p:par>
                              <p:par>
                                <p:cTn id="209" presetID="0" presetClass="path" presetSubtype="0" fill="hold" grpId="0" nodeType="withEffect">
                                  <p:stCondLst>
                                    <p:cond delay="0"/>
                                  </p:stCondLst>
                                  <p:childTnLst>
                                    <p:animMotion origin="layout" path="M -0.27031 3.7037E-6 L 0.96007 3.7037E-6 " pathEditMode="relative" rAng="0" ptsTypes="AA">
                                      <p:cBhvr>
                                        <p:cTn id="210" dur="20000" fill="hold"/>
                                        <p:tgtEl>
                                          <p:spTgt spid="1112"/>
                                        </p:tgtEl>
                                        <p:attrNameLst>
                                          <p:attrName>ppt_x</p:attrName>
                                          <p:attrName>ppt_y</p:attrName>
                                        </p:attrNameLst>
                                      </p:cBhvr>
                                      <p:rCtr x="61510" y="0"/>
                                    </p:animMotion>
                                  </p:childTnLst>
                                </p:cTn>
                              </p:par>
                              <p:par>
                                <p:cTn id="211" presetID="0" presetClass="path" presetSubtype="0" fill="hold" grpId="0" nodeType="withEffect">
                                  <p:stCondLst>
                                    <p:cond delay="0"/>
                                  </p:stCondLst>
                                  <p:childTnLst>
                                    <p:animMotion origin="layout" path="M -0.37396 3.33333E-6 L 0.96007 3.33333E-6 " pathEditMode="relative" rAng="0" ptsTypes="AA">
                                      <p:cBhvr>
                                        <p:cTn id="212" dur="20000" fill="hold"/>
                                        <p:tgtEl>
                                          <p:spTgt spid="1114"/>
                                        </p:tgtEl>
                                        <p:attrNameLst>
                                          <p:attrName>ppt_x</p:attrName>
                                          <p:attrName>ppt_y</p:attrName>
                                        </p:attrNameLst>
                                      </p:cBhvr>
                                      <p:rCtr x="66701" y="0"/>
                                    </p:animMotion>
                                  </p:childTnLst>
                                </p:cTn>
                              </p:par>
                              <p:par>
                                <p:cTn id="213" presetID="0" presetClass="path" presetSubtype="0" fill="hold" grpId="0" nodeType="withEffect">
                                  <p:stCondLst>
                                    <p:cond delay="0"/>
                                  </p:stCondLst>
                                  <p:childTnLst>
                                    <p:animMotion origin="layout" path="M 0.04826 2.59259E-6 L 0.96007 2.59259E-6 " pathEditMode="relative" rAng="0" ptsTypes="AA">
                                      <p:cBhvr>
                                        <p:cTn id="214" dur="20000" fill="hold"/>
                                        <p:tgtEl>
                                          <p:spTgt spid="1116"/>
                                        </p:tgtEl>
                                        <p:attrNameLst>
                                          <p:attrName>ppt_x</p:attrName>
                                          <p:attrName>ppt_y</p:attrName>
                                        </p:attrNameLst>
                                      </p:cBhvr>
                                      <p:rCtr x="45590" y="0"/>
                                    </p:animMotion>
                                  </p:childTnLst>
                                </p:cTn>
                              </p:par>
                              <p:par>
                                <p:cTn id="215" presetID="35" presetClass="path" presetSubtype="0" fill="hold" nodeType="withEffect">
                                  <p:stCondLst>
                                    <p:cond delay="0"/>
                                  </p:stCondLst>
                                  <p:childTnLst>
                                    <p:animMotion origin="layout" path="M 0 0  L -0.25 0  E" pathEditMode="relative" ptsTypes="">
                                      <p:cBhvr>
                                        <p:cTn id="216" dur="20000" fill="hold"/>
                                        <p:tgtEl>
                                          <p:spTgt spid="2"/>
                                        </p:tgtEl>
                                        <p:attrNameLst>
                                          <p:attrName>ppt_x</p:attrName>
                                          <p:attrName>ppt_y</p:attrName>
                                        </p:attrNameLst>
                                      </p:cBhvr>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4" grpId="0" animBg="1"/>
      <p:bldP spid="122" grpId="0" animBg="1"/>
      <p:bldP spid="131" grpId="0" animBg="1"/>
      <p:bldP spid="138" grpId="0" animBg="1"/>
      <p:bldP spid="348" grpId="0" animBg="1"/>
      <p:bldP spid="352" grpId="0" animBg="1"/>
      <p:bldP spid="354" grpId="0" animBg="1"/>
      <p:bldP spid="356" grpId="0" animBg="1"/>
      <p:bldP spid="360" grpId="0" animBg="1"/>
      <p:bldP spid="362" grpId="0" animBg="1"/>
      <p:bldP spid="370" grpId="0" animBg="1"/>
      <p:bldP spid="372" grpId="0" animBg="1"/>
      <p:bldP spid="376" grpId="0" animBg="1"/>
      <p:bldP spid="378" grpId="0" animBg="1"/>
      <p:bldP spid="510" grpId="0" animBg="1"/>
      <p:bldP spid="511" grpId="0" animBg="1"/>
      <p:bldP spid="515" grpId="0" animBg="1"/>
      <p:bldP spid="518" grpId="0" animBg="1"/>
      <p:bldP spid="519" grpId="0" animBg="1"/>
      <p:bldP spid="523" grpId="0" animBg="1"/>
      <p:bldP spid="526" grpId="0" animBg="1"/>
      <p:bldP spid="527" grpId="0" animBg="1"/>
      <p:bldP spid="529" grpId="0" animBg="1"/>
      <p:bldP spid="531" grpId="0" animBg="1"/>
      <p:bldP spid="534" grpId="0" animBg="1"/>
      <p:bldP spid="535" grpId="0" animBg="1"/>
      <p:bldP spid="539" grpId="0" animBg="1"/>
      <p:bldP spid="734" grpId="0" animBg="1"/>
      <p:bldP spid="736" grpId="0" animBg="1"/>
      <p:bldP spid="738" grpId="0" animBg="1"/>
      <p:bldP spid="739" grpId="0" animBg="1"/>
      <p:bldP spid="740" grpId="0" animBg="1"/>
      <p:bldP spid="741" grpId="0" animBg="1"/>
      <p:bldP spid="742" grpId="0" animBg="1"/>
      <p:bldP spid="743" grpId="0" animBg="1"/>
      <p:bldP spid="744" grpId="0" animBg="1"/>
      <p:bldP spid="745" grpId="0" animBg="1"/>
      <p:bldP spid="746" grpId="0" animBg="1"/>
      <p:bldP spid="747" grpId="0" animBg="1"/>
      <p:bldP spid="748" grpId="0" animBg="1"/>
      <p:bldP spid="750" grpId="0" animBg="1"/>
      <p:bldP spid="752" grpId="0" animBg="1"/>
      <p:bldP spid="754" grpId="0" animBg="1"/>
      <p:bldP spid="755" grpId="0" animBg="1"/>
      <p:bldP spid="756" grpId="0" animBg="1"/>
      <p:bldP spid="757" grpId="0" animBg="1"/>
      <p:bldP spid="758" grpId="0" animBg="1"/>
      <p:bldP spid="759" grpId="0" animBg="1"/>
      <p:bldP spid="760" grpId="0" animBg="1"/>
      <p:bldP spid="761" grpId="0" animBg="1"/>
      <p:bldP spid="762" grpId="0" animBg="1"/>
      <p:bldP spid="763" grpId="0" animBg="1"/>
      <p:bldP spid="764" grpId="0" animBg="1"/>
      <p:bldP spid="765" grpId="0" animBg="1"/>
      <p:bldP spid="771" grpId="0" animBg="1"/>
      <p:bldP spid="773" grpId="0" animBg="1"/>
      <p:bldP spid="779" grpId="0" animBg="1"/>
      <p:bldP spid="789" grpId="0" animBg="1"/>
      <p:bldP spid="795" grpId="0" animBg="1"/>
      <p:bldP spid="799" grpId="0" animBg="1"/>
      <p:bldP spid="800" grpId="0" animBg="1"/>
      <p:bldP spid="802" grpId="0" animBg="1"/>
      <p:bldP spid="804" grpId="0" animBg="1"/>
      <p:bldP spid="807" grpId="0" animBg="1"/>
      <p:bldP spid="808" grpId="0" animBg="1"/>
      <p:bldP spid="810" grpId="0" animBg="1"/>
      <p:bldP spid="812" grpId="0" animBg="1"/>
      <p:bldP spid="814" grpId="0" animBg="1"/>
      <p:bldP spid="815" grpId="0" animBg="1"/>
      <p:bldP spid="816" grpId="0" animBg="1"/>
      <p:bldP spid="817" grpId="0" animBg="1"/>
      <p:bldP spid="818" grpId="0" animBg="1"/>
      <p:bldP spid="820" grpId="0" animBg="1"/>
      <p:bldP spid="823" grpId="0" animBg="1"/>
      <p:bldP spid="824" grpId="0" animBg="1"/>
      <p:bldP spid="826" grpId="0" animBg="1"/>
      <p:bldP spid="828" grpId="0" animBg="1"/>
      <p:bldP spid="1028" grpId="0" animBg="1"/>
      <p:bldP spid="1036" grpId="0" animBg="1"/>
      <p:bldP spid="1039" grpId="0" animBg="1"/>
      <p:bldP spid="1040" grpId="0" animBg="1"/>
      <p:bldP spid="1044" grpId="0" animBg="1"/>
      <p:bldP spid="1052" grpId="0" animBg="1"/>
      <p:bldP spid="1059" grpId="0" animBg="1"/>
      <p:bldP spid="1067" grpId="0" animBg="1"/>
      <p:bldP spid="1076" grpId="0" animBg="1"/>
      <p:bldP spid="1083" grpId="0" animBg="1"/>
      <p:bldP spid="1087" grpId="0" animBg="1"/>
      <p:bldP spid="1088" grpId="0" animBg="1"/>
      <p:bldP spid="1090" grpId="0" animBg="1"/>
      <p:bldP spid="1092" grpId="0" animBg="1"/>
      <p:bldP spid="1095" grpId="0" animBg="1"/>
      <p:bldP spid="1096" grpId="0" animBg="1"/>
      <p:bldP spid="1098" grpId="0" animBg="1"/>
      <p:bldP spid="1100" grpId="0" animBg="1"/>
      <p:bldP spid="1102" grpId="0" animBg="1"/>
      <p:bldP spid="1103" grpId="0" animBg="1"/>
      <p:bldP spid="1104" grpId="0" animBg="1"/>
      <p:bldP spid="1105" grpId="0" animBg="1"/>
      <p:bldP spid="1106" grpId="0" animBg="1"/>
      <p:bldP spid="1108" grpId="0" animBg="1"/>
      <p:bldP spid="1111" grpId="0" animBg="1"/>
      <p:bldP spid="1112" grpId="0" animBg="1"/>
      <p:bldP spid="1114" grpId="0" animBg="1"/>
      <p:bldP spid="1116" grpId="0" animBg="1"/>
    </p:bldLst>
  </p:timing>
</p:sldLayout>
</file>

<file path=ppt/slideLayouts/slideLayout149.xml><?xml version="1.0" encoding="utf-8"?>
<p:sldLayout xmlns:a="http://schemas.openxmlformats.org/drawingml/2006/main" xmlns:r="http://schemas.openxmlformats.org/officeDocument/2006/relationships" xmlns:p="http://schemas.openxmlformats.org/presentationml/2006/main" preserve="1" userDrawn="1">
  <p:cSld name="39_Custom Layout">
    <p:spTree>
      <p:nvGrpSpPr>
        <p:cNvPr id="1" name=""/>
        <p:cNvGrpSpPr/>
        <p:nvPr/>
      </p:nvGrpSpPr>
      <p:grpSpPr>
        <a:xfrm>
          <a:off x="0" y="0"/>
          <a:ext cx="0" cy="0"/>
          <a:chOff x="0" y="0"/>
          <a:chExt cx="0" cy="0"/>
        </a:xfrm>
      </p:grpSpPr>
      <p:sp>
        <p:nvSpPr>
          <p:cNvPr id="114" name="Rectangle 113"/>
          <p:cNvSpPr/>
          <p:nvPr userDrawn="1"/>
        </p:nvSpPr>
        <p:spPr>
          <a:xfrm>
            <a:off x="0" y="0"/>
            <a:ext cx="9144000" cy="6855938"/>
          </a:xfrm>
          <a:prstGeom prst="rect">
            <a:avLst/>
          </a:prstGeom>
          <a:solidFill>
            <a:schemeClr val="accent1"/>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FFFFFF"/>
              </a:solidFill>
            </a:endParaRPr>
          </a:p>
        </p:txBody>
      </p:sp>
      <p:sp>
        <p:nvSpPr>
          <p:cNvPr id="11" name="Cube 10"/>
          <p:cNvSpPr/>
          <p:nvPr userDrawn="1"/>
        </p:nvSpPr>
        <p:spPr>
          <a:xfrm>
            <a:off x="697088" y="3060588"/>
            <a:ext cx="360000" cy="180000"/>
          </a:xfrm>
          <a:prstGeom prst="cube">
            <a:avLst>
              <a:gd name="adj" fmla="val 49215"/>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FFFFFF"/>
              </a:solidFill>
            </a:endParaRPr>
          </a:p>
        </p:txBody>
      </p:sp>
      <p:sp>
        <p:nvSpPr>
          <p:cNvPr id="13" name="Cube 12"/>
          <p:cNvSpPr/>
          <p:nvPr userDrawn="1"/>
        </p:nvSpPr>
        <p:spPr>
          <a:xfrm>
            <a:off x="1064163" y="2700588"/>
            <a:ext cx="360000" cy="180000"/>
          </a:xfrm>
          <a:prstGeom prst="cube">
            <a:avLst>
              <a:gd name="adj" fmla="val 49215"/>
            </a:avLst>
          </a:prstGeom>
          <a:solidFill>
            <a:srgbClr val="00827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FFFFFF"/>
              </a:solidFill>
            </a:endParaRPr>
          </a:p>
        </p:txBody>
      </p:sp>
      <p:sp>
        <p:nvSpPr>
          <p:cNvPr id="14" name="Cube 13"/>
          <p:cNvSpPr/>
          <p:nvPr userDrawn="1"/>
        </p:nvSpPr>
        <p:spPr>
          <a:xfrm>
            <a:off x="344163" y="2700588"/>
            <a:ext cx="360000" cy="180000"/>
          </a:xfrm>
          <a:prstGeom prst="cube">
            <a:avLst>
              <a:gd name="adj" fmla="val 49215"/>
            </a:avLst>
          </a:prstGeom>
          <a:solidFill>
            <a:srgbClr val="8C224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FFFFFF"/>
              </a:solidFill>
            </a:endParaRPr>
          </a:p>
        </p:txBody>
      </p:sp>
      <p:sp>
        <p:nvSpPr>
          <p:cNvPr id="15" name="Cube 14"/>
          <p:cNvSpPr/>
          <p:nvPr userDrawn="1"/>
        </p:nvSpPr>
        <p:spPr>
          <a:xfrm>
            <a:off x="1417088" y="3060588"/>
            <a:ext cx="360000" cy="180000"/>
          </a:xfrm>
          <a:prstGeom prst="cube">
            <a:avLst>
              <a:gd name="adj" fmla="val 49215"/>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FFFFFF"/>
              </a:solidFill>
            </a:endParaRPr>
          </a:p>
        </p:txBody>
      </p:sp>
      <p:sp>
        <p:nvSpPr>
          <p:cNvPr id="16" name="Cube 15"/>
          <p:cNvSpPr/>
          <p:nvPr userDrawn="1"/>
        </p:nvSpPr>
        <p:spPr>
          <a:xfrm>
            <a:off x="2130013" y="2340588"/>
            <a:ext cx="360000" cy="180000"/>
          </a:xfrm>
          <a:prstGeom prst="cube">
            <a:avLst>
              <a:gd name="adj" fmla="val 49215"/>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FFFFFF"/>
              </a:solidFill>
            </a:endParaRPr>
          </a:p>
        </p:txBody>
      </p:sp>
      <p:sp>
        <p:nvSpPr>
          <p:cNvPr id="18" name="Cube 17"/>
          <p:cNvSpPr/>
          <p:nvPr userDrawn="1"/>
        </p:nvSpPr>
        <p:spPr>
          <a:xfrm>
            <a:off x="1777088" y="1980588"/>
            <a:ext cx="360000" cy="180000"/>
          </a:xfrm>
          <a:prstGeom prst="cube">
            <a:avLst>
              <a:gd name="adj" fmla="val 49215"/>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FFFFFF"/>
              </a:solidFill>
            </a:endParaRPr>
          </a:p>
        </p:txBody>
      </p:sp>
      <p:sp>
        <p:nvSpPr>
          <p:cNvPr id="19" name="Cube 18"/>
          <p:cNvSpPr/>
          <p:nvPr userDrawn="1"/>
        </p:nvSpPr>
        <p:spPr>
          <a:xfrm>
            <a:off x="2850013" y="2340588"/>
            <a:ext cx="360000" cy="180000"/>
          </a:xfrm>
          <a:prstGeom prst="cube">
            <a:avLst>
              <a:gd name="adj" fmla="val 49215"/>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FFFFFF"/>
              </a:solidFill>
            </a:endParaRPr>
          </a:p>
        </p:txBody>
      </p:sp>
      <p:sp>
        <p:nvSpPr>
          <p:cNvPr id="20" name="Cube 19"/>
          <p:cNvSpPr/>
          <p:nvPr userDrawn="1"/>
        </p:nvSpPr>
        <p:spPr>
          <a:xfrm>
            <a:off x="2137088" y="3060588"/>
            <a:ext cx="360000" cy="180000"/>
          </a:xfrm>
          <a:prstGeom prst="cube">
            <a:avLst>
              <a:gd name="adj" fmla="val 49215"/>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FFFFFF"/>
              </a:solidFill>
            </a:endParaRPr>
          </a:p>
        </p:txBody>
      </p:sp>
      <p:sp>
        <p:nvSpPr>
          <p:cNvPr id="21" name="Cube 20"/>
          <p:cNvSpPr/>
          <p:nvPr userDrawn="1"/>
        </p:nvSpPr>
        <p:spPr>
          <a:xfrm>
            <a:off x="5761264" y="360000"/>
            <a:ext cx="360000" cy="180000"/>
          </a:xfrm>
          <a:prstGeom prst="cube">
            <a:avLst>
              <a:gd name="adj" fmla="val 49215"/>
            </a:avLst>
          </a:prstGeom>
          <a:solidFill>
            <a:srgbClr val="5D245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FFFFFF"/>
              </a:solidFill>
            </a:endParaRPr>
          </a:p>
        </p:txBody>
      </p:sp>
      <p:sp>
        <p:nvSpPr>
          <p:cNvPr id="22" name="Cube 21"/>
          <p:cNvSpPr/>
          <p:nvPr userDrawn="1"/>
        </p:nvSpPr>
        <p:spPr>
          <a:xfrm>
            <a:off x="3210013" y="2700588"/>
            <a:ext cx="360000" cy="180000"/>
          </a:xfrm>
          <a:prstGeom prst="cube">
            <a:avLst>
              <a:gd name="adj" fmla="val 49215"/>
            </a:avLst>
          </a:prstGeom>
          <a:solidFill>
            <a:srgbClr val="5D245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FFFFFF"/>
              </a:solidFill>
            </a:endParaRPr>
          </a:p>
        </p:txBody>
      </p:sp>
      <p:sp>
        <p:nvSpPr>
          <p:cNvPr id="26" name="Cube 25"/>
          <p:cNvSpPr/>
          <p:nvPr userDrawn="1"/>
        </p:nvSpPr>
        <p:spPr>
          <a:xfrm>
            <a:off x="2145850" y="4338000"/>
            <a:ext cx="360000" cy="180000"/>
          </a:xfrm>
          <a:prstGeom prst="cube">
            <a:avLst>
              <a:gd name="adj" fmla="val 49215"/>
            </a:avLst>
          </a:prstGeom>
          <a:solidFill>
            <a:srgbClr val="7EA6D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FFFFFF"/>
              </a:solidFill>
            </a:endParaRPr>
          </a:p>
        </p:txBody>
      </p:sp>
      <p:sp>
        <p:nvSpPr>
          <p:cNvPr id="31" name="Cube 30"/>
          <p:cNvSpPr/>
          <p:nvPr userDrawn="1"/>
        </p:nvSpPr>
        <p:spPr>
          <a:xfrm>
            <a:off x="4684021" y="0"/>
            <a:ext cx="360000" cy="180000"/>
          </a:xfrm>
          <a:prstGeom prst="cube">
            <a:avLst>
              <a:gd name="adj" fmla="val 49215"/>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FFFFFF"/>
              </a:solidFill>
            </a:endParaRPr>
          </a:p>
        </p:txBody>
      </p:sp>
      <p:sp>
        <p:nvSpPr>
          <p:cNvPr id="32" name="Cube 31"/>
          <p:cNvSpPr/>
          <p:nvPr userDrawn="1"/>
        </p:nvSpPr>
        <p:spPr>
          <a:xfrm>
            <a:off x="5018775" y="4338000"/>
            <a:ext cx="360000" cy="180000"/>
          </a:xfrm>
          <a:prstGeom prst="cube">
            <a:avLst>
              <a:gd name="adj" fmla="val 49215"/>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FFFFFF"/>
              </a:solidFill>
            </a:endParaRPr>
          </a:p>
        </p:txBody>
      </p:sp>
      <p:sp>
        <p:nvSpPr>
          <p:cNvPr id="33" name="Cube 32"/>
          <p:cNvSpPr/>
          <p:nvPr userDrawn="1"/>
        </p:nvSpPr>
        <p:spPr>
          <a:xfrm>
            <a:off x="3964021" y="0"/>
            <a:ext cx="360000" cy="180000"/>
          </a:xfrm>
          <a:prstGeom prst="cube">
            <a:avLst>
              <a:gd name="adj" fmla="val 49215"/>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FFFFFF"/>
              </a:solidFill>
            </a:endParaRPr>
          </a:p>
        </p:txBody>
      </p:sp>
      <p:sp>
        <p:nvSpPr>
          <p:cNvPr id="35" name="Cube 34"/>
          <p:cNvSpPr/>
          <p:nvPr userDrawn="1"/>
        </p:nvSpPr>
        <p:spPr>
          <a:xfrm>
            <a:off x="2145850" y="360000"/>
            <a:ext cx="360000" cy="180000"/>
          </a:xfrm>
          <a:prstGeom prst="cube">
            <a:avLst>
              <a:gd name="adj" fmla="val 49215"/>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FFFFFF"/>
              </a:solidFill>
            </a:endParaRPr>
          </a:p>
        </p:txBody>
      </p:sp>
      <p:sp>
        <p:nvSpPr>
          <p:cNvPr id="37" name="Cube 36"/>
          <p:cNvSpPr/>
          <p:nvPr userDrawn="1"/>
        </p:nvSpPr>
        <p:spPr>
          <a:xfrm>
            <a:off x="2865850" y="0"/>
            <a:ext cx="360000" cy="180000"/>
          </a:xfrm>
          <a:prstGeom prst="cube">
            <a:avLst>
              <a:gd name="adj" fmla="val 49215"/>
            </a:avLst>
          </a:prstGeom>
          <a:solidFill>
            <a:srgbClr val="8C224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FFFFFF"/>
              </a:solidFill>
            </a:endParaRPr>
          </a:p>
        </p:txBody>
      </p:sp>
      <p:sp>
        <p:nvSpPr>
          <p:cNvPr id="38" name="Cube 37"/>
          <p:cNvSpPr/>
          <p:nvPr userDrawn="1"/>
        </p:nvSpPr>
        <p:spPr>
          <a:xfrm>
            <a:off x="1410013" y="1620588"/>
            <a:ext cx="360000" cy="180000"/>
          </a:xfrm>
          <a:prstGeom prst="cube">
            <a:avLst>
              <a:gd name="adj" fmla="val 49215"/>
            </a:avLst>
          </a:prstGeom>
          <a:solidFill>
            <a:srgbClr val="00827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FFFFFF"/>
              </a:solidFill>
            </a:endParaRPr>
          </a:p>
        </p:txBody>
      </p:sp>
      <p:sp>
        <p:nvSpPr>
          <p:cNvPr id="41" name="Cube 40"/>
          <p:cNvSpPr/>
          <p:nvPr userDrawn="1"/>
        </p:nvSpPr>
        <p:spPr>
          <a:xfrm>
            <a:off x="4997424" y="2338526"/>
            <a:ext cx="360000" cy="180000"/>
          </a:xfrm>
          <a:prstGeom prst="cube">
            <a:avLst>
              <a:gd name="adj" fmla="val 49215"/>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FFFFFF"/>
              </a:solidFill>
            </a:endParaRPr>
          </a:p>
        </p:txBody>
      </p:sp>
      <p:sp>
        <p:nvSpPr>
          <p:cNvPr id="42" name="Cube 41"/>
          <p:cNvSpPr/>
          <p:nvPr userDrawn="1"/>
        </p:nvSpPr>
        <p:spPr>
          <a:xfrm>
            <a:off x="5736018" y="4338000"/>
            <a:ext cx="360000" cy="180000"/>
          </a:xfrm>
          <a:prstGeom prst="cube">
            <a:avLst>
              <a:gd name="adj" fmla="val 49215"/>
            </a:avLst>
          </a:prstGeom>
          <a:solidFill>
            <a:srgbClr val="5D245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FFFFFF"/>
              </a:solidFill>
            </a:endParaRPr>
          </a:p>
        </p:txBody>
      </p:sp>
      <p:sp>
        <p:nvSpPr>
          <p:cNvPr id="44" name="Cube 43"/>
          <p:cNvSpPr/>
          <p:nvPr userDrawn="1"/>
        </p:nvSpPr>
        <p:spPr>
          <a:xfrm>
            <a:off x="5401264" y="0"/>
            <a:ext cx="360000" cy="180000"/>
          </a:xfrm>
          <a:prstGeom prst="cube">
            <a:avLst>
              <a:gd name="adj" fmla="val 49215"/>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FFFFFF"/>
              </a:solidFill>
            </a:endParaRPr>
          </a:p>
        </p:txBody>
      </p:sp>
      <p:sp>
        <p:nvSpPr>
          <p:cNvPr id="45" name="Cube 44"/>
          <p:cNvSpPr/>
          <p:nvPr userDrawn="1"/>
        </p:nvSpPr>
        <p:spPr>
          <a:xfrm>
            <a:off x="1785850" y="0"/>
            <a:ext cx="360000" cy="180000"/>
          </a:xfrm>
          <a:prstGeom prst="cube">
            <a:avLst>
              <a:gd name="adj" fmla="val 49215"/>
            </a:avLst>
          </a:prstGeom>
          <a:solidFill>
            <a:srgbClr val="8C224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FFFFFF"/>
              </a:solidFill>
            </a:endParaRPr>
          </a:p>
        </p:txBody>
      </p:sp>
      <p:sp>
        <p:nvSpPr>
          <p:cNvPr id="46" name="Cube 45"/>
          <p:cNvSpPr/>
          <p:nvPr userDrawn="1"/>
        </p:nvSpPr>
        <p:spPr>
          <a:xfrm>
            <a:off x="1440000" y="1080000"/>
            <a:ext cx="360000" cy="180000"/>
          </a:xfrm>
          <a:prstGeom prst="cube">
            <a:avLst>
              <a:gd name="adj" fmla="val 49215"/>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FFFFFF"/>
              </a:solidFill>
            </a:endParaRPr>
          </a:p>
        </p:txBody>
      </p:sp>
      <p:sp>
        <p:nvSpPr>
          <p:cNvPr id="51" name="Cube 50"/>
          <p:cNvSpPr/>
          <p:nvPr userDrawn="1"/>
        </p:nvSpPr>
        <p:spPr>
          <a:xfrm>
            <a:off x="-15837" y="1440000"/>
            <a:ext cx="360000" cy="180000"/>
          </a:xfrm>
          <a:prstGeom prst="cube">
            <a:avLst>
              <a:gd name="adj" fmla="val 49215"/>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FFFFFF"/>
              </a:solidFill>
            </a:endParaRPr>
          </a:p>
        </p:txBody>
      </p:sp>
      <p:sp>
        <p:nvSpPr>
          <p:cNvPr id="53" name="Cube 52"/>
          <p:cNvSpPr/>
          <p:nvPr userDrawn="1"/>
        </p:nvSpPr>
        <p:spPr>
          <a:xfrm>
            <a:off x="3964021" y="720000"/>
            <a:ext cx="360000" cy="180000"/>
          </a:xfrm>
          <a:prstGeom prst="cube">
            <a:avLst>
              <a:gd name="adj" fmla="val 49215"/>
            </a:avLst>
          </a:prstGeom>
          <a:solidFill>
            <a:srgbClr val="D777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FFFFFF"/>
              </a:solidFill>
            </a:endParaRPr>
          </a:p>
        </p:txBody>
      </p:sp>
      <p:sp>
        <p:nvSpPr>
          <p:cNvPr id="55" name="Cube 54"/>
          <p:cNvSpPr/>
          <p:nvPr userDrawn="1"/>
        </p:nvSpPr>
        <p:spPr>
          <a:xfrm>
            <a:off x="6818775" y="4338000"/>
            <a:ext cx="360000" cy="180000"/>
          </a:xfrm>
          <a:prstGeom prst="cube">
            <a:avLst>
              <a:gd name="adj" fmla="val 49215"/>
            </a:avLst>
          </a:prstGeom>
          <a:solidFill>
            <a:srgbClr val="D777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FFFFFF"/>
              </a:solidFill>
            </a:endParaRPr>
          </a:p>
        </p:txBody>
      </p:sp>
      <p:sp>
        <p:nvSpPr>
          <p:cNvPr id="59" name="Cube 58"/>
          <p:cNvSpPr/>
          <p:nvPr userDrawn="1"/>
        </p:nvSpPr>
        <p:spPr>
          <a:xfrm>
            <a:off x="2512925" y="1440000"/>
            <a:ext cx="360000" cy="180000"/>
          </a:xfrm>
          <a:prstGeom prst="cube">
            <a:avLst>
              <a:gd name="adj" fmla="val 49215"/>
            </a:avLst>
          </a:prstGeom>
          <a:solidFill>
            <a:srgbClr val="8C224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FFFFFF"/>
              </a:solidFill>
            </a:endParaRPr>
          </a:p>
        </p:txBody>
      </p:sp>
      <p:sp>
        <p:nvSpPr>
          <p:cNvPr id="65" name="Cube 64"/>
          <p:cNvSpPr/>
          <p:nvPr userDrawn="1"/>
        </p:nvSpPr>
        <p:spPr>
          <a:xfrm>
            <a:off x="6786683" y="1980588"/>
            <a:ext cx="360000" cy="180000"/>
          </a:xfrm>
          <a:prstGeom prst="cube">
            <a:avLst>
              <a:gd name="adj" fmla="val 49215"/>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FFFFFF"/>
              </a:solidFill>
            </a:endParaRPr>
          </a:p>
        </p:txBody>
      </p:sp>
      <p:sp>
        <p:nvSpPr>
          <p:cNvPr id="75" name="Cube 74"/>
          <p:cNvSpPr/>
          <p:nvPr userDrawn="1"/>
        </p:nvSpPr>
        <p:spPr>
          <a:xfrm>
            <a:off x="3216018" y="1113115"/>
            <a:ext cx="360000" cy="180000"/>
          </a:xfrm>
          <a:prstGeom prst="cube">
            <a:avLst>
              <a:gd name="adj" fmla="val 49215"/>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FFFFFF"/>
              </a:solidFill>
            </a:endParaRPr>
          </a:p>
        </p:txBody>
      </p:sp>
      <p:sp>
        <p:nvSpPr>
          <p:cNvPr id="78" name="Cube 77"/>
          <p:cNvSpPr/>
          <p:nvPr userDrawn="1"/>
        </p:nvSpPr>
        <p:spPr>
          <a:xfrm>
            <a:off x="4293261" y="1473115"/>
            <a:ext cx="360000" cy="180000"/>
          </a:xfrm>
          <a:prstGeom prst="cube">
            <a:avLst>
              <a:gd name="adj" fmla="val 49215"/>
            </a:avLst>
          </a:prstGeom>
          <a:solidFill>
            <a:srgbClr val="D777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FFFFFF"/>
              </a:solidFill>
            </a:endParaRPr>
          </a:p>
        </p:txBody>
      </p:sp>
      <p:sp>
        <p:nvSpPr>
          <p:cNvPr id="81" name="Cube 80"/>
          <p:cNvSpPr/>
          <p:nvPr userDrawn="1"/>
        </p:nvSpPr>
        <p:spPr>
          <a:xfrm>
            <a:off x="4656018" y="1473115"/>
            <a:ext cx="360000" cy="180000"/>
          </a:xfrm>
          <a:prstGeom prst="cube">
            <a:avLst>
              <a:gd name="adj" fmla="val 49215"/>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FFFFFF"/>
              </a:solidFill>
            </a:endParaRPr>
          </a:p>
        </p:txBody>
      </p:sp>
      <p:sp>
        <p:nvSpPr>
          <p:cNvPr id="82" name="Cube 81"/>
          <p:cNvSpPr/>
          <p:nvPr userDrawn="1"/>
        </p:nvSpPr>
        <p:spPr>
          <a:xfrm>
            <a:off x="705850" y="720000"/>
            <a:ext cx="360000" cy="180000"/>
          </a:xfrm>
          <a:prstGeom prst="cube">
            <a:avLst>
              <a:gd name="adj" fmla="val 49215"/>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FFFFFF"/>
              </a:solidFill>
            </a:endParaRPr>
          </a:p>
        </p:txBody>
      </p:sp>
      <p:sp>
        <p:nvSpPr>
          <p:cNvPr id="66" name="Cube 65"/>
          <p:cNvSpPr/>
          <p:nvPr userDrawn="1"/>
        </p:nvSpPr>
        <p:spPr>
          <a:xfrm>
            <a:off x="7146683" y="2340588"/>
            <a:ext cx="360000" cy="180000"/>
          </a:xfrm>
          <a:prstGeom prst="cube">
            <a:avLst>
              <a:gd name="adj" fmla="val 49215"/>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FFFFFF"/>
              </a:solidFill>
            </a:endParaRPr>
          </a:p>
        </p:txBody>
      </p:sp>
      <p:sp>
        <p:nvSpPr>
          <p:cNvPr id="93" name="Cube 92"/>
          <p:cNvSpPr/>
          <p:nvPr userDrawn="1"/>
        </p:nvSpPr>
        <p:spPr>
          <a:xfrm>
            <a:off x="5754344" y="729706"/>
            <a:ext cx="360000" cy="180000"/>
          </a:xfrm>
          <a:prstGeom prst="cube">
            <a:avLst>
              <a:gd name="adj" fmla="val 49215"/>
            </a:avLst>
          </a:prstGeom>
          <a:solidFill>
            <a:srgbClr val="D777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FFFFFF"/>
              </a:solidFill>
            </a:endParaRPr>
          </a:p>
        </p:txBody>
      </p:sp>
      <p:sp>
        <p:nvSpPr>
          <p:cNvPr id="95" name="Cube 94"/>
          <p:cNvSpPr/>
          <p:nvPr userDrawn="1"/>
        </p:nvSpPr>
        <p:spPr>
          <a:xfrm>
            <a:off x="7890785" y="1113115"/>
            <a:ext cx="360000" cy="180000"/>
          </a:xfrm>
          <a:prstGeom prst="cube">
            <a:avLst>
              <a:gd name="adj" fmla="val 49215"/>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FFFFFF"/>
              </a:solidFill>
            </a:endParaRPr>
          </a:p>
        </p:txBody>
      </p:sp>
      <p:sp>
        <p:nvSpPr>
          <p:cNvPr id="96" name="Cube 95"/>
          <p:cNvSpPr/>
          <p:nvPr userDrawn="1"/>
        </p:nvSpPr>
        <p:spPr>
          <a:xfrm>
            <a:off x="7528028" y="762821"/>
            <a:ext cx="360000" cy="180000"/>
          </a:xfrm>
          <a:prstGeom prst="cube">
            <a:avLst>
              <a:gd name="adj" fmla="val 49215"/>
            </a:avLst>
          </a:prstGeom>
          <a:solidFill>
            <a:srgbClr val="00827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FFFFFF"/>
              </a:solidFill>
            </a:endParaRPr>
          </a:p>
        </p:txBody>
      </p:sp>
      <p:sp>
        <p:nvSpPr>
          <p:cNvPr id="97" name="Cube 96"/>
          <p:cNvSpPr/>
          <p:nvPr userDrawn="1"/>
        </p:nvSpPr>
        <p:spPr>
          <a:xfrm>
            <a:off x="6805271" y="1122821"/>
            <a:ext cx="360000" cy="180000"/>
          </a:xfrm>
          <a:prstGeom prst="cube">
            <a:avLst>
              <a:gd name="adj" fmla="val 49215"/>
            </a:avLst>
          </a:prstGeom>
          <a:solidFill>
            <a:srgbClr val="7EA6D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FFFFFF"/>
              </a:solidFill>
            </a:endParaRPr>
          </a:p>
        </p:txBody>
      </p:sp>
      <p:sp>
        <p:nvSpPr>
          <p:cNvPr id="107" name="Cube 106"/>
          <p:cNvSpPr/>
          <p:nvPr userDrawn="1"/>
        </p:nvSpPr>
        <p:spPr>
          <a:xfrm>
            <a:off x="7869434" y="2698526"/>
            <a:ext cx="360000" cy="180000"/>
          </a:xfrm>
          <a:prstGeom prst="cube">
            <a:avLst>
              <a:gd name="adj" fmla="val 49215"/>
            </a:avLst>
          </a:prstGeom>
          <a:solidFill>
            <a:srgbClr val="00827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FFFFFF"/>
              </a:solidFill>
            </a:endParaRPr>
          </a:p>
        </p:txBody>
      </p:sp>
      <p:sp>
        <p:nvSpPr>
          <p:cNvPr id="109" name="Cube 108"/>
          <p:cNvSpPr/>
          <p:nvPr userDrawn="1"/>
        </p:nvSpPr>
        <p:spPr>
          <a:xfrm>
            <a:off x="8589434" y="3418526"/>
            <a:ext cx="360000" cy="180000"/>
          </a:xfrm>
          <a:prstGeom prst="cube">
            <a:avLst>
              <a:gd name="adj" fmla="val 49215"/>
            </a:avLst>
          </a:prstGeom>
          <a:solidFill>
            <a:srgbClr val="5D245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FFFFFF"/>
              </a:solidFill>
            </a:endParaRPr>
          </a:p>
        </p:txBody>
      </p:sp>
      <p:sp>
        <p:nvSpPr>
          <p:cNvPr id="110" name="Cube 109"/>
          <p:cNvSpPr/>
          <p:nvPr userDrawn="1"/>
        </p:nvSpPr>
        <p:spPr>
          <a:xfrm>
            <a:off x="7869434" y="1978526"/>
            <a:ext cx="360000" cy="180000"/>
          </a:xfrm>
          <a:prstGeom prst="cube">
            <a:avLst>
              <a:gd name="adj" fmla="val 49215"/>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FFFFFF"/>
              </a:solidFill>
            </a:endParaRPr>
          </a:p>
        </p:txBody>
      </p:sp>
      <p:sp>
        <p:nvSpPr>
          <p:cNvPr id="111" name="Cube 110"/>
          <p:cNvSpPr/>
          <p:nvPr userDrawn="1"/>
        </p:nvSpPr>
        <p:spPr>
          <a:xfrm>
            <a:off x="8220025" y="4335938"/>
            <a:ext cx="360000" cy="180000"/>
          </a:xfrm>
          <a:prstGeom prst="cube">
            <a:avLst>
              <a:gd name="adj" fmla="val 49215"/>
            </a:avLst>
          </a:prstGeom>
          <a:solidFill>
            <a:srgbClr val="7EA6D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FFFFFF"/>
              </a:solidFill>
            </a:endParaRPr>
          </a:p>
        </p:txBody>
      </p:sp>
      <p:sp>
        <p:nvSpPr>
          <p:cNvPr id="112" name="Cube 111"/>
          <p:cNvSpPr/>
          <p:nvPr userDrawn="1"/>
        </p:nvSpPr>
        <p:spPr>
          <a:xfrm>
            <a:off x="7509434" y="1618526"/>
            <a:ext cx="360000" cy="180000"/>
          </a:xfrm>
          <a:prstGeom prst="cube">
            <a:avLst>
              <a:gd name="adj" fmla="val 49215"/>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FFFFFF"/>
              </a:solidFill>
            </a:endParaRPr>
          </a:p>
        </p:txBody>
      </p:sp>
      <p:sp>
        <p:nvSpPr>
          <p:cNvPr id="113" name="Cube 112"/>
          <p:cNvSpPr/>
          <p:nvPr userDrawn="1"/>
        </p:nvSpPr>
        <p:spPr>
          <a:xfrm>
            <a:off x="8236509" y="2338526"/>
            <a:ext cx="360000" cy="180000"/>
          </a:xfrm>
          <a:prstGeom prst="cube">
            <a:avLst>
              <a:gd name="adj" fmla="val 49215"/>
            </a:avLst>
          </a:prstGeom>
          <a:solidFill>
            <a:srgbClr val="8C224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FFFFFF"/>
              </a:solidFill>
            </a:endParaRPr>
          </a:p>
        </p:txBody>
      </p:sp>
      <p:sp>
        <p:nvSpPr>
          <p:cNvPr id="115" name="Cube 114"/>
          <p:cNvSpPr/>
          <p:nvPr userDrawn="1"/>
        </p:nvSpPr>
        <p:spPr>
          <a:xfrm>
            <a:off x="3570013" y="3060588"/>
            <a:ext cx="360000" cy="180000"/>
          </a:xfrm>
          <a:prstGeom prst="cube">
            <a:avLst>
              <a:gd name="adj" fmla="val 49215"/>
            </a:avLst>
          </a:prstGeom>
          <a:solidFill>
            <a:srgbClr val="7EA6D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FFFFFF"/>
              </a:solidFill>
            </a:endParaRPr>
          </a:p>
        </p:txBody>
      </p:sp>
      <p:sp>
        <p:nvSpPr>
          <p:cNvPr id="116" name="Cube 115"/>
          <p:cNvSpPr/>
          <p:nvPr userDrawn="1"/>
        </p:nvSpPr>
        <p:spPr>
          <a:xfrm>
            <a:off x="344163" y="360000"/>
            <a:ext cx="360000" cy="180000"/>
          </a:xfrm>
          <a:prstGeom prst="cube">
            <a:avLst>
              <a:gd name="adj" fmla="val 49215"/>
            </a:avLst>
          </a:prstGeom>
          <a:solidFill>
            <a:srgbClr val="7EA6D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FFFFFF"/>
              </a:solidFill>
            </a:endParaRPr>
          </a:p>
        </p:txBody>
      </p:sp>
      <p:sp>
        <p:nvSpPr>
          <p:cNvPr id="117" name="Cube 116"/>
          <p:cNvSpPr/>
          <p:nvPr userDrawn="1"/>
        </p:nvSpPr>
        <p:spPr>
          <a:xfrm>
            <a:off x="6481264" y="360000"/>
            <a:ext cx="360000" cy="180000"/>
          </a:xfrm>
          <a:prstGeom prst="cube">
            <a:avLst>
              <a:gd name="adj" fmla="val 49215"/>
            </a:avLst>
          </a:prstGeom>
          <a:solidFill>
            <a:srgbClr val="7EA6D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FFFFFF"/>
              </a:solidFill>
            </a:endParaRPr>
          </a:p>
        </p:txBody>
      </p:sp>
      <p:sp>
        <p:nvSpPr>
          <p:cNvPr id="60" name="Cube 59"/>
          <p:cNvSpPr/>
          <p:nvPr userDrawn="1"/>
        </p:nvSpPr>
        <p:spPr>
          <a:xfrm>
            <a:off x="4305850" y="2895938"/>
            <a:ext cx="360000" cy="180000"/>
          </a:xfrm>
          <a:prstGeom prst="cube">
            <a:avLst>
              <a:gd name="adj" fmla="val 49215"/>
            </a:avLst>
          </a:prstGeom>
          <a:solidFill>
            <a:srgbClr val="00827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FFFFFF"/>
              </a:solidFill>
            </a:endParaRPr>
          </a:p>
        </p:txBody>
      </p:sp>
      <p:sp>
        <p:nvSpPr>
          <p:cNvPr id="61" name="Cube 60"/>
          <p:cNvSpPr/>
          <p:nvPr userDrawn="1"/>
        </p:nvSpPr>
        <p:spPr>
          <a:xfrm>
            <a:off x="3693920" y="2947963"/>
            <a:ext cx="360000" cy="180000"/>
          </a:xfrm>
          <a:prstGeom prst="cube">
            <a:avLst>
              <a:gd name="adj" fmla="val 49215"/>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FFFFFF"/>
              </a:solidFill>
            </a:endParaRPr>
          </a:p>
        </p:txBody>
      </p:sp>
      <p:sp>
        <p:nvSpPr>
          <p:cNvPr id="63" name="Cube 62"/>
          <p:cNvSpPr/>
          <p:nvPr userDrawn="1"/>
        </p:nvSpPr>
        <p:spPr>
          <a:xfrm>
            <a:off x="5009595" y="3615938"/>
            <a:ext cx="360000" cy="180000"/>
          </a:xfrm>
          <a:prstGeom prst="cube">
            <a:avLst>
              <a:gd name="adj" fmla="val 49215"/>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FFFFFF"/>
              </a:solidFill>
            </a:endParaRPr>
          </a:p>
        </p:txBody>
      </p:sp>
      <p:sp>
        <p:nvSpPr>
          <p:cNvPr id="64" name="Cube 63"/>
          <p:cNvSpPr/>
          <p:nvPr userDrawn="1"/>
        </p:nvSpPr>
        <p:spPr>
          <a:xfrm>
            <a:off x="5732346" y="3253876"/>
            <a:ext cx="360000" cy="180000"/>
          </a:xfrm>
          <a:prstGeom prst="cube">
            <a:avLst>
              <a:gd name="adj" fmla="val 49215"/>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FFFFFF"/>
              </a:solidFill>
            </a:endParaRPr>
          </a:p>
        </p:txBody>
      </p:sp>
      <p:sp>
        <p:nvSpPr>
          <p:cNvPr id="67" name="Cube 66"/>
          <p:cNvSpPr/>
          <p:nvPr userDrawn="1"/>
        </p:nvSpPr>
        <p:spPr>
          <a:xfrm>
            <a:off x="5372346" y="2893876"/>
            <a:ext cx="360000" cy="180000"/>
          </a:xfrm>
          <a:prstGeom prst="cube">
            <a:avLst>
              <a:gd name="adj" fmla="val 49215"/>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FFFFFF"/>
              </a:solidFill>
            </a:endParaRPr>
          </a:p>
        </p:txBody>
      </p:sp>
      <p:sp>
        <p:nvSpPr>
          <p:cNvPr id="150" name="Cube 149"/>
          <p:cNvSpPr/>
          <p:nvPr userDrawn="1"/>
        </p:nvSpPr>
        <p:spPr>
          <a:xfrm>
            <a:off x="6929818" y="4229588"/>
            <a:ext cx="360000" cy="180000"/>
          </a:xfrm>
          <a:prstGeom prst="cube">
            <a:avLst>
              <a:gd name="adj" fmla="val 49215"/>
            </a:avLst>
          </a:prstGeom>
          <a:solidFill>
            <a:srgbClr val="5D245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FFFFFF"/>
              </a:solidFill>
            </a:endParaRPr>
          </a:p>
        </p:txBody>
      </p:sp>
      <p:sp>
        <p:nvSpPr>
          <p:cNvPr id="108" name="Cube 107"/>
          <p:cNvSpPr/>
          <p:nvPr userDrawn="1"/>
        </p:nvSpPr>
        <p:spPr>
          <a:xfrm>
            <a:off x="8639568" y="3310064"/>
            <a:ext cx="360000" cy="180000"/>
          </a:xfrm>
          <a:prstGeom prst="cube">
            <a:avLst>
              <a:gd name="adj" fmla="val 49215"/>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FFFFFF"/>
              </a:solidFill>
            </a:endParaRPr>
          </a:p>
        </p:txBody>
      </p:sp>
      <p:sp>
        <p:nvSpPr>
          <p:cNvPr id="151" name="Cube 150"/>
          <p:cNvSpPr/>
          <p:nvPr userDrawn="1"/>
        </p:nvSpPr>
        <p:spPr>
          <a:xfrm>
            <a:off x="5436659" y="3769388"/>
            <a:ext cx="360000" cy="180000"/>
          </a:xfrm>
          <a:prstGeom prst="cube">
            <a:avLst>
              <a:gd name="adj" fmla="val 49215"/>
            </a:avLst>
          </a:prstGeom>
          <a:solidFill>
            <a:srgbClr val="5D245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FFFFFF"/>
              </a:solidFill>
            </a:endParaRPr>
          </a:p>
        </p:txBody>
      </p:sp>
      <p:sp>
        <p:nvSpPr>
          <p:cNvPr id="152" name="Cube 151"/>
          <p:cNvSpPr/>
          <p:nvPr userDrawn="1"/>
        </p:nvSpPr>
        <p:spPr>
          <a:xfrm>
            <a:off x="5486793" y="3660926"/>
            <a:ext cx="360000" cy="180000"/>
          </a:xfrm>
          <a:prstGeom prst="cube">
            <a:avLst>
              <a:gd name="adj" fmla="val 49215"/>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FFFFFF"/>
              </a:solidFill>
            </a:endParaRPr>
          </a:p>
        </p:txBody>
      </p:sp>
      <p:sp>
        <p:nvSpPr>
          <p:cNvPr id="24" name="Cube 23"/>
          <p:cNvSpPr/>
          <p:nvPr userDrawn="1"/>
        </p:nvSpPr>
        <p:spPr>
          <a:xfrm>
            <a:off x="5104038" y="2202838"/>
            <a:ext cx="360000" cy="180000"/>
          </a:xfrm>
          <a:prstGeom prst="cube">
            <a:avLst>
              <a:gd name="adj" fmla="val 49215"/>
            </a:avLst>
          </a:prstGeom>
          <a:solidFill>
            <a:srgbClr val="7EA6D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FFFFFF"/>
              </a:solidFill>
            </a:endParaRPr>
          </a:p>
        </p:txBody>
      </p:sp>
      <p:sp>
        <p:nvSpPr>
          <p:cNvPr id="25" name="Cube 24"/>
          <p:cNvSpPr/>
          <p:nvPr userDrawn="1"/>
        </p:nvSpPr>
        <p:spPr>
          <a:xfrm>
            <a:off x="5126793" y="2068526"/>
            <a:ext cx="360000" cy="180000"/>
          </a:xfrm>
          <a:prstGeom prst="cube">
            <a:avLst>
              <a:gd name="adj" fmla="val 49215"/>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FFFFFF"/>
              </a:solidFill>
            </a:endParaRPr>
          </a:p>
        </p:txBody>
      </p:sp>
      <p:sp>
        <p:nvSpPr>
          <p:cNvPr id="40" name="Cube 39"/>
          <p:cNvSpPr/>
          <p:nvPr userDrawn="1"/>
        </p:nvSpPr>
        <p:spPr>
          <a:xfrm>
            <a:off x="5126793" y="1919163"/>
            <a:ext cx="360000" cy="180000"/>
          </a:xfrm>
          <a:prstGeom prst="cube">
            <a:avLst>
              <a:gd name="adj" fmla="val 49215"/>
            </a:avLst>
          </a:prstGeom>
          <a:solidFill>
            <a:srgbClr val="00827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FFFFFF"/>
              </a:solidFill>
            </a:endParaRPr>
          </a:p>
        </p:txBody>
      </p:sp>
      <p:sp>
        <p:nvSpPr>
          <p:cNvPr id="17" name="Cube 16"/>
          <p:cNvSpPr/>
          <p:nvPr userDrawn="1"/>
        </p:nvSpPr>
        <p:spPr>
          <a:xfrm>
            <a:off x="2878499" y="2202838"/>
            <a:ext cx="360000" cy="180000"/>
          </a:xfrm>
          <a:prstGeom prst="cube">
            <a:avLst>
              <a:gd name="adj" fmla="val 49215"/>
            </a:avLst>
          </a:prstGeom>
          <a:solidFill>
            <a:srgbClr val="00827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FFFFFF"/>
              </a:solidFill>
            </a:endParaRPr>
          </a:p>
        </p:txBody>
      </p:sp>
      <p:sp>
        <p:nvSpPr>
          <p:cNvPr id="58" name="Cube 57"/>
          <p:cNvSpPr/>
          <p:nvPr userDrawn="1"/>
        </p:nvSpPr>
        <p:spPr>
          <a:xfrm>
            <a:off x="2971798" y="2099163"/>
            <a:ext cx="360000" cy="180000"/>
          </a:xfrm>
          <a:prstGeom prst="cube">
            <a:avLst>
              <a:gd name="adj" fmla="val 49215"/>
            </a:avLst>
          </a:prstGeom>
          <a:solidFill>
            <a:srgbClr val="8C224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FFFFFF"/>
              </a:solidFill>
            </a:endParaRPr>
          </a:p>
        </p:txBody>
      </p:sp>
      <p:sp>
        <p:nvSpPr>
          <p:cNvPr id="62" name="Cube 61"/>
          <p:cNvSpPr/>
          <p:nvPr userDrawn="1"/>
        </p:nvSpPr>
        <p:spPr>
          <a:xfrm>
            <a:off x="4293261" y="1348663"/>
            <a:ext cx="360000" cy="180000"/>
          </a:xfrm>
          <a:prstGeom prst="cube">
            <a:avLst>
              <a:gd name="adj" fmla="val 49215"/>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FFFFFF"/>
              </a:solidFill>
            </a:endParaRPr>
          </a:p>
        </p:txBody>
      </p:sp>
      <p:sp>
        <p:nvSpPr>
          <p:cNvPr id="154" name="Cube 153"/>
          <p:cNvSpPr/>
          <p:nvPr userDrawn="1"/>
        </p:nvSpPr>
        <p:spPr>
          <a:xfrm>
            <a:off x="5016018" y="3473770"/>
            <a:ext cx="360000" cy="180000"/>
          </a:xfrm>
          <a:prstGeom prst="cube">
            <a:avLst>
              <a:gd name="adj" fmla="val 49215"/>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FFFFFF"/>
              </a:solidFill>
            </a:endParaRPr>
          </a:p>
        </p:txBody>
      </p:sp>
      <p:sp>
        <p:nvSpPr>
          <p:cNvPr id="155" name="Cube 154"/>
          <p:cNvSpPr/>
          <p:nvPr userDrawn="1"/>
        </p:nvSpPr>
        <p:spPr>
          <a:xfrm>
            <a:off x="6711083" y="3570926"/>
            <a:ext cx="360000" cy="180000"/>
          </a:xfrm>
          <a:prstGeom prst="cube">
            <a:avLst>
              <a:gd name="adj" fmla="val 49215"/>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FFFFFF"/>
              </a:solidFill>
            </a:endParaRPr>
          </a:p>
        </p:txBody>
      </p:sp>
      <p:sp>
        <p:nvSpPr>
          <p:cNvPr id="156" name="Cube 155"/>
          <p:cNvSpPr/>
          <p:nvPr userDrawn="1"/>
        </p:nvSpPr>
        <p:spPr>
          <a:xfrm>
            <a:off x="5357424" y="2805938"/>
            <a:ext cx="360000" cy="180000"/>
          </a:xfrm>
          <a:prstGeom prst="cube">
            <a:avLst>
              <a:gd name="adj" fmla="val 49215"/>
            </a:avLst>
          </a:prstGeom>
          <a:solidFill>
            <a:srgbClr val="00827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FFFFFF"/>
              </a:solidFill>
            </a:endParaRPr>
          </a:p>
        </p:txBody>
      </p:sp>
      <p:sp>
        <p:nvSpPr>
          <p:cNvPr id="157" name="Cube 156"/>
          <p:cNvSpPr/>
          <p:nvPr userDrawn="1"/>
        </p:nvSpPr>
        <p:spPr>
          <a:xfrm>
            <a:off x="3845233" y="2670338"/>
            <a:ext cx="360000" cy="180000"/>
          </a:xfrm>
          <a:prstGeom prst="cube">
            <a:avLst>
              <a:gd name="adj" fmla="val 49215"/>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FFFFFF"/>
              </a:solidFill>
            </a:endParaRPr>
          </a:p>
        </p:txBody>
      </p:sp>
      <p:sp>
        <p:nvSpPr>
          <p:cNvPr id="158" name="Cube 157"/>
          <p:cNvSpPr/>
          <p:nvPr userDrawn="1"/>
        </p:nvSpPr>
        <p:spPr>
          <a:xfrm>
            <a:off x="6373995" y="2670338"/>
            <a:ext cx="360000" cy="180000"/>
          </a:xfrm>
          <a:prstGeom prst="cube">
            <a:avLst>
              <a:gd name="adj" fmla="val 49215"/>
            </a:avLst>
          </a:prstGeom>
          <a:solidFill>
            <a:srgbClr val="8C224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FFFFFF"/>
              </a:solidFill>
            </a:endParaRPr>
          </a:p>
        </p:txBody>
      </p:sp>
      <p:sp>
        <p:nvSpPr>
          <p:cNvPr id="159" name="Cube 158"/>
          <p:cNvSpPr/>
          <p:nvPr userDrawn="1"/>
        </p:nvSpPr>
        <p:spPr>
          <a:xfrm>
            <a:off x="6739569" y="3433176"/>
            <a:ext cx="360000" cy="180000"/>
          </a:xfrm>
          <a:prstGeom prst="cube">
            <a:avLst>
              <a:gd name="adj" fmla="val 49215"/>
            </a:avLst>
          </a:prstGeom>
          <a:solidFill>
            <a:srgbClr val="00827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FFFFFF"/>
              </a:solidFill>
            </a:endParaRPr>
          </a:p>
        </p:txBody>
      </p:sp>
      <p:sp>
        <p:nvSpPr>
          <p:cNvPr id="160" name="Cube 159"/>
          <p:cNvSpPr/>
          <p:nvPr userDrawn="1"/>
        </p:nvSpPr>
        <p:spPr>
          <a:xfrm>
            <a:off x="6733995" y="3293770"/>
            <a:ext cx="360000" cy="180000"/>
          </a:xfrm>
          <a:prstGeom prst="cube">
            <a:avLst>
              <a:gd name="adj" fmla="val 49215"/>
            </a:avLst>
          </a:prstGeom>
          <a:solidFill>
            <a:srgbClr val="8C224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FFFFFF"/>
              </a:solidFill>
            </a:endParaRPr>
          </a:p>
        </p:txBody>
      </p:sp>
      <p:sp>
        <p:nvSpPr>
          <p:cNvPr id="94" name="Cube 93"/>
          <p:cNvSpPr/>
          <p:nvPr userDrawn="1"/>
        </p:nvSpPr>
        <p:spPr>
          <a:xfrm>
            <a:off x="7530785" y="1473115"/>
            <a:ext cx="360000" cy="180000"/>
          </a:xfrm>
          <a:prstGeom prst="cube">
            <a:avLst>
              <a:gd name="adj" fmla="val 49215"/>
            </a:avLst>
          </a:prstGeom>
          <a:solidFill>
            <a:srgbClr val="8C224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FFFFFF"/>
              </a:solidFill>
            </a:endParaRPr>
          </a:p>
        </p:txBody>
      </p:sp>
      <p:sp>
        <p:nvSpPr>
          <p:cNvPr id="153" name="Cube 152"/>
          <p:cNvSpPr/>
          <p:nvPr userDrawn="1"/>
        </p:nvSpPr>
        <p:spPr>
          <a:xfrm>
            <a:off x="2222050" y="2947963"/>
            <a:ext cx="360000" cy="180000"/>
          </a:xfrm>
          <a:prstGeom prst="cube">
            <a:avLst>
              <a:gd name="adj" fmla="val 49215"/>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FFFFFF"/>
              </a:solidFill>
            </a:endParaRPr>
          </a:p>
        </p:txBody>
      </p:sp>
      <p:pic>
        <p:nvPicPr>
          <p:cNvPr id="80" name="Picture 79"/>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0" y="4689475"/>
            <a:ext cx="9144000" cy="2176271"/>
          </a:xfrm>
          <a:prstGeom prst="rect">
            <a:avLst/>
          </a:prstGeom>
        </p:spPr>
      </p:pic>
      <p:sp>
        <p:nvSpPr>
          <p:cNvPr id="83" name="Text Placeholder 4"/>
          <p:cNvSpPr>
            <a:spLocks noGrp="1"/>
          </p:cNvSpPr>
          <p:nvPr>
            <p:ph type="body" sz="quarter" idx="10" hasCustomPrompt="1"/>
          </p:nvPr>
        </p:nvSpPr>
        <p:spPr>
          <a:xfrm>
            <a:off x="719138" y="5876925"/>
            <a:ext cx="6127750" cy="609600"/>
          </a:xfrm>
        </p:spPr>
        <p:txBody>
          <a:bodyPr/>
          <a:lstStyle>
            <a:lvl1pPr>
              <a:spcAft>
                <a:spcPts val="0"/>
              </a:spcAft>
              <a:defRPr>
                <a:solidFill>
                  <a:srgbClr val="00AE9E"/>
                </a:solidFill>
                <a:latin typeface="Bodoni MT" panose="02070603080606020203" pitchFamily="18" charset="0"/>
              </a:defRPr>
            </a:lvl1pPr>
          </a:lstStyle>
          <a:p>
            <a:pPr lvl="0"/>
            <a:r>
              <a:rPr lang="en-US" dirty="0" smtClean="0"/>
              <a:t>Presenter name</a:t>
            </a:r>
          </a:p>
          <a:p>
            <a:pPr lvl="0"/>
            <a:r>
              <a:rPr lang="en-US" dirty="0" smtClean="0"/>
              <a:t>Event name</a:t>
            </a:r>
          </a:p>
        </p:txBody>
      </p:sp>
    </p:spTree>
    <p:extLst>
      <p:ext uri="{BB962C8B-B14F-4D97-AF65-F5344CB8AC3E}">
        <p14:creationId xmlns:p14="http://schemas.microsoft.com/office/powerpoint/2010/main" val="4622223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200"/>
                                        <p:tgtEl>
                                          <p:spTgt spid="17"/>
                                        </p:tgtEl>
                                      </p:cBhvr>
                                    </p:animEffect>
                                  </p:childTnLst>
                                </p:cTn>
                              </p:par>
                            </p:childTnLst>
                          </p:cTn>
                        </p:par>
                        <p:par>
                          <p:cTn id="8" fill="hold">
                            <p:stCondLst>
                              <p:cond delay="200"/>
                            </p:stCondLst>
                            <p:childTnLst>
                              <p:par>
                                <p:cTn id="9" presetID="10" presetClass="entr" presetSubtype="0"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fade">
                                      <p:cBhvr>
                                        <p:cTn id="11" dur="200"/>
                                        <p:tgtEl>
                                          <p:spTgt spid="18"/>
                                        </p:tgtEl>
                                      </p:cBhvr>
                                    </p:animEffect>
                                  </p:childTnLst>
                                </p:cTn>
                              </p:par>
                            </p:childTnLst>
                          </p:cTn>
                        </p:par>
                        <p:par>
                          <p:cTn id="12" fill="hold">
                            <p:stCondLst>
                              <p:cond delay="400"/>
                            </p:stCondLst>
                            <p:childTnLst>
                              <p:par>
                                <p:cTn id="13" presetID="10" presetClass="entr" presetSubtype="0" fill="hold" grpId="0" nodeType="afterEffect">
                                  <p:stCondLst>
                                    <p:cond delay="0"/>
                                  </p:stCondLst>
                                  <p:childTnLst>
                                    <p:set>
                                      <p:cBhvr>
                                        <p:cTn id="14" dur="1" fill="hold">
                                          <p:stCondLst>
                                            <p:cond delay="0"/>
                                          </p:stCondLst>
                                        </p:cTn>
                                        <p:tgtEl>
                                          <p:spTgt spid="21"/>
                                        </p:tgtEl>
                                        <p:attrNameLst>
                                          <p:attrName>style.visibility</p:attrName>
                                        </p:attrNameLst>
                                      </p:cBhvr>
                                      <p:to>
                                        <p:strVal val="visible"/>
                                      </p:to>
                                    </p:set>
                                    <p:animEffect transition="in" filter="fade">
                                      <p:cBhvr>
                                        <p:cTn id="15" dur="200"/>
                                        <p:tgtEl>
                                          <p:spTgt spid="21"/>
                                        </p:tgtEl>
                                      </p:cBhvr>
                                    </p:animEffect>
                                  </p:childTnLst>
                                </p:cTn>
                              </p:par>
                            </p:childTnLst>
                          </p:cTn>
                        </p:par>
                        <p:par>
                          <p:cTn id="16" fill="hold">
                            <p:stCondLst>
                              <p:cond delay="600"/>
                            </p:stCondLst>
                            <p:childTnLst>
                              <p:par>
                                <p:cTn id="17" presetID="10" presetClass="entr" presetSubtype="0" fill="hold" grpId="0" nodeType="afterEffect">
                                  <p:stCondLst>
                                    <p:cond delay="0"/>
                                  </p:stCondLst>
                                  <p:childTnLst>
                                    <p:set>
                                      <p:cBhvr>
                                        <p:cTn id="18" dur="1" fill="hold">
                                          <p:stCondLst>
                                            <p:cond delay="0"/>
                                          </p:stCondLst>
                                        </p:cTn>
                                        <p:tgtEl>
                                          <p:spTgt spid="24"/>
                                        </p:tgtEl>
                                        <p:attrNameLst>
                                          <p:attrName>style.visibility</p:attrName>
                                        </p:attrNameLst>
                                      </p:cBhvr>
                                      <p:to>
                                        <p:strVal val="visible"/>
                                      </p:to>
                                    </p:set>
                                    <p:animEffect transition="in" filter="fade">
                                      <p:cBhvr>
                                        <p:cTn id="19" dur="200"/>
                                        <p:tgtEl>
                                          <p:spTgt spid="24"/>
                                        </p:tgtEl>
                                      </p:cBhvr>
                                    </p:animEffect>
                                  </p:childTnLst>
                                </p:cTn>
                              </p:par>
                            </p:childTnLst>
                          </p:cTn>
                        </p:par>
                        <p:par>
                          <p:cTn id="20" fill="hold">
                            <p:stCondLst>
                              <p:cond delay="800"/>
                            </p:stCondLst>
                            <p:childTnLst>
                              <p:par>
                                <p:cTn id="21" presetID="10" presetClass="entr" presetSubtype="0" fill="hold" grpId="0" nodeType="afterEffect">
                                  <p:stCondLst>
                                    <p:cond delay="0"/>
                                  </p:stCondLst>
                                  <p:childTnLst>
                                    <p:set>
                                      <p:cBhvr>
                                        <p:cTn id="22" dur="1" fill="hold">
                                          <p:stCondLst>
                                            <p:cond delay="0"/>
                                          </p:stCondLst>
                                        </p:cTn>
                                        <p:tgtEl>
                                          <p:spTgt spid="25"/>
                                        </p:tgtEl>
                                        <p:attrNameLst>
                                          <p:attrName>style.visibility</p:attrName>
                                        </p:attrNameLst>
                                      </p:cBhvr>
                                      <p:to>
                                        <p:strVal val="visible"/>
                                      </p:to>
                                    </p:set>
                                    <p:animEffect transition="in" filter="fade">
                                      <p:cBhvr>
                                        <p:cTn id="23" dur="200"/>
                                        <p:tgtEl>
                                          <p:spTgt spid="25"/>
                                        </p:tgtEl>
                                      </p:cBhvr>
                                    </p:animEffect>
                                  </p:childTnLst>
                                </p:cTn>
                              </p:par>
                            </p:childTnLst>
                          </p:cTn>
                        </p:par>
                        <p:par>
                          <p:cTn id="24" fill="hold">
                            <p:stCondLst>
                              <p:cond delay="1000"/>
                            </p:stCondLst>
                            <p:childTnLst>
                              <p:par>
                                <p:cTn id="25" presetID="10" presetClass="entr" presetSubtype="0" fill="hold" grpId="0" nodeType="afterEffect">
                                  <p:stCondLst>
                                    <p:cond delay="0"/>
                                  </p:stCondLst>
                                  <p:childTnLst>
                                    <p:set>
                                      <p:cBhvr>
                                        <p:cTn id="26" dur="1" fill="hold">
                                          <p:stCondLst>
                                            <p:cond delay="0"/>
                                          </p:stCondLst>
                                        </p:cTn>
                                        <p:tgtEl>
                                          <p:spTgt spid="26"/>
                                        </p:tgtEl>
                                        <p:attrNameLst>
                                          <p:attrName>style.visibility</p:attrName>
                                        </p:attrNameLst>
                                      </p:cBhvr>
                                      <p:to>
                                        <p:strVal val="visible"/>
                                      </p:to>
                                    </p:set>
                                    <p:animEffect transition="in" filter="fade">
                                      <p:cBhvr>
                                        <p:cTn id="27" dur="200"/>
                                        <p:tgtEl>
                                          <p:spTgt spid="26"/>
                                        </p:tgtEl>
                                      </p:cBhvr>
                                    </p:animEffect>
                                  </p:childTnLst>
                                </p:cTn>
                              </p:par>
                            </p:childTnLst>
                          </p:cTn>
                        </p:par>
                        <p:par>
                          <p:cTn id="28" fill="hold">
                            <p:stCondLst>
                              <p:cond delay="1200"/>
                            </p:stCondLst>
                            <p:childTnLst>
                              <p:par>
                                <p:cTn id="29" presetID="10" presetClass="entr" presetSubtype="0" fill="hold" grpId="0" nodeType="afterEffect">
                                  <p:stCondLst>
                                    <p:cond delay="0"/>
                                  </p:stCondLst>
                                  <p:childTnLst>
                                    <p:set>
                                      <p:cBhvr>
                                        <p:cTn id="30" dur="1" fill="hold">
                                          <p:stCondLst>
                                            <p:cond delay="0"/>
                                          </p:stCondLst>
                                        </p:cTn>
                                        <p:tgtEl>
                                          <p:spTgt spid="32"/>
                                        </p:tgtEl>
                                        <p:attrNameLst>
                                          <p:attrName>style.visibility</p:attrName>
                                        </p:attrNameLst>
                                      </p:cBhvr>
                                      <p:to>
                                        <p:strVal val="visible"/>
                                      </p:to>
                                    </p:set>
                                    <p:animEffect transition="in" filter="fade">
                                      <p:cBhvr>
                                        <p:cTn id="31" dur="200"/>
                                        <p:tgtEl>
                                          <p:spTgt spid="32"/>
                                        </p:tgtEl>
                                      </p:cBhvr>
                                    </p:animEffect>
                                  </p:childTnLst>
                                </p:cTn>
                              </p:par>
                            </p:childTnLst>
                          </p:cTn>
                        </p:par>
                        <p:par>
                          <p:cTn id="32" fill="hold">
                            <p:stCondLst>
                              <p:cond delay="1400"/>
                            </p:stCondLst>
                            <p:childTnLst>
                              <p:par>
                                <p:cTn id="33" presetID="10" presetClass="entr" presetSubtype="0" fill="hold" grpId="0" nodeType="afterEffect">
                                  <p:stCondLst>
                                    <p:cond delay="0"/>
                                  </p:stCondLst>
                                  <p:childTnLst>
                                    <p:set>
                                      <p:cBhvr>
                                        <p:cTn id="34" dur="1" fill="hold">
                                          <p:stCondLst>
                                            <p:cond delay="0"/>
                                          </p:stCondLst>
                                        </p:cTn>
                                        <p:tgtEl>
                                          <p:spTgt spid="38"/>
                                        </p:tgtEl>
                                        <p:attrNameLst>
                                          <p:attrName>style.visibility</p:attrName>
                                        </p:attrNameLst>
                                      </p:cBhvr>
                                      <p:to>
                                        <p:strVal val="visible"/>
                                      </p:to>
                                    </p:set>
                                    <p:animEffect transition="in" filter="fade">
                                      <p:cBhvr>
                                        <p:cTn id="35" dur="200"/>
                                        <p:tgtEl>
                                          <p:spTgt spid="38"/>
                                        </p:tgtEl>
                                      </p:cBhvr>
                                    </p:animEffect>
                                  </p:childTnLst>
                                </p:cTn>
                              </p:par>
                            </p:childTnLst>
                          </p:cTn>
                        </p:par>
                        <p:par>
                          <p:cTn id="36" fill="hold">
                            <p:stCondLst>
                              <p:cond delay="1600"/>
                            </p:stCondLst>
                            <p:childTnLst>
                              <p:par>
                                <p:cTn id="37" presetID="10" presetClass="entr" presetSubtype="0" fill="hold" grpId="0" nodeType="afterEffect">
                                  <p:stCondLst>
                                    <p:cond delay="0"/>
                                  </p:stCondLst>
                                  <p:childTnLst>
                                    <p:set>
                                      <p:cBhvr>
                                        <p:cTn id="38" dur="1" fill="hold">
                                          <p:stCondLst>
                                            <p:cond delay="0"/>
                                          </p:stCondLst>
                                        </p:cTn>
                                        <p:tgtEl>
                                          <p:spTgt spid="40"/>
                                        </p:tgtEl>
                                        <p:attrNameLst>
                                          <p:attrName>style.visibility</p:attrName>
                                        </p:attrNameLst>
                                      </p:cBhvr>
                                      <p:to>
                                        <p:strVal val="visible"/>
                                      </p:to>
                                    </p:set>
                                    <p:animEffect transition="in" filter="fade">
                                      <p:cBhvr>
                                        <p:cTn id="39" dur="200"/>
                                        <p:tgtEl>
                                          <p:spTgt spid="40"/>
                                        </p:tgtEl>
                                      </p:cBhvr>
                                    </p:animEffect>
                                  </p:childTnLst>
                                </p:cTn>
                              </p:par>
                            </p:childTnLst>
                          </p:cTn>
                        </p:par>
                        <p:par>
                          <p:cTn id="40" fill="hold">
                            <p:stCondLst>
                              <p:cond delay="1800"/>
                            </p:stCondLst>
                            <p:childTnLst>
                              <p:par>
                                <p:cTn id="41" presetID="10" presetClass="entr" presetSubtype="0" fill="hold" grpId="0" nodeType="afterEffect">
                                  <p:stCondLst>
                                    <p:cond delay="0"/>
                                  </p:stCondLst>
                                  <p:childTnLst>
                                    <p:set>
                                      <p:cBhvr>
                                        <p:cTn id="42" dur="1" fill="hold">
                                          <p:stCondLst>
                                            <p:cond delay="0"/>
                                          </p:stCondLst>
                                        </p:cTn>
                                        <p:tgtEl>
                                          <p:spTgt spid="42"/>
                                        </p:tgtEl>
                                        <p:attrNameLst>
                                          <p:attrName>style.visibility</p:attrName>
                                        </p:attrNameLst>
                                      </p:cBhvr>
                                      <p:to>
                                        <p:strVal val="visible"/>
                                      </p:to>
                                    </p:set>
                                    <p:animEffect transition="in" filter="fade">
                                      <p:cBhvr>
                                        <p:cTn id="43" dur="200"/>
                                        <p:tgtEl>
                                          <p:spTgt spid="42"/>
                                        </p:tgtEl>
                                      </p:cBhvr>
                                    </p:animEffect>
                                  </p:childTnLst>
                                </p:cTn>
                              </p:par>
                            </p:childTnLst>
                          </p:cTn>
                        </p:par>
                        <p:par>
                          <p:cTn id="44" fill="hold">
                            <p:stCondLst>
                              <p:cond delay="2000"/>
                            </p:stCondLst>
                            <p:childTnLst>
                              <p:par>
                                <p:cTn id="45" presetID="10" presetClass="entr" presetSubtype="0" fill="hold" grpId="0" nodeType="afterEffect">
                                  <p:stCondLst>
                                    <p:cond delay="0"/>
                                  </p:stCondLst>
                                  <p:childTnLst>
                                    <p:set>
                                      <p:cBhvr>
                                        <p:cTn id="46" dur="1" fill="hold">
                                          <p:stCondLst>
                                            <p:cond delay="0"/>
                                          </p:stCondLst>
                                        </p:cTn>
                                        <p:tgtEl>
                                          <p:spTgt spid="46"/>
                                        </p:tgtEl>
                                        <p:attrNameLst>
                                          <p:attrName>style.visibility</p:attrName>
                                        </p:attrNameLst>
                                      </p:cBhvr>
                                      <p:to>
                                        <p:strVal val="visible"/>
                                      </p:to>
                                    </p:set>
                                    <p:animEffect transition="in" filter="fade">
                                      <p:cBhvr>
                                        <p:cTn id="47" dur="200"/>
                                        <p:tgtEl>
                                          <p:spTgt spid="46"/>
                                        </p:tgtEl>
                                      </p:cBhvr>
                                    </p:animEffect>
                                  </p:childTnLst>
                                </p:cTn>
                              </p:par>
                            </p:childTnLst>
                          </p:cTn>
                        </p:par>
                        <p:par>
                          <p:cTn id="48" fill="hold">
                            <p:stCondLst>
                              <p:cond delay="2200"/>
                            </p:stCondLst>
                            <p:childTnLst>
                              <p:par>
                                <p:cTn id="49" presetID="10" presetClass="entr" presetSubtype="0" fill="hold" grpId="0" nodeType="afterEffect">
                                  <p:stCondLst>
                                    <p:cond delay="0"/>
                                  </p:stCondLst>
                                  <p:childTnLst>
                                    <p:set>
                                      <p:cBhvr>
                                        <p:cTn id="50" dur="1" fill="hold">
                                          <p:stCondLst>
                                            <p:cond delay="0"/>
                                          </p:stCondLst>
                                        </p:cTn>
                                        <p:tgtEl>
                                          <p:spTgt spid="53"/>
                                        </p:tgtEl>
                                        <p:attrNameLst>
                                          <p:attrName>style.visibility</p:attrName>
                                        </p:attrNameLst>
                                      </p:cBhvr>
                                      <p:to>
                                        <p:strVal val="visible"/>
                                      </p:to>
                                    </p:set>
                                    <p:animEffect transition="in" filter="fade">
                                      <p:cBhvr>
                                        <p:cTn id="51" dur="200"/>
                                        <p:tgtEl>
                                          <p:spTgt spid="53"/>
                                        </p:tgtEl>
                                      </p:cBhvr>
                                    </p:animEffect>
                                  </p:childTnLst>
                                </p:cTn>
                              </p:par>
                            </p:childTnLst>
                          </p:cTn>
                        </p:par>
                        <p:par>
                          <p:cTn id="52" fill="hold">
                            <p:stCondLst>
                              <p:cond delay="2400"/>
                            </p:stCondLst>
                            <p:childTnLst>
                              <p:par>
                                <p:cTn id="53" presetID="10" presetClass="entr" presetSubtype="0" fill="hold" grpId="0" nodeType="afterEffect">
                                  <p:stCondLst>
                                    <p:cond delay="0"/>
                                  </p:stCondLst>
                                  <p:childTnLst>
                                    <p:set>
                                      <p:cBhvr>
                                        <p:cTn id="54" dur="1" fill="hold">
                                          <p:stCondLst>
                                            <p:cond delay="0"/>
                                          </p:stCondLst>
                                        </p:cTn>
                                        <p:tgtEl>
                                          <p:spTgt spid="59"/>
                                        </p:tgtEl>
                                        <p:attrNameLst>
                                          <p:attrName>style.visibility</p:attrName>
                                        </p:attrNameLst>
                                      </p:cBhvr>
                                      <p:to>
                                        <p:strVal val="visible"/>
                                      </p:to>
                                    </p:set>
                                    <p:animEffect transition="in" filter="fade">
                                      <p:cBhvr>
                                        <p:cTn id="55" dur="200"/>
                                        <p:tgtEl>
                                          <p:spTgt spid="59"/>
                                        </p:tgtEl>
                                      </p:cBhvr>
                                    </p:animEffect>
                                  </p:childTnLst>
                                </p:cTn>
                              </p:par>
                            </p:childTnLst>
                          </p:cTn>
                        </p:par>
                        <p:par>
                          <p:cTn id="56" fill="hold">
                            <p:stCondLst>
                              <p:cond delay="2600"/>
                            </p:stCondLst>
                            <p:childTnLst>
                              <p:par>
                                <p:cTn id="57" presetID="10" presetClass="entr" presetSubtype="0" fill="hold" grpId="0" nodeType="afterEffect">
                                  <p:stCondLst>
                                    <p:cond delay="0"/>
                                  </p:stCondLst>
                                  <p:childTnLst>
                                    <p:set>
                                      <p:cBhvr>
                                        <p:cTn id="58" dur="1" fill="hold">
                                          <p:stCondLst>
                                            <p:cond delay="0"/>
                                          </p:stCondLst>
                                        </p:cTn>
                                        <p:tgtEl>
                                          <p:spTgt spid="62"/>
                                        </p:tgtEl>
                                        <p:attrNameLst>
                                          <p:attrName>style.visibility</p:attrName>
                                        </p:attrNameLst>
                                      </p:cBhvr>
                                      <p:to>
                                        <p:strVal val="visible"/>
                                      </p:to>
                                    </p:set>
                                    <p:animEffect transition="in" filter="fade">
                                      <p:cBhvr>
                                        <p:cTn id="59" dur="200"/>
                                        <p:tgtEl>
                                          <p:spTgt spid="62"/>
                                        </p:tgtEl>
                                      </p:cBhvr>
                                    </p:animEffect>
                                  </p:childTnLst>
                                </p:cTn>
                              </p:par>
                            </p:childTnLst>
                          </p:cTn>
                        </p:par>
                        <p:par>
                          <p:cTn id="60" fill="hold">
                            <p:stCondLst>
                              <p:cond delay="2800"/>
                            </p:stCondLst>
                            <p:childTnLst>
                              <p:par>
                                <p:cTn id="61" presetID="10" presetClass="entr" presetSubtype="0" fill="hold" grpId="0" nodeType="afterEffect">
                                  <p:stCondLst>
                                    <p:cond delay="0"/>
                                  </p:stCondLst>
                                  <p:childTnLst>
                                    <p:set>
                                      <p:cBhvr>
                                        <p:cTn id="62" dur="1" fill="hold">
                                          <p:stCondLst>
                                            <p:cond delay="0"/>
                                          </p:stCondLst>
                                        </p:cTn>
                                        <p:tgtEl>
                                          <p:spTgt spid="66"/>
                                        </p:tgtEl>
                                        <p:attrNameLst>
                                          <p:attrName>style.visibility</p:attrName>
                                        </p:attrNameLst>
                                      </p:cBhvr>
                                      <p:to>
                                        <p:strVal val="visible"/>
                                      </p:to>
                                    </p:set>
                                    <p:animEffect transition="in" filter="fade">
                                      <p:cBhvr>
                                        <p:cTn id="63" dur="200"/>
                                        <p:tgtEl>
                                          <p:spTgt spid="66"/>
                                        </p:tgtEl>
                                      </p:cBhvr>
                                    </p:animEffect>
                                  </p:childTnLst>
                                </p:cTn>
                              </p:par>
                            </p:childTnLst>
                          </p:cTn>
                        </p:par>
                        <p:par>
                          <p:cTn id="64" fill="hold">
                            <p:stCondLst>
                              <p:cond delay="3000"/>
                            </p:stCondLst>
                            <p:childTnLst>
                              <p:par>
                                <p:cTn id="65" presetID="10" presetClass="entr" presetSubtype="0" fill="hold" grpId="0" nodeType="afterEffect">
                                  <p:stCondLst>
                                    <p:cond delay="0"/>
                                  </p:stCondLst>
                                  <p:childTnLst>
                                    <p:set>
                                      <p:cBhvr>
                                        <p:cTn id="66" dur="1" fill="hold">
                                          <p:stCondLst>
                                            <p:cond delay="0"/>
                                          </p:stCondLst>
                                        </p:cTn>
                                        <p:tgtEl>
                                          <p:spTgt spid="51"/>
                                        </p:tgtEl>
                                        <p:attrNameLst>
                                          <p:attrName>style.visibility</p:attrName>
                                        </p:attrNameLst>
                                      </p:cBhvr>
                                      <p:to>
                                        <p:strVal val="visible"/>
                                      </p:to>
                                    </p:set>
                                    <p:animEffect transition="in" filter="fade">
                                      <p:cBhvr>
                                        <p:cTn id="67" dur="200"/>
                                        <p:tgtEl>
                                          <p:spTgt spid="51"/>
                                        </p:tgtEl>
                                      </p:cBhvr>
                                    </p:animEffect>
                                  </p:childTnLst>
                                </p:cTn>
                              </p:par>
                            </p:childTnLst>
                          </p:cTn>
                        </p:par>
                        <p:par>
                          <p:cTn id="68" fill="hold">
                            <p:stCondLst>
                              <p:cond delay="3200"/>
                            </p:stCondLst>
                            <p:childTnLst>
                              <p:par>
                                <p:cTn id="69" presetID="10" presetClass="entr" presetSubtype="0" fill="hold" grpId="0" nodeType="afterEffect">
                                  <p:stCondLst>
                                    <p:cond delay="0"/>
                                  </p:stCondLst>
                                  <p:childTnLst>
                                    <p:set>
                                      <p:cBhvr>
                                        <p:cTn id="70" dur="1" fill="hold">
                                          <p:stCondLst>
                                            <p:cond delay="0"/>
                                          </p:stCondLst>
                                        </p:cTn>
                                        <p:tgtEl>
                                          <p:spTgt spid="14"/>
                                        </p:tgtEl>
                                        <p:attrNameLst>
                                          <p:attrName>style.visibility</p:attrName>
                                        </p:attrNameLst>
                                      </p:cBhvr>
                                      <p:to>
                                        <p:strVal val="visible"/>
                                      </p:to>
                                    </p:set>
                                    <p:animEffect transition="in" filter="fade">
                                      <p:cBhvr>
                                        <p:cTn id="71" dur="200"/>
                                        <p:tgtEl>
                                          <p:spTgt spid="14"/>
                                        </p:tgtEl>
                                      </p:cBhvr>
                                    </p:animEffect>
                                  </p:childTnLst>
                                </p:cTn>
                              </p:par>
                            </p:childTnLst>
                          </p:cTn>
                        </p:par>
                        <p:par>
                          <p:cTn id="72" fill="hold">
                            <p:stCondLst>
                              <p:cond delay="3400"/>
                            </p:stCondLst>
                            <p:childTnLst>
                              <p:par>
                                <p:cTn id="73" presetID="10" presetClass="entr" presetSubtype="0" fill="hold" grpId="0" nodeType="afterEffect">
                                  <p:stCondLst>
                                    <p:cond delay="0"/>
                                  </p:stCondLst>
                                  <p:childTnLst>
                                    <p:set>
                                      <p:cBhvr>
                                        <p:cTn id="74" dur="1" fill="hold">
                                          <p:stCondLst>
                                            <p:cond delay="0"/>
                                          </p:stCondLst>
                                        </p:cTn>
                                        <p:tgtEl>
                                          <p:spTgt spid="11"/>
                                        </p:tgtEl>
                                        <p:attrNameLst>
                                          <p:attrName>style.visibility</p:attrName>
                                        </p:attrNameLst>
                                      </p:cBhvr>
                                      <p:to>
                                        <p:strVal val="visible"/>
                                      </p:to>
                                    </p:set>
                                    <p:animEffect transition="in" filter="fade">
                                      <p:cBhvr>
                                        <p:cTn id="75" dur="200"/>
                                        <p:tgtEl>
                                          <p:spTgt spid="11"/>
                                        </p:tgtEl>
                                      </p:cBhvr>
                                    </p:animEffect>
                                  </p:childTnLst>
                                </p:cTn>
                              </p:par>
                            </p:childTnLst>
                          </p:cTn>
                        </p:par>
                        <p:par>
                          <p:cTn id="76" fill="hold">
                            <p:stCondLst>
                              <p:cond delay="3600"/>
                            </p:stCondLst>
                            <p:childTnLst>
                              <p:par>
                                <p:cTn id="77" presetID="10" presetClass="entr" presetSubtype="0" fill="hold" grpId="0" nodeType="afterEffect">
                                  <p:stCondLst>
                                    <p:cond delay="0"/>
                                  </p:stCondLst>
                                  <p:childTnLst>
                                    <p:set>
                                      <p:cBhvr>
                                        <p:cTn id="78" dur="1" fill="hold">
                                          <p:stCondLst>
                                            <p:cond delay="0"/>
                                          </p:stCondLst>
                                        </p:cTn>
                                        <p:tgtEl>
                                          <p:spTgt spid="13"/>
                                        </p:tgtEl>
                                        <p:attrNameLst>
                                          <p:attrName>style.visibility</p:attrName>
                                        </p:attrNameLst>
                                      </p:cBhvr>
                                      <p:to>
                                        <p:strVal val="visible"/>
                                      </p:to>
                                    </p:set>
                                    <p:animEffect transition="in" filter="fade">
                                      <p:cBhvr>
                                        <p:cTn id="79" dur="200"/>
                                        <p:tgtEl>
                                          <p:spTgt spid="13"/>
                                        </p:tgtEl>
                                      </p:cBhvr>
                                    </p:animEffect>
                                  </p:childTnLst>
                                </p:cTn>
                              </p:par>
                            </p:childTnLst>
                          </p:cTn>
                        </p:par>
                        <p:par>
                          <p:cTn id="80" fill="hold">
                            <p:stCondLst>
                              <p:cond delay="3800"/>
                            </p:stCondLst>
                            <p:childTnLst>
                              <p:par>
                                <p:cTn id="81" presetID="10" presetClass="entr" presetSubtype="0" fill="hold" grpId="0" nodeType="afterEffect">
                                  <p:stCondLst>
                                    <p:cond delay="0"/>
                                  </p:stCondLst>
                                  <p:childTnLst>
                                    <p:set>
                                      <p:cBhvr>
                                        <p:cTn id="82" dur="1" fill="hold">
                                          <p:stCondLst>
                                            <p:cond delay="0"/>
                                          </p:stCondLst>
                                        </p:cTn>
                                        <p:tgtEl>
                                          <p:spTgt spid="15"/>
                                        </p:tgtEl>
                                        <p:attrNameLst>
                                          <p:attrName>style.visibility</p:attrName>
                                        </p:attrNameLst>
                                      </p:cBhvr>
                                      <p:to>
                                        <p:strVal val="visible"/>
                                      </p:to>
                                    </p:set>
                                    <p:animEffect transition="in" filter="fade">
                                      <p:cBhvr>
                                        <p:cTn id="83" dur="200"/>
                                        <p:tgtEl>
                                          <p:spTgt spid="15"/>
                                        </p:tgtEl>
                                      </p:cBhvr>
                                    </p:animEffect>
                                  </p:childTnLst>
                                </p:cTn>
                              </p:par>
                            </p:childTnLst>
                          </p:cTn>
                        </p:par>
                        <p:par>
                          <p:cTn id="84" fill="hold">
                            <p:stCondLst>
                              <p:cond delay="4000"/>
                            </p:stCondLst>
                            <p:childTnLst>
                              <p:par>
                                <p:cTn id="85" presetID="10" presetClass="entr" presetSubtype="0" fill="hold" grpId="0" nodeType="afterEffect">
                                  <p:stCondLst>
                                    <p:cond delay="0"/>
                                  </p:stCondLst>
                                  <p:childTnLst>
                                    <p:set>
                                      <p:cBhvr>
                                        <p:cTn id="86" dur="1" fill="hold">
                                          <p:stCondLst>
                                            <p:cond delay="0"/>
                                          </p:stCondLst>
                                        </p:cTn>
                                        <p:tgtEl>
                                          <p:spTgt spid="20"/>
                                        </p:tgtEl>
                                        <p:attrNameLst>
                                          <p:attrName>style.visibility</p:attrName>
                                        </p:attrNameLst>
                                      </p:cBhvr>
                                      <p:to>
                                        <p:strVal val="visible"/>
                                      </p:to>
                                    </p:set>
                                    <p:animEffect transition="in" filter="fade">
                                      <p:cBhvr>
                                        <p:cTn id="87" dur="200"/>
                                        <p:tgtEl>
                                          <p:spTgt spid="20"/>
                                        </p:tgtEl>
                                      </p:cBhvr>
                                    </p:animEffect>
                                  </p:childTnLst>
                                </p:cTn>
                              </p:par>
                            </p:childTnLst>
                          </p:cTn>
                        </p:par>
                        <p:par>
                          <p:cTn id="88" fill="hold">
                            <p:stCondLst>
                              <p:cond delay="4200"/>
                            </p:stCondLst>
                            <p:childTnLst>
                              <p:par>
                                <p:cTn id="89" presetID="10" presetClass="entr" presetSubtype="0" fill="hold" grpId="0" nodeType="afterEffect">
                                  <p:stCondLst>
                                    <p:cond delay="0"/>
                                  </p:stCondLst>
                                  <p:childTnLst>
                                    <p:set>
                                      <p:cBhvr>
                                        <p:cTn id="90" dur="1" fill="hold">
                                          <p:stCondLst>
                                            <p:cond delay="0"/>
                                          </p:stCondLst>
                                        </p:cTn>
                                        <p:tgtEl>
                                          <p:spTgt spid="22"/>
                                        </p:tgtEl>
                                        <p:attrNameLst>
                                          <p:attrName>style.visibility</p:attrName>
                                        </p:attrNameLst>
                                      </p:cBhvr>
                                      <p:to>
                                        <p:strVal val="visible"/>
                                      </p:to>
                                    </p:set>
                                    <p:animEffect transition="in" filter="fade">
                                      <p:cBhvr>
                                        <p:cTn id="91" dur="200"/>
                                        <p:tgtEl>
                                          <p:spTgt spid="22"/>
                                        </p:tgtEl>
                                      </p:cBhvr>
                                    </p:animEffect>
                                  </p:childTnLst>
                                </p:cTn>
                              </p:par>
                            </p:childTnLst>
                          </p:cTn>
                        </p:par>
                        <p:par>
                          <p:cTn id="92" fill="hold">
                            <p:stCondLst>
                              <p:cond delay="4400"/>
                            </p:stCondLst>
                            <p:childTnLst>
                              <p:par>
                                <p:cTn id="93" presetID="10" presetClass="entr" presetSubtype="0" fill="hold" grpId="0" nodeType="afterEffect">
                                  <p:stCondLst>
                                    <p:cond delay="0"/>
                                  </p:stCondLst>
                                  <p:childTnLst>
                                    <p:set>
                                      <p:cBhvr>
                                        <p:cTn id="94" dur="1" fill="hold">
                                          <p:stCondLst>
                                            <p:cond delay="0"/>
                                          </p:stCondLst>
                                        </p:cTn>
                                        <p:tgtEl>
                                          <p:spTgt spid="55"/>
                                        </p:tgtEl>
                                        <p:attrNameLst>
                                          <p:attrName>style.visibility</p:attrName>
                                        </p:attrNameLst>
                                      </p:cBhvr>
                                      <p:to>
                                        <p:strVal val="visible"/>
                                      </p:to>
                                    </p:set>
                                    <p:animEffect transition="in" filter="fade">
                                      <p:cBhvr>
                                        <p:cTn id="95" dur="200"/>
                                        <p:tgtEl>
                                          <p:spTgt spid="55"/>
                                        </p:tgtEl>
                                      </p:cBhvr>
                                    </p:animEffect>
                                  </p:childTnLst>
                                </p:cTn>
                              </p:par>
                            </p:childTnLst>
                          </p:cTn>
                        </p:par>
                        <p:par>
                          <p:cTn id="96" fill="hold">
                            <p:stCondLst>
                              <p:cond delay="4600"/>
                            </p:stCondLst>
                            <p:childTnLst>
                              <p:par>
                                <p:cTn id="97" presetID="10" presetClass="entr" presetSubtype="0" fill="hold" grpId="0" nodeType="afterEffect">
                                  <p:stCondLst>
                                    <p:cond delay="0"/>
                                  </p:stCondLst>
                                  <p:childTnLst>
                                    <p:set>
                                      <p:cBhvr>
                                        <p:cTn id="98" dur="1" fill="hold">
                                          <p:stCondLst>
                                            <p:cond delay="0"/>
                                          </p:stCondLst>
                                        </p:cTn>
                                        <p:tgtEl>
                                          <p:spTgt spid="31"/>
                                        </p:tgtEl>
                                        <p:attrNameLst>
                                          <p:attrName>style.visibility</p:attrName>
                                        </p:attrNameLst>
                                      </p:cBhvr>
                                      <p:to>
                                        <p:strVal val="visible"/>
                                      </p:to>
                                    </p:set>
                                    <p:animEffect transition="in" filter="fade">
                                      <p:cBhvr>
                                        <p:cTn id="99" dur="200"/>
                                        <p:tgtEl>
                                          <p:spTgt spid="31"/>
                                        </p:tgtEl>
                                      </p:cBhvr>
                                    </p:animEffect>
                                  </p:childTnLst>
                                </p:cTn>
                              </p:par>
                            </p:childTnLst>
                          </p:cTn>
                        </p:par>
                        <p:par>
                          <p:cTn id="100" fill="hold">
                            <p:stCondLst>
                              <p:cond delay="4800"/>
                            </p:stCondLst>
                            <p:childTnLst>
                              <p:par>
                                <p:cTn id="101" presetID="10" presetClass="entr" presetSubtype="0" fill="hold" grpId="0" nodeType="afterEffect">
                                  <p:stCondLst>
                                    <p:cond delay="0"/>
                                  </p:stCondLst>
                                  <p:childTnLst>
                                    <p:set>
                                      <p:cBhvr>
                                        <p:cTn id="102" dur="1" fill="hold">
                                          <p:stCondLst>
                                            <p:cond delay="0"/>
                                          </p:stCondLst>
                                        </p:cTn>
                                        <p:tgtEl>
                                          <p:spTgt spid="33"/>
                                        </p:tgtEl>
                                        <p:attrNameLst>
                                          <p:attrName>style.visibility</p:attrName>
                                        </p:attrNameLst>
                                      </p:cBhvr>
                                      <p:to>
                                        <p:strVal val="visible"/>
                                      </p:to>
                                    </p:set>
                                    <p:animEffect transition="in" filter="fade">
                                      <p:cBhvr>
                                        <p:cTn id="103" dur="200"/>
                                        <p:tgtEl>
                                          <p:spTgt spid="33"/>
                                        </p:tgtEl>
                                      </p:cBhvr>
                                    </p:animEffect>
                                  </p:childTnLst>
                                </p:cTn>
                              </p:par>
                            </p:childTnLst>
                          </p:cTn>
                        </p:par>
                        <p:par>
                          <p:cTn id="104" fill="hold">
                            <p:stCondLst>
                              <p:cond delay="5000"/>
                            </p:stCondLst>
                            <p:childTnLst>
                              <p:par>
                                <p:cTn id="105" presetID="10" presetClass="entr" presetSubtype="0" fill="hold" grpId="0" nodeType="afterEffect">
                                  <p:stCondLst>
                                    <p:cond delay="0"/>
                                  </p:stCondLst>
                                  <p:childTnLst>
                                    <p:set>
                                      <p:cBhvr>
                                        <p:cTn id="106" dur="1" fill="hold">
                                          <p:stCondLst>
                                            <p:cond delay="0"/>
                                          </p:stCondLst>
                                        </p:cTn>
                                        <p:tgtEl>
                                          <p:spTgt spid="37"/>
                                        </p:tgtEl>
                                        <p:attrNameLst>
                                          <p:attrName>style.visibility</p:attrName>
                                        </p:attrNameLst>
                                      </p:cBhvr>
                                      <p:to>
                                        <p:strVal val="visible"/>
                                      </p:to>
                                    </p:set>
                                    <p:animEffect transition="in" filter="fade">
                                      <p:cBhvr>
                                        <p:cTn id="107" dur="200"/>
                                        <p:tgtEl>
                                          <p:spTgt spid="37"/>
                                        </p:tgtEl>
                                      </p:cBhvr>
                                    </p:animEffect>
                                  </p:childTnLst>
                                </p:cTn>
                              </p:par>
                            </p:childTnLst>
                          </p:cTn>
                        </p:par>
                        <p:par>
                          <p:cTn id="108" fill="hold">
                            <p:stCondLst>
                              <p:cond delay="5200"/>
                            </p:stCondLst>
                            <p:childTnLst>
                              <p:par>
                                <p:cTn id="109" presetID="10" presetClass="entr" presetSubtype="0" fill="hold" grpId="0" nodeType="afterEffect">
                                  <p:stCondLst>
                                    <p:cond delay="0"/>
                                  </p:stCondLst>
                                  <p:childTnLst>
                                    <p:set>
                                      <p:cBhvr>
                                        <p:cTn id="110" dur="1" fill="hold">
                                          <p:stCondLst>
                                            <p:cond delay="0"/>
                                          </p:stCondLst>
                                        </p:cTn>
                                        <p:tgtEl>
                                          <p:spTgt spid="75"/>
                                        </p:tgtEl>
                                        <p:attrNameLst>
                                          <p:attrName>style.visibility</p:attrName>
                                        </p:attrNameLst>
                                      </p:cBhvr>
                                      <p:to>
                                        <p:strVal val="visible"/>
                                      </p:to>
                                    </p:set>
                                    <p:animEffect transition="in" filter="fade">
                                      <p:cBhvr>
                                        <p:cTn id="111" dur="200"/>
                                        <p:tgtEl>
                                          <p:spTgt spid="75"/>
                                        </p:tgtEl>
                                      </p:cBhvr>
                                    </p:animEffect>
                                  </p:childTnLst>
                                </p:cTn>
                              </p:par>
                            </p:childTnLst>
                          </p:cTn>
                        </p:par>
                        <p:par>
                          <p:cTn id="112" fill="hold">
                            <p:stCondLst>
                              <p:cond delay="5400"/>
                            </p:stCondLst>
                            <p:childTnLst>
                              <p:par>
                                <p:cTn id="113" presetID="10" presetClass="entr" presetSubtype="0" fill="hold" grpId="0" nodeType="afterEffect">
                                  <p:stCondLst>
                                    <p:cond delay="0"/>
                                  </p:stCondLst>
                                  <p:childTnLst>
                                    <p:set>
                                      <p:cBhvr>
                                        <p:cTn id="114" dur="1" fill="hold">
                                          <p:stCondLst>
                                            <p:cond delay="0"/>
                                          </p:stCondLst>
                                        </p:cTn>
                                        <p:tgtEl>
                                          <p:spTgt spid="78"/>
                                        </p:tgtEl>
                                        <p:attrNameLst>
                                          <p:attrName>style.visibility</p:attrName>
                                        </p:attrNameLst>
                                      </p:cBhvr>
                                      <p:to>
                                        <p:strVal val="visible"/>
                                      </p:to>
                                    </p:set>
                                    <p:animEffect transition="in" filter="fade">
                                      <p:cBhvr>
                                        <p:cTn id="115" dur="200"/>
                                        <p:tgtEl>
                                          <p:spTgt spid="78"/>
                                        </p:tgtEl>
                                      </p:cBhvr>
                                    </p:animEffect>
                                  </p:childTnLst>
                                </p:cTn>
                              </p:par>
                            </p:childTnLst>
                          </p:cTn>
                        </p:par>
                        <p:par>
                          <p:cTn id="116" fill="hold">
                            <p:stCondLst>
                              <p:cond delay="5600"/>
                            </p:stCondLst>
                            <p:childTnLst>
                              <p:par>
                                <p:cTn id="117" presetID="10" presetClass="entr" presetSubtype="0" fill="hold" grpId="0" nodeType="afterEffect">
                                  <p:stCondLst>
                                    <p:cond delay="0"/>
                                  </p:stCondLst>
                                  <p:childTnLst>
                                    <p:set>
                                      <p:cBhvr>
                                        <p:cTn id="118" dur="1" fill="hold">
                                          <p:stCondLst>
                                            <p:cond delay="0"/>
                                          </p:stCondLst>
                                        </p:cTn>
                                        <p:tgtEl>
                                          <p:spTgt spid="81"/>
                                        </p:tgtEl>
                                        <p:attrNameLst>
                                          <p:attrName>style.visibility</p:attrName>
                                        </p:attrNameLst>
                                      </p:cBhvr>
                                      <p:to>
                                        <p:strVal val="visible"/>
                                      </p:to>
                                    </p:set>
                                    <p:animEffect transition="in" filter="fade">
                                      <p:cBhvr>
                                        <p:cTn id="119" dur="200"/>
                                        <p:tgtEl>
                                          <p:spTgt spid="81"/>
                                        </p:tgtEl>
                                      </p:cBhvr>
                                    </p:animEffect>
                                  </p:childTnLst>
                                </p:cTn>
                              </p:par>
                            </p:childTnLst>
                          </p:cTn>
                        </p:par>
                        <p:par>
                          <p:cTn id="120" fill="hold">
                            <p:stCondLst>
                              <p:cond delay="5800"/>
                            </p:stCondLst>
                            <p:childTnLst>
                              <p:par>
                                <p:cTn id="121" presetID="10" presetClass="entr" presetSubtype="0" fill="hold" grpId="0" nodeType="afterEffect">
                                  <p:stCondLst>
                                    <p:cond delay="0"/>
                                  </p:stCondLst>
                                  <p:childTnLst>
                                    <p:set>
                                      <p:cBhvr>
                                        <p:cTn id="122" dur="1" fill="hold">
                                          <p:stCondLst>
                                            <p:cond delay="0"/>
                                          </p:stCondLst>
                                        </p:cTn>
                                        <p:tgtEl>
                                          <p:spTgt spid="93"/>
                                        </p:tgtEl>
                                        <p:attrNameLst>
                                          <p:attrName>style.visibility</p:attrName>
                                        </p:attrNameLst>
                                      </p:cBhvr>
                                      <p:to>
                                        <p:strVal val="visible"/>
                                      </p:to>
                                    </p:set>
                                    <p:animEffect transition="in" filter="fade">
                                      <p:cBhvr>
                                        <p:cTn id="123" dur="200"/>
                                        <p:tgtEl>
                                          <p:spTgt spid="93"/>
                                        </p:tgtEl>
                                      </p:cBhvr>
                                    </p:animEffect>
                                  </p:childTnLst>
                                </p:cTn>
                              </p:par>
                            </p:childTnLst>
                          </p:cTn>
                        </p:par>
                        <p:par>
                          <p:cTn id="124" fill="hold">
                            <p:stCondLst>
                              <p:cond delay="6000"/>
                            </p:stCondLst>
                            <p:childTnLst>
                              <p:par>
                                <p:cTn id="125" presetID="10" presetClass="entr" presetSubtype="0" fill="hold" grpId="0" nodeType="afterEffect">
                                  <p:stCondLst>
                                    <p:cond delay="0"/>
                                  </p:stCondLst>
                                  <p:childTnLst>
                                    <p:set>
                                      <p:cBhvr>
                                        <p:cTn id="126" dur="1" fill="hold">
                                          <p:stCondLst>
                                            <p:cond delay="0"/>
                                          </p:stCondLst>
                                        </p:cTn>
                                        <p:tgtEl>
                                          <p:spTgt spid="94"/>
                                        </p:tgtEl>
                                        <p:attrNameLst>
                                          <p:attrName>style.visibility</p:attrName>
                                        </p:attrNameLst>
                                      </p:cBhvr>
                                      <p:to>
                                        <p:strVal val="visible"/>
                                      </p:to>
                                    </p:set>
                                    <p:animEffect transition="in" filter="fade">
                                      <p:cBhvr>
                                        <p:cTn id="127" dur="200"/>
                                        <p:tgtEl>
                                          <p:spTgt spid="94"/>
                                        </p:tgtEl>
                                      </p:cBhvr>
                                    </p:animEffect>
                                  </p:childTnLst>
                                </p:cTn>
                              </p:par>
                            </p:childTnLst>
                          </p:cTn>
                        </p:par>
                        <p:par>
                          <p:cTn id="128" fill="hold">
                            <p:stCondLst>
                              <p:cond delay="6200"/>
                            </p:stCondLst>
                            <p:childTnLst>
                              <p:par>
                                <p:cTn id="129" presetID="10" presetClass="entr" presetSubtype="0" fill="hold" grpId="0" nodeType="afterEffect">
                                  <p:stCondLst>
                                    <p:cond delay="0"/>
                                  </p:stCondLst>
                                  <p:childTnLst>
                                    <p:set>
                                      <p:cBhvr>
                                        <p:cTn id="130" dur="1" fill="hold">
                                          <p:stCondLst>
                                            <p:cond delay="0"/>
                                          </p:stCondLst>
                                        </p:cTn>
                                        <p:tgtEl>
                                          <p:spTgt spid="95"/>
                                        </p:tgtEl>
                                        <p:attrNameLst>
                                          <p:attrName>style.visibility</p:attrName>
                                        </p:attrNameLst>
                                      </p:cBhvr>
                                      <p:to>
                                        <p:strVal val="visible"/>
                                      </p:to>
                                    </p:set>
                                    <p:animEffect transition="in" filter="fade">
                                      <p:cBhvr>
                                        <p:cTn id="131" dur="200"/>
                                        <p:tgtEl>
                                          <p:spTgt spid="95"/>
                                        </p:tgtEl>
                                      </p:cBhvr>
                                    </p:animEffect>
                                  </p:childTnLst>
                                </p:cTn>
                              </p:par>
                            </p:childTnLst>
                          </p:cTn>
                        </p:par>
                        <p:par>
                          <p:cTn id="132" fill="hold">
                            <p:stCondLst>
                              <p:cond delay="6400"/>
                            </p:stCondLst>
                            <p:childTnLst>
                              <p:par>
                                <p:cTn id="133" presetID="10" presetClass="entr" presetSubtype="0" fill="hold" grpId="0" nodeType="afterEffect">
                                  <p:stCondLst>
                                    <p:cond delay="0"/>
                                  </p:stCondLst>
                                  <p:childTnLst>
                                    <p:set>
                                      <p:cBhvr>
                                        <p:cTn id="134" dur="1" fill="hold">
                                          <p:stCondLst>
                                            <p:cond delay="0"/>
                                          </p:stCondLst>
                                        </p:cTn>
                                        <p:tgtEl>
                                          <p:spTgt spid="96"/>
                                        </p:tgtEl>
                                        <p:attrNameLst>
                                          <p:attrName>style.visibility</p:attrName>
                                        </p:attrNameLst>
                                      </p:cBhvr>
                                      <p:to>
                                        <p:strVal val="visible"/>
                                      </p:to>
                                    </p:set>
                                    <p:animEffect transition="in" filter="fade">
                                      <p:cBhvr>
                                        <p:cTn id="135" dur="200"/>
                                        <p:tgtEl>
                                          <p:spTgt spid="96"/>
                                        </p:tgtEl>
                                      </p:cBhvr>
                                    </p:animEffect>
                                  </p:childTnLst>
                                </p:cTn>
                              </p:par>
                            </p:childTnLst>
                          </p:cTn>
                        </p:par>
                        <p:par>
                          <p:cTn id="136" fill="hold">
                            <p:stCondLst>
                              <p:cond delay="6600"/>
                            </p:stCondLst>
                            <p:childTnLst>
                              <p:par>
                                <p:cTn id="137" presetID="10" presetClass="entr" presetSubtype="0" fill="hold" grpId="0" nodeType="afterEffect">
                                  <p:stCondLst>
                                    <p:cond delay="0"/>
                                  </p:stCondLst>
                                  <p:childTnLst>
                                    <p:set>
                                      <p:cBhvr>
                                        <p:cTn id="138" dur="1" fill="hold">
                                          <p:stCondLst>
                                            <p:cond delay="0"/>
                                          </p:stCondLst>
                                        </p:cTn>
                                        <p:tgtEl>
                                          <p:spTgt spid="107"/>
                                        </p:tgtEl>
                                        <p:attrNameLst>
                                          <p:attrName>style.visibility</p:attrName>
                                        </p:attrNameLst>
                                      </p:cBhvr>
                                      <p:to>
                                        <p:strVal val="visible"/>
                                      </p:to>
                                    </p:set>
                                    <p:animEffect transition="in" filter="fade">
                                      <p:cBhvr>
                                        <p:cTn id="139" dur="200"/>
                                        <p:tgtEl>
                                          <p:spTgt spid="107"/>
                                        </p:tgtEl>
                                      </p:cBhvr>
                                    </p:animEffect>
                                  </p:childTnLst>
                                </p:cTn>
                              </p:par>
                            </p:childTnLst>
                          </p:cTn>
                        </p:par>
                        <p:par>
                          <p:cTn id="140" fill="hold">
                            <p:stCondLst>
                              <p:cond delay="6800"/>
                            </p:stCondLst>
                            <p:childTnLst>
                              <p:par>
                                <p:cTn id="141" presetID="10" presetClass="entr" presetSubtype="0" fill="hold" grpId="0" nodeType="afterEffect">
                                  <p:stCondLst>
                                    <p:cond delay="0"/>
                                  </p:stCondLst>
                                  <p:childTnLst>
                                    <p:set>
                                      <p:cBhvr>
                                        <p:cTn id="142" dur="1" fill="hold">
                                          <p:stCondLst>
                                            <p:cond delay="0"/>
                                          </p:stCondLst>
                                        </p:cTn>
                                        <p:tgtEl>
                                          <p:spTgt spid="110"/>
                                        </p:tgtEl>
                                        <p:attrNameLst>
                                          <p:attrName>style.visibility</p:attrName>
                                        </p:attrNameLst>
                                      </p:cBhvr>
                                      <p:to>
                                        <p:strVal val="visible"/>
                                      </p:to>
                                    </p:set>
                                    <p:animEffect transition="in" filter="fade">
                                      <p:cBhvr>
                                        <p:cTn id="143" dur="200"/>
                                        <p:tgtEl>
                                          <p:spTgt spid="110"/>
                                        </p:tgtEl>
                                      </p:cBhvr>
                                    </p:animEffect>
                                  </p:childTnLst>
                                </p:cTn>
                              </p:par>
                            </p:childTnLst>
                          </p:cTn>
                        </p:par>
                        <p:par>
                          <p:cTn id="144" fill="hold">
                            <p:stCondLst>
                              <p:cond delay="7000"/>
                            </p:stCondLst>
                            <p:childTnLst>
                              <p:par>
                                <p:cTn id="145" presetID="10" presetClass="entr" presetSubtype="0" fill="hold" grpId="0" nodeType="afterEffect">
                                  <p:stCondLst>
                                    <p:cond delay="0"/>
                                  </p:stCondLst>
                                  <p:childTnLst>
                                    <p:set>
                                      <p:cBhvr>
                                        <p:cTn id="146" dur="1" fill="hold">
                                          <p:stCondLst>
                                            <p:cond delay="0"/>
                                          </p:stCondLst>
                                        </p:cTn>
                                        <p:tgtEl>
                                          <p:spTgt spid="111"/>
                                        </p:tgtEl>
                                        <p:attrNameLst>
                                          <p:attrName>style.visibility</p:attrName>
                                        </p:attrNameLst>
                                      </p:cBhvr>
                                      <p:to>
                                        <p:strVal val="visible"/>
                                      </p:to>
                                    </p:set>
                                    <p:animEffect transition="in" filter="fade">
                                      <p:cBhvr>
                                        <p:cTn id="147" dur="200"/>
                                        <p:tgtEl>
                                          <p:spTgt spid="111"/>
                                        </p:tgtEl>
                                      </p:cBhvr>
                                    </p:animEffect>
                                  </p:childTnLst>
                                </p:cTn>
                              </p:par>
                            </p:childTnLst>
                          </p:cTn>
                        </p:par>
                        <p:par>
                          <p:cTn id="148" fill="hold">
                            <p:stCondLst>
                              <p:cond delay="7200"/>
                            </p:stCondLst>
                            <p:childTnLst>
                              <p:par>
                                <p:cTn id="149" presetID="10" presetClass="entr" presetSubtype="0" fill="hold" grpId="0" nodeType="afterEffect">
                                  <p:stCondLst>
                                    <p:cond delay="0"/>
                                  </p:stCondLst>
                                  <p:childTnLst>
                                    <p:set>
                                      <p:cBhvr>
                                        <p:cTn id="150" dur="1" fill="hold">
                                          <p:stCondLst>
                                            <p:cond delay="0"/>
                                          </p:stCondLst>
                                        </p:cTn>
                                        <p:tgtEl>
                                          <p:spTgt spid="112"/>
                                        </p:tgtEl>
                                        <p:attrNameLst>
                                          <p:attrName>style.visibility</p:attrName>
                                        </p:attrNameLst>
                                      </p:cBhvr>
                                      <p:to>
                                        <p:strVal val="visible"/>
                                      </p:to>
                                    </p:set>
                                    <p:animEffect transition="in" filter="fade">
                                      <p:cBhvr>
                                        <p:cTn id="151" dur="200"/>
                                        <p:tgtEl>
                                          <p:spTgt spid="112"/>
                                        </p:tgtEl>
                                      </p:cBhvr>
                                    </p:animEffect>
                                  </p:childTnLst>
                                </p:cTn>
                              </p:par>
                            </p:childTnLst>
                          </p:cTn>
                        </p:par>
                        <p:par>
                          <p:cTn id="152" fill="hold">
                            <p:stCondLst>
                              <p:cond delay="7400"/>
                            </p:stCondLst>
                            <p:childTnLst>
                              <p:par>
                                <p:cTn id="153" presetID="10" presetClass="entr" presetSubtype="0" fill="hold" grpId="0" nodeType="afterEffect">
                                  <p:stCondLst>
                                    <p:cond delay="0"/>
                                  </p:stCondLst>
                                  <p:childTnLst>
                                    <p:set>
                                      <p:cBhvr>
                                        <p:cTn id="154" dur="1" fill="hold">
                                          <p:stCondLst>
                                            <p:cond delay="0"/>
                                          </p:stCondLst>
                                        </p:cTn>
                                        <p:tgtEl>
                                          <p:spTgt spid="109"/>
                                        </p:tgtEl>
                                        <p:attrNameLst>
                                          <p:attrName>style.visibility</p:attrName>
                                        </p:attrNameLst>
                                      </p:cBhvr>
                                      <p:to>
                                        <p:strVal val="visible"/>
                                      </p:to>
                                    </p:set>
                                    <p:animEffect transition="in" filter="fade">
                                      <p:cBhvr>
                                        <p:cTn id="155" dur="200"/>
                                        <p:tgtEl>
                                          <p:spTgt spid="109"/>
                                        </p:tgtEl>
                                      </p:cBhvr>
                                    </p:animEffect>
                                  </p:childTnLst>
                                </p:cTn>
                              </p:par>
                            </p:childTnLst>
                          </p:cTn>
                        </p:par>
                        <p:par>
                          <p:cTn id="156" fill="hold">
                            <p:stCondLst>
                              <p:cond delay="7600"/>
                            </p:stCondLst>
                            <p:childTnLst>
                              <p:par>
                                <p:cTn id="157" presetID="10" presetClass="entr" presetSubtype="0" fill="hold" grpId="0" nodeType="afterEffect">
                                  <p:stCondLst>
                                    <p:cond delay="0"/>
                                  </p:stCondLst>
                                  <p:childTnLst>
                                    <p:set>
                                      <p:cBhvr>
                                        <p:cTn id="158" dur="1" fill="hold">
                                          <p:stCondLst>
                                            <p:cond delay="0"/>
                                          </p:stCondLst>
                                        </p:cTn>
                                        <p:tgtEl>
                                          <p:spTgt spid="115"/>
                                        </p:tgtEl>
                                        <p:attrNameLst>
                                          <p:attrName>style.visibility</p:attrName>
                                        </p:attrNameLst>
                                      </p:cBhvr>
                                      <p:to>
                                        <p:strVal val="visible"/>
                                      </p:to>
                                    </p:set>
                                    <p:animEffect transition="in" filter="fade">
                                      <p:cBhvr>
                                        <p:cTn id="159" dur="200"/>
                                        <p:tgtEl>
                                          <p:spTgt spid="115"/>
                                        </p:tgtEl>
                                      </p:cBhvr>
                                    </p:animEffect>
                                  </p:childTnLst>
                                </p:cTn>
                              </p:par>
                            </p:childTnLst>
                          </p:cTn>
                        </p:par>
                        <p:par>
                          <p:cTn id="160" fill="hold">
                            <p:stCondLst>
                              <p:cond delay="7800"/>
                            </p:stCondLst>
                            <p:childTnLst>
                              <p:par>
                                <p:cTn id="161" presetID="10" presetClass="entr" presetSubtype="0" fill="hold" grpId="0" nodeType="afterEffect">
                                  <p:stCondLst>
                                    <p:cond delay="0"/>
                                  </p:stCondLst>
                                  <p:childTnLst>
                                    <p:set>
                                      <p:cBhvr>
                                        <p:cTn id="162" dur="1" fill="hold">
                                          <p:stCondLst>
                                            <p:cond delay="0"/>
                                          </p:stCondLst>
                                        </p:cTn>
                                        <p:tgtEl>
                                          <p:spTgt spid="116"/>
                                        </p:tgtEl>
                                        <p:attrNameLst>
                                          <p:attrName>style.visibility</p:attrName>
                                        </p:attrNameLst>
                                      </p:cBhvr>
                                      <p:to>
                                        <p:strVal val="visible"/>
                                      </p:to>
                                    </p:set>
                                    <p:animEffect transition="in" filter="fade">
                                      <p:cBhvr>
                                        <p:cTn id="163" dur="200"/>
                                        <p:tgtEl>
                                          <p:spTgt spid="116"/>
                                        </p:tgtEl>
                                      </p:cBhvr>
                                    </p:animEffect>
                                  </p:childTnLst>
                                </p:cTn>
                              </p:par>
                            </p:childTnLst>
                          </p:cTn>
                        </p:par>
                        <p:par>
                          <p:cTn id="164" fill="hold">
                            <p:stCondLst>
                              <p:cond delay="8000"/>
                            </p:stCondLst>
                            <p:childTnLst>
                              <p:par>
                                <p:cTn id="165" presetID="10" presetClass="entr" presetSubtype="0" fill="hold" grpId="0" nodeType="afterEffect">
                                  <p:stCondLst>
                                    <p:cond delay="0"/>
                                  </p:stCondLst>
                                  <p:childTnLst>
                                    <p:set>
                                      <p:cBhvr>
                                        <p:cTn id="166" dur="1" fill="hold">
                                          <p:stCondLst>
                                            <p:cond delay="0"/>
                                          </p:stCondLst>
                                        </p:cTn>
                                        <p:tgtEl>
                                          <p:spTgt spid="117"/>
                                        </p:tgtEl>
                                        <p:attrNameLst>
                                          <p:attrName>style.visibility</p:attrName>
                                        </p:attrNameLst>
                                      </p:cBhvr>
                                      <p:to>
                                        <p:strVal val="visible"/>
                                      </p:to>
                                    </p:set>
                                    <p:animEffect transition="in" filter="fade">
                                      <p:cBhvr>
                                        <p:cTn id="167" dur="200"/>
                                        <p:tgtEl>
                                          <p:spTgt spid="117"/>
                                        </p:tgtEl>
                                      </p:cBhvr>
                                    </p:animEffect>
                                  </p:childTnLst>
                                </p:cTn>
                              </p:par>
                            </p:childTnLst>
                          </p:cTn>
                        </p:par>
                        <p:par>
                          <p:cTn id="168" fill="hold">
                            <p:stCondLst>
                              <p:cond delay="8200"/>
                            </p:stCondLst>
                            <p:childTnLst>
                              <p:par>
                                <p:cTn id="169" presetID="10" presetClass="entr" presetSubtype="0" fill="hold" grpId="0" nodeType="afterEffect">
                                  <p:stCondLst>
                                    <p:cond delay="0"/>
                                  </p:stCondLst>
                                  <p:childTnLst>
                                    <p:set>
                                      <p:cBhvr>
                                        <p:cTn id="170" dur="1" fill="hold">
                                          <p:stCondLst>
                                            <p:cond delay="0"/>
                                          </p:stCondLst>
                                        </p:cTn>
                                        <p:tgtEl>
                                          <p:spTgt spid="60"/>
                                        </p:tgtEl>
                                        <p:attrNameLst>
                                          <p:attrName>style.visibility</p:attrName>
                                        </p:attrNameLst>
                                      </p:cBhvr>
                                      <p:to>
                                        <p:strVal val="visible"/>
                                      </p:to>
                                    </p:set>
                                    <p:animEffect transition="in" filter="fade">
                                      <p:cBhvr>
                                        <p:cTn id="171" dur="200"/>
                                        <p:tgtEl>
                                          <p:spTgt spid="60"/>
                                        </p:tgtEl>
                                      </p:cBhvr>
                                    </p:animEffect>
                                  </p:childTnLst>
                                </p:cTn>
                              </p:par>
                            </p:childTnLst>
                          </p:cTn>
                        </p:par>
                        <p:par>
                          <p:cTn id="172" fill="hold">
                            <p:stCondLst>
                              <p:cond delay="8400"/>
                            </p:stCondLst>
                            <p:childTnLst>
                              <p:par>
                                <p:cTn id="173" presetID="10" presetClass="entr" presetSubtype="0" fill="hold" grpId="0" nodeType="afterEffect">
                                  <p:stCondLst>
                                    <p:cond delay="0"/>
                                  </p:stCondLst>
                                  <p:childTnLst>
                                    <p:set>
                                      <p:cBhvr>
                                        <p:cTn id="174" dur="1" fill="hold">
                                          <p:stCondLst>
                                            <p:cond delay="0"/>
                                          </p:stCondLst>
                                        </p:cTn>
                                        <p:tgtEl>
                                          <p:spTgt spid="63"/>
                                        </p:tgtEl>
                                        <p:attrNameLst>
                                          <p:attrName>style.visibility</p:attrName>
                                        </p:attrNameLst>
                                      </p:cBhvr>
                                      <p:to>
                                        <p:strVal val="visible"/>
                                      </p:to>
                                    </p:set>
                                    <p:animEffect transition="in" filter="fade">
                                      <p:cBhvr>
                                        <p:cTn id="175" dur="200"/>
                                        <p:tgtEl>
                                          <p:spTgt spid="63"/>
                                        </p:tgtEl>
                                      </p:cBhvr>
                                    </p:animEffect>
                                  </p:childTnLst>
                                </p:cTn>
                              </p:par>
                            </p:childTnLst>
                          </p:cTn>
                        </p:par>
                        <p:par>
                          <p:cTn id="176" fill="hold">
                            <p:stCondLst>
                              <p:cond delay="8600"/>
                            </p:stCondLst>
                            <p:childTnLst>
                              <p:par>
                                <p:cTn id="177" presetID="10" presetClass="entr" presetSubtype="0" fill="hold" grpId="0" nodeType="afterEffect">
                                  <p:stCondLst>
                                    <p:cond delay="0"/>
                                  </p:stCondLst>
                                  <p:childTnLst>
                                    <p:set>
                                      <p:cBhvr>
                                        <p:cTn id="178" dur="1" fill="hold">
                                          <p:stCondLst>
                                            <p:cond delay="0"/>
                                          </p:stCondLst>
                                        </p:cTn>
                                        <p:tgtEl>
                                          <p:spTgt spid="64"/>
                                        </p:tgtEl>
                                        <p:attrNameLst>
                                          <p:attrName>style.visibility</p:attrName>
                                        </p:attrNameLst>
                                      </p:cBhvr>
                                      <p:to>
                                        <p:strVal val="visible"/>
                                      </p:to>
                                    </p:set>
                                    <p:animEffect transition="in" filter="fade">
                                      <p:cBhvr>
                                        <p:cTn id="179" dur="200"/>
                                        <p:tgtEl>
                                          <p:spTgt spid="64"/>
                                        </p:tgtEl>
                                      </p:cBhvr>
                                    </p:animEffect>
                                  </p:childTnLst>
                                </p:cTn>
                              </p:par>
                            </p:childTnLst>
                          </p:cTn>
                        </p:par>
                        <p:par>
                          <p:cTn id="180" fill="hold">
                            <p:stCondLst>
                              <p:cond delay="8800"/>
                            </p:stCondLst>
                            <p:childTnLst>
                              <p:par>
                                <p:cTn id="181" presetID="10" presetClass="entr" presetSubtype="0" fill="hold" grpId="0" nodeType="afterEffect">
                                  <p:stCondLst>
                                    <p:cond delay="0"/>
                                  </p:stCondLst>
                                  <p:childTnLst>
                                    <p:set>
                                      <p:cBhvr>
                                        <p:cTn id="182" dur="1" fill="hold">
                                          <p:stCondLst>
                                            <p:cond delay="0"/>
                                          </p:stCondLst>
                                        </p:cTn>
                                        <p:tgtEl>
                                          <p:spTgt spid="67"/>
                                        </p:tgtEl>
                                        <p:attrNameLst>
                                          <p:attrName>style.visibility</p:attrName>
                                        </p:attrNameLst>
                                      </p:cBhvr>
                                      <p:to>
                                        <p:strVal val="visible"/>
                                      </p:to>
                                    </p:set>
                                    <p:animEffect transition="in" filter="fade">
                                      <p:cBhvr>
                                        <p:cTn id="183" dur="200"/>
                                        <p:tgtEl>
                                          <p:spTgt spid="67"/>
                                        </p:tgtEl>
                                      </p:cBhvr>
                                    </p:animEffect>
                                  </p:childTnLst>
                                </p:cTn>
                              </p:par>
                            </p:childTnLst>
                          </p:cTn>
                        </p:par>
                        <p:par>
                          <p:cTn id="184" fill="hold">
                            <p:stCondLst>
                              <p:cond delay="9000"/>
                            </p:stCondLst>
                            <p:childTnLst>
                              <p:par>
                                <p:cTn id="185" presetID="10" presetClass="entr" presetSubtype="0" fill="hold" grpId="0" nodeType="afterEffect">
                                  <p:stCondLst>
                                    <p:cond delay="0"/>
                                  </p:stCondLst>
                                  <p:childTnLst>
                                    <p:set>
                                      <p:cBhvr>
                                        <p:cTn id="186" dur="1" fill="hold">
                                          <p:stCondLst>
                                            <p:cond delay="0"/>
                                          </p:stCondLst>
                                        </p:cTn>
                                        <p:tgtEl>
                                          <p:spTgt spid="150"/>
                                        </p:tgtEl>
                                        <p:attrNameLst>
                                          <p:attrName>style.visibility</p:attrName>
                                        </p:attrNameLst>
                                      </p:cBhvr>
                                      <p:to>
                                        <p:strVal val="visible"/>
                                      </p:to>
                                    </p:set>
                                    <p:animEffect transition="in" filter="fade">
                                      <p:cBhvr>
                                        <p:cTn id="187" dur="200"/>
                                        <p:tgtEl>
                                          <p:spTgt spid="150"/>
                                        </p:tgtEl>
                                      </p:cBhvr>
                                    </p:animEffect>
                                  </p:childTnLst>
                                </p:cTn>
                              </p:par>
                            </p:childTnLst>
                          </p:cTn>
                        </p:par>
                        <p:par>
                          <p:cTn id="188" fill="hold">
                            <p:stCondLst>
                              <p:cond delay="9200"/>
                            </p:stCondLst>
                            <p:childTnLst>
                              <p:par>
                                <p:cTn id="189" presetID="10" presetClass="entr" presetSubtype="0" fill="hold" grpId="0" nodeType="afterEffect">
                                  <p:stCondLst>
                                    <p:cond delay="0"/>
                                  </p:stCondLst>
                                  <p:childTnLst>
                                    <p:set>
                                      <p:cBhvr>
                                        <p:cTn id="190" dur="1" fill="hold">
                                          <p:stCondLst>
                                            <p:cond delay="0"/>
                                          </p:stCondLst>
                                        </p:cTn>
                                        <p:tgtEl>
                                          <p:spTgt spid="151"/>
                                        </p:tgtEl>
                                        <p:attrNameLst>
                                          <p:attrName>style.visibility</p:attrName>
                                        </p:attrNameLst>
                                      </p:cBhvr>
                                      <p:to>
                                        <p:strVal val="visible"/>
                                      </p:to>
                                    </p:set>
                                    <p:animEffect transition="in" filter="fade">
                                      <p:cBhvr>
                                        <p:cTn id="191" dur="200"/>
                                        <p:tgtEl>
                                          <p:spTgt spid="151"/>
                                        </p:tgtEl>
                                      </p:cBhvr>
                                    </p:animEffect>
                                  </p:childTnLst>
                                </p:cTn>
                              </p:par>
                            </p:childTnLst>
                          </p:cTn>
                        </p:par>
                        <p:par>
                          <p:cTn id="192" fill="hold">
                            <p:stCondLst>
                              <p:cond delay="9400"/>
                            </p:stCondLst>
                            <p:childTnLst>
                              <p:par>
                                <p:cTn id="193" presetID="10" presetClass="entr" presetSubtype="0" fill="hold" grpId="0" nodeType="afterEffect">
                                  <p:stCondLst>
                                    <p:cond delay="0"/>
                                  </p:stCondLst>
                                  <p:childTnLst>
                                    <p:set>
                                      <p:cBhvr>
                                        <p:cTn id="194" dur="1" fill="hold">
                                          <p:stCondLst>
                                            <p:cond delay="0"/>
                                          </p:stCondLst>
                                        </p:cTn>
                                        <p:tgtEl>
                                          <p:spTgt spid="159"/>
                                        </p:tgtEl>
                                        <p:attrNameLst>
                                          <p:attrName>style.visibility</p:attrName>
                                        </p:attrNameLst>
                                      </p:cBhvr>
                                      <p:to>
                                        <p:strVal val="visible"/>
                                      </p:to>
                                    </p:set>
                                    <p:animEffect transition="in" filter="fade">
                                      <p:cBhvr>
                                        <p:cTn id="195" dur="200"/>
                                        <p:tgtEl>
                                          <p:spTgt spid="159"/>
                                        </p:tgtEl>
                                      </p:cBhvr>
                                    </p:animEffect>
                                  </p:childTnLst>
                                </p:cTn>
                              </p:par>
                            </p:childTnLst>
                          </p:cTn>
                        </p:par>
                        <p:par>
                          <p:cTn id="196" fill="hold">
                            <p:stCondLst>
                              <p:cond delay="9600"/>
                            </p:stCondLst>
                            <p:childTnLst>
                              <p:par>
                                <p:cTn id="197" presetID="10" presetClass="entr" presetSubtype="0" fill="hold" grpId="0" nodeType="afterEffect">
                                  <p:stCondLst>
                                    <p:cond delay="0"/>
                                  </p:stCondLst>
                                  <p:childTnLst>
                                    <p:set>
                                      <p:cBhvr>
                                        <p:cTn id="198" dur="1" fill="hold">
                                          <p:stCondLst>
                                            <p:cond delay="0"/>
                                          </p:stCondLst>
                                        </p:cTn>
                                        <p:tgtEl>
                                          <p:spTgt spid="154"/>
                                        </p:tgtEl>
                                        <p:attrNameLst>
                                          <p:attrName>style.visibility</p:attrName>
                                        </p:attrNameLst>
                                      </p:cBhvr>
                                      <p:to>
                                        <p:strVal val="visible"/>
                                      </p:to>
                                    </p:set>
                                    <p:animEffect transition="in" filter="fade">
                                      <p:cBhvr>
                                        <p:cTn id="199" dur="200"/>
                                        <p:tgtEl>
                                          <p:spTgt spid="154"/>
                                        </p:tgtEl>
                                      </p:cBhvr>
                                    </p:animEffect>
                                  </p:childTnLst>
                                </p:cTn>
                              </p:par>
                            </p:childTnLst>
                          </p:cTn>
                        </p:par>
                        <p:par>
                          <p:cTn id="200" fill="hold">
                            <p:stCondLst>
                              <p:cond delay="9800"/>
                            </p:stCondLst>
                            <p:childTnLst>
                              <p:par>
                                <p:cTn id="201" presetID="10" presetClass="entr" presetSubtype="0" fill="hold" grpId="0" nodeType="afterEffect">
                                  <p:stCondLst>
                                    <p:cond delay="0"/>
                                  </p:stCondLst>
                                  <p:childTnLst>
                                    <p:set>
                                      <p:cBhvr>
                                        <p:cTn id="202" dur="1" fill="hold">
                                          <p:stCondLst>
                                            <p:cond delay="0"/>
                                          </p:stCondLst>
                                        </p:cTn>
                                        <p:tgtEl>
                                          <p:spTgt spid="156"/>
                                        </p:tgtEl>
                                        <p:attrNameLst>
                                          <p:attrName>style.visibility</p:attrName>
                                        </p:attrNameLst>
                                      </p:cBhvr>
                                      <p:to>
                                        <p:strVal val="visible"/>
                                      </p:to>
                                    </p:set>
                                    <p:animEffect transition="in" filter="fade">
                                      <p:cBhvr>
                                        <p:cTn id="203" dur="200"/>
                                        <p:tgtEl>
                                          <p:spTgt spid="156"/>
                                        </p:tgtEl>
                                      </p:cBhvr>
                                    </p:animEffect>
                                  </p:childTnLst>
                                </p:cTn>
                              </p:par>
                            </p:childTnLst>
                          </p:cTn>
                        </p:par>
                        <p:par>
                          <p:cTn id="204" fill="hold">
                            <p:stCondLst>
                              <p:cond delay="10000"/>
                            </p:stCondLst>
                            <p:childTnLst>
                              <p:par>
                                <p:cTn id="205" presetID="10" presetClass="entr" presetSubtype="0" fill="hold" grpId="0" nodeType="afterEffect">
                                  <p:stCondLst>
                                    <p:cond delay="0"/>
                                  </p:stCondLst>
                                  <p:childTnLst>
                                    <p:set>
                                      <p:cBhvr>
                                        <p:cTn id="206" dur="1" fill="hold">
                                          <p:stCondLst>
                                            <p:cond delay="0"/>
                                          </p:stCondLst>
                                        </p:cTn>
                                        <p:tgtEl>
                                          <p:spTgt spid="158"/>
                                        </p:tgtEl>
                                        <p:attrNameLst>
                                          <p:attrName>style.visibility</p:attrName>
                                        </p:attrNameLst>
                                      </p:cBhvr>
                                      <p:to>
                                        <p:strVal val="visible"/>
                                      </p:to>
                                    </p:set>
                                    <p:animEffect transition="in" filter="fade">
                                      <p:cBhvr>
                                        <p:cTn id="207" dur="200"/>
                                        <p:tgtEl>
                                          <p:spTgt spid="158"/>
                                        </p:tgtEl>
                                      </p:cBhvr>
                                    </p:animEffect>
                                  </p:childTnLst>
                                </p:cTn>
                              </p:par>
                            </p:childTnLst>
                          </p:cTn>
                        </p:par>
                        <p:par>
                          <p:cTn id="208" fill="hold">
                            <p:stCondLst>
                              <p:cond delay="10200"/>
                            </p:stCondLst>
                            <p:childTnLst>
                              <p:par>
                                <p:cTn id="209" presetID="10" presetClass="entr" presetSubtype="0" fill="hold" grpId="0" nodeType="afterEffect">
                                  <p:stCondLst>
                                    <p:cond delay="0"/>
                                  </p:stCondLst>
                                  <p:childTnLst>
                                    <p:set>
                                      <p:cBhvr>
                                        <p:cTn id="210" dur="1" fill="hold">
                                          <p:stCondLst>
                                            <p:cond delay="0"/>
                                          </p:stCondLst>
                                        </p:cTn>
                                        <p:tgtEl>
                                          <p:spTgt spid="157"/>
                                        </p:tgtEl>
                                        <p:attrNameLst>
                                          <p:attrName>style.visibility</p:attrName>
                                        </p:attrNameLst>
                                      </p:cBhvr>
                                      <p:to>
                                        <p:strVal val="visible"/>
                                      </p:to>
                                    </p:set>
                                    <p:animEffect transition="in" filter="fade">
                                      <p:cBhvr>
                                        <p:cTn id="211" dur="200"/>
                                        <p:tgtEl>
                                          <p:spTgt spid="1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3" grpId="0" animBg="1"/>
      <p:bldP spid="14" grpId="0" animBg="1"/>
      <p:bldP spid="15" grpId="0" animBg="1"/>
      <p:bldP spid="18" grpId="0" animBg="1"/>
      <p:bldP spid="20" grpId="0" animBg="1"/>
      <p:bldP spid="21" grpId="0" animBg="1"/>
      <p:bldP spid="22" grpId="0" animBg="1"/>
      <p:bldP spid="26" grpId="0" animBg="1"/>
      <p:bldP spid="31" grpId="0" animBg="1"/>
      <p:bldP spid="32" grpId="0" animBg="1"/>
      <p:bldP spid="33" grpId="0" animBg="1"/>
      <p:bldP spid="37" grpId="0" animBg="1"/>
      <p:bldP spid="38" grpId="0" animBg="1"/>
      <p:bldP spid="42" grpId="0" animBg="1"/>
      <p:bldP spid="46" grpId="0" animBg="1"/>
      <p:bldP spid="51" grpId="0" animBg="1"/>
      <p:bldP spid="53" grpId="0" animBg="1"/>
      <p:bldP spid="55" grpId="0" animBg="1"/>
      <p:bldP spid="59" grpId="0" animBg="1"/>
      <p:bldP spid="75" grpId="0" animBg="1"/>
      <p:bldP spid="78" grpId="0" animBg="1"/>
      <p:bldP spid="81" grpId="0" animBg="1"/>
      <p:bldP spid="66" grpId="0" animBg="1"/>
      <p:bldP spid="93" grpId="0" animBg="1"/>
      <p:bldP spid="95" grpId="0" animBg="1"/>
      <p:bldP spid="96" grpId="0" animBg="1"/>
      <p:bldP spid="107" grpId="0" animBg="1"/>
      <p:bldP spid="109" grpId="0" animBg="1"/>
      <p:bldP spid="110" grpId="0" animBg="1"/>
      <p:bldP spid="111" grpId="0" animBg="1"/>
      <p:bldP spid="112" grpId="0" animBg="1"/>
      <p:bldP spid="115" grpId="0" animBg="1"/>
      <p:bldP spid="116" grpId="0" animBg="1"/>
      <p:bldP spid="117" grpId="0" animBg="1"/>
      <p:bldP spid="60" grpId="0" animBg="1"/>
      <p:bldP spid="63" grpId="0" animBg="1"/>
      <p:bldP spid="64" grpId="0" animBg="1"/>
      <p:bldP spid="67" grpId="0" animBg="1"/>
      <p:bldP spid="150" grpId="0" animBg="1"/>
      <p:bldP spid="151" grpId="0" animBg="1"/>
      <p:bldP spid="24" grpId="0" animBg="1"/>
      <p:bldP spid="25" grpId="0" animBg="1"/>
      <p:bldP spid="40" grpId="0" animBg="1"/>
      <p:bldP spid="17" grpId="0" animBg="1"/>
      <p:bldP spid="62" grpId="0" animBg="1"/>
      <p:bldP spid="154" grpId="0" animBg="1"/>
      <p:bldP spid="156" grpId="0" animBg="1"/>
      <p:bldP spid="157" grpId="0" animBg="1"/>
      <p:bldP spid="158" grpId="0" animBg="1"/>
      <p:bldP spid="159" grpId="0" animBg="1"/>
      <p:bldP spid="94" grpId="0" animBg="1"/>
    </p:bld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Chart + chart - with titles">
    <p:spTree>
      <p:nvGrpSpPr>
        <p:cNvPr id="1" name=""/>
        <p:cNvGrpSpPr/>
        <p:nvPr/>
      </p:nvGrpSpPr>
      <p:grpSpPr>
        <a:xfrm>
          <a:off x="0" y="0"/>
          <a:ext cx="0" cy="0"/>
          <a:chOff x="0" y="0"/>
          <a:chExt cx="0" cy="0"/>
        </a:xfrm>
      </p:grpSpPr>
      <p:sp>
        <p:nvSpPr>
          <p:cNvPr id="5" name="Round Same Side Corner Rectangle 4"/>
          <p:cNvSpPr/>
          <p:nvPr userDrawn="1"/>
        </p:nvSpPr>
        <p:spPr>
          <a:xfrm>
            <a:off x="720725" y="2527301"/>
            <a:ext cx="3598861" cy="3933823"/>
          </a:xfrm>
          <a:prstGeom prst="round2SameRect">
            <a:avLst>
              <a:gd name="adj1" fmla="val 2774"/>
              <a:gd name="adj2" fmla="val 0"/>
            </a:avLst>
          </a:prstGeom>
          <a:solidFill>
            <a:schemeClr val="tx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spcAft>
                <a:spcPct val="50000"/>
              </a:spcAft>
              <a:defRPr/>
            </a:pPr>
            <a:endParaRPr lang="en-GB" dirty="0">
              <a:latin typeface="Franklin Gothic Book"/>
            </a:endParaRPr>
          </a:p>
        </p:txBody>
      </p:sp>
      <p:sp>
        <p:nvSpPr>
          <p:cNvPr id="2" name="Title 1" descr="Ideally your title should fit on one line." title="Slide title"/>
          <p:cNvSpPr>
            <a:spLocks noGrp="1"/>
          </p:cNvSpPr>
          <p:nvPr>
            <p:ph type="title"/>
          </p:nvPr>
        </p:nvSpPr>
        <p:spPr/>
        <p:txBody>
          <a:bodyPr/>
          <a:lstStyle/>
          <a:p>
            <a:r>
              <a:rPr lang="en-US" smtClean="0"/>
              <a:t>Click to edit Master title style</a:t>
            </a:r>
            <a:endParaRPr lang="en-GB"/>
          </a:p>
        </p:txBody>
      </p:sp>
      <p:cxnSp>
        <p:nvCxnSpPr>
          <p:cNvPr id="101" name="Straight Connector 100"/>
          <p:cNvCxnSpPr/>
          <p:nvPr userDrawn="1"/>
        </p:nvCxnSpPr>
        <p:spPr>
          <a:xfrm>
            <a:off x="-3084" y="1709193"/>
            <a:ext cx="9147084" cy="0"/>
          </a:xfrm>
          <a:prstGeom prst="line">
            <a:avLst/>
          </a:prstGeom>
          <a:ln w="3175">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102" name="Date Placeholder 3"/>
          <p:cNvSpPr>
            <a:spLocks noGrp="1"/>
          </p:cNvSpPr>
          <p:nvPr>
            <p:ph type="dt" sz="half" idx="2"/>
          </p:nvPr>
        </p:nvSpPr>
        <p:spPr>
          <a:xfrm>
            <a:off x="719136" y="6480000"/>
            <a:ext cx="1871664" cy="378000"/>
          </a:xfrm>
          <a:prstGeom prst="rect">
            <a:avLst/>
          </a:prstGeom>
        </p:spPr>
        <p:txBody>
          <a:bodyPr lIns="0" tIns="0" rIns="0" bIns="0" anchor="ctr"/>
          <a:lstStyle>
            <a:lvl1pPr>
              <a:defRPr sz="800">
                <a:solidFill>
                  <a:schemeClr val="accent1"/>
                </a:solidFill>
              </a:defRPr>
            </a:lvl1pPr>
          </a:lstStyle>
          <a:p>
            <a:fld id="{C70A5BBD-BD63-F344-B625-7C085C238913}" type="datetime3">
              <a:rPr lang="en-GB" smtClean="0"/>
              <a:t>21 December, 2020</a:t>
            </a:fld>
            <a:endParaRPr lang="en-GB" dirty="0"/>
          </a:p>
        </p:txBody>
      </p:sp>
      <p:sp>
        <p:nvSpPr>
          <p:cNvPr id="103" name="Footer Placeholder 4"/>
          <p:cNvSpPr>
            <a:spLocks noGrp="1"/>
          </p:cNvSpPr>
          <p:nvPr>
            <p:ph type="ftr" sz="quarter" idx="3"/>
          </p:nvPr>
        </p:nvSpPr>
        <p:spPr>
          <a:xfrm>
            <a:off x="0" y="6480000"/>
            <a:ext cx="9144000" cy="378000"/>
          </a:xfrm>
          <a:prstGeom prst="rect">
            <a:avLst/>
          </a:prstGeom>
        </p:spPr>
        <p:txBody>
          <a:bodyPr lIns="0" tIns="0" rIns="0" bIns="0" anchor="ctr"/>
          <a:lstStyle>
            <a:lvl1pPr algn="ctr">
              <a:defRPr lang="en-GB"/>
            </a:lvl1pPr>
          </a:lstStyle>
          <a:p>
            <a:endParaRPr lang="en-GB"/>
          </a:p>
        </p:txBody>
      </p:sp>
      <p:sp>
        <p:nvSpPr>
          <p:cNvPr id="105" name="Slide Number Placeholder 5"/>
          <p:cNvSpPr>
            <a:spLocks noGrp="1"/>
          </p:cNvSpPr>
          <p:nvPr>
            <p:ph type="sldNum" sz="quarter" idx="4"/>
          </p:nvPr>
        </p:nvSpPr>
        <p:spPr>
          <a:xfrm>
            <a:off x="8279567" y="6480000"/>
            <a:ext cx="360002" cy="378000"/>
          </a:xfrm>
          <a:prstGeom prst="rect">
            <a:avLst/>
          </a:prstGeom>
        </p:spPr>
        <p:txBody>
          <a:bodyPr lIns="0" tIns="0" rIns="0" bIns="0" anchor="ctr"/>
          <a:lstStyle>
            <a:lvl1pPr algn="r">
              <a:defRPr sz="800">
                <a:solidFill>
                  <a:schemeClr val="accent1"/>
                </a:solidFill>
              </a:defRPr>
            </a:lvl1pPr>
          </a:lstStyle>
          <a:p>
            <a:fld id="{71F9F866-B438-9445-8D9F-1F8FF6608833}" type="slidenum">
              <a:rPr lang="en-GB" smtClean="0"/>
              <a:pPr/>
              <a:t>‹#›</a:t>
            </a:fld>
            <a:endParaRPr lang="en-GB" dirty="0"/>
          </a:p>
        </p:txBody>
      </p:sp>
      <p:sp>
        <p:nvSpPr>
          <p:cNvPr id="104" name="Round Same Side Corner Rectangle 103"/>
          <p:cNvSpPr/>
          <p:nvPr userDrawn="1"/>
        </p:nvSpPr>
        <p:spPr>
          <a:xfrm>
            <a:off x="4819650" y="2527301"/>
            <a:ext cx="3605213" cy="3932936"/>
          </a:xfrm>
          <a:prstGeom prst="round2SameRect">
            <a:avLst>
              <a:gd name="adj1" fmla="val 2774"/>
              <a:gd name="adj2" fmla="val 0"/>
            </a:avLst>
          </a:prstGeom>
          <a:solidFill>
            <a:schemeClr val="tx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spcAft>
                <a:spcPct val="50000"/>
              </a:spcAft>
              <a:defRPr/>
            </a:pPr>
            <a:endParaRPr lang="en-GB" dirty="0">
              <a:latin typeface="Franklin Gothic Book"/>
            </a:endParaRPr>
          </a:p>
        </p:txBody>
      </p:sp>
      <p:sp>
        <p:nvSpPr>
          <p:cNvPr id="4" name="Text Placeholder 3"/>
          <p:cNvSpPr>
            <a:spLocks noGrp="1"/>
          </p:cNvSpPr>
          <p:nvPr>
            <p:ph type="body" sz="quarter" idx="20" hasCustomPrompt="1"/>
          </p:nvPr>
        </p:nvSpPr>
        <p:spPr>
          <a:xfrm>
            <a:off x="708025" y="1803401"/>
            <a:ext cx="7716838" cy="723900"/>
          </a:xfrm>
        </p:spPr>
        <p:txBody>
          <a:bodyPr/>
          <a:lstStyle>
            <a:lvl1pPr>
              <a:defRPr/>
            </a:lvl1pPr>
          </a:lstStyle>
          <a:p>
            <a:pPr lvl="0"/>
            <a:r>
              <a:rPr lang="en-US" dirty="0" smtClean="0"/>
              <a:t>Short intro text</a:t>
            </a:r>
          </a:p>
        </p:txBody>
      </p:sp>
      <p:sp>
        <p:nvSpPr>
          <p:cNvPr id="7" name="Text Placeholder 6"/>
          <p:cNvSpPr>
            <a:spLocks noGrp="1"/>
          </p:cNvSpPr>
          <p:nvPr>
            <p:ph type="body" sz="quarter" idx="21" hasCustomPrompt="1"/>
          </p:nvPr>
        </p:nvSpPr>
        <p:spPr>
          <a:xfrm>
            <a:off x="850900" y="2641600"/>
            <a:ext cx="3111500" cy="244475"/>
          </a:xfrm>
        </p:spPr>
        <p:txBody>
          <a:bodyPr/>
          <a:lstStyle>
            <a:lvl1pPr>
              <a:defRPr sz="1600" baseline="0">
                <a:latin typeface="Franklin Gothic Medium" panose="020B0603020102020204" pitchFamily="34" charset="0"/>
              </a:defRPr>
            </a:lvl1pPr>
          </a:lstStyle>
          <a:p>
            <a:pPr lvl="0"/>
            <a:r>
              <a:rPr lang="en-US" dirty="0" smtClean="0"/>
              <a:t>Chart title</a:t>
            </a:r>
          </a:p>
        </p:txBody>
      </p:sp>
      <p:sp>
        <p:nvSpPr>
          <p:cNvPr id="18" name="Text Placeholder 6"/>
          <p:cNvSpPr>
            <a:spLocks noGrp="1"/>
          </p:cNvSpPr>
          <p:nvPr>
            <p:ph type="body" sz="quarter" idx="22" hasCustomPrompt="1"/>
          </p:nvPr>
        </p:nvSpPr>
        <p:spPr>
          <a:xfrm>
            <a:off x="5073649" y="2616200"/>
            <a:ext cx="3111500" cy="269875"/>
          </a:xfrm>
        </p:spPr>
        <p:txBody>
          <a:bodyPr/>
          <a:lstStyle>
            <a:lvl1pPr>
              <a:defRPr sz="1600" baseline="0">
                <a:latin typeface="Franklin Gothic Medium" panose="020B0603020102020204" pitchFamily="34" charset="0"/>
              </a:defRPr>
            </a:lvl1pPr>
          </a:lstStyle>
          <a:p>
            <a:pPr lvl="0"/>
            <a:r>
              <a:rPr lang="en-US" dirty="0" smtClean="0"/>
              <a:t>Chart title</a:t>
            </a:r>
          </a:p>
        </p:txBody>
      </p:sp>
      <p:sp>
        <p:nvSpPr>
          <p:cNvPr id="9" name="Content Placeholder 8"/>
          <p:cNvSpPr>
            <a:spLocks noGrp="1"/>
          </p:cNvSpPr>
          <p:nvPr>
            <p:ph sz="quarter" idx="23"/>
          </p:nvPr>
        </p:nvSpPr>
        <p:spPr>
          <a:xfrm>
            <a:off x="720725" y="2886075"/>
            <a:ext cx="3603625" cy="3575050"/>
          </a:xfrm>
        </p:spPr>
        <p:txBody>
          <a:bodyPr/>
          <a:lstStyle>
            <a:lvl1pPr>
              <a:defRPr sz="1600"/>
            </a:lvl1pPr>
          </a:lstStyle>
          <a:p>
            <a:pPr lvl="0"/>
            <a:r>
              <a:rPr lang="en-US" dirty="0" smtClean="0"/>
              <a:t>Click to edit Master text styles</a:t>
            </a:r>
          </a:p>
        </p:txBody>
      </p:sp>
      <p:sp>
        <p:nvSpPr>
          <p:cNvPr id="21" name="Content Placeholder 8"/>
          <p:cNvSpPr>
            <a:spLocks noGrp="1"/>
          </p:cNvSpPr>
          <p:nvPr>
            <p:ph sz="quarter" idx="24"/>
          </p:nvPr>
        </p:nvSpPr>
        <p:spPr>
          <a:xfrm>
            <a:off x="4822825" y="2885187"/>
            <a:ext cx="3603625" cy="3575050"/>
          </a:xfrm>
        </p:spPr>
        <p:txBody>
          <a:bodyPr/>
          <a:lstStyle>
            <a:lvl1pPr>
              <a:defRPr sz="1600"/>
            </a:lvl1pPr>
          </a:lstStyle>
          <a:p>
            <a:pPr lvl="0"/>
            <a:r>
              <a:rPr lang="en-US" dirty="0" smtClean="0"/>
              <a:t>Click to edit Master text styles</a:t>
            </a:r>
          </a:p>
        </p:txBody>
      </p:sp>
    </p:spTree>
    <p:extLst>
      <p:ext uri="{BB962C8B-B14F-4D97-AF65-F5344CB8AC3E}">
        <p14:creationId xmlns:p14="http://schemas.microsoft.com/office/powerpoint/2010/main" val="2627946920"/>
      </p:ext>
    </p:extLst>
  </p:cSld>
  <p:clrMapOvr>
    <a:masterClrMapping/>
  </p:clrMapOvr>
  <p:timing>
    <p:tnLst>
      <p:par>
        <p:cTn id="1" dur="indefinite" restart="never" nodeType="tmRoot"/>
      </p:par>
    </p:tnLst>
  </p:timing>
</p:sldLayout>
</file>

<file path=ppt/slideLayouts/slideLayout150.xml><?xml version="1.0" encoding="utf-8"?>
<p:sldLayout xmlns:a="http://schemas.openxmlformats.org/drawingml/2006/main" xmlns:r="http://schemas.openxmlformats.org/officeDocument/2006/relationships" xmlns:p="http://schemas.openxmlformats.org/presentationml/2006/main" preserve="1" userDrawn="1">
  <p:cSld name="40_Custom Layout">
    <p:spTree>
      <p:nvGrpSpPr>
        <p:cNvPr id="1" name=""/>
        <p:cNvGrpSpPr/>
        <p:nvPr/>
      </p:nvGrpSpPr>
      <p:grpSpPr>
        <a:xfrm>
          <a:off x="0" y="0"/>
          <a:ext cx="0" cy="0"/>
          <a:chOff x="0" y="0"/>
          <a:chExt cx="0" cy="0"/>
        </a:xfrm>
      </p:grpSpPr>
      <p:sp>
        <p:nvSpPr>
          <p:cNvPr id="114" name="Rectangle 113"/>
          <p:cNvSpPr/>
          <p:nvPr userDrawn="1"/>
        </p:nvSpPr>
        <p:spPr>
          <a:xfrm>
            <a:off x="0" y="0"/>
            <a:ext cx="9144000" cy="7215938"/>
          </a:xfrm>
          <a:prstGeom prst="rect">
            <a:avLst/>
          </a:prstGeom>
          <a:solidFill>
            <a:schemeClr val="accent2">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FFFFFF"/>
              </a:solidFill>
            </a:endParaRPr>
          </a:p>
        </p:txBody>
      </p:sp>
      <p:sp>
        <p:nvSpPr>
          <p:cNvPr id="11" name="Cube 10"/>
          <p:cNvSpPr/>
          <p:nvPr userDrawn="1"/>
        </p:nvSpPr>
        <p:spPr>
          <a:xfrm>
            <a:off x="180000" y="6189294"/>
            <a:ext cx="360000" cy="180000"/>
          </a:xfrm>
          <a:prstGeom prst="cube">
            <a:avLst>
              <a:gd name="adj" fmla="val 49215"/>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FFFFFF"/>
              </a:solidFill>
            </a:endParaRPr>
          </a:p>
        </p:txBody>
      </p:sp>
      <p:sp>
        <p:nvSpPr>
          <p:cNvPr id="13" name="Cube 12"/>
          <p:cNvSpPr/>
          <p:nvPr userDrawn="1"/>
        </p:nvSpPr>
        <p:spPr>
          <a:xfrm>
            <a:off x="277565" y="6048000"/>
            <a:ext cx="360000" cy="180000"/>
          </a:xfrm>
          <a:prstGeom prst="cube">
            <a:avLst>
              <a:gd name="adj" fmla="val 49215"/>
            </a:avLst>
          </a:prstGeom>
          <a:solidFill>
            <a:srgbClr val="00827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FFFFFF"/>
              </a:solidFill>
            </a:endParaRPr>
          </a:p>
        </p:txBody>
      </p:sp>
      <p:sp>
        <p:nvSpPr>
          <p:cNvPr id="14" name="Cube 13"/>
          <p:cNvSpPr/>
          <p:nvPr userDrawn="1"/>
        </p:nvSpPr>
        <p:spPr>
          <a:xfrm>
            <a:off x="406400" y="5787335"/>
            <a:ext cx="360000" cy="180000"/>
          </a:xfrm>
          <a:prstGeom prst="cube">
            <a:avLst>
              <a:gd name="adj" fmla="val 49215"/>
            </a:avLst>
          </a:prstGeom>
          <a:solidFill>
            <a:srgbClr val="8C224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FFFFFF"/>
              </a:solidFill>
            </a:endParaRPr>
          </a:p>
        </p:txBody>
      </p:sp>
      <p:sp>
        <p:nvSpPr>
          <p:cNvPr id="15" name="Cube 14"/>
          <p:cNvSpPr/>
          <p:nvPr userDrawn="1"/>
        </p:nvSpPr>
        <p:spPr>
          <a:xfrm>
            <a:off x="892925" y="5958000"/>
            <a:ext cx="360000" cy="180000"/>
          </a:xfrm>
          <a:prstGeom prst="cube">
            <a:avLst>
              <a:gd name="adj" fmla="val 49215"/>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FFFFFF"/>
              </a:solidFill>
            </a:endParaRPr>
          </a:p>
        </p:txBody>
      </p:sp>
      <p:sp>
        <p:nvSpPr>
          <p:cNvPr id="16" name="Cube 15"/>
          <p:cNvSpPr/>
          <p:nvPr userDrawn="1"/>
        </p:nvSpPr>
        <p:spPr>
          <a:xfrm>
            <a:off x="1785850" y="5418000"/>
            <a:ext cx="360000" cy="180000"/>
          </a:xfrm>
          <a:prstGeom prst="cube">
            <a:avLst>
              <a:gd name="adj" fmla="val 49215"/>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FFFFFF"/>
              </a:solidFill>
            </a:endParaRPr>
          </a:p>
        </p:txBody>
      </p:sp>
      <p:sp>
        <p:nvSpPr>
          <p:cNvPr id="17" name="Cube 16"/>
          <p:cNvSpPr/>
          <p:nvPr userDrawn="1"/>
        </p:nvSpPr>
        <p:spPr>
          <a:xfrm>
            <a:off x="1846636" y="5911650"/>
            <a:ext cx="360000" cy="180000"/>
          </a:xfrm>
          <a:prstGeom prst="cube">
            <a:avLst>
              <a:gd name="adj" fmla="val 49215"/>
            </a:avLst>
          </a:prstGeom>
          <a:solidFill>
            <a:srgbClr val="00827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FFFFFF"/>
              </a:solidFill>
            </a:endParaRPr>
          </a:p>
        </p:txBody>
      </p:sp>
      <p:sp>
        <p:nvSpPr>
          <p:cNvPr id="18" name="Cube 17"/>
          <p:cNvSpPr/>
          <p:nvPr userDrawn="1"/>
        </p:nvSpPr>
        <p:spPr>
          <a:xfrm>
            <a:off x="360000" y="5912624"/>
            <a:ext cx="360000" cy="180000"/>
          </a:xfrm>
          <a:prstGeom prst="cube">
            <a:avLst>
              <a:gd name="adj" fmla="val 49215"/>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FFFFFF"/>
              </a:solidFill>
            </a:endParaRPr>
          </a:p>
        </p:txBody>
      </p:sp>
      <p:sp>
        <p:nvSpPr>
          <p:cNvPr id="20" name="Cube 19"/>
          <p:cNvSpPr/>
          <p:nvPr userDrawn="1"/>
        </p:nvSpPr>
        <p:spPr>
          <a:xfrm>
            <a:off x="1792925" y="6138000"/>
            <a:ext cx="360000" cy="180000"/>
          </a:xfrm>
          <a:prstGeom prst="cube">
            <a:avLst>
              <a:gd name="adj" fmla="val 49215"/>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FFFFFF"/>
              </a:solidFill>
            </a:endParaRPr>
          </a:p>
        </p:txBody>
      </p:sp>
      <p:sp>
        <p:nvSpPr>
          <p:cNvPr id="22" name="Cube 21"/>
          <p:cNvSpPr/>
          <p:nvPr userDrawn="1"/>
        </p:nvSpPr>
        <p:spPr>
          <a:xfrm>
            <a:off x="2865850" y="5778000"/>
            <a:ext cx="360000" cy="180000"/>
          </a:xfrm>
          <a:prstGeom prst="cube">
            <a:avLst>
              <a:gd name="adj" fmla="val 49215"/>
            </a:avLst>
          </a:prstGeom>
          <a:solidFill>
            <a:srgbClr val="5D245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FFFFFF"/>
              </a:solidFill>
            </a:endParaRPr>
          </a:p>
        </p:txBody>
      </p:sp>
      <p:sp>
        <p:nvSpPr>
          <p:cNvPr id="24" name="Cube 23"/>
          <p:cNvSpPr/>
          <p:nvPr userDrawn="1"/>
        </p:nvSpPr>
        <p:spPr>
          <a:xfrm>
            <a:off x="4006636" y="5911650"/>
            <a:ext cx="360000" cy="180000"/>
          </a:xfrm>
          <a:prstGeom prst="cube">
            <a:avLst>
              <a:gd name="adj" fmla="val 49215"/>
            </a:avLst>
          </a:prstGeom>
          <a:solidFill>
            <a:srgbClr val="7EA6D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FFFFFF"/>
              </a:solidFill>
            </a:endParaRPr>
          </a:p>
        </p:txBody>
      </p:sp>
      <p:sp>
        <p:nvSpPr>
          <p:cNvPr id="25" name="Cube 24"/>
          <p:cNvSpPr/>
          <p:nvPr userDrawn="1"/>
        </p:nvSpPr>
        <p:spPr>
          <a:xfrm>
            <a:off x="3286636" y="5911650"/>
            <a:ext cx="360000" cy="180000"/>
          </a:xfrm>
          <a:prstGeom prst="cube">
            <a:avLst>
              <a:gd name="adj" fmla="val 49215"/>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FFFFFF"/>
              </a:solidFill>
            </a:endParaRPr>
          </a:p>
        </p:txBody>
      </p:sp>
      <p:sp>
        <p:nvSpPr>
          <p:cNvPr id="26" name="Cube 25"/>
          <p:cNvSpPr/>
          <p:nvPr userDrawn="1"/>
        </p:nvSpPr>
        <p:spPr>
          <a:xfrm>
            <a:off x="1886172" y="5741356"/>
            <a:ext cx="360000" cy="180000"/>
          </a:xfrm>
          <a:prstGeom prst="cube">
            <a:avLst>
              <a:gd name="adj" fmla="val 49215"/>
            </a:avLst>
          </a:prstGeom>
          <a:solidFill>
            <a:srgbClr val="7EA6D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FFFFFF"/>
              </a:solidFill>
            </a:endParaRPr>
          </a:p>
        </p:txBody>
      </p:sp>
      <p:sp>
        <p:nvSpPr>
          <p:cNvPr id="31" name="Cube 30"/>
          <p:cNvSpPr/>
          <p:nvPr userDrawn="1"/>
        </p:nvSpPr>
        <p:spPr>
          <a:xfrm>
            <a:off x="7848261" y="5731650"/>
            <a:ext cx="360000" cy="180000"/>
          </a:xfrm>
          <a:prstGeom prst="cube">
            <a:avLst>
              <a:gd name="adj" fmla="val 49215"/>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FFFFFF"/>
              </a:solidFill>
            </a:endParaRPr>
          </a:p>
        </p:txBody>
      </p:sp>
      <p:sp>
        <p:nvSpPr>
          <p:cNvPr id="32" name="Cube 31"/>
          <p:cNvSpPr/>
          <p:nvPr userDrawn="1"/>
        </p:nvSpPr>
        <p:spPr>
          <a:xfrm>
            <a:off x="4759097" y="5741356"/>
            <a:ext cx="360000" cy="180000"/>
          </a:xfrm>
          <a:prstGeom prst="cube">
            <a:avLst>
              <a:gd name="adj" fmla="val 49215"/>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FFFFFF"/>
              </a:solidFill>
            </a:endParaRPr>
          </a:p>
        </p:txBody>
      </p:sp>
      <p:sp>
        <p:nvSpPr>
          <p:cNvPr id="33" name="Cube 32"/>
          <p:cNvSpPr/>
          <p:nvPr userDrawn="1"/>
        </p:nvSpPr>
        <p:spPr>
          <a:xfrm>
            <a:off x="7128261" y="5731650"/>
            <a:ext cx="360000" cy="180000"/>
          </a:xfrm>
          <a:prstGeom prst="cube">
            <a:avLst>
              <a:gd name="adj" fmla="val 49215"/>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FFFFFF"/>
              </a:solidFill>
            </a:endParaRPr>
          </a:p>
        </p:txBody>
      </p:sp>
      <p:sp>
        <p:nvSpPr>
          <p:cNvPr id="35" name="Cube 34"/>
          <p:cNvSpPr/>
          <p:nvPr userDrawn="1"/>
        </p:nvSpPr>
        <p:spPr>
          <a:xfrm>
            <a:off x="5310090" y="6091650"/>
            <a:ext cx="360000" cy="180000"/>
          </a:xfrm>
          <a:prstGeom prst="cube">
            <a:avLst>
              <a:gd name="adj" fmla="val 49215"/>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FFFFFF"/>
              </a:solidFill>
            </a:endParaRPr>
          </a:p>
        </p:txBody>
      </p:sp>
      <p:sp>
        <p:nvSpPr>
          <p:cNvPr id="38" name="Cube 37"/>
          <p:cNvSpPr/>
          <p:nvPr userDrawn="1"/>
        </p:nvSpPr>
        <p:spPr>
          <a:xfrm>
            <a:off x="984067" y="5865938"/>
            <a:ext cx="360000" cy="180000"/>
          </a:xfrm>
          <a:prstGeom prst="cube">
            <a:avLst>
              <a:gd name="adj" fmla="val 49215"/>
            </a:avLst>
          </a:prstGeom>
          <a:solidFill>
            <a:srgbClr val="00827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FFFFFF"/>
              </a:solidFill>
            </a:endParaRPr>
          </a:p>
        </p:txBody>
      </p:sp>
      <p:sp>
        <p:nvSpPr>
          <p:cNvPr id="41" name="Cube 40"/>
          <p:cNvSpPr/>
          <p:nvPr userDrawn="1"/>
        </p:nvSpPr>
        <p:spPr>
          <a:xfrm>
            <a:off x="4653261" y="5415938"/>
            <a:ext cx="360000" cy="180000"/>
          </a:xfrm>
          <a:prstGeom prst="cube">
            <a:avLst>
              <a:gd name="adj" fmla="val 49215"/>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FFFFFF"/>
              </a:solidFill>
            </a:endParaRPr>
          </a:p>
        </p:txBody>
      </p:sp>
      <p:sp>
        <p:nvSpPr>
          <p:cNvPr id="42" name="Cube 41"/>
          <p:cNvSpPr/>
          <p:nvPr userDrawn="1"/>
        </p:nvSpPr>
        <p:spPr>
          <a:xfrm>
            <a:off x="5476340" y="5741356"/>
            <a:ext cx="360000" cy="180000"/>
          </a:xfrm>
          <a:prstGeom prst="cube">
            <a:avLst>
              <a:gd name="adj" fmla="val 49215"/>
            </a:avLst>
          </a:prstGeom>
          <a:solidFill>
            <a:srgbClr val="5D245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FFFFFF"/>
              </a:solidFill>
            </a:endParaRPr>
          </a:p>
        </p:txBody>
      </p:sp>
      <p:sp>
        <p:nvSpPr>
          <p:cNvPr id="46" name="Cube 45"/>
          <p:cNvSpPr/>
          <p:nvPr userDrawn="1"/>
        </p:nvSpPr>
        <p:spPr>
          <a:xfrm>
            <a:off x="4903454" y="5958000"/>
            <a:ext cx="360000" cy="180000"/>
          </a:xfrm>
          <a:prstGeom prst="cube">
            <a:avLst>
              <a:gd name="adj" fmla="val 49215"/>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FFFFFF"/>
              </a:solidFill>
            </a:endParaRPr>
          </a:p>
        </p:txBody>
      </p:sp>
      <p:sp>
        <p:nvSpPr>
          <p:cNvPr id="51" name="Cube 50"/>
          <p:cNvSpPr/>
          <p:nvPr userDrawn="1"/>
        </p:nvSpPr>
        <p:spPr>
          <a:xfrm>
            <a:off x="3148403" y="6300000"/>
            <a:ext cx="360000" cy="180000"/>
          </a:xfrm>
          <a:prstGeom prst="cube">
            <a:avLst>
              <a:gd name="adj" fmla="val 49215"/>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FFFFFF"/>
              </a:solidFill>
            </a:endParaRPr>
          </a:p>
        </p:txBody>
      </p:sp>
      <p:sp>
        <p:nvSpPr>
          <p:cNvPr id="53" name="Cube 52"/>
          <p:cNvSpPr/>
          <p:nvPr userDrawn="1"/>
        </p:nvSpPr>
        <p:spPr>
          <a:xfrm>
            <a:off x="2283172" y="5831356"/>
            <a:ext cx="360000" cy="180000"/>
          </a:xfrm>
          <a:prstGeom prst="cube">
            <a:avLst>
              <a:gd name="adj" fmla="val 49215"/>
            </a:avLst>
          </a:prstGeom>
          <a:solidFill>
            <a:srgbClr val="D777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FFFFFF"/>
              </a:solidFill>
            </a:endParaRPr>
          </a:p>
        </p:txBody>
      </p:sp>
      <p:sp>
        <p:nvSpPr>
          <p:cNvPr id="58" name="Cube 57"/>
          <p:cNvSpPr/>
          <p:nvPr userDrawn="1"/>
        </p:nvSpPr>
        <p:spPr>
          <a:xfrm>
            <a:off x="2253247" y="6101356"/>
            <a:ext cx="360000" cy="180000"/>
          </a:xfrm>
          <a:prstGeom prst="cube">
            <a:avLst>
              <a:gd name="adj" fmla="val 49215"/>
            </a:avLst>
          </a:prstGeom>
          <a:solidFill>
            <a:srgbClr val="8C224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FFFFFF"/>
              </a:solidFill>
            </a:endParaRPr>
          </a:p>
        </p:txBody>
      </p:sp>
      <p:sp>
        <p:nvSpPr>
          <p:cNvPr id="59" name="Cube 58"/>
          <p:cNvSpPr/>
          <p:nvPr userDrawn="1"/>
        </p:nvSpPr>
        <p:spPr>
          <a:xfrm>
            <a:off x="5976379" y="6318000"/>
            <a:ext cx="360000" cy="180000"/>
          </a:xfrm>
          <a:prstGeom prst="cube">
            <a:avLst>
              <a:gd name="adj" fmla="val 49215"/>
            </a:avLst>
          </a:prstGeom>
          <a:solidFill>
            <a:srgbClr val="8C224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FFFFFF"/>
              </a:solidFill>
            </a:endParaRPr>
          </a:p>
        </p:txBody>
      </p:sp>
      <p:sp>
        <p:nvSpPr>
          <p:cNvPr id="62" name="Cube 61"/>
          <p:cNvSpPr/>
          <p:nvPr userDrawn="1"/>
        </p:nvSpPr>
        <p:spPr>
          <a:xfrm>
            <a:off x="2516172" y="6178646"/>
            <a:ext cx="360000" cy="180000"/>
          </a:xfrm>
          <a:prstGeom prst="cube">
            <a:avLst>
              <a:gd name="adj" fmla="val 49215"/>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FFFFFF"/>
              </a:solidFill>
            </a:endParaRPr>
          </a:p>
        </p:txBody>
      </p:sp>
      <p:sp>
        <p:nvSpPr>
          <p:cNvPr id="65" name="Cube 64"/>
          <p:cNvSpPr/>
          <p:nvPr userDrawn="1"/>
        </p:nvSpPr>
        <p:spPr>
          <a:xfrm>
            <a:off x="6143306" y="5911650"/>
            <a:ext cx="360000" cy="180000"/>
          </a:xfrm>
          <a:prstGeom prst="cube">
            <a:avLst>
              <a:gd name="adj" fmla="val 49215"/>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FFFFFF"/>
              </a:solidFill>
            </a:endParaRPr>
          </a:p>
        </p:txBody>
      </p:sp>
      <p:sp>
        <p:nvSpPr>
          <p:cNvPr id="71" name="Cube 70"/>
          <p:cNvSpPr/>
          <p:nvPr userDrawn="1"/>
        </p:nvSpPr>
        <p:spPr>
          <a:xfrm>
            <a:off x="97565" y="5386765"/>
            <a:ext cx="360000" cy="180000"/>
          </a:xfrm>
          <a:prstGeom prst="cube">
            <a:avLst>
              <a:gd name="adj" fmla="val 49215"/>
            </a:avLst>
          </a:prstGeom>
          <a:solidFill>
            <a:srgbClr val="D777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FFFFFF"/>
              </a:solidFill>
            </a:endParaRPr>
          </a:p>
        </p:txBody>
      </p:sp>
      <p:sp>
        <p:nvSpPr>
          <p:cNvPr id="74" name="Cube 73"/>
          <p:cNvSpPr/>
          <p:nvPr userDrawn="1"/>
        </p:nvSpPr>
        <p:spPr>
          <a:xfrm>
            <a:off x="1164067" y="5386765"/>
            <a:ext cx="360000" cy="180000"/>
          </a:xfrm>
          <a:prstGeom prst="cube">
            <a:avLst>
              <a:gd name="adj" fmla="val 49215"/>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FFFFFF"/>
              </a:solidFill>
            </a:endParaRPr>
          </a:p>
        </p:txBody>
      </p:sp>
      <p:sp>
        <p:nvSpPr>
          <p:cNvPr id="75" name="Cube 74"/>
          <p:cNvSpPr/>
          <p:nvPr userDrawn="1"/>
        </p:nvSpPr>
        <p:spPr>
          <a:xfrm>
            <a:off x="1408169" y="6211761"/>
            <a:ext cx="360000" cy="180000"/>
          </a:xfrm>
          <a:prstGeom prst="cube">
            <a:avLst>
              <a:gd name="adj" fmla="val 49215"/>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FFFFFF"/>
              </a:solidFill>
            </a:endParaRPr>
          </a:p>
        </p:txBody>
      </p:sp>
      <p:sp>
        <p:nvSpPr>
          <p:cNvPr id="78" name="Cube 77"/>
          <p:cNvSpPr/>
          <p:nvPr userDrawn="1"/>
        </p:nvSpPr>
        <p:spPr>
          <a:xfrm>
            <a:off x="1425850" y="6092624"/>
            <a:ext cx="360000" cy="180000"/>
          </a:xfrm>
          <a:prstGeom prst="cube">
            <a:avLst>
              <a:gd name="adj" fmla="val 49215"/>
            </a:avLst>
          </a:prstGeom>
          <a:solidFill>
            <a:srgbClr val="D777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FFFFFF"/>
              </a:solidFill>
            </a:endParaRPr>
          </a:p>
        </p:txBody>
      </p:sp>
      <p:sp>
        <p:nvSpPr>
          <p:cNvPr id="81" name="Cube 80"/>
          <p:cNvSpPr/>
          <p:nvPr userDrawn="1"/>
        </p:nvSpPr>
        <p:spPr>
          <a:xfrm>
            <a:off x="2808633" y="6022055"/>
            <a:ext cx="360000" cy="180000"/>
          </a:xfrm>
          <a:prstGeom prst="cube">
            <a:avLst>
              <a:gd name="adj" fmla="val 49215"/>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FFFFFF"/>
              </a:solidFill>
            </a:endParaRPr>
          </a:p>
        </p:txBody>
      </p:sp>
      <p:sp>
        <p:nvSpPr>
          <p:cNvPr id="82" name="Cube 81"/>
          <p:cNvSpPr/>
          <p:nvPr userDrawn="1"/>
        </p:nvSpPr>
        <p:spPr>
          <a:xfrm>
            <a:off x="2246172" y="5719891"/>
            <a:ext cx="360000" cy="180000"/>
          </a:xfrm>
          <a:prstGeom prst="cube">
            <a:avLst>
              <a:gd name="adj" fmla="val 49215"/>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FFFFFF"/>
              </a:solidFill>
            </a:endParaRPr>
          </a:p>
        </p:txBody>
      </p:sp>
      <p:sp>
        <p:nvSpPr>
          <p:cNvPr id="66" name="Cube 65"/>
          <p:cNvSpPr/>
          <p:nvPr userDrawn="1"/>
        </p:nvSpPr>
        <p:spPr>
          <a:xfrm>
            <a:off x="6802520" y="5418000"/>
            <a:ext cx="360000" cy="180000"/>
          </a:xfrm>
          <a:prstGeom prst="cube">
            <a:avLst>
              <a:gd name="adj" fmla="val 49215"/>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FFFFFF"/>
              </a:solidFill>
            </a:endParaRPr>
          </a:p>
        </p:txBody>
      </p:sp>
      <p:sp>
        <p:nvSpPr>
          <p:cNvPr id="93" name="Cube 92"/>
          <p:cNvSpPr/>
          <p:nvPr userDrawn="1"/>
        </p:nvSpPr>
        <p:spPr>
          <a:xfrm>
            <a:off x="3738493" y="5605990"/>
            <a:ext cx="360000" cy="180000"/>
          </a:xfrm>
          <a:prstGeom prst="cube">
            <a:avLst>
              <a:gd name="adj" fmla="val 49215"/>
            </a:avLst>
          </a:prstGeom>
          <a:solidFill>
            <a:srgbClr val="D777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FFFFFF"/>
              </a:solidFill>
            </a:endParaRPr>
          </a:p>
        </p:txBody>
      </p:sp>
      <p:sp>
        <p:nvSpPr>
          <p:cNvPr id="94" name="Cube 93"/>
          <p:cNvSpPr/>
          <p:nvPr userDrawn="1"/>
        </p:nvSpPr>
        <p:spPr>
          <a:xfrm>
            <a:off x="6368700" y="6031761"/>
            <a:ext cx="360000" cy="180000"/>
          </a:xfrm>
          <a:prstGeom prst="cube">
            <a:avLst>
              <a:gd name="adj" fmla="val 49215"/>
            </a:avLst>
          </a:prstGeom>
          <a:solidFill>
            <a:srgbClr val="8C224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FFFFFF"/>
              </a:solidFill>
            </a:endParaRPr>
          </a:p>
        </p:txBody>
      </p:sp>
      <p:sp>
        <p:nvSpPr>
          <p:cNvPr id="95" name="Cube 94"/>
          <p:cNvSpPr/>
          <p:nvPr userDrawn="1"/>
        </p:nvSpPr>
        <p:spPr>
          <a:xfrm>
            <a:off x="8819568" y="5842055"/>
            <a:ext cx="360000" cy="180000"/>
          </a:xfrm>
          <a:prstGeom prst="cube">
            <a:avLst>
              <a:gd name="adj" fmla="val 49215"/>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FFFFFF"/>
              </a:solidFill>
            </a:endParaRPr>
          </a:p>
        </p:txBody>
      </p:sp>
      <p:sp>
        <p:nvSpPr>
          <p:cNvPr id="96" name="Cube 95"/>
          <p:cNvSpPr/>
          <p:nvPr userDrawn="1"/>
        </p:nvSpPr>
        <p:spPr>
          <a:xfrm>
            <a:off x="5509527" y="6117205"/>
            <a:ext cx="360000" cy="180000"/>
          </a:xfrm>
          <a:prstGeom prst="cube">
            <a:avLst>
              <a:gd name="adj" fmla="val 49215"/>
            </a:avLst>
          </a:prstGeom>
          <a:solidFill>
            <a:srgbClr val="00827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FFFFFF"/>
              </a:solidFill>
            </a:endParaRPr>
          </a:p>
        </p:txBody>
      </p:sp>
      <p:sp>
        <p:nvSpPr>
          <p:cNvPr id="97" name="Cube 96"/>
          <p:cNvSpPr/>
          <p:nvPr userDrawn="1"/>
        </p:nvSpPr>
        <p:spPr>
          <a:xfrm>
            <a:off x="4415781" y="5808940"/>
            <a:ext cx="360000" cy="180000"/>
          </a:xfrm>
          <a:prstGeom prst="cube">
            <a:avLst>
              <a:gd name="adj" fmla="val 49215"/>
            </a:avLst>
          </a:prstGeom>
          <a:solidFill>
            <a:srgbClr val="7EA6D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FFFFFF"/>
              </a:solidFill>
            </a:endParaRPr>
          </a:p>
        </p:txBody>
      </p:sp>
      <p:sp>
        <p:nvSpPr>
          <p:cNvPr id="106" name="Cube 105"/>
          <p:cNvSpPr/>
          <p:nvPr userDrawn="1"/>
        </p:nvSpPr>
        <p:spPr>
          <a:xfrm>
            <a:off x="7165271" y="6135938"/>
            <a:ext cx="360000" cy="180000"/>
          </a:xfrm>
          <a:prstGeom prst="cube">
            <a:avLst>
              <a:gd name="adj" fmla="val 49215"/>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FFFFFF"/>
              </a:solidFill>
            </a:endParaRPr>
          </a:p>
        </p:txBody>
      </p:sp>
      <p:sp>
        <p:nvSpPr>
          <p:cNvPr id="107" name="Cube 106"/>
          <p:cNvSpPr/>
          <p:nvPr userDrawn="1"/>
        </p:nvSpPr>
        <p:spPr>
          <a:xfrm>
            <a:off x="6728700" y="5779364"/>
            <a:ext cx="360000" cy="180000"/>
          </a:xfrm>
          <a:prstGeom prst="cube">
            <a:avLst>
              <a:gd name="adj" fmla="val 49215"/>
            </a:avLst>
          </a:prstGeom>
          <a:solidFill>
            <a:srgbClr val="00827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FFFFFF"/>
              </a:solidFill>
            </a:endParaRPr>
          </a:p>
        </p:txBody>
      </p:sp>
      <p:sp>
        <p:nvSpPr>
          <p:cNvPr id="108" name="Cube 107"/>
          <p:cNvSpPr/>
          <p:nvPr userDrawn="1"/>
        </p:nvSpPr>
        <p:spPr>
          <a:xfrm>
            <a:off x="7885271" y="6135938"/>
            <a:ext cx="360000" cy="180000"/>
          </a:xfrm>
          <a:prstGeom prst="cube">
            <a:avLst>
              <a:gd name="adj" fmla="val 49215"/>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FFFFFF"/>
              </a:solidFill>
            </a:endParaRPr>
          </a:p>
        </p:txBody>
      </p:sp>
      <p:sp>
        <p:nvSpPr>
          <p:cNvPr id="109" name="Cube 108"/>
          <p:cNvSpPr/>
          <p:nvPr userDrawn="1"/>
        </p:nvSpPr>
        <p:spPr>
          <a:xfrm>
            <a:off x="8353221" y="6053000"/>
            <a:ext cx="360000" cy="180000"/>
          </a:xfrm>
          <a:prstGeom prst="cube">
            <a:avLst>
              <a:gd name="adj" fmla="val 49215"/>
            </a:avLst>
          </a:prstGeom>
          <a:solidFill>
            <a:srgbClr val="5D245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FFFFFF"/>
              </a:solidFill>
            </a:endParaRPr>
          </a:p>
        </p:txBody>
      </p:sp>
      <p:sp>
        <p:nvSpPr>
          <p:cNvPr id="110" name="Cube 109"/>
          <p:cNvSpPr/>
          <p:nvPr userDrawn="1"/>
        </p:nvSpPr>
        <p:spPr>
          <a:xfrm>
            <a:off x="7892346" y="6019770"/>
            <a:ext cx="360000" cy="180000"/>
          </a:xfrm>
          <a:prstGeom prst="cube">
            <a:avLst>
              <a:gd name="adj" fmla="val 49215"/>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FFFFFF"/>
              </a:solidFill>
            </a:endParaRPr>
          </a:p>
        </p:txBody>
      </p:sp>
      <p:sp>
        <p:nvSpPr>
          <p:cNvPr id="111" name="Cube 110"/>
          <p:cNvSpPr/>
          <p:nvPr userDrawn="1"/>
        </p:nvSpPr>
        <p:spPr>
          <a:xfrm>
            <a:off x="8282130" y="5741356"/>
            <a:ext cx="360000" cy="180000"/>
          </a:xfrm>
          <a:prstGeom prst="cube">
            <a:avLst>
              <a:gd name="adj" fmla="val 49215"/>
            </a:avLst>
          </a:prstGeom>
          <a:solidFill>
            <a:srgbClr val="7EA6D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FFFFFF"/>
              </a:solidFill>
            </a:endParaRPr>
          </a:p>
        </p:txBody>
      </p:sp>
      <p:sp>
        <p:nvSpPr>
          <p:cNvPr id="112" name="Cube 111"/>
          <p:cNvSpPr/>
          <p:nvPr userDrawn="1"/>
        </p:nvSpPr>
        <p:spPr>
          <a:xfrm>
            <a:off x="6768261" y="6143000"/>
            <a:ext cx="360000" cy="180000"/>
          </a:xfrm>
          <a:prstGeom prst="cube">
            <a:avLst>
              <a:gd name="adj" fmla="val 49215"/>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FFFFFF"/>
              </a:solidFill>
            </a:endParaRPr>
          </a:p>
        </p:txBody>
      </p:sp>
      <p:sp>
        <p:nvSpPr>
          <p:cNvPr id="113" name="Cube 112"/>
          <p:cNvSpPr/>
          <p:nvPr userDrawn="1"/>
        </p:nvSpPr>
        <p:spPr>
          <a:xfrm>
            <a:off x="7892346" y="5415938"/>
            <a:ext cx="360000" cy="180000"/>
          </a:xfrm>
          <a:prstGeom prst="cube">
            <a:avLst>
              <a:gd name="adj" fmla="val 49215"/>
            </a:avLst>
          </a:prstGeom>
          <a:solidFill>
            <a:srgbClr val="8C224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FFFFFF"/>
              </a:solidFill>
            </a:endParaRPr>
          </a:p>
        </p:txBody>
      </p:sp>
      <p:sp>
        <p:nvSpPr>
          <p:cNvPr id="115" name="Cube 114"/>
          <p:cNvSpPr/>
          <p:nvPr userDrawn="1"/>
        </p:nvSpPr>
        <p:spPr>
          <a:xfrm>
            <a:off x="3225850" y="6138000"/>
            <a:ext cx="360000" cy="180000"/>
          </a:xfrm>
          <a:prstGeom prst="cube">
            <a:avLst>
              <a:gd name="adj" fmla="val 49215"/>
            </a:avLst>
          </a:prstGeom>
          <a:solidFill>
            <a:srgbClr val="7EA6D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FFFFFF"/>
              </a:solidFill>
            </a:endParaRPr>
          </a:p>
        </p:txBody>
      </p:sp>
      <p:sp>
        <p:nvSpPr>
          <p:cNvPr id="116" name="Cube 115"/>
          <p:cNvSpPr/>
          <p:nvPr userDrawn="1"/>
        </p:nvSpPr>
        <p:spPr>
          <a:xfrm>
            <a:off x="3598861" y="6138000"/>
            <a:ext cx="360000" cy="180000"/>
          </a:xfrm>
          <a:prstGeom prst="cube">
            <a:avLst>
              <a:gd name="adj" fmla="val 49215"/>
            </a:avLst>
          </a:prstGeom>
          <a:solidFill>
            <a:srgbClr val="7EA6D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FFFFFF"/>
              </a:solidFill>
            </a:endParaRPr>
          </a:p>
        </p:txBody>
      </p:sp>
      <p:sp>
        <p:nvSpPr>
          <p:cNvPr id="117" name="Cube 116"/>
          <p:cNvSpPr/>
          <p:nvPr userDrawn="1"/>
        </p:nvSpPr>
        <p:spPr>
          <a:xfrm>
            <a:off x="4653261" y="5296765"/>
            <a:ext cx="360000" cy="180000"/>
          </a:xfrm>
          <a:prstGeom prst="cube">
            <a:avLst>
              <a:gd name="adj" fmla="val 49215"/>
            </a:avLst>
          </a:prstGeom>
          <a:solidFill>
            <a:srgbClr val="7EA6D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FFFFFF"/>
              </a:solidFill>
            </a:endParaRPr>
          </a:p>
        </p:txBody>
      </p:sp>
      <p:sp>
        <p:nvSpPr>
          <p:cNvPr id="60" name="Cube 59"/>
          <p:cNvSpPr/>
          <p:nvPr userDrawn="1"/>
        </p:nvSpPr>
        <p:spPr>
          <a:xfrm>
            <a:off x="2955850" y="5662055"/>
            <a:ext cx="360000" cy="180000"/>
          </a:xfrm>
          <a:prstGeom prst="cube">
            <a:avLst>
              <a:gd name="adj" fmla="val 49215"/>
            </a:avLst>
          </a:prstGeom>
          <a:solidFill>
            <a:srgbClr val="00827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FFFFFF"/>
              </a:solidFill>
            </a:endParaRPr>
          </a:p>
        </p:txBody>
      </p:sp>
      <p:sp>
        <p:nvSpPr>
          <p:cNvPr id="61" name="Cube 60"/>
          <p:cNvSpPr/>
          <p:nvPr userDrawn="1"/>
        </p:nvSpPr>
        <p:spPr>
          <a:xfrm>
            <a:off x="4036907" y="5787335"/>
            <a:ext cx="360000" cy="180000"/>
          </a:xfrm>
          <a:prstGeom prst="cube">
            <a:avLst>
              <a:gd name="adj" fmla="val 49215"/>
            </a:avLst>
          </a:prstGeom>
          <a:solidFill>
            <a:srgbClr val="8C224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FFFFFF"/>
              </a:solidFill>
            </a:endParaRPr>
          </a:p>
        </p:txBody>
      </p:sp>
      <p:sp>
        <p:nvSpPr>
          <p:cNvPr id="63" name="Cube 62"/>
          <p:cNvSpPr/>
          <p:nvPr userDrawn="1"/>
        </p:nvSpPr>
        <p:spPr>
          <a:xfrm>
            <a:off x="5886379" y="5458646"/>
            <a:ext cx="360000" cy="180000"/>
          </a:xfrm>
          <a:prstGeom prst="cube">
            <a:avLst>
              <a:gd name="adj" fmla="val 49215"/>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FFFFFF"/>
              </a:solidFill>
            </a:endParaRPr>
          </a:p>
        </p:txBody>
      </p:sp>
      <p:sp>
        <p:nvSpPr>
          <p:cNvPr id="64" name="Cube 63"/>
          <p:cNvSpPr/>
          <p:nvPr userDrawn="1"/>
        </p:nvSpPr>
        <p:spPr>
          <a:xfrm>
            <a:off x="6246379" y="5098646"/>
            <a:ext cx="360000" cy="180000"/>
          </a:xfrm>
          <a:prstGeom prst="cube">
            <a:avLst>
              <a:gd name="adj" fmla="val 49215"/>
            </a:avLst>
          </a:prstGeom>
          <a:solidFill>
            <a:srgbClr val="00827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FFFFFF"/>
              </a:solidFill>
            </a:endParaRPr>
          </a:p>
        </p:txBody>
      </p:sp>
      <p:sp>
        <p:nvSpPr>
          <p:cNvPr id="67" name="Cube 66"/>
          <p:cNvSpPr/>
          <p:nvPr userDrawn="1"/>
        </p:nvSpPr>
        <p:spPr>
          <a:xfrm>
            <a:off x="5533454" y="5098646"/>
            <a:ext cx="360000" cy="180000"/>
          </a:xfrm>
          <a:prstGeom prst="cube">
            <a:avLst>
              <a:gd name="adj" fmla="val 49215"/>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FFFFFF"/>
              </a:solidFill>
            </a:endParaRPr>
          </a:p>
        </p:txBody>
      </p:sp>
      <p:sp>
        <p:nvSpPr>
          <p:cNvPr id="68" name="Cube 67"/>
          <p:cNvSpPr/>
          <p:nvPr userDrawn="1"/>
        </p:nvSpPr>
        <p:spPr>
          <a:xfrm>
            <a:off x="4563261" y="6167910"/>
            <a:ext cx="360000" cy="180000"/>
          </a:xfrm>
          <a:prstGeom prst="cube">
            <a:avLst>
              <a:gd name="adj" fmla="val 49215"/>
            </a:avLst>
          </a:prstGeom>
          <a:solidFill>
            <a:srgbClr val="7EA6D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FFFFFF"/>
              </a:solidFill>
            </a:endParaRPr>
          </a:p>
        </p:txBody>
      </p:sp>
      <p:sp>
        <p:nvSpPr>
          <p:cNvPr id="69" name="Cube 68"/>
          <p:cNvSpPr/>
          <p:nvPr userDrawn="1"/>
        </p:nvSpPr>
        <p:spPr>
          <a:xfrm>
            <a:off x="4177100" y="6176930"/>
            <a:ext cx="360000" cy="180000"/>
          </a:xfrm>
          <a:prstGeom prst="cube">
            <a:avLst>
              <a:gd name="adj" fmla="val 49215"/>
            </a:avLst>
          </a:prstGeom>
          <a:solidFill>
            <a:srgbClr val="00827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FFFFFF"/>
              </a:solidFill>
            </a:endParaRPr>
          </a:p>
        </p:txBody>
      </p:sp>
      <p:sp>
        <p:nvSpPr>
          <p:cNvPr id="70" name="Cube 69"/>
          <p:cNvSpPr/>
          <p:nvPr userDrawn="1"/>
        </p:nvSpPr>
        <p:spPr>
          <a:xfrm>
            <a:off x="3468493" y="5462339"/>
            <a:ext cx="360000" cy="180000"/>
          </a:xfrm>
          <a:prstGeom prst="cube">
            <a:avLst>
              <a:gd name="adj" fmla="val 49215"/>
            </a:avLst>
          </a:prstGeom>
          <a:solidFill>
            <a:srgbClr val="D777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FFFFFF"/>
              </a:solidFill>
            </a:endParaRPr>
          </a:p>
        </p:txBody>
      </p:sp>
      <p:sp>
        <p:nvSpPr>
          <p:cNvPr id="72" name="Cube 71"/>
          <p:cNvSpPr/>
          <p:nvPr userDrawn="1"/>
        </p:nvSpPr>
        <p:spPr>
          <a:xfrm>
            <a:off x="5509527" y="5607335"/>
            <a:ext cx="360000" cy="180000"/>
          </a:xfrm>
          <a:prstGeom prst="cube">
            <a:avLst>
              <a:gd name="adj" fmla="val 49215"/>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FFFFFF"/>
              </a:solidFill>
            </a:endParaRPr>
          </a:p>
        </p:txBody>
      </p:sp>
      <p:sp>
        <p:nvSpPr>
          <p:cNvPr id="19" name="Cube 18"/>
          <p:cNvSpPr/>
          <p:nvPr userDrawn="1"/>
        </p:nvSpPr>
        <p:spPr>
          <a:xfrm>
            <a:off x="984067" y="5695990"/>
            <a:ext cx="360000" cy="180000"/>
          </a:xfrm>
          <a:prstGeom prst="cube">
            <a:avLst>
              <a:gd name="adj" fmla="val 49215"/>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FFFFFF"/>
              </a:solidFill>
            </a:endParaRPr>
          </a:p>
        </p:txBody>
      </p:sp>
      <p:sp>
        <p:nvSpPr>
          <p:cNvPr id="21" name="Cube 20"/>
          <p:cNvSpPr/>
          <p:nvPr userDrawn="1"/>
        </p:nvSpPr>
        <p:spPr>
          <a:xfrm>
            <a:off x="3845541" y="5508000"/>
            <a:ext cx="360000" cy="180000"/>
          </a:xfrm>
          <a:prstGeom prst="cube">
            <a:avLst>
              <a:gd name="adj" fmla="val 49215"/>
            </a:avLst>
          </a:prstGeom>
          <a:solidFill>
            <a:srgbClr val="5D245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FFFFFF"/>
              </a:solidFill>
            </a:endParaRPr>
          </a:p>
        </p:txBody>
      </p:sp>
      <p:sp>
        <p:nvSpPr>
          <p:cNvPr id="55" name="Cube 54"/>
          <p:cNvSpPr/>
          <p:nvPr userDrawn="1"/>
        </p:nvSpPr>
        <p:spPr>
          <a:xfrm>
            <a:off x="2337774" y="5580000"/>
            <a:ext cx="360000" cy="180000"/>
          </a:xfrm>
          <a:prstGeom prst="cube">
            <a:avLst>
              <a:gd name="adj" fmla="val 49215"/>
            </a:avLst>
          </a:prstGeom>
          <a:solidFill>
            <a:srgbClr val="D777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FFFFFF"/>
              </a:solidFill>
            </a:endParaRPr>
          </a:p>
        </p:txBody>
      </p:sp>
      <p:sp>
        <p:nvSpPr>
          <p:cNvPr id="37" name="Cube 36"/>
          <p:cNvSpPr/>
          <p:nvPr userDrawn="1"/>
        </p:nvSpPr>
        <p:spPr>
          <a:xfrm>
            <a:off x="6131760" y="5779364"/>
            <a:ext cx="360000" cy="180000"/>
          </a:xfrm>
          <a:prstGeom prst="cube">
            <a:avLst>
              <a:gd name="adj" fmla="val 49215"/>
            </a:avLst>
          </a:prstGeom>
          <a:solidFill>
            <a:srgbClr val="8C224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FFFFFF"/>
              </a:solidFill>
            </a:endParaRPr>
          </a:p>
        </p:txBody>
      </p:sp>
      <p:sp>
        <p:nvSpPr>
          <p:cNvPr id="44" name="Cube 43"/>
          <p:cNvSpPr/>
          <p:nvPr userDrawn="1"/>
        </p:nvSpPr>
        <p:spPr>
          <a:xfrm>
            <a:off x="8425271" y="5607335"/>
            <a:ext cx="360000" cy="180000"/>
          </a:xfrm>
          <a:prstGeom prst="cube">
            <a:avLst>
              <a:gd name="adj" fmla="val 49215"/>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FFFFFF"/>
              </a:solidFill>
            </a:endParaRPr>
          </a:p>
        </p:txBody>
      </p:sp>
      <p:sp>
        <p:nvSpPr>
          <p:cNvPr id="45" name="Cube 44"/>
          <p:cNvSpPr/>
          <p:nvPr userDrawn="1"/>
        </p:nvSpPr>
        <p:spPr>
          <a:xfrm>
            <a:off x="4950090" y="5839762"/>
            <a:ext cx="360000" cy="180000"/>
          </a:xfrm>
          <a:prstGeom prst="cube">
            <a:avLst>
              <a:gd name="adj" fmla="val 49215"/>
            </a:avLst>
          </a:prstGeom>
          <a:solidFill>
            <a:srgbClr val="8C224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FFFFFF"/>
              </a:solidFill>
            </a:endParaRPr>
          </a:p>
        </p:txBody>
      </p:sp>
      <p:sp>
        <p:nvSpPr>
          <p:cNvPr id="40" name="Cube 39"/>
          <p:cNvSpPr/>
          <p:nvPr userDrawn="1"/>
        </p:nvSpPr>
        <p:spPr>
          <a:xfrm>
            <a:off x="5839097" y="6101356"/>
            <a:ext cx="360000" cy="180000"/>
          </a:xfrm>
          <a:prstGeom prst="cube">
            <a:avLst>
              <a:gd name="adj" fmla="val 49215"/>
            </a:avLst>
          </a:prstGeom>
          <a:solidFill>
            <a:srgbClr val="00827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FFFFFF"/>
              </a:solidFill>
            </a:endParaRPr>
          </a:p>
        </p:txBody>
      </p:sp>
      <p:grpSp>
        <p:nvGrpSpPr>
          <p:cNvPr id="190" name="Group 189"/>
          <p:cNvGrpSpPr/>
          <p:nvPr userDrawn="1"/>
        </p:nvGrpSpPr>
        <p:grpSpPr>
          <a:xfrm>
            <a:off x="-3084" y="-30574"/>
            <a:ext cx="9164084" cy="6888574"/>
            <a:chOff x="-3084" y="-30574"/>
            <a:chExt cx="9164084" cy="6888574"/>
          </a:xfrm>
        </p:grpSpPr>
        <p:sp>
          <p:nvSpPr>
            <p:cNvPr id="193" name="Rectangle 192"/>
            <p:cNvSpPr/>
            <p:nvPr userDrawn="1"/>
          </p:nvSpPr>
          <p:spPr>
            <a:xfrm>
              <a:off x="1590" y="6120000"/>
              <a:ext cx="9159410" cy="7380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FFFFFF"/>
                </a:solidFill>
                <a:latin typeface="Franklin Gothic Book"/>
              </a:endParaRPr>
            </a:p>
          </p:txBody>
        </p:sp>
        <p:sp>
          <p:nvSpPr>
            <p:cNvPr id="194" name="Rectangle 193"/>
            <p:cNvSpPr/>
            <p:nvPr userDrawn="1"/>
          </p:nvSpPr>
          <p:spPr>
            <a:xfrm>
              <a:off x="-3084" y="-30574"/>
              <a:ext cx="9164083" cy="5790574"/>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FFFFFF"/>
                </a:solidFill>
                <a:latin typeface="Franklin Gothic Book"/>
              </a:endParaRPr>
            </a:p>
          </p:txBody>
        </p:sp>
      </p:grpSp>
      <p:sp>
        <p:nvSpPr>
          <p:cNvPr id="195" name="Text Placeholder 6" descr="First level - paragraph text&#10;Second level - bullet 1&#10;Third level - bullet 2&#10;&#10;No more than 100 words per slide" title="Main text copy"/>
          <p:cNvSpPr>
            <a:spLocks noGrp="1"/>
          </p:cNvSpPr>
          <p:nvPr>
            <p:ph type="body" sz="quarter" idx="13"/>
          </p:nvPr>
        </p:nvSpPr>
        <p:spPr>
          <a:xfrm>
            <a:off x="720000" y="2160589"/>
            <a:ext cx="3600000" cy="3239411"/>
          </a:xfrm>
          <a:prstGeom prst="rect">
            <a:avLst/>
          </a:prstGeom>
        </p:spPr>
        <p:txBody>
          <a:bodyPr lIns="0" tIns="0" rIns="0" bIns="0">
            <a:noAutofit/>
          </a:bodyPr>
          <a:lstStyle>
            <a:lvl1pPr marL="0" marR="0" indent="0" algn="l" defTabSz="914400" rtl="0" eaLnBrk="0" fontAlgn="base" latinLnBrk="0" hangingPunct="0">
              <a:lnSpc>
                <a:spcPct val="100000"/>
              </a:lnSpc>
              <a:spcBef>
                <a:spcPts val="0"/>
              </a:spcBef>
              <a:spcAft>
                <a:spcPts val="600"/>
              </a:spcAft>
              <a:buClrTx/>
              <a:buSzTx/>
              <a:buFontTx/>
              <a:buNone/>
              <a:tabLst/>
              <a:defRPr sz="2000">
                <a:solidFill>
                  <a:schemeClr val="tx1"/>
                </a:solidFill>
                <a:latin typeface="Franklin Gothic Book"/>
                <a:cs typeface="Franklin Gothic Book"/>
              </a:defRPr>
            </a:lvl1pPr>
            <a:lvl2pPr marL="179388" marR="0" indent="-179388" algn="l" defTabSz="914400" rtl="0" eaLnBrk="0" fontAlgn="base" latinLnBrk="0" hangingPunct="0">
              <a:lnSpc>
                <a:spcPct val="100000"/>
              </a:lnSpc>
              <a:spcBef>
                <a:spcPts val="0"/>
              </a:spcBef>
              <a:spcAft>
                <a:spcPts val="600"/>
              </a:spcAft>
              <a:buClrTx/>
              <a:buSzTx/>
              <a:buFont typeface="Arial" charset="0"/>
              <a:buChar char="•"/>
              <a:tabLst/>
              <a:defRPr>
                <a:solidFill>
                  <a:schemeClr val="tx1"/>
                </a:solidFill>
                <a:latin typeface="Franklin Gothic Book"/>
                <a:ea typeface="Franklin Gothic Book"/>
                <a:cs typeface="Franklin Gothic Book"/>
              </a:defRPr>
            </a:lvl2pPr>
            <a:lvl3pPr marL="360000" marR="0" indent="-180000" algn="l" defTabSz="914400" rtl="0" eaLnBrk="0" fontAlgn="base" latinLnBrk="0" hangingPunct="0">
              <a:lnSpc>
                <a:spcPct val="100000"/>
              </a:lnSpc>
              <a:spcBef>
                <a:spcPts val="0"/>
              </a:spcBef>
              <a:spcAft>
                <a:spcPts val="600"/>
              </a:spcAft>
              <a:buClrTx/>
              <a:buSzTx/>
              <a:buFont typeface="Arial"/>
              <a:buChar char="•"/>
              <a:tabLst/>
              <a:defRPr>
                <a:solidFill>
                  <a:schemeClr val="tx1"/>
                </a:solidFill>
                <a:latin typeface="Franklin Gothic Book"/>
                <a:ea typeface="Franklin Gothic Book"/>
                <a:cs typeface="Franklin Gothic Book"/>
              </a:defRPr>
            </a:lvl3pPr>
            <a:lvl4pPr marL="540000" marR="0" indent="-180000" algn="l" defTabSz="914400" rtl="0" eaLnBrk="0" fontAlgn="base" latinLnBrk="0" hangingPunct="0">
              <a:lnSpc>
                <a:spcPct val="100000"/>
              </a:lnSpc>
              <a:spcBef>
                <a:spcPts val="0"/>
              </a:spcBef>
              <a:spcAft>
                <a:spcPts val="600"/>
              </a:spcAft>
              <a:buClrTx/>
              <a:buSzTx/>
              <a:buFont typeface="Arial"/>
              <a:buChar char="•"/>
              <a:tabLst/>
              <a:defRPr>
                <a:latin typeface="Franklin Gothic Book"/>
                <a:ea typeface="Franklin Gothic Book"/>
                <a:cs typeface="Franklin Gothic Book"/>
              </a:defRPr>
            </a:lvl4pPr>
          </a:lstStyle>
          <a:p>
            <a:pPr marL="0" marR="0" lvl="0"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dirty="0" smtClean="0">
                <a:ln>
                  <a:noFill/>
                </a:ln>
                <a:solidFill>
                  <a:srgbClr val="58595B"/>
                </a:solidFill>
                <a:effectLst/>
                <a:uLnTx/>
                <a:uFillTx/>
                <a:latin typeface="Arial" pitchFamily="34" charset="0"/>
                <a:ea typeface="ＭＳ Ｐゴシック" charset="0"/>
                <a:cs typeface="Arial" pitchFamily="34" charset="0"/>
              </a:rPr>
              <a:t>Click to edit Master text styles</a:t>
            </a:r>
          </a:p>
          <a:p>
            <a:pPr marL="179388" marR="0" lvl="1" indent="-179388" algn="l" defTabSz="914400" rtl="0" eaLnBrk="0" fontAlgn="base" latinLnBrk="0" hangingPunct="0">
              <a:lnSpc>
                <a:spcPct val="100000"/>
              </a:lnSpc>
              <a:spcBef>
                <a:spcPts val="0"/>
              </a:spcBef>
              <a:spcAft>
                <a:spcPts val="1200"/>
              </a:spcAft>
              <a:buClrTx/>
              <a:buSzTx/>
              <a:buFont typeface="Arial" charset="0"/>
              <a:buChar char="•"/>
              <a:tabLst/>
              <a:defRPr/>
            </a:pPr>
            <a:r>
              <a:rPr kumimoji="0" lang="en-US" sz="1200" b="0" i="0" u="none" strike="noStrike" kern="1200" cap="none" spc="0" normalizeH="0" baseline="0" noProof="0" dirty="0" smtClean="0">
                <a:ln>
                  <a:noFill/>
                </a:ln>
                <a:solidFill>
                  <a:srgbClr val="58595B"/>
                </a:solidFill>
                <a:effectLst/>
                <a:uLnTx/>
                <a:uFillTx/>
                <a:latin typeface="Arial" pitchFamily="34" charset="0"/>
                <a:ea typeface="Arial" charset="0"/>
                <a:cs typeface="Arial" pitchFamily="34" charset="0"/>
              </a:rPr>
              <a:t>Second level</a:t>
            </a:r>
          </a:p>
          <a:p>
            <a:pPr marL="360000" marR="0" lvl="2" indent="-180000" algn="l" defTabSz="914400" rtl="0" eaLnBrk="0" fontAlgn="base" latinLnBrk="0" hangingPunct="0">
              <a:lnSpc>
                <a:spcPct val="100000"/>
              </a:lnSpc>
              <a:spcBef>
                <a:spcPts val="0"/>
              </a:spcBef>
              <a:spcAft>
                <a:spcPts val="1200"/>
              </a:spcAft>
              <a:buClrTx/>
              <a:buSzTx/>
              <a:buFont typeface="Arial"/>
              <a:buChar char="•"/>
              <a:tabLst/>
              <a:defRPr/>
            </a:pPr>
            <a:r>
              <a:rPr kumimoji="0" lang="en-US" sz="1200" b="0" i="0" u="none" strike="noStrike" kern="1200" cap="none" spc="0" normalizeH="0" baseline="0" noProof="0" dirty="0" smtClean="0">
                <a:ln>
                  <a:noFill/>
                </a:ln>
                <a:solidFill>
                  <a:srgbClr val="58595B"/>
                </a:solidFill>
                <a:effectLst/>
                <a:uLnTx/>
                <a:uFillTx/>
                <a:latin typeface="Arial" pitchFamily="34" charset="0"/>
                <a:ea typeface="Arial" charset="0"/>
                <a:cs typeface="Arial" pitchFamily="34" charset="0"/>
              </a:rPr>
              <a:t>Third level</a:t>
            </a:r>
          </a:p>
          <a:p>
            <a:pPr marL="540000" marR="0" lvl="3" indent="-180000" algn="l" defTabSz="914400" rtl="0" eaLnBrk="0" fontAlgn="base" latinLnBrk="0" hangingPunct="0">
              <a:lnSpc>
                <a:spcPct val="100000"/>
              </a:lnSpc>
              <a:spcBef>
                <a:spcPts val="0"/>
              </a:spcBef>
              <a:spcAft>
                <a:spcPts val="1200"/>
              </a:spcAft>
              <a:buClrTx/>
              <a:buSzTx/>
              <a:buFont typeface="Arial"/>
              <a:buChar char="•"/>
              <a:tabLst/>
              <a:defRPr/>
            </a:pPr>
            <a:r>
              <a:rPr kumimoji="0" lang="en-US" sz="1200" b="0" i="0" u="none" strike="noStrike" kern="1200" cap="none" spc="0" normalizeH="0" baseline="0" noProof="0" dirty="0" smtClean="0">
                <a:ln>
                  <a:noFill/>
                </a:ln>
                <a:solidFill>
                  <a:srgbClr val="58595B"/>
                </a:solidFill>
                <a:effectLst/>
                <a:uLnTx/>
                <a:uFillTx/>
                <a:latin typeface="Arial" pitchFamily="34" charset="0"/>
                <a:ea typeface="Arial" charset="0"/>
                <a:cs typeface="Arial" pitchFamily="34" charset="0"/>
              </a:rPr>
              <a:t>Fourth level</a:t>
            </a:r>
          </a:p>
        </p:txBody>
      </p:sp>
      <p:pic>
        <p:nvPicPr>
          <p:cNvPr id="196" name="Picture 195"/>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7399487" y="210357"/>
            <a:ext cx="1430017" cy="724560"/>
          </a:xfrm>
          <a:prstGeom prst="rect">
            <a:avLst/>
          </a:prstGeom>
        </p:spPr>
      </p:pic>
      <p:sp>
        <p:nvSpPr>
          <p:cNvPr id="197" name="Text Placeholder 6" descr="First level - paragraph text&#10;Second level - bullet 1&#10;Third level - bullet 2&#10;&#10;No more than 100 words per slide" title="Main text copy"/>
          <p:cNvSpPr>
            <a:spLocks noGrp="1"/>
          </p:cNvSpPr>
          <p:nvPr>
            <p:ph type="body" sz="quarter" idx="14"/>
          </p:nvPr>
        </p:nvSpPr>
        <p:spPr>
          <a:xfrm>
            <a:off x="4680000" y="2160589"/>
            <a:ext cx="3600000" cy="3239411"/>
          </a:xfrm>
          <a:prstGeom prst="rect">
            <a:avLst/>
          </a:prstGeom>
        </p:spPr>
        <p:txBody>
          <a:bodyPr lIns="0" tIns="0" rIns="0" bIns="0">
            <a:noAutofit/>
          </a:bodyPr>
          <a:lstStyle>
            <a:lvl1pPr marL="0" marR="0" indent="0" algn="l" defTabSz="914400" rtl="0" eaLnBrk="0" fontAlgn="base" latinLnBrk="0" hangingPunct="0">
              <a:lnSpc>
                <a:spcPct val="100000"/>
              </a:lnSpc>
              <a:spcBef>
                <a:spcPts val="0"/>
              </a:spcBef>
              <a:spcAft>
                <a:spcPts val="600"/>
              </a:spcAft>
              <a:buClrTx/>
              <a:buSzTx/>
              <a:buFontTx/>
              <a:buNone/>
              <a:tabLst/>
              <a:defRPr sz="2000">
                <a:solidFill>
                  <a:schemeClr val="tx1"/>
                </a:solidFill>
                <a:latin typeface="Franklin Gothic Book"/>
                <a:cs typeface="Franklin Gothic Book"/>
              </a:defRPr>
            </a:lvl1pPr>
            <a:lvl2pPr marL="179388" marR="0" indent="-179388" algn="l" defTabSz="914400" rtl="0" eaLnBrk="0" fontAlgn="base" latinLnBrk="0" hangingPunct="0">
              <a:lnSpc>
                <a:spcPct val="100000"/>
              </a:lnSpc>
              <a:spcBef>
                <a:spcPts val="0"/>
              </a:spcBef>
              <a:spcAft>
                <a:spcPts val="600"/>
              </a:spcAft>
              <a:buClrTx/>
              <a:buSzTx/>
              <a:buFont typeface="Arial" charset="0"/>
              <a:buChar char="•"/>
              <a:tabLst/>
              <a:defRPr>
                <a:solidFill>
                  <a:schemeClr val="tx1"/>
                </a:solidFill>
                <a:latin typeface="Franklin Gothic Book"/>
                <a:ea typeface="Franklin Gothic Book"/>
                <a:cs typeface="Franklin Gothic Book"/>
              </a:defRPr>
            </a:lvl2pPr>
            <a:lvl3pPr marL="360000" marR="0" indent="-180000" algn="l" defTabSz="914400" rtl="0" eaLnBrk="0" fontAlgn="base" latinLnBrk="0" hangingPunct="0">
              <a:lnSpc>
                <a:spcPct val="100000"/>
              </a:lnSpc>
              <a:spcBef>
                <a:spcPts val="0"/>
              </a:spcBef>
              <a:spcAft>
                <a:spcPts val="600"/>
              </a:spcAft>
              <a:buClrTx/>
              <a:buSzTx/>
              <a:buFont typeface="Arial"/>
              <a:buChar char="•"/>
              <a:tabLst/>
              <a:defRPr>
                <a:solidFill>
                  <a:schemeClr val="tx1"/>
                </a:solidFill>
                <a:latin typeface="Franklin Gothic Book"/>
                <a:ea typeface="Franklin Gothic Book"/>
                <a:cs typeface="Franklin Gothic Book"/>
              </a:defRPr>
            </a:lvl3pPr>
            <a:lvl4pPr marL="540000" marR="0" indent="-180000" algn="l" defTabSz="914400" rtl="0" eaLnBrk="0" fontAlgn="base" latinLnBrk="0" hangingPunct="0">
              <a:lnSpc>
                <a:spcPct val="100000"/>
              </a:lnSpc>
              <a:spcBef>
                <a:spcPts val="0"/>
              </a:spcBef>
              <a:spcAft>
                <a:spcPts val="600"/>
              </a:spcAft>
              <a:buClrTx/>
              <a:buSzTx/>
              <a:buFont typeface="Arial"/>
              <a:buChar char="•"/>
              <a:tabLst/>
              <a:defRPr>
                <a:latin typeface="Franklin Gothic Book"/>
                <a:ea typeface="Franklin Gothic Book"/>
                <a:cs typeface="Franklin Gothic Book"/>
              </a:defRPr>
            </a:lvl4pPr>
          </a:lstStyle>
          <a:p>
            <a:pPr marL="0" marR="0" lvl="0"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dirty="0" smtClean="0">
                <a:ln>
                  <a:noFill/>
                </a:ln>
                <a:solidFill>
                  <a:srgbClr val="58595B"/>
                </a:solidFill>
                <a:effectLst/>
                <a:uLnTx/>
                <a:uFillTx/>
                <a:latin typeface="Arial" pitchFamily="34" charset="0"/>
                <a:ea typeface="ＭＳ Ｐゴシック" charset="0"/>
                <a:cs typeface="Arial" pitchFamily="34" charset="0"/>
              </a:rPr>
              <a:t>Click to edit Master text styles</a:t>
            </a:r>
          </a:p>
          <a:p>
            <a:pPr marL="179388" marR="0" lvl="1" indent="-179388" algn="l" defTabSz="914400" rtl="0" eaLnBrk="0" fontAlgn="base" latinLnBrk="0" hangingPunct="0">
              <a:lnSpc>
                <a:spcPct val="100000"/>
              </a:lnSpc>
              <a:spcBef>
                <a:spcPts val="0"/>
              </a:spcBef>
              <a:spcAft>
                <a:spcPts val="1200"/>
              </a:spcAft>
              <a:buClrTx/>
              <a:buSzTx/>
              <a:buFont typeface="Arial" charset="0"/>
              <a:buChar char="•"/>
              <a:tabLst/>
              <a:defRPr/>
            </a:pPr>
            <a:r>
              <a:rPr kumimoji="0" lang="en-US" sz="1200" b="0" i="0" u="none" strike="noStrike" kern="1200" cap="none" spc="0" normalizeH="0" baseline="0" noProof="0" dirty="0" smtClean="0">
                <a:ln>
                  <a:noFill/>
                </a:ln>
                <a:solidFill>
                  <a:srgbClr val="58595B"/>
                </a:solidFill>
                <a:effectLst/>
                <a:uLnTx/>
                <a:uFillTx/>
                <a:latin typeface="Arial" pitchFamily="34" charset="0"/>
                <a:ea typeface="Arial" charset="0"/>
                <a:cs typeface="Arial" pitchFamily="34" charset="0"/>
              </a:rPr>
              <a:t>Second level</a:t>
            </a:r>
          </a:p>
          <a:p>
            <a:pPr marL="360000" marR="0" lvl="2" indent="-180000" algn="l" defTabSz="914400" rtl="0" eaLnBrk="0" fontAlgn="base" latinLnBrk="0" hangingPunct="0">
              <a:lnSpc>
                <a:spcPct val="100000"/>
              </a:lnSpc>
              <a:spcBef>
                <a:spcPts val="0"/>
              </a:spcBef>
              <a:spcAft>
                <a:spcPts val="1200"/>
              </a:spcAft>
              <a:buClrTx/>
              <a:buSzTx/>
              <a:buFont typeface="Arial"/>
              <a:buChar char="•"/>
              <a:tabLst/>
              <a:defRPr/>
            </a:pPr>
            <a:r>
              <a:rPr kumimoji="0" lang="en-US" sz="1200" b="0" i="0" u="none" strike="noStrike" kern="1200" cap="none" spc="0" normalizeH="0" baseline="0" noProof="0" dirty="0" smtClean="0">
                <a:ln>
                  <a:noFill/>
                </a:ln>
                <a:solidFill>
                  <a:srgbClr val="58595B"/>
                </a:solidFill>
                <a:effectLst/>
                <a:uLnTx/>
                <a:uFillTx/>
                <a:latin typeface="Arial" pitchFamily="34" charset="0"/>
                <a:ea typeface="Arial" charset="0"/>
                <a:cs typeface="Arial" pitchFamily="34" charset="0"/>
              </a:rPr>
              <a:t>Third level</a:t>
            </a:r>
          </a:p>
          <a:p>
            <a:pPr marL="540000" marR="0" lvl="3" indent="-180000" algn="l" defTabSz="914400" rtl="0" eaLnBrk="0" fontAlgn="base" latinLnBrk="0" hangingPunct="0">
              <a:lnSpc>
                <a:spcPct val="100000"/>
              </a:lnSpc>
              <a:spcBef>
                <a:spcPts val="0"/>
              </a:spcBef>
              <a:spcAft>
                <a:spcPts val="1200"/>
              </a:spcAft>
              <a:buClrTx/>
              <a:buSzTx/>
              <a:buFont typeface="Arial"/>
              <a:buChar char="•"/>
              <a:tabLst/>
              <a:defRPr/>
            </a:pPr>
            <a:r>
              <a:rPr kumimoji="0" lang="en-US" sz="1200" b="0" i="0" u="none" strike="noStrike" kern="1200" cap="none" spc="0" normalizeH="0" baseline="0" noProof="0" dirty="0" smtClean="0">
                <a:ln>
                  <a:noFill/>
                </a:ln>
                <a:solidFill>
                  <a:srgbClr val="58595B"/>
                </a:solidFill>
                <a:effectLst/>
                <a:uLnTx/>
                <a:uFillTx/>
                <a:latin typeface="Arial" pitchFamily="34" charset="0"/>
                <a:ea typeface="Arial" charset="0"/>
                <a:cs typeface="Arial" pitchFamily="34" charset="0"/>
              </a:rPr>
              <a:t>Fourth level</a:t>
            </a:r>
          </a:p>
        </p:txBody>
      </p:sp>
      <p:sp>
        <p:nvSpPr>
          <p:cNvPr id="198" name="Title 1"/>
          <p:cNvSpPr>
            <a:spLocks noGrp="1"/>
          </p:cNvSpPr>
          <p:nvPr>
            <p:ph type="title"/>
          </p:nvPr>
        </p:nvSpPr>
        <p:spPr>
          <a:xfrm>
            <a:off x="719134" y="0"/>
            <a:ext cx="6291266" cy="1079499"/>
          </a:xfrm>
        </p:spPr>
        <p:txBody>
          <a:bodyPr/>
          <a:lstStyle/>
          <a:p>
            <a:r>
              <a:rPr lang="en-GB" dirty="0" smtClean="0"/>
              <a:t>Click to edit Master title style</a:t>
            </a:r>
            <a:endParaRPr lang="en-US" dirty="0"/>
          </a:p>
        </p:txBody>
      </p:sp>
      <p:cxnSp>
        <p:nvCxnSpPr>
          <p:cNvPr id="199" name="Straight Connector 198"/>
          <p:cNvCxnSpPr/>
          <p:nvPr userDrawn="1"/>
        </p:nvCxnSpPr>
        <p:spPr bwMode="auto">
          <a:xfrm>
            <a:off x="-3083" y="1079500"/>
            <a:ext cx="9144000" cy="0"/>
          </a:xfrm>
          <a:prstGeom prst="line">
            <a:avLst/>
          </a:prstGeom>
          <a:ln w="3175"/>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246755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200"/>
                                        <p:tgtEl>
                                          <p:spTgt spid="17"/>
                                        </p:tgtEl>
                                      </p:cBhvr>
                                    </p:animEffect>
                                  </p:childTnLst>
                                </p:cTn>
                              </p:par>
                            </p:childTnLst>
                          </p:cTn>
                        </p:par>
                        <p:par>
                          <p:cTn id="8" fill="hold">
                            <p:stCondLst>
                              <p:cond delay="200"/>
                            </p:stCondLst>
                            <p:childTnLst>
                              <p:par>
                                <p:cTn id="9" presetID="10" presetClass="entr" presetSubtype="0"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fade">
                                      <p:cBhvr>
                                        <p:cTn id="11" dur="200"/>
                                        <p:tgtEl>
                                          <p:spTgt spid="18"/>
                                        </p:tgtEl>
                                      </p:cBhvr>
                                    </p:animEffect>
                                  </p:childTnLst>
                                </p:cTn>
                              </p:par>
                            </p:childTnLst>
                          </p:cTn>
                        </p:par>
                        <p:par>
                          <p:cTn id="12" fill="hold">
                            <p:stCondLst>
                              <p:cond delay="400"/>
                            </p:stCondLst>
                            <p:childTnLst>
                              <p:par>
                                <p:cTn id="13" presetID="10" presetClass="entr" presetSubtype="0" fill="hold" grpId="0" nodeType="afterEffect">
                                  <p:stCondLst>
                                    <p:cond delay="0"/>
                                  </p:stCondLst>
                                  <p:childTnLst>
                                    <p:set>
                                      <p:cBhvr>
                                        <p:cTn id="14" dur="1" fill="hold">
                                          <p:stCondLst>
                                            <p:cond delay="0"/>
                                          </p:stCondLst>
                                        </p:cTn>
                                        <p:tgtEl>
                                          <p:spTgt spid="21"/>
                                        </p:tgtEl>
                                        <p:attrNameLst>
                                          <p:attrName>style.visibility</p:attrName>
                                        </p:attrNameLst>
                                      </p:cBhvr>
                                      <p:to>
                                        <p:strVal val="visible"/>
                                      </p:to>
                                    </p:set>
                                    <p:animEffect transition="in" filter="fade">
                                      <p:cBhvr>
                                        <p:cTn id="15" dur="200"/>
                                        <p:tgtEl>
                                          <p:spTgt spid="21"/>
                                        </p:tgtEl>
                                      </p:cBhvr>
                                    </p:animEffect>
                                  </p:childTnLst>
                                </p:cTn>
                              </p:par>
                            </p:childTnLst>
                          </p:cTn>
                        </p:par>
                        <p:par>
                          <p:cTn id="16" fill="hold">
                            <p:stCondLst>
                              <p:cond delay="600"/>
                            </p:stCondLst>
                            <p:childTnLst>
                              <p:par>
                                <p:cTn id="17" presetID="10" presetClass="entr" presetSubtype="0" fill="hold" grpId="0" nodeType="afterEffect">
                                  <p:stCondLst>
                                    <p:cond delay="0"/>
                                  </p:stCondLst>
                                  <p:childTnLst>
                                    <p:set>
                                      <p:cBhvr>
                                        <p:cTn id="18" dur="1" fill="hold">
                                          <p:stCondLst>
                                            <p:cond delay="0"/>
                                          </p:stCondLst>
                                        </p:cTn>
                                        <p:tgtEl>
                                          <p:spTgt spid="24"/>
                                        </p:tgtEl>
                                        <p:attrNameLst>
                                          <p:attrName>style.visibility</p:attrName>
                                        </p:attrNameLst>
                                      </p:cBhvr>
                                      <p:to>
                                        <p:strVal val="visible"/>
                                      </p:to>
                                    </p:set>
                                    <p:animEffect transition="in" filter="fade">
                                      <p:cBhvr>
                                        <p:cTn id="19" dur="200"/>
                                        <p:tgtEl>
                                          <p:spTgt spid="24"/>
                                        </p:tgtEl>
                                      </p:cBhvr>
                                    </p:animEffect>
                                  </p:childTnLst>
                                </p:cTn>
                              </p:par>
                            </p:childTnLst>
                          </p:cTn>
                        </p:par>
                        <p:par>
                          <p:cTn id="20" fill="hold">
                            <p:stCondLst>
                              <p:cond delay="800"/>
                            </p:stCondLst>
                            <p:childTnLst>
                              <p:par>
                                <p:cTn id="21" presetID="10" presetClass="entr" presetSubtype="0" fill="hold" grpId="0" nodeType="afterEffect">
                                  <p:stCondLst>
                                    <p:cond delay="0"/>
                                  </p:stCondLst>
                                  <p:childTnLst>
                                    <p:set>
                                      <p:cBhvr>
                                        <p:cTn id="22" dur="1" fill="hold">
                                          <p:stCondLst>
                                            <p:cond delay="0"/>
                                          </p:stCondLst>
                                        </p:cTn>
                                        <p:tgtEl>
                                          <p:spTgt spid="25"/>
                                        </p:tgtEl>
                                        <p:attrNameLst>
                                          <p:attrName>style.visibility</p:attrName>
                                        </p:attrNameLst>
                                      </p:cBhvr>
                                      <p:to>
                                        <p:strVal val="visible"/>
                                      </p:to>
                                    </p:set>
                                    <p:animEffect transition="in" filter="fade">
                                      <p:cBhvr>
                                        <p:cTn id="23" dur="200"/>
                                        <p:tgtEl>
                                          <p:spTgt spid="25"/>
                                        </p:tgtEl>
                                      </p:cBhvr>
                                    </p:animEffect>
                                  </p:childTnLst>
                                </p:cTn>
                              </p:par>
                            </p:childTnLst>
                          </p:cTn>
                        </p:par>
                        <p:par>
                          <p:cTn id="24" fill="hold">
                            <p:stCondLst>
                              <p:cond delay="1000"/>
                            </p:stCondLst>
                            <p:childTnLst>
                              <p:par>
                                <p:cTn id="25" presetID="10" presetClass="entr" presetSubtype="0" fill="hold" grpId="0" nodeType="afterEffect">
                                  <p:stCondLst>
                                    <p:cond delay="0"/>
                                  </p:stCondLst>
                                  <p:childTnLst>
                                    <p:set>
                                      <p:cBhvr>
                                        <p:cTn id="26" dur="1" fill="hold">
                                          <p:stCondLst>
                                            <p:cond delay="0"/>
                                          </p:stCondLst>
                                        </p:cTn>
                                        <p:tgtEl>
                                          <p:spTgt spid="26"/>
                                        </p:tgtEl>
                                        <p:attrNameLst>
                                          <p:attrName>style.visibility</p:attrName>
                                        </p:attrNameLst>
                                      </p:cBhvr>
                                      <p:to>
                                        <p:strVal val="visible"/>
                                      </p:to>
                                    </p:set>
                                    <p:animEffect transition="in" filter="fade">
                                      <p:cBhvr>
                                        <p:cTn id="27" dur="200"/>
                                        <p:tgtEl>
                                          <p:spTgt spid="26"/>
                                        </p:tgtEl>
                                      </p:cBhvr>
                                    </p:animEffect>
                                  </p:childTnLst>
                                </p:cTn>
                              </p:par>
                            </p:childTnLst>
                          </p:cTn>
                        </p:par>
                        <p:par>
                          <p:cTn id="28" fill="hold">
                            <p:stCondLst>
                              <p:cond delay="1200"/>
                            </p:stCondLst>
                            <p:childTnLst>
                              <p:par>
                                <p:cTn id="29" presetID="10" presetClass="entr" presetSubtype="0" fill="hold" grpId="0" nodeType="afterEffect">
                                  <p:stCondLst>
                                    <p:cond delay="0"/>
                                  </p:stCondLst>
                                  <p:childTnLst>
                                    <p:set>
                                      <p:cBhvr>
                                        <p:cTn id="30" dur="1" fill="hold">
                                          <p:stCondLst>
                                            <p:cond delay="0"/>
                                          </p:stCondLst>
                                        </p:cTn>
                                        <p:tgtEl>
                                          <p:spTgt spid="32"/>
                                        </p:tgtEl>
                                        <p:attrNameLst>
                                          <p:attrName>style.visibility</p:attrName>
                                        </p:attrNameLst>
                                      </p:cBhvr>
                                      <p:to>
                                        <p:strVal val="visible"/>
                                      </p:to>
                                    </p:set>
                                    <p:animEffect transition="in" filter="fade">
                                      <p:cBhvr>
                                        <p:cTn id="31" dur="200"/>
                                        <p:tgtEl>
                                          <p:spTgt spid="32"/>
                                        </p:tgtEl>
                                      </p:cBhvr>
                                    </p:animEffect>
                                  </p:childTnLst>
                                </p:cTn>
                              </p:par>
                            </p:childTnLst>
                          </p:cTn>
                        </p:par>
                        <p:par>
                          <p:cTn id="32" fill="hold">
                            <p:stCondLst>
                              <p:cond delay="1400"/>
                            </p:stCondLst>
                            <p:childTnLst>
                              <p:par>
                                <p:cTn id="33" presetID="10" presetClass="entr" presetSubtype="0" fill="hold" grpId="0" nodeType="afterEffect">
                                  <p:stCondLst>
                                    <p:cond delay="0"/>
                                  </p:stCondLst>
                                  <p:childTnLst>
                                    <p:set>
                                      <p:cBhvr>
                                        <p:cTn id="34" dur="1" fill="hold">
                                          <p:stCondLst>
                                            <p:cond delay="0"/>
                                          </p:stCondLst>
                                        </p:cTn>
                                        <p:tgtEl>
                                          <p:spTgt spid="38"/>
                                        </p:tgtEl>
                                        <p:attrNameLst>
                                          <p:attrName>style.visibility</p:attrName>
                                        </p:attrNameLst>
                                      </p:cBhvr>
                                      <p:to>
                                        <p:strVal val="visible"/>
                                      </p:to>
                                    </p:set>
                                    <p:animEffect transition="in" filter="fade">
                                      <p:cBhvr>
                                        <p:cTn id="35" dur="200"/>
                                        <p:tgtEl>
                                          <p:spTgt spid="38"/>
                                        </p:tgtEl>
                                      </p:cBhvr>
                                    </p:animEffect>
                                  </p:childTnLst>
                                </p:cTn>
                              </p:par>
                            </p:childTnLst>
                          </p:cTn>
                        </p:par>
                        <p:par>
                          <p:cTn id="36" fill="hold">
                            <p:stCondLst>
                              <p:cond delay="1600"/>
                            </p:stCondLst>
                            <p:childTnLst>
                              <p:par>
                                <p:cTn id="37" presetID="10" presetClass="entr" presetSubtype="0" fill="hold" grpId="0" nodeType="afterEffect">
                                  <p:stCondLst>
                                    <p:cond delay="0"/>
                                  </p:stCondLst>
                                  <p:childTnLst>
                                    <p:set>
                                      <p:cBhvr>
                                        <p:cTn id="38" dur="1" fill="hold">
                                          <p:stCondLst>
                                            <p:cond delay="0"/>
                                          </p:stCondLst>
                                        </p:cTn>
                                        <p:tgtEl>
                                          <p:spTgt spid="40"/>
                                        </p:tgtEl>
                                        <p:attrNameLst>
                                          <p:attrName>style.visibility</p:attrName>
                                        </p:attrNameLst>
                                      </p:cBhvr>
                                      <p:to>
                                        <p:strVal val="visible"/>
                                      </p:to>
                                    </p:set>
                                    <p:animEffect transition="in" filter="fade">
                                      <p:cBhvr>
                                        <p:cTn id="39" dur="200"/>
                                        <p:tgtEl>
                                          <p:spTgt spid="40"/>
                                        </p:tgtEl>
                                      </p:cBhvr>
                                    </p:animEffect>
                                  </p:childTnLst>
                                </p:cTn>
                              </p:par>
                            </p:childTnLst>
                          </p:cTn>
                        </p:par>
                        <p:par>
                          <p:cTn id="40" fill="hold">
                            <p:stCondLst>
                              <p:cond delay="1800"/>
                            </p:stCondLst>
                            <p:childTnLst>
                              <p:par>
                                <p:cTn id="41" presetID="10" presetClass="entr" presetSubtype="0" fill="hold" grpId="0" nodeType="afterEffect">
                                  <p:stCondLst>
                                    <p:cond delay="0"/>
                                  </p:stCondLst>
                                  <p:childTnLst>
                                    <p:set>
                                      <p:cBhvr>
                                        <p:cTn id="42" dur="1" fill="hold">
                                          <p:stCondLst>
                                            <p:cond delay="0"/>
                                          </p:stCondLst>
                                        </p:cTn>
                                        <p:tgtEl>
                                          <p:spTgt spid="42"/>
                                        </p:tgtEl>
                                        <p:attrNameLst>
                                          <p:attrName>style.visibility</p:attrName>
                                        </p:attrNameLst>
                                      </p:cBhvr>
                                      <p:to>
                                        <p:strVal val="visible"/>
                                      </p:to>
                                    </p:set>
                                    <p:animEffect transition="in" filter="fade">
                                      <p:cBhvr>
                                        <p:cTn id="43" dur="200"/>
                                        <p:tgtEl>
                                          <p:spTgt spid="42"/>
                                        </p:tgtEl>
                                      </p:cBhvr>
                                    </p:animEffect>
                                  </p:childTnLst>
                                </p:cTn>
                              </p:par>
                            </p:childTnLst>
                          </p:cTn>
                        </p:par>
                        <p:par>
                          <p:cTn id="44" fill="hold">
                            <p:stCondLst>
                              <p:cond delay="2000"/>
                            </p:stCondLst>
                            <p:childTnLst>
                              <p:par>
                                <p:cTn id="45" presetID="10" presetClass="entr" presetSubtype="0" fill="hold" grpId="0" nodeType="afterEffect">
                                  <p:stCondLst>
                                    <p:cond delay="0"/>
                                  </p:stCondLst>
                                  <p:childTnLst>
                                    <p:set>
                                      <p:cBhvr>
                                        <p:cTn id="46" dur="1" fill="hold">
                                          <p:stCondLst>
                                            <p:cond delay="0"/>
                                          </p:stCondLst>
                                        </p:cTn>
                                        <p:tgtEl>
                                          <p:spTgt spid="46"/>
                                        </p:tgtEl>
                                        <p:attrNameLst>
                                          <p:attrName>style.visibility</p:attrName>
                                        </p:attrNameLst>
                                      </p:cBhvr>
                                      <p:to>
                                        <p:strVal val="visible"/>
                                      </p:to>
                                    </p:set>
                                    <p:animEffect transition="in" filter="fade">
                                      <p:cBhvr>
                                        <p:cTn id="47" dur="200"/>
                                        <p:tgtEl>
                                          <p:spTgt spid="46"/>
                                        </p:tgtEl>
                                      </p:cBhvr>
                                    </p:animEffect>
                                  </p:childTnLst>
                                </p:cTn>
                              </p:par>
                            </p:childTnLst>
                          </p:cTn>
                        </p:par>
                        <p:par>
                          <p:cTn id="48" fill="hold">
                            <p:stCondLst>
                              <p:cond delay="2200"/>
                            </p:stCondLst>
                            <p:childTnLst>
                              <p:par>
                                <p:cTn id="49" presetID="10" presetClass="entr" presetSubtype="0" fill="hold" grpId="0" nodeType="afterEffect">
                                  <p:stCondLst>
                                    <p:cond delay="0"/>
                                  </p:stCondLst>
                                  <p:childTnLst>
                                    <p:set>
                                      <p:cBhvr>
                                        <p:cTn id="50" dur="1" fill="hold">
                                          <p:stCondLst>
                                            <p:cond delay="0"/>
                                          </p:stCondLst>
                                        </p:cTn>
                                        <p:tgtEl>
                                          <p:spTgt spid="53"/>
                                        </p:tgtEl>
                                        <p:attrNameLst>
                                          <p:attrName>style.visibility</p:attrName>
                                        </p:attrNameLst>
                                      </p:cBhvr>
                                      <p:to>
                                        <p:strVal val="visible"/>
                                      </p:to>
                                    </p:set>
                                    <p:animEffect transition="in" filter="fade">
                                      <p:cBhvr>
                                        <p:cTn id="51" dur="200"/>
                                        <p:tgtEl>
                                          <p:spTgt spid="53"/>
                                        </p:tgtEl>
                                      </p:cBhvr>
                                    </p:animEffect>
                                  </p:childTnLst>
                                </p:cTn>
                              </p:par>
                            </p:childTnLst>
                          </p:cTn>
                        </p:par>
                        <p:par>
                          <p:cTn id="52" fill="hold">
                            <p:stCondLst>
                              <p:cond delay="2400"/>
                            </p:stCondLst>
                            <p:childTnLst>
                              <p:par>
                                <p:cTn id="53" presetID="10" presetClass="entr" presetSubtype="0" fill="hold" grpId="0" nodeType="afterEffect">
                                  <p:stCondLst>
                                    <p:cond delay="0"/>
                                  </p:stCondLst>
                                  <p:childTnLst>
                                    <p:set>
                                      <p:cBhvr>
                                        <p:cTn id="54" dur="1" fill="hold">
                                          <p:stCondLst>
                                            <p:cond delay="0"/>
                                          </p:stCondLst>
                                        </p:cTn>
                                        <p:tgtEl>
                                          <p:spTgt spid="59"/>
                                        </p:tgtEl>
                                        <p:attrNameLst>
                                          <p:attrName>style.visibility</p:attrName>
                                        </p:attrNameLst>
                                      </p:cBhvr>
                                      <p:to>
                                        <p:strVal val="visible"/>
                                      </p:to>
                                    </p:set>
                                    <p:animEffect transition="in" filter="fade">
                                      <p:cBhvr>
                                        <p:cTn id="55" dur="200"/>
                                        <p:tgtEl>
                                          <p:spTgt spid="59"/>
                                        </p:tgtEl>
                                      </p:cBhvr>
                                    </p:animEffect>
                                  </p:childTnLst>
                                </p:cTn>
                              </p:par>
                            </p:childTnLst>
                          </p:cTn>
                        </p:par>
                        <p:par>
                          <p:cTn id="56" fill="hold">
                            <p:stCondLst>
                              <p:cond delay="2600"/>
                            </p:stCondLst>
                            <p:childTnLst>
                              <p:par>
                                <p:cTn id="57" presetID="10" presetClass="entr" presetSubtype="0" fill="hold" grpId="0" nodeType="afterEffect">
                                  <p:stCondLst>
                                    <p:cond delay="0"/>
                                  </p:stCondLst>
                                  <p:childTnLst>
                                    <p:set>
                                      <p:cBhvr>
                                        <p:cTn id="58" dur="1" fill="hold">
                                          <p:stCondLst>
                                            <p:cond delay="0"/>
                                          </p:stCondLst>
                                        </p:cTn>
                                        <p:tgtEl>
                                          <p:spTgt spid="62"/>
                                        </p:tgtEl>
                                        <p:attrNameLst>
                                          <p:attrName>style.visibility</p:attrName>
                                        </p:attrNameLst>
                                      </p:cBhvr>
                                      <p:to>
                                        <p:strVal val="visible"/>
                                      </p:to>
                                    </p:set>
                                    <p:animEffect transition="in" filter="fade">
                                      <p:cBhvr>
                                        <p:cTn id="59" dur="200"/>
                                        <p:tgtEl>
                                          <p:spTgt spid="62"/>
                                        </p:tgtEl>
                                      </p:cBhvr>
                                    </p:animEffect>
                                  </p:childTnLst>
                                </p:cTn>
                              </p:par>
                            </p:childTnLst>
                          </p:cTn>
                        </p:par>
                        <p:par>
                          <p:cTn id="60" fill="hold">
                            <p:stCondLst>
                              <p:cond delay="2800"/>
                            </p:stCondLst>
                            <p:childTnLst>
                              <p:par>
                                <p:cTn id="61" presetID="10" presetClass="entr" presetSubtype="0" fill="hold" grpId="0" nodeType="afterEffect">
                                  <p:stCondLst>
                                    <p:cond delay="0"/>
                                  </p:stCondLst>
                                  <p:childTnLst>
                                    <p:set>
                                      <p:cBhvr>
                                        <p:cTn id="62" dur="1" fill="hold">
                                          <p:stCondLst>
                                            <p:cond delay="0"/>
                                          </p:stCondLst>
                                        </p:cTn>
                                        <p:tgtEl>
                                          <p:spTgt spid="66"/>
                                        </p:tgtEl>
                                        <p:attrNameLst>
                                          <p:attrName>style.visibility</p:attrName>
                                        </p:attrNameLst>
                                      </p:cBhvr>
                                      <p:to>
                                        <p:strVal val="visible"/>
                                      </p:to>
                                    </p:set>
                                    <p:animEffect transition="in" filter="fade">
                                      <p:cBhvr>
                                        <p:cTn id="63" dur="200"/>
                                        <p:tgtEl>
                                          <p:spTgt spid="66"/>
                                        </p:tgtEl>
                                      </p:cBhvr>
                                    </p:animEffect>
                                  </p:childTnLst>
                                </p:cTn>
                              </p:par>
                            </p:childTnLst>
                          </p:cTn>
                        </p:par>
                        <p:par>
                          <p:cTn id="64" fill="hold">
                            <p:stCondLst>
                              <p:cond delay="3000"/>
                            </p:stCondLst>
                            <p:childTnLst>
                              <p:par>
                                <p:cTn id="65" presetID="10" presetClass="entr" presetSubtype="0" fill="hold" grpId="0" nodeType="afterEffect">
                                  <p:stCondLst>
                                    <p:cond delay="0"/>
                                  </p:stCondLst>
                                  <p:childTnLst>
                                    <p:set>
                                      <p:cBhvr>
                                        <p:cTn id="66" dur="1" fill="hold">
                                          <p:stCondLst>
                                            <p:cond delay="0"/>
                                          </p:stCondLst>
                                        </p:cTn>
                                        <p:tgtEl>
                                          <p:spTgt spid="51"/>
                                        </p:tgtEl>
                                        <p:attrNameLst>
                                          <p:attrName>style.visibility</p:attrName>
                                        </p:attrNameLst>
                                      </p:cBhvr>
                                      <p:to>
                                        <p:strVal val="visible"/>
                                      </p:to>
                                    </p:set>
                                    <p:animEffect transition="in" filter="fade">
                                      <p:cBhvr>
                                        <p:cTn id="67" dur="200"/>
                                        <p:tgtEl>
                                          <p:spTgt spid="51"/>
                                        </p:tgtEl>
                                      </p:cBhvr>
                                    </p:animEffect>
                                  </p:childTnLst>
                                </p:cTn>
                              </p:par>
                            </p:childTnLst>
                          </p:cTn>
                        </p:par>
                        <p:par>
                          <p:cTn id="68" fill="hold">
                            <p:stCondLst>
                              <p:cond delay="3200"/>
                            </p:stCondLst>
                            <p:childTnLst>
                              <p:par>
                                <p:cTn id="69" presetID="10" presetClass="entr" presetSubtype="0" fill="hold" grpId="0" nodeType="afterEffect">
                                  <p:stCondLst>
                                    <p:cond delay="0"/>
                                  </p:stCondLst>
                                  <p:childTnLst>
                                    <p:set>
                                      <p:cBhvr>
                                        <p:cTn id="70" dur="1" fill="hold">
                                          <p:stCondLst>
                                            <p:cond delay="0"/>
                                          </p:stCondLst>
                                        </p:cTn>
                                        <p:tgtEl>
                                          <p:spTgt spid="14"/>
                                        </p:tgtEl>
                                        <p:attrNameLst>
                                          <p:attrName>style.visibility</p:attrName>
                                        </p:attrNameLst>
                                      </p:cBhvr>
                                      <p:to>
                                        <p:strVal val="visible"/>
                                      </p:to>
                                    </p:set>
                                    <p:animEffect transition="in" filter="fade">
                                      <p:cBhvr>
                                        <p:cTn id="71" dur="200"/>
                                        <p:tgtEl>
                                          <p:spTgt spid="14"/>
                                        </p:tgtEl>
                                      </p:cBhvr>
                                    </p:animEffect>
                                  </p:childTnLst>
                                </p:cTn>
                              </p:par>
                            </p:childTnLst>
                          </p:cTn>
                        </p:par>
                        <p:par>
                          <p:cTn id="72" fill="hold">
                            <p:stCondLst>
                              <p:cond delay="3400"/>
                            </p:stCondLst>
                            <p:childTnLst>
                              <p:par>
                                <p:cTn id="73" presetID="10" presetClass="entr" presetSubtype="0" fill="hold" grpId="0" nodeType="afterEffect">
                                  <p:stCondLst>
                                    <p:cond delay="0"/>
                                  </p:stCondLst>
                                  <p:childTnLst>
                                    <p:set>
                                      <p:cBhvr>
                                        <p:cTn id="74" dur="1" fill="hold">
                                          <p:stCondLst>
                                            <p:cond delay="0"/>
                                          </p:stCondLst>
                                        </p:cTn>
                                        <p:tgtEl>
                                          <p:spTgt spid="11"/>
                                        </p:tgtEl>
                                        <p:attrNameLst>
                                          <p:attrName>style.visibility</p:attrName>
                                        </p:attrNameLst>
                                      </p:cBhvr>
                                      <p:to>
                                        <p:strVal val="visible"/>
                                      </p:to>
                                    </p:set>
                                    <p:animEffect transition="in" filter="fade">
                                      <p:cBhvr>
                                        <p:cTn id="75" dur="200"/>
                                        <p:tgtEl>
                                          <p:spTgt spid="11"/>
                                        </p:tgtEl>
                                      </p:cBhvr>
                                    </p:animEffect>
                                  </p:childTnLst>
                                </p:cTn>
                              </p:par>
                            </p:childTnLst>
                          </p:cTn>
                        </p:par>
                        <p:par>
                          <p:cTn id="76" fill="hold">
                            <p:stCondLst>
                              <p:cond delay="3600"/>
                            </p:stCondLst>
                            <p:childTnLst>
                              <p:par>
                                <p:cTn id="77" presetID="10" presetClass="entr" presetSubtype="0" fill="hold" grpId="0" nodeType="afterEffect">
                                  <p:stCondLst>
                                    <p:cond delay="0"/>
                                  </p:stCondLst>
                                  <p:childTnLst>
                                    <p:set>
                                      <p:cBhvr>
                                        <p:cTn id="78" dur="1" fill="hold">
                                          <p:stCondLst>
                                            <p:cond delay="0"/>
                                          </p:stCondLst>
                                        </p:cTn>
                                        <p:tgtEl>
                                          <p:spTgt spid="13"/>
                                        </p:tgtEl>
                                        <p:attrNameLst>
                                          <p:attrName>style.visibility</p:attrName>
                                        </p:attrNameLst>
                                      </p:cBhvr>
                                      <p:to>
                                        <p:strVal val="visible"/>
                                      </p:to>
                                    </p:set>
                                    <p:animEffect transition="in" filter="fade">
                                      <p:cBhvr>
                                        <p:cTn id="79" dur="200"/>
                                        <p:tgtEl>
                                          <p:spTgt spid="13"/>
                                        </p:tgtEl>
                                      </p:cBhvr>
                                    </p:animEffect>
                                  </p:childTnLst>
                                </p:cTn>
                              </p:par>
                            </p:childTnLst>
                          </p:cTn>
                        </p:par>
                        <p:par>
                          <p:cTn id="80" fill="hold">
                            <p:stCondLst>
                              <p:cond delay="3800"/>
                            </p:stCondLst>
                            <p:childTnLst>
                              <p:par>
                                <p:cTn id="81" presetID="10" presetClass="entr" presetSubtype="0" fill="hold" grpId="0" nodeType="afterEffect">
                                  <p:stCondLst>
                                    <p:cond delay="0"/>
                                  </p:stCondLst>
                                  <p:childTnLst>
                                    <p:set>
                                      <p:cBhvr>
                                        <p:cTn id="82" dur="1" fill="hold">
                                          <p:stCondLst>
                                            <p:cond delay="0"/>
                                          </p:stCondLst>
                                        </p:cTn>
                                        <p:tgtEl>
                                          <p:spTgt spid="15"/>
                                        </p:tgtEl>
                                        <p:attrNameLst>
                                          <p:attrName>style.visibility</p:attrName>
                                        </p:attrNameLst>
                                      </p:cBhvr>
                                      <p:to>
                                        <p:strVal val="visible"/>
                                      </p:to>
                                    </p:set>
                                    <p:animEffect transition="in" filter="fade">
                                      <p:cBhvr>
                                        <p:cTn id="83" dur="200"/>
                                        <p:tgtEl>
                                          <p:spTgt spid="15"/>
                                        </p:tgtEl>
                                      </p:cBhvr>
                                    </p:animEffect>
                                  </p:childTnLst>
                                </p:cTn>
                              </p:par>
                            </p:childTnLst>
                          </p:cTn>
                        </p:par>
                        <p:par>
                          <p:cTn id="84" fill="hold">
                            <p:stCondLst>
                              <p:cond delay="4000"/>
                            </p:stCondLst>
                            <p:childTnLst>
                              <p:par>
                                <p:cTn id="85" presetID="10" presetClass="entr" presetSubtype="0" fill="hold" grpId="0" nodeType="afterEffect">
                                  <p:stCondLst>
                                    <p:cond delay="0"/>
                                  </p:stCondLst>
                                  <p:childTnLst>
                                    <p:set>
                                      <p:cBhvr>
                                        <p:cTn id="86" dur="1" fill="hold">
                                          <p:stCondLst>
                                            <p:cond delay="0"/>
                                          </p:stCondLst>
                                        </p:cTn>
                                        <p:tgtEl>
                                          <p:spTgt spid="20"/>
                                        </p:tgtEl>
                                        <p:attrNameLst>
                                          <p:attrName>style.visibility</p:attrName>
                                        </p:attrNameLst>
                                      </p:cBhvr>
                                      <p:to>
                                        <p:strVal val="visible"/>
                                      </p:to>
                                    </p:set>
                                    <p:animEffect transition="in" filter="fade">
                                      <p:cBhvr>
                                        <p:cTn id="87" dur="200"/>
                                        <p:tgtEl>
                                          <p:spTgt spid="20"/>
                                        </p:tgtEl>
                                      </p:cBhvr>
                                    </p:animEffect>
                                  </p:childTnLst>
                                </p:cTn>
                              </p:par>
                            </p:childTnLst>
                          </p:cTn>
                        </p:par>
                        <p:par>
                          <p:cTn id="88" fill="hold">
                            <p:stCondLst>
                              <p:cond delay="4200"/>
                            </p:stCondLst>
                            <p:childTnLst>
                              <p:par>
                                <p:cTn id="89" presetID="10" presetClass="entr" presetSubtype="0" fill="hold" grpId="0" nodeType="afterEffect">
                                  <p:stCondLst>
                                    <p:cond delay="0"/>
                                  </p:stCondLst>
                                  <p:childTnLst>
                                    <p:set>
                                      <p:cBhvr>
                                        <p:cTn id="90" dur="1" fill="hold">
                                          <p:stCondLst>
                                            <p:cond delay="0"/>
                                          </p:stCondLst>
                                        </p:cTn>
                                        <p:tgtEl>
                                          <p:spTgt spid="22"/>
                                        </p:tgtEl>
                                        <p:attrNameLst>
                                          <p:attrName>style.visibility</p:attrName>
                                        </p:attrNameLst>
                                      </p:cBhvr>
                                      <p:to>
                                        <p:strVal val="visible"/>
                                      </p:to>
                                    </p:set>
                                    <p:animEffect transition="in" filter="fade">
                                      <p:cBhvr>
                                        <p:cTn id="91" dur="200"/>
                                        <p:tgtEl>
                                          <p:spTgt spid="22"/>
                                        </p:tgtEl>
                                      </p:cBhvr>
                                    </p:animEffect>
                                  </p:childTnLst>
                                </p:cTn>
                              </p:par>
                            </p:childTnLst>
                          </p:cTn>
                        </p:par>
                        <p:par>
                          <p:cTn id="92" fill="hold">
                            <p:stCondLst>
                              <p:cond delay="4400"/>
                            </p:stCondLst>
                            <p:childTnLst>
                              <p:par>
                                <p:cTn id="93" presetID="10" presetClass="entr" presetSubtype="0" fill="hold" grpId="0" nodeType="afterEffect">
                                  <p:stCondLst>
                                    <p:cond delay="0"/>
                                  </p:stCondLst>
                                  <p:childTnLst>
                                    <p:set>
                                      <p:cBhvr>
                                        <p:cTn id="94" dur="1" fill="hold">
                                          <p:stCondLst>
                                            <p:cond delay="0"/>
                                          </p:stCondLst>
                                        </p:cTn>
                                        <p:tgtEl>
                                          <p:spTgt spid="55"/>
                                        </p:tgtEl>
                                        <p:attrNameLst>
                                          <p:attrName>style.visibility</p:attrName>
                                        </p:attrNameLst>
                                      </p:cBhvr>
                                      <p:to>
                                        <p:strVal val="visible"/>
                                      </p:to>
                                    </p:set>
                                    <p:animEffect transition="in" filter="fade">
                                      <p:cBhvr>
                                        <p:cTn id="95" dur="200"/>
                                        <p:tgtEl>
                                          <p:spTgt spid="55"/>
                                        </p:tgtEl>
                                      </p:cBhvr>
                                    </p:animEffect>
                                  </p:childTnLst>
                                </p:cTn>
                              </p:par>
                            </p:childTnLst>
                          </p:cTn>
                        </p:par>
                        <p:par>
                          <p:cTn id="96" fill="hold">
                            <p:stCondLst>
                              <p:cond delay="4600"/>
                            </p:stCondLst>
                            <p:childTnLst>
                              <p:par>
                                <p:cTn id="97" presetID="10" presetClass="entr" presetSubtype="0" fill="hold" grpId="0" nodeType="afterEffect">
                                  <p:stCondLst>
                                    <p:cond delay="0"/>
                                  </p:stCondLst>
                                  <p:childTnLst>
                                    <p:set>
                                      <p:cBhvr>
                                        <p:cTn id="98" dur="1" fill="hold">
                                          <p:stCondLst>
                                            <p:cond delay="0"/>
                                          </p:stCondLst>
                                        </p:cTn>
                                        <p:tgtEl>
                                          <p:spTgt spid="31"/>
                                        </p:tgtEl>
                                        <p:attrNameLst>
                                          <p:attrName>style.visibility</p:attrName>
                                        </p:attrNameLst>
                                      </p:cBhvr>
                                      <p:to>
                                        <p:strVal val="visible"/>
                                      </p:to>
                                    </p:set>
                                    <p:animEffect transition="in" filter="fade">
                                      <p:cBhvr>
                                        <p:cTn id="99" dur="200"/>
                                        <p:tgtEl>
                                          <p:spTgt spid="31"/>
                                        </p:tgtEl>
                                      </p:cBhvr>
                                    </p:animEffect>
                                  </p:childTnLst>
                                </p:cTn>
                              </p:par>
                            </p:childTnLst>
                          </p:cTn>
                        </p:par>
                        <p:par>
                          <p:cTn id="100" fill="hold">
                            <p:stCondLst>
                              <p:cond delay="4800"/>
                            </p:stCondLst>
                            <p:childTnLst>
                              <p:par>
                                <p:cTn id="101" presetID="10" presetClass="entr" presetSubtype="0" fill="hold" grpId="0" nodeType="afterEffect">
                                  <p:stCondLst>
                                    <p:cond delay="0"/>
                                  </p:stCondLst>
                                  <p:childTnLst>
                                    <p:set>
                                      <p:cBhvr>
                                        <p:cTn id="102" dur="1" fill="hold">
                                          <p:stCondLst>
                                            <p:cond delay="0"/>
                                          </p:stCondLst>
                                        </p:cTn>
                                        <p:tgtEl>
                                          <p:spTgt spid="33"/>
                                        </p:tgtEl>
                                        <p:attrNameLst>
                                          <p:attrName>style.visibility</p:attrName>
                                        </p:attrNameLst>
                                      </p:cBhvr>
                                      <p:to>
                                        <p:strVal val="visible"/>
                                      </p:to>
                                    </p:set>
                                    <p:animEffect transition="in" filter="fade">
                                      <p:cBhvr>
                                        <p:cTn id="103" dur="200"/>
                                        <p:tgtEl>
                                          <p:spTgt spid="33"/>
                                        </p:tgtEl>
                                      </p:cBhvr>
                                    </p:animEffect>
                                  </p:childTnLst>
                                </p:cTn>
                              </p:par>
                            </p:childTnLst>
                          </p:cTn>
                        </p:par>
                        <p:par>
                          <p:cTn id="104" fill="hold">
                            <p:stCondLst>
                              <p:cond delay="5000"/>
                            </p:stCondLst>
                            <p:childTnLst>
                              <p:par>
                                <p:cTn id="105" presetID="10" presetClass="entr" presetSubtype="0" fill="hold" grpId="0" nodeType="afterEffect">
                                  <p:stCondLst>
                                    <p:cond delay="0"/>
                                  </p:stCondLst>
                                  <p:childTnLst>
                                    <p:set>
                                      <p:cBhvr>
                                        <p:cTn id="106" dur="1" fill="hold">
                                          <p:stCondLst>
                                            <p:cond delay="0"/>
                                          </p:stCondLst>
                                        </p:cTn>
                                        <p:tgtEl>
                                          <p:spTgt spid="37"/>
                                        </p:tgtEl>
                                        <p:attrNameLst>
                                          <p:attrName>style.visibility</p:attrName>
                                        </p:attrNameLst>
                                      </p:cBhvr>
                                      <p:to>
                                        <p:strVal val="visible"/>
                                      </p:to>
                                    </p:set>
                                    <p:animEffect transition="in" filter="fade">
                                      <p:cBhvr>
                                        <p:cTn id="107" dur="200"/>
                                        <p:tgtEl>
                                          <p:spTgt spid="37"/>
                                        </p:tgtEl>
                                      </p:cBhvr>
                                    </p:animEffect>
                                  </p:childTnLst>
                                </p:cTn>
                              </p:par>
                            </p:childTnLst>
                          </p:cTn>
                        </p:par>
                        <p:par>
                          <p:cTn id="108" fill="hold">
                            <p:stCondLst>
                              <p:cond delay="5200"/>
                            </p:stCondLst>
                            <p:childTnLst>
                              <p:par>
                                <p:cTn id="109" presetID="10" presetClass="entr" presetSubtype="0" fill="hold" grpId="0" nodeType="afterEffect">
                                  <p:stCondLst>
                                    <p:cond delay="0"/>
                                  </p:stCondLst>
                                  <p:childTnLst>
                                    <p:set>
                                      <p:cBhvr>
                                        <p:cTn id="110" dur="1" fill="hold">
                                          <p:stCondLst>
                                            <p:cond delay="0"/>
                                          </p:stCondLst>
                                        </p:cTn>
                                        <p:tgtEl>
                                          <p:spTgt spid="75"/>
                                        </p:tgtEl>
                                        <p:attrNameLst>
                                          <p:attrName>style.visibility</p:attrName>
                                        </p:attrNameLst>
                                      </p:cBhvr>
                                      <p:to>
                                        <p:strVal val="visible"/>
                                      </p:to>
                                    </p:set>
                                    <p:animEffect transition="in" filter="fade">
                                      <p:cBhvr>
                                        <p:cTn id="111" dur="200"/>
                                        <p:tgtEl>
                                          <p:spTgt spid="75"/>
                                        </p:tgtEl>
                                      </p:cBhvr>
                                    </p:animEffect>
                                  </p:childTnLst>
                                </p:cTn>
                              </p:par>
                            </p:childTnLst>
                          </p:cTn>
                        </p:par>
                        <p:par>
                          <p:cTn id="112" fill="hold">
                            <p:stCondLst>
                              <p:cond delay="5400"/>
                            </p:stCondLst>
                            <p:childTnLst>
                              <p:par>
                                <p:cTn id="113" presetID="10" presetClass="entr" presetSubtype="0" fill="hold" grpId="0" nodeType="afterEffect">
                                  <p:stCondLst>
                                    <p:cond delay="0"/>
                                  </p:stCondLst>
                                  <p:childTnLst>
                                    <p:set>
                                      <p:cBhvr>
                                        <p:cTn id="114" dur="1" fill="hold">
                                          <p:stCondLst>
                                            <p:cond delay="0"/>
                                          </p:stCondLst>
                                        </p:cTn>
                                        <p:tgtEl>
                                          <p:spTgt spid="78"/>
                                        </p:tgtEl>
                                        <p:attrNameLst>
                                          <p:attrName>style.visibility</p:attrName>
                                        </p:attrNameLst>
                                      </p:cBhvr>
                                      <p:to>
                                        <p:strVal val="visible"/>
                                      </p:to>
                                    </p:set>
                                    <p:animEffect transition="in" filter="fade">
                                      <p:cBhvr>
                                        <p:cTn id="115" dur="200"/>
                                        <p:tgtEl>
                                          <p:spTgt spid="78"/>
                                        </p:tgtEl>
                                      </p:cBhvr>
                                    </p:animEffect>
                                  </p:childTnLst>
                                </p:cTn>
                              </p:par>
                            </p:childTnLst>
                          </p:cTn>
                        </p:par>
                        <p:par>
                          <p:cTn id="116" fill="hold">
                            <p:stCondLst>
                              <p:cond delay="5600"/>
                            </p:stCondLst>
                            <p:childTnLst>
                              <p:par>
                                <p:cTn id="117" presetID="10" presetClass="entr" presetSubtype="0" fill="hold" grpId="0" nodeType="afterEffect">
                                  <p:stCondLst>
                                    <p:cond delay="0"/>
                                  </p:stCondLst>
                                  <p:childTnLst>
                                    <p:set>
                                      <p:cBhvr>
                                        <p:cTn id="118" dur="1" fill="hold">
                                          <p:stCondLst>
                                            <p:cond delay="0"/>
                                          </p:stCondLst>
                                        </p:cTn>
                                        <p:tgtEl>
                                          <p:spTgt spid="81"/>
                                        </p:tgtEl>
                                        <p:attrNameLst>
                                          <p:attrName>style.visibility</p:attrName>
                                        </p:attrNameLst>
                                      </p:cBhvr>
                                      <p:to>
                                        <p:strVal val="visible"/>
                                      </p:to>
                                    </p:set>
                                    <p:animEffect transition="in" filter="fade">
                                      <p:cBhvr>
                                        <p:cTn id="119" dur="200"/>
                                        <p:tgtEl>
                                          <p:spTgt spid="81"/>
                                        </p:tgtEl>
                                      </p:cBhvr>
                                    </p:animEffect>
                                  </p:childTnLst>
                                </p:cTn>
                              </p:par>
                            </p:childTnLst>
                          </p:cTn>
                        </p:par>
                        <p:par>
                          <p:cTn id="120" fill="hold">
                            <p:stCondLst>
                              <p:cond delay="5800"/>
                            </p:stCondLst>
                            <p:childTnLst>
                              <p:par>
                                <p:cTn id="121" presetID="10" presetClass="entr" presetSubtype="0" fill="hold" grpId="0" nodeType="afterEffect">
                                  <p:stCondLst>
                                    <p:cond delay="0"/>
                                  </p:stCondLst>
                                  <p:childTnLst>
                                    <p:set>
                                      <p:cBhvr>
                                        <p:cTn id="122" dur="1" fill="hold">
                                          <p:stCondLst>
                                            <p:cond delay="0"/>
                                          </p:stCondLst>
                                        </p:cTn>
                                        <p:tgtEl>
                                          <p:spTgt spid="93"/>
                                        </p:tgtEl>
                                        <p:attrNameLst>
                                          <p:attrName>style.visibility</p:attrName>
                                        </p:attrNameLst>
                                      </p:cBhvr>
                                      <p:to>
                                        <p:strVal val="visible"/>
                                      </p:to>
                                    </p:set>
                                    <p:animEffect transition="in" filter="fade">
                                      <p:cBhvr>
                                        <p:cTn id="123" dur="200"/>
                                        <p:tgtEl>
                                          <p:spTgt spid="93"/>
                                        </p:tgtEl>
                                      </p:cBhvr>
                                    </p:animEffect>
                                  </p:childTnLst>
                                </p:cTn>
                              </p:par>
                            </p:childTnLst>
                          </p:cTn>
                        </p:par>
                        <p:par>
                          <p:cTn id="124" fill="hold">
                            <p:stCondLst>
                              <p:cond delay="6000"/>
                            </p:stCondLst>
                            <p:childTnLst>
                              <p:par>
                                <p:cTn id="125" presetID="10" presetClass="entr" presetSubtype="0" fill="hold" grpId="0" nodeType="afterEffect">
                                  <p:stCondLst>
                                    <p:cond delay="0"/>
                                  </p:stCondLst>
                                  <p:childTnLst>
                                    <p:set>
                                      <p:cBhvr>
                                        <p:cTn id="126" dur="1" fill="hold">
                                          <p:stCondLst>
                                            <p:cond delay="0"/>
                                          </p:stCondLst>
                                        </p:cTn>
                                        <p:tgtEl>
                                          <p:spTgt spid="94"/>
                                        </p:tgtEl>
                                        <p:attrNameLst>
                                          <p:attrName>style.visibility</p:attrName>
                                        </p:attrNameLst>
                                      </p:cBhvr>
                                      <p:to>
                                        <p:strVal val="visible"/>
                                      </p:to>
                                    </p:set>
                                    <p:animEffect transition="in" filter="fade">
                                      <p:cBhvr>
                                        <p:cTn id="127" dur="200"/>
                                        <p:tgtEl>
                                          <p:spTgt spid="94"/>
                                        </p:tgtEl>
                                      </p:cBhvr>
                                    </p:animEffect>
                                  </p:childTnLst>
                                </p:cTn>
                              </p:par>
                            </p:childTnLst>
                          </p:cTn>
                        </p:par>
                        <p:par>
                          <p:cTn id="128" fill="hold">
                            <p:stCondLst>
                              <p:cond delay="6200"/>
                            </p:stCondLst>
                            <p:childTnLst>
                              <p:par>
                                <p:cTn id="129" presetID="10" presetClass="entr" presetSubtype="0" fill="hold" grpId="0" nodeType="afterEffect">
                                  <p:stCondLst>
                                    <p:cond delay="0"/>
                                  </p:stCondLst>
                                  <p:childTnLst>
                                    <p:set>
                                      <p:cBhvr>
                                        <p:cTn id="130" dur="1" fill="hold">
                                          <p:stCondLst>
                                            <p:cond delay="0"/>
                                          </p:stCondLst>
                                        </p:cTn>
                                        <p:tgtEl>
                                          <p:spTgt spid="95"/>
                                        </p:tgtEl>
                                        <p:attrNameLst>
                                          <p:attrName>style.visibility</p:attrName>
                                        </p:attrNameLst>
                                      </p:cBhvr>
                                      <p:to>
                                        <p:strVal val="visible"/>
                                      </p:to>
                                    </p:set>
                                    <p:animEffect transition="in" filter="fade">
                                      <p:cBhvr>
                                        <p:cTn id="131" dur="200"/>
                                        <p:tgtEl>
                                          <p:spTgt spid="95"/>
                                        </p:tgtEl>
                                      </p:cBhvr>
                                    </p:animEffect>
                                  </p:childTnLst>
                                </p:cTn>
                              </p:par>
                            </p:childTnLst>
                          </p:cTn>
                        </p:par>
                        <p:par>
                          <p:cTn id="132" fill="hold">
                            <p:stCondLst>
                              <p:cond delay="6400"/>
                            </p:stCondLst>
                            <p:childTnLst>
                              <p:par>
                                <p:cTn id="133" presetID="10" presetClass="entr" presetSubtype="0" fill="hold" grpId="0" nodeType="afterEffect">
                                  <p:stCondLst>
                                    <p:cond delay="0"/>
                                  </p:stCondLst>
                                  <p:childTnLst>
                                    <p:set>
                                      <p:cBhvr>
                                        <p:cTn id="134" dur="1" fill="hold">
                                          <p:stCondLst>
                                            <p:cond delay="0"/>
                                          </p:stCondLst>
                                        </p:cTn>
                                        <p:tgtEl>
                                          <p:spTgt spid="96"/>
                                        </p:tgtEl>
                                        <p:attrNameLst>
                                          <p:attrName>style.visibility</p:attrName>
                                        </p:attrNameLst>
                                      </p:cBhvr>
                                      <p:to>
                                        <p:strVal val="visible"/>
                                      </p:to>
                                    </p:set>
                                    <p:animEffect transition="in" filter="fade">
                                      <p:cBhvr>
                                        <p:cTn id="135" dur="200"/>
                                        <p:tgtEl>
                                          <p:spTgt spid="96"/>
                                        </p:tgtEl>
                                      </p:cBhvr>
                                    </p:animEffect>
                                  </p:childTnLst>
                                </p:cTn>
                              </p:par>
                            </p:childTnLst>
                          </p:cTn>
                        </p:par>
                        <p:par>
                          <p:cTn id="136" fill="hold">
                            <p:stCondLst>
                              <p:cond delay="6600"/>
                            </p:stCondLst>
                            <p:childTnLst>
                              <p:par>
                                <p:cTn id="137" presetID="10" presetClass="entr" presetSubtype="0" fill="hold" grpId="0" nodeType="afterEffect">
                                  <p:stCondLst>
                                    <p:cond delay="0"/>
                                  </p:stCondLst>
                                  <p:childTnLst>
                                    <p:set>
                                      <p:cBhvr>
                                        <p:cTn id="138" dur="1" fill="hold">
                                          <p:stCondLst>
                                            <p:cond delay="0"/>
                                          </p:stCondLst>
                                        </p:cTn>
                                        <p:tgtEl>
                                          <p:spTgt spid="107"/>
                                        </p:tgtEl>
                                        <p:attrNameLst>
                                          <p:attrName>style.visibility</p:attrName>
                                        </p:attrNameLst>
                                      </p:cBhvr>
                                      <p:to>
                                        <p:strVal val="visible"/>
                                      </p:to>
                                    </p:set>
                                    <p:animEffect transition="in" filter="fade">
                                      <p:cBhvr>
                                        <p:cTn id="139" dur="200"/>
                                        <p:tgtEl>
                                          <p:spTgt spid="107"/>
                                        </p:tgtEl>
                                      </p:cBhvr>
                                    </p:animEffect>
                                  </p:childTnLst>
                                </p:cTn>
                              </p:par>
                            </p:childTnLst>
                          </p:cTn>
                        </p:par>
                        <p:par>
                          <p:cTn id="140" fill="hold">
                            <p:stCondLst>
                              <p:cond delay="6800"/>
                            </p:stCondLst>
                            <p:childTnLst>
                              <p:par>
                                <p:cTn id="141" presetID="10" presetClass="entr" presetSubtype="0" fill="hold" grpId="0" nodeType="afterEffect">
                                  <p:stCondLst>
                                    <p:cond delay="0"/>
                                  </p:stCondLst>
                                  <p:childTnLst>
                                    <p:set>
                                      <p:cBhvr>
                                        <p:cTn id="142" dur="1" fill="hold">
                                          <p:stCondLst>
                                            <p:cond delay="0"/>
                                          </p:stCondLst>
                                        </p:cTn>
                                        <p:tgtEl>
                                          <p:spTgt spid="110"/>
                                        </p:tgtEl>
                                        <p:attrNameLst>
                                          <p:attrName>style.visibility</p:attrName>
                                        </p:attrNameLst>
                                      </p:cBhvr>
                                      <p:to>
                                        <p:strVal val="visible"/>
                                      </p:to>
                                    </p:set>
                                    <p:animEffect transition="in" filter="fade">
                                      <p:cBhvr>
                                        <p:cTn id="143" dur="200"/>
                                        <p:tgtEl>
                                          <p:spTgt spid="110"/>
                                        </p:tgtEl>
                                      </p:cBhvr>
                                    </p:animEffect>
                                  </p:childTnLst>
                                </p:cTn>
                              </p:par>
                            </p:childTnLst>
                          </p:cTn>
                        </p:par>
                        <p:par>
                          <p:cTn id="144" fill="hold">
                            <p:stCondLst>
                              <p:cond delay="7000"/>
                            </p:stCondLst>
                            <p:childTnLst>
                              <p:par>
                                <p:cTn id="145" presetID="10" presetClass="entr" presetSubtype="0" fill="hold" grpId="0" nodeType="afterEffect">
                                  <p:stCondLst>
                                    <p:cond delay="0"/>
                                  </p:stCondLst>
                                  <p:childTnLst>
                                    <p:set>
                                      <p:cBhvr>
                                        <p:cTn id="146" dur="1" fill="hold">
                                          <p:stCondLst>
                                            <p:cond delay="0"/>
                                          </p:stCondLst>
                                        </p:cTn>
                                        <p:tgtEl>
                                          <p:spTgt spid="111"/>
                                        </p:tgtEl>
                                        <p:attrNameLst>
                                          <p:attrName>style.visibility</p:attrName>
                                        </p:attrNameLst>
                                      </p:cBhvr>
                                      <p:to>
                                        <p:strVal val="visible"/>
                                      </p:to>
                                    </p:set>
                                    <p:animEffect transition="in" filter="fade">
                                      <p:cBhvr>
                                        <p:cTn id="147" dur="200"/>
                                        <p:tgtEl>
                                          <p:spTgt spid="111"/>
                                        </p:tgtEl>
                                      </p:cBhvr>
                                    </p:animEffect>
                                  </p:childTnLst>
                                </p:cTn>
                              </p:par>
                            </p:childTnLst>
                          </p:cTn>
                        </p:par>
                        <p:par>
                          <p:cTn id="148" fill="hold">
                            <p:stCondLst>
                              <p:cond delay="7200"/>
                            </p:stCondLst>
                            <p:childTnLst>
                              <p:par>
                                <p:cTn id="149" presetID="10" presetClass="entr" presetSubtype="0" fill="hold" grpId="0" nodeType="afterEffect">
                                  <p:stCondLst>
                                    <p:cond delay="0"/>
                                  </p:stCondLst>
                                  <p:childTnLst>
                                    <p:set>
                                      <p:cBhvr>
                                        <p:cTn id="150" dur="1" fill="hold">
                                          <p:stCondLst>
                                            <p:cond delay="0"/>
                                          </p:stCondLst>
                                        </p:cTn>
                                        <p:tgtEl>
                                          <p:spTgt spid="112"/>
                                        </p:tgtEl>
                                        <p:attrNameLst>
                                          <p:attrName>style.visibility</p:attrName>
                                        </p:attrNameLst>
                                      </p:cBhvr>
                                      <p:to>
                                        <p:strVal val="visible"/>
                                      </p:to>
                                    </p:set>
                                    <p:animEffect transition="in" filter="fade">
                                      <p:cBhvr>
                                        <p:cTn id="151" dur="200"/>
                                        <p:tgtEl>
                                          <p:spTgt spid="112"/>
                                        </p:tgtEl>
                                      </p:cBhvr>
                                    </p:animEffect>
                                  </p:childTnLst>
                                </p:cTn>
                              </p:par>
                            </p:childTnLst>
                          </p:cTn>
                        </p:par>
                        <p:par>
                          <p:cTn id="152" fill="hold">
                            <p:stCondLst>
                              <p:cond delay="7400"/>
                            </p:stCondLst>
                            <p:childTnLst>
                              <p:par>
                                <p:cTn id="153" presetID="10" presetClass="entr" presetSubtype="0" fill="hold" grpId="0" nodeType="afterEffect">
                                  <p:stCondLst>
                                    <p:cond delay="0"/>
                                  </p:stCondLst>
                                  <p:childTnLst>
                                    <p:set>
                                      <p:cBhvr>
                                        <p:cTn id="154" dur="1" fill="hold">
                                          <p:stCondLst>
                                            <p:cond delay="0"/>
                                          </p:stCondLst>
                                        </p:cTn>
                                        <p:tgtEl>
                                          <p:spTgt spid="109"/>
                                        </p:tgtEl>
                                        <p:attrNameLst>
                                          <p:attrName>style.visibility</p:attrName>
                                        </p:attrNameLst>
                                      </p:cBhvr>
                                      <p:to>
                                        <p:strVal val="visible"/>
                                      </p:to>
                                    </p:set>
                                    <p:animEffect transition="in" filter="fade">
                                      <p:cBhvr>
                                        <p:cTn id="155" dur="200"/>
                                        <p:tgtEl>
                                          <p:spTgt spid="109"/>
                                        </p:tgtEl>
                                      </p:cBhvr>
                                    </p:animEffect>
                                  </p:childTnLst>
                                </p:cTn>
                              </p:par>
                            </p:childTnLst>
                          </p:cTn>
                        </p:par>
                        <p:par>
                          <p:cTn id="156" fill="hold">
                            <p:stCondLst>
                              <p:cond delay="7600"/>
                            </p:stCondLst>
                            <p:childTnLst>
                              <p:par>
                                <p:cTn id="157" presetID="10" presetClass="entr" presetSubtype="0" fill="hold" grpId="0" nodeType="afterEffect">
                                  <p:stCondLst>
                                    <p:cond delay="0"/>
                                  </p:stCondLst>
                                  <p:childTnLst>
                                    <p:set>
                                      <p:cBhvr>
                                        <p:cTn id="158" dur="1" fill="hold">
                                          <p:stCondLst>
                                            <p:cond delay="0"/>
                                          </p:stCondLst>
                                        </p:cTn>
                                        <p:tgtEl>
                                          <p:spTgt spid="115"/>
                                        </p:tgtEl>
                                        <p:attrNameLst>
                                          <p:attrName>style.visibility</p:attrName>
                                        </p:attrNameLst>
                                      </p:cBhvr>
                                      <p:to>
                                        <p:strVal val="visible"/>
                                      </p:to>
                                    </p:set>
                                    <p:animEffect transition="in" filter="fade">
                                      <p:cBhvr>
                                        <p:cTn id="159" dur="200"/>
                                        <p:tgtEl>
                                          <p:spTgt spid="115"/>
                                        </p:tgtEl>
                                      </p:cBhvr>
                                    </p:animEffect>
                                  </p:childTnLst>
                                </p:cTn>
                              </p:par>
                            </p:childTnLst>
                          </p:cTn>
                        </p:par>
                        <p:par>
                          <p:cTn id="160" fill="hold">
                            <p:stCondLst>
                              <p:cond delay="7800"/>
                            </p:stCondLst>
                            <p:childTnLst>
                              <p:par>
                                <p:cTn id="161" presetID="10" presetClass="entr" presetSubtype="0" fill="hold" grpId="0" nodeType="afterEffect">
                                  <p:stCondLst>
                                    <p:cond delay="0"/>
                                  </p:stCondLst>
                                  <p:childTnLst>
                                    <p:set>
                                      <p:cBhvr>
                                        <p:cTn id="162" dur="1" fill="hold">
                                          <p:stCondLst>
                                            <p:cond delay="0"/>
                                          </p:stCondLst>
                                        </p:cTn>
                                        <p:tgtEl>
                                          <p:spTgt spid="116"/>
                                        </p:tgtEl>
                                        <p:attrNameLst>
                                          <p:attrName>style.visibility</p:attrName>
                                        </p:attrNameLst>
                                      </p:cBhvr>
                                      <p:to>
                                        <p:strVal val="visible"/>
                                      </p:to>
                                    </p:set>
                                    <p:animEffect transition="in" filter="fade">
                                      <p:cBhvr>
                                        <p:cTn id="163" dur="200"/>
                                        <p:tgtEl>
                                          <p:spTgt spid="116"/>
                                        </p:tgtEl>
                                      </p:cBhvr>
                                    </p:animEffect>
                                  </p:childTnLst>
                                </p:cTn>
                              </p:par>
                            </p:childTnLst>
                          </p:cTn>
                        </p:par>
                        <p:par>
                          <p:cTn id="164" fill="hold">
                            <p:stCondLst>
                              <p:cond delay="8000"/>
                            </p:stCondLst>
                            <p:childTnLst>
                              <p:par>
                                <p:cTn id="165" presetID="10" presetClass="entr" presetSubtype="0" fill="hold" grpId="0" nodeType="afterEffect">
                                  <p:stCondLst>
                                    <p:cond delay="0"/>
                                  </p:stCondLst>
                                  <p:childTnLst>
                                    <p:set>
                                      <p:cBhvr>
                                        <p:cTn id="166" dur="1" fill="hold">
                                          <p:stCondLst>
                                            <p:cond delay="0"/>
                                          </p:stCondLst>
                                        </p:cTn>
                                        <p:tgtEl>
                                          <p:spTgt spid="117"/>
                                        </p:tgtEl>
                                        <p:attrNameLst>
                                          <p:attrName>style.visibility</p:attrName>
                                        </p:attrNameLst>
                                      </p:cBhvr>
                                      <p:to>
                                        <p:strVal val="visible"/>
                                      </p:to>
                                    </p:set>
                                    <p:animEffect transition="in" filter="fade">
                                      <p:cBhvr>
                                        <p:cTn id="167" dur="200"/>
                                        <p:tgtEl>
                                          <p:spTgt spid="117"/>
                                        </p:tgtEl>
                                      </p:cBhvr>
                                    </p:animEffect>
                                  </p:childTnLst>
                                </p:cTn>
                              </p:par>
                            </p:childTnLst>
                          </p:cTn>
                        </p:par>
                        <p:par>
                          <p:cTn id="168" fill="hold">
                            <p:stCondLst>
                              <p:cond delay="8200"/>
                            </p:stCondLst>
                            <p:childTnLst>
                              <p:par>
                                <p:cTn id="169" presetID="10" presetClass="entr" presetSubtype="0" fill="hold" grpId="0" nodeType="afterEffect">
                                  <p:stCondLst>
                                    <p:cond delay="0"/>
                                  </p:stCondLst>
                                  <p:childTnLst>
                                    <p:set>
                                      <p:cBhvr>
                                        <p:cTn id="170" dur="1" fill="hold">
                                          <p:stCondLst>
                                            <p:cond delay="0"/>
                                          </p:stCondLst>
                                        </p:cTn>
                                        <p:tgtEl>
                                          <p:spTgt spid="64"/>
                                        </p:tgtEl>
                                        <p:attrNameLst>
                                          <p:attrName>style.visibility</p:attrName>
                                        </p:attrNameLst>
                                      </p:cBhvr>
                                      <p:to>
                                        <p:strVal val="visible"/>
                                      </p:to>
                                    </p:set>
                                    <p:animEffect transition="in" filter="fade">
                                      <p:cBhvr>
                                        <p:cTn id="171" dur="200"/>
                                        <p:tgtEl>
                                          <p:spTgt spid="64"/>
                                        </p:tgtEl>
                                      </p:cBhvr>
                                    </p:animEffect>
                                  </p:childTnLst>
                                </p:cTn>
                              </p:par>
                            </p:childTnLst>
                          </p:cTn>
                        </p:par>
                        <p:par>
                          <p:cTn id="172" fill="hold">
                            <p:stCondLst>
                              <p:cond delay="8400"/>
                            </p:stCondLst>
                            <p:childTnLst>
                              <p:par>
                                <p:cTn id="173" presetID="10" presetClass="entr" presetSubtype="0" fill="hold" grpId="0" nodeType="afterEffect">
                                  <p:stCondLst>
                                    <p:cond delay="0"/>
                                  </p:stCondLst>
                                  <p:childTnLst>
                                    <p:set>
                                      <p:cBhvr>
                                        <p:cTn id="174" dur="1" fill="hold">
                                          <p:stCondLst>
                                            <p:cond delay="0"/>
                                          </p:stCondLst>
                                        </p:cTn>
                                        <p:tgtEl>
                                          <p:spTgt spid="67"/>
                                        </p:tgtEl>
                                        <p:attrNameLst>
                                          <p:attrName>style.visibility</p:attrName>
                                        </p:attrNameLst>
                                      </p:cBhvr>
                                      <p:to>
                                        <p:strVal val="visible"/>
                                      </p:to>
                                    </p:set>
                                    <p:animEffect transition="in" filter="fade">
                                      <p:cBhvr>
                                        <p:cTn id="175" dur="200"/>
                                        <p:tgtEl>
                                          <p:spTgt spid="67"/>
                                        </p:tgtEl>
                                      </p:cBhvr>
                                    </p:animEffect>
                                  </p:childTnLst>
                                </p:cTn>
                              </p:par>
                            </p:childTnLst>
                          </p:cTn>
                        </p:par>
                        <p:par>
                          <p:cTn id="176" fill="hold">
                            <p:stCondLst>
                              <p:cond delay="8600"/>
                            </p:stCondLst>
                            <p:childTnLst>
                              <p:par>
                                <p:cTn id="177" presetID="10" presetClass="entr" presetSubtype="0" fill="hold" grpId="0" nodeType="afterEffect">
                                  <p:stCondLst>
                                    <p:cond delay="0"/>
                                  </p:stCondLst>
                                  <p:childTnLst>
                                    <p:set>
                                      <p:cBhvr>
                                        <p:cTn id="178" dur="1" fill="hold">
                                          <p:stCondLst>
                                            <p:cond delay="0"/>
                                          </p:stCondLst>
                                        </p:cTn>
                                        <p:tgtEl>
                                          <p:spTgt spid="68"/>
                                        </p:tgtEl>
                                        <p:attrNameLst>
                                          <p:attrName>style.visibility</p:attrName>
                                        </p:attrNameLst>
                                      </p:cBhvr>
                                      <p:to>
                                        <p:strVal val="visible"/>
                                      </p:to>
                                    </p:set>
                                    <p:animEffect transition="in" filter="fade">
                                      <p:cBhvr>
                                        <p:cTn id="179" dur="200"/>
                                        <p:tgtEl>
                                          <p:spTgt spid="68"/>
                                        </p:tgtEl>
                                      </p:cBhvr>
                                    </p:animEffect>
                                  </p:childTnLst>
                                </p:cTn>
                              </p:par>
                            </p:childTnLst>
                          </p:cTn>
                        </p:par>
                        <p:par>
                          <p:cTn id="180" fill="hold">
                            <p:stCondLst>
                              <p:cond delay="8800"/>
                            </p:stCondLst>
                            <p:childTnLst>
                              <p:par>
                                <p:cTn id="181" presetID="10" presetClass="entr" presetSubtype="0" fill="hold" grpId="0" nodeType="afterEffect">
                                  <p:stCondLst>
                                    <p:cond delay="0"/>
                                  </p:stCondLst>
                                  <p:childTnLst>
                                    <p:set>
                                      <p:cBhvr>
                                        <p:cTn id="182" dur="1" fill="hold">
                                          <p:stCondLst>
                                            <p:cond delay="0"/>
                                          </p:stCondLst>
                                        </p:cTn>
                                        <p:tgtEl>
                                          <p:spTgt spid="69"/>
                                        </p:tgtEl>
                                        <p:attrNameLst>
                                          <p:attrName>style.visibility</p:attrName>
                                        </p:attrNameLst>
                                      </p:cBhvr>
                                      <p:to>
                                        <p:strVal val="visible"/>
                                      </p:to>
                                    </p:set>
                                    <p:animEffect transition="in" filter="fade">
                                      <p:cBhvr>
                                        <p:cTn id="183" dur="200"/>
                                        <p:tgtEl>
                                          <p:spTgt spid="69"/>
                                        </p:tgtEl>
                                      </p:cBhvr>
                                    </p:animEffect>
                                  </p:childTnLst>
                                </p:cTn>
                              </p:par>
                            </p:childTnLst>
                          </p:cTn>
                        </p:par>
                        <p:par>
                          <p:cTn id="184" fill="hold">
                            <p:stCondLst>
                              <p:cond delay="9000"/>
                            </p:stCondLst>
                            <p:childTnLst>
                              <p:par>
                                <p:cTn id="185" presetID="10" presetClass="entr" presetSubtype="0" fill="hold" grpId="0" nodeType="afterEffect">
                                  <p:stCondLst>
                                    <p:cond delay="0"/>
                                  </p:stCondLst>
                                  <p:childTnLst>
                                    <p:set>
                                      <p:cBhvr>
                                        <p:cTn id="186" dur="1" fill="hold">
                                          <p:stCondLst>
                                            <p:cond delay="0"/>
                                          </p:stCondLst>
                                        </p:cTn>
                                        <p:tgtEl>
                                          <p:spTgt spid="61"/>
                                        </p:tgtEl>
                                        <p:attrNameLst>
                                          <p:attrName>style.visibility</p:attrName>
                                        </p:attrNameLst>
                                      </p:cBhvr>
                                      <p:to>
                                        <p:strVal val="visible"/>
                                      </p:to>
                                    </p:set>
                                    <p:animEffect transition="in" filter="fade">
                                      <p:cBhvr>
                                        <p:cTn id="187" dur="200"/>
                                        <p:tgtEl>
                                          <p:spTgt spid="61"/>
                                        </p:tgtEl>
                                      </p:cBhvr>
                                    </p:animEffect>
                                  </p:childTnLst>
                                </p:cTn>
                              </p:par>
                            </p:childTnLst>
                          </p:cTn>
                        </p:par>
                        <p:par>
                          <p:cTn id="188" fill="hold">
                            <p:stCondLst>
                              <p:cond delay="9200"/>
                            </p:stCondLst>
                            <p:childTnLst>
                              <p:par>
                                <p:cTn id="189" presetID="10" presetClass="entr" presetSubtype="0" fill="hold" grpId="0" nodeType="afterEffect">
                                  <p:stCondLst>
                                    <p:cond delay="0"/>
                                  </p:stCondLst>
                                  <p:childTnLst>
                                    <p:set>
                                      <p:cBhvr>
                                        <p:cTn id="190" dur="1" fill="hold">
                                          <p:stCondLst>
                                            <p:cond delay="0"/>
                                          </p:stCondLst>
                                        </p:cTn>
                                        <p:tgtEl>
                                          <p:spTgt spid="60"/>
                                        </p:tgtEl>
                                        <p:attrNameLst>
                                          <p:attrName>style.visibility</p:attrName>
                                        </p:attrNameLst>
                                      </p:cBhvr>
                                      <p:to>
                                        <p:strVal val="visible"/>
                                      </p:to>
                                    </p:set>
                                    <p:animEffect transition="in" filter="fade">
                                      <p:cBhvr>
                                        <p:cTn id="191" dur="2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3" grpId="0" animBg="1"/>
      <p:bldP spid="14" grpId="0" animBg="1"/>
      <p:bldP spid="15" grpId="0" animBg="1"/>
      <p:bldP spid="17" grpId="0" animBg="1"/>
      <p:bldP spid="18" grpId="0" animBg="1"/>
      <p:bldP spid="20" grpId="0" animBg="1"/>
      <p:bldP spid="22" grpId="0" animBg="1"/>
      <p:bldP spid="24" grpId="0" animBg="1"/>
      <p:bldP spid="25" grpId="0" animBg="1"/>
      <p:bldP spid="26" grpId="0" animBg="1"/>
      <p:bldP spid="31" grpId="0" animBg="1"/>
      <p:bldP spid="32" grpId="0" animBg="1"/>
      <p:bldP spid="33" grpId="0" animBg="1"/>
      <p:bldP spid="38" grpId="0" animBg="1"/>
      <p:bldP spid="42" grpId="0" animBg="1"/>
      <p:bldP spid="46" grpId="0" animBg="1"/>
      <p:bldP spid="51" grpId="0" animBg="1"/>
      <p:bldP spid="53" grpId="0" animBg="1"/>
      <p:bldP spid="59" grpId="0" animBg="1"/>
      <p:bldP spid="62" grpId="0" animBg="1"/>
      <p:bldP spid="75" grpId="0" animBg="1"/>
      <p:bldP spid="78" grpId="0" animBg="1"/>
      <p:bldP spid="81" grpId="0" animBg="1"/>
      <p:bldP spid="66" grpId="0" animBg="1"/>
      <p:bldP spid="93" grpId="0" animBg="1"/>
      <p:bldP spid="94" grpId="0" animBg="1"/>
      <p:bldP spid="95" grpId="0" animBg="1"/>
      <p:bldP spid="96" grpId="0" animBg="1"/>
      <p:bldP spid="107" grpId="0" animBg="1"/>
      <p:bldP spid="109" grpId="0" animBg="1"/>
      <p:bldP spid="110" grpId="0" animBg="1"/>
      <p:bldP spid="111" grpId="0" animBg="1"/>
      <p:bldP spid="112" grpId="0" animBg="1"/>
      <p:bldP spid="115" grpId="0" animBg="1"/>
      <p:bldP spid="116" grpId="0" animBg="1"/>
      <p:bldP spid="117" grpId="0" animBg="1"/>
      <p:bldP spid="60" grpId="0" animBg="1"/>
      <p:bldP spid="61" grpId="0" animBg="1"/>
      <p:bldP spid="64" grpId="0" animBg="1"/>
      <p:bldP spid="67" grpId="0" animBg="1"/>
      <p:bldP spid="68" grpId="0" animBg="1"/>
      <p:bldP spid="69" grpId="0" animBg="1"/>
      <p:bldP spid="21" grpId="0" animBg="1"/>
      <p:bldP spid="55" grpId="0" animBg="1"/>
      <p:bldP spid="37" grpId="0" animBg="1"/>
      <p:bldP spid="40" grpId="0" animBg="1"/>
    </p:bldLst>
  </p:timing>
</p:sldLayout>
</file>

<file path=ppt/slideLayouts/slideLayout151.xml><?xml version="1.0" encoding="utf-8"?>
<p:sldLayout xmlns:a="http://schemas.openxmlformats.org/drawingml/2006/main" xmlns:r="http://schemas.openxmlformats.org/officeDocument/2006/relationships" xmlns:p="http://schemas.openxmlformats.org/presentationml/2006/main" type="clipArtAndTx">
  <p:cSld name="Title, Clip 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619125" y="447675"/>
            <a:ext cx="6391275" cy="635000"/>
          </a:xfrm>
        </p:spPr>
        <p:txBody>
          <a:bodyPr/>
          <a:lstStyle/>
          <a:p>
            <a:r>
              <a:rPr lang="en-US" smtClean="0"/>
              <a:t>Click to edit Master title style</a:t>
            </a:r>
            <a:endParaRPr lang="en-GB"/>
          </a:p>
        </p:txBody>
      </p:sp>
      <p:sp>
        <p:nvSpPr>
          <p:cNvPr id="3" name="ClipArt Placeholder 2"/>
          <p:cNvSpPr>
            <a:spLocks noGrp="1"/>
          </p:cNvSpPr>
          <p:nvPr>
            <p:ph type="clipArt" sz="half" idx="1"/>
          </p:nvPr>
        </p:nvSpPr>
        <p:spPr>
          <a:xfrm>
            <a:off x="966788" y="1546225"/>
            <a:ext cx="3656012" cy="5092700"/>
          </a:xfrm>
        </p:spPr>
        <p:txBody>
          <a:bodyPr/>
          <a:lstStyle/>
          <a:p>
            <a:pPr lvl="0"/>
            <a:endParaRPr lang="en-GB" noProof="0" dirty="0"/>
          </a:p>
        </p:txBody>
      </p:sp>
      <p:sp>
        <p:nvSpPr>
          <p:cNvPr id="4" name="Text Placeholder 3"/>
          <p:cNvSpPr>
            <a:spLocks noGrp="1"/>
          </p:cNvSpPr>
          <p:nvPr>
            <p:ph type="body" sz="half" idx="2"/>
          </p:nvPr>
        </p:nvSpPr>
        <p:spPr>
          <a:xfrm>
            <a:off x="4775200" y="1546225"/>
            <a:ext cx="3657600" cy="50927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Rectangle 5"/>
          <p:cNvSpPr>
            <a:spLocks noGrp="1" noChangeArrowheads="1"/>
          </p:cNvSpPr>
          <p:nvPr>
            <p:ph type="ftr" sz="quarter" idx="10"/>
          </p:nvPr>
        </p:nvSpPr>
        <p:spPr>
          <a:ln/>
        </p:spPr>
        <p:txBody>
          <a:bodyPr/>
          <a:lstStyle>
            <a:lvl1pPr>
              <a:defRPr/>
            </a:lvl1pPr>
          </a:lstStyle>
          <a:p>
            <a:pPr>
              <a:defRPr/>
            </a:pPr>
            <a:r>
              <a:rPr lang="en-GB" dirty="0">
                <a:solidFill>
                  <a:srgbClr val="00539B"/>
                </a:solidFill>
              </a:rPr>
              <a:t>© European Bank for Reconstruction </a:t>
            </a:r>
            <a:r>
              <a:rPr lang="en-GB">
                <a:solidFill>
                  <a:srgbClr val="00539B"/>
                </a:solidFill>
              </a:rPr>
              <a:t>and </a:t>
            </a:r>
            <a:r>
              <a:rPr lang="en-GB" smtClean="0">
                <a:solidFill>
                  <a:srgbClr val="00539B"/>
                </a:solidFill>
              </a:rPr>
              <a:t>Development </a:t>
            </a:r>
            <a:r>
              <a:rPr lang="en-GB" dirty="0">
                <a:solidFill>
                  <a:srgbClr val="00539B"/>
                </a:solidFill>
              </a:rPr>
              <a:t>2010 | </a:t>
            </a:r>
            <a:r>
              <a:rPr lang="en-GB" dirty="0" smtClean="0">
                <a:solidFill>
                  <a:srgbClr val="00539B"/>
                </a:solidFill>
              </a:rPr>
              <a:t>www.</a:t>
            </a:r>
            <a:r>
              <a:rPr lang="kk-KZ" smtClean="0">
                <a:solidFill>
                  <a:srgbClr val="00539B"/>
                </a:solidFill>
              </a:rPr>
              <a:t>ЕБРР</a:t>
            </a:r>
            <a:r>
              <a:rPr lang="en-GB" smtClean="0">
                <a:solidFill>
                  <a:srgbClr val="00539B"/>
                </a:solidFill>
              </a:rPr>
              <a:t>.com</a:t>
            </a:r>
            <a:endParaRPr lang="en-GB" dirty="0">
              <a:solidFill>
                <a:srgbClr val="00539B"/>
              </a:solidFill>
            </a:endParaRPr>
          </a:p>
        </p:txBody>
      </p:sp>
      <p:sp>
        <p:nvSpPr>
          <p:cNvPr id="6" name="Rectangle 6"/>
          <p:cNvSpPr>
            <a:spLocks noGrp="1" noChangeArrowheads="1"/>
          </p:cNvSpPr>
          <p:nvPr>
            <p:ph type="sldNum" sz="quarter" idx="11"/>
          </p:nvPr>
        </p:nvSpPr>
        <p:spPr>
          <a:ln/>
        </p:spPr>
        <p:txBody>
          <a:bodyPr/>
          <a:lstStyle>
            <a:lvl1pPr>
              <a:defRPr/>
            </a:lvl1pPr>
          </a:lstStyle>
          <a:p>
            <a:pPr>
              <a:defRPr/>
            </a:pPr>
            <a:fld id="{EE0464FD-0DF1-4A78-B504-BE02029833BA}" type="slidenum">
              <a:rPr lang="en-GB">
                <a:solidFill>
                  <a:srgbClr val="00539B"/>
                </a:solidFill>
              </a:rPr>
              <a:pPr>
                <a:defRPr/>
              </a:pPr>
              <a:t>‹#›</a:t>
            </a:fld>
            <a:endParaRPr lang="en-GB" dirty="0">
              <a:solidFill>
                <a:srgbClr val="00539B"/>
              </a:solidFill>
            </a:endParaRPr>
          </a:p>
        </p:txBody>
      </p:sp>
    </p:spTree>
    <p:extLst>
      <p:ext uri="{BB962C8B-B14F-4D97-AF65-F5344CB8AC3E}">
        <p14:creationId xmlns:p14="http://schemas.microsoft.com/office/powerpoint/2010/main" val="1547027271"/>
      </p:ext>
    </p:extLst>
  </p:cSld>
  <p:clrMapOvr>
    <a:masterClrMapping/>
  </p:clrMapOvr>
</p:sldLayout>
</file>

<file path=ppt/slideLayouts/slideLayout152.xml><?xml version="1.0" encoding="utf-8"?>
<p:sldLayout xmlns:a="http://schemas.openxmlformats.org/drawingml/2006/main" xmlns:r="http://schemas.openxmlformats.org/officeDocument/2006/relationships" xmlns:p="http://schemas.openxmlformats.org/presentationml/2006/main" type="txAndChart">
  <p:cSld name="Title, Text and Chart">
    <p:spTree>
      <p:nvGrpSpPr>
        <p:cNvPr id="1" name=""/>
        <p:cNvGrpSpPr/>
        <p:nvPr/>
      </p:nvGrpSpPr>
      <p:grpSpPr>
        <a:xfrm>
          <a:off x="0" y="0"/>
          <a:ext cx="0" cy="0"/>
          <a:chOff x="0" y="0"/>
          <a:chExt cx="0" cy="0"/>
        </a:xfrm>
      </p:grpSpPr>
      <p:sp>
        <p:nvSpPr>
          <p:cNvPr id="2" name="Title 1"/>
          <p:cNvSpPr>
            <a:spLocks noGrp="1"/>
          </p:cNvSpPr>
          <p:nvPr>
            <p:ph type="title"/>
          </p:nvPr>
        </p:nvSpPr>
        <p:spPr>
          <a:xfrm>
            <a:off x="619125" y="447675"/>
            <a:ext cx="6391275" cy="635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966788" y="1546225"/>
            <a:ext cx="3656012" cy="50927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hart Placeholder 3"/>
          <p:cNvSpPr>
            <a:spLocks noGrp="1"/>
          </p:cNvSpPr>
          <p:nvPr>
            <p:ph type="chart" sz="half" idx="2"/>
          </p:nvPr>
        </p:nvSpPr>
        <p:spPr>
          <a:xfrm>
            <a:off x="4775200" y="1546225"/>
            <a:ext cx="3657600" cy="5092700"/>
          </a:xfrm>
        </p:spPr>
        <p:txBody>
          <a:bodyPr/>
          <a:lstStyle/>
          <a:p>
            <a:pPr lvl="0"/>
            <a:endParaRPr lang="en-US" noProof="0" dirty="0" smtClean="0"/>
          </a:p>
        </p:txBody>
      </p:sp>
      <p:sp>
        <p:nvSpPr>
          <p:cNvPr id="5" name="Rectangle 4"/>
          <p:cNvSpPr>
            <a:spLocks noGrp="1" noChangeArrowheads="1"/>
          </p:cNvSpPr>
          <p:nvPr>
            <p:ph type="dt" sz="half" idx="10"/>
          </p:nvPr>
        </p:nvSpPr>
        <p:spPr>
          <a:ln/>
        </p:spPr>
        <p:txBody>
          <a:bodyPr/>
          <a:lstStyle>
            <a:lvl1pPr>
              <a:defRPr/>
            </a:lvl1pPr>
          </a:lstStyle>
          <a:p>
            <a:pPr>
              <a:defRPr/>
            </a:pPr>
            <a:fld id="{FE38BDA7-34F7-4660-9843-F44F423A6695}" type="datetime1">
              <a:rPr lang="en-GB" smtClean="0">
                <a:solidFill>
                  <a:srgbClr val="00539B"/>
                </a:solidFill>
              </a:rPr>
              <a:pPr>
                <a:defRPr/>
              </a:pPr>
              <a:t>21/12/2020</a:t>
            </a:fld>
            <a:endParaRPr lang="en-GB" dirty="0">
              <a:solidFill>
                <a:srgbClr val="00539B"/>
              </a:solidFill>
            </a:endParaRPr>
          </a:p>
        </p:txBody>
      </p:sp>
      <p:sp>
        <p:nvSpPr>
          <p:cNvPr id="6" name="Slide Number Placeholder 5"/>
          <p:cNvSpPr>
            <a:spLocks noGrp="1"/>
          </p:cNvSpPr>
          <p:nvPr>
            <p:ph type="sldNum" sz="quarter" idx="12"/>
          </p:nvPr>
        </p:nvSpPr>
        <p:spPr>
          <a:xfrm>
            <a:off x="8279567" y="6480000"/>
            <a:ext cx="360002" cy="378000"/>
          </a:xfrm>
        </p:spPr>
        <p:txBody>
          <a:bodyPr/>
          <a:lstStyle/>
          <a:p>
            <a:fld id="{71F9F866-B438-9445-8D9F-1F8FF6608833}" type="slidenum">
              <a:rPr lang="en-GB" smtClean="0">
                <a:solidFill>
                  <a:srgbClr val="00539B"/>
                </a:solidFill>
              </a:rPr>
              <a:pPr/>
              <a:t>‹#›</a:t>
            </a:fld>
            <a:endParaRPr lang="en-GB" dirty="0">
              <a:solidFill>
                <a:srgbClr val="00539B"/>
              </a:solidFill>
            </a:endParaRPr>
          </a:p>
        </p:txBody>
      </p:sp>
    </p:spTree>
    <p:extLst>
      <p:ext uri="{BB962C8B-B14F-4D97-AF65-F5344CB8AC3E}">
        <p14:creationId xmlns:p14="http://schemas.microsoft.com/office/powerpoint/2010/main" val="831271375"/>
      </p:ext>
    </p:extLst>
  </p:cSld>
  <p:clrMapOvr>
    <a:masterClrMapping/>
  </p:clrMapOvr>
  <p:transition/>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2_Single chart">
    <p:spTree>
      <p:nvGrpSpPr>
        <p:cNvPr id="1" name=""/>
        <p:cNvGrpSpPr/>
        <p:nvPr/>
      </p:nvGrpSpPr>
      <p:grpSpPr>
        <a:xfrm>
          <a:off x="0" y="0"/>
          <a:ext cx="0" cy="0"/>
          <a:chOff x="0" y="0"/>
          <a:chExt cx="0" cy="0"/>
        </a:xfrm>
      </p:grpSpPr>
      <p:sp>
        <p:nvSpPr>
          <p:cNvPr id="2" name="Title 1" descr="Ideally your title should fit on one line." title="Slide title"/>
          <p:cNvSpPr>
            <a:spLocks noGrp="1"/>
          </p:cNvSpPr>
          <p:nvPr>
            <p:ph type="title"/>
          </p:nvPr>
        </p:nvSpPr>
        <p:spPr/>
        <p:txBody>
          <a:bodyPr/>
          <a:lstStyle/>
          <a:p>
            <a:r>
              <a:rPr lang="en-US" smtClean="0"/>
              <a:t>Click to edit Master title style</a:t>
            </a:r>
            <a:endParaRPr lang="en-GB" dirty="0"/>
          </a:p>
        </p:txBody>
      </p:sp>
      <p:cxnSp>
        <p:nvCxnSpPr>
          <p:cNvPr id="98" name="Straight Connector 97"/>
          <p:cNvCxnSpPr/>
          <p:nvPr userDrawn="1"/>
        </p:nvCxnSpPr>
        <p:spPr>
          <a:xfrm>
            <a:off x="-3084" y="1709193"/>
            <a:ext cx="9147084" cy="0"/>
          </a:xfrm>
          <a:prstGeom prst="line">
            <a:avLst/>
          </a:prstGeom>
          <a:ln w="3175">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99" name="Date Placeholder 3"/>
          <p:cNvSpPr>
            <a:spLocks noGrp="1"/>
          </p:cNvSpPr>
          <p:nvPr>
            <p:ph type="dt" sz="half" idx="2"/>
          </p:nvPr>
        </p:nvSpPr>
        <p:spPr>
          <a:xfrm>
            <a:off x="719136" y="6480000"/>
            <a:ext cx="1871664" cy="378000"/>
          </a:xfrm>
          <a:prstGeom prst="rect">
            <a:avLst/>
          </a:prstGeom>
        </p:spPr>
        <p:txBody>
          <a:bodyPr lIns="0" tIns="0" rIns="0" bIns="0" anchor="ctr"/>
          <a:lstStyle>
            <a:lvl1pPr>
              <a:defRPr sz="800">
                <a:solidFill>
                  <a:schemeClr val="accent1"/>
                </a:solidFill>
              </a:defRPr>
            </a:lvl1pPr>
          </a:lstStyle>
          <a:p>
            <a:fld id="{F7334817-FF7C-6948-966F-8ECFBE662A14}" type="datetime3">
              <a:rPr lang="en-GB" smtClean="0"/>
              <a:t>21 December, 2020</a:t>
            </a:fld>
            <a:endParaRPr lang="en-GB" dirty="0"/>
          </a:p>
        </p:txBody>
      </p:sp>
      <p:sp>
        <p:nvSpPr>
          <p:cNvPr id="100" name="Footer Placeholder 4"/>
          <p:cNvSpPr>
            <a:spLocks noGrp="1"/>
          </p:cNvSpPr>
          <p:nvPr>
            <p:ph type="ftr" sz="quarter" idx="3"/>
          </p:nvPr>
        </p:nvSpPr>
        <p:spPr>
          <a:xfrm>
            <a:off x="0" y="6480000"/>
            <a:ext cx="9144000" cy="378000"/>
          </a:xfrm>
          <a:prstGeom prst="rect">
            <a:avLst/>
          </a:prstGeom>
        </p:spPr>
        <p:txBody>
          <a:bodyPr lIns="0" tIns="0" rIns="0" bIns="0" anchor="ctr"/>
          <a:lstStyle>
            <a:lvl1pPr algn="ctr">
              <a:defRPr lang="en-GB"/>
            </a:lvl1pPr>
          </a:lstStyle>
          <a:p>
            <a:endParaRPr lang="en-GB"/>
          </a:p>
        </p:txBody>
      </p:sp>
      <p:sp>
        <p:nvSpPr>
          <p:cNvPr id="102" name="Slide Number Placeholder 5"/>
          <p:cNvSpPr>
            <a:spLocks noGrp="1"/>
          </p:cNvSpPr>
          <p:nvPr>
            <p:ph type="sldNum" sz="quarter" idx="4"/>
          </p:nvPr>
        </p:nvSpPr>
        <p:spPr>
          <a:xfrm>
            <a:off x="8279567" y="6480000"/>
            <a:ext cx="360002" cy="378000"/>
          </a:xfrm>
          <a:prstGeom prst="rect">
            <a:avLst/>
          </a:prstGeom>
        </p:spPr>
        <p:txBody>
          <a:bodyPr lIns="0" tIns="0" rIns="0" bIns="0" anchor="ctr"/>
          <a:lstStyle>
            <a:lvl1pPr algn="r">
              <a:defRPr sz="800">
                <a:solidFill>
                  <a:schemeClr val="accent1"/>
                </a:solidFill>
              </a:defRPr>
            </a:lvl1pPr>
          </a:lstStyle>
          <a:p>
            <a:fld id="{71F9F866-B438-9445-8D9F-1F8FF6608833}" type="slidenum">
              <a:rPr lang="en-GB" smtClean="0"/>
              <a:pPr/>
              <a:t>‹#›</a:t>
            </a:fld>
            <a:endParaRPr lang="en-GB" dirty="0"/>
          </a:p>
        </p:txBody>
      </p:sp>
    </p:spTree>
    <p:extLst>
      <p:ext uri="{BB962C8B-B14F-4D97-AF65-F5344CB8AC3E}">
        <p14:creationId xmlns:p14="http://schemas.microsoft.com/office/powerpoint/2010/main" val="310076243"/>
      </p:ext>
    </p:extLst>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Single chart">
    <p:spTree>
      <p:nvGrpSpPr>
        <p:cNvPr id="1" name=""/>
        <p:cNvGrpSpPr/>
        <p:nvPr/>
      </p:nvGrpSpPr>
      <p:grpSpPr>
        <a:xfrm>
          <a:off x="0" y="0"/>
          <a:ext cx="0" cy="0"/>
          <a:chOff x="0" y="0"/>
          <a:chExt cx="0" cy="0"/>
        </a:xfrm>
      </p:grpSpPr>
      <p:sp>
        <p:nvSpPr>
          <p:cNvPr id="2" name="Title 1" descr="Ideally your title should fit on one line." title="Slide title"/>
          <p:cNvSpPr>
            <a:spLocks noGrp="1"/>
          </p:cNvSpPr>
          <p:nvPr>
            <p:ph type="title"/>
          </p:nvPr>
        </p:nvSpPr>
        <p:spPr/>
        <p:txBody>
          <a:bodyPr/>
          <a:lstStyle/>
          <a:p>
            <a:r>
              <a:rPr lang="en-US" smtClean="0"/>
              <a:t>Click to edit Master title style</a:t>
            </a:r>
            <a:endParaRPr lang="en-GB" dirty="0"/>
          </a:p>
        </p:txBody>
      </p:sp>
      <p:cxnSp>
        <p:nvCxnSpPr>
          <p:cNvPr id="98" name="Straight Connector 97"/>
          <p:cNvCxnSpPr/>
          <p:nvPr userDrawn="1"/>
        </p:nvCxnSpPr>
        <p:spPr>
          <a:xfrm>
            <a:off x="-3084" y="1709193"/>
            <a:ext cx="9147084" cy="0"/>
          </a:xfrm>
          <a:prstGeom prst="line">
            <a:avLst/>
          </a:prstGeom>
          <a:ln w="3175">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99" name="Date Placeholder 3"/>
          <p:cNvSpPr>
            <a:spLocks noGrp="1"/>
          </p:cNvSpPr>
          <p:nvPr>
            <p:ph type="dt" sz="half" idx="2"/>
          </p:nvPr>
        </p:nvSpPr>
        <p:spPr>
          <a:xfrm>
            <a:off x="719136" y="6480000"/>
            <a:ext cx="1871664" cy="378000"/>
          </a:xfrm>
          <a:prstGeom prst="rect">
            <a:avLst/>
          </a:prstGeom>
        </p:spPr>
        <p:txBody>
          <a:bodyPr lIns="0" tIns="0" rIns="0" bIns="0" anchor="ctr"/>
          <a:lstStyle>
            <a:lvl1pPr>
              <a:defRPr sz="800">
                <a:solidFill>
                  <a:schemeClr val="accent1"/>
                </a:solidFill>
              </a:defRPr>
            </a:lvl1pPr>
          </a:lstStyle>
          <a:p>
            <a:fld id="{F7334817-FF7C-6948-966F-8ECFBE662A14}" type="datetime3">
              <a:rPr lang="en-GB" smtClean="0"/>
              <a:t>21 December, 2020</a:t>
            </a:fld>
            <a:endParaRPr lang="en-GB" dirty="0"/>
          </a:p>
        </p:txBody>
      </p:sp>
      <p:sp>
        <p:nvSpPr>
          <p:cNvPr id="100" name="Footer Placeholder 4"/>
          <p:cNvSpPr>
            <a:spLocks noGrp="1"/>
          </p:cNvSpPr>
          <p:nvPr>
            <p:ph type="ftr" sz="quarter" idx="3"/>
          </p:nvPr>
        </p:nvSpPr>
        <p:spPr>
          <a:xfrm>
            <a:off x="0" y="6480000"/>
            <a:ext cx="9144000" cy="378000"/>
          </a:xfrm>
          <a:prstGeom prst="rect">
            <a:avLst/>
          </a:prstGeom>
        </p:spPr>
        <p:txBody>
          <a:bodyPr lIns="0" tIns="0" rIns="0" bIns="0" anchor="ctr"/>
          <a:lstStyle>
            <a:lvl1pPr algn="ctr">
              <a:defRPr lang="en-GB"/>
            </a:lvl1pPr>
          </a:lstStyle>
          <a:p>
            <a:endParaRPr lang="en-GB"/>
          </a:p>
        </p:txBody>
      </p:sp>
      <p:sp>
        <p:nvSpPr>
          <p:cNvPr id="102" name="Slide Number Placeholder 5"/>
          <p:cNvSpPr>
            <a:spLocks noGrp="1"/>
          </p:cNvSpPr>
          <p:nvPr>
            <p:ph type="sldNum" sz="quarter" idx="4"/>
          </p:nvPr>
        </p:nvSpPr>
        <p:spPr>
          <a:xfrm>
            <a:off x="8279567" y="6480000"/>
            <a:ext cx="360002" cy="378000"/>
          </a:xfrm>
          <a:prstGeom prst="rect">
            <a:avLst/>
          </a:prstGeom>
        </p:spPr>
        <p:txBody>
          <a:bodyPr lIns="0" tIns="0" rIns="0" bIns="0" anchor="ctr"/>
          <a:lstStyle>
            <a:lvl1pPr algn="r">
              <a:defRPr sz="800">
                <a:solidFill>
                  <a:schemeClr val="accent1"/>
                </a:solidFill>
              </a:defRPr>
            </a:lvl1pPr>
          </a:lstStyle>
          <a:p>
            <a:fld id="{71F9F866-B438-9445-8D9F-1F8FF6608833}" type="slidenum">
              <a:rPr lang="en-GB" smtClean="0"/>
              <a:pPr/>
              <a:t>‹#›</a:t>
            </a:fld>
            <a:endParaRPr lang="en-GB" dirty="0"/>
          </a:p>
        </p:txBody>
      </p:sp>
    </p:spTree>
    <p:extLst>
      <p:ext uri="{BB962C8B-B14F-4D97-AF65-F5344CB8AC3E}">
        <p14:creationId xmlns:p14="http://schemas.microsoft.com/office/powerpoint/2010/main" val="3370932786"/>
      </p:ext>
    </p:extLst>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Single chart - with title">
    <p:spTree>
      <p:nvGrpSpPr>
        <p:cNvPr id="1" name=""/>
        <p:cNvGrpSpPr/>
        <p:nvPr/>
      </p:nvGrpSpPr>
      <p:grpSpPr>
        <a:xfrm>
          <a:off x="0" y="0"/>
          <a:ext cx="0" cy="0"/>
          <a:chOff x="0" y="0"/>
          <a:chExt cx="0" cy="0"/>
        </a:xfrm>
      </p:grpSpPr>
      <p:sp>
        <p:nvSpPr>
          <p:cNvPr id="2" name="Title 1" descr="Ideally your title should fit on one line." title="Slide title"/>
          <p:cNvSpPr>
            <a:spLocks noGrp="1"/>
          </p:cNvSpPr>
          <p:nvPr>
            <p:ph type="title"/>
          </p:nvPr>
        </p:nvSpPr>
        <p:spPr/>
        <p:txBody>
          <a:bodyPr/>
          <a:lstStyle/>
          <a:p>
            <a:r>
              <a:rPr lang="en-US" smtClean="0"/>
              <a:t>Click to edit Master title style</a:t>
            </a:r>
            <a:endParaRPr lang="en-GB" dirty="0"/>
          </a:p>
        </p:txBody>
      </p:sp>
      <p:cxnSp>
        <p:nvCxnSpPr>
          <p:cNvPr id="98" name="Straight Connector 97"/>
          <p:cNvCxnSpPr/>
          <p:nvPr userDrawn="1"/>
        </p:nvCxnSpPr>
        <p:spPr>
          <a:xfrm>
            <a:off x="-3084" y="1709193"/>
            <a:ext cx="9147084" cy="0"/>
          </a:xfrm>
          <a:prstGeom prst="line">
            <a:avLst/>
          </a:prstGeom>
          <a:ln w="3175">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99" name="Date Placeholder 3"/>
          <p:cNvSpPr>
            <a:spLocks noGrp="1"/>
          </p:cNvSpPr>
          <p:nvPr>
            <p:ph type="dt" sz="half" idx="2"/>
          </p:nvPr>
        </p:nvSpPr>
        <p:spPr>
          <a:xfrm>
            <a:off x="719136" y="6480000"/>
            <a:ext cx="1871664" cy="378000"/>
          </a:xfrm>
          <a:prstGeom prst="rect">
            <a:avLst/>
          </a:prstGeom>
        </p:spPr>
        <p:txBody>
          <a:bodyPr lIns="0" tIns="0" rIns="0" bIns="0" anchor="ctr"/>
          <a:lstStyle>
            <a:lvl1pPr>
              <a:defRPr sz="800">
                <a:solidFill>
                  <a:schemeClr val="accent1"/>
                </a:solidFill>
              </a:defRPr>
            </a:lvl1pPr>
          </a:lstStyle>
          <a:p>
            <a:fld id="{F7334817-FF7C-6948-966F-8ECFBE662A14}" type="datetime3">
              <a:rPr lang="en-GB" smtClean="0"/>
              <a:t>21 December, 2020</a:t>
            </a:fld>
            <a:endParaRPr lang="en-GB" dirty="0"/>
          </a:p>
        </p:txBody>
      </p:sp>
      <p:sp>
        <p:nvSpPr>
          <p:cNvPr id="100" name="Footer Placeholder 4"/>
          <p:cNvSpPr>
            <a:spLocks noGrp="1"/>
          </p:cNvSpPr>
          <p:nvPr>
            <p:ph type="ftr" sz="quarter" idx="3"/>
          </p:nvPr>
        </p:nvSpPr>
        <p:spPr>
          <a:xfrm>
            <a:off x="0" y="6480000"/>
            <a:ext cx="9144000" cy="378000"/>
          </a:xfrm>
          <a:prstGeom prst="rect">
            <a:avLst/>
          </a:prstGeom>
        </p:spPr>
        <p:txBody>
          <a:bodyPr lIns="0" tIns="0" rIns="0" bIns="0" anchor="ctr"/>
          <a:lstStyle>
            <a:lvl1pPr algn="ctr">
              <a:defRPr lang="en-GB"/>
            </a:lvl1pPr>
          </a:lstStyle>
          <a:p>
            <a:endParaRPr lang="en-GB"/>
          </a:p>
        </p:txBody>
      </p:sp>
      <p:sp>
        <p:nvSpPr>
          <p:cNvPr id="102" name="Slide Number Placeholder 5"/>
          <p:cNvSpPr>
            <a:spLocks noGrp="1"/>
          </p:cNvSpPr>
          <p:nvPr>
            <p:ph type="sldNum" sz="quarter" idx="4"/>
          </p:nvPr>
        </p:nvSpPr>
        <p:spPr>
          <a:xfrm>
            <a:off x="8279567" y="6480000"/>
            <a:ext cx="360002" cy="378000"/>
          </a:xfrm>
          <a:prstGeom prst="rect">
            <a:avLst/>
          </a:prstGeom>
        </p:spPr>
        <p:txBody>
          <a:bodyPr lIns="0" tIns="0" rIns="0" bIns="0" anchor="ctr"/>
          <a:lstStyle>
            <a:lvl1pPr algn="r">
              <a:defRPr sz="800">
                <a:solidFill>
                  <a:schemeClr val="accent1"/>
                </a:solidFill>
              </a:defRPr>
            </a:lvl1pPr>
          </a:lstStyle>
          <a:p>
            <a:fld id="{71F9F866-B438-9445-8D9F-1F8FF6608833}" type="slidenum">
              <a:rPr lang="en-GB" smtClean="0"/>
              <a:pPr/>
              <a:t>‹#›</a:t>
            </a:fld>
            <a:endParaRPr lang="en-GB" dirty="0"/>
          </a:p>
        </p:txBody>
      </p:sp>
      <p:sp>
        <p:nvSpPr>
          <p:cNvPr id="5" name="Content Placeholder 4"/>
          <p:cNvSpPr>
            <a:spLocks noGrp="1"/>
          </p:cNvSpPr>
          <p:nvPr>
            <p:ph sz="quarter" idx="17" hasCustomPrompt="1"/>
          </p:nvPr>
        </p:nvSpPr>
        <p:spPr>
          <a:xfrm>
            <a:off x="376238" y="2881311"/>
            <a:ext cx="8407400" cy="3605214"/>
          </a:xfrm>
        </p:spPr>
        <p:txBody>
          <a:bodyPr/>
          <a:lstStyle>
            <a:lvl1pPr>
              <a:defRPr baseline="0"/>
            </a:lvl1pPr>
          </a:lstStyle>
          <a:p>
            <a:pPr lvl="0"/>
            <a:r>
              <a:rPr lang="en-US" dirty="0" smtClean="0"/>
              <a:t>Click icon to add object</a:t>
            </a:r>
          </a:p>
        </p:txBody>
      </p:sp>
      <p:sp>
        <p:nvSpPr>
          <p:cNvPr id="7" name="Text Placeholder 6"/>
          <p:cNvSpPr>
            <a:spLocks noGrp="1"/>
          </p:cNvSpPr>
          <p:nvPr>
            <p:ph type="body" sz="quarter" idx="18" hasCustomPrompt="1"/>
          </p:nvPr>
        </p:nvSpPr>
        <p:spPr>
          <a:xfrm>
            <a:off x="720725" y="2273300"/>
            <a:ext cx="7704138" cy="608013"/>
          </a:xfrm>
        </p:spPr>
        <p:txBody>
          <a:bodyPr/>
          <a:lstStyle>
            <a:lvl1pPr>
              <a:defRPr sz="1800">
                <a:latin typeface="Franklin Gothic Medium" panose="020B0603020102020204" pitchFamily="34" charset="0"/>
              </a:defRPr>
            </a:lvl1pPr>
          </a:lstStyle>
          <a:p>
            <a:pPr lvl="0"/>
            <a:r>
              <a:rPr lang="en-US" dirty="0" smtClean="0"/>
              <a:t>Chart title</a:t>
            </a:r>
          </a:p>
        </p:txBody>
      </p:sp>
    </p:spTree>
    <p:extLst>
      <p:ext uri="{BB962C8B-B14F-4D97-AF65-F5344CB8AC3E}">
        <p14:creationId xmlns:p14="http://schemas.microsoft.com/office/powerpoint/2010/main" val="573622339"/>
      </p:ext>
    </p:extLst>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47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Date Placeholder 2"/>
          <p:cNvSpPr>
            <a:spLocks noGrp="1"/>
          </p:cNvSpPr>
          <p:nvPr>
            <p:ph type="dt" sz="half" idx="10"/>
          </p:nvPr>
        </p:nvSpPr>
        <p:spPr/>
        <p:txBody>
          <a:bodyPr/>
          <a:lstStyle/>
          <a:p>
            <a:fld id="{8B6E079F-0502-CC4C-9C8B-39554E94F19E}" type="datetime3">
              <a:rPr lang="en-GB" smtClean="0"/>
              <a:pPr/>
              <a:t>21 December, 2020</a:t>
            </a:fld>
            <a:endParaRPr lang="en-GB" dirty="0"/>
          </a:p>
        </p:txBody>
      </p:sp>
      <p:sp>
        <p:nvSpPr>
          <p:cNvPr id="4" name="Footer Placeholder 3"/>
          <p:cNvSpPr>
            <a:spLocks noGrp="1"/>
          </p:cNvSpPr>
          <p:nvPr>
            <p:ph type="ftr" sz="quarter" idx="11"/>
          </p:nvPr>
        </p:nvSpPr>
        <p:spPr>
          <a:xfrm>
            <a:off x="0" y="6480000"/>
            <a:ext cx="9144000" cy="378000"/>
          </a:xfrm>
        </p:spPr>
        <p:txBody>
          <a:bodyPr/>
          <a:lstStyle>
            <a:lvl1pPr algn="ctr">
              <a:defRPr lang="en-GB"/>
            </a:lvl1pPr>
          </a:lstStyle>
          <a:p>
            <a:endParaRPr lang="en-GB"/>
          </a:p>
        </p:txBody>
      </p:sp>
      <p:sp>
        <p:nvSpPr>
          <p:cNvPr id="5" name="Slide Number Placeholder 4"/>
          <p:cNvSpPr>
            <a:spLocks noGrp="1"/>
          </p:cNvSpPr>
          <p:nvPr>
            <p:ph type="sldNum" sz="quarter" idx="12"/>
          </p:nvPr>
        </p:nvSpPr>
        <p:spPr/>
        <p:txBody>
          <a:bodyPr/>
          <a:lstStyle/>
          <a:p>
            <a:fld id="{71F9F866-B438-9445-8D9F-1F8FF6608833}" type="slidenum">
              <a:rPr lang="en-GB" smtClean="0"/>
              <a:pPr/>
              <a:t>‹#›</a:t>
            </a:fld>
            <a:endParaRPr lang="en-GB" dirty="0"/>
          </a:p>
        </p:txBody>
      </p:sp>
      <p:sp>
        <p:nvSpPr>
          <p:cNvPr id="6" name="Rectangle 5"/>
          <p:cNvSpPr/>
          <p:nvPr userDrawn="1"/>
        </p:nvSpPr>
        <p:spPr>
          <a:xfrm>
            <a:off x="0" y="0"/>
            <a:ext cx="9144000" cy="6858000"/>
          </a:xfrm>
          <a:prstGeom prst="rect">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7000" dirty="0" smtClean="0">
                <a:latin typeface="Franklin Gothic Book"/>
              </a:rPr>
              <a:t>Layouts</a:t>
            </a:r>
            <a:r>
              <a:rPr lang="en-US" sz="7000" baseline="0" dirty="0" smtClean="0">
                <a:latin typeface="Franklin Gothic Book"/>
              </a:rPr>
              <a:t> for</a:t>
            </a:r>
            <a:r>
              <a:rPr lang="en-US" sz="7000" baseline="0" smtClean="0">
                <a:latin typeface="Franklin Gothic Book"/>
              </a:rPr>
              <a:t/>
            </a:r>
            <a:br>
              <a:rPr lang="en-US" sz="7000" baseline="0" smtClean="0">
                <a:latin typeface="Franklin Gothic Book"/>
              </a:rPr>
            </a:br>
            <a:r>
              <a:rPr lang="en-US" sz="7000" baseline="0" smtClean="0">
                <a:latin typeface="Franklin Gothic Book"/>
              </a:rPr>
              <a:t>complex </a:t>
            </a:r>
            <a:r>
              <a:rPr lang="en-US" sz="7000" baseline="0" dirty="0" smtClean="0">
                <a:latin typeface="Franklin Gothic Book"/>
              </a:rPr>
              <a:t>text</a:t>
            </a:r>
            <a:endParaRPr lang="en-US" sz="7000" dirty="0">
              <a:latin typeface="Franklin Gothic Book"/>
            </a:endParaRPr>
          </a:p>
        </p:txBody>
      </p:sp>
      <p:grpSp>
        <p:nvGrpSpPr>
          <p:cNvPr id="7" name="Group 6"/>
          <p:cNvGrpSpPr/>
          <p:nvPr userDrawn="1"/>
        </p:nvGrpSpPr>
        <p:grpSpPr>
          <a:xfrm>
            <a:off x="-903288" y="0"/>
            <a:ext cx="9902857" cy="7638450"/>
            <a:chOff x="-903288" y="0"/>
            <a:chExt cx="9902857" cy="7638450"/>
          </a:xfrm>
        </p:grpSpPr>
        <p:cxnSp>
          <p:nvCxnSpPr>
            <p:cNvPr id="8" name="Straight Connector 7"/>
            <p:cNvCxnSpPr/>
            <p:nvPr userDrawn="1"/>
          </p:nvCxnSpPr>
          <p:spPr bwMode="auto">
            <a:xfrm>
              <a:off x="-903288" y="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userDrawn="1"/>
          </p:nvCxnSpPr>
          <p:spPr bwMode="auto">
            <a:xfrm>
              <a:off x="-903288" y="360363"/>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userDrawn="1"/>
          </p:nvCxnSpPr>
          <p:spPr bwMode="auto">
            <a:xfrm>
              <a:off x="-903288" y="719138"/>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userDrawn="1"/>
          </p:nvCxnSpPr>
          <p:spPr bwMode="auto">
            <a:xfrm>
              <a:off x="-903288" y="107950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userDrawn="1"/>
          </p:nvCxnSpPr>
          <p:spPr bwMode="auto">
            <a:xfrm>
              <a:off x="-903288" y="1439863"/>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userDrawn="1"/>
          </p:nvCxnSpPr>
          <p:spPr bwMode="auto">
            <a:xfrm>
              <a:off x="-903288" y="1800225"/>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userDrawn="1"/>
          </p:nvCxnSpPr>
          <p:spPr bwMode="auto">
            <a:xfrm>
              <a:off x="-903288" y="2160588"/>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bwMode="auto">
            <a:xfrm>
              <a:off x="-903288" y="252095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userDrawn="1"/>
          </p:nvCxnSpPr>
          <p:spPr bwMode="auto">
            <a:xfrm>
              <a:off x="-903288" y="2879725"/>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userDrawn="1"/>
          </p:nvCxnSpPr>
          <p:spPr bwMode="auto">
            <a:xfrm>
              <a:off x="-903288" y="3240088"/>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userDrawn="1"/>
          </p:nvCxnSpPr>
          <p:spPr bwMode="auto">
            <a:xfrm>
              <a:off x="-903288" y="360045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userDrawn="1"/>
          </p:nvCxnSpPr>
          <p:spPr bwMode="auto">
            <a:xfrm>
              <a:off x="-903288" y="3960813"/>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userDrawn="1"/>
          </p:nvCxnSpPr>
          <p:spPr bwMode="auto">
            <a:xfrm>
              <a:off x="-903288" y="4319588"/>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userDrawn="1"/>
          </p:nvCxnSpPr>
          <p:spPr bwMode="auto">
            <a:xfrm>
              <a:off x="-903288" y="467995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userDrawn="1"/>
          </p:nvCxnSpPr>
          <p:spPr bwMode="auto">
            <a:xfrm>
              <a:off x="-903288" y="5040313"/>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userDrawn="1"/>
          </p:nvCxnSpPr>
          <p:spPr bwMode="auto">
            <a:xfrm rot="5400000">
              <a:off x="4679155"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userDrawn="1"/>
          </p:nvCxnSpPr>
          <p:spPr bwMode="auto">
            <a:xfrm rot="5400000">
              <a:off x="4318792"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userDrawn="1"/>
          </p:nvCxnSpPr>
          <p:spPr bwMode="auto">
            <a:xfrm rot="5400000">
              <a:off x="3960017"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userDrawn="1"/>
          </p:nvCxnSpPr>
          <p:spPr bwMode="auto">
            <a:xfrm rot="5400000">
              <a:off x="3598067"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userDrawn="1"/>
          </p:nvCxnSpPr>
          <p:spPr bwMode="auto">
            <a:xfrm rot="5400000">
              <a:off x="3239292"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userDrawn="1"/>
          </p:nvCxnSpPr>
          <p:spPr bwMode="auto">
            <a:xfrm rot="5400000">
              <a:off x="2878930"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userDrawn="1"/>
          </p:nvCxnSpPr>
          <p:spPr bwMode="auto">
            <a:xfrm rot="5400000">
              <a:off x="2518567"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userDrawn="1"/>
          </p:nvCxnSpPr>
          <p:spPr bwMode="auto">
            <a:xfrm rot="5400000">
              <a:off x="2158205"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userDrawn="1"/>
          </p:nvCxnSpPr>
          <p:spPr bwMode="auto">
            <a:xfrm rot="5400000">
              <a:off x="1799430"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userDrawn="1"/>
          </p:nvCxnSpPr>
          <p:spPr bwMode="auto">
            <a:xfrm rot="5400000">
              <a:off x="1439067"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userDrawn="1"/>
          </p:nvCxnSpPr>
          <p:spPr bwMode="auto">
            <a:xfrm rot="5400000">
              <a:off x="1078705"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userDrawn="1"/>
          </p:nvCxnSpPr>
          <p:spPr bwMode="auto">
            <a:xfrm rot="5400000">
              <a:off x="718342"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userDrawn="1"/>
          </p:nvCxnSpPr>
          <p:spPr bwMode="auto">
            <a:xfrm rot="5400000">
              <a:off x="359567"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userDrawn="1"/>
          </p:nvCxnSpPr>
          <p:spPr bwMode="auto">
            <a:xfrm rot="5400000">
              <a:off x="-795"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userDrawn="1"/>
          </p:nvCxnSpPr>
          <p:spPr bwMode="auto">
            <a:xfrm rot="5400000">
              <a:off x="-361158"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userDrawn="1"/>
          </p:nvCxnSpPr>
          <p:spPr bwMode="auto">
            <a:xfrm rot="5400000">
              <a:off x="6839742"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userDrawn="1"/>
          </p:nvCxnSpPr>
          <p:spPr bwMode="auto">
            <a:xfrm rot="5400000">
              <a:off x="6479380"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userDrawn="1"/>
          </p:nvCxnSpPr>
          <p:spPr bwMode="auto">
            <a:xfrm rot="5400000">
              <a:off x="6119017"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userDrawn="1"/>
          </p:nvCxnSpPr>
          <p:spPr bwMode="auto">
            <a:xfrm rot="5400000">
              <a:off x="5758655"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userDrawn="1"/>
          </p:nvCxnSpPr>
          <p:spPr bwMode="auto">
            <a:xfrm rot="5400000">
              <a:off x="5398292"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userDrawn="1"/>
          </p:nvCxnSpPr>
          <p:spPr bwMode="auto">
            <a:xfrm rot="5400000">
              <a:off x="5039517"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userDrawn="1"/>
          </p:nvCxnSpPr>
          <p:spPr bwMode="auto">
            <a:xfrm rot="5400000">
              <a:off x="4679155"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userDrawn="1"/>
          </p:nvCxnSpPr>
          <p:spPr bwMode="auto">
            <a:xfrm rot="5400000">
              <a:off x="7200105"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userDrawn="1"/>
          </p:nvCxnSpPr>
          <p:spPr bwMode="auto">
            <a:xfrm rot="5400000">
              <a:off x="7560467"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7" name="Straight Connector 46"/>
            <p:cNvCxnSpPr/>
            <p:nvPr userDrawn="1"/>
          </p:nvCxnSpPr>
          <p:spPr bwMode="auto">
            <a:xfrm rot="5400000">
              <a:off x="7920000"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userDrawn="1"/>
          </p:nvCxnSpPr>
          <p:spPr bwMode="auto">
            <a:xfrm rot="5400000">
              <a:off x="8280000"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userDrawn="1"/>
          </p:nvCxnSpPr>
          <p:spPr bwMode="auto">
            <a:xfrm rot="5400000">
              <a:off x="8640000"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userDrawn="1"/>
          </p:nvCxnSpPr>
          <p:spPr bwMode="auto">
            <a:xfrm>
              <a:off x="-903288" y="540000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userDrawn="1"/>
          </p:nvCxnSpPr>
          <p:spPr bwMode="auto">
            <a:xfrm>
              <a:off x="-903288" y="576000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52" name="Straight Connector 51"/>
            <p:cNvCxnSpPr/>
            <p:nvPr userDrawn="1"/>
          </p:nvCxnSpPr>
          <p:spPr bwMode="auto">
            <a:xfrm>
              <a:off x="-903288" y="612000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53" name="Straight Connector 52"/>
            <p:cNvCxnSpPr/>
            <p:nvPr userDrawn="1"/>
          </p:nvCxnSpPr>
          <p:spPr bwMode="auto">
            <a:xfrm>
              <a:off x="-903288" y="648000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54" name="Straight Connector 53"/>
            <p:cNvCxnSpPr/>
            <p:nvPr userDrawn="1"/>
          </p:nvCxnSpPr>
          <p:spPr bwMode="auto">
            <a:xfrm>
              <a:off x="-903288" y="684000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677923848"/>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5_Single column layout">
    <p:spTree>
      <p:nvGrpSpPr>
        <p:cNvPr id="1" name=""/>
        <p:cNvGrpSpPr/>
        <p:nvPr/>
      </p:nvGrpSpPr>
      <p:grpSpPr>
        <a:xfrm>
          <a:off x="0" y="0"/>
          <a:ext cx="0" cy="0"/>
          <a:chOff x="0" y="0"/>
          <a:chExt cx="0" cy="0"/>
        </a:xfrm>
      </p:grpSpPr>
      <p:sp>
        <p:nvSpPr>
          <p:cNvPr id="2" name="Title 1" descr="Ideally your title should fit on one line." title="Slide title"/>
          <p:cNvSpPr>
            <a:spLocks noGrp="1"/>
          </p:cNvSpPr>
          <p:nvPr>
            <p:ph type="title"/>
          </p:nvPr>
        </p:nvSpPr>
        <p:spPr/>
        <p:txBody>
          <a:bodyPr/>
          <a:lstStyle/>
          <a:p>
            <a:r>
              <a:rPr lang="en-GB" dirty="0" smtClean="0"/>
              <a:t>Click to edit Master title style</a:t>
            </a:r>
            <a:endParaRPr lang="en-GB" dirty="0"/>
          </a:p>
        </p:txBody>
      </p:sp>
      <p:cxnSp>
        <p:nvCxnSpPr>
          <p:cNvPr id="166" name="Straight Connector 165"/>
          <p:cNvCxnSpPr/>
          <p:nvPr userDrawn="1"/>
        </p:nvCxnSpPr>
        <p:spPr>
          <a:xfrm>
            <a:off x="-3084" y="1709193"/>
            <a:ext cx="9147084" cy="0"/>
          </a:xfrm>
          <a:prstGeom prst="line">
            <a:avLst/>
          </a:prstGeom>
          <a:ln w="3175">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56" name="Date Placeholder 3"/>
          <p:cNvSpPr>
            <a:spLocks noGrp="1"/>
          </p:cNvSpPr>
          <p:nvPr>
            <p:ph type="dt" sz="half" idx="2"/>
          </p:nvPr>
        </p:nvSpPr>
        <p:spPr>
          <a:xfrm>
            <a:off x="719136" y="6480000"/>
            <a:ext cx="1871664" cy="378000"/>
          </a:xfrm>
          <a:prstGeom prst="rect">
            <a:avLst/>
          </a:prstGeom>
        </p:spPr>
        <p:txBody>
          <a:bodyPr lIns="0" tIns="0" rIns="0" bIns="0" anchor="ctr"/>
          <a:lstStyle>
            <a:lvl1pPr>
              <a:defRPr sz="800">
                <a:solidFill>
                  <a:schemeClr val="accent1"/>
                </a:solidFill>
              </a:defRPr>
            </a:lvl1pPr>
          </a:lstStyle>
          <a:p>
            <a:fld id="{4AC23DB2-FB1A-4E43-8F6F-8E1E5CEC6EBA}" type="datetime3">
              <a:rPr lang="en-GB" smtClean="0"/>
              <a:t>21 December, 2020</a:t>
            </a:fld>
            <a:endParaRPr lang="en-GB" dirty="0"/>
          </a:p>
        </p:txBody>
      </p:sp>
      <p:sp>
        <p:nvSpPr>
          <p:cNvPr id="57" name="Footer Placeholder 4"/>
          <p:cNvSpPr>
            <a:spLocks noGrp="1"/>
          </p:cNvSpPr>
          <p:nvPr>
            <p:ph type="ftr" sz="quarter" idx="3"/>
          </p:nvPr>
        </p:nvSpPr>
        <p:spPr>
          <a:xfrm>
            <a:off x="0" y="6480000"/>
            <a:ext cx="9144000" cy="378000"/>
          </a:xfrm>
          <a:prstGeom prst="rect">
            <a:avLst/>
          </a:prstGeom>
        </p:spPr>
        <p:txBody>
          <a:bodyPr lIns="0" tIns="0" rIns="0" bIns="0" anchor="ctr"/>
          <a:lstStyle>
            <a:lvl1pPr algn="ctr">
              <a:defRPr lang="en-GB"/>
            </a:lvl1pPr>
          </a:lstStyle>
          <a:p>
            <a:endParaRPr lang="en-GB"/>
          </a:p>
        </p:txBody>
      </p:sp>
      <p:sp>
        <p:nvSpPr>
          <p:cNvPr id="59" name="Slide Number Placeholder 5"/>
          <p:cNvSpPr>
            <a:spLocks noGrp="1"/>
          </p:cNvSpPr>
          <p:nvPr>
            <p:ph type="sldNum" sz="quarter" idx="4"/>
          </p:nvPr>
        </p:nvSpPr>
        <p:spPr>
          <a:xfrm>
            <a:off x="8279567" y="6480000"/>
            <a:ext cx="360002" cy="378000"/>
          </a:xfrm>
          <a:prstGeom prst="rect">
            <a:avLst/>
          </a:prstGeom>
        </p:spPr>
        <p:txBody>
          <a:bodyPr lIns="0" tIns="0" rIns="0" bIns="0" anchor="ctr"/>
          <a:lstStyle>
            <a:lvl1pPr algn="r">
              <a:defRPr sz="800">
                <a:solidFill>
                  <a:schemeClr val="accent1"/>
                </a:solidFill>
              </a:defRPr>
            </a:lvl1pPr>
          </a:lstStyle>
          <a:p>
            <a:fld id="{71F9F866-B438-9445-8D9F-1F8FF6608833}" type="slidenum">
              <a:rPr lang="en-GB" smtClean="0"/>
              <a:pPr/>
              <a:t>‹#›</a:t>
            </a:fld>
            <a:endParaRPr lang="en-GB" dirty="0"/>
          </a:p>
        </p:txBody>
      </p:sp>
      <p:sp>
        <p:nvSpPr>
          <p:cNvPr id="4" name="Text Placeholder 3"/>
          <p:cNvSpPr>
            <a:spLocks noGrp="1"/>
          </p:cNvSpPr>
          <p:nvPr>
            <p:ph type="body" sz="quarter" idx="10"/>
          </p:nvPr>
        </p:nvSpPr>
        <p:spPr>
          <a:xfrm>
            <a:off x="719138" y="1803400"/>
            <a:ext cx="7705725" cy="4321175"/>
          </a:xfrm>
        </p:spPr>
        <p:txBody>
          <a:bodyPr/>
          <a:lstStyle>
            <a:lvl1pPr>
              <a:defRPr sz="1600"/>
            </a:lvl1pPr>
            <a:lvl2pPr>
              <a:defRPr sz="1600"/>
            </a:lvl2pPr>
            <a:lvl3pPr>
              <a:defRPr sz="1600"/>
            </a:lvl3pPr>
            <a:lvl4pPr>
              <a:defRPr sz="1600"/>
            </a:lvl4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spTree>
    <p:extLst>
      <p:ext uri="{BB962C8B-B14F-4D97-AF65-F5344CB8AC3E}">
        <p14:creationId xmlns:p14="http://schemas.microsoft.com/office/powerpoint/2010/main" val="342977930"/>
      </p:ext>
    </p:extLst>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15_Custom Layout">
    <p:spTree>
      <p:nvGrpSpPr>
        <p:cNvPr id="1" name=""/>
        <p:cNvGrpSpPr/>
        <p:nvPr/>
      </p:nvGrpSpPr>
      <p:grpSpPr>
        <a:xfrm>
          <a:off x="0" y="0"/>
          <a:ext cx="0" cy="0"/>
          <a:chOff x="0" y="0"/>
          <a:chExt cx="0" cy="0"/>
        </a:xfrm>
      </p:grpSpPr>
      <p:sp>
        <p:nvSpPr>
          <p:cNvPr id="6" name="Round Same Side Corner Rectangle 5"/>
          <p:cNvSpPr/>
          <p:nvPr userDrawn="1"/>
        </p:nvSpPr>
        <p:spPr>
          <a:xfrm>
            <a:off x="4319585" y="2160586"/>
            <a:ext cx="4319983" cy="4319413"/>
          </a:xfrm>
          <a:prstGeom prst="round2SameRect">
            <a:avLst>
              <a:gd name="adj1" fmla="val 3390"/>
              <a:gd name="adj2" fmla="val 0"/>
            </a:avLst>
          </a:prstGeom>
          <a:solidFill>
            <a:schemeClr val="tx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spcAft>
                <a:spcPct val="50000"/>
              </a:spcAft>
              <a:defRPr/>
            </a:pPr>
            <a:endParaRPr lang="en-GB" dirty="0">
              <a:latin typeface="Franklin Gothic Book"/>
            </a:endParaRPr>
          </a:p>
        </p:txBody>
      </p:sp>
      <p:sp>
        <p:nvSpPr>
          <p:cNvPr id="65"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16"/>
          </p:nvPr>
        </p:nvSpPr>
        <p:spPr>
          <a:xfrm>
            <a:off x="6478586" y="4833942"/>
            <a:ext cx="1800982" cy="1286058"/>
          </a:xfrm>
          <a:prstGeom prst="roundRect">
            <a:avLst>
              <a:gd name="adj" fmla="val 10702"/>
            </a:avLst>
          </a:prstGeom>
        </p:spPr>
        <p:txBody>
          <a:bodyPr/>
          <a:lstStyle/>
          <a:p>
            <a:pPr lvl="0"/>
            <a:r>
              <a:rPr lang="en-US" noProof="0" dirty="0" smtClean="0"/>
              <a:t>Click icon to add picture</a:t>
            </a:r>
            <a:endParaRPr lang="en-GB" noProof="0" dirty="0"/>
          </a:p>
        </p:txBody>
      </p:sp>
      <p:pic>
        <p:nvPicPr>
          <p:cNvPr id="7" name="Picture 6" descr="inverted commas closed.png"/>
          <p:cNvPicPr>
            <a:picLocks noChangeAspect="1"/>
          </p:cNvPicPr>
          <p:nvPr userDrawn="1"/>
        </p:nvPicPr>
        <p:blipFill rotWithShape="1">
          <a:blip r:embed="rId2" cstate="email">
            <a:lum bright="70000" contrast="-70000"/>
            <a:extLst>
              <a:ext uri="{28A0092B-C50C-407E-A947-70E740481C1C}">
                <a14:useLocalDpi xmlns:a14="http://schemas.microsoft.com/office/drawing/2010/main" val="0"/>
              </a:ext>
            </a:extLst>
          </a:blip>
          <a:srcRect l="26489" t="54153" r="29554" b="26824"/>
          <a:stretch/>
        </p:blipFill>
        <p:spPr>
          <a:xfrm>
            <a:off x="7517819" y="3519690"/>
            <a:ext cx="762020" cy="542668"/>
          </a:xfrm>
          <a:prstGeom prst="rect">
            <a:avLst/>
          </a:prstGeom>
        </p:spPr>
      </p:pic>
      <p:pic>
        <p:nvPicPr>
          <p:cNvPr id="8" name="Picture 7" descr="inverted commas open.png"/>
          <p:cNvPicPr>
            <a:picLocks noChangeAspect="1"/>
          </p:cNvPicPr>
          <p:nvPr userDrawn="1"/>
        </p:nvPicPr>
        <p:blipFill rotWithShape="1">
          <a:blip r:embed="rId3" cstate="email">
            <a:lum bright="70000" contrast="-70000"/>
            <a:extLst>
              <a:ext uri="{28A0092B-C50C-407E-A947-70E740481C1C}">
                <a14:useLocalDpi xmlns:a14="http://schemas.microsoft.com/office/drawing/2010/main" val="0"/>
              </a:ext>
            </a:extLst>
          </a:blip>
          <a:srcRect l="29337" t="27276" r="30702" b="54153"/>
          <a:stretch/>
        </p:blipFill>
        <p:spPr>
          <a:xfrm>
            <a:off x="4678162" y="2348593"/>
            <a:ext cx="692748" cy="531132"/>
          </a:xfrm>
          <a:prstGeom prst="rect">
            <a:avLst/>
          </a:prstGeom>
        </p:spPr>
      </p:pic>
      <p:sp>
        <p:nvSpPr>
          <p:cNvPr id="13" name="Text Placeholder 6"/>
          <p:cNvSpPr>
            <a:spLocks noGrp="1"/>
          </p:cNvSpPr>
          <p:nvPr>
            <p:ph type="body" sz="quarter" idx="15"/>
          </p:nvPr>
        </p:nvSpPr>
        <p:spPr>
          <a:xfrm>
            <a:off x="5038723" y="2520950"/>
            <a:ext cx="2881313" cy="1449578"/>
          </a:xfrm>
          <a:prstGeom prst="rect">
            <a:avLst/>
          </a:prstGeom>
        </p:spPr>
        <p:txBody>
          <a:bodyPr>
            <a:normAutofit/>
          </a:bodyPr>
          <a:lstStyle>
            <a:lvl1pPr marL="0" marR="0" indent="0" algn="l" defTabSz="914400" rtl="0" eaLnBrk="0" fontAlgn="base" latinLnBrk="0" hangingPunct="0">
              <a:lnSpc>
                <a:spcPct val="100000"/>
              </a:lnSpc>
              <a:spcBef>
                <a:spcPts val="0"/>
              </a:spcBef>
              <a:spcAft>
                <a:spcPts val="1200"/>
              </a:spcAft>
              <a:buClrTx/>
              <a:buSzTx/>
              <a:buFontTx/>
              <a:buNone/>
              <a:tabLst/>
              <a:defRPr sz="2000">
                <a:solidFill>
                  <a:schemeClr val="tx1"/>
                </a:solidFill>
                <a:latin typeface="Franklin Gothic Book"/>
                <a:cs typeface="Franklin Gothic Book"/>
              </a:defRPr>
            </a:lvl1pPr>
            <a:lvl2pPr marL="179388" marR="0" indent="-179388" algn="l" defTabSz="914400" rtl="0" eaLnBrk="0" fontAlgn="base" latinLnBrk="0" hangingPunct="0">
              <a:lnSpc>
                <a:spcPct val="100000"/>
              </a:lnSpc>
              <a:spcBef>
                <a:spcPts val="0"/>
              </a:spcBef>
              <a:spcAft>
                <a:spcPts val="1200"/>
              </a:spcAft>
              <a:buClrTx/>
              <a:buSzTx/>
              <a:buFont typeface="Arial" charset="0"/>
              <a:buChar char="•"/>
              <a:tabLst/>
              <a:defRPr>
                <a:solidFill>
                  <a:schemeClr val="tx1"/>
                </a:solidFill>
                <a:latin typeface="Franklin Gothic Book"/>
                <a:ea typeface="Franklin Gothic Book"/>
                <a:cs typeface="Franklin Gothic Book"/>
              </a:defRPr>
            </a:lvl2pPr>
            <a:lvl3pPr marL="360000" marR="0" indent="-180000" algn="l" defTabSz="914400" rtl="0" eaLnBrk="0" fontAlgn="base" latinLnBrk="0" hangingPunct="0">
              <a:lnSpc>
                <a:spcPct val="100000"/>
              </a:lnSpc>
              <a:spcBef>
                <a:spcPts val="0"/>
              </a:spcBef>
              <a:spcAft>
                <a:spcPts val="1200"/>
              </a:spcAft>
              <a:buClrTx/>
              <a:buSzTx/>
              <a:buFont typeface="Arial"/>
              <a:buChar char="•"/>
              <a:tabLst/>
              <a:defRPr>
                <a:solidFill>
                  <a:schemeClr val="tx1"/>
                </a:solidFill>
                <a:latin typeface="Franklin Gothic Book"/>
                <a:ea typeface="Franklin Gothic Book"/>
                <a:cs typeface="Franklin Gothic Book"/>
              </a:defRPr>
            </a:lvl3pPr>
            <a:lvl4pPr marL="540000" marR="0" indent="-180000" algn="l" defTabSz="914400" rtl="0" eaLnBrk="0" fontAlgn="base" latinLnBrk="0" hangingPunct="0">
              <a:lnSpc>
                <a:spcPct val="100000"/>
              </a:lnSpc>
              <a:spcBef>
                <a:spcPts val="0"/>
              </a:spcBef>
              <a:spcAft>
                <a:spcPts val="1200"/>
              </a:spcAft>
              <a:buClrTx/>
              <a:buSzTx/>
              <a:buFont typeface="Arial"/>
              <a:buChar char="•"/>
              <a:tabLst/>
              <a:defRPr>
                <a:latin typeface="Franklin Gothic Book"/>
                <a:ea typeface="Franklin Gothic Book"/>
                <a:cs typeface="Franklin Gothic Book"/>
              </a:defRPr>
            </a:lvl4pPr>
          </a:lstStyle>
          <a:p>
            <a:pPr marL="0" marR="0" lvl="0"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dirty="0" smtClean="0">
                <a:ln>
                  <a:noFill/>
                </a:ln>
                <a:solidFill>
                  <a:srgbClr val="58595B"/>
                </a:solidFill>
                <a:effectLst/>
                <a:uLnTx/>
                <a:uFillTx/>
                <a:latin typeface="Arial" pitchFamily="34" charset="0"/>
                <a:ea typeface="ＭＳ Ｐゴシック" charset="0"/>
                <a:cs typeface="Arial" pitchFamily="34" charset="0"/>
              </a:rPr>
              <a:t>Click to edit Master text styles</a:t>
            </a:r>
          </a:p>
        </p:txBody>
      </p:sp>
      <p:sp>
        <p:nvSpPr>
          <p:cNvPr id="12" name="Text Placeholder 6"/>
          <p:cNvSpPr>
            <a:spLocks noGrp="1"/>
          </p:cNvSpPr>
          <p:nvPr>
            <p:ph type="body" sz="quarter" idx="14"/>
          </p:nvPr>
        </p:nvSpPr>
        <p:spPr>
          <a:xfrm>
            <a:off x="717550" y="2160587"/>
            <a:ext cx="3240085" cy="3779411"/>
          </a:xfrm>
          <a:prstGeom prst="rect">
            <a:avLst/>
          </a:prstGeom>
        </p:spPr>
        <p:txBody>
          <a:bodyPr>
            <a:normAutofit/>
          </a:bodyPr>
          <a:lstStyle>
            <a:lvl1pPr marL="0" marR="0" indent="0" algn="l" defTabSz="914400" rtl="0" eaLnBrk="0" fontAlgn="base" latinLnBrk="0" hangingPunct="0">
              <a:lnSpc>
                <a:spcPct val="100000"/>
              </a:lnSpc>
              <a:spcBef>
                <a:spcPts val="0"/>
              </a:spcBef>
              <a:spcAft>
                <a:spcPts val="1200"/>
              </a:spcAft>
              <a:buClrTx/>
              <a:buSzTx/>
              <a:buFontTx/>
              <a:buNone/>
              <a:tabLst/>
              <a:defRPr sz="2000">
                <a:solidFill>
                  <a:schemeClr val="tx1"/>
                </a:solidFill>
                <a:latin typeface="Franklin Gothic Book"/>
                <a:cs typeface="Franklin Gothic Book"/>
              </a:defRPr>
            </a:lvl1pPr>
            <a:lvl2pPr marL="179388" marR="0" indent="-179388" algn="l" defTabSz="914400" rtl="0" eaLnBrk="0" fontAlgn="base" latinLnBrk="0" hangingPunct="0">
              <a:lnSpc>
                <a:spcPct val="100000"/>
              </a:lnSpc>
              <a:spcBef>
                <a:spcPts val="0"/>
              </a:spcBef>
              <a:spcAft>
                <a:spcPts val="1200"/>
              </a:spcAft>
              <a:buClrTx/>
              <a:buSzTx/>
              <a:buFont typeface="Arial" charset="0"/>
              <a:buChar char="•"/>
              <a:tabLst/>
              <a:defRPr>
                <a:solidFill>
                  <a:schemeClr val="tx1"/>
                </a:solidFill>
                <a:latin typeface="Franklin Gothic Book"/>
                <a:ea typeface="Franklin Gothic Book"/>
                <a:cs typeface="Franklin Gothic Book"/>
              </a:defRPr>
            </a:lvl2pPr>
            <a:lvl3pPr marL="360000" marR="0" indent="-180000" algn="l" defTabSz="914400" rtl="0" eaLnBrk="0" fontAlgn="base" latinLnBrk="0" hangingPunct="0">
              <a:lnSpc>
                <a:spcPct val="100000"/>
              </a:lnSpc>
              <a:spcBef>
                <a:spcPts val="0"/>
              </a:spcBef>
              <a:spcAft>
                <a:spcPts val="1200"/>
              </a:spcAft>
              <a:buClrTx/>
              <a:buSzTx/>
              <a:buFont typeface="Arial"/>
              <a:buChar char="•"/>
              <a:tabLst/>
              <a:defRPr>
                <a:solidFill>
                  <a:schemeClr val="tx1"/>
                </a:solidFill>
                <a:latin typeface="Franklin Gothic Book"/>
                <a:ea typeface="Franklin Gothic Book"/>
                <a:cs typeface="Franklin Gothic Book"/>
              </a:defRPr>
            </a:lvl3pPr>
            <a:lvl4pPr marL="540000" marR="0" indent="-180000" algn="l" defTabSz="914400" rtl="0" eaLnBrk="0" fontAlgn="base" latinLnBrk="0" hangingPunct="0">
              <a:lnSpc>
                <a:spcPct val="100000"/>
              </a:lnSpc>
              <a:spcBef>
                <a:spcPts val="0"/>
              </a:spcBef>
              <a:spcAft>
                <a:spcPts val="1200"/>
              </a:spcAft>
              <a:buClrTx/>
              <a:buSzTx/>
              <a:buFont typeface="Arial"/>
              <a:buChar char="•"/>
              <a:tabLst/>
              <a:defRPr>
                <a:latin typeface="Franklin Gothic Book"/>
                <a:ea typeface="Franklin Gothic Book"/>
                <a:cs typeface="Franklin Gothic Book"/>
              </a:defRPr>
            </a:lvl4pPr>
          </a:lstStyle>
          <a:p>
            <a:pPr marL="0" marR="0" lvl="0"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dirty="0" smtClean="0">
                <a:ln>
                  <a:noFill/>
                </a:ln>
                <a:solidFill>
                  <a:srgbClr val="58595B"/>
                </a:solidFill>
                <a:effectLst/>
                <a:uLnTx/>
                <a:uFillTx/>
                <a:latin typeface="Arial" pitchFamily="34" charset="0"/>
                <a:ea typeface="ＭＳ Ｐゴシック" charset="0"/>
                <a:cs typeface="Arial" pitchFamily="34" charset="0"/>
              </a:rPr>
              <a:t>Click to edit Master text styles</a:t>
            </a:r>
          </a:p>
          <a:p>
            <a:pPr marL="179388" marR="0" lvl="1" indent="-179388" algn="l" defTabSz="914400" rtl="0" eaLnBrk="0" fontAlgn="base" latinLnBrk="0" hangingPunct="0">
              <a:lnSpc>
                <a:spcPct val="100000"/>
              </a:lnSpc>
              <a:spcBef>
                <a:spcPts val="0"/>
              </a:spcBef>
              <a:spcAft>
                <a:spcPts val="1200"/>
              </a:spcAft>
              <a:buClrTx/>
              <a:buSzTx/>
              <a:buFont typeface="Arial" charset="0"/>
              <a:buChar char="•"/>
              <a:tabLst/>
              <a:defRPr/>
            </a:pPr>
            <a:r>
              <a:rPr kumimoji="0" lang="en-US" sz="1200" b="0" i="0" u="none" strike="noStrike" kern="1200" cap="none" spc="0" normalizeH="0" baseline="0" noProof="0" dirty="0" smtClean="0">
                <a:ln>
                  <a:noFill/>
                </a:ln>
                <a:solidFill>
                  <a:srgbClr val="58595B"/>
                </a:solidFill>
                <a:effectLst/>
                <a:uLnTx/>
                <a:uFillTx/>
                <a:latin typeface="Arial" pitchFamily="34" charset="0"/>
                <a:ea typeface="Arial" charset="0"/>
                <a:cs typeface="Arial" pitchFamily="34" charset="0"/>
              </a:rPr>
              <a:t>Second level</a:t>
            </a:r>
          </a:p>
          <a:p>
            <a:pPr marL="360000" marR="0" lvl="2" indent="-180000" algn="l" defTabSz="914400" rtl="0" eaLnBrk="0" fontAlgn="base" latinLnBrk="0" hangingPunct="0">
              <a:lnSpc>
                <a:spcPct val="100000"/>
              </a:lnSpc>
              <a:spcBef>
                <a:spcPts val="0"/>
              </a:spcBef>
              <a:spcAft>
                <a:spcPts val="1200"/>
              </a:spcAft>
              <a:buClrTx/>
              <a:buSzTx/>
              <a:buFont typeface="Arial"/>
              <a:buChar char="•"/>
              <a:tabLst/>
              <a:defRPr/>
            </a:pPr>
            <a:r>
              <a:rPr kumimoji="0" lang="en-US" sz="1200" b="0" i="0" u="none" strike="noStrike" kern="1200" cap="none" spc="0" normalizeH="0" baseline="0" noProof="0" dirty="0" smtClean="0">
                <a:ln>
                  <a:noFill/>
                </a:ln>
                <a:solidFill>
                  <a:srgbClr val="58595B"/>
                </a:solidFill>
                <a:effectLst/>
                <a:uLnTx/>
                <a:uFillTx/>
                <a:latin typeface="Arial" pitchFamily="34" charset="0"/>
                <a:ea typeface="Arial" charset="0"/>
                <a:cs typeface="Arial" pitchFamily="34" charset="0"/>
              </a:rPr>
              <a:t>Third level</a:t>
            </a:r>
          </a:p>
          <a:p>
            <a:pPr marL="540000" marR="0" lvl="3" indent="-180000" algn="l" defTabSz="914400" rtl="0" eaLnBrk="0" fontAlgn="base" latinLnBrk="0" hangingPunct="0">
              <a:lnSpc>
                <a:spcPct val="100000"/>
              </a:lnSpc>
              <a:spcBef>
                <a:spcPts val="0"/>
              </a:spcBef>
              <a:spcAft>
                <a:spcPts val="1200"/>
              </a:spcAft>
              <a:buClrTx/>
              <a:buSzTx/>
              <a:buFont typeface="Arial"/>
              <a:buChar char="•"/>
              <a:tabLst/>
              <a:defRPr/>
            </a:pPr>
            <a:r>
              <a:rPr kumimoji="0" lang="en-US" sz="1200" b="0" i="0" u="none" strike="noStrike" kern="1200" cap="none" spc="0" normalizeH="0" baseline="0" noProof="0" dirty="0" smtClean="0">
                <a:ln>
                  <a:noFill/>
                </a:ln>
                <a:solidFill>
                  <a:srgbClr val="58595B"/>
                </a:solidFill>
                <a:effectLst/>
                <a:uLnTx/>
                <a:uFillTx/>
                <a:latin typeface="Arial" pitchFamily="34" charset="0"/>
                <a:ea typeface="Arial" charset="0"/>
                <a:cs typeface="Arial" pitchFamily="34" charset="0"/>
              </a:rPr>
              <a:t>Fourth level</a:t>
            </a:r>
          </a:p>
        </p:txBody>
      </p:sp>
      <p:sp>
        <p:nvSpPr>
          <p:cNvPr id="2" name="Title 1"/>
          <p:cNvSpPr>
            <a:spLocks noGrp="1"/>
          </p:cNvSpPr>
          <p:nvPr>
            <p:ph type="title"/>
          </p:nvPr>
        </p:nvSpPr>
        <p:spPr/>
        <p:txBody>
          <a:bodyPr/>
          <a:lstStyle/>
          <a:p>
            <a:r>
              <a:rPr lang="en-GB" smtClean="0"/>
              <a:t>Click to edit Master title style</a:t>
            </a:r>
            <a:endParaRPr lang="en-US"/>
          </a:p>
        </p:txBody>
      </p:sp>
      <p:sp>
        <p:nvSpPr>
          <p:cNvPr id="3" name="Date Placeholder 2"/>
          <p:cNvSpPr>
            <a:spLocks noGrp="1"/>
          </p:cNvSpPr>
          <p:nvPr>
            <p:ph type="dt" sz="half" idx="10"/>
          </p:nvPr>
        </p:nvSpPr>
        <p:spPr/>
        <p:txBody>
          <a:bodyPr/>
          <a:lstStyle/>
          <a:p>
            <a:fld id="{8B6E079F-0502-CC4C-9C8B-39554E94F19E}" type="datetime3">
              <a:rPr lang="en-GB" smtClean="0"/>
              <a:pPr/>
              <a:t>21 December, 2020</a:t>
            </a:fld>
            <a:endParaRPr lang="en-GB" dirty="0"/>
          </a:p>
        </p:txBody>
      </p:sp>
      <p:sp>
        <p:nvSpPr>
          <p:cNvPr id="4" name="Footer Placeholder 3"/>
          <p:cNvSpPr>
            <a:spLocks noGrp="1"/>
          </p:cNvSpPr>
          <p:nvPr>
            <p:ph type="ftr" sz="quarter" idx="11"/>
          </p:nvPr>
        </p:nvSpPr>
        <p:spPr>
          <a:xfrm>
            <a:off x="0" y="6480000"/>
            <a:ext cx="9144000" cy="378000"/>
          </a:xfrm>
        </p:spPr>
        <p:txBody>
          <a:bodyPr/>
          <a:lstStyle>
            <a:lvl1pPr algn="ctr">
              <a:defRPr lang="en-GB"/>
            </a:lvl1pPr>
          </a:lstStyle>
          <a:p>
            <a:endParaRPr lang="en-GB"/>
          </a:p>
        </p:txBody>
      </p:sp>
      <p:sp>
        <p:nvSpPr>
          <p:cNvPr id="5" name="Slide Number Placeholder 4"/>
          <p:cNvSpPr>
            <a:spLocks noGrp="1"/>
          </p:cNvSpPr>
          <p:nvPr>
            <p:ph type="sldNum" sz="quarter" idx="12"/>
          </p:nvPr>
        </p:nvSpPr>
        <p:spPr/>
        <p:txBody>
          <a:bodyPr/>
          <a:lstStyle/>
          <a:p>
            <a:fld id="{71F9F866-B438-9445-8D9F-1F8FF6608833}" type="slidenum">
              <a:rPr lang="en-GB" smtClean="0"/>
              <a:pPr/>
              <a:t>‹#›</a:t>
            </a:fld>
            <a:endParaRPr lang="en-GB" dirty="0"/>
          </a:p>
        </p:txBody>
      </p:sp>
    </p:spTree>
    <p:extLst>
      <p:ext uri="{BB962C8B-B14F-4D97-AF65-F5344CB8AC3E}">
        <p14:creationId xmlns:p14="http://schemas.microsoft.com/office/powerpoint/2010/main" val="1389451746"/>
      </p:ext>
    </p:extLst>
  </p:cSld>
  <p:clrMapOvr>
    <a:masterClrMapping/>
  </p:clrMapOvr>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6_text + chart">
    <p:spTree>
      <p:nvGrpSpPr>
        <p:cNvPr id="1" name=""/>
        <p:cNvGrpSpPr/>
        <p:nvPr/>
      </p:nvGrpSpPr>
      <p:grpSpPr>
        <a:xfrm>
          <a:off x="0" y="0"/>
          <a:ext cx="0" cy="0"/>
          <a:chOff x="0" y="0"/>
          <a:chExt cx="0" cy="0"/>
        </a:xfrm>
      </p:grpSpPr>
      <p:sp>
        <p:nvSpPr>
          <p:cNvPr id="2" name="Title 1" descr="Ideally your title should fit on one line." title="Slide title"/>
          <p:cNvSpPr>
            <a:spLocks noGrp="1"/>
          </p:cNvSpPr>
          <p:nvPr>
            <p:ph type="title"/>
          </p:nvPr>
        </p:nvSpPr>
        <p:spPr/>
        <p:txBody>
          <a:bodyPr/>
          <a:lstStyle/>
          <a:p>
            <a:r>
              <a:rPr lang="en-US" smtClean="0"/>
              <a:t>Click to edit Master title style</a:t>
            </a:r>
            <a:endParaRPr lang="en-GB"/>
          </a:p>
        </p:txBody>
      </p:sp>
      <p:sp>
        <p:nvSpPr>
          <p:cNvPr id="7" name="Text Placeholder 6"/>
          <p:cNvSpPr>
            <a:spLocks noGrp="1"/>
          </p:cNvSpPr>
          <p:nvPr>
            <p:ph type="body" sz="quarter" idx="13"/>
          </p:nvPr>
        </p:nvSpPr>
        <p:spPr>
          <a:xfrm>
            <a:off x="717550" y="2160588"/>
            <a:ext cx="3240085" cy="3779411"/>
          </a:xfrm>
          <a:prstGeom prst="rect">
            <a:avLst/>
          </a:prstGeom>
        </p:spPr>
        <p:txBody>
          <a:bodyPr>
            <a:noAutofit/>
          </a:bodyPr>
          <a:lstStyle>
            <a:lvl1pPr marL="0" marR="0" indent="0" algn="l" defTabSz="914400" rtl="0" eaLnBrk="0" fontAlgn="base" latinLnBrk="0" hangingPunct="0">
              <a:lnSpc>
                <a:spcPct val="100000"/>
              </a:lnSpc>
              <a:spcBef>
                <a:spcPts val="0"/>
              </a:spcBef>
              <a:spcAft>
                <a:spcPts val="1200"/>
              </a:spcAft>
              <a:buClrTx/>
              <a:buSzTx/>
              <a:buFontTx/>
              <a:buNone/>
              <a:tabLst/>
              <a:defRPr sz="2000">
                <a:solidFill>
                  <a:schemeClr val="tx1"/>
                </a:solidFill>
                <a:latin typeface="Franklin Gothic Book"/>
                <a:cs typeface="Franklin Gothic Book"/>
              </a:defRPr>
            </a:lvl1pPr>
            <a:lvl2pPr marL="179388" marR="0" indent="-179388" algn="l" defTabSz="914400" rtl="0" eaLnBrk="0" fontAlgn="base" latinLnBrk="0" hangingPunct="0">
              <a:lnSpc>
                <a:spcPct val="100000"/>
              </a:lnSpc>
              <a:spcBef>
                <a:spcPts val="0"/>
              </a:spcBef>
              <a:spcAft>
                <a:spcPts val="1200"/>
              </a:spcAft>
              <a:buClrTx/>
              <a:buSzTx/>
              <a:buFont typeface="Arial" charset="0"/>
              <a:buChar char="•"/>
              <a:tabLst/>
              <a:defRPr>
                <a:solidFill>
                  <a:schemeClr val="tx1"/>
                </a:solidFill>
                <a:latin typeface="Franklin Gothic Book"/>
                <a:ea typeface="Franklin Gothic Book"/>
                <a:cs typeface="Franklin Gothic Book"/>
              </a:defRPr>
            </a:lvl2pPr>
            <a:lvl3pPr marL="360000" marR="0" indent="-180000" algn="l" defTabSz="914400" rtl="0" eaLnBrk="0" fontAlgn="base" latinLnBrk="0" hangingPunct="0">
              <a:lnSpc>
                <a:spcPct val="100000"/>
              </a:lnSpc>
              <a:spcBef>
                <a:spcPts val="0"/>
              </a:spcBef>
              <a:spcAft>
                <a:spcPts val="1200"/>
              </a:spcAft>
              <a:buClrTx/>
              <a:buSzTx/>
              <a:buFont typeface="Arial"/>
              <a:buChar char="•"/>
              <a:tabLst/>
              <a:defRPr>
                <a:solidFill>
                  <a:schemeClr val="tx1"/>
                </a:solidFill>
                <a:latin typeface="Franklin Gothic Book"/>
                <a:ea typeface="Franklin Gothic Book"/>
                <a:cs typeface="Franklin Gothic Book"/>
              </a:defRPr>
            </a:lvl3pPr>
            <a:lvl4pPr marL="540000" marR="0" indent="-180000" algn="l" defTabSz="914400" rtl="0" eaLnBrk="0" fontAlgn="base" latinLnBrk="0" hangingPunct="0">
              <a:lnSpc>
                <a:spcPct val="100000"/>
              </a:lnSpc>
              <a:spcBef>
                <a:spcPts val="0"/>
              </a:spcBef>
              <a:spcAft>
                <a:spcPts val="1200"/>
              </a:spcAft>
              <a:buClrTx/>
              <a:buSzTx/>
              <a:buFont typeface="Arial"/>
              <a:buChar char="•"/>
              <a:tabLst/>
              <a:defRPr>
                <a:latin typeface="Franklin Gothic Book"/>
                <a:ea typeface="Franklin Gothic Book"/>
                <a:cs typeface="Franklin Gothic Book"/>
              </a:defRPr>
            </a:lvl4pPr>
          </a:lstStyle>
          <a:p>
            <a:pPr marL="0" marR="0" lvl="0"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dirty="0" smtClean="0">
                <a:ln>
                  <a:noFill/>
                </a:ln>
                <a:solidFill>
                  <a:srgbClr val="58595B"/>
                </a:solidFill>
                <a:effectLst/>
                <a:uLnTx/>
                <a:uFillTx/>
                <a:latin typeface="Arial" pitchFamily="34" charset="0"/>
                <a:ea typeface="ＭＳ Ｐゴシック" charset="0"/>
                <a:cs typeface="Arial" pitchFamily="34" charset="0"/>
              </a:rPr>
              <a:t>Click to edit Master text styles</a:t>
            </a:r>
          </a:p>
          <a:p>
            <a:pPr marL="179388" marR="0" lvl="1" indent="-179388" algn="l" defTabSz="914400" rtl="0" eaLnBrk="0" fontAlgn="base" latinLnBrk="0" hangingPunct="0">
              <a:lnSpc>
                <a:spcPct val="100000"/>
              </a:lnSpc>
              <a:spcBef>
                <a:spcPts val="0"/>
              </a:spcBef>
              <a:spcAft>
                <a:spcPts val="1200"/>
              </a:spcAft>
              <a:buClrTx/>
              <a:buSzTx/>
              <a:buFont typeface="Arial" charset="0"/>
              <a:buChar char="•"/>
              <a:tabLst/>
              <a:defRPr/>
            </a:pPr>
            <a:r>
              <a:rPr kumimoji="0" lang="en-US" sz="1200" b="0" i="0" u="none" strike="noStrike" kern="1200" cap="none" spc="0" normalizeH="0" baseline="0" noProof="0" dirty="0" smtClean="0">
                <a:ln>
                  <a:noFill/>
                </a:ln>
                <a:solidFill>
                  <a:srgbClr val="58595B"/>
                </a:solidFill>
                <a:effectLst/>
                <a:uLnTx/>
                <a:uFillTx/>
                <a:latin typeface="Arial" pitchFamily="34" charset="0"/>
                <a:ea typeface="Arial" charset="0"/>
                <a:cs typeface="Arial" pitchFamily="34" charset="0"/>
              </a:rPr>
              <a:t>Second level</a:t>
            </a:r>
          </a:p>
          <a:p>
            <a:pPr marL="360000" marR="0" lvl="2" indent="-180000" algn="l" defTabSz="914400" rtl="0" eaLnBrk="0" fontAlgn="base" latinLnBrk="0" hangingPunct="0">
              <a:lnSpc>
                <a:spcPct val="100000"/>
              </a:lnSpc>
              <a:spcBef>
                <a:spcPts val="0"/>
              </a:spcBef>
              <a:spcAft>
                <a:spcPts val="1200"/>
              </a:spcAft>
              <a:buClrTx/>
              <a:buSzTx/>
              <a:buFont typeface="Arial"/>
              <a:buChar char="•"/>
              <a:tabLst/>
              <a:defRPr/>
            </a:pPr>
            <a:r>
              <a:rPr kumimoji="0" lang="en-US" sz="1200" b="0" i="0" u="none" strike="noStrike" kern="1200" cap="none" spc="0" normalizeH="0" baseline="0" noProof="0" dirty="0" smtClean="0">
                <a:ln>
                  <a:noFill/>
                </a:ln>
                <a:solidFill>
                  <a:srgbClr val="58595B"/>
                </a:solidFill>
                <a:effectLst/>
                <a:uLnTx/>
                <a:uFillTx/>
                <a:latin typeface="Arial" pitchFamily="34" charset="0"/>
                <a:ea typeface="Arial" charset="0"/>
                <a:cs typeface="Arial" pitchFamily="34" charset="0"/>
              </a:rPr>
              <a:t>Third level</a:t>
            </a:r>
          </a:p>
          <a:p>
            <a:pPr marL="540000" marR="0" lvl="3" indent="-180000" algn="l" defTabSz="914400" rtl="0" eaLnBrk="0" fontAlgn="base" latinLnBrk="0" hangingPunct="0">
              <a:lnSpc>
                <a:spcPct val="100000"/>
              </a:lnSpc>
              <a:spcBef>
                <a:spcPts val="0"/>
              </a:spcBef>
              <a:spcAft>
                <a:spcPts val="1200"/>
              </a:spcAft>
              <a:buClrTx/>
              <a:buSzTx/>
              <a:buFont typeface="Arial"/>
              <a:buChar char="•"/>
              <a:tabLst/>
              <a:defRPr/>
            </a:pPr>
            <a:r>
              <a:rPr kumimoji="0" lang="en-US" sz="1200" b="0" i="0" u="none" strike="noStrike" kern="1200" cap="none" spc="0" normalizeH="0" baseline="0" noProof="0" dirty="0" smtClean="0">
                <a:ln>
                  <a:noFill/>
                </a:ln>
                <a:solidFill>
                  <a:srgbClr val="58595B"/>
                </a:solidFill>
                <a:effectLst/>
                <a:uLnTx/>
                <a:uFillTx/>
                <a:latin typeface="Arial" pitchFamily="34" charset="0"/>
                <a:ea typeface="Arial" charset="0"/>
                <a:cs typeface="Arial" pitchFamily="34" charset="0"/>
              </a:rPr>
              <a:t>Fourth level</a:t>
            </a:r>
          </a:p>
        </p:txBody>
      </p:sp>
      <p:sp>
        <p:nvSpPr>
          <p:cNvPr id="100" name="Date Placeholder 3"/>
          <p:cNvSpPr>
            <a:spLocks noGrp="1"/>
          </p:cNvSpPr>
          <p:nvPr>
            <p:ph type="dt" sz="half" idx="2"/>
          </p:nvPr>
        </p:nvSpPr>
        <p:spPr>
          <a:xfrm>
            <a:off x="719136" y="6480000"/>
            <a:ext cx="1871664" cy="378000"/>
          </a:xfrm>
          <a:prstGeom prst="rect">
            <a:avLst/>
          </a:prstGeom>
        </p:spPr>
        <p:txBody>
          <a:bodyPr lIns="0" tIns="0" rIns="0" bIns="0" anchor="ctr"/>
          <a:lstStyle>
            <a:lvl1pPr>
              <a:defRPr sz="800">
                <a:solidFill>
                  <a:schemeClr val="accent1"/>
                </a:solidFill>
              </a:defRPr>
            </a:lvl1pPr>
          </a:lstStyle>
          <a:p>
            <a:fld id="{B6178F0A-3EE0-4B48-8395-CF38F4590226}" type="datetime3">
              <a:rPr lang="en-GB" smtClean="0"/>
              <a:t>21 December, 2020</a:t>
            </a:fld>
            <a:endParaRPr lang="en-GB" dirty="0"/>
          </a:p>
        </p:txBody>
      </p:sp>
      <p:sp>
        <p:nvSpPr>
          <p:cNvPr id="101" name="Footer Placeholder 4"/>
          <p:cNvSpPr>
            <a:spLocks noGrp="1"/>
          </p:cNvSpPr>
          <p:nvPr>
            <p:ph type="ftr" sz="quarter" idx="3"/>
          </p:nvPr>
        </p:nvSpPr>
        <p:spPr>
          <a:xfrm>
            <a:off x="0" y="6480000"/>
            <a:ext cx="9144000" cy="378000"/>
          </a:xfrm>
          <a:prstGeom prst="rect">
            <a:avLst/>
          </a:prstGeom>
        </p:spPr>
        <p:txBody>
          <a:bodyPr lIns="0" tIns="0" rIns="0" bIns="0" anchor="ctr"/>
          <a:lstStyle>
            <a:lvl1pPr algn="ctr">
              <a:defRPr lang="en-GB"/>
            </a:lvl1pPr>
          </a:lstStyle>
          <a:p>
            <a:endParaRPr lang="en-GB"/>
          </a:p>
        </p:txBody>
      </p:sp>
      <p:sp>
        <p:nvSpPr>
          <p:cNvPr id="103" name="Slide Number Placeholder 5"/>
          <p:cNvSpPr>
            <a:spLocks noGrp="1"/>
          </p:cNvSpPr>
          <p:nvPr>
            <p:ph type="sldNum" sz="quarter" idx="4"/>
          </p:nvPr>
        </p:nvSpPr>
        <p:spPr>
          <a:xfrm>
            <a:off x="8279567" y="6480000"/>
            <a:ext cx="360002" cy="378000"/>
          </a:xfrm>
          <a:prstGeom prst="rect">
            <a:avLst/>
          </a:prstGeom>
        </p:spPr>
        <p:txBody>
          <a:bodyPr lIns="0" tIns="0" rIns="0" bIns="0" anchor="ctr"/>
          <a:lstStyle>
            <a:lvl1pPr algn="r">
              <a:defRPr sz="800">
                <a:solidFill>
                  <a:schemeClr val="accent1"/>
                </a:solidFill>
              </a:defRPr>
            </a:lvl1pPr>
          </a:lstStyle>
          <a:p>
            <a:fld id="{71F9F866-B438-9445-8D9F-1F8FF6608833}" type="slidenum">
              <a:rPr lang="en-GB" smtClean="0"/>
              <a:pPr/>
              <a:t>‹#›</a:t>
            </a:fld>
            <a:endParaRPr lang="en-GB" dirty="0"/>
          </a:p>
        </p:txBody>
      </p:sp>
      <p:sp>
        <p:nvSpPr>
          <p:cNvPr id="105" name="Text Placeholder 6"/>
          <p:cNvSpPr>
            <a:spLocks noGrp="1"/>
          </p:cNvSpPr>
          <p:nvPr>
            <p:ph type="body" sz="quarter" idx="17"/>
          </p:nvPr>
        </p:nvSpPr>
        <p:spPr>
          <a:xfrm>
            <a:off x="4678361" y="2160588"/>
            <a:ext cx="3602036" cy="3779411"/>
          </a:xfrm>
          <a:prstGeom prst="rect">
            <a:avLst/>
          </a:prstGeom>
        </p:spPr>
        <p:txBody>
          <a:bodyPr>
            <a:noAutofit/>
          </a:bodyPr>
          <a:lstStyle>
            <a:lvl1pPr marL="0" marR="0" indent="0" algn="l" defTabSz="914400" rtl="0" eaLnBrk="0" fontAlgn="base" latinLnBrk="0" hangingPunct="0">
              <a:lnSpc>
                <a:spcPct val="100000"/>
              </a:lnSpc>
              <a:spcBef>
                <a:spcPts val="0"/>
              </a:spcBef>
              <a:spcAft>
                <a:spcPts val="1200"/>
              </a:spcAft>
              <a:buClrTx/>
              <a:buSzTx/>
              <a:buFontTx/>
              <a:buNone/>
              <a:tabLst/>
              <a:defRPr sz="2000">
                <a:solidFill>
                  <a:schemeClr val="tx1"/>
                </a:solidFill>
                <a:latin typeface="Franklin Gothic Book"/>
                <a:cs typeface="Franklin Gothic Book"/>
              </a:defRPr>
            </a:lvl1pPr>
            <a:lvl2pPr marL="179388" marR="0" indent="-179388" algn="l" defTabSz="914400" rtl="0" eaLnBrk="0" fontAlgn="base" latinLnBrk="0" hangingPunct="0">
              <a:lnSpc>
                <a:spcPct val="100000"/>
              </a:lnSpc>
              <a:spcBef>
                <a:spcPts val="0"/>
              </a:spcBef>
              <a:spcAft>
                <a:spcPts val="1200"/>
              </a:spcAft>
              <a:buClrTx/>
              <a:buSzTx/>
              <a:buFont typeface="Arial" charset="0"/>
              <a:buChar char="•"/>
              <a:tabLst/>
              <a:defRPr>
                <a:solidFill>
                  <a:schemeClr val="tx1"/>
                </a:solidFill>
                <a:latin typeface="Franklin Gothic Book"/>
                <a:ea typeface="Franklin Gothic Book"/>
                <a:cs typeface="Franklin Gothic Book"/>
              </a:defRPr>
            </a:lvl2pPr>
            <a:lvl3pPr marL="360000" marR="0" indent="-180000" algn="l" defTabSz="914400" rtl="0" eaLnBrk="0" fontAlgn="base" latinLnBrk="0" hangingPunct="0">
              <a:lnSpc>
                <a:spcPct val="100000"/>
              </a:lnSpc>
              <a:spcBef>
                <a:spcPts val="0"/>
              </a:spcBef>
              <a:spcAft>
                <a:spcPts val="1200"/>
              </a:spcAft>
              <a:buClrTx/>
              <a:buSzTx/>
              <a:buFont typeface="Arial"/>
              <a:buChar char="•"/>
              <a:tabLst/>
              <a:defRPr>
                <a:solidFill>
                  <a:schemeClr val="tx1"/>
                </a:solidFill>
                <a:latin typeface="Franklin Gothic Book"/>
                <a:ea typeface="Franklin Gothic Book"/>
                <a:cs typeface="Franklin Gothic Book"/>
              </a:defRPr>
            </a:lvl3pPr>
            <a:lvl4pPr marL="540000" marR="0" indent="-180000" algn="l" defTabSz="914400" rtl="0" eaLnBrk="0" fontAlgn="base" latinLnBrk="0" hangingPunct="0">
              <a:lnSpc>
                <a:spcPct val="100000"/>
              </a:lnSpc>
              <a:spcBef>
                <a:spcPts val="0"/>
              </a:spcBef>
              <a:spcAft>
                <a:spcPts val="1200"/>
              </a:spcAft>
              <a:buClrTx/>
              <a:buSzTx/>
              <a:buFont typeface="Arial"/>
              <a:buChar char="•"/>
              <a:tabLst/>
              <a:defRPr>
                <a:latin typeface="Franklin Gothic Book"/>
                <a:ea typeface="Franklin Gothic Book"/>
                <a:cs typeface="Franklin Gothic Book"/>
              </a:defRPr>
            </a:lvl4pPr>
          </a:lstStyle>
          <a:p>
            <a:pPr marL="0" marR="0" lvl="0"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dirty="0" smtClean="0">
                <a:ln>
                  <a:noFill/>
                </a:ln>
                <a:solidFill>
                  <a:srgbClr val="58595B"/>
                </a:solidFill>
                <a:effectLst/>
                <a:uLnTx/>
                <a:uFillTx/>
                <a:latin typeface="Arial" pitchFamily="34" charset="0"/>
                <a:ea typeface="ＭＳ Ｐゴシック" charset="0"/>
                <a:cs typeface="Arial" pitchFamily="34" charset="0"/>
              </a:rPr>
              <a:t>Click to edit Master text styles</a:t>
            </a:r>
          </a:p>
          <a:p>
            <a:pPr marL="179388" marR="0" lvl="1" indent="-179388" algn="l" defTabSz="914400" rtl="0" eaLnBrk="0" fontAlgn="base" latinLnBrk="0" hangingPunct="0">
              <a:lnSpc>
                <a:spcPct val="100000"/>
              </a:lnSpc>
              <a:spcBef>
                <a:spcPts val="0"/>
              </a:spcBef>
              <a:spcAft>
                <a:spcPts val="1200"/>
              </a:spcAft>
              <a:buClrTx/>
              <a:buSzTx/>
              <a:buFont typeface="Arial" charset="0"/>
              <a:buChar char="•"/>
              <a:tabLst/>
              <a:defRPr/>
            </a:pPr>
            <a:r>
              <a:rPr kumimoji="0" lang="en-US" sz="1200" b="0" i="0" u="none" strike="noStrike" kern="1200" cap="none" spc="0" normalizeH="0" baseline="0" noProof="0" dirty="0" smtClean="0">
                <a:ln>
                  <a:noFill/>
                </a:ln>
                <a:solidFill>
                  <a:srgbClr val="58595B"/>
                </a:solidFill>
                <a:effectLst/>
                <a:uLnTx/>
                <a:uFillTx/>
                <a:latin typeface="Arial" pitchFamily="34" charset="0"/>
                <a:ea typeface="Arial" charset="0"/>
                <a:cs typeface="Arial" pitchFamily="34" charset="0"/>
              </a:rPr>
              <a:t>Second level</a:t>
            </a:r>
          </a:p>
          <a:p>
            <a:pPr marL="360000" marR="0" lvl="2" indent="-180000" algn="l" defTabSz="914400" rtl="0" eaLnBrk="0" fontAlgn="base" latinLnBrk="0" hangingPunct="0">
              <a:lnSpc>
                <a:spcPct val="100000"/>
              </a:lnSpc>
              <a:spcBef>
                <a:spcPts val="0"/>
              </a:spcBef>
              <a:spcAft>
                <a:spcPts val="1200"/>
              </a:spcAft>
              <a:buClrTx/>
              <a:buSzTx/>
              <a:buFont typeface="Arial"/>
              <a:buChar char="•"/>
              <a:tabLst/>
              <a:defRPr/>
            </a:pPr>
            <a:r>
              <a:rPr kumimoji="0" lang="en-US" sz="1200" b="0" i="0" u="none" strike="noStrike" kern="1200" cap="none" spc="0" normalizeH="0" baseline="0" noProof="0" dirty="0" smtClean="0">
                <a:ln>
                  <a:noFill/>
                </a:ln>
                <a:solidFill>
                  <a:srgbClr val="58595B"/>
                </a:solidFill>
                <a:effectLst/>
                <a:uLnTx/>
                <a:uFillTx/>
                <a:latin typeface="Arial" pitchFamily="34" charset="0"/>
                <a:ea typeface="Arial" charset="0"/>
                <a:cs typeface="Arial" pitchFamily="34" charset="0"/>
              </a:rPr>
              <a:t>Third level</a:t>
            </a:r>
          </a:p>
          <a:p>
            <a:pPr marL="540000" marR="0" lvl="3" indent="-180000" algn="l" defTabSz="914400" rtl="0" eaLnBrk="0" fontAlgn="base" latinLnBrk="0" hangingPunct="0">
              <a:lnSpc>
                <a:spcPct val="100000"/>
              </a:lnSpc>
              <a:spcBef>
                <a:spcPts val="0"/>
              </a:spcBef>
              <a:spcAft>
                <a:spcPts val="1200"/>
              </a:spcAft>
              <a:buClrTx/>
              <a:buSzTx/>
              <a:buFont typeface="Arial"/>
              <a:buChar char="•"/>
              <a:tabLst/>
              <a:defRPr/>
            </a:pPr>
            <a:r>
              <a:rPr kumimoji="0" lang="en-US" sz="1200" b="0" i="0" u="none" strike="noStrike" kern="1200" cap="none" spc="0" normalizeH="0" baseline="0" noProof="0" dirty="0" smtClean="0">
                <a:ln>
                  <a:noFill/>
                </a:ln>
                <a:solidFill>
                  <a:srgbClr val="58595B"/>
                </a:solidFill>
                <a:effectLst/>
                <a:uLnTx/>
                <a:uFillTx/>
                <a:latin typeface="Arial" pitchFamily="34" charset="0"/>
                <a:ea typeface="Arial" charset="0"/>
                <a:cs typeface="Arial" pitchFamily="34" charset="0"/>
              </a:rPr>
              <a:t>Fourth level</a:t>
            </a:r>
          </a:p>
        </p:txBody>
      </p:sp>
    </p:spTree>
    <p:extLst>
      <p:ext uri="{BB962C8B-B14F-4D97-AF65-F5344CB8AC3E}">
        <p14:creationId xmlns:p14="http://schemas.microsoft.com/office/powerpoint/2010/main" val="2133127221"/>
      </p:ext>
    </p:extLst>
  </p:cSld>
  <p:clrMapOvr>
    <a:masterClrMapping/>
  </p:clrMapOvr>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5_text + chart">
    <p:spTree>
      <p:nvGrpSpPr>
        <p:cNvPr id="1" name=""/>
        <p:cNvGrpSpPr/>
        <p:nvPr/>
      </p:nvGrpSpPr>
      <p:grpSpPr>
        <a:xfrm>
          <a:off x="0" y="0"/>
          <a:ext cx="0" cy="0"/>
          <a:chOff x="0" y="0"/>
          <a:chExt cx="0" cy="0"/>
        </a:xfrm>
      </p:grpSpPr>
      <p:sp>
        <p:nvSpPr>
          <p:cNvPr id="2" name="Title 1" descr="Ideally your title should fit on one line." title="Slide title"/>
          <p:cNvSpPr>
            <a:spLocks noGrp="1"/>
          </p:cNvSpPr>
          <p:nvPr>
            <p:ph type="title"/>
          </p:nvPr>
        </p:nvSpPr>
        <p:spPr/>
        <p:txBody>
          <a:bodyPr/>
          <a:lstStyle/>
          <a:p>
            <a:r>
              <a:rPr lang="en-US" smtClean="0"/>
              <a:t>Click to edit Master title style</a:t>
            </a:r>
            <a:endParaRPr lang="en-GB"/>
          </a:p>
        </p:txBody>
      </p:sp>
      <p:sp>
        <p:nvSpPr>
          <p:cNvPr id="7" name="Text Placeholder 6"/>
          <p:cNvSpPr>
            <a:spLocks noGrp="1"/>
          </p:cNvSpPr>
          <p:nvPr>
            <p:ph type="body" sz="quarter" idx="13"/>
          </p:nvPr>
        </p:nvSpPr>
        <p:spPr>
          <a:xfrm>
            <a:off x="717551" y="2879725"/>
            <a:ext cx="3240086" cy="3060273"/>
          </a:xfrm>
          <a:prstGeom prst="rect">
            <a:avLst/>
          </a:prstGeom>
        </p:spPr>
        <p:txBody>
          <a:bodyPr>
            <a:noAutofit/>
          </a:bodyPr>
          <a:lstStyle>
            <a:lvl1pPr marL="0" marR="0" indent="0" algn="l" defTabSz="914400" rtl="0" eaLnBrk="0" fontAlgn="base" latinLnBrk="0" hangingPunct="0">
              <a:lnSpc>
                <a:spcPct val="100000"/>
              </a:lnSpc>
              <a:spcBef>
                <a:spcPts val="0"/>
              </a:spcBef>
              <a:spcAft>
                <a:spcPts val="1200"/>
              </a:spcAft>
              <a:buClrTx/>
              <a:buSzTx/>
              <a:buFontTx/>
              <a:buNone/>
              <a:tabLst/>
              <a:defRPr sz="2000">
                <a:solidFill>
                  <a:schemeClr val="tx1"/>
                </a:solidFill>
                <a:latin typeface="Franklin Gothic Book"/>
                <a:cs typeface="Franklin Gothic Book"/>
              </a:defRPr>
            </a:lvl1pPr>
            <a:lvl2pPr marL="179388" marR="0" indent="-179388" algn="l" defTabSz="914400" rtl="0" eaLnBrk="0" fontAlgn="base" latinLnBrk="0" hangingPunct="0">
              <a:lnSpc>
                <a:spcPct val="100000"/>
              </a:lnSpc>
              <a:spcBef>
                <a:spcPts val="0"/>
              </a:spcBef>
              <a:spcAft>
                <a:spcPts val="1200"/>
              </a:spcAft>
              <a:buClrTx/>
              <a:buSzTx/>
              <a:buFont typeface="Arial" charset="0"/>
              <a:buChar char="•"/>
              <a:tabLst/>
              <a:defRPr>
                <a:solidFill>
                  <a:schemeClr val="tx1"/>
                </a:solidFill>
                <a:latin typeface="Franklin Gothic Book"/>
                <a:ea typeface="Franklin Gothic Book"/>
                <a:cs typeface="Franklin Gothic Book"/>
              </a:defRPr>
            </a:lvl2pPr>
            <a:lvl3pPr marL="360000" marR="0" indent="-180000" algn="l" defTabSz="914400" rtl="0" eaLnBrk="0" fontAlgn="base" latinLnBrk="0" hangingPunct="0">
              <a:lnSpc>
                <a:spcPct val="100000"/>
              </a:lnSpc>
              <a:spcBef>
                <a:spcPts val="0"/>
              </a:spcBef>
              <a:spcAft>
                <a:spcPts val="1200"/>
              </a:spcAft>
              <a:buClrTx/>
              <a:buSzTx/>
              <a:buFont typeface="Arial"/>
              <a:buChar char="•"/>
              <a:tabLst/>
              <a:defRPr>
                <a:solidFill>
                  <a:schemeClr val="tx1"/>
                </a:solidFill>
                <a:latin typeface="Franklin Gothic Book"/>
                <a:ea typeface="Franklin Gothic Book"/>
                <a:cs typeface="Franklin Gothic Book"/>
              </a:defRPr>
            </a:lvl3pPr>
            <a:lvl4pPr marL="540000" marR="0" indent="-180000" algn="l" defTabSz="914400" rtl="0" eaLnBrk="0" fontAlgn="base" latinLnBrk="0" hangingPunct="0">
              <a:lnSpc>
                <a:spcPct val="100000"/>
              </a:lnSpc>
              <a:spcBef>
                <a:spcPts val="0"/>
              </a:spcBef>
              <a:spcAft>
                <a:spcPts val="1200"/>
              </a:spcAft>
              <a:buClrTx/>
              <a:buSzTx/>
              <a:buFont typeface="Arial"/>
              <a:buChar char="•"/>
              <a:tabLst/>
              <a:defRPr>
                <a:latin typeface="Franklin Gothic Book"/>
                <a:ea typeface="Franklin Gothic Book"/>
                <a:cs typeface="Franklin Gothic Book"/>
              </a:defRPr>
            </a:lvl4pPr>
          </a:lstStyle>
          <a:p>
            <a:pPr marL="0" marR="0" lvl="0"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dirty="0" smtClean="0">
                <a:ln>
                  <a:noFill/>
                </a:ln>
                <a:solidFill>
                  <a:srgbClr val="58595B"/>
                </a:solidFill>
                <a:effectLst/>
                <a:uLnTx/>
                <a:uFillTx/>
                <a:latin typeface="Arial" pitchFamily="34" charset="0"/>
                <a:ea typeface="ＭＳ Ｐゴシック" charset="0"/>
                <a:cs typeface="Arial" pitchFamily="34" charset="0"/>
              </a:rPr>
              <a:t>Click to edit Master text styles</a:t>
            </a:r>
          </a:p>
          <a:p>
            <a:pPr marL="179388" marR="0" lvl="1" indent="-179388" algn="l" defTabSz="914400" rtl="0" eaLnBrk="0" fontAlgn="base" latinLnBrk="0" hangingPunct="0">
              <a:lnSpc>
                <a:spcPct val="100000"/>
              </a:lnSpc>
              <a:spcBef>
                <a:spcPts val="0"/>
              </a:spcBef>
              <a:spcAft>
                <a:spcPts val="1200"/>
              </a:spcAft>
              <a:buClrTx/>
              <a:buSzTx/>
              <a:buFont typeface="Arial" charset="0"/>
              <a:buChar char="•"/>
              <a:tabLst/>
              <a:defRPr/>
            </a:pPr>
            <a:r>
              <a:rPr kumimoji="0" lang="en-US" sz="1200" b="0" i="0" u="none" strike="noStrike" kern="1200" cap="none" spc="0" normalizeH="0" baseline="0" noProof="0" dirty="0" smtClean="0">
                <a:ln>
                  <a:noFill/>
                </a:ln>
                <a:solidFill>
                  <a:srgbClr val="58595B"/>
                </a:solidFill>
                <a:effectLst/>
                <a:uLnTx/>
                <a:uFillTx/>
                <a:latin typeface="Arial" pitchFamily="34" charset="0"/>
                <a:ea typeface="Arial" charset="0"/>
                <a:cs typeface="Arial" pitchFamily="34" charset="0"/>
              </a:rPr>
              <a:t>Second level</a:t>
            </a:r>
          </a:p>
          <a:p>
            <a:pPr marL="360000" marR="0" lvl="2" indent="-180000" algn="l" defTabSz="914400" rtl="0" eaLnBrk="0" fontAlgn="base" latinLnBrk="0" hangingPunct="0">
              <a:lnSpc>
                <a:spcPct val="100000"/>
              </a:lnSpc>
              <a:spcBef>
                <a:spcPts val="0"/>
              </a:spcBef>
              <a:spcAft>
                <a:spcPts val="1200"/>
              </a:spcAft>
              <a:buClrTx/>
              <a:buSzTx/>
              <a:buFont typeface="Arial"/>
              <a:buChar char="•"/>
              <a:tabLst/>
              <a:defRPr/>
            </a:pPr>
            <a:r>
              <a:rPr kumimoji="0" lang="en-US" sz="1200" b="0" i="0" u="none" strike="noStrike" kern="1200" cap="none" spc="0" normalizeH="0" baseline="0" noProof="0" dirty="0" smtClean="0">
                <a:ln>
                  <a:noFill/>
                </a:ln>
                <a:solidFill>
                  <a:srgbClr val="58595B"/>
                </a:solidFill>
                <a:effectLst/>
                <a:uLnTx/>
                <a:uFillTx/>
                <a:latin typeface="Arial" pitchFamily="34" charset="0"/>
                <a:ea typeface="Arial" charset="0"/>
                <a:cs typeface="Arial" pitchFamily="34" charset="0"/>
              </a:rPr>
              <a:t>Third level</a:t>
            </a:r>
          </a:p>
          <a:p>
            <a:pPr marL="540000" marR="0" lvl="3" indent="-180000" algn="l" defTabSz="914400" rtl="0" eaLnBrk="0" fontAlgn="base" latinLnBrk="0" hangingPunct="0">
              <a:lnSpc>
                <a:spcPct val="100000"/>
              </a:lnSpc>
              <a:spcBef>
                <a:spcPts val="0"/>
              </a:spcBef>
              <a:spcAft>
                <a:spcPts val="1200"/>
              </a:spcAft>
              <a:buClrTx/>
              <a:buSzTx/>
              <a:buFont typeface="Arial"/>
              <a:buChar char="•"/>
              <a:tabLst/>
              <a:defRPr/>
            </a:pPr>
            <a:r>
              <a:rPr kumimoji="0" lang="en-US" sz="1200" b="0" i="0" u="none" strike="noStrike" kern="1200" cap="none" spc="0" normalizeH="0" baseline="0" noProof="0" dirty="0" smtClean="0">
                <a:ln>
                  <a:noFill/>
                </a:ln>
                <a:solidFill>
                  <a:srgbClr val="58595B"/>
                </a:solidFill>
                <a:effectLst/>
                <a:uLnTx/>
                <a:uFillTx/>
                <a:latin typeface="Arial" pitchFamily="34" charset="0"/>
                <a:ea typeface="Arial" charset="0"/>
                <a:cs typeface="Arial" pitchFamily="34" charset="0"/>
              </a:rPr>
              <a:t>Fourth level</a:t>
            </a:r>
          </a:p>
        </p:txBody>
      </p:sp>
      <p:sp>
        <p:nvSpPr>
          <p:cNvPr id="100" name="Date Placeholder 3"/>
          <p:cNvSpPr>
            <a:spLocks noGrp="1"/>
          </p:cNvSpPr>
          <p:nvPr>
            <p:ph type="dt" sz="half" idx="2"/>
          </p:nvPr>
        </p:nvSpPr>
        <p:spPr>
          <a:xfrm>
            <a:off x="719136" y="6480000"/>
            <a:ext cx="1871664" cy="378000"/>
          </a:xfrm>
          <a:prstGeom prst="rect">
            <a:avLst/>
          </a:prstGeom>
        </p:spPr>
        <p:txBody>
          <a:bodyPr lIns="0" tIns="0" rIns="0" bIns="0" anchor="ctr"/>
          <a:lstStyle>
            <a:lvl1pPr>
              <a:defRPr sz="800">
                <a:solidFill>
                  <a:schemeClr val="accent1"/>
                </a:solidFill>
              </a:defRPr>
            </a:lvl1pPr>
          </a:lstStyle>
          <a:p>
            <a:fld id="{B6178F0A-3EE0-4B48-8395-CF38F4590226}" type="datetime3">
              <a:rPr lang="en-GB" smtClean="0"/>
              <a:t>21 December, 2020</a:t>
            </a:fld>
            <a:endParaRPr lang="en-GB" dirty="0"/>
          </a:p>
        </p:txBody>
      </p:sp>
      <p:sp>
        <p:nvSpPr>
          <p:cNvPr id="101" name="Footer Placeholder 4"/>
          <p:cNvSpPr>
            <a:spLocks noGrp="1"/>
          </p:cNvSpPr>
          <p:nvPr>
            <p:ph type="ftr" sz="quarter" idx="3"/>
          </p:nvPr>
        </p:nvSpPr>
        <p:spPr>
          <a:xfrm>
            <a:off x="0" y="6480000"/>
            <a:ext cx="9144000" cy="378000"/>
          </a:xfrm>
          <a:prstGeom prst="rect">
            <a:avLst/>
          </a:prstGeom>
        </p:spPr>
        <p:txBody>
          <a:bodyPr lIns="0" tIns="0" rIns="0" bIns="0" anchor="ctr"/>
          <a:lstStyle>
            <a:lvl1pPr algn="ctr">
              <a:defRPr lang="en-GB"/>
            </a:lvl1pPr>
          </a:lstStyle>
          <a:p>
            <a:endParaRPr lang="en-GB"/>
          </a:p>
        </p:txBody>
      </p:sp>
      <p:sp>
        <p:nvSpPr>
          <p:cNvPr id="103" name="Slide Number Placeholder 5"/>
          <p:cNvSpPr>
            <a:spLocks noGrp="1"/>
          </p:cNvSpPr>
          <p:nvPr>
            <p:ph type="sldNum" sz="quarter" idx="4"/>
          </p:nvPr>
        </p:nvSpPr>
        <p:spPr>
          <a:xfrm>
            <a:off x="8279567" y="6480000"/>
            <a:ext cx="360002" cy="378000"/>
          </a:xfrm>
          <a:prstGeom prst="rect">
            <a:avLst/>
          </a:prstGeom>
        </p:spPr>
        <p:txBody>
          <a:bodyPr lIns="0" tIns="0" rIns="0" bIns="0" anchor="ctr"/>
          <a:lstStyle>
            <a:lvl1pPr algn="r">
              <a:defRPr sz="800">
                <a:solidFill>
                  <a:schemeClr val="accent1"/>
                </a:solidFill>
              </a:defRPr>
            </a:lvl1pPr>
          </a:lstStyle>
          <a:p>
            <a:fld id="{71F9F866-B438-9445-8D9F-1F8FF6608833}" type="slidenum">
              <a:rPr lang="en-GB" smtClean="0"/>
              <a:pPr/>
              <a:t>‹#›</a:t>
            </a:fld>
            <a:endParaRPr lang="en-GB" dirty="0"/>
          </a:p>
        </p:txBody>
      </p:sp>
      <p:sp>
        <p:nvSpPr>
          <p:cNvPr id="102" name="Text Placeholder 6"/>
          <p:cNvSpPr>
            <a:spLocks noGrp="1"/>
          </p:cNvSpPr>
          <p:nvPr>
            <p:ph type="body" sz="quarter" idx="16"/>
          </p:nvPr>
        </p:nvSpPr>
        <p:spPr>
          <a:xfrm>
            <a:off x="720725" y="2340519"/>
            <a:ext cx="3236517" cy="360862"/>
          </a:xfrm>
          <a:prstGeom prst="rect">
            <a:avLst/>
          </a:prstGeom>
        </p:spPr>
        <p:txBody>
          <a:bodyPr>
            <a:noAutofit/>
          </a:bodyPr>
          <a:lstStyle>
            <a:lvl1pPr marL="0" marR="0" indent="0" algn="l" defTabSz="914400" rtl="0" eaLnBrk="0" fontAlgn="base" latinLnBrk="0" hangingPunct="0">
              <a:lnSpc>
                <a:spcPct val="100000"/>
              </a:lnSpc>
              <a:spcBef>
                <a:spcPts val="0"/>
              </a:spcBef>
              <a:spcAft>
                <a:spcPts val="1200"/>
              </a:spcAft>
              <a:buClrTx/>
              <a:buSzTx/>
              <a:buFontTx/>
              <a:buNone/>
              <a:tabLst/>
              <a:defRPr sz="2000">
                <a:solidFill>
                  <a:srgbClr val="00539B"/>
                </a:solidFill>
                <a:latin typeface="Franklin Gothic Book"/>
                <a:cs typeface="Franklin Gothic Book"/>
              </a:defRPr>
            </a:lvl1pPr>
            <a:lvl2pPr marL="179388" marR="0" indent="-179388" algn="l" defTabSz="914400" rtl="0" eaLnBrk="0" fontAlgn="base" latinLnBrk="0" hangingPunct="0">
              <a:lnSpc>
                <a:spcPct val="100000"/>
              </a:lnSpc>
              <a:spcBef>
                <a:spcPts val="0"/>
              </a:spcBef>
              <a:spcAft>
                <a:spcPts val="1200"/>
              </a:spcAft>
              <a:buClrTx/>
              <a:buSzTx/>
              <a:buFont typeface="Arial" charset="0"/>
              <a:buChar char="•"/>
              <a:tabLst/>
              <a:defRPr>
                <a:solidFill>
                  <a:schemeClr val="tx1"/>
                </a:solidFill>
              </a:defRPr>
            </a:lvl2pPr>
            <a:lvl3pPr marL="360000" marR="0" indent="-180000" algn="l" defTabSz="914400" rtl="0" eaLnBrk="0" fontAlgn="base" latinLnBrk="0" hangingPunct="0">
              <a:lnSpc>
                <a:spcPct val="100000"/>
              </a:lnSpc>
              <a:spcBef>
                <a:spcPts val="0"/>
              </a:spcBef>
              <a:spcAft>
                <a:spcPts val="1200"/>
              </a:spcAft>
              <a:buClrTx/>
              <a:buSzTx/>
              <a:buFont typeface="Arial"/>
              <a:buChar char="•"/>
              <a:tabLst/>
              <a:defRPr>
                <a:solidFill>
                  <a:schemeClr val="tx1"/>
                </a:solidFill>
              </a:defRPr>
            </a:lvl3pPr>
            <a:lvl4pPr marL="540000" marR="0" indent="-180000" algn="l" defTabSz="914400" rtl="0" eaLnBrk="0" fontAlgn="base" latinLnBrk="0" hangingPunct="0">
              <a:lnSpc>
                <a:spcPct val="100000"/>
              </a:lnSpc>
              <a:spcBef>
                <a:spcPts val="0"/>
              </a:spcBef>
              <a:spcAft>
                <a:spcPts val="1200"/>
              </a:spcAft>
              <a:buClrTx/>
              <a:buSzTx/>
              <a:buFont typeface="Arial"/>
              <a:buChar char="•"/>
              <a:tabLst/>
              <a:defRPr/>
            </a:lvl4pPr>
          </a:lstStyle>
          <a:p>
            <a:pPr marL="0" marR="0" lvl="0"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dirty="0" smtClean="0">
                <a:ln>
                  <a:noFill/>
                </a:ln>
                <a:solidFill>
                  <a:srgbClr val="58595B"/>
                </a:solidFill>
                <a:effectLst/>
                <a:uLnTx/>
                <a:uFillTx/>
                <a:latin typeface="Arial" pitchFamily="34" charset="0"/>
                <a:ea typeface="ＭＳ Ｐゴシック" charset="0"/>
                <a:cs typeface="Arial" pitchFamily="34" charset="0"/>
              </a:rPr>
              <a:t>Click to edit Master text styles</a:t>
            </a:r>
          </a:p>
        </p:txBody>
      </p:sp>
      <p:sp>
        <p:nvSpPr>
          <p:cNvPr id="105" name="Text Placeholder 6"/>
          <p:cNvSpPr>
            <a:spLocks noGrp="1"/>
          </p:cNvSpPr>
          <p:nvPr>
            <p:ph type="body" sz="quarter" idx="17"/>
          </p:nvPr>
        </p:nvSpPr>
        <p:spPr>
          <a:xfrm>
            <a:off x="4678361" y="2879725"/>
            <a:ext cx="3241675" cy="3060273"/>
          </a:xfrm>
          <a:prstGeom prst="rect">
            <a:avLst/>
          </a:prstGeom>
        </p:spPr>
        <p:txBody>
          <a:bodyPr>
            <a:noAutofit/>
          </a:bodyPr>
          <a:lstStyle>
            <a:lvl1pPr marL="0" marR="0" indent="0" algn="l" defTabSz="914400" rtl="0" eaLnBrk="0" fontAlgn="base" latinLnBrk="0" hangingPunct="0">
              <a:lnSpc>
                <a:spcPct val="100000"/>
              </a:lnSpc>
              <a:spcBef>
                <a:spcPts val="0"/>
              </a:spcBef>
              <a:spcAft>
                <a:spcPts val="1200"/>
              </a:spcAft>
              <a:buClrTx/>
              <a:buSzTx/>
              <a:buFontTx/>
              <a:buNone/>
              <a:tabLst/>
              <a:defRPr sz="2000">
                <a:solidFill>
                  <a:schemeClr val="tx1"/>
                </a:solidFill>
                <a:latin typeface="Franklin Gothic Book"/>
                <a:cs typeface="Franklin Gothic Book"/>
              </a:defRPr>
            </a:lvl1pPr>
            <a:lvl2pPr marL="179388" marR="0" indent="-179388" algn="l" defTabSz="914400" rtl="0" eaLnBrk="0" fontAlgn="base" latinLnBrk="0" hangingPunct="0">
              <a:lnSpc>
                <a:spcPct val="100000"/>
              </a:lnSpc>
              <a:spcBef>
                <a:spcPts val="0"/>
              </a:spcBef>
              <a:spcAft>
                <a:spcPts val="1200"/>
              </a:spcAft>
              <a:buClrTx/>
              <a:buSzTx/>
              <a:buFont typeface="Arial" charset="0"/>
              <a:buChar char="•"/>
              <a:tabLst/>
              <a:defRPr>
                <a:solidFill>
                  <a:schemeClr val="tx1"/>
                </a:solidFill>
                <a:latin typeface="Franklin Gothic Book"/>
                <a:ea typeface="Franklin Gothic Book"/>
                <a:cs typeface="Franklin Gothic Book"/>
              </a:defRPr>
            </a:lvl2pPr>
            <a:lvl3pPr marL="360000" marR="0" indent="-180000" algn="l" defTabSz="914400" rtl="0" eaLnBrk="0" fontAlgn="base" latinLnBrk="0" hangingPunct="0">
              <a:lnSpc>
                <a:spcPct val="100000"/>
              </a:lnSpc>
              <a:spcBef>
                <a:spcPts val="0"/>
              </a:spcBef>
              <a:spcAft>
                <a:spcPts val="1200"/>
              </a:spcAft>
              <a:buClrTx/>
              <a:buSzTx/>
              <a:buFont typeface="Arial"/>
              <a:buChar char="•"/>
              <a:tabLst/>
              <a:defRPr>
                <a:solidFill>
                  <a:schemeClr val="tx1"/>
                </a:solidFill>
                <a:latin typeface="Franklin Gothic Book"/>
                <a:ea typeface="Franklin Gothic Book"/>
                <a:cs typeface="Franklin Gothic Book"/>
              </a:defRPr>
            </a:lvl3pPr>
            <a:lvl4pPr marL="540000" marR="0" indent="-180000" algn="l" defTabSz="914400" rtl="0" eaLnBrk="0" fontAlgn="base" latinLnBrk="0" hangingPunct="0">
              <a:lnSpc>
                <a:spcPct val="100000"/>
              </a:lnSpc>
              <a:spcBef>
                <a:spcPts val="0"/>
              </a:spcBef>
              <a:spcAft>
                <a:spcPts val="1200"/>
              </a:spcAft>
              <a:buClrTx/>
              <a:buSzTx/>
              <a:buFont typeface="Arial"/>
              <a:buChar char="•"/>
              <a:tabLst/>
              <a:defRPr>
                <a:latin typeface="Franklin Gothic Book"/>
                <a:ea typeface="Franklin Gothic Book"/>
                <a:cs typeface="Franklin Gothic Book"/>
              </a:defRPr>
            </a:lvl4pPr>
          </a:lstStyle>
          <a:p>
            <a:pPr marL="0" marR="0" lvl="0"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dirty="0" smtClean="0">
                <a:ln>
                  <a:noFill/>
                </a:ln>
                <a:solidFill>
                  <a:srgbClr val="58595B"/>
                </a:solidFill>
                <a:effectLst/>
                <a:uLnTx/>
                <a:uFillTx/>
                <a:latin typeface="Arial" pitchFamily="34" charset="0"/>
                <a:ea typeface="ＭＳ Ｐゴシック" charset="0"/>
                <a:cs typeface="Arial" pitchFamily="34" charset="0"/>
              </a:rPr>
              <a:t>Click to edit Master text styles</a:t>
            </a:r>
          </a:p>
          <a:p>
            <a:pPr marL="179388" marR="0" lvl="1" indent="-179388" algn="l" defTabSz="914400" rtl="0" eaLnBrk="0" fontAlgn="base" latinLnBrk="0" hangingPunct="0">
              <a:lnSpc>
                <a:spcPct val="100000"/>
              </a:lnSpc>
              <a:spcBef>
                <a:spcPts val="0"/>
              </a:spcBef>
              <a:spcAft>
                <a:spcPts val="1200"/>
              </a:spcAft>
              <a:buClrTx/>
              <a:buSzTx/>
              <a:buFont typeface="Arial" charset="0"/>
              <a:buChar char="•"/>
              <a:tabLst/>
              <a:defRPr/>
            </a:pPr>
            <a:r>
              <a:rPr kumimoji="0" lang="en-US" sz="1200" b="0" i="0" u="none" strike="noStrike" kern="1200" cap="none" spc="0" normalizeH="0" baseline="0" noProof="0" dirty="0" smtClean="0">
                <a:ln>
                  <a:noFill/>
                </a:ln>
                <a:solidFill>
                  <a:srgbClr val="58595B"/>
                </a:solidFill>
                <a:effectLst/>
                <a:uLnTx/>
                <a:uFillTx/>
                <a:latin typeface="Arial" pitchFamily="34" charset="0"/>
                <a:ea typeface="Arial" charset="0"/>
                <a:cs typeface="Arial" pitchFamily="34" charset="0"/>
              </a:rPr>
              <a:t>Second level</a:t>
            </a:r>
          </a:p>
          <a:p>
            <a:pPr marL="360000" marR="0" lvl="2" indent="-180000" algn="l" defTabSz="914400" rtl="0" eaLnBrk="0" fontAlgn="base" latinLnBrk="0" hangingPunct="0">
              <a:lnSpc>
                <a:spcPct val="100000"/>
              </a:lnSpc>
              <a:spcBef>
                <a:spcPts val="0"/>
              </a:spcBef>
              <a:spcAft>
                <a:spcPts val="1200"/>
              </a:spcAft>
              <a:buClrTx/>
              <a:buSzTx/>
              <a:buFont typeface="Arial"/>
              <a:buChar char="•"/>
              <a:tabLst/>
              <a:defRPr/>
            </a:pPr>
            <a:r>
              <a:rPr kumimoji="0" lang="en-US" sz="1200" b="0" i="0" u="none" strike="noStrike" kern="1200" cap="none" spc="0" normalizeH="0" baseline="0" noProof="0" dirty="0" smtClean="0">
                <a:ln>
                  <a:noFill/>
                </a:ln>
                <a:solidFill>
                  <a:srgbClr val="58595B"/>
                </a:solidFill>
                <a:effectLst/>
                <a:uLnTx/>
                <a:uFillTx/>
                <a:latin typeface="Arial" pitchFamily="34" charset="0"/>
                <a:ea typeface="Arial" charset="0"/>
                <a:cs typeface="Arial" pitchFamily="34" charset="0"/>
              </a:rPr>
              <a:t>Third level</a:t>
            </a:r>
          </a:p>
          <a:p>
            <a:pPr marL="540000" marR="0" lvl="3" indent="-180000" algn="l" defTabSz="914400" rtl="0" eaLnBrk="0" fontAlgn="base" latinLnBrk="0" hangingPunct="0">
              <a:lnSpc>
                <a:spcPct val="100000"/>
              </a:lnSpc>
              <a:spcBef>
                <a:spcPts val="0"/>
              </a:spcBef>
              <a:spcAft>
                <a:spcPts val="1200"/>
              </a:spcAft>
              <a:buClrTx/>
              <a:buSzTx/>
              <a:buFont typeface="Arial"/>
              <a:buChar char="•"/>
              <a:tabLst/>
              <a:defRPr/>
            </a:pPr>
            <a:r>
              <a:rPr kumimoji="0" lang="en-US" sz="1200" b="0" i="0" u="none" strike="noStrike" kern="1200" cap="none" spc="0" normalizeH="0" baseline="0" noProof="0" dirty="0" smtClean="0">
                <a:ln>
                  <a:noFill/>
                </a:ln>
                <a:solidFill>
                  <a:srgbClr val="58595B"/>
                </a:solidFill>
                <a:effectLst/>
                <a:uLnTx/>
                <a:uFillTx/>
                <a:latin typeface="Arial" pitchFamily="34" charset="0"/>
                <a:ea typeface="Arial" charset="0"/>
                <a:cs typeface="Arial" pitchFamily="34" charset="0"/>
              </a:rPr>
              <a:t>Fourth level</a:t>
            </a:r>
          </a:p>
        </p:txBody>
      </p:sp>
      <p:sp>
        <p:nvSpPr>
          <p:cNvPr id="106" name="Text Placeholder 6"/>
          <p:cNvSpPr>
            <a:spLocks noGrp="1"/>
          </p:cNvSpPr>
          <p:nvPr>
            <p:ph type="body" sz="quarter" idx="18"/>
          </p:nvPr>
        </p:nvSpPr>
        <p:spPr>
          <a:xfrm>
            <a:off x="4681536" y="2340519"/>
            <a:ext cx="3238103" cy="360862"/>
          </a:xfrm>
          <a:prstGeom prst="rect">
            <a:avLst/>
          </a:prstGeom>
        </p:spPr>
        <p:txBody>
          <a:bodyPr>
            <a:noAutofit/>
          </a:bodyPr>
          <a:lstStyle>
            <a:lvl1pPr marL="0" marR="0" indent="0" algn="l" defTabSz="914400" rtl="0" eaLnBrk="0" fontAlgn="base" latinLnBrk="0" hangingPunct="0">
              <a:lnSpc>
                <a:spcPct val="100000"/>
              </a:lnSpc>
              <a:spcBef>
                <a:spcPts val="0"/>
              </a:spcBef>
              <a:spcAft>
                <a:spcPts val="1200"/>
              </a:spcAft>
              <a:buClrTx/>
              <a:buSzTx/>
              <a:buFontTx/>
              <a:buNone/>
              <a:tabLst/>
              <a:defRPr sz="2000">
                <a:solidFill>
                  <a:srgbClr val="00539B"/>
                </a:solidFill>
                <a:latin typeface="Franklin Gothic Book"/>
                <a:cs typeface="Franklin Gothic Book"/>
              </a:defRPr>
            </a:lvl1pPr>
            <a:lvl2pPr marL="179388" marR="0" indent="-179388" algn="l" defTabSz="914400" rtl="0" eaLnBrk="0" fontAlgn="base" latinLnBrk="0" hangingPunct="0">
              <a:lnSpc>
                <a:spcPct val="100000"/>
              </a:lnSpc>
              <a:spcBef>
                <a:spcPts val="0"/>
              </a:spcBef>
              <a:spcAft>
                <a:spcPts val="1200"/>
              </a:spcAft>
              <a:buClrTx/>
              <a:buSzTx/>
              <a:buFont typeface="Arial" charset="0"/>
              <a:buChar char="•"/>
              <a:tabLst/>
              <a:defRPr>
                <a:solidFill>
                  <a:schemeClr val="tx1"/>
                </a:solidFill>
              </a:defRPr>
            </a:lvl2pPr>
            <a:lvl3pPr marL="360000" marR="0" indent="-180000" algn="l" defTabSz="914400" rtl="0" eaLnBrk="0" fontAlgn="base" latinLnBrk="0" hangingPunct="0">
              <a:lnSpc>
                <a:spcPct val="100000"/>
              </a:lnSpc>
              <a:spcBef>
                <a:spcPts val="0"/>
              </a:spcBef>
              <a:spcAft>
                <a:spcPts val="1200"/>
              </a:spcAft>
              <a:buClrTx/>
              <a:buSzTx/>
              <a:buFont typeface="Arial"/>
              <a:buChar char="•"/>
              <a:tabLst/>
              <a:defRPr>
                <a:solidFill>
                  <a:schemeClr val="tx1"/>
                </a:solidFill>
              </a:defRPr>
            </a:lvl3pPr>
            <a:lvl4pPr marL="540000" marR="0" indent="-180000" algn="l" defTabSz="914400" rtl="0" eaLnBrk="0" fontAlgn="base" latinLnBrk="0" hangingPunct="0">
              <a:lnSpc>
                <a:spcPct val="100000"/>
              </a:lnSpc>
              <a:spcBef>
                <a:spcPts val="0"/>
              </a:spcBef>
              <a:spcAft>
                <a:spcPts val="1200"/>
              </a:spcAft>
              <a:buClrTx/>
              <a:buSzTx/>
              <a:buFont typeface="Arial"/>
              <a:buChar char="•"/>
              <a:tabLst/>
              <a:defRPr/>
            </a:lvl4pPr>
          </a:lstStyle>
          <a:p>
            <a:pPr marL="0" marR="0" lvl="0"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dirty="0" smtClean="0">
                <a:ln>
                  <a:noFill/>
                </a:ln>
                <a:solidFill>
                  <a:srgbClr val="58595B"/>
                </a:solidFill>
                <a:effectLst/>
                <a:uLnTx/>
                <a:uFillTx/>
                <a:latin typeface="Arial" pitchFamily="34" charset="0"/>
                <a:ea typeface="ＭＳ Ｐゴシック" charset="0"/>
                <a:cs typeface="Arial" pitchFamily="34" charset="0"/>
              </a:rPr>
              <a:t>Click to edit Master text styles</a:t>
            </a:r>
          </a:p>
        </p:txBody>
      </p:sp>
      <p:cxnSp>
        <p:nvCxnSpPr>
          <p:cNvPr id="104" name="Straight Connector 103"/>
          <p:cNvCxnSpPr/>
          <p:nvPr userDrawn="1"/>
        </p:nvCxnSpPr>
        <p:spPr>
          <a:xfrm>
            <a:off x="4319585" y="2160588"/>
            <a:ext cx="0" cy="3959412"/>
          </a:xfrm>
          <a:prstGeom prst="line">
            <a:avLst/>
          </a:prstGeom>
          <a:ln w="6350">
            <a:solidFill>
              <a:schemeClr val="tx1"/>
            </a:solidFill>
            <a:tailEnd type="none"/>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419549912"/>
      </p:ext>
    </p:extLst>
  </p:cSld>
  <p:clrMapOvr>
    <a:masterClrMapping/>
  </p:clrMapOvr>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49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Date Placeholder 2"/>
          <p:cNvSpPr>
            <a:spLocks noGrp="1"/>
          </p:cNvSpPr>
          <p:nvPr>
            <p:ph type="dt" sz="half" idx="10"/>
          </p:nvPr>
        </p:nvSpPr>
        <p:spPr/>
        <p:txBody>
          <a:bodyPr/>
          <a:lstStyle/>
          <a:p>
            <a:fld id="{8B6E079F-0502-CC4C-9C8B-39554E94F19E}" type="datetime3">
              <a:rPr lang="en-GB" smtClean="0"/>
              <a:pPr/>
              <a:t>21 December, 2020</a:t>
            </a:fld>
            <a:endParaRPr lang="en-GB" dirty="0"/>
          </a:p>
        </p:txBody>
      </p:sp>
      <p:sp>
        <p:nvSpPr>
          <p:cNvPr id="4" name="Footer Placeholder 3"/>
          <p:cNvSpPr>
            <a:spLocks noGrp="1"/>
          </p:cNvSpPr>
          <p:nvPr>
            <p:ph type="ftr" sz="quarter" idx="11"/>
          </p:nvPr>
        </p:nvSpPr>
        <p:spPr>
          <a:xfrm>
            <a:off x="0" y="6480000"/>
            <a:ext cx="9144000" cy="378000"/>
          </a:xfrm>
        </p:spPr>
        <p:txBody>
          <a:bodyPr/>
          <a:lstStyle>
            <a:lvl1pPr algn="ctr">
              <a:defRPr lang="en-GB"/>
            </a:lvl1pPr>
          </a:lstStyle>
          <a:p>
            <a:endParaRPr lang="en-GB"/>
          </a:p>
        </p:txBody>
      </p:sp>
      <p:sp>
        <p:nvSpPr>
          <p:cNvPr id="5" name="Slide Number Placeholder 4"/>
          <p:cNvSpPr>
            <a:spLocks noGrp="1"/>
          </p:cNvSpPr>
          <p:nvPr>
            <p:ph type="sldNum" sz="quarter" idx="12"/>
          </p:nvPr>
        </p:nvSpPr>
        <p:spPr/>
        <p:txBody>
          <a:bodyPr/>
          <a:lstStyle/>
          <a:p>
            <a:fld id="{71F9F866-B438-9445-8D9F-1F8FF6608833}" type="slidenum">
              <a:rPr lang="en-GB" smtClean="0"/>
              <a:pPr/>
              <a:t>‹#›</a:t>
            </a:fld>
            <a:endParaRPr lang="en-GB" dirty="0"/>
          </a:p>
        </p:txBody>
      </p:sp>
      <p:sp>
        <p:nvSpPr>
          <p:cNvPr id="6" name="Rectangle 5"/>
          <p:cNvSpPr/>
          <p:nvPr userDrawn="1"/>
        </p:nvSpPr>
        <p:spPr>
          <a:xfrm>
            <a:off x="0" y="0"/>
            <a:ext cx="9144000" cy="6858000"/>
          </a:xfrm>
          <a:prstGeom prst="rect">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7000" dirty="0" smtClean="0">
                <a:latin typeface="Franklin Gothic Book"/>
              </a:rPr>
              <a:t>Layouts</a:t>
            </a:r>
            <a:r>
              <a:rPr lang="en-US" sz="7000" baseline="0" dirty="0" smtClean="0">
                <a:latin typeface="Franklin Gothic Book"/>
              </a:rPr>
              <a:t> for</a:t>
            </a:r>
            <a:r>
              <a:rPr lang="en-US" sz="7000" baseline="0" smtClean="0">
                <a:latin typeface="Franklin Gothic Book"/>
              </a:rPr>
              <a:t/>
            </a:r>
            <a:br>
              <a:rPr lang="en-US" sz="7000" baseline="0" smtClean="0">
                <a:latin typeface="Franklin Gothic Book"/>
              </a:rPr>
            </a:br>
            <a:r>
              <a:rPr lang="en-US" sz="7000" baseline="0" smtClean="0">
                <a:latin typeface="Franklin Gothic Book"/>
              </a:rPr>
              <a:t>images</a:t>
            </a:r>
            <a:endParaRPr lang="en-US" sz="7000" dirty="0">
              <a:latin typeface="Franklin Gothic Book"/>
            </a:endParaRPr>
          </a:p>
        </p:txBody>
      </p:sp>
      <p:grpSp>
        <p:nvGrpSpPr>
          <p:cNvPr id="7" name="Group 6"/>
          <p:cNvGrpSpPr/>
          <p:nvPr userDrawn="1"/>
        </p:nvGrpSpPr>
        <p:grpSpPr>
          <a:xfrm>
            <a:off x="-903288" y="0"/>
            <a:ext cx="9902857" cy="7638450"/>
            <a:chOff x="-903288" y="0"/>
            <a:chExt cx="9902857" cy="7638450"/>
          </a:xfrm>
        </p:grpSpPr>
        <p:cxnSp>
          <p:nvCxnSpPr>
            <p:cNvPr id="8" name="Straight Connector 7"/>
            <p:cNvCxnSpPr/>
            <p:nvPr userDrawn="1"/>
          </p:nvCxnSpPr>
          <p:spPr bwMode="auto">
            <a:xfrm>
              <a:off x="-903288" y="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userDrawn="1"/>
          </p:nvCxnSpPr>
          <p:spPr bwMode="auto">
            <a:xfrm>
              <a:off x="-903288" y="360363"/>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userDrawn="1"/>
          </p:nvCxnSpPr>
          <p:spPr bwMode="auto">
            <a:xfrm>
              <a:off x="-903288" y="719138"/>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userDrawn="1"/>
          </p:nvCxnSpPr>
          <p:spPr bwMode="auto">
            <a:xfrm>
              <a:off x="-903288" y="107950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userDrawn="1"/>
          </p:nvCxnSpPr>
          <p:spPr bwMode="auto">
            <a:xfrm>
              <a:off x="-903288" y="1439863"/>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userDrawn="1"/>
          </p:nvCxnSpPr>
          <p:spPr bwMode="auto">
            <a:xfrm>
              <a:off x="-903288" y="1800225"/>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userDrawn="1"/>
          </p:nvCxnSpPr>
          <p:spPr bwMode="auto">
            <a:xfrm>
              <a:off x="-903288" y="2160588"/>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bwMode="auto">
            <a:xfrm>
              <a:off x="-903288" y="252095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userDrawn="1"/>
          </p:nvCxnSpPr>
          <p:spPr bwMode="auto">
            <a:xfrm>
              <a:off x="-903288" y="2879725"/>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userDrawn="1"/>
          </p:nvCxnSpPr>
          <p:spPr bwMode="auto">
            <a:xfrm>
              <a:off x="-903288" y="3240088"/>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userDrawn="1"/>
          </p:nvCxnSpPr>
          <p:spPr bwMode="auto">
            <a:xfrm>
              <a:off x="-903288" y="360045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userDrawn="1"/>
          </p:nvCxnSpPr>
          <p:spPr bwMode="auto">
            <a:xfrm>
              <a:off x="-903288" y="3960813"/>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userDrawn="1"/>
          </p:nvCxnSpPr>
          <p:spPr bwMode="auto">
            <a:xfrm>
              <a:off x="-903288" y="4319588"/>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userDrawn="1"/>
          </p:nvCxnSpPr>
          <p:spPr bwMode="auto">
            <a:xfrm>
              <a:off x="-903288" y="467995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userDrawn="1"/>
          </p:nvCxnSpPr>
          <p:spPr bwMode="auto">
            <a:xfrm>
              <a:off x="-903288" y="5040313"/>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userDrawn="1"/>
          </p:nvCxnSpPr>
          <p:spPr bwMode="auto">
            <a:xfrm rot="5400000">
              <a:off x="4679155"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userDrawn="1"/>
          </p:nvCxnSpPr>
          <p:spPr bwMode="auto">
            <a:xfrm rot="5400000">
              <a:off x="4318792"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userDrawn="1"/>
          </p:nvCxnSpPr>
          <p:spPr bwMode="auto">
            <a:xfrm rot="5400000">
              <a:off x="3960017"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userDrawn="1"/>
          </p:nvCxnSpPr>
          <p:spPr bwMode="auto">
            <a:xfrm rot="5400000">
              <a:off x="3598067"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userDrawn="1"/>
          </p:nvCxnSpPr>
          <p:spPr bwMode="auto">
            <a:xfrm rot="5400000">
              <a:off x="3239292"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userDrawn="1"/>
          </p:nvCxnSpPr>
          <p:spPr bwMode="auto">
            <a:xfrm rot="5400000">
              <a:off x="2878930"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userDrawn="1"/>
          </p:nvCxnSpPr>
          <p:spPr bwMode="auto">
            <a:xfrm rot="5400000">
              <a:off x="2518567"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userDrawn="1"/>
          </p:nvCxnSpPr>
          <p:spPr bwMode="auto">
            <a:xfrm rot="5400000">
              <a:off x="2158205"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userDrawn="1"/>
          </p:nvCxnSpPr>
          <p:spPr bwMode="auto">
            <a:xfrm rot="5400000">
              <a:off x="1799430"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userDrawn="1"/>
          </p:nvCxnSpPr>
          <p:spPr bwMode="auto">
            <a:xfrm rot="5400000">
              <a:off x="1439067"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userDrawn="1"/>
          </p:nvCxnSpPr>
          <p:spPr bwMode="auto">
            <a:xfrm rot="5400000">
              <a:off x="1078705"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userDrawn="1"/>
          </p:nvCxnSpPr>
          <p:spPr bwMode="auto">
            <a:xfrm rot="5400000">
              <a:off x="718342"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userDrawn="1"/>
          </p:nvCxnSpPr>
          <p:spPr bwMode="auto">
            <a:xfrm rot="5400000">
              <a:off x="359567"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userDrawn="1"/>
          </p:nvCxnSpPr>
          <p:spPr bwMode="auto">
            <a:xfrm rot="5400000">
              <a:off x="-795"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userDrawn="1"/>
          </p:nvCxnSpPr>
          <p:spPr bwMode="auto">
            <a:xfrm rot="5400000">
              <a:off x="-361158"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userDrawn="1"/>
          </p:nvCxnSpPr>
          <p:spPr bwMode="auto">
            <a:xfrm rot="5400000">
              <a:off x="6839742"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userDrawn="1"/>
          </p:nvCxnSpPr>
          <p:spPr bwMode="auto">
            <a:xfrm rot="5400000">
              <a:off x="6479380"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userDrawn="1"/>
          </p:nvCxnSpPr>
          <p:spPr bwMode="auto">
            <a:xfrm rot="5400000">
              <a:off x="6119017"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userDrawn="1"/>
          </p:nvCxnSpPr>
          <p:spPr bwMode="auto">
            <a:xfrm rot="5400000">
              <a:off x="5758655"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userDrawn="1"/>
          </p:nvCxnSpPr>
          <p:spPr bwMode="auto">
            <a:xfrm rot="5400000">
              <a:off x="5398292"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userDrawn="1"/>
          </p:nvCxnSpPr>
          <p:spPr bwMode="auto">
            <a:xfrm rot="5400000">
              <a:off x="5039517"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userDrawn="1"/>
          </p:nvCxnSpPr>
          <p:spPr bwMode="auto">
            <a:xfrm rot="5400000">
              <a:off x="4679155"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userDrawn="1"/>
          </p:nvCxnSpPr>
          <p:spPr bwMode="auto">
            <a:xfrm rot="5400000">
              <a:off x="7200105"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userDrawn="1"/>
          </p:nvCxnSpPr>
          <p:spPr bwMode="auto">
            <a:xfrm rot="5400000">
              <a:off x="7560467"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7" name="Straight Connector 46"/>
            <p:cNvCxnSpPr/>
            <p:nvPr userDrawn="1"/>
          </p:nvCxnSpPr>
          <p:spPr bwMode="auto">
            <a:xfrm rot="5400000">
              <a:off x="7920000"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userDrawn="1"/>
          </p:nvCxnSpPr>
          <p:spPr bwMode="auto">
            <a:xfrm rot="5400000">
              <a:off x="8280000"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userDrawn="1"/>
          </p:nvCxnSpPr>
          <p:spPr bwMode="auto">
            <a:xfrm rot="5400000">
              <a:off x="8640000"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userDrawn="1"/>
          </p:nvCxnSpPr>
          <p:spPr bwMode="auto">
            <a:xfrm>
              <a:off x="-903288" y="540000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userDrawn="1"/>
          </p:nvCxnSpPr>
          <p:spPr bwMode="auto">
            <a:xfrm>
              <a:off x="-903288" y="576000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52" name="Straight Connector 51"/>
            <p:cNvCxnSpPr/>
            <p:nvPr userDrawn="1"/>
          </p:nvCxnSpPr>
          <p:spPr bwMode="auto">
            <a:xfrm>
              <a:off x="-903288" y="612000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53" name="Straight Connector 52"/>
            <p:cNvCxnSpPr/>
            <p:nvPr userDrawn="1"/>
          </p:nvCxnSpPr>
          <p:spPr bwMode="auto">
            <a:xfrm>
              <a:off x="-903288" y="648000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54" name="Straight Connector 53"/>
            <p:cNvCxnSpPr/>
            <p:nvPr userDrawn="1"/>
          </p:nvCxnSpPr>
          <p:spPr bwMode="auto">
            <a:xfrm>
              <a:off x="-903288" y="684000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540087902"/>
      </p:ext>
    </p:extLst>
  </p:cSld>
  <p:clrMapOvr>
    <a:masterClrMapping/>
  </p:clrMapOvr>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Big image">
    <p:spTree>
      <p:nvGrpSpPr>
        <p:cNvPr id="1" name=""/>
        <p:cNvGrpSpPr/>
        <p:nvPr/>
      </p:nvGrpSpPr>
      <p:grpSpPr>
        <a:xfrm>
          <a:off x="0" y="0"/>
          <a:ext cx="0" cy="0"/>
          <a:chOff x="0" y="0"/>
          <a:chExt cx="0" cy="0"/>
        </a:xfrm>
      </p:grpSpPr>
      <p:sp>
        <p:nvSpPr>
          <p:cNvPr id="2" name="Title 1" descr="Ideally your title should fit on one line." title="Slide title"/>
          <p:cNvSpPr>
            <a:spLocks noGrp="1"/>
          </p:cNvSpPr>
          <p:nvPr>
            <p:ph type="title"/>
          </p:nvPr>
        </p:nvSpPr>
        <p:spPr/>
        <p:txBody>
          <a:bodyPr/>
          <a:lstStyle/>
          <a:p>
            <a:r>
              <a:rPr lang="en-US" smtClean="0"/>
              <a:t>Click to edit Master title style</a:t>
            </a:r>
            <a:endParaRPr lang="en-GB"/>
          </a:p>
        </p:txBody>
      </p:sp>
      <p:sp>
        <p:nvSpPr>
          <p:cNvPr id="9"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14"/>
          </p:nvPr>
        </p:nvSpPr>
        <p:spPr>
          <a:xfrm>
            <a:off x="707514" y="2160587"/>
            <a:ext cx="7717349" cy="4310063"/>
          </a:xfrm>
          <a:prstGeom prst="round2SameRect">
            <a:avLst>
              <a:gd name="adj1" fmla="val 6208"/>
              <a:gd name="adj2" fmla="val 0"/>
            </a:avLst>
          </a:prstGeom>
        </p:spPr>
        <p:txBody>
          <a:bodyPr/>
          <a:lstStyle/>
          <a:p>
            <a:pPr lvl="0"/>
            <a:r>
              <a:rPr lang="en-US" noProof="0" dirty="0" smtClean="0"/>
              <a:t>Click icon to add picture</a:t>
            </a:r>
            <a:endParaRPr lang="en-GB" noProof="0" dirty="0"/>
          </a:p>
        </p:txBody>
      </p:sp>
      <p:cxnSp>
        <p:nvCxnSpPr>
          <p:cNvPr id="97" name="Straight Connector 96"/>
          <p:cNvCxnSpPr/>
          <p:nvPr userDrawn="1"/>
        </p:nvCxnSpPr>
        <p:spPr>
          <a:xfrm>
            <a:off x="-3084" y="1709193"/>
            <a:ext cx="9147084" cy="0"/>
          </a:xfrm>
          <a:prstGeom prst="line">
            <a:avLst/>
          </a:prstGeom>
          <a:ln w="3175">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98" name="Date Placeholder 3"/>
          <p:cNvSpPr>
            <a:spLocks noGrp="1"/>
          </p:cNvSpPr>
          <p:nvPr>
            <p:ph type="dt" sz="half" idx="2"/>
          </p:nvPr>
        </p:nvSpPr>
        <p:spPr>
          <a:xfrm>
            <a:off x="719136" y="6480000"/>
            <a:ext cx="1871664" cy="378000"/>
          </a:xfrm>
          <a:prstGeom prst="rect">
            <a:avLst/>
          </a:prstGeom>
        </p:spPr>
        <p:txBody>
          <a:bodyPr lIns="0" tIns="0" rIns="0" bIns="0" anchor="ctr"/>
          <a:lstStyle>
            <a:lvl1pPr>
              <a:defRPr sz="800">
                <a:solidFill>
                  <a:schemeClr val="accent1"/>
                </a:solidFill>
              </a:defRPr>
            </a:lvl1pPr>
          </a:lstStyle>
          <a:p>
            <a:fld id="{370A1058-79E5-B545-968A-2AE9B714F01C}" type="datetime3">
              <a:rPr lang="en-GB" smtClean="0"/>
              <a:t>21 December, 2020</a:t>
            </a:fld>
            <a:endParaRPr lang="en-GB" dirty="0"/>
          </a:p>
        </p:txBody>
      </p:sp>
      <p:sp>
        <p:nvSpPr>
          <p:cNvPr id="99" name="Footer Placeholder 4"/>
          <p:cNvSpPr>
            <a:spLocks noGrp="1"/>
          </p:cNvSpPr>
          <p:nvPr>
            <p:ph type="ftr" sz="quarter" idx="3"/>
          </p:nvPr>
        </p:nvSpPr>
        <p:spPr>
          <a:xfrm>
            <a:off x="0" y="6480000"/>
            <a:ext cx="9144000" cy="378000"/>
          </a:xfrm>
          <a:prstGeom prst="rect">
            <a:avLst/>
          </a:prstGeom>
        </p:spPr>
        <p:txBody>
          <a:bodyPr lIns="0" tIns="0" rIns="0" bIns="0" anchor="ctr"/>
          <a:lstStyle>
            <a:lvl1pPr algn="ctr">
              <a:defRPr lang="en-GB"/>
            </a:lvl1pPr>
          </a:lstStyle>
          <a:p>
            <a:endParaRPr lang="en-GB"/>
          </a:p>
        </p:txBody>
      </p:sp>
      <p:sp>
        <p:nvSpPr>
          <p:cNvPr id="101" name="Slide Number Placeholder 5"/>
          <p:cNvSpPr>
            <a:spLocks noGrp="1"/>
          </p:cNvSpPr>
          <p:nvPr>
            <p:ph type="sldNum" sz="quarter" idx="4"/>
          </p:nvPr>
        </p:nvSpPr>
        <p:spPr>
          <a:xfrm>
            <a:off x="8279567" y="6480000"/>
            <a:ext cx="360002" cy="378000"/>
          </a:xfrm>
          <a:prstGeom prst="rect">
            <a:avLst/>
          </a:prstGeom>
        </p:spPr>
        <p:txBody>
          <a:bodyPr lIns="0" tIns="0" rIns="0" bIns="0" anchor="ctr"/>
          <a:lstStyle>
            <a:lvl1pPr algn="r">
              <a:defRPr sz="800">
                <a:solidFill>
                  <a:schemeClr val="accent1"/>
                </a:solidFill>
              </a:defRPr>
            </a:lvl1pPr>
          </a:lstStyle>
          <a:p>
            <a:fld id="{71F9F866-B438-9445-8D9F-1F8FF6608833}" type="slidenum">
              <a:rPr lang="en-GB" smtClean="0"/>
              <a:pPr/>
              <a:t>‹#›</a:t>
            </a:fld>
            <a:endParaRPr lang="en-GB" dirty="0"/>
          </a:p>
        </p:txBody>
      </p:sp>
    </p:spTree>
    <p:extLst>
      <p:ext uri="{BB962C8B-B14F-4D97-AF65-F5344CB8AC3E}">
        <p14:creationId xmlns:p14="http://schemas.microsoft.com/office/powerpoint/2010/main" val="2569156850"/>
      </p:ext>
    </p:extLst>
  </p:cSld>
  <p:clrMapOvr>
    <a:masterClrMapping/>
  </p:clrMapOvr>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Big image with title">
    <p:spTree>
      <p:nvGrpSpPr>
        <p:cNvPr id="1" name=""/>
        <p:cNvGrpSpPr/>
        <p:nvPr/>
      </p:nvGrpSpPr>
      <p:grpSpPr>
        <a:xfrm>
          <a:off x="0" y="0"/>
          <a:ext cx="0" cy="0"/>
          <a:chOff x="0" y="0"/>
          <a:chExt cx="0" cy="0"/>
        </a:xfrm>
      </p:grpSpPr>
      <p:sp>
        <p:nvSpPr>
          <p:cNvPr id="2" name="Title 1" descr="Ideally your title should fit on one line." title="Slide title"/>
          <p:cNvSpPr>
            <a:spLocks noGrp="1"/>
          </p:cNvSpPr>
          <p:nvPr>
            <p:ph type="title"/>
          </p:nvPr>
        </p:nvSpPr>
        <p:spPr/>
        <p:txBody>
          <a:bodyPr/>
          <a:lstStyle/>
          <a:p>
            <a:r>
              <a:rPr lang="en-US" smtClean="0"/>
              <a:t>Click to edit Master title style</a:t>
            </a:r>
            <a:endParaRPr lang="en-GB"/>
          </a:p>
        </p:txBody>
      </p:sp>
      <p:sp>
        <p:nvSpPr>
          <p:cNvPr id="9"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14"/>
          </p:nvPr>
        </p:nvSpPr>
        <p:spPr>
          <a:xfrm>
            <a:off x="707514" y="2879725"/>
            <a:ext cx="7717349" cy="3590925"/>
          </a:xfrm>
          <a:prstGeom prst="round2SameRect">
            <a:avLst>
              <a:gd name="adj1" fmla="val 6739"/>
              <a:gd name="adj2" fmla="val 0"/>
            </a:avLst>
          </a:prstGeom>
        </p:spPr>
        <p:txBody>
          <a:bodyPr/>
          <a:lstStyle/>
          <a:p>
            <a:pPr lvl="0"/>
            <a:r>
              <a:rPr lang="en-US" noProof="0" dirty="0" smtClean="0"/>
              <a:t>Click icon to add picture</a:t>
            </a:r>
            <a:endParaRPr lang="en-GB" noProof="0" dirty="0"/>
          </a:p>
        </p:txBody>
      </p:sp>
      <p:cxnSp>
        <p:nvCxnSpPr>
          <p:cNvPr id="97" name="Straight Connector 96"/>
          <p:cNvCxnSpPr/>
          <p:nvPr userDrawn="1"/>
        </p:nvCxnSpPr>
        <p:spPr>
          <a:xfrm>
            <a:off x="-3084" y="1709193"/>
            <a:ext cx="9147084" cy="0"/>
          </a:xfrm>
          <a:prstGeom prst="line">
            <a:avLst/>
          </a:prstGeom>
          <a:ln w="3175">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98" name="Date Placeholder 3"/>
          <p:cNvSpPr>
            <a:spLocks noGrp="1"/>
          </p:cNvSpPr>
          <p:nvPr>
            <p:ph type="dt" sz="half" idx="2"/>
          </p:nvPr>
        </p:nvSpPr>
        <p:spPr>
          <a:xfrm>
            <a:off x="719136" y="6480000"/>
            <a:ext cx="1871664" cy="378000"/>
          </a:xfrm>
          <a:prstGeom prst="rect">
            <a:avLst/>
          </a:prstGeom>
        </p:spPr>
        <p:txBody>
          <a:bodyPr lIns="0" tIns="0" rIns="0" bIns="0" anchor="ctr"/>
          <a:lstStyle>
            <a:lvl1pPr>
              <a:defRPr sz="800">
                <a:solidFill>
                  <a:schemeClr val="accent1"/>
                </a:solidFill>
              </a:defRPr>
            </a:lvl1pPr>
          </a:lstStyle>
          <a:p>
            <a:fld id="{370A1058-79E5-B545-968A-2AE9B714F01C}" type="datetime3">
              <a:rPr lang="en-GB" smtClean="0"/>
              <a:t>21 December, 2020</a:t>
            </a:fld>
            <a:endParaRPr lang="en-GB" dirty="0"/>
          </a:p>
        </p:txBody>
      </p:sp>
      <p:sp>
        <p:nvSpPr>
          <p:cNvPr id="99" name="Footer Placeholder 4"/>
          <p:cNvSpPr>
            <a:spLocks noGrp="1"/>
          </p:cNvSpPr>
          <p:nvPr>
            <p:ph type="ftr" sz="quarter" idx="3"/>
          </p:nvPr>
        </p:nvSpPr>
        <p:spPr>
          <a:xfrm>
            <a:off x="0" y="6480000"/>
            <a:ext cx="9144000" cy="378000"/>
          </a:xfrm>
          <a:prstGeom prst="rect">
            <a:avLst/>
          </a:prstGeom>
        </p:spPr>
        <p:txBody>
          <a:bodyPr lIns="0" tIns="0" rIns="0" bIns="0" anchor="ctr"/>
          <a:lstStyle>
            <a:lvl1pPr algn="ctr">
              <a:defRPr lang="en-GB"/>
            </a:lvl1pPr>
          </a:lstStyle>
          <a:p>
            <a:endParaRPr lang="en-GB"/>
          </a:p>
        </p:txBody>
      </p:sp>
      <p:sp>
        <p:nvSpPr>
          <p:cNvPr id="101" name="Slide Number Placeholder 5"/>
          <p:cNvSpPr>
            <a:spLocks noGrp="1"/>
          </p:cNvSpPr>
          <p:nvPr>
            <p:ph type="sldNum" sz="quarter" idx="4"/>
          </p:nvPr>
        </p:nvSpPr>
        <p:spPr>
          <a:xfrm>
            <a:off x="8279567" y="6480000"/>
            <a:ext cx="360002" cy="378000"/>
          </a:xfrm>
          <a:prstGeom prst="rect">
            <a:avLst/>
          </a:prstGeom>
        </p:spPr>
        <p:txBody>
          <a:bodyPr lIns="0" tIns="0" rIns="0" bIns="0" anchor="ctr"/>
          <a:lstStyle>
            <a:lvl1pPr algn="r">
              <a:defRPr sz="800">
                <a:solidFill>
                  <a:schemeClr val="accent1"/>
                </a:solidFill>
              </a:defRPr>
            </a:lvl1pPr>
          </a:lstStyle>
          <a:p>
            <a:fld id="{71F9F866-B438-9445-8D9F-1F8FF6608833}" type="slidenum">
              <a:rPr lang="en-GB" smtClean="0"/>
              <a:pPr/>
              <a:t>‹#›</a:t>
            </a:fld>
            <a:endParaRPr lang="en-GB" dirty="0"/>
          </a:p>
        </p:txBody>
      </p:sp>
      <p:sp>
        <p:nvSpPr>
          <p:cNvPr id="4" name="Text Placeholder 3"/>
          <p:cNvSpPr>
            <a:spLocks noGrp="1"/>
          </p:cNvSpPr>
          <p:nvPr>
            <p:ph type="body" sz="quarter" idx="15" hasCustomPrompt="1"/>
          </p:nvPr>
        </p:nvSpPr>
        <p:spPr>
          <a:xfrm>
            <a:off x="708025" y="2168525"/>
            <a:ext cx="7716838" cy="358775"/>
          </a:xfrm>
        </p:spPr>
        <p:txBody>
          <a:bodyPr/>
          <a:lstStyle>
            <a:lvl1pPr>
              <a:defRPr baseline="0">
                <a:latin typeface="Franklin Gothic Medium" panose="020B0603020102020204" pitchFamily="34" charset="0"/>
              </a:defRPr>
            </a:lvl1pPr>
          </a:lstStyle>
          <a:p>
            <a:pPr lvl="0"/>
            <a:r>
              <a:rPr lang="en-US" dirty="0" smtClean="0"/>
              <a:t>Image title</a:t>
            </a:r>
          </a:p>
        </p:txBody>
      </p:sp>
    </p:spTree>
    <p:extLst>
      <p:ext uri="{BB962C8B-B14F-4D97-AF65-F5344CB8AC3E}">
        <p14:creationId xmlns:p14="http://schemas.microsoft.com/office/powerpoint/2010/main" val="4116465418"/>
      </p:ext>
    </p:extLst>
  </p:cSld>
  <p:clrMapOvr>
    <a:masterClrMapping/>
  </p:clrMapOvr>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ext + image">
    <p:spTree>
      <p:nvGrpSpPr>
        <p:cNvPr id="1" name=""/>
        <p:cNvGrpSpPr/>
        <p:nvPr/>
      </p:nvGrpSpPr>
      <p:grpSpPr>
        <a:xfrm>
          <a:off x="0" y="0"/>
          <a:ext cx="0" cy="0"/>
          <a:chOff x="0" y="0"/>
          <a:chExt cx="0" cy="0"/>
        </a:xfrm>
      </p:grpSpPr>
      <p:sp>
        <p:nvSpPr>
          <p:cNvPr id="2" name="Title 1" descr="Ideally your title should fit on one line." title="Slide title"/>
          <p:cNvSpPr>
            <a:spLocks noGrp="1"/>
          </p:cNvSpPr>
          <p:nvPr>
            <p:ph type="title"/>
          </p:nvPr>
        </p:nvSpPr>
        <p:spPr/>
        <p:txBody>
          <a:bodyPr/>
          <a:lstStyle/>
          <a:p>
            <a:r>
              <a:rPr lang="en-US" smtClean="0"/>
              <a:t>Click to edit Master title style</a:t>
            </a:r>
            <a:endParaRPr lang="en-GB"/>
          </a:p>
        </p:txBody>
      </p:sp>
      <p:cxnSp>
        <p:nvCxnSpPr>
          <p:cNvPr id="99" name="Straight Connector 98"/>
          <p:cNvCxnSpPr/>
          <p:nvPr userDrawn="1"/>
        </p:nvCxnSpPr>
        <p:spPr>
          <a:xfrm>
            <a:off x="-3084" y="1709193"/>
            <a:ext cx="9147084" cy="0"/>
          </a:xfrm>
          <a:prstGeom prst="line">
            <a:avLst/>
          </a:prstGeom>
          <a:ln w="3175">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100" name="Date Placeholder 3"/>
          <p:cNvSpPr>
            <a:spLocks noGrp="1"/>
          </p:cNvSpPr>
          <p:nvPr>
            <p:ph type="dt" sz="half" idx="2"/>
          </p:nvPr>
        </p:nvSpPr>
        <p:spPr>
          <a:xfrm>
            <a:off x="719136" y="6480000"/>
            <a:ext cx="1871664" cy="378000"/>
          </a:xfrm>
          <a:prstGeom prst="rect">
            <a:avLst/>
          </a:prstGeom>
        </p:spPr>
        <p:txBody>
          <a:bodyPr lIns="0" tIns="0" rIns="0" bIns="0" anchor="ctr"/>
          <a:lstStyle>
            <a:lvl1pPr>
              <a:defRPr sz="800">
                <a:solidFill>
                  <a:schemeClr val="accent1"/>
                </a:solidFill>
              </a:defRPr>
            </a:lvl1pPr>
          </a:lstStyle>
          <a:p>
            <a:fld id="{3D8B94D5-4E54-D541-9BF4-8857EC431461}" type="datetime3">
              <a:rPr lang="en-GB" smtClean="0"/>
              <a:t>21 December, 2020</a:t>
            </a:fld>
            <a:endParaRPr lang="en-GB" dirty="0"/>
          </a:p>
        </p:txBody>
      </p:sp>
      <p:sp>
        <p:nvSpPr>
          <p:cNvPr id="101" name="Footer Placeholder 4"/>
          <p:cNvSpPr>
            <a:spLocks noGrp="1"/>
          </p:cNvSpPr>
          <p:nvPr>
            <p:ph type="ftr" sz="quarter" idx="3"/>
          </p:nvPr>
        </p:nvSpPr>
        <p:spPr>
          <a:xfrm>
            <a:off x="0" y="6480000"/>
            <a:ext cx="9144000" cy="378000"/>
          </a:xfrm>
          <a:prstGeom prst="rect">
            <a:avLst/>
          </a:prstGeom>
        </p:spPr>
        <p:txBody>
          <a:bodyPr lIns="0" tIns="0" rIns="0" bIns="0" anchor="ctr"/>
          <a:lstStyle>
            <a:lvl1pPr algn="ctr">
              <a:defRPr lang="en-GB"/>
            </a:lvl1pPr>
          </a:lstStyle>
          <a:p>
            <a:endParaRPr lang="en-GB"/>
          </a:p>
        </p:txBody>
      </p:sp>
      <p:sp>
        <p:nvSpPr>
          <p:cNvPr id="103" name="Slide Number Placeholder 5"/>
          <p:cNvSpPr>
            <a:spLocks noGrp="1"/>
          </p:cNvSpPr>
          <p:nvPr>
            <p:ph type="sldNum" sz="quarter" idx="4"/>
          </p:nvPr>
        </p:nvSpPr>
        <p:spPr>
          <a:xfrm>
            <a:off x="8279567" y="6480000"/>
            <a:ext cx="360002" cy="378000"/>
          </a:xfrm>
          <a:prstGeom prst="rect">
            <a:avLst/>
          </a:prstGeom>
        </p:spPr>
        <p:txBody>
          <a:bodyPr lIns="0" tIns="0" rIns="0" bIns="0" anchor="ctr"/>
          <a:lstStyle>
            <a:lvl1pPr algn="r">
              <a:defRPr sz="800">
                <a:solidFill>
                  <a:schemeClr val="accent1"/>
                </a:solidFill>
              </a:defRPr>
            </a:lvl1pPr>
          </a:lstStyle>
          <a:p>
            <a:fld id="{71F9F866-B438-9445-8D9F-1F8FF6608833}" type="slidenum">
              <a:rPr lang="en-GB" smtClean="0"/>
              <a:pPr/>
              <a:t>‹#›</a:t>
            </a:fld>
            <a:endParaRPr lang="en-GB" dirty="0"/>
          </a:p>
        </p:txBody>
      </p:sp>
      <p:sp>
        <p:nvSpPr>
          <p:cNvPr id="4" name="Text Placeholder 3"/>
          <p:cNvSpPr>
            <a:spLocks noGrp="1"/>
          </p:cNvSpPr>
          <p:nvPr>
            <p:ph type="body" sz="quarter" idx="15"/>
          </p:nvPr>
        </p:nvSpPr>
        <p:spPr>
          <a:xfrm>
            <a:off x="720725" y="2168525"/>
            <a:ext cx="3603625" cy="4302125"/>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endParaRPr lang="en-GB" dirty="0"/>
          </a:p>
        </p:txBody>
      </p:sp>
      <p:sp>
        <p:nvSpPr>
          <p:cNvPr id="10" name="Content Placeholder 9"/>
          <p:cNvSpPr>
            <a:spLocks noGrp="1"/>
          </p:cNvSpPr>
          <p:nvPr>
            <p:ph sz="quarter" idx="16"/>
          </p:nvPr>
        </p:nvSpPr>
        <p:spPr>
          <a:xfrm>
            <a:off x="4819650" y="2168525"/>
            <a:ext cx="3605213" cy="4302125"/>
          </a:xfrm>
          <a:prstGeom prst="round2SameRect">
            <a:avLst>
              <a:gd name="adj1" fmla="val 7860"/>
              <a:gd name="adj2" fmla="val 0"/>
            </a:avLst>
          </a:prstGeom>
        </p:spPr>
        <p:txBody>
          <a:bodyPr/>
          <a:lstStyle/>
          <a:p>
            <a:pPr lvl="0"/>
            <a:r>
              <a:rPr lang="en-US" dirty="0" smtClean="0"/>
              <a:t>Click to edit Master text styles</a:t>
            </a:r>
          </a:p>
        </p:txBody>
      </p:sp>
    </p:spTree>
    <p:extLst>
      <p:ext uri="{BB962C8B-B14F-4D97-AF65-F5344CB8AC3E}">
        <p14:creationId xmlns:p14="http://schemas.microsoft.com/office/powerpoint/2010/main" val="3522794092"/>
      </p:ext>
    </p:extLst>
  </p:cSld>
  <p:clrMapOvr>
    <a:masterClrMapping/>
  </p:clrMapOvr>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13_Text + image">
    <p:spTree>
      <p:nvGrpSpPr>
        <p:cNvPr id="1" name=""/>
        <p:cNvGrpSpPr/>
        <p:nvPr/>
      </p:nvGrpSpPr>
      <p:grpSpPr>
        <a:xfrm>
          <a:off x="0" y="0"/>
          <a:ext cx="0" cy="0"/>
          <a:chOff x="0" y="0"/>
          <a:chExt cx="0" cy="0"/>
        </a:xfrm>
      </p:grpSpPr>
      <p:sp>
        <p:nvSpPr>
          <p:cNvPr id="2" name="Title 1" descr="Ideally your title should fit on one line." title="Slide title"/>
          <p:cNvSpPr>
            <a:spLocks noGrp="1"/>
          </p:cNvSpPr>
          <p:nvPr>
            <p:ph type="title"/>
          </p:nvPr>
        </p:nvSpPr>
        <p:spPr/>
        <p:txBody>
          <a:bodyPr/>
          <a:lstStyle/>
          <a:p>
            <a:r>
              <a:rPr lang="en-US" smtClean="0"/>
              <a:t>Click to edit Master title style</a:t>
            </a:r>
            <a:endParaRPr lang="en-GB"/>
          </a:p>
        </p:txBody>
      </p:sp>
      <p:sp>
        <p:nvSpPr>
          <p:cNvPr id="9"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14"/>
          </p:nvPr>
        </p:nvSpPr>
        <p:spPr>
          <a:xfrm>
            <a:off x="6262688" y="2160587"/>
            <a:ext cx="2162175" cy="3963988"/>
          </a:xfrm>
          <a:prstGeom prst="roundRect">
            <a:avLst>
              <a:gd name="adj" fmla="val 10702"/>
            </a:avLst>
          </a:prstGeom>
        </p:spPr>
        <p:txBody>
          <a:bodyPr/>
          <a:lstStyle/>
          <a:p>
            <a:pPr lvl="0"/>
            <a:r>
              <a:rPr lang="en-US" noProof="0" dirty="0" smtClean="0"/>
              <a:t>Click icon to add picture</a:t>
            </a:r>
            <a:endParaRPr lang="en-GB" noProof="0" dirty="0"/>
          </a:p>
        </p:txBody>
      </p:sp>
      <p:cxnSp>
        <p:nvCxnSpPr>
          <p:cNvPr id="99" name="Straight Connector 98"/>
          <p:cNvCxnSpPr/>
          <p:nvPr userDrawn="1"/>
        </p:nvCxnSpPr>
        <p:spPr>
          <a:xfrm>
            <a:off x="-3084" y="1709193"/>
            <a:ext cx="9147084" cy="0"/>
          </a:xfrm>
          <a:prstGeom prst="line">
            <a:avLst/>
          </a:prstGeom>
          <a:ln w="3175">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100" name="Date Placeholder 3"/>
          <p:cNvSpPr>
            <a:spLocks noGrp="1"/>
          </p:cNvSpPr>
          <p:nvPr>
            <p:ph type="dt" sz="half" idx="2"/>
          </p:nvPr>
        </p:nvSpPr>
        <p:spPr>
          <a:xfrm>
            <a:off x="719136" y="6480000"/>
            <a:ext cx="1871664" cy="378000"/>
          </a:xfrm>
          <a:prstGeom prst="rect">
            <a:avLst/>
          </a:prstGeom>
        </p:spPr>
        <p:txBody>
          <a:bodyPr lIns="0" tIns="0" rIns="0" bIns="0" anchor="ctr"/>
          <a:lstStyle>
            <a:lvl1pPr>
              <a:defRPr sz="800">
                <a:solidFill>
                  <a:schemeClr val="accent1"/>
                </a:solidFill>
              </a:defRPr>
            </a:lvl1pPr>
          </a:lstStyle>
          <a:p>
            <a:fld id="{3D8B94D5-4E54-D541-9BF4-8857EC431461}" type="datetime3">
              <a:rPr lang="en-GB" smtClean="0"/>
              <a:t>21 December, 2020</a:t>
            </a:fld>
            <a:endParaRPr lang="en-GB" dirty="0"/>
          </a:p>
        </p:txBody>
      </p:sp>
      <p:sp>
        <p:nvSpPr>
          <p:cNvPr id="101" name="Footer Placeholder 4"/>
          <p:cNvSpPr>
            <a:spLocks noGrp="1"/>
          </p:cNvSpPr>
          <p:nvPr>
            <p:ph type="ftr" sz="quarter" idx="3"/>
          </p:nvPr>
        </p:nvSpPr>
        <p:spPr>
          <a:xfrm>
            <a:off x="0" y="6480000"/>
            <a:ext cx="9144000" cy="378000"/>
          </a:xfrm>
          <a:prstGeom prst="rect">
            <a:avLst/>
          </a:prstGeom>
        </p:spPr>
        <p:txBody>
          <a:bodyPr lIns="0" tIns="0" rIns="0" bIns="0" anchor="ctr"/>
          <a:lstStyle>
            <a:lvl1pPr algn="ctr">
              <a:defRPr lang="en-GB"/>
            </a:lvl1pPr>
          </a:lstStyle>
          <a:p>
            <a:endParaRPr lang="en-GB"/>
          </a:p>
        </p:txBody>
      </p:sp>
      <p:sp>
        <p:nvSpPr>
          <p:cNvPr id="103" name="Slide Number Placeholder 5"/>
          <p:cNvSpPr>
            <a:spLocks noGrp="1"/>
          </p:cNvSpPr>
          <p:nvPr>
            <p:ph type="sldNum" sz="quarter" idx="4"/>
          </p:nvPr>
        </p:nvSpPr>
        <p:spPr>
          <a:xfrm>
            <a:off x="8279567" y="6480000"/>
            <a:ext cx="360002" cy="378000"/>
          </a:xfrm>
          <a:prstGeom prst="rect">
            <a:avLst/>
          </a:prstGeom>
        </p:spPr>
        <p:txBody>
          <a:bodyPr lIns="0" tIns="0" rIns="0" bIns="0" anchor="ctr"/>
          <a:lstStyle>
            <a:lvl1pPr algn="r">
              <a:defRPr sz="800">
                <a:solidFill>
                  <a:schemeClr val="accent1"/>
                </a:solidFill>
              </a:defRPr>
            </a:lvl1pPr>
          </a:lstStyle>
          <a:p>
            <a:fld id="{71F9F866-B438-9445-8D9F-1F8FF6608833}" type="slidenum">
              <a:rPr lang="en-GB" smtClean="0"/>
              <a:pPr/>
              <a:t>‹#›</a:t>
            </a:fld>
            <a:endParaRPr lang="en-GB" dirty="0"/>
          </a:p>
        </p:txBody>
      </p:sp>
      <p:sp>
        <p:nvSpPr>
          <p:cNvPr id="4" name="Text Placeholder 3"/>
          <p:cNvSpPr>
            <a:spLocks noGrp="1"/>
          </p:cNvSpPr>
          <p:nvPr>
            <p:ph type="body" sz="quarter" idx="15"/>
          </p:nvPr>
        </p:nvSpPr>
        <p:spPr>
          <a:xfrm>
            <a:off x="719138" y="2168525"/>
            <a:ext cx="5181600" cy="431165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endParaRPr lang="en-GB" dirty="0"/>
          </a:p>
        </p:txBody>
      </p:sp>
    </p:spTree>
    <p:extLst>
      <p:ext uri="{BB962C8B-B14F-4D97-AF65-F5344CB8AC3E}">
        <p14:creationId xmlns:p14="http://schemas.microsoft.com/office/powerpoint/2010/main" val="3849936513"/>
      </p:ext>
    </p:extLst>
  </p:cSld>
  <p:clrMapOvr>
    <a:masterClrMapping/>
  </p:clrMapOvr>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10_Text + image">
    <p:spTree>
      <p:nvGrpSpPr>
        <p:cNvPr id="1" name=""/>
        <p:cNvGrpSpPr/>
        <p:nvPr/>
      </p:nvGrpSpPr>
      <p:grpSpPr>
        <a:xfrm>
          <a:off x="0" y="0"/>
          <a:ext cx="0" cy="0"/>
          <a:chOff x="0" y="0"/>
          <a:chExt cx="0" cy="0"/>
        </a:xfrm>
      </p:grpSpPr>
      <p:sp>
        <p:nvSpPr>
          <p:cNvPr id="2" name="Title 1" descr="Ideally your title should fit on one line." title="Slide title"/>
          <p:cNvSpPr>
            <a:spLocks noGrp="1"/>
          </p:cNvSpPr>
          <p:nvPr>
            <p:ph type="title"/>
          </p:nvPr>
        </p:nvSpPr>
        <p:spPr/>
        <p:txBody>
          <a:bodyPr/>
          <a:lstStyle/>
          <a:p>
            <a:r>
              <a:rPr lang="en-US" smtClean="0"/>
              <a:t>Click to edit Master title style</a:t>
            </a:r>
            <a:endParaRPr lang="en-GB"/>
          </a:p>
        </p:txBody>
      </p:sp>
      <p:sp>
        <p:nvSpPr>
          <p:cNvPr id="9"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14"/>
          </p:nvPr>
        </p:nvSpPr>
        <p:spPr>
          <a:xfrm>
            <a:off x="4819651" y="2160587"/>
            <a:ext cx="3605212" cy="4310064"/>
          </a:xfrm>
          <a:prstGeom prst="round2SameRect">
            <a:avLst>
              <a:gd name="adj1" fmla="val 5389"/>
              <a:gd name="adj2" fmla="val 0"/>
            </a:avLst>
          </a:prstGeom>
        </p:spPr>
        <p:txBody>
          <a:bodyPr/>
          <a:lstStyle/>
          <a:p>
            <a:pPr lvl="0"/>
            <a:r>
              <a:rPr lang="en-US" noProof="0" dirty="0" smtClean="0"/>
              <a:t>Click icon to add picture</a:t>
            </a:r>
            <a:endParaRPr lang="en-GB" noProof="0" dirty="0"/>
          </a:p>
        </p:txBody>
      </p:sp>
      <p:cxnSp>
        <p:nvCxnSpPr>
          <p:cNvPr id="99" name="Straight Connector 98"/>
          <p:cNvCxnSpPr/>
          <p:nvPr userDrawn="1"/>
        </p:nvCxnSpPr>
        <p:spPr>
          <a:xfrm>
            <a:off x="-3084" y="1709193"/>
            <a:ext cx="9147084" cy="0"/>
          </a:xfrm>
          <a:prstGeom prst="line">
            <a:avLst/>
          </a:prstGeom>
          <a:ln w="3175">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100" name="Date Placeholder 3"/>
          <p:cNvSpPr>
            <a:spLocks noGrp="1"/>
          </p:cNvSpPr>
          <p:nvPr>
            <p:ph type="dt" sz="half" idx="2"/>
          </p:nvPr>
        </p:nvSpPr>
        <p:spPr>
          <a:xfrm>
            <a:off x="719136" y="6480000"/>
            <a:ext cx="1871664" cy="378000"/>
          </a:xfrm>
          <a:prstGeom prst="rect">
            <a:avLst/>
          </a:prstGeom>
        </p:spPr>
        <p:txBody>
          <a:bodyPr lIns="0" tIns="0" rIns="0" bIns="0" anchor="ctr"/>
          <a:lstStyle>
            <a:lvl1pPr>
              <a:defRPr sz="800">
                <a:solidFill>
                  <a:schemeClr val="accent1"/>
                </a:solidFill>
              </a:defRPr>
            </a:lvl1pPr>
          </a:lstStyle>
          <a:p>
            <a:fld id="{3D8B94D5-4E54-D541-9BF4-8857EC431461}" type="datetime3">
              <a:rPr lang="en-GB" smtClean="0"/>
              <a:t>21 December, 2020</a:t>
            </a:fld>
            <a:endParaRPr lang="en-GB" dirty="0"/>
          </a:p>
        </p:txBody>
      </p:sp>
      <p:sp>
        <p:nvSpPr>
          <p:cNvPr id="101" name="Footer Placeholder 4"/>
          <p:cNvSpPr>
            <a:spLocks noGrp="1"/>
          </p:cNvSpPr>
          <p:nvPr>
            <p:ph type="ftr" sz="quarter" idx="3"/>
          </p:nvPr>
        </p:nvSpPr>
        <p:spPr>
          <a:xfrm>
            <a:off x="0" y="6480000"/>
            <a:ext cx="9144000" cy="378000"/>
          </a:xfrm>
          <a:prstGeom prst="rect">
            <a:avLst/>
          </a:prstGeom>
        </p:spPr>
        <p:txBody>
          <a:bodyPr lIns="0" tIns="0" rIns="0" bIns="0" anchor="ctr"/>
          <a:lstStyle>
            <a:lvl1pPr algn="ctr">
              <a:defRPr lang="en-GB"/>
            </a:lvl1pPr>
          </a:lstStyle>
          <a:p>
            <a:endParaRPr lang="en-GB"/>
          </a:p>
        </p:txBody>
      </p:sp>
      <p:sp>
        <p:nvSpPr>
          <p:cNvPr id="103" name="Slide Number Placeholder 5"/>
          <p:cNvSpPr>
            <a:spLocks noGrp="1"/>
          </p:cNvSpPr>
          <p:nvPr>
            <p:ph type="sldNum" sz="quarter" idx="4"/>
          </p:nvPr>
        </p:nvSpPr>
        <p:spPr>
          <a:xfrm>
            <a:off x="8279567" y="6480000"/>
            <a:ext cx="360002" cy="378000"/>
          </a:xfrm>
          <a:prstGeom prst="rect">
            <a:avLst/>
          </a:prstGeom>
        </p:spPr>
        <p:txBody>
          <a:bodyPr lIns="0" tIns="0" rIns="0" bIns="0" anchor="ctr"/>
          <a:lstStyle>
            <a:lvl1pPr algn="r">
              <a:defRPr sz="800">
                <a:solidFill>
                  <a:schemeClr val="accent1"/>
                </a:solidFill>
              </a:defRPr>
            </a:lvl1pPr>
          </a:lstStyle>
          <a:p>
            <a:fld id="{71F9F866-B438-9445-8D9F-1F8FF6608833}" type="slidenum">
              <a:rPr lang="en-GB" smtClean="0"/>
              <a:pPr/>
              <a:t>‹#›</a:t>
            </a:fld>
            <a:endParaRPr lang="en-GB" dirty="0"/>
          </a:p>
        </p:txBody>
      </p:sp>
      <p:sp>
        <p:nvSpPr>
          <p:cNvPr id="4" name="Text Placeholder 3"/>
          <p:cNvSpPr>
            <a:spLocks noGrp="1"/>
          </p:cNvSpPr>
          <p:nvPr>
            <p:ph type="body" sz="quarter" idx="15"/>
          </p:nvPr>
        </p:nvSpPr>
        <p:spPr>
          <a:xfrm>
            <a:off x="720725" y="2160588"/>
            <a:ext cx="3603625" cy="366712"/>
          </a:xfrm>
        </p:spPr>
        <p:txBody>
          <a:bodyPr>
            <a:normAutofit/>
          </a:bodyPr>
          <a:lstStyle>
            <a:lvl1pPr>
              <a:defRPr sz="1800">
                <a:latin typeface="Franklin Gothic Medium" panose="020B0603020102020204" pitchFamily="34" charset="0"/>
              </a:defRPr>
            </a:lvl1pPr>
          </a:lstStyle>
          <a:p>
            <a:pPr lvl="0"/>
            <a:r>
              <a:rPr lang="en-US" dirty="0" smtClean="0"/>
              <a:t>Click to edit Master text styles</a:t>
            </a:r>
          </a:p>
        </p:txBody>
      </p:sp>
      <p:sp>
        <p:nvSpPr>
          <p:cNvPr id="6" name="Text Placeholder 5"/>
          <p:cNvSpPr>
            <a:spLocks noGrp="1"/>
          </p:cNvSpPr>
          <p:nvPr>
            <p:ph type="body" sz="quarter" idx="16"/>
          </p:nvPr>
        </p:nvSpPr>
        <p:spPr>
          <a:xfrm>
            <a:off x="719138" y="2886075"/>
            <a:ext cx="3605212" cy="3584575"/>
          </a:xfrm>
        </p:spPr>
        <p:txBody>
          <a:bodyPr>
            <a:normAutofit/>
          </a:bodyPr>
          <a:lstStyle>
            <a:lvl1pPr>
              <a:defRPr sz="1800"/>
            </a:lvl1pPr>
            <a:lvl2pPr>
              <a:defRPr sz="1800"/>
            </a:lvl2pPr>
            <a:lvl3pPr>
              <a:defRPr sz="1800"/>
            </a:lvl3pPr>
            <a:lvl4pPr>
              <a:defRPr sz="1800"/>
            </a:lvl4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spTree>
    <p:extLst>
      <p:ext uri="{BB962C8B-B14F-4D97-AF65-F5344CB8AC3E}">
        <p14:creationId xmlns:p14="http://schemas.microsoft.com/office/powerpoint/2010/main" val="1546864730"/>
      </p:ext>
    </p:extLst>
  </p:cSld>
  <p:clrMapOvr>
    <a:masterClrMapping/>
  </p:clrMapOvr>
  <p:timing>
    <p:tnLst>
      <p:par>
        <p:cTn id="1" dur="indefinite" restart="never" nodeType="tmRoot"/>
      </p:par>
    </p:tn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Image + text">
    <p:spTree>
      <p:nvGrpSpPr>
        <p:cNvPr id="1" name=""/>
        <p:cNvGrpSpPr/>
        <p:nvPr/>
      </p:nvGrpSpPr>
      <p:grpSpPr>
        <a:xfrm>
          <a:off x="0" y="0"/>
          <a:ext cx="0" cy="0"/>
          <a:chOff x="0" y="0"/>
          <a:chExt cx="0" cy="0"/>
        </a:xfrm>
      </p:grpSpPr>
      <p:sp>
        <p:nvSpPr>
          <p:cNvPr id="2" name="Title 1" descr="Ideally your title should fit on one line." title="Slide title"/>
          <p:cNvSpPr>
            <a:spLocks noGrp="1"/>
          </p:cNvSpPr>
          <p:nvPr>
            <p:ph type="title"/>
          </p:nvPr>
        </p:nvSpPr>
        <p:spPr/>
        <p:txBody>
          <a:bodyPr/>
          <a:lstStyle/>
          <a:p>
            <a:r>
              <a:rPr lang="en-US" smtClean="0"/>
              <a:t>Click to edit Master title style</a:t>
            </a:r>
            <a:endParaRPr lang="en-GB" dirty="0"/>
          </a:p>
        </p:txBody>
      </p:sp>
      <p:sp>
        <p:nvSpPr>
          <p:cNvPr id="7" name="Text Placeholder 6"/>
          <p:cNvSpPr>
            <a:spLocks noGrp="1"/>
          </p:cNvSpPr>
          <p:nvPr>
            <p:ph type="body" sz="quarter" idx="13"/>
          </p:nvPr>
        </p:nvSpPr>
        <p:spPr>
          <a:xfrm>
            <a:off x="5068887" y="2160587"/>
            <a:ext cx="3570681" cy="3779412"/>
          </a:xfrm>
          <a:prstGeom prst="rect">
            <a:avLst/>
          </a:prstGeom>
        </p:spPr>
        <p:txBody>
          <a:bodyPr>
            <a:normAutofit/>
          </a:bodyPr>
          <a:lstStyle>
            <a:lvl1pPr marL="0" marR="0" indent="0" algn="l" defTabSz="914400" rtl="0" eaLnBrk="0" fontAlgn="base" latinLnBrk="0" hangingPunct="0">
              <a:lnSpc>
                <a:spcPct val="100000"/>
              </a:lnSpc>
              <a:spcBef>
                <a:spcPts val="0"/>
              </a:spcBef>
              <a:spcAft>
                <a:spcPts val="1200"/>
              </a:spcAft>
              <a:buClrTx/>
              <a:buSzTx/>
              <a:buFontTx/>
              <a:buNone/>
              <a:tabLst/>
              <a:defRPr sz="2000">
                <a:solidFill>
                  <a:schemeClr val="tx1"/>
                </a:solidFill>
                <a:latin typeface="Franklin Gothic Book"/>
                <a:cs typeface="Franklin Gothic Book"/>
              </a:defRPr>
            </a:lvl1pPr>
            <a:lvl2pPr marL="179388" marR="0" indent="-179388" algn="l" defTabSz="914400" rtl="0" eaLnBrk="0" fontAlgn="base" latinLnBrk="0" hangingPunct="0">
              <a:lnSpc>
                <a:spcPct val="100000"/>
              </a:lnSpc>
              <a:spcBef>
                <a:spcPts val="0"/>
              </a:spcBef>
              <a:spcAft>
                <a:spcPts val="1200"/>
              </a:spcAft>
              <a:buClrTx/>
              <a:buSzTx/>
              <a:buFont typeface="Arial" charset="0"/>
              <a:buChar char="•"/>
              <a:tabLst/>
              <a:defRPr>
                <a:solidFill>
                  <a:schemeClr val="tx1"/>
                </a:solidFill>
                <a:latin typeface="Franklin Gothic Book"/>
                <a:ea typeface="Franklin Gothic Book"/>
                <a:cs typeface="Franklin Gothic Book"/>
              </a:defRPr>
            </a:lvl2pPr>
            <a:lvl3pPr marL="360000" marR="0" indent="-180000" algn="l" defTabSz="914400" rtl="0" eaLnBrk="0" fontAlgn="base" latinLnBrk="0" hangingPunct="0">
              <a:lnSpc>
                <a:spcPct val="100000"/>
              </a:lnSpc>
              <a:spcBef>
                <a:spcPts val="0"/>
              </a:spcBef>
              <a:spcAft>
                <a:spcPts val="1200"/>
              </a:spcAft>
              <a:buClrTx/>
              <a:buSzTx/>
              <a:buFont typeface="Arial"/>
              <a:buChar char="•"/>
              <a:tabLst/>
              <a:defRPr>
                <a:solidFill>
                  <a:schemeClr val="tx1"/>
                </a:solidFill>
                <a:latin typeface="Franklin Gothic Book"/>
                <a:ea typeface="Franklin Gothic Book"/>
                <a:cs typeface="Franklin Gothic Book"/>
              </a:defRPr>
            </a:lvl3pPr>
            <a:lvl4pPr marL="540000" marR="0" indent="-180000" algn="l" defTabSz="914400" rtl="0" eaLnBrk="0" fontAlgn="base" latinLnBrk="0" hangingPunct="0">
              <a:lnSpc>
                <a:spcPct val="100000"/>
              </a:lnSpc>
              <a:spcBef>
                <a:spcPts val="0"/>
              </a:spcBef>
              <a:spcAft>
                <a:spcPts val="1200"/>
              </a:spcAft>
              <a:buClrTx/>
              <a:buSzTx/>
              <a:buFont typeface="Arial"/>
              <a:buChar char="•"/>
              <a:tabLst/>
              <a:defRPr>
                <a:latin typeface="Franklin Gothic Book"/>
                <a:ea typeface="Franklin Gothic Book"/>
                <a:cs typeface="Franklin Gothic Book"/>
              </a:defRPr>
            </a:lvl4pPr>
          </a:lstStyle>
          <a:p>
            <a:pPr marL="0" marR="0" lvl="0"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dirty="0" smtClean="0">
                <a:ln>
                  <a:noFill/>
                </a:ln>
                <a:solidFill>
                  <a:srgbClr val="58595B"/>
                </a:solidFill>
                <a:effectLst/>
                <a:uLnTx/>
                <a:uFillTx/>
                <a:latin typeface="Arial" pitchFamily="34" charset="0"/>
                <a:ea typeface="ＭＳ Ｐゴシック" charset="0"/>
                <a:cs typeface="Arial" pitchFamily="34" charset="0"/>
              </a:rPr>
              <a:t>Click to edit Master text styles</a:t>
            </a:r>
          </a:p>
          <a:p>
            <a:pPr marL="179388" marR="0" lvl="1" indent="-179388" algn="l" defTabSz="914400" rtl="0" eaLnBrk="0" fontAlgn="base" latinLnBrk="0" hangingPunct="0">
              <a:lnSpc>
                <a:spcPct val="100000"/>
              </a:lnSpc>
              <a:spcBef>
                <a:spcPts val="0"/>
              </a:spcBef>
              <a:spcAft>
                <a:spcPts val="1200"/>
              </a:spcAft>
              <a:buClrTx/>
              <a:buSzTx/>
              <a:buFont typeface="Arial" charset="0"/>
              <a:buChar char="•"/>
              <a:tabLst/>
              <a:defRPr/>
            </a:pPr>
            <a:r>
              <a:rPr kumimoji="0" lang="en-US" sz="1200" b="0" i="0" u="none" strike="noStrike" kern="1200" cap="none" spc="0" normalizeH="0" baseline="0" noProof="0" dirty="0" smtClean="0">
                <a:ln>
                  <a:noFill/>
                </a:ln>
                <a:solidFill>
                  <a:srgbClr val="58595B"/>
                </a:solidFill>
                <a:effectLst/>
                <a:uLnTx/>
                <a:uFillTx/>
                <a:latin typeface="Arial" pitchFamily="34" charset="0"/>
                <a:ea typeface="Arial" charset="0"/>
                <a:cs typeface="Arial" pitchFamily="34" charset="0"/>
              </a:rPr>
              <a:t>Second level</a:t>
            </a:r>
          </a:p>
          <a:p>
            <a:pPr marL="360000" marR="0" lvl="2" indent="-180000" algn="l" defTabSz="914400" rtl="0" eaLnBrk="0" fontAlgn="base" latinLnBrk="0" hangingPunct="0">
              <a:lnSpc>
                <a:spcPct val="100000"/>
              </a:lnSpc>
              <a:spcBef>
                <a:spcPts val="0"/>
              </a:spcBef>
              <a:spcAft>
                <a:spcPts val="1200"/>
              </a:spcAft>
              <a:buClrTx/>
              <a:buSzTx/>
              <a:buFont typeface="Arial"/>
              <a:buChar char="•"/>
              <a:tabLst/>
              <a:defRPr/>
            </a:pPr>
            <a:r>
              <a:rPr kumimoji="0" lang="en-US" sz="1200" b="0" i="0" u="none" strike="noStrike" kern="1200" cap="none" spc="0" normalizeH="0" baseline="0" noProof="0" dirty="0" smtClean="0">
                <a:ln>
                  <a:noFill/>
                </a:ln>
                <a:solidFill>
                  <a:srgbClr val="58595B"/>
                </a:solidFill>
                <a:effectLst/>
                <a:uLnTx/>
                <a:uFillTx/>
                <a:latin typeface="Arial" pitchFamily="34" charset="0"/>
                <a:ea typeface="Arial" charset="0"/>
                <a:cs typeface="Arial" pitchFamily="34" charset="0"/>
              </a:rPr>
              <a:t>Third level</a:t>
            </a:r>
          </a:p>
          <a:p>
            <a:pPr marL="540000" marR="0" lvl="3" indent="-180000" algn="l" defTabSz="914400" rtl="0" eaLnBrk="0" fontAlgn="base" latinLnBrk="0" hangingPunct="0">
              <a:lnSpc>
                <a:spcPct val="100000"/>
              </a:lnSpc>
              <a:spcBef>
                <a:spcPts val="0"/>
              </a:spcBef>
              <a:spcAft>
                <a:spcPts val="1200"/>
              </a:spcAft>
              <a:buClrTx/>
              <a:buSzTx/>
              <a:buFont typeface="Arial"/>
              <a:buChar char="•"/>
              <a:tabLst/>
              <a:defRPr/>
            </a:pPr>
            <a:r>
              <a:rPr kumimoji="0" lang="en-US" sz="1200" b="0" i="0" u="none" strike="noStrike" kern="1200" cap="none" spc="0" normalizeH="0" baseline="0" noProof="0" dirty="0" smtClean="0">
                <a:ln>
                  <a:noFill/>
                </a:ln>
                <a:solidFill>
                  <a:srgbClr val="58595B"/>
                </a:solidFill>
                <a:effectLst/>
                <a:uLnTx/>
                <a:uFillTx/>
                <a:latin typeface="Arial" pitchFamily="34" charset="0"/>
                <a:ea typeface="Arial" charset="0"/>
                <a:cs typeface="Arial" pitchFamily="34" charset="0"/>
              </a:rPr>
              <a:t>Fourth level</a:t>
            </a:r>
          </a:p>
        </p:txBody>
      </p:sp>
      <p:sp>
        <p:nvSpPr>
          <p:cNvPr id="9"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14"/>
          </p:nvPr>
        </p:nvSpPr>
        <p:spPr>
          <a:xfrm>
            <a:off x="717549" y="2160587"/>
            <a:ext cx="3863975" cy="4310063"/>
          </a:xfrm>
          <a:prstGeom prst="round2SameRect">
            <a:avLst>
              <a:gd name="adj1" fmla="val 1674"/>
              <a:gd name="adj2" fmla="val 0"/>
            </a:avLst>
          </a:prstGeom>
        </p:spPr>
        <p:txBody>
          <a:bodyPr/>
          <a:lstStyle/>
          <a:p>
            <a:pPr lvl="0"/>
            <a:r>
              <a:rPr lang="en-US" noProof="0" dirty="0" smtClean="0"/>
              <a:t>Click icon to add picture</a:t>
            </a:r>
            <a:endParaRPr lang="en-GB" noProof="0" dirty="0"/>
          </a:p>
        </p:txBody>
      </p:sp>
      <p:cxnSp>
        <p:nvCxnSpPr>
          <p:cNvPr id="99" name="Straight Connector 98"/>
          <p:cNvCxnSpPr/>
          <p:nvPr userDrawn="1"/>
        </p:nvCxnSpPr>
        <p:spPr>
          <a:xfrm>
            <a:off x="-3084" y="1709193"/>
            <a:ext cx="9147084" cy="0"/>
          </a:xfrm>
          <a:prstGeom prst="line">
            <a:avLst/>
          </a:prstGeom>
          <a:ln w="3175">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100" name="Date Placeholder 3"/>
          <p:cNvSpPr>
            <a:spLocks noGrp="1"/>
          </p:cNvSpPr>
          <p:nvPr>
            <p:ph type="dt" sz="half" idx="2"/>
          </p:nvPr>
        </p:nvSpPr>
        <p:spPr>
          <a:xfrm>
            <a:off x="719136" y="6480000"/>
            <a:ext cx="1871664" cy="378000"/>
          </a:xfrm>
          <a:prstGeom prst="rect">
            <a:avLst/>
          </a:prstGeom>
        </p:spPr>
        <p:txBody>
          <a:bodyPr lIns="0" tIns="0" rIns="0" bIns="0" anchor="ctr"/>
          <a:lstStyle>
            <a:lvl1pPr>
              <a:defRPr sz="800">
                <a:solidFill>
                  <a:schemeClr val="accent1"/>
                </a:solidFill>
              </a:defRPr>
            </a:lvl1pPr>
          </a:lstStyle>
          <a:p>
            <a:fld id="{BA67E7FA-D7F1-764C-B0E1-8E31A2AA8DD1}" type="datetime3">
              <a:rPr lang="en-GB" smtClean="0"/>
              <a:t>21 December, 2020</a:t>
            </a:fld>
            <a:endParaRPr lang="en-GB" dirty="0"/>
          </a:p>
        </p:txBody>
      </p:sp>
      <p:sp>
        <p:nvSpPr>
          <p:cNvPr id="101" name="Footer Placeholder 4"/>
          <p:cNvSpPr>
            <a:spLocks noGrp="1"/>
          </p:cNvSpPr>
          <p:nvPr>
            <p:ph type="ftr" sz="quarter" idx="3"/>
          </p:nvPr>
        </p:nvSpPr>
        <p:spPr>
          <a:xfrm>
            <a:off x="0" y="6480000"/>
            <a:ext cx="9144000" cy="378000"/>
          </a:xfrm>
          <a:prstGeom prst="rect">
            <a:avLst/>
          </a:prstGeom>
        </p:spPr>
        <p:txBody>
          <a:bodyPr lIns="0" tIns="0" rIns="0" bIns="0" anchor="ctr"/>
          <a:lstStyle>
            <a:lvl1pPr algn="ctr">
              <a:defRPr lang="en-GB"/>
            </a:lvl1pPr>
          </a:lstStyle>
          <a:p>
            <a:endParaRPr lang="en-GB"/>
          </a:p>
        </p:txBody>
      </p:sp>
      <p:sp>
        <p:nvSpPr>
          <p:cNvPr id="103" name="Slide Number Placeholder 5"/>
          <p:cNvSpPr>
            <a:spLocks noGrp="1"/>
          </p:cNvSpPr>
          <p:nvPr>
            <p:ph type="sldNum" sz="quarter" idx="4"/>
          </p:nvPr>
        </p:nvSpPr>
        <p:spPr>
          <a:xfrm>
            <a:off x="8279567" y="6480000"/>
            <a:ext cx="360002" cy="378000"/>
          </a:xfrm>
          <a:prstGeom prst="rect">
            <a:avLst/>
          </a:prstGeom>
        </p:spPr>
        <p:txBody>
          <a:bodyPr lIns="0" tIns="0" rIns="0" bIns="0" anchor="ctr"/>
          <a:lstStyle>
            <a:lvl1pPr algn="r">
              <a:defRPr sz="800">
                <a:solidFill>
                  <a:schemeClr val="accent1"/>
                </a:solidFill>
              </a:defRPr>
            </a:lvl1pPr>
          </a:lstStyle>
          <a:p>
            <a:fld id="{71F9F866-B438-9445-8D9F-1F8FF6608833}" type="slidenum">
              <a:rPr lang="en-GB" smtClean="0"/>
              <a:pPr/>
              <a:t>‹#›</a:t>
            </a:fld>
            <a:endParaRPr lang="en-GB" dirty="0"/>
          </a:p>
        </p:txBody>
      </p:sp>
    </p:spTree>
    <p:extLst>
      <p:ext uri="{BB962C8B-B14F-4D97-AF65-F5344CB8AC3E}">
        <p14:creationId xmlns:p14="http://schemas.microsoft.com/office/powerpoint/2010/main" val="3604152908"/>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6_Single column layout">
    <p:spTree>
      <p:nvGrpSpPr>
        <p:cNvPr id="1" name=""/>
        <p:cNvGrpSpPr/>
        <p:nvPr/>
      </p:nvGrpSpPr>
      <p:grpSpPr>
        <a:xfrm>
          <a:off x="0" y="0"/>
          <a:ext cx="0" cy="0"/>
          <a:chOff x="0" y="0"/>
          <a:chExt cx="0" cy="0"/>
        </a:xfrm>
      </p:grpSpPr>
      <p:sp>
        <p:nvSpPr>
          <p:cNvPr id="2" name="Title 1" descr="Ideally your title should fit on one line." title="Slide title"/>
          <p:cNvSpPr>
            <a:spLocks noGrp="1"/>
          </p:cNvSpPr>
          <p:nvPr>
            <p:ph type="title"/>
          </p:nvPr>
        </p:nvSpPr>
        <p:spPr/>
        <p:txBody>
          <a:bodyPr/>
          <a:lstStyle/>
          <a:p>
            <a:r>
              <a:rPr lang="en-GB" smtClean="0"/>
              <a:t>Click to edit Master title style</a:t>
            </a:r>
            <a:endParaRPr lang="en-GB" dirty="0"/>
          </a:p>
        </p:txBody>
      </p:sp>
      <p:cxnSp>
        <p:nvCxnSpPr>
          <p:cNvPr id="166" name="Straight Connector 165"/>
          <p:cNvCxnSpPr/>
          <p:nvPr userDrawn="1"/>
        </p:nvCxnSpPr>
        <p:spPr>
          <a:xfrm>
            <a:off x="-3084" y="1709193"/>
            <a:ext cx="9147084" cy="0"/>
          </a:xfrm>
          <a:prstGeom prst="line">
            <a:avLst/>
          </a:prstGeom>
          <a:ln w="3175">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56" name="Date Placeholder 3"/>
          <p:cNvSpPr>
            <a:spLocks noGrp="1"/>
          </p:cNvSpPr>
          <p:nvPr>
            <p:ph type="dt" sz="half" idx="2"/>
          </p:nvPr>
        </p:nvSpPr>
        <p:spPr>
          <a:xfrm>
            <a:off x="719136" y="6480000"/>
            <a:ext cx="1871664" cy="378000"/>
          </a:xfrm>
          <a:prstGeom prst="rect">
            <a:avLst/>
          </a:prstGeom>
        </p:spPr>
        <p:txBody>
          <a:bodyPr lIns="0" tIns="0" rIns="0" bIns="0" anchor="ctr"/>
          <a:lstStyle>
            <a:lvl1pPr>
              <a:defRPr sz="800">
                <a:solidFill>
                  <a:schemeClr val="accent1"/>
                </a:solidFill>
              </a:defRPr>
            </a:lvl1pPr>
          </a:lstStyle>
          <a:p>
            <a:fld id="{4AC23DB2-FB1A-4E43-8F6F-8E1E5CEC6EBA}" type="datetime3">
              <a:rPr lang="en-GB" smtClean="0"/>
              <a:t>21 December, 2020</a:t>
            </a:fld>
            <a:endParaRPr lang="en-GB" dirty="0"/>
          </a:p>
        </p:txBody>
      </p:sp>
      <p:sp>
        <p:nvSpPr>
          <p:cNvPr id="57" name="Footer Placeholder 4"/>
          <p:cNvSpPr>
            <a:spLocks noGrp="1"/>
          </p:cNvSpPr>
          <p:nvPr>
            <p:ph type="ftr" sz="quarter" idx="3"/>
          </p:nvPr>
        </p:nvSpPr>
        <p:spPr>
          <a:xfrm>
            <a:off x="0" y="6480000"/>
            <a:ext cx="9144000" cy="378000"/>
          </a:xfrm>
          <a:prstGeom prst="rect">
            <a:avLst/>
          </a:prstGeom>
        </p:spPr>
        <p:txBody>
          <a:bodyPr lIns="0" tIns="0" rIns="0" bIns="0" anchor="ctr"/>
          <a:lstStyle>
            <a:lvl1pPr algn="ctr">
              <a:defRPr lang="en-GB"/>
            </a:lvl1pPr>
          </a:lstStyle>
          <a:p>
            <a:endParaRPr lang="en-GB"/>
          </a:p>
        </p:txBody>
      </p:sp>
      <p:sp>
        <p:nvSpPr>
          <p:cNvPr id="59" name="Slide Number Placeholder 5"/>
          <p:cNvSpPr>
            <a:spLocks noGrp="1"/>
          </p:cNvSpPr>
          <p:nvPr>
            <p:ph type="sldNum" sz="quarter" idx="4"/>
          </p:nvPr>
        </p:nvSpPr>
        <p:spPr>
          <a:xfrm>
            <a:off x="8279567" y="6480000"/>
            <a:ext cx="360002" cy="378000"/>
          </a:xfrm>
          <a:prstGeom prst="rect">
            <a:avLst/>
          </a:prstGeom>
        </p:spPr>
        <p:txBody>
          <a:bodyPr lIns="0" tIns="0" rIns="0" bIns="0" anchor="ctr"/>
          <a:lstStyle>
            <a:lvl1pPr algn="r">
              <a:defRPr sz="800">
                <a:solidFill>
                  <a:schemeClr val="accent1"/>
                </a:solidFill>
              </a:defRPr>
            </a:lvl1pPr>
          </a:lstStyle>
          <a:p>
            <a:fld id="{71F9F866-B438-9445-8D9F-1F8FF6608833}" type="slidenum">
              <a:rPr lang="en-GB" smtClean="0"/>
              <a:pPr/>
              <a:t>‹#›</a:t>
            </a:fld>
            <a:endParaRPr lang="en-GB" dirty="0"/>
          </a:p>
        </p:txBody>
      </p:sp>
      <p:sp>
        <p:nvSpPr>
          <p:cNvPr id="4" name="Text Placeholder 3"/>
          <p:cNvSpPr>
            <a:spLocks noGrp="1"/>
          </p:cNvSpPr>
          <p:nvPr>
            <p:ph type="body" sz="quarter" idx="10"/>
          </p:nvPr>
        </p:nvSpPr>
        <p:spPr>
          <a:xfrm>
            <a:off x="720725" y="1446213"/>
            <a:ext cx="7704138" cy="357187"/>
          </a:xfrm>
        </p:spPr>
        <p:txBody>
          <a:bodyPr/>
          <a:lstStyle>
            <a:lvl1pPr>
              <a:defRPr>
                <a:latin typeface="Franklin Gothic Medium" panose="020B0603020102020204" pitchFamily="34" charset="0"/>
              </a:defRPr>
            </a:lvl1pPr>
          </a:lstStyle>
          <a:p>
            <a:pPr lvl="0"/>
            <a:r>
              <a:rPr lang="en-US" dirty="0" smtClean="0"/>
              <a:t>Click to edit Master text styles</a:t>
            </a:r>
          </a:p>
        </p:txBody>
      </p:sp>
      <p:sp>
        <p:nvSpPr>
          <p:cNvPr id="6" name="Text Placeholder 5"/>
          <p:cNvSpPr>
            <a:spLocks noGrp="1"/>
          </p:cNvSpPr>
          <p:nvPr>
            <p:ph type="body" sz="quarter" idx="11"/>
          </p:nvPr>
        </p:nvSpPr>
        <p:spPr>
          <a:xfrm>
            <a:off x="720725" y="2168525"/>
            <a:ext cx="7704138" cy="395605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spTree>
    <p:extLst>
      <p:ext uri="{BB962C8B-B14F-4D97-AF65-F5344CB8AC3E}">
        <p14:creationId xmlns:p14="http://schemas.microsoft.com/office/powerpoint/2010/main" val="2933553091"/>
      </p:ext>
    </p:extLst>
  </p:cSld>
  <p:clrMapOvr>
    <a:masterClrMapping/>
  </p:clrMapOvr>
  <p:timing>
    <p:tnLst>
      <p:par>
        <p:cTn id="1" dur="indefinite" restart="never" nodeType="tmRoot"/>
      </p:par>
    </p:tnLst>
  </p:timing>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1_Image + text">
    <p:spTree>
      <p:nvGrpSpPr>
        <p:cNvPr id="1" name=""/>
        <p:cNvGrpSpPr/>
        <p:nvPr/>
      </p:nvGrpSpPr>
      <p:grpSpPr>
        <a:xfrm>
          <a:off x="0" y="0"/>
          <a:ext cx="0" cy="0"/>
          <a:chOff x="0" y="0"/>
          <a:chExt cx="0" cy="0"/>
        </a:xfrm>
      </p:grpSpPr>
      <p:sp>
        <p:nvSpPr>
          <p:cNvPr id="2" name="Title 1" descr="Ideally your title should fit on one line." title="Slide title"/>
          <p:cNvSpPr>
            <a:spLocks noGrp="1"/>
          </p:cNvSpPr>
          <p:nvPr>
            <p:ph type="title"/>
          </p:nvPr>
        </p:nvSpPr>
        <p:spPr/>
        <p:txBody>
          <a:bodyPr/>
          <a:lstStyle/>
          <a:p>
            <a:r>
              <a:rPr lang="en-US" smtClean="0"/>
              <a:t>Click to edit Master title style</a:t>
            </a:r>
            <a:endParaRPr lang="en-GB" dirty="0"/>
          </a:p>
        </p:txBody>
      </p:sp>
      <p:sp>
        <p:nvSpPr>
          <p:cNvPr id="7" name="Text Placeholder 6"/>
          <p:cNvSpPr>
            <a:spLocks noGrp="1"/>
          </p:cNvSpPr>
          <p:nvPr>
            <p:ph type="body" sz="quarter" idx="13"/>
          </p:nvPr>
        </p:nvSpPr>
        <p:spPr>
          <a:xfrm>
            <a:off x="5068887" y="2879725"/>
            <a:ext cx="3570681" cy="3060274"/>
          </a:xfrm>
          <a:prstGeom prst="rect">
            <a:avLst/>
          </a:prstGeom>
        </p:spPr>
        <p:txBody>
          <a:bodyPr>
            <a:normAutofit/>
          </a:bodyPr>
          <a:lstStyle>
            <a:lvl1pPr marL="0" marR="0" indent="0" algn="l" defTabSz="914400" rtl="0" eaLnBrk="0" fontAlgn="base" latinLnBrk="0" hangingPunct="0">
              <a:lnSpc>
                <a:spcPct val="100000"/>
              </a:lnSpc>
              <a:spcBef>
                <a:spcPts val="0"/>
              </a:spcBef>
              <a:spcAft>
                <a:spcPts val="1200"/>
              </a:spcAft>
              <a:buClrTx/>
              <a:buSzTx/>
              <a:buFontTx/>
              <a:buNone/>
              <a:tabLst/>
              <a:defRPr sz="2000">
                <a:solidFill>
                  <a:schemeClr val="tx1"/>
                </a:solidFill>
                <a:latin typeface="Franklin Gothic Book"/>
                <a:cs typeface="Franklin Gothic Book"/>
              </a:defRPr>
            </a:lvl1pPr>
            <a:lvl2pPr marL="179388" marR="0" indent="-179388" algn="l" defTabSz="914400" rtl="0" eaLnBrk="0" fontAlgn="base" latinLnBrk="0" hangingPunct="0">
              <a:lnSpc>
                <a:spcPct val="100000"/>
              </a:lnSpc>
              <a:spcBef>
                <a:spcPts val="0"/>
              </a:spcBef>
              <a:spcAft>
                <a:spcPts val="1200"/>
              </a:spcAft>
              <a:buClrTx/>
              <a:buSzTx/>
              <a:buFont typeface="Arial" charset="0"/>
              <a:buChar char="•"/>
              <a:tabLst/>
              <a:defRPr>
                <a:solidFill>
                  <a:schemeClr val="tx1"/>
                </a:solidFill>
                <a:latin typeface="Franklin Gothic Book"/>
                <a:ea typeface="Franklin Gothic Book"/>
                <a:cs typeface="Franklin Gothic Book"/>
              </a:defRPr>
            </a:lvl2pPr>
            <a:lvl3pPr marL="360000" marR="0" indent="-180000" algn="l" defTabSz="914400" rtl="0" eaLnBrk="0" fontAlgn="base" latinLnBrk="0" hangingPunct="0">
              <a:lnSpc>
                <a:spcPct val="100000"/>
              </a:lnSpc>
              <a:spcBef>
                <a:spcPts val="0"/>
              </a:spcBef>
              <a:spcAft>
                <a:spcPts val="1200"/>
              </a:spcAft>
              <a:buClrTx/>
              <a:buSzTx/>
              <a:buFont typeface="Arial"/>
              <a:buChar char="•"/>
              <a:tabLst/>
              <a:defRPr>
                <a:solidFill>
                  <a:schemeClr val="tx1"/>
                </a:solidFill>
                <a:latin typeface="Franklin Gothic Book"/>
                <a:ea typeface="Franklin Gothic Book"/>
                <a:cs typeface="Franklin Gothic Book"/>
              </a:defRPr>
            </a:lvl3pPr>
            <a:lvl4pPr marL="540000" marR="0" indent="-180000" algn="l" defTabSz="914400" rtl="0" eaLnBrk="0" fontAlgn="base" latinLnBrk="0" hangingPunct="0">
              <a:lnSpc>
                <a:spcPct val="100000"/>
              </a:lnSpc>
              <a:spcBef>
                <a:spcPts val="0"/>
              </a:spcBef>
              <a:spcAft>
                <a:spcPts val="1200"/>
              </a:spcAft>
              <a:buClrTx/>
              <a:buSzTx/>
              <a:buFont typeface="Arial"/>
              <a:buChar char="•"/>
              <a:tabLst/>
              <a:defRPr>
                <a:latin typeface="Franklin Gothic Book"/>
                <a:ea typeface="Franklin Gothic Book"/>
                <a:cs typeface="Franklin Gothic Book"/>
              </a:defRPr>
            </a:lvl4pPr>
          </a:lstStyle>
          <a:p>
            <a:pPr marL="0" marR="0" lvl="0"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dirty="0" smtClean="0">
                <a:ln>
                  <a:noFill/>
                </a:ln>
                <a:solidFill>
                  <a:srgbClr val="58595B"/>
                </a:solidFill>
                <a:effectLst/>
                <a:uLnTx/>
                <a:uFillTx/>
                <a:latin typeface="Arial" pitchFamily="34" charset="0"/>
                <a:ea typeface="ＭＳ Ｐゴシック" charset="0"/>
                <a:cs typeface="Arial" pitchFamily="34" charset="0"/>
              </a:rPr>
              <a:t>Click to edit Master text styles</a:t>
            </a:r>
          </a:p>
          <a:p>
            <a:pPr marL="179388" marR="0" lvl="1" indent="-179388" algn="l" defTabSz="914400" rtl="0" eaLnBrk="0" fontAlgn="base" latinLnBrk="0" hangingPunct="0">
              <a:lnSpc>
                <a:spcPct val="100000"/>
              </a:lnSpc>
              <a:spcBef>
                <a:spcPts val="0"/>
              </a:spcBef>
              <a:spcAft>
                <a:spcPts val="1200"/>
              </a:spcAft>
              <a:buClrTx/>
              <a:buSzTx/>
              <a:buFont typeface="Arial" charset="0"/>
              <a:buChar char="•"/>
              <a:tabLst/>
              <a:defRPr/>
            </a:pPr>
            <a:r>
              <a:rPr kumimoji="0" lang="en-US" sz="1200" b="0" i="0" u="none" strike="noStrike" kern="1200" cap="none" spc="0" normalizeH="0" baseline="0" noProof="0" dirty="0" smtClean="0">
                <a:ln>
                  <a:noFill/>
                </a:ln>
                <a:solidFill>
                  <a:srgbClr val="58595B"/>
                </a:solidFill>
                <a:effectLst/>
                <a:uLnTx/>
                <a:uFillTx/>
                <a:latin typeface="Arial" pitchFamily="34" charset="0"/>
                <a:ea typeface="Arial" charset="0"/>
                <a:cs typeface="Arial" pitchFamily="34" charset="0"/>
              </a:rPr>
              <a:t>Second level</a:t>
            </a:r>
          </a:p>
          <a:p>
            <a:pPr marL="360000" marR="0" lvl="2" indent="-180000" algn="l" defTabSz="914400" rtl="0" eaLnBrk="0" fontAlgn="base" latinLnBrk="0" hangingPunct="0">
              <a:lnSpc>
                <a:spcPct val="100000"/>
              </a:lnSpc>
              <a:spcBef>
                <a:spcPts val="0"/>
              </a:spcBef>
              <a:spcAft>
                <a:spcPts val="1200"/>
              </a:spcAft>
              <a:buClrTx/>
              <a:buSzTx/>
              <a:buFont typeface="Arial"/>
              <a:buChar char="•"/>
              <a:tabLst/>
              <a:defRPr/>
            </a:pPr>
            <a:r>
              <a:rPr kumimoji="0" lang="en-US" sz="1200" b="0" i="0" u="none" strike="noStrike" kern="1200" cap="none" spc="0" normalizeH="0" baseline="0" noProof="0" dirty="0" smtClean="0">
                <a:ln>
                  <a:noFill/>
                </a:ln>
                <a:solidFill>
                  <a:srgbClr val="58595B"/>
                </a:solidFill>
                <a:effectLst/>
                <a:uLnTx/>
                <a:uFillTx/>
                <a:latin typeface="Arial" pitchFamily="34" charset="0"/>
                <a:ea typeface="Arial" charset="0"/>
                <a:cs typeface="Arial" pitchFamily="34" charset="0"/>
              </a:rPr>
              <a:t>Third level</a:t>
            </a:r>
          </a:p>
          <a:p>
            <a:pPr marL="540000" marR="0" lvl="3" indent="-180000" algn="l" defTabSz="914400" rtl="0" eaLnBrk="0" fontAlgn="base" latinLnBrk="0" hangingPunct="0">
              <a:lnSpc>
                <a:spcPct val="100000"/>
              </a:lnSpc>
              <a:spcBef>
                <a:spcPts val="0"/>
              </a:spcBef>
              <a:spcAft>
                <a:spcPts val="1200"/>
              </a:spcAft>
              <a:buClrTx/>
              <a:buSzTx/>
              <a:buFont typeface="Arial"/>
              <a:buChar char="•"/>
              <a:tabLst/>
              <a:defRPr/>
            </a:pPr>
            <a:r>
              <a:rPr kumimoji="0" lang="en-US" sz="1200" b="0" i="0" u="none" strike="noStrike" kern="1200" cap="none" spc="0" normalizeH="0" baseline="0" noProof="0" dirty="0" smtClean="0">
                <a:ln>
                  <a:noFill/>
                </a:ln>
                <a:solidFill>
                  <a:srgbClr val="58595B"/>
                </a:solidFill>
                <a:effectLst/>
                <a:uLnTx/>
                <a:uFillTx/>
                <a:latin typeface="Arial" pitchFamily="34" charset="0"/>
                <a:ea typeface="Arial" charset="0"/>
                <a:cs typeface="Arial" pitchFamily="34" charset="0"/>
              </a:rPr>
              <a:t>Fourth level</a:t>
            </a:r>
          </a:p>
        </p:txBody>
      </p:sp>
      <p:sp>
        <p:nvSpPr>
          <p:cNvPr id="9"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14"/>
          </p:nvPr>
        </p:nvSpPr>
        <p:spPr>
          <a:xfrm>
            <a:off x="717549" y="2160587"/>
            <a:ext cx="3960812" cy="4310063"/>
          </a:xfrm>
          <a:prstGeom prst="round2SameRect">
            <a:avLst>
              <a:gd name="adj1" fmla="val 6315"/>
              <a:gd name="adj2" fmla="val 0"/>
            </a:avLst>
          </a:prstGeom>
        </p:spPr>
        <p:txBody>
          <a:bodyPr/>
          <a:lstStyle/>
          <a:p>
            <a:pPr lvl="0"/>
            <a:r>
              <a:rPr lang="en-US" noProof="0" dirty="0" smtClean="0"/>
              <a:t>Click icon to add picture</a:t>
            </a:r>
            <a:endParaRPr lang="en-GB" noProof="0" dirty="0"/>
          </a:p>
        </p:txBody>
      </p:sp>
      <p:cxnSp>
        <p:nvCxnSpPr>
          <p:cNvPr id="99" name="Straight Connector 98"/>
          <p:cNvCxnSpPr/>
          <p:nvPr userDrawn="1"/>
        </p:nvCxnSpPr>
        <p:spPr>
          <a:xfrm>
            <a:off x="-3084" y="1709193"/>
            <a:ext cx="9147084" cy="0"/>
          </a:xfrm>
          <a:prstGeom prst="line">
            <a:avLst/>
          </a:prstGeom>
          <a:ln w="3175">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100" name="Date Placeholder 3"/>
          <p:cNvSpPr>
            <a:spLocks noGrp="1"/>
          </p:cNvSpPr>
          <p:nvPr>
            <p:ph type="dt" sz="half" idx="2"/>
          </p:nvPr>
        </p:nvSpPr>
        <p:spPr>
          <a:xfrm>
            <a:off x="719136" y="6480000"/>
            <a:ext cx="1871664" cy="378000"/>
          </a:xfrm>
          <a:prstGeom prst="rect">
            <a:avLst/>
          </a:prstGeom>
        </p:spPr>
        <p:txBody>
          <a:bodyPr lIns="0" tIns="0" rIns="0" bIns="0" anchor="ctr"/>
          <a:lstStyle>
            <a:lvl1pPr>
              <a:defRPr sz="800">
                <a:solidFill>
                  <a:schemeClr val="accent1"/>
                </a:solidFill>
              </a:defRPr>
            </a:lvl1pPr>
          </a:lstStyle>
          <a:p>
            <a:fld id="{BA67E7FA-D7F1-764C-B0E1-8E31A2AA8DD1}" type="datetime3">
              <a:rPr lang="en-GB" smtClean="0"/>
              <a:t>21 December, 2020</a:t>
            </a:fld>
            <a:endParaRPr lang="en-GB" dirty="0"/>
          </a:p>
        </p:txBody>
      </p:sp>
      <p:sp>
        <p:nvSpPr>
          <p:cNvPr id="101" name="Footer Placeholder 4"/>
          <p:cNvSpPr>
            <a:spLocks noGrp="1"/>
          </p:cNvSpPr>
          <p:nvPr>
            <p:ph type="ftr" sz="quarter" idx="3"/>
          </p:nvPr>
        </p:nvSpPr>
        <p:spPr>
          <a:xfrm>
            <a:off x="0" y="6480000"/>
            <a:ext cx="9144000" cy="378000"/>
          </a:xfrm>
          <a:prstGeom prst="rect">
            <a:avLst/>
          </a:prstGeom>
        </p:spPr>
        <p:txBody>
          <a:bodyPr lIns="0" tIns="0" rIns="0" bIns="0" anchor="ctr"/>
          <a:lstStyle>
            <a:lvl1pPr algn="ctr">
              <a:defRPr lang="en-GB"/>
            </a:lvl1pPr>
          </a:lstStyle>
          <a:p>
            <a:endParaRPr lang="en-GB"/>
          </a:p>
        </p:txBody>
      </p:sp>
      <p:sp>
        <p:nvSpPr>
          <p:cNvPr id="103" name="Slide Number Placeholder 5"/>
          <p:cNvSpPr>
            <a:spLocks noGrp="1"/>
          </p:cNvSpPr>
          <p:nvPr>
            <p:ph type="sldNum" sz="quarter" idx="4"/>
          </p:nvPr>
        </p:nvSpPr>
        <p:spPr>
          <a:xfrm>
            <a:off x="8279567" y="6480000"/>
            <a:ext cx="360002" cy="378000"/>
          </a:xfrm>
          <a:prstGeom prst="rect">
            <a:avLst/>
          </a:prstGeom>
        </p:spPr>
        <p:txBody>
          <a:bodyPr lIns="0" tIns="0" rIns="0" bIns="0" anchor="ctr"/>
          <a:lstStyle>
            <a:lvl1pPr algn="r">
              <a:defRPr sz="800">
                <a:solidFill>
                  <a:schemeClr val="accent1"/>
                </a:solidFill>
              </a:defRPr>
            </a:lvl1pPr>
          </a:lstStyle>
          <a:p>
            <a:fld id="{71F9F866-B438-9445-8D9F-1F8FF6608833}" type="slidenum">
              <a:rPr lang="en-GB" smtClean="0"/>
              <a:pPr/>
              <a:t>‹#›</a:t>
            </a:fld>
            <a:endParaRPr lang="en-GB" dirty="0"/>
          </a:p>
        </p:txBody>
      </p:sp>
      <p:sp>
        <p:nvSpPr>
          <p:cNvPr id="102" name="Text Placeholder 6" descr="First level - paragraph text&#10;Second level - bullet 1&#10;Third level - bullet 2&#10;&#10;No more than 100 words per slide" title="Main text copy"/>
          <p:cNvSpPr>
            <a:spLocks noGrp="1"/>
          </p:cNvSpPr>
          <p:nvPr>
            <p:ph type="body" sz="quarter" idx="15"/>
          </p:nvPr>
        </p:nvSpPr>
        <p:spPr>
          <a:xfrm>
            <a:off x="5068887" y="2160588"/>
            <a:ext cx="3570681" cy="360362"/>
          </a:xfrm>
          <a:prstGeom prst="rect">
            <a:avLst/>
          </a:prstGeom>
        </p:spPr>
        <p:txBody>
          <a:bodyPr>
            <a:normAutofit/>
          </a:bodyPr>
          <a:lstStyle>
            <a:lvl1pPr marL="0" marR="0" indent="0" algn="l" defTabSz="914400" rtl="0" eaLnBrk="0" fontAlgn="base" latinLnBrk="0" hangingPunct="0">
              <a:lnSpc>
                <a:spcPct val="100000"/>
              </a:lnSpc>
              <a:spcBef>
                <a:spcPts val="0"/>
              </a:spcBef>
              <a:spcAft>
                <a:spcPts val="1200"/>
              </a:spcAft>
              <a:buClrTx/>
              <a:buSzTx/>
              <a:buFontTx/>
              <a:buNone/>
              <a:tabLst/>
              <a:defRPr sz="2000">
                <a:solidFill>
                  <a:schemeClr val="tx1"/>
                </a:solidFill>
                <a:latin typeface="Franklin Gothic Book"/>
                <a:cs typeface="Franklin Gothic Book"/>
              </a:defRPr>
            </a:lvl1pPr>
            <a:lvl2pPr marL="179388" marR="0" indent="-179388" algn="l" defTabSz="914400" rtl="0" eaLnBrk="0" fontAlgn="base" latinLnBrk="0" hangingPunct="0">
              <a:lnSpc>
                <a:spcPct val="100000"/>
              </a:lnSpc>
              <a:spcBef>
                <a:spcPts val="0"/>
              </a:spcBef>
              <a:spcAft>
                <a:spcPts val="1200"/>
              </a:spcAft>
              <a:buClrTx/>
              <a:buSzTx/>
              <a:buFont typeface="Arial" charset="0"/>
              <a:buChar char="•"/>
              <a:tabLst/>
              <a:defRPr>
                <a:solidFill>
                  <a:schemeClr val="tx1"/>
                </a:solidFill>
              </a:defRPr>
            </a:lvl2pPr>
            <a:lvl3pPr marL="360000" marR="0" indent="-180000" algn="l" defTabSz="914400" rtl="0" eaLnBrk="0" fontAlgn="base" latinLnBrk="0" hangingPunct="0">
              <a:lnSpc>
                <a:spcPct val="100000"/>
              </a:lnSpc>
              <a:spcBef>
                <a:spcPts val="0"/>
              </a:spcBef>
              <a:spcAft>
                <a:spcPts val="1200"/>
              </a:spcAft>
              <a:buClrTx/>
              <a:buSzTx/>
              <a:buFont typeface="Arial"/>
              <a:buChar char="•"/>
              <a:tabLst/>
              <a:defRPr>
                <a:solidFill>
                  <a:schemeClr val="tx1"/>
                </a:solidFill>
              </a:defRPr>
            </a:lvl3pPr>
            <a:lvl4pPr marL="540000" marR="0" indent="-180000" algn="l" defTabSz="914400" rtl="0" eaLnBrk="0" fontAlgn="base" latinLnBrk="0" hangingPunct="0">
              <a:lnSpc>
                <a:spcPct val="100000"/>
              </a:lnSpc>
              <a:spcBef>
                <a:spcPts val="0"/>
              </a:spcBef>
              <a:spcAft>
                <a:spcPts val="1200"/>
              </a:spcAft>
              <a:buClrTx/>
              <a:buSzTx/>
              <a:buFont typeface="Arial"/>
              <a:buChar char="•"/>
              <a:tabLst/>
              <a:defRPr/>
            </a:lvl4pPr>
          </a:lstStyle>
          <a:p>
            <a:pPr marL="0" marR="0" lvl="0"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dirty="0" smtClean="0">
                <a:ln>
                  <a:noFill/>
                </a:ln>
                <a:solidFill>
                  <a:srgbClr val="58595B"/>
                </a:solidFill>
                <a:effectLst/>
                <a:uLnTx/>
                <a:uFillTx/>
                <a:latin typeface="Arial" pitchFamily="34" charset="0"/>
                <a:ea typeface="ＭＳ Ｐゴシック" charset="0"/>
                <a:cs typeface="Arial" pitchFamily="34" charset="0"/>
              </a:rPr>
              <a:t>Click to edit Master text styles</a:t>
            </a:r>
          </a:p>
        </p:txBody>
      </p:sp>
    </p:spTree>
    <p:extLst>
      <p:ext uri="{BB962C8B-B14F-4D97-AF65-F5344CB8AC3E}">
        <p14:creationId xmlns:p14="http://schemas.microsoft.com/office/powerpoint/2010/main" val="2389258069"/>
      </p:ext>
    </p:extLst>
  </p:cSld>
  <p:clrMapOvr>
    <a:masterClrMapping/>
  </p:clrMapOvr>
  <p:timing>
    <p:tnLst>
      <p:par>
        <p:cTn id="1" dur="indefinite" restart="never" nodeType="tmRoot"/>
      </p:par>
    </p:tn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8_Text + image">
    <p:spTree>
      <p:nvGrpSpPr>
        <p:cNvPr id="1" name=""/>
        <p:cNvGrpSpPr/>
        <p:nvPr/>
      </p:nvGrpSpPr>
      <p:grpSpPr>
        <a:xfrm>
          <a:off x="0" y="0"/>
          <a:ext cx="0" cy="0"/>
          <a:chOff x="0" y="0"/>
          <a:chExt cx="0" cy="0"/>
        </a:xfrm>
      </p:grpSpPr>
      <p:sp>
        <p:nvSpPr>
          <p:cNvPr id="2" name="Title 1" descr="Ideally your title should fit on one line." title="Slide title"/>
          <p:cNvSpPr>
            <a:spLocks noGrp="1"/>
          </p:cNvSpPr>
          <p:nvPr>
            <p:ph type="title"/>
          </p:nvPr>
        </p:nvSpPr>
        <p:spPr/>
        <p:txBody>
          <a:bodyPr/>
          <a:lstStyle/>
          <a:p>
            <a:r>
              <a:rPr lang="en-US" smtClean="0"/>
              <a:t>Click to edit Master title style</a:t>
            </a:r>
            <a:endParaRPr lang="en-GB"/>
          </a:p>
        </p:txBody>
      </p:sp>
      <p:sp>
        <p:nvSpPr>
          <p:cNvPr id="9"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14"/>
          </p:nvPr>
        </p:nvSpPr>
        <p:spPr>
          <a:xfrm>
            <a:off x="707514" y="3600451"/>
            <a:ext cx="7932054" cy="2870200"/>
          </a:xfrm>
          <a:prstGeom prst="round2SameRect">
            <a:avLst>
              <a:gd name="adj1" fmla="val 1788"/>
              <a:gd name="adj2" fmla="val 0"/>
            </a:avLst>
          </a:prstGeom>
        </p:spPr>
        <p:txBody>
          <a:bodyPr/>
          <a:lstStyle/>
          <a:p>
            <a:pPr lvl="0"/>
            <a:r>
              <a:rPr lang="en-US" noProof="0" dirty="0" smtClean="0"/>
              <a:t>Click icon to add picture</a:t>
            </a:r>
            <a:endParaRPr lang="en-GB" noProof="0" dirty="0"/>
          </a:p>
        </p:txBody>
      </p:sp>
      <p:cxnSp>
        <p:nvCxnSpPr>
          <p:cNvPr id="97" name="Straight Connector 96"/>
          <p:cNvCxnSpPr/>
          <p:nvPr userDrawn="1"/>
        </p:nvCxnSpPr>
        <p:spPr>
          <a:xfrm>
            <a:off x="-3084" y="1709193"/>
            <a:ext cx="9147084" cy="0"/>
          </a:xfrm>
          <a:prstGeom prst="line">
            <a:avLst/>
          </a:prstGeom>
          <a:ln w="3175">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98" name="Text Placeholder 6" descr="First level - paragraph text&#10;Second level - bullet 1&#10;Third level - bullet 2&#10;&#10;No more than 100 words per slide" title="Main text copy"/>
          <p:cNvSpPr>
            <a:spLocks noGrp="1"/>
          </p:cNvSpPr>
          <p:nvPr>
            <p:ph type="body" sz="quarter" idx="13"/>
          </p:nvPr>
        </p:nvSpPr>
        <p:spPr>
          <a:xfrm>
            <a:off x="720724" y="2160587"/>
            <a:ext cx="7918844" cy="1079501"/>
          </a:xfrm>
          <a:prstGeom prst="rect">
            <a:avLst/>
          </a:prstGeom>
        </p:spPr>
        <p:txBody>
          <a:bodyPr>
            <a:normAutofit/>
          </a:bodyPr>
          <a:lstStyle>
            <a:lvl1pPr marL="0" marR="0" indent="0" algn="l" defTabSz="914400" rtl="0" eaLnBrk="0" fontAlgn="base" latinLnBrk="0" hangingPunct="0">
              <a:lnSpc>
                <a:spcPct val="100000"/>
              </a:lnSpc>
              <a:spcBef>
                <a:spcPts val="0"/>
              </a:spcBef>
              <a:spcAft>
                <a:spcPts val="600"/>
              </a:spcAft>
              <a:buClrTx/>
              <a:buSzTx/>
              <a:buFontTx/>
              <a:buNone/>
              <a:tabLst/>
              <a:defRPr sz="2000">
                <a:solidFill>
                  <a:schemeClr val="tx1"/>
                </a:solidFill>
                <a:latin typeface="Franklin Gothic Book"/>
                <a:cs typeface="Franklin Gothic Book"/>
              </a:defRPr>
            </a:lvl1pPr>
            <a:lvl2pPr marL="179388" marR="0" indent="-179388" algn="l" defTabSz="914400" rtl="0" eaLnBrk="0" fontAlgn="base" latinLnBrk="0" hangingPunct="0">
              <a:lnSpc>
                <a:spcPct val="100000"/>
              </a:lnSpc>
              <a:spcBef>
                <a:spcPts val="0"/>
              </a:spcBef>
              <a:spcAft>
                <a:spcPts val="600"/>
              </a:spcAft>
              <a:buClrTx/>
              <a:buSzTx/>
              <a:buFont typeface="Arial" charset="0"/>
              <a:buChar char="•"/>
              <a:tabLst/>
              <a:defRPr>
                <a:solidFill>
                  <a:schemeClr val="tx1"/>
                </a:solidFill>
                <a:latin typeface="Franklin Gothic Book"/>
                <a:ea typeface="Franklin Gothic Book"/>
                <a:cs typeface="Franklin Gothic Book"/>
              </a:defRPr>
            </a:lvl2pPr>
            <a:lvl3pPr marL="360000" marR="0" indent="-180000" algn="l" defTabSz="914400" rtl="0" eaLnBrk="0" fontAlgn="base" latinLnBrk="0" hangingPunct="0">
              <a:lnSpc>
                <a:spcPct val="100000"/>
              </a:lnSpc>
              <a:spcBef>
                <a:spcPts val="0"/>
              </a:spcBef>
              <a:spcAft>
                <a:spcPts val="600"/>
              </a:spcAft>
              <a:buClrTx/>
              <a:buSzTx/>
              <a:buFont typeface="Arial"/>
              <a:buChar char="•"/>
              <a:tabLst/>
              <a:defRPr>
                <a:solidFill>
                  <a:schemeClr val="tx1"/>
                </a:solidFill>
                <a:latin typeface="Franklin Gothic Book"/>
                <a:ea typeface="Franklin Gothic Book"/>
                <a:cs typeface="Franklin Gothic Book"/>
              </a:defRPr>
            </a:lvl3pPr>
            <a:lvl4pPr marL="360000" marR="0" indent="0" algn="l" defTabSz="914400" rtl="0" eaLnBrk="0" fontAlgn="base" latinLnBrk="0" hangingPunct="0">
              <a:lnSpc>
                <a:spcPct val="100000"/>
              </a:lnSpc>
              <a:spcBef>
                <a:spcPts val="0"/>
              </a:spcBef>
              <a:spcAft>
                <a:spcPts val="600"/>
              </a:spcAft>
              <a:buClrTx/>
              <a:buSzTx/>
              <a:buFont typeface="Arial"/>
              <a:buNone/>
              <a:tabLst/>
              <a:defRPr>
                <a:latin typeface="Franklin Gothic Book"/>
                <a:ea typeface="Franklin Gothic Book"/>
                <a:cs typeface="Franklin Gothic Book"/>
              </a:defRPr>
            </a:lvl4pPr>
          </a:lstStyle>
          <a:p>
            <a:pPr marL="0" marR="0" lvl="0"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dirty="0" smtClean="0">
                <a:ln>
                  <a:noFill/>
                </a:ln>
                <a:solidFill>
                  <a:srgbClr val="58595B"/>
                </a:solidFill>
                <a:effectLst/>
                <a:uLnTx/>
                <a:uFillTx/>
                <a:latin typeface="Arial" pitchFamily="34" charset="0"/>
                <a:ea typeface="ＭＳ Ｐゴシック" charset="0"/>
                <a:cs typeface="Arial" pitchFamily="34" charset="0"/>
              </a:rPr>
              <a:t>Click to edit Master text styles</a:t>
            </a:r>
          </a:p>
          <a:p>
            <a:pPr marL="179388" marR="0" lvl="1" indent="-179388" algn="l" defTabSz="914400" rtl="0" eaLnBrk="0" fontAlgn="base" latinLnBrk="0" hangingPunct="0">
              <a:lnSpc>
                <a:spcPct val="100000"/>
              </a:lnSpc>
              <a:spcBef>
                <a:spcPts val="0"/>
              </a:spcBef>
              <a:spcAft>
                <a:spcPts val="1200"/>
              </a:spcAft>
              <a:buClrTx/>
              <a:buSzTx/>
              <a:buFont typeface="Arial" charset="0"/>
              <a:buChar char="•"/>
              <a:tabLst/>
              <a:defRPr/>
            </a:pPr>
            <a:r>
              <a:rPr kumimoji="0" lang="en-US" sz="1200" b="0" i="0" u="none" strike="noStrike" kern="1200" cap="none" spc="0" normalizeH="0" baseline="0" noProof="0" dirty="0" smtClean="0">
                <a:ln>
                  <a:noFill/>
                </a:ln>
                <a:solidFill>
                  <a:srgbClr val="58595B"/>
                </a:solidFill>
                <a:effectLst/>
                <a:uLnTx/>
                <a:uFillTx/>
                <a:latin typeface="Arial" pitchFamily="34" charset="0"/>
                <a:ea typeface="Arial" charset="0"/>
                <a:cs typeface="Arial" pitchFamily="34" charset="0"/>
              </a:rPr>
              <a:t>Second level</a:t>
            </a:r>
          </a:p>
          <a:p>
            <a:pPr marL="360000" marR="0" lvl="2" indent="-180000" algn="l" defTabSz="914400" rtl="0" eaLnBrk="0" fontAlgn="base" latinLnBrk="0" hangingPunct="0">
              <a:lnSpc>
                <a:spcPct val="100000"/>
              </a:lnSpc>
              <a:spcBef>
                <a:spcPts val="0"/>
              </a:spcBef>
              <a:spcAft>
                <a:spcPts val="1200"/>
              </a:spcAft>
              <a:buClrTx/>
              <a:buSzTx/>
              <a:buFont typeface="Arial"/>
              <a:buChar char="•"/>
              <a:tabLst/>
              <a:defRPr/>
            </a:pPr>
            <a:r>
              <a:rPr kumimoji="0" lang="en-US" sz="1200" b="0" i="0" u="none" strike="noStrike" kern="1200" cap="none" spc="0" normalizeH="0" baseline="0" noProof="0" dirty="0" smtClean="0">
                <a:ln>
                  <a:noFill/>
                </a:ln>
                <a:solidFill>
                  <a:srgbClr val="58595B"/>
                </a:solidFill>
                <a:effectLst/>
                <a:uLnTx/>
                <a:uFillTx/>
                <a:latin typeface="Arial" pitchFamily="34" charset="0"/>
                <a:ea typeface="Arial" charset="0"/>
                <a:cs typeface="Arial" pitchFamily="34" charset="0"/>
              </a:rPr>
              <a:t>Third level</a:t>
            </a:r>
          </a:p>
          <a:p>
            <a:pPr marL="540000" marR="0" lvl="3" indent="-180000" algn="l" defTabSz="914400" rtl="0" eaLnBrk="0" fontAlgn="base" latinLnBrk="0" hangingPunct="0">
              <a:lnSpc>
                <a:spcPct val="100000"/>
              </a:lnSpc>
              <a:spcBef>
                <a:spcPts val="0"/>
              </a:spcBef>
              <a:spcAft>
                <a:spcPts val="1200"/>
              </a:spcAft>
              <a:buClrTx/>
              <a:buSzTx/>
              <a:buFont typeface="Arial"/>
              <a:buChar char="•"/>
              <a:tabLst/>
              <a:defRPr/>
            </a:pPr>
            <a:endParaRPr kumimoji="0" lang="en-US" sz="1200" b="0" i="0" u="none" strike="noStrike" kern="1200" cap="none" spc="0" normalizeH="0" baseline="0" noProof="0" dirty="0" smtClean="0">
              <a:ln>
                <a:noFill/>
              </a:ln>
              <a:solidFill>
                <a:srgbClr val="58595B"/>
              </a:solidFill>
              <a:effectLst/>
              <a:uLnTx/>
              <a:uFillTx/>
              <a:latin typeface="Arial" pitchFamily="34" charset="0"/>
              <a:ea typeface="Arial" charset="0"/>
              <a:cs typeface="Arial" pitchFamily="34" charset="0"/>
            </a:endParaRPr>
          </a:p>
        </p:txBody>
      </p:sp>
      <p:sp>
        <p:nvSpPr>
          <p:cNvPr id="99" name="Date Placeholder 3"/>
          <p:cNvSpPr>
            <a:spLocks noGrp="1"/>
          </p:cNvSpPr>
          <p:nvPr>
            <p:ph type="dt" sz="half" idx="2"/>
          </p:nvPr>
        </p:nvSpPr>
        <p:spPr>
          <a:xfrm>
            <a:off x="719136" y="6480000"/>
            <a:ext cx="1871664" cy="378000"/>
          </a:xfrm>
          <a:prstGeom prst="rect">
            <a:avLst/>
          </a:prstGeom>
        </p:spPr>
        <p:txBody>
          <a:bodyPr lIns="0" tIns="0" rIns="0" bIns="0" anchor="ctr"/>
          <a:lstStyle>
            <a:lvl1pPr>
              <a:defRPr sz="800">
                <a:solidFill>
                  <a:schemeClr val="accent1"/>
                </a:solidFill>
              </a:defRPr>
            </a:lvl1pPr>
          </a:lstStyle>
          <a:p>
            <a:fld id="{58A08D2F-58AB-0E44-B578-C5D8D2B4BF3B}" type="datetime3">
              <a:rPr lang="en-GB" smtClean="0"/>
              <a:t>21 December, 2020</a:t>
            </a:fld>
            <a:endParaRPr lang="en-GB" dirty="0"/>
          </a:p>
        </p:txBody>
      </p:sp>
      <p:sp>
        <p:nvSpPr>
          <p:cNvPr id="100" name="Footer Placeholder 4"/>
          <p:cNvSpPr>
            <a:spLocks noGrp="1"/>
          </p:cNvSpPr>
          <p:nvPr>
            <p:ph type="ftr" sz="quarter" idx="3"/>
          </p:nvPr>
        </p:nvSpPr>
        <p:spPr>
          <a:xfrm>
            <a:off x="0" y="6480000"/>
            <a:ext cx="9144000" cy="378000"/>
          </a:xfrm>
          <a:prstGeom prst="rect">
            <a:avLst/>
          </a:prstGeom>
        </p:spPr>
        <p:txBody>
          <a:bodyPr lIns="0" tIns="0" rIns="0" bIns="0" anchor="ctr"/>
          <a:lstStyle>
            <a:lvl1pPr algn="ctr">
              <a:defRPr lang="en-GB"/>
            </a:lvl1pPr>
          </a:lstStyle>
          <a:p>
            <a:endParaRPr lang="en-GB"/>
          </a:p>
        </p:txBody>
      </p:sp>
      <p:sp>
        <p:nvSpPr>
          <p:cNvPr id="102" name="Slide Number Placeholder 5"/>
          <p:cNvSpPr>
            <a:spLocks noGrp="1"/>
          </p:cNvSpPr>
          <p:nvPr>
            <p:ph type="sldNum" sz="quarter" idx="4"/>
          </p:nvPr>
        </p:nvSpPr>
        <p:spPr>
          <a:xfrm>
            <a:off x="8279567" y="6480000"/>
            <a:ext cx="360002" cy="378000"/>
          </a:xfrm>
          <a:prstGeom prst="rect">
            <a:avLst/>
          </a:prstGeom>
        </p:spPr>
        <p:txBody>
          <a:bodyPr lIns="0" tIns="0" rIns="0" bIns="0" anchor="ctr"/>
          <a:lstStyle>
            <a:lvl1pPr algn="r">
              <a:defRPr sz="800">
                <a:solidFill>
                  <a:schemeClr val="accent1"/>
                </a:solidFill>
              </a:defRPr>
            </a:lvl1pPr>
          </a:lstStyle>
          <a:p>
            <a:fld id="{71F9F866-B438-9445-8D9F-1F8FF6608833}" type="slidenum">
              <a:rPr lang="en-GB" smtClean="0"/>
              <a:pPr/>
              <a:t>‹#›</a:t>
            </a:fld>
            <a:endParaRPr lang="en-GB" dirty="0"/>
          </a:p>
        </p:txBody>
      </p:sp>
    </p:spTree>
    <p:extLst>
      <p:ext uri="{BB962C8B-B14F-4D97-AF65-F5344CB8AC3E}">
        <p14:creationId xmlns:p14="http://schemas.microsoft.com/office/powerpoint/2010/main" val="1509894829"/>
      </p:ext>
    </p:extLst>
  </p:cSld>
  <p:clrMapOvr>
    <a:masterClrMapping/>
  </p:clrMapOvr>
  <p:timing>
    <p:tnLst>
      <p:par>
        <p:cTn id="1" dur="indefinite" restart="never" nodeType="tmRoot"/>
      </p:par>
    </p:tnLst>
  </p:timing>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11_Text + image">
    <p:spTree>
      <p:nvGrpSpPr>
        <p:cNvPr id="1" name=""/>
        <p:cNvGrpSpPr/>
        <p:nvPr/>
      </p:nvGrpSpPr>
      <p:grpSpPr>
        <a:xfrm>
          <a:off x="0" y="0"/>
          <a:ext cx="0" cy="0"/>
          <a:chOff x="0" y="0"/>
          <a:chExt cx="0" cy="0"/>
        </a:xfrm>
      </p:grpSpPr>
      <p:sp>
        <p:nvSpPr>
          <p:cNvPr id="2" name="Title 1" descr="Ideally your title should fit on one line." title="Slide title"/>
          <p:cNvSpPr>
            <a:spLocks noGrp="1"/>
          </p:cNvSpPr>
          <p:nvPr>
            <p:ph type="title"/>
          </p:nvPr>
        </p:nvSpPr>
        <p:spPr/>
        <p:txBody>
          <a:bodyPr/>
          <a:lstStyle/>
          <a:p>
            <a:r>
              <a:rPr lang="en-US" smtClean="0"/>
              <a:t>Click to edit Master title style</a:t>
            </a:r>
            <a:endParaRPr lang="en-GB"/>
          </a:p>
        </p:txBody>
      </p:sp>
      <p:sp>
        <p:nvSpPr>
          <p:cNvPr id="9"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14"/>
          </p:nvPr>
        </p:nvSpPr>
        <p:spPr>
          <a:xfrm>
            <a:off x="707515" y="3600451"/>
            <a:ext cx="3612072" cy="2870200"/>
          </a:xfrm>
          <a:prstGeom prst="round2SameRect">
            <a:avLst>
              <a:gd name="adj1" fmla="val 1788"/>
              <a:gd name="adj2" fmla="val 0"/>
            </a:avLst>
          </a:prstGeom>
        </p:spPr>
        <p:txBody>
          <a:bodyPr/>
          <a:lstStyle/>
          <a:p>
            <a:pPr lvl="0"/>
            <a:r>
              <a:rPr lang="en-US" noProof="0" dirty="0" smtClean="0"/>
              <a:t>Click icon to add picture</a:t>
            </a:r>
            <a:endParaRPr lang="en-GB" noProof="0" dirty="0"/>
          </a:p>
        </p:txBody>
      </p:sp>
      <p:cxnSp>
        <p:nvCxnSpPr>
          <p:cNvPr id="97" name="Straight Connector 96"/>
          <p:cNvCxnSpPr/>
          <p:nvPr userDrawn="1"/>
        </p:nvCxnSpPr>
        <p:spPr>
          <a:xfrm>
            <a:off x="-3084" y="1709193"/>
            <a:ext cx="9147084" cy="0"/>
          </a:xfrm>
          <a:prstGeom prst="line">
            <a:avLst/>
          </a:prstGeom>
          <a:ln w="3175">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98" name="Text Placeholder 6" descr="First level - paragraph text&#10;Second level - bullet 1&#10;Third level - bullet 2&#10;&#10;No more than 100 words per slide" title="Main text copy"/>
          <p:cNvSpPr>
            <a:spLocks noGrp="1"/>
          </p:cNvSpPr>
          <p:nvPr>
            <p:ph type="body" sz="quarter" idx="13"/>
          </p:nvPr>
        </p:nvSpPr>
        <p:spPr>
          <a:xfrm>
            <a:off x="720724" y="2160587"/>
            <a:ext cx="7558843" cy="1079501"/>
          </a:xfrm>
          <a:prstGeom prst="rect">
            <a:avLst/>
          </a:prstGeom>
        </p:spPr>
        <p:txBody>
          <a:bodyPr>
            <a:normAutofit/>
          </a:bodyPr>
          <a:lstStyle>
            <a:lvl1pPr marL="0" marR="0" indent="0" algn="l" defTabSz="914400" rtl="0" eaLnBrk="0" fontAlgn="base" latinLnBrk="0" hangingPunct="0">
              <a:lnSpc>
                <a:spcPct val="100000"/>
              </a:lnSpc>
              <a:spcBef>
                <a:spcPts val="0"/>
              </a:spcBef>
              <a:spcAft>
                <a:spcPts val="600"/>
              </a:spcAft>
              <a:buClrTx/>
              <a:buSzTx/>
              <a:buFontTx/>
              <a:buNone/>
              <a:tabLst/>
              <a:defRPr sz="2000">
                <a:solidFill>
                  <a:schemeClr val="tx1"/>
                </a:solidFill>
                <a:latin typeface="Franklin Gothic Book"/>
                <a:cs typeface="Franklin Gothic Book"/>
              </a:defRPr>
            </a:lvl1pPr>
            <a:lvl2pPr marL="179388" marR="0" indent="-179388" algn="l" defTabSz="914400" rtl="0" eaLnBrk="0" fontAlgn="base" latinLnBrk="0" hangingPunct="0">
              <a:lnSpc>
                <a:spcPct val="100000"/>
              </a:lnSpc>
              <a:spcBef>
                <a:spcPts val="0"/>
              </a:spcBef>
              <a:spcAft>
                <a:spcPts val="600"/>
              </a:spcAft>
              <a:buClrTx/>
              <a:buSzTx/>
              <a:buFont typeface="Arial" charset="0"/>
              <a:buChar char="•"/>
              <a:tabLst/>
              <a:defRPr>
                <a:solidFill>
                  <a:schemeClr val="tx1"/>
                </a:solidFill>
                <a:latin typeface="Franklin Gothic Book"/>
                <a:ea typeface="Franklin Gothic Book"/>
                <a:cs typeface="Franklin Gothic Book"/>
              </a:defRPr>
            </a:lvl2pPr>
            <a:lvl3pPr marL="360000" marR="0" indent="-180000" algn="l" defTabSz="914400" rtl="0" eaLnBrk="0" fontAlgn="base" latinLnBrk="0" hangingPunct="0">
              <a:lnSpc>
                <a:spcPct val="100000"/>
              </a:lnSpc>
              <a:spcBef>
                <a:spcPts val="0"/>
              </a:spcBef>
              <a:spcAft>
                <a:spcPts val="600"/>
              </a:spcAft>
              <a:buClrTx/>
              <a:buSzTx/>
              <a:buFont typeface="Arial"/>
              <a:buChar char="•"/>
              <a:tabLst/>
              <a:defRPr>
                <a:solidFill>
                  <a:schemeClr val="tx1"/>
                </a:solidFill>
                <a:latin typeface="Franklin Gothic Book"/>
                <a:ea typeface="Franklin Gothic Book"/>
                <a:cs typeface="Franklin Gothic Book"/>
              </a:defRPr>
            </a:lvl3pPr>
            <a:lvl4pPr marL="360000" marR="0" indent="0" algn="l" defTabSz="914400" rtl="0" eaLnBrk="0" fontAlgn="base" latinLnBrk="0" hangingPunct="0">
              <a:lnSpc>
                <a:spcPct val="100000"/>
              </a:lnSpc>
              <a:spcBef>
                <a:spcPts val="0"/>
              </a:spcBef>
              <a:spcAft>
                <a:spcPts val="600"/>
              </a:spcAft>
              <a:buClrTx/>
              <a:buSzTx/>
              <a:buFont typeface="Arial"/>
              <a:buNone/>
              <a:tabLst/>
              <a:defRPr>
                <a:latin typeface="Franklin Gothic Book"/>
                <a:ea typeface="Franklin Gothic Book"/>
                <a:cs typeface="Franklin Gothic Book"/>
              </a:defRPr>
            </a:lvl4pPr>
          </a:lstStyle>
          <a:p>
            <a:pPr marL="0" marR="0" lvl="0"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dirty="0" smtClean="0">
                <a:ln>
                  <a:noFill/>
                </a:ln>
                <a:solidFill>
                  <a:srgbClr val="58595B"/>
                </a:solidFill>
                <a:effectLst/>
                <a:uLnTx/>
                <a:uFillTx/>
                <a:latin typeface="Arial" pitchFamily="34" charset="0"/>
                <a:ea typeface="ＭＳ Ｐゴシック" charset="0"/>
                <a:cs typeface="Arial" pitchFamily="34" charset="0"/>
              </a:rPr>
              <a:t>Click to edit Master text styles</a:t>
            </a:r>
          </a:p>
          <a:p>
            <a:pPr marL="179388" marR="0" lvl="1" indent="-179388" algn="l" defTabSz="914400" rtl="0" eaLnBrk="0" fontAlgn="base" latinLnBrk="0" hangingPunct="0">
              <a:lnSpc>
                <a:spcPct val="100000"/>
              </a:lnSpc>
              <a:spcBef>
                <a:spcPts val="0"/>
              </a:spcBef>
              <a:spcAft>
                <a:spcPts val="1200"/>
              </a:spcAft>
              <a:buClrTx/>
              <a:buSzTx/>
              <a:buFont typeface="Arial" charset="0"/>
              <a:buChar char="•"/>
              <a:tabLst/>
              <a:defRPr/>
            </a:pPr>
            <a:r>
              <a:rPr kumimoji="0" lang="en-US" sz="1200" b="0" i="0" u="none" strike="noStrike" kern="1200" cap="none" spc="0" normalizeH="0" baseline="0" noProof="0" dirty="0" smtClean="0">
                <a:ln>
                  <a:noFill/>
                </a:ln>
                <a:solidFill>
                  <a:srgbClr val="58595B"/>
                </a:solidFill>
                <a:effectLst/>
                <a:uLnTx/>
                <a:uFillTx/>
                <a:latin typeface="Arial" pitchFamily="34" charset="0"/>
                <a:ea typeface="Arial" charset="0"/>
                <a:cs typeface="Arial" pitchFamily="34" charset="0"/>
              </a:rPr>
              <a:t>Second level</a:t>
            </a:r>
          </a:p>
          <a:p>
            <a:pPr marL="360000" marR="0" lvl="2" indent="-180000" algn="l" defTabSz="914400" rtl="0" eaLnBrk="0" fontAlgn="base" latinLnBrk="0" hangingPunct="0">
              <a:lnSpc>
                <a:spcPct val="100000"/>
              </a:lnSpc>
              <a:spcBef>
                <a:spcPts val="0"/>
              </a:spcBef>
              <a:spcAft>
                <a:spcPts val="1200"/>
              </a:spcAft>
              <a:buClrTx/>
              <a:buSzTx/>
              <a:buFont typeface="Arial"/>
              <a:buChar char="•"/>
              <a:tabLst/>
              <a:defRPr/>
            </a:pPr>
            <a:r>
              <a:rPr kumimoji="0" lang="en-US" sz="1200" b="0" i="0" u="none" strike="noStrike" kern="1200" cap="none" spc="0" normalizeH="0" baseline="0" noProof="0" dirty="0" smtClean="0">
                <a:ln>
                  <a:noFill/>
                </a:ln>
                <a:solidFill>
                  <a:srgbClr val="58595B"/>
                </a:solidFill>
                <a:effectLst/>
                <a:uLnTx/>
                <a:uFillTx/>
                <a:latin typeface="Arial" pitchFamily="34" charset="0"/>
                <a:ea typeface="Arial" charset="0"/>
                <a:cs typeface="Arial" pitchFamily="34" charset="0"/>
              </a:rPr>
              <a:t>Third level</a:t>
            </a:r>
          </a:p>
          <a:p>
            <a:pPr marL="540000" marR="0" lvl="3" indent="-180000" algn="l" defTabSz="914400" rtl="0" eaLnBrk="0" fontAlgn="base" latinLnBrk="0" hangingPunct="0">
              <a:lnSpc>
                <a:spcPct val="100000"/>
              </a:lnSpc>
              <a:spcBef>
                <a:spcPts val="0"/>
              </a:spcBef>
              <a:spcAft>
                <a:spcPts val="1200"/>
              </a:spcAft>
              <a:buClrTx/>
              <a:buSzTx/>
              <a:buFont typeface="Arial"/>
              <a:buChar char="•"/>
              <a:tabLst/>
              <a:defRPr/>
            </a:pPr>
            <a:endParaRPr kumimoji="0" lang="en-US" sz="1200" b="0" i="0" u="none" strike="noStrike" kern="1200" cap="none" spc="0" normalizeH="0" baseline="0" noProof="0" dirty="0" smtClean="0">
              <a:ln>
                <a:noFill/>
              </a:ln>
              <a:solidFill>
                <a:srgbClr val="58595B"/>
              </a:solidFill>
              <a:effectLst/>
              <a:uLnTx/>
              <a:uFillTx/>
              <a:latin typeface="Arial" pitchFamily="34" charset="0"/>
              <a:ea typeface="Arial" charset="0"/>
              <a:cs typeface="Arial" pitchFamily="34" charset="0"/>
            </a:endParaRPr>
          </a:p>
        </p:txBody>
      </p:sp>
      <p:sp>
        <p:nvSpPr>
          <p:cNvPr id="99" name="Date Placeholder 3"/>
          <p:cNvSpPr>
            <a:spLocks noGrp="1"/>
          </p:cNvSpPr>
          <p:nvPr>
            <p:ph type="dt" sz="half" idx="2"/>
          </p:nvPr>
        </p:nvSpPr>
        <p:spPr>
          <a:xfrm>
            <a:off x="719136" y="6480000"/>
            <a:ext cx="1871664" cy="378000"/>
          </a:xfrm>
          <a:prstGeom prst="rect">
            <a:avLst/>
          </a:prstGeom>
        </p:spPr>
        <p:txBody>
          <a:bodyPr lIns="0" tIns="0" rIns="0" bIns="0" anchor="ctr"/>
          <a:lstStyle>
            <a:lvl1pPr>
              <a:defRPr sz="800">
                <a:solidFill>
                  <a:schemeClr val="accent1"/>
                </a:solidFill>
              </a:defRPr>
            </a:lvl1pPr>
          </a:lstStyle>
          <a:p>
            <a:fld id="{58A08D2F-58AB-0E44-B578-C5D8D2B4BF3B}" type="datetime3">
              <a:rPr lang="en-GB" smtClean="0"/>
              <a:t>21 December, 2020</a:t>
            </a:fld>
            <a:endParaRPr lang="en-GB" dirty="0"/>
          </a:p>
        </p:txBody>
      </p:sp>
      <p:sp>
        <p:nvSpPr>
          <p:cNvPr id="100" name="Footer Placeholder 4"/>
          <p:cNvSpPr>
            <a:spLocks noGrp="1"/>
          </p:cNvSpPr>
          <p:nvPr>
            <p:ph type="ftr" sz="quarter" idx="3"/>
          </p:nvPr>
        </p:nvSpPr>
        <p:spPr>
          <a:xfrm>
            <a:off x="0" y="6480000"/>
            <a:ext cx="9144000" cy="378000"/>
          </a:xfrm>
          <a:prstGeom prst="rect">
            <a:avLst/>
          </a:prstGeom>
        </p:spPr>
        <p:txBody>
          <a:bodyPr lIns="0" tIns="0" rIns="0" bIns="0" anchor="ctr"/>
          <a:lstStyle>
            <a:lvl1pPr algn="ctr">
              <a:defRPr lang="en-GB"/>
            </a:lvl1pPr>
          </a:lstStyle>
          <a:p>
            <a:endParaRPr lang="en-GB"/>
          </a:p>
        </p:txBody>
      </p:sp>
      <p:sp>
        <p:nvSpPr>
          <p:cNvPr id="102" name="Slide Number Placeholder 5"/>
          <p:cNvSpPr>
            <a:spLocks noGrp="1"/>
          </p:cNvSpPr>
          <p:nvPr>
            <p:ph type="sldNum" sz="quarter" idx="4"/>
          </p:nvPr>
        </p:nvSpPr>
        <p:spPr>
          <a:xfrm>
            <a:off x="8279567" y="6480000"/>
            <a:ext cx="360002" cy="378000"/>
          </a:xfrm>
          <a:prstGeom prst="rect">
            <a:avLst/>
          </a:prstGeom>
        </p:spPr>
        <p:txBody>
          <a:bodyPr lIns="0" tIns="0" rIns="0" bIns="0" anchor="ctr"/>
          <a:lstStyle>
            <a:lvl1pPr algn="r">
              <a:defRPr sz="800">
                <a:solidFill>
                  <a:schemeClr val="accent1"/>
                </a:solidFill>
              </a:defRPr>
            </a:lvl1pPr>
          </a:lstStyle>
          <a:p>
            <a:fld id="{71F9F866-B438-9445-8D9F-1F8FF6608833}" type="slidenum">
              <a:rPr lang="en-GB" smtClean="0"/>
              <a:pPr/>
              <a:t>‹#›</a:t>
            </a:fld>
            <a:endParaRPr lang="en-GB" dirty="0"/>
          </a:p>
        </p:txBody>
      </p:sp>
      <p:sp>
        <p:nvSpPr>
          <p:cNvPr id="101"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15"/>
          </p:nvPr>
        </p:nvSpPr>
        <p:spPr>
          <a:xfrm>
            <a:off x="4678361" y="3600450"/>
            <a:ext cx="3601206" cy="2870200"/>
          </a:xfrm>
          <a:prstGeom prst="round2SameRect">
            <a:avLst>
              <a:gd name="adj1" fmla="val 1788"/>
              <a:gd name="adj2" fmla="val 0"/>
            </a:avLst>
          </a:prstGeom>
        </p:spPr>
        <p:txBody>
          <a:bodyPr/>
          <a:lstStyle/>
          <a:p>
            <a:pPr lvl="0"/>
            <a:r>
              <a:rPr lang="en-US" noProof="0" dirty="0" smtClean="0"/>
              <a:t>Click icon to add picture</a:t>
            </a:r>
            <a:endParaRPr lang="en-GB" noProof="0" dirty="0"/>
          </a:p>
        </p:txBody>
      </p:sp>
    </p:spTree>
    <p:extLst>
      <p:ext uri="{BB962C8B-B14F-4D97-AF65-F5344CB8AC3E}">
        <p14:creationId xmlns:p14="http://schemas.microsoft.com/office/powerpoint/2010/main" val="1605490854"/>
      </p:ext>
    </p:extLst>
  </p:cSld>
  <p:clrMapOvr>
    <a:masterClrMapping/>
  </p:clrMapOvr>
  <p:timing>
    <p:tnLst>
      <p:par>
        <p:cTn id="1" dur="indefinite" restart="never" nodeType="tmRoot"/>
      </p:par>
    </p:tnLst>
  </p:timing>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3_Text + image">
    <p:spTree>
      <p:nvGrpSpPr>
        <p:cNvPr id="1" name=""/>
        <p:cNvGrpSpPr/>
        <p:nvPr/>
      </p:nvGrpSpPr>
      <p:grpSpPr>
        <a:xfrm>
          <a:off x="0" y="0"/>
          <a:ext cx="0" cy="0"/>
          <a:chOff x="0" y="0"/>
          <a:chExt cx="0" cy="0"/>
        </a:xfrm>
      </p:grpSpPr>
      <p:sp>
        <p:nvSpPr>
          <p:cNvPr id="2" name="Title 1" descr="Ideally your title should fit on one line." title="Slide title"/>
          <p:cNvSpPr>
            <a:spLocks noGrp="1"/>
          </p:cNvSpPr>
          <p:nvPr>
            <p:ph type="title"/>
          </p:nvPr>
        </p:nvSpPr>
        <p:spPr/>
        <p:txBody>
          <a:bodyPr/>
          <a:lstStyle/>
          <a:p>
            <a:r>
              <a:rPr lang="en-US" smtClean="0"/>
              <a:t>Click to edit Master title style</a:t>
            </a:r>
            <a:endParaRPr lang="en-GB"/>
          </a:p>
        </p:txBody>
      </p:sp>
      <p:sp>
        <p:nvSpPr>
          <p:cNvPr id="7" name="Text Placeholder 6" descr="First level - paragraph text&#10;Second level - bullet 1&#10;Third level - bullet 2&#10;&#10;No more than 100 words per slide" title="Main text copy"/>
          <p:cNvSpPr>
            <a:spLocks noGrp="1"/>
          </p:cNvSpPr>
          <p:nvPr>
            <p:ph type="body" sz="quarter" idx="13"/>
          </p:nvPr>
        </p:nvSpPr>
        <p:spPr>
          <a:xfrm>
            <a:off x="720724" y="2160587"/>
            <a:ext cx="2517775" cy="3779411"/>
          </a:xfrm>
          <a:prstGeom prst="rect">
            <a:avLst/>
          </a:prstGeom>
        </p:spPr>
        <p:txBody>
          <a:bodyPr>
            <a:normAutofit/>
          </a:bodyPr>
          <a:lstStyle>
            <a:lvl1pPr marL="0" marR="0" indent="0" algn="l" defTabSz="914400" rtl="0" eaLnBrk="0" fontAlgn="base" latinLnBrk="0" hangingPunct="0">
              <a:lnSpc>
                <a:spcPct val="100000"/>
              </a:lnSpc>
              <a:spcBef>
                <a:spcPts val="0"/>
              </a:spcBef>
              <a:spcAft>
                <a:spcPts val="1200"/>
              </a:spcAft>
              <a:buClrTx/>
              <a:buSzTx/>
              <a:buFontTx/>
              <a:buNone/>
              <a:tabLst/>
              <a:defRPr sz="2000">
                <a:solidFill>
                  <a:schemeClr val="tx1"/>
                </a:solidFill>
                <a:latin typeface="Franklin Gothic Book"/>
                <a:cs typeface="Franklin Gothic Book"/>
              </a:defRPr>
            </a:lvl1pPr>
            <a:lvl2pPr marL="179388" marR="0" indent="-179388" algn="l" defTabSz="914400" rtl="0" eaLnBrk="0" fontAlgn="base" latinLnBrk="0" hangingPunct="0">
              <a:lnSpc>
                <a:spcPct val="100000"/>
              </a:lnSpc>
              <a:spcBef>
                <a:spcPts val="0"/>
              </a:spcBef>
              <a:spcAft>
                <a:spcPts val="1200"/>
              </a:spcAft>
              <a:buClrTx/>
              <a:buSzTx/>
              <a:buFont typeface="Arial" charset="0"/>
              <a:buChar char="•"/>
              <a:tabLst/>
              <a:defRPr>
                <a:solidFill>
                  <a:schemeClr val="tx1"/>
                </a:solidFill>
                <a:latin typeface="Franklin Gothic Book"/>
                <a:ea typeface="Franklin Gothic Book"/>
                <a:cs typeface="Franklin Gothic Book"/>
              </a:defRPr>
            </a:lvl2pPr>
            <a:lvl3pPr marL="360000" marR="0" indent="-180000" algn="l" defTabSz="914400" rtl="0" eaLnBrk="0" fontAlgn="base" latinLnBrk="0" hangingPunct="0">
              <a:lnSpc>
                <a:spcPct val="100000"/>
              </a:lnSpc>
              <a:spcBef>
                <a:spcPts val="0"/>
              </a:spcBef>
              <a:spcAft>
                <a:spcPts val="1200"/>
              </a:spcAft>
              <a:buClrTx/>
              <a:buSzTx/>
              <a:buFont typeface="Arial"/>
              <a:buChar char="•"/>
              <a:tabLst/>
              <a:defRPr>
                <a:solidFill>
                  <a:schemeClr val="tx1"/>
                </a:solidFill>
                <a:latin typeface="Franklin Gothic Book"/>
                <a:ea typeface="Franklin Gothic Book"/>
                <a:cs typeface="Franklin Gothic Book"/>
              </a:defRPr>
            </a:lvl3pPr>
            <a:lvl4pPr marL="540000" marR="0" indent="-180000" algn="l" defTabSz="914400" rtl="0" eaLnBrk="0" fontAlgn="base" latinLnBrk="0" hangingPunct="0">
              <a:lnSpc>
                <a:spcPct val="100000"/>
              </a:lnSpc>
              <a:spcBef>
                <a:spcPts val="0"/>
              </a:spcBef>
              <a:spcAft>
                <a:spcPts val="1200"/>
              </a:spcAft>
              <a:buClrTx/>
              <a:buSzTx/>
              <a:buFont typeface="Arial"/>
              <a:buChar char="•"/>
              <a:tabLst/>
              <a:defRPr>
                <a:latin typeface="Franklin Gothic Book"/>
                <a:ea typeface="Franklin Gothic Book"/>
                <a:cs typeface="Franklin Gothic Book"/>
              </a:defRPr>
            </a:lvl4pPr>
          </a:lstStyle>
          <a:p>
            <a:pPr marL="0" marR="0" lvl="0"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dirty="0" smtClean="0">
                <a:ln>
                  <a:noFill/>
                </a:ln>
                <a:solidFill>
                  <a:srgbClr val="58595B"/>
                </a:solidFill>
                <a:effectLst/>
                <a:uLnTx/>
                <a:uFillTx/>
                <a:latin typeface="Arial" pitchFamily="34" charset="0"/>
                <a:ea typeface="ＭＳ Ｐゴシック" charset="0"/>
                <a:cs typeface="Arial" pitchFamily="34" charset="0"/>
              </a:rPr>
              <a:t>Click to edit Master text styles</a:t>
            </a:r>
          </a:p>
          <a:p>
            <a:pPr marL="179388" marR="0" lvl="1" indent="-179388" algn="l" defTabSz="914400" rtl="0" eaLnBrk="0" fontAlgn="base" latinLnBrk="0" hangingPunct="0">
              <a:lnSpc>
                <a:spcPct val="100000"/>
              </a:lnSpc>
              <a:spcBef>
                <a:spcPts val="0"/>
              </a:spcBef>
              <a:spcAft>
                <a:spcPts val="1200"/>
              </a:spcAft>
              <a:buClrTx/>
              <a:buSzTx/>
              <a:buFont typeface="Arial" charset="0"/>
              <a:buChar char="•"/>
              <a:tabLst/>
              <a:defRPr/>
            </a:pPr>
            <a:r>
              <a:rPr kumimoji="0" lang="en-US" sz="1200" b="0" i="0" u="none" strike="noStrike" kern="1200" cap="none" spc="0" normalizeH="0" baseline="0" noProof="0" dirty="0" smtClean="0">
                <a:ln>
                  <a:noFill/>
                </a:ln>
                <a:solidFill>
                  <a:srgbClr val="58595B"/>
                </a:solidFill>
                <a:effectLst/>
                <a:uLnTx/>
                <a:uFillTx/>
                <a:latin typeface="Arial" pitchFamily="34" charset="0"/>
                <a:ea typeface="Arial" charset="0"/>
                <a:cs typeface="Arial" pitchFamily="34" charset="0"/>
              </a:rPr>
              <a:t>Second level</a:t>
            </a:r>
          </a:p>
          <a:p>
            <a:pPr marL="360000" marR="0" lvl="2" indent="-180000" algn="l" defTabSz="914400" rtl="0" eaLnBrk="0" fontAlgn="base" latinLnBrk="0" hangingPunct="0">
              <a:lnSpc>
                <a:spcPct val="100000"/>
              </a:lnSpc>
              <a:spcBef>
                <a:spcPts val="0"/>
              </a:spcBef>
              <a:spcAft>
                <a:spcPts val="1200"/>
              </a:spcAft>
              <a:buClrTx/>
              <a:buSzTx/>
              <a:buFont typeface="Arial"/>
              <a:buChar char="•"/>
              <a:tabLst/>
              <a:defRPr/>
            </a:pPr>
            <a:r>
              <a:rPr kumimoji="0" lang="en-US" sz="1200" b="0" i="0" u="none" strike="noStrike" kern="1200" cap="none" spc="0" normalizeH="0" baseline="0" noProof="0" dirty="0" smtClean="0">
                <a:ln>
                  <a:noFill/>
                </a:ln>
                <a:solidFill>
                  <a:srgbClr val="58595B"/>
                </a:solidFill>
                <a:effectLst/>
                <a:uLnTx/>
                <a:uFillTx/>
                <a:latin typeface="Arial" pitchFamily="34" charset="0"/>
                <a:ea typeface="Arial" charset="0"/>
                <a:cs typeface="Arial" pitchFamily="34" charset="0"/>
              </a:rPr>
              <a:t>Third level</a:t>
            </a:r>
          </a:p>
          <a:p>
            <a:pPr marL="540000" marR="0" lvl="3" indent="-180000" algn="l" defTabSz="914400" rtl="0" eaLnBrk="0" fontAlgn="base" latinLnBrk="0" hangingPunct="0">
              <a:lnSpc>
                <a:spcPct val="100000"/>
              </a:lnSpc>
              <a:spcBef>
                <a:spcPts val="0"/>
              </a:spcBef>
              <a:spcAft>
                <a:spcPts val="1200"/>
              </a:spcAft>
              <a:buClrTx/>
              <a:buSzTx/>
              <a:buFont typeface="Arial"/>
              <a:buChar char="•"/>
              <a:tabLst/>
              <a:defRPr/>
            </a:pPr>
            <a:r>
              <a:rPr kumimoji="0" lang="en-US" sz="1200" b="0" i="0" u="none" strike="noStrike" kern="1200" cap="none" spc="0" normalizeH="0" baseline="0" noProof="0" dirty="0" smtClean="0">
                <a:ln>
                  <a:noFill/>
                </a:ln>
                <a:solidFill>
                  <a:srgbClr val="58595B"/>
                </a:solidFill>
                <a:effectLst/>
                <a:uLnTx/>
                <a:uFillTx/>
                <a:latin typeface="Arial" pitchFamily="34" charset="0"/>
                <a:ea typeface="Arial" charset="0"/>
                <a:cs typeface="Arial" pitchFamily="34" charset="0"/>
              </a:rPr>
              <a:t>Fourth level</a:t>
            </a:r>
          </a:p>
        </p:txBody>
      </p:sp>
      <p:cxnSp>
        <p:nvCxnSpPr>
          <p:cNvPr id="99" name="Straight Connector 98"/>
          <p:cNvCxnSpPr/>
          <p:nvPr userDrawn="1"/>
        </p:nvCxnSpPr>
        <p:spPr>
          <a:xfrm>
            <a:off x="-3084" y="1709193"/>
            <a:ext cx="9147084" cy="0"/>
          </a:xfrm>
          <a:prstGeom prst="line">
            <a:avLst/>
          </a:prstGeom>
          <a:ln w="3175">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103"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17"/>
          </p:nvPr>
        </p:nvSpPr>
        <p:spPr>
          <a:xfrm>
            <a:off x="3598861" y="2160587"/>
            <a:ext cx="2159000" cy="3779411"/>
          </a:xfrm>
          <a:prstGeom prst="roundRect">
            <a:avLst>
              <a:gd name="adj" fmla="val 5286"/>
            </a:avLst>
          </a:prstGeom>
        </p:spPr>
        <p:txBody>
          <a:bodyPr/>
          <a:lstStyle/>
          <a:p>
            <a:pPr lvl="0"/>
            <a:r>
              <a:rPr lang="en-US" noProof="0" dirty="0" smtClean="0"/>
              <a:t>Click icon to add picture</a:t>
            </a:r>
            <a:endParaRPr lang="en-GB" noProof="0" dirty="0"/>
          </a:p>
        </p:txBody>
      </p:sp>
      <p:sp>
        <p:nvSpPr>
          <p:cNvPr id="100"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18"/>
          </p:nvPr>
        </p:nvSpPr>
        <p:spPr>
          <a:xfrm>
            <a:off x="6118223" y="2180103"/>
            <a:ext cx="2159000" cy="3779411"/>
          </a:xfrm>
          <a:prstGeom prst="roundRect">
            <a:avLst>
              <a:gd name="adj" fmla="val 5286"/>
            </a:avLst>
          </a:prstGeom>
        </p:spPr>
        <p:txBody>
          <a:bodyPr/>
          <a:lstStyle/>
          <a:p>
            <a:pPr lvl="0"/>
            <a:r>
              <a:rPr lang="en-US" noProof="0" dirty="0" smtClean="0"/>
              <a:t>Click icon to add picture</a:t>
            </a:r>
            <a:endParaRPr lang="en-GB" noProof="0" dirty="0"/>
          </a:p>
        </p:txBody>
      </p:sp>
      <p:sp>
        <p:nvSpPr>
          <p:cNvPr id="102" name="Date Placeholder 3"/>
          <p:cNvSpPr>
            <a:spLocks noGrp="1"/>
          </p:cNvSpPr>
          <p:nvPr>
            <p:ph type="dt" sz="half" idx="2"/>
          </p:nvPr>
        </p:nvSpPr>
        <p:spPr>
          <a:xfrm>
            <a:off x="719136" y="6480000"/>
            <a:ext cx="1871664" cy="378000"/>
          </a:xfrm>
          <a:prstGeom prst="rect">
            <a:avLst/>
          </a:prstGeom>
        </p:spPr>
        <p:txBody>
          <a:bodyPr lIns="0" tIns="0" rIns="0" bIns="0" anchor="ctr"/>
          <a:lstStyle>
            <a:lvl1pPr>
              <a:defRPr sz="800">
                <a:solidFill>
                  <a:schemeClr val="accent1"/>
                </a:solidFill>
              </a:defRPr>
            </a:lvl1pPr>
          </a:lstStyle>
          <a:p>
            <a:fld id="{EDCE6523-1D77-094B-8E5B-28D72BCF4B9A}" type="datetime3">
              <a:rPr lang="en-GB" smtClean="0"/>
              <a:t>21 December, 2020</a:t>
            </a:fld>
            <a:endParaRPr lang="en-GB" dirty="0"/>
          </a:p>
        </p:txBody>
      </p:sp>
      <p:sp>
        <p:nvSpPr>
          <p:cNvPr id="104" name="Footer Placeholder 4"/>
          <p:cNvSpPr>
            <a:spLocks noGrp="1"/>
          </p:cNvSpPr>
          <p:nvPr>
            <p:ph type="ftr" sz="quarter" idx="3"/>
          </p:nvPr>
        </p:nvSpPr>
        <p:spPr>
          <a:xfrm>
            <a:off x="0" y="6480000"/>
            <a:ext cx="9144000" cy="378000"/>
          </a:xfrm>
          <a:prstGeom prst="rect">
            <a:avLst/>
          </a:prstGeom>
        </p:spPr>
        <p:txBody>
          <a:bodyPr lIns="0" tIns="0" rIns="0" bIns="0" anchor="ctr"/>
          <a:lstStyle>
            <a:lvl1pPr algn="ctr">
              <a:defRPr lang="en-GB"/>
            </a:lvl1pPr>
          </a:lstStyle>
          <a:p>
            <a:endParaRPr lang="en-GB"/>
          </a:p>
        </p:txBody>
      </p:sp>
      <p:sp>
        <p:nvSpPr>
          <p:cNvPr id="101" name="Slide Number Placeholder 5"/>
          <p:cNvSpPr>
            <a:spLocks noGrp="1"/>
          </p:cNvSpPr>
          <p:nvPr>
            <p:ph type="sldNum" sz="quarter" idx="4"/>
          </p:nvPr>
        </p:nvSpPr>
        <p:spPr>
          <a:xfrm>
            <a:off x="8279567" y="6480000"/>
            <a:ext cx="360002" cy="378000"/>
          </a:xfrm>
          <a:prstGeom prst="rect">
            <a:avLst/>
          </a:prstGeom>
        </p:spPr>
        <p:txBody>
          <a:bodyPr lIns="0" tIns="0" rIns="0" bIns="0" anchor="ctr"/>
          <a:lstStyle>
            <a:lvl1pPr algn="r">
              <a:defRPr sz="800">
                <a:solidFill>
                  <a:schemeClr val="accent1"/>
                </a:solidFill>
              </a:defRPr>
            </a:lvl1pPr>
          </a:lstStyle>
          <a:p>
            <a:fld id="{71F9F866-B438-9445-8D9F-1F8FF6608833}" type="slidenum">
              <a:rPr lang="en-GB" smtClean="0"/>
              <a:pPr/>
              <a:t>‹#›</a:t>
            </a:fld>
            <a:endParaRPr lang="en-GB" dirty="0"/>
          </a:p>
        </p:txBody>
      </p:sp>
    </p:spTree>
    <p:extLst>
      <p:ext uri="{BB962C8B-B14F-4D97-AF65-F5344CB8AC3E}">
        <p14:creationId xmlns:p14="http://schemas.microsoft.com/office/powerpoint/2010/main" val="2185066128"/>
      </p:ext>
    </p:extLst>
  </p:cSld>
  <p:clrMapOvr>
    <a:masterClrMapping/>
  </p:clrMapOvr>
  <p:timing>
    <p:tnLst>
      <p:par>
        <p:cTn id="1" dur="indefinite" restart="never" nodeType="tmRoot"/>
      </p:par>
    </p:tnLst>
  </p:timing>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7_Text + image">
    <p:spTree>
      <p:nvGrpSpPr>
        <p:cNvPr id="1" name=""/>
        <p:cNvGrpSpPr/>
        <p:nvPr/>
      </p:nvGrpSpPr>
      <p:grpSpPr>
        <a:xfrm>
          <a:off x="0" y="0"/>
          <a:ext cx="0" cy="0"/>
          <a:chOff x="0" y="0"/>
          <a:chExt cx="0" cy="0"/>
        </a:xfrm>
      </p:grpSpPr>
      <p:sp>
        <p:nvSpPr>
          <p:cNvPr id="2" name="Title 1" descr="Ideally your title should fit on one line." title="Slide title"/>
          <p:cNvSpPr>
            <a:spLocks noGrp="1"/>
          </p:cNvSpPr>
          <p:nvPr>
            <p:ph type="title"/>
          </p:nvPr>
        </p:nvSpPr>
        <p:spPr/>
        <p:txBody>
          <a:bodyPr/>
          <a:lstStyle/>
          <a:p>
            <a:r>
              <a:rPr lang="en-US" smtClean="0"/>
              <a:t>Click to edit Master title style</a:t>
            </a:r>
            <a:endParaRPr lang="en-GB"/>
          </a:p>
        </p:txBody>
      </p:sp>
      <p:sp>
        <p:nvSpPr>
          <p:cNvPr id="7" name="Text Placeholder 6" descr="First level - paragraph text&#10;Second level - bullet 1&#10;Third level - bullet 2&#10;&#10;No more than 100 words per slide" title="Main text copy"/>
          <p:cNvSpPr>
            <a:spLocks noGrp="1"/>
          </p:cNvSpPr>
          <p:nvPr>
            <p:ph type="body" sz="quarter" idx="13"/>
          </p:nvPr>
        </p:nvSpPr>
        <p:spPr>
          <a:xfrm>
            <a:off x="720724" y="2160587"/>
            <a:ext cx="2517775" cy="3779411"/>
          </a:xfrm>
          <a:prstGeom prst="rect">
            <a:avLst/>
          </a:prstGeom>
        </p:spPr>
        <p:txBody>
          <a:bodyPr>
            <a:normAutofit/>
          </a:bodyPr>
          <a:lstStyle>
            <a:lvl1pPr marL="0" marR="0" indent="0" algn="l" defTabSz="914400" rtl="0" eaLnBrk="0" fontAlgn="base" latinLnBrk="0" hangingPunct="0">
              <a:lnSpc>
                <a:spcPct val="100000"/>
              </a:lnSpc>
              <a:spcBef>
                <a:spcPts val="0"/>
              </a:spcBef>
              <a:spcAft>
                <a:spcPts val="1200"/>
              </a:spcAft>
              <a:buClrTx/>
              <a:buSzTx/>
              <a:buFontTx/>
              <a:buNone/>
              <a:tabLst/>
              <a:defRPr sz="2000">
                <a:solidFill>
                  <a:schemeClr val="tx1"/>
                </a:solidFill>
                <a:latin typeface="Franklin Gothic Book"/>
                <a:cs typeface="Franklin Gothic Book"/>
              </a:defRPr>
            </a:lvl1pPr>
            <a:lvl2pPr marL="179388" marR="0" indent="-179388" algn="l" defTabSz="914400" rtl="0" eaLnBrk="0" fontAlgn="base" latinLnBrk="0" hangingPunct="0">
              <a:lnSpc>
                <a:spcPct val="100000"/>
              </a:lnSpc>
              <a:spcBef>
                <a:spcPts val="0"/>
              </a:spcBef>
              <a:spcAft>
                <a:spcPts val="1200"/>
              </a:spcAft>
              <a:buClrTx/>
              <a:buSzTx/>
              <a:buFont typeface="Arial" charset="0"/>
              <a:buChar char="•"/>
              <a:tabLst/>
              <a:defRPr>
                <a:solidFill>
                  <a:schemeClr val="tx1"/>
                </a:solidFill>
                <a:latin typeface="Franklin Gothic Book"/>
                <a:ea typeface="Franklin Gothic Book"/>
                <a:cs typeface="Franklin Gothic Book"/>
              </a:defRPr>
            </a:lvl2pPr>
            <a:lvl3pPr marL="360000" marR="0" indent="-180000" algn="l" defTabSz="914400" rtl="0" eaLnBrk="0" fontAlgn="base" latinLnBrk="0" hangingPunct="0">
              <a:lnSpc>
                <a:spcPct val="100000"/>
              </a:lnSpc>
              <a:spcBef>
                <a:spcPts val="0"/>
              </a:spcBef>
              <a:spcAft>
                <a:spcPts val="1200"/>
              </a:spcAft>
              <a:buClrTx/>
              <a:buSzTx/>
              <a:buFont typeface="Arial"/>
              <a:buChar char="•"/>
              <a:tabLst/>
              <a:defRPr>
                <a:solidFill>
                  <a:schemeClr val="tx1"/>
                </a:solidFill>
                <a:latin typeface="Franklin Gothic Book"/>
                <a:ea typeface="Franklin Gothic Book"/>
                <a:cs typeface="Franklin Gothic Book"/>
              </a:defRPr>
            </a:lvl3pPr>
            <a:lvl4pPr marL="540000" marR="0" indent="-180000" algn="l" defTabSz="914400" rtl="0" eaLnBrk="0" fontAlgn="base" latinLnBrk="0" hangingPunct="0">
              <a:lnSpc>
                <a:spcPct val="100000"/>
              </a:lnSpc>
              <a:spcBef>
                <a:spcPts val="0"/>
              </a:spcBef>
              <a:spcAft>
                <a:spcPts val="1200"/>
              </a:spcAft>
              <a:buClrTx/>
              <a:buSzTx/>
              <a:buFont typeface="Arial"/>
              <a:buChar char="•"/>
              <a:tabLst/>
              <a:defRPr>
                <a:latin typeface="Franklin Gothic Book"/>
                <a:ea typeface="Franklin Gothic Book"/>
                <a:cs typeface="Franklin Gothic Book"/>
              </a:defRPr>
            </a:lvl4pPr>
          </a:lstStyle>
          <a:p>
            <a:pPr marL="0" marR="0" lvl="0"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dirty="0" smtClean="0">
                <a:ln>
                  <a:noFill/>
                </a:ln>
                <a:solidFill>
                  <a:srgbClr val="58595B"/>
                </a:solidFill>
                <a:effectLst/>
                <a:uLnTx/>
                <a:uFillTx/>
                <a:latin typeface="Arial" pitchFamily="34" charset="0"/>
                <a:ea typeface="ＭＳ Ｐゴシック" charset="0"/>
                <a:cs typeface="Arial" pitchFamily="34" charset="0"/>
              </a:rPr>
              <a:t>Click to edit Master text styles</a:t>
            </a:r>
          </a:p>
          <a:p>
            <a:pPr marL="179388" marR="0" lvl="1" indent="-179388" algn="l" defTabSz="914400" rtl="0" eaLnBrk="0" fontAlgn="base" latinLnBrk="0" hangingPunct="0">
              <a:lnSpc>
                <a:spcPct val="100000"/>
              </a:lnSpc>
              <a:spcBef>
                <a:spcPts val="0"/>
              </a:spcBef>
              <a:spcAft>
                <a:spcPts val="1200"/>
              </a:spcAft>
              <a:buClrTx/>
              <a:buSzTx/>
              <a:buFont typeface="Arial" charset="0"/>
              <a:buChar char="•"/>
              <a:tabLst/>
              <a:defRPr/>
            </a:pPr>
            <a:r>
              <a:rPr kumimoji="0" lang="en-US" sz="1200" b="0" i="0" u="none" strike="noStrike" kern="1200" cap="none" spc="0" normalizeH="0" baseline="0" noProof="0" dirty="0" smtClean="0">
                <a:ln>
                  <a:noFill/>
                </a:ln>
                <a:solidFill>
                  <a:srgbClr val="58595B"/>
                </a:solidFill>
                <a:effectLst/>
                <a:uLnTx/>
                <a:uFillTx/>
                <a:latin typeface="Arial" pitchFamily="34" charset="0"/>
                <a:ea typeface="Arial" charset="0"/>
                <a:cs typeface="Arial" pitchFamily="34" charset="0"/>
              </a:rPr>
              <a:t>Second level</a:t>
            </a:r>
          </a:p>
          <a:p>
            <a:pPr marL="360000" marR="0" lvl="2" indent="-180000" algn="l" defTabSz="914400" rtl="0" eaLnBrk="0" fontAlgn="base" latinLnBrk="0" hangingPunct="0">
              <a:lnSpc>
                <a:spcPct val="100000"/>
              </a:lnSpc>
              <a:spcBef>
                <a:spcPts val="0"/>
              </a:spcBef>
              <a:spcAft>
                <a:spcPts val="1200"/>
              </a:spcAft>
              <a:buClrTx/>
              <a:buSzTx/>
              <a:buFont typeface="Arial"/>
              <a:buChar char="•"/>
              <a:tabLst/>
              <a:defRPr/>
            </a:pPr>
            <a:r>
              <a:rPr kumimoji="0" lang="en-US" sz="1200" b="0" i="0" u="none" strike="noStrike" kern="1200" cap="none" spc="0" normalizeH="0" baseline="0" noProof="0" dirty="0" smtClean="0">
                <a:ln>
                  <a:noFill/>
                </a:ln>
                <a:solidFill>
                  <a:srgbClr val="58595B"/>
                </a:solidFill>
                <a:effectLst/>
                <a:uLnTx/>
                <a:uFillTx/>
                <a:latin typeface="Arial" pitchFamily="34" charset="0"/>
                <a:ea typeface="Arial" charset="0"/>
                <a:cs typeface="Arial" pitchFamily="34" charset="0"/>
              </a:rPr>
              <a:t>Third level</a:t>
            </a:r>
          </a:p>
          <a:p>
            <a:pPr marL="540000" marR="0" lvl="3" indent="-180000" algn="l" defTabSz="914400" rtl="0" eaLnBrk="0" fontAlgn="base" latinLnBrk="0" hangingPunct="0">
              <a:lnSpc>
                <a:spcPct val="100000"/>
              </a:lnSpc>
              <a:spcBef>
                <a:spcPts val="0"/>
              </a:spcBef>
              <a:spcAft>
                <a:spcPts val="1200"/>
              </a:spcAft>
              <a:buClrTx/>
              <a:buSzTx/>
              <a:buFont typeface="Arial"/>
              <a:buChar char="•"/>
              <a:tabLst/>
              <a:defRPr/>
            </a:pPr>
            <a:r>
              <a:rPr kumimoji="0" lang="en-US" sz="1200" b="0" i="0" u="none" strike="noStrike" kern="1200" cap="none" spc="0" normalizeH="0" baseline="0" noProof="0" dirty="0" smtClean="0">
                <a:ln>
                  <a:noFill/>
                </a:ln>
                <a:solidFill>
                  <a:srgbClr val="58595B"/>
                </a:solidFill>
                <a:effectLst/>
                <a:uLnTx/>
                <a:uFillTx/>
                <a:latin typeface="Arial" pitchFamily="34" charset="0"/>
                <a:ea typeface="Arial" charset="0"/>
                <a:cs typeface="Arial" pitchFamily="34" charset="0"/>
              </a:rPr>
              <a:t>Fourth level</a:t>
            </a:r>
          </a:p>
        </p:txBody>
      </p:sp>
      <p:cxnSp>
        <p:nvCxnSpPr>
          <p:cNvPr id="99" name="Straight Connector 98"/>
          <p:cNvCxnSpPr/>
          <p:nvPr userDrawn="1"/>
        </p:nvCxnSpPr>
        <p:spPr>
          <a:xfrm>
            <a:off x="-3084" y="1709193"/>
            <a:ext cx="9147084" cy="0"/>
          </a:xfrm>
          <a:prstGeom prst="line">
            <a:avLst/>
          </a:prstGeom>
          <a:ln w="3175">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103"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17"/>
          </p:nvPr>
        </p:nvSpPr>
        <p:spPr>
          <a:xfrm>
            <a:off x="3598860" y="2160588"/>
            <a:ext cx="5043235" cy="1800226"/>
          </a:xfrm>
          <a:prstGeom prst="roundRect">
            <a:avLst>
              <a:gd name="adj" fmla="val 5286"/>
            </a:avLst>
          </a:prstGeom>
        </p:spPr>
        <p:txBody>
          <a:bodyPr/>
          <a:lstStyle/>
          <a:p>
            <a:pPr lvl="0"/>
            <a:r>
              <a:rPr lang="en-US" noProof="0" dirty="0" smtClean="0"/>
              <a:t>Click icon to add picture</a:t>
            </a:r>
            <a:endParaRPr lang="en-GB" noProof="0" dirty="0"/>
          </a:p>
        </p:txBody>
      </p:sp>
      <p:sp>
        <p:nvSpPr>
          <p:cNvPr id="100"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18"/>
          </p:nvPr>
        </p:nvSpPr>
        <p:spPr>
          <a:xfrm>
            <a:off x="3598860" y="4319588"/>
            <a:ext cx="5040708" cy="1639926"/>
          </a:xfrm>
          <a:prstGeom prst="roundRect">
            <a:avLst>
              <a:gd name="adj" fmla="val 5286"/>
            </a:avLst>
          </a:prstGeom>
        </p:spPr>
        <p:txBody>
          <a:bodyPr/>
          <a:lstStyle/>
          <a:p>
            <a:pPr lvl="0"/>
            <a:r>
              <a:rPr lang="en-US" noProof="0" dirty="0" smtClean="0"/>
              <a:t>Click icon to add picture</a:t>
            </a:r>
            <a:endParaRPr lang="en-GB" noProof="0" dirty="0"/>
          </a:p>
        </p:txBody>
      </p:sp>
      <p:sp>
        <p:nvSpPr>
          <p:cNvPr id="101" name="Date Placeholder 3"/>
          <p:cNvSpPr>
            <a:spLocks noGrp="1"/>
          </p:cNvSpPr>
          <p:nvPr>
            <p:ph type="dt" sz="half" idx="2"/>
          </p:nvPr>
        </p:nvSpPr>
        <p:spPr>
          <a:xfrm>
            <a:off x="719136" y="6480000"/>
            <a:ext cx="1871664" cy="378000"/>
          </a:xfrm>
          <a:prstGeom prst="rect">
            <a:avLst/>
          </a:prstGeom>
        </p:spPr>
        <p:txBody>
          <a:bodyPr lIns="0" tIns="0" rIns="0" bIns="0" anchor="ctr"/>
          <a:lstStyle>
            <a:lvl1pPr>
              <a:defRPr sz="800">
                <a:solidFill>
                  <a:schemeClr val="accent1"/>
                </a:solidFill>
              </a:defRPr>
            </a:lvl1pPr>
          </a:lstStyle>
          <a:p>
            <a:fld id="{DDB9F3E3-D95D-7744-B1A9-3A5E9661014B}" type="datetime3">
              <a:rPr lang="en-GB" smtClean="0"/>
              <a:t>21 December, 2020</a:t>
            </a:fld>
            <a:endParaRPr lang="en-GB" dirty="0"/>
          </a:p>
        </p:txBody>
      </p:sp>
      <p:sp>
        <p:nvSpPr>
          <p:cNvPr id="102" name="Footer Placeholder 4"/>
          <p:cNvSpPr>
            <a:spLocks noGrp="1"/>
          </p:cNvSpPr>
          <p:nvPr>
            <p:ph type="ftr" sz="quarter" idx="3"/>
          </p:nvPr>
        </p:nvSpPr>
        <p:spPr>
          <a:xfrm>
            <a:off x="0" y="6480000"/>
            <a:ext cx="9144000" cy="378000"/>
          </a:xfrm>
          <a:prstGeom prst="rect">
            <a:avLst/>
          </a:prstGeom>
        </p:spPr>
        <p:txBody>
          <a:bodyPr lIns="0" tIns="0" rIns="0" bIns="0" anchor="ctr"/>
          <a:lstStyle>
            <a:lvl1pPr algn="ctr">
              <a:defRPr lang="en-GB"/>
            </a:lvl1pPr>
          </a:lstStyle>
          <a:p>
            <a:endParaRPr lang="en-GB"/>
          </a:p>
        </p:txBody>
      </p:sp>
      <p:sp>
        <p:nvSpPr>
          <p:cNvPr id="105" name="Slide Number Placeholder 5"/>
          <p:cNvSpPr>
            <a:spLocks noGrp="1"/>
          </p:cNvSpPr>
          <p:nvPr>
            <p:ph type="sldNum" sz="quarter" idx="4"/>
          </p:nvPr>
        </p:nvSpPr>
        <p:spPr>
          <a:xfrm>
            <a:off x="8279567" y="6480000"/>
            <a:ext cx="360002" cy="378000"/>
          </a:xfrm>
          <a:prstGeom prst="rect">
            <a:avLst/>
          </a:prstGeom>
        </p:spPr>
        <p:txBody>
          <a:bodyPr lIns="0" tIns="0" rIns="0" bIns="0" anchor="ctr"/>
          <a:lstStyle>
            <a:lvl1pPr algn="r">
              <a:defRPr sz="800">
                <a:solidFill>
                  <a:schemeClr val="accent1"/>
                </a:solidFill>
              </a:defRPr>
            </a:lvl1pPr>
          </a:lstStyle>
          <a:p>
            <a:fld id="{71F9F866-B438-9445-8D9F-1F8FF6608833}" type="slidenum">
              <a:rPr lang="en-GB" smtClean="0"/>
              <a:pPr/>
              <a:t>‹#›</a:t>
            </a:fld>
            <a:endParaRPr lang="en-GB" dirty="0"/>
          </a:p>
        </p:txBody>
      </p:sp>
    </p:spTree>
    <p:extLst>
      <p:ext uri="{BB962C8B-B14F-4D97-AF65-F5344CB8AC3E}">
        <p14:creationId xmlns:p14="http://schemas.microsoft.com/office/powerpoint/2010/main" val="733067803"/>
      </p:ext>
    </p:extLst>
  </p:cSld>
  <p:clrMapOvr>
    <a:masterClrMapping/>
  </p:clrMapOvr>
  <p:timing>
    <p:tnLst>
      <p:par>
        <p:cTn id="1" dur="indefinite" restart="never" nodeType="tmRoot"/>
      </p:par>
    </p:tnLst>
  </p:timing>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2_Text + image">
    <p:spTree>
      <p:nvGrpSpPr>
        <p:cNvPr id="1" name=""/>
        <p:cNvGrpSpPr/>
        <p:nvPr/>
      </p:nvGrpSpPr>
      <p:grpSpPr>
        <a:xfrm>
          <a:off x="0" y="0"/>
          <a:ext cx="0" cy="0"/>
          <a:chOff x="0" y="0"/>
          <a:chExt cx="0" cy="0"/>
        </a:xfrm>
      </p:grpSpPr>
      <p:sp>
        <p:nvSpPr>
          <p:cNvPr id="2" name="Title 1" descr="Ideally your title should fit on one line." title="Slide title"/>
          <p:cNvSpPr>
            <a:spLocks noGrp="1"/>
          </p:cNvSpPr>
          <p:nvPr>
            <p:ph type="title"/>
          </p:nvPr>
        </p:nvSpPr>
        <p:spPr/>
        <p:txBody>
          <a:bodyPr/>
          <a:lstStyle/>
          <a:p>
            <a:r>
              <a:rPr lang="en-US" smtClean="0"/>
              <a:t>Click to edit Master title style</a:t>
            </a:r>
            <a:endParaRPr lang="en-GB"/>
          </a:p>
        </p:txBody>
      </p:sp>
      <p:sp>
        <p:nvSpPr>
          <p:cNvPr id="7" name="Text Placeholder 6" descr="First level - paragraph text&#10;Second level - bullet 1&#10;Third level - bullet 2&#10;&#10;No more than 100 words per slide" title="Main text copy"/>
          <p:cNvSpPr>
            <a:spLocks noGrp="1"/>
          </p:cNvSpPr>
          <p:nvPr>
            <p:ph type="body" sz="quarter" idx="13"/>
          </p:nvPr>
        </p:nvSpPr>
        <p:spPr>
          <a:xfrm>
            <a:off x="720724" y="2160587"/>
            <a:ext cx="3957635" cy="3779411"/>
          </a:xfrm>
          <a:prstGeom prst="rect">
            <a:avLst/>
          </a:prstGeom>
        </p:spPr>
        <p:txBody>
          <a:bodyPr>
            <a:normAutofit/>
          </a:bodyPr>
          <a:lstStyle>
            <a:lvl1pPr marL="0" marR="0" indent="0" algn="l" defTabSz="914400" rtl="0" eaLnBrk="0" fontAlgn="base" latinLnBrk="0" hangingPunct="0">
              <a:lnSpc>
                <a:spcPct val="100000"/>
              </a:lnSpc>
              <a:spcBef>
                <a:spcPts val="0"/>
              </a:spcBef>
              <a:spcAft>
                <a:spcPts val="1200"/>
              </a:spcAft>
              <a:buClrTx/>
              <a:buSzTx/>
              <a:buFontTx/>
              <a:buNone/>
              <a:tabLst/>
              <a:defRPr sz="2000">
                <a:solidFill>
                  <a:schemeClr val="tx1"/>
                </a:solidFill>
                <a:latin typeface="Franklin Gothic Book"/>
                <a:cs typeface="Franklin Gothic Book"/>
              </a:defRPr>
            </a:lvl1pPr>
            <a:lvl2pPr marL="179388" marR="0" indent="-179388" algn="l" defTabSz="914400" rtl="0" eaLnBrk="0" fontAlgn="base" latinLnBrk="0" hangingPunct="0">
              <a:lnSpc>
                <a:spcPct val="100000"/>
              </a:lnSpc>
              <a:spcBef>
                <a:spcPts val="0"/>
              </a:spcBef>
              <a:spcAft>
                <a:spcPts val="1200"/>
              </a:spcAft>
              <a:buClrTx/>
              <a:buSzTx/>
              <a:buFont typeface="Arial" charset="0"/>
              <a:buChar char="•"/>
              <a:tabLst/>
              <a:defRPr>
                <a:solidFill>
                  <a:schemeClr val="tx1"/>
                </a:solidFill>
                <a:latin typeface="Franklin Gothic Book"/>
                <a:ea typeface="Franklin Gothic Book"/>
                <a:cs typeface="Franklin Gothic Book"/>
              </a:defRPr>
            </a:lvl2pPr>
            <a:lvl3pPr marL="360000" marR="0" indent="-180000" algn="l" defTabSz="914400" rtl="0" eaLnBrk="0" fontAlgn="base" latinLnBrk="0" hangingPunct="0">
              <a:lnSpc>
                <a:spcPct val="100000"/>
              </a:lnSpc>
              <a:spcBef>
                <a:spcPts val="0"/>
              </a:spcBef>
              <a:spcAft>
                <a:spcPts val="1200"/>
              </a:spcAft>
              <a:buClrTx/>
              <a:buSzTx/>
              <a:buFont typeface="Arial"/>
              <a:buChar char="•"/>
              <a:tabLst/>
              <a:defRPr>
                <a:solidFill>
                  <a:schemeClr val="tx1"/>
                </a:solidFill>
                <a:latin typeface="Franklin Gothic Book"/>
                <a:ea typeface="Franklin Gothic Book"/>
                <a:cs typeface="Franklin Gothic Book"/>
              </a:defRPr>
            </a:lvl3pPr>
            <a:lvl4pPr marL="540000" marR="0" indent="-180000" algn="l" defTabSz="914400" rtl="0" eaLnBrk="0" fontAlgn="base" latinLnBrk="0" hangingPunct="0">
              <a:lnSpc>
                <a:spcPct val="100000"/>
              </a:lnSpc>
              <a:spcBef>
                <a:spcPts val="0"/>
              </a:spcBef>
              <a:spcAft>
                <a:spcPts val="1200"/>
              </a:spcAft>
              <a:buClrTx/>
              <a:buSzTx/>
              <a:buFont typeface="Arial"/>
              <a:buChar char="•"/>
              <a:tabLst/>
              <a:defRPr>
                <a:latin typeface="Franklin Gothic Book"/>
                <a:ea typeface="Franklin Gothic Book"/>
                <a:cs typeface="Franklin Gothic Book"/>
              </a:defRPr>
            </a:lvl4pPr>
          </a:lstStyle>
          <a:p>
            <a:pPr marL="0" marR="0" lvl="0"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dirty="0" smtClean="0">
                <a:ln>
                  <a:noFill/>
                </a:ln>
                <a:solidFill>
                  <a:srgbClr val="58595B"/>
                </a:solidFill>
                <a:effectLst/>
                <a:uLnTx/>
                <a:uFillTx/>
                <a:latin typeface="Arial" pitchFamily="34" charset="0"/>
                <a:ea typeface="ＭＳ Ｐゴシック" charset="0"/>
                <a:cs typeface="Arial" pitchFamily="34" charset="0"/>
              </a:rPr>
              <a:t>Click to edit Master text styles</a:t>
            </a:r>
          </a:p>
          <a:p>
            <a:pPr marL="179388" marR="0" lvl="1" indent="-179388" algn="l" defTabSz="914400" rtl="0" eaLnBrk="0" fontAlgn="base" latinLnBrk="0" hangingPunct="0">
              <a:lnSpc>
                <a:spcPct val="100000"/>
              </a:lnSpc>
              <a:spcBef>
                <a:spcPts val="0"/>
              </a:spcBef>
              <a:spcAft>
                <a:spcPts val="1200"/>
              </a:spcAft>
              <a:buClrTx/>
              <a:buSzTx/>
              <a:buFont typeface="Arial" charset="0"/>
              <a:buChar char="•"/>
              <a:tabLst/>
              <a:defRPr/>
            </a:pPr>
            <a:r>
              <a:rPr kumimoji="0" lang="en-US" sz="1200" b="0" i="0" u="none" strike="noStrike" kern="1200" cap="none" spc="0" normalizeH="0" baseline="0" noProof="0" dirty="0" smtClean="0">
                <a:ln>
                  <a:noFill/>
                </a:ln>
                <a:solidFill>
                  <a:srgbClr val="58595B"/>
                </a:solidFill>
                <a:effectLst/>
                <a:uLnTx/>
                <a:uFillTx/>
                <a:latin typeface="Arial" pitchFamily="34" charset="0"/>
                <a:ea typeface="Arial" charset="0"/>
                <a:cs typeface="Arial" pitchFamily="34" charset="0"/>
              </a:rPr>
              <a:t>Second level</a:t>
            </a:r>
          </a:p>
          <a:p>
            <a:pPr marL="360000" marR="0" lvl="2" indent="-180000" algn="l" defTabSz="914400" rtl="0" eaLnBrk="0" fontAlgn="base" latinLnBrk="0" hangingPunct="0">
              <a:lnSpc>
                <a:spcPct val="100000"/>
              </a:lnSpc>
              <a:spcBef>
                <a:spcPts val="0"/>
              </a:spcBef>
              <a:spcAft>
                <a:spcPts val="1200"/>
              </a:spcAft>
              <a:buClrTx/>
              <a:buSzTx/>
              <a:buFont typeface="Arial"/>
              <a:buChar char="•"/>
              <a:tabLst/>
              <a:defRPr/>
            </a:pPr>
            <a:r>
              <a:rPr kumimoji="0" lang="en-US" sz="1200" b="0" i="0" u="none" strike="noStrike" kern="1200" cap="none" spc="0" normalizeH="0" baseline="0" noProof="0" dirty="0" smtClean="0">
                <a:ln>
                  <a:noFill/>
                </a:ln>
                <a:solidFill>
                  <a:srgbClr val="58595B"/>
                </a:solidFill>
                <a:effectLst/>
                <a:uLnTx/>
                <a:uFillTx/>
                <a:latin typeface="Arial" pitchFamily="34" charset="0"/>
                <a:ea typeface="Arial" charset="0"/>
                <a:cs typeface="Arial" pitchFamily="34" charset="0"/>
              </a:rPr>
              <a:t>Third level</a:t>
            </a:r>
          </a:p>
          <a:p>
            <a:pPr marL="540000" marR="0" lvl="3" indent="-180000" algn="l" defTabSz="914400" rtl="0" eaLnBrk="0" fontAlgn="base" latinLnBrk="0" hangingPunct="0">
              <a:lnSpc>
                <a:spcPct val="100000"/>
              </a:lnSpc>
              <a:spcBef>
                <a:spcPts val="0"/>
              </a:spcBef>
              <a:spcAft>
                <a:spcPts val="1200"/>
              </a:spcAft>
              <a:buClrTx/>
              <a:buSzTx/>
              <a:buFont typeface="Arial"/>
              <a:buChar char="•"/>
              <a:tabLst/>
              <a:defRPr/>
            </a:pPr>
            <a:r>
              <a:rPr kumimoji="0" lang="en-US" sz="1200" b="0" i="0" u="none" strike="noStrike" kern="1200" cap="none" spc="0" normalizeH="0" baseline="0" noProof="0" dirty="0" smtClean="0">
                <a:ln>
                  <a:noFill/>
                </a:ln>
                <a:solidFill>
                  <a:srgbClr val="58595B"/>
                </a:solidFill>
                <a:effectLst/>
                <a:uLnTx/>
                <a:uFillTx/>
                <a:latin typeface="Arial" pitchFamily="34" charset="0"/>
                <a:ea typeface="Arial" charset="0"/>
                <a:cs typeface="Arial" pitchFamily="34" charset="0"/>
              </a:rPr>
              <a:t>Fourth level</a:t>
            </a:r>
          </a:p>
        </p:txBody>
      </p:sp>
      <p:sp>
        <p:nvSpPr>
          <p:cNvPr id="9"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14"/>
          </p:nvPr>
        </p:nvSpPr>
        <p:spPr>
          <a:xfrm>
            <a:off x="5038723" y="2160587"/>
            <a:ext cx="1800000" cy="1800226"/>
          </a:xfrm>
          <a:prstGeom prst="roundRect">
            <a:avLst>
              <a:gd name="adj" fmla="val 1665"/>
            </a:avLst>
          </a:prstGeom>
        </p:spPr>
        <p:txBody>
          <a:bodyPr/>
          <a:lstStyle/>
          <a:p>
            <a:pPr lvl="0"/>
            <a:r>
              <a:rPr lang="en-US" noProof="0" dirty="0" smtClean="0"/>
              <a:t>Click icon to add picture</a:t>
            </a:r>
            <a:endParaRPr lang="en-GB" noProof="0" dirty="0"/>
          </a:p>
        </p:txBody>
      </p:sp>
      <p:cxnSp>
        <p:nvCxnSpPr>
          <p:cNvPr id="99" name="Straight Connector 98"/>
          <p:cNvCxnSpPr/>
          <p:nvPr userDrawn="1"/>
        </p:nvCxnSpPr>
        <p:spPr>
          <a:xfrm>
            <a:off x="-3084" y="1709193"/>
            <a:ext cx="9147084" cy="0"/>
          </a:xfrm>
          <a:prstGeom prst="line">
            <a:avLst/>
          </a:prstGeom>
          <a:ln w="3175">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100"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15"/>
          </p:nvPr>
        </p:nvSpPr>
        <p:spPr>
          <a:xfrm>
            <a:off x="7020035" y="2160588"/>
            <a:ext cx="1619275" cy="1089346"/>
          </a:xfrm>
          <a:prstGeom prst="roundRect">
            <a:avLst>
              <a:gd name="adj" fmla="val 5742"/>
            </a:avLst>
          </a:prstGeom>
        </p:spPr>
        <p:txBody>
          <a:bodyPr/>
          <a:lstStyle/>
          <a:p>
            <a:pPr lvl="0"/>
            <a:r>
              <a:rPr lang="en-US" noProof="0" dirty="0" smtClean="0"/>
              <a:t>Click icon to add picture</a:t>
            </a:r>
            <a:endParaRPr lang="en-GB" noProof="0" dirty="0"/>
          </a:p>
        </p:txBody>
      </p:sp>
      <p:sp>
        <p:nvSpPr>
          <p:cNvPr id="101"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16"/>
          </p:nvPr>
        </p:nvSpPr>
        <p:spPr>
          <a:xfrm>
            <a:off x="5038724" y="4140313"/>
            <a:ext cx="1440000" cy="1800000"/>
          </a:xfrm>
          <a:prstGeom prst="roundRect">
            <a:avLst>
              <a:gd name="adj" fmla="val 4466"/>
            </a:avLst>
          </a:prstGeom>
        </p:spPr>
        <p:txBody>
          <a:bodyPr/>
          <a:lstStyle/>
          <a:p>
            <a:pPr lvl="0"/>
            <a:r>
              <a:rPr lang="en-US" noProof="0" dirty="0" smtClean="0"/>
              <a:t>Click icon to add picture</a:t>
            </a:r>
            <a:endParaRPr lang="en-GB" noProof="0" dirty="0"/>
          </a:p>
        </p:txBody>
      </p:sp>
      <p:sp>
        <p:nvSpPr>
          <p:cNvPr id="102"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17"/>
          </p:nvPr>
        </p:nvSpPr>
        <p:spPr>
          <a:xfrm>
            <a:off x="7199310" y="3419950"/>
            <a:ext cx="1440000" cy="1260000"/>
          </a:xfrm>
          <a:prstGeom prst="roundRect">
            <a:avLst>
              <a:gd name="adj" fmla="val 5336"/>
            </a:avLst>
          </a:prstGeom>
        </p:spPr>
        <p:txBody>
          <a:bodyPr/>
          <a:lstStyle/>
          <a:p>
            <a:pPr lvl="0"/>
            <a:r>
              <a:rPr lang="en-US" noProof="0" dirty="0" smtClean="0"/>
              <a:t>Click icon to add picture</a:t>
            </a:r>
            <a:endParaRPr lang="en-GB" noProof="0" dirty="0"/>
          </a:p>
        </p:txBody>
      </p:sp>
      <p:sp>
        <p:nvSpPr>
          <p:cNvPr id="104"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18"/>
          </p:nvPr>
        </p:nvSpPr>
        <p:spPr>
          <a:xfrm>
            <a:off x="6663765" y="4863353"/>
            <a:ext cx="1975545" cy="1068054"/>
          </a:xfrm>
          <a:prstGeom prst="roundRect">
            <a:avLst>
              <a:gd name="adj" fmla="val 5591"/>
            </a:avLst>
          </a:prstGeom>
        </p:spPr>
        <p:txBody>
          <a:bodyPr/>
          <a:lstStyle/>
          <a:p>
            <a:pPr lvl="0"/>
            <a:r>
              <a:rPr lang="en-US" noProof="0" dirty="0" smtClean="0"/>
              <a:t>Click icon to add picture</a:t>
            </a:r>
            <a:endParaRPr lang="en-GB" noProof="0" dirty="0"/>
          </a:p>
        </p:txBody>
      </p:sp>
      <p:sp>
        <p:nvSpPr>
          <p:cNvPr id="103" name="Date Placeholder 3"/>
          <p:cNvSpPr>
            <a:spLocks noGrp="1"/>
          </p:cNvSpPr>
          <p:nvPr>
            <p:ph type="dt" sz="half" idx="2"/>
          </p:nvPr>
        </p:nvSpPr>
        <p:spPr>
          <a:xfrm>
            <a:off x="719136" y="6480000"/>
            <a:ext cx="1871664" cy="378000"/>
          </a:xfrm>
          <a:prstGeom prst="rect">
            <a:avLst/>
          </a:prstGeom>
        </p:spPr>
        <p:txBody>
          <a:bodyPr lIns="0" tIns="0" rIns="0" bIns="0" anchor="ctr"/>
          <a:lstStyle>
            <a:lvl1pPr>
              <a:defRPr sz="800">
                <a:solidFill>
                  <a:schemeClr val="accent1"/>
                </a:solidFill>
              </a:defRPr>
            </a:lvl1pPr>
          </a:lstStyle>
          <a:p>
            <a:fld id="{D9A64614-7B90-2844-BF62-27C15202A4B6}" type="datetime3">
              <a:rPr lang="en-GB" smtClean="0"/>
              <a:t>21 December, 2020</a:t>
            </a:fld>
            <a:endParaRPr lang="en-GB" dirty="0"/>
          </a:p>
        </p:txBody>
      </p:sp>
      <p:sp>
        <p:nvSpPr>
          <p:cNvPr id="105" name="Footer Placeholder 4"/>
          <p:cNvSpPr>
            <a:spLocks noGrp="1"/>
          </p:cNvSpPr>
          <p:nvPr>
            <p:ph type="ftr" sz="quarter" idx="3"/>
          </p:nvPr>
        </p:nvSpPr>
        <p:spPr>
          <a:xfrm>
            <a:off x="0" y="6480000"/>
            <a:ext cx="9144000" cy="378000"/>
          </a:xfrm>
          <a:prstGeom prst="rect">
            <a:avLst/>
          </a:prstGeom>
        </p:spPr>
        <p:txBody>
          <a:bodyPr lIns="0" tIns="0" rIns="0" bIns="0" anchor="ctr"/>
          <a:lstStyle>
            <a:lvl1pPr algn="ctr">
              <a:defRPr lang="en-GB"/>
            </a:lvl1pPr>
          </a:lstStyle>
          <a:p>
            <a:endParaRPr lang="en-GB"/>
          </a:p>
        </p:txBody>
      </p:sp>
      <p:sp>
        <p:nvSpPr>
          <p:cNvPr id="107" name="Slide Number Placeholder 5"/>
          <p:cNvSpPr>
            <a:spLocks noGrp="1"/>
          </p:cNvSpPr>
          <p:nvPr>
            <p:ph type="sldNum" sz="quarter" idx="4"/>
          </p:nvPr>
        </p:nvSpPr>
        <p:spPr>
          <a:xfrm>
            <a:off x="8279567" y="6480000"/>
            <a:ext cx="360002" cy="378000"/>
          </a:xfrm>
          <a:prstGeom prst="rect">
            <a:avLst/>
          </a:prstGeom>
        </p:spPr>
        <p:txBody>
          <a:bodyPr lIns="0" tIns="0" rIns="0" bIns="0" anchor="ctr"/>
          <a:lstStyle>
            <a:lvl1pPr algn="r">
              <a:defRPr sz="800">
                <a:solidFill>
                  <a:schemeClr val="accent1"/>
                </a:solidFill>
              </a:defRPr>
            </a:lvl1pPr>
          </a:lstStyle>
          <a:p>
            <a:fld id="{71F9F866-B438-9445-8D9F-1F8FF6608833}" type="slidenum">
              <a:rPr lang="en-GB" smtClean="0"/>
              <a:pPr/>
              <a:t>‹#›</a:t>
            </a:fld>
            <a:endParaRPr lang="en-GB" dirty="0"/>
          </a:p>
        </p:txBody>
      </p:sp>
    </p:spTree>
    <p:extLst>
      <p:ext uri="{BB962C8B-B14F-4D97-AF65-F5344CB8AC3E}">
        <p14:creationId xmlns:p14="http://schemas.microsoft.com/office/powerpoint/2010/main" val="2641623639"/>
      </p:ext>
    </p:extLst>
  </p:cSld>
  <p:clrMapOvr>
    <a:masterClrMapping/>
  </p:clrMapOvr>
  <p:timing>
    <p:tnLst>
      <p:par>
        <p:cTn id="1" dur="indefinite" restart="never" nodeType="tmRoot"/>
      </p:par>
    </p:tnLst>
  </p:timing>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4_Text + image">
    <p:spTree>
      <p:nvGrpSpPr>
        <p:cNvPr id="1" name=""/>
        <p:cNvGrpSpPr/>
        <p:nvPr/>
      </p:nvGrpSpPr>
      <p:grpSpPr>
        <a:xfrm>
          <a:off x="0" y="0"/>
          <a:ext cx="0" cy="0"/>
          <a:chOff x="0" y="0"/>
          <a:chExt cx="0" cy="0"/>
        </a:xfrm>
      </p:grpSpPr>
      <p:sp>
        <p:nvSpPr>
          <p:cNvPr id="2" name="Title 1" descr="Ideally your title should fit on one line." title="Slide title"/>
          <p:cNvSpPr>
            <a:spLocks noGrp="1"/>
          </p:cNvSpPr>
          <p:nvPr>
            <p:ph type="title"/>
          </p:nvPr>
        </p:nvSpPr>
        <p:spPr/>
        <p:txBody>
          <a:bodyPr/>
          <a:lstStyle/>
          <a:p>
            <a:r>
              <a:rPr lang="en-US" smtClean="0"/>
              <a:t>Click to edit Master title style</a:t>
            </a:r>
            <a:endParaRPr lang="en-GB"/>
          </a:p>
        </p:txBody>
      </p:sp>
      <p:sp>
        <p:nvSpPr>
          <p:cNvPr id="9"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14"/>
          </p:nvPr>
        </p:nvSpPr>
        <p:spPr>
          <a:xfrm>
            <a:off x="720725" y="2160587"/>
            <a:ext cx="2881087" cy="1800226"/>
          </a:xfrm>
          <a:prstGeom prst="roundRect">
            <a:avLst>
              <a:gd name="adj" fmla="val 5400"/>
            </a:avLst>
          </a:prstGeom>
        </p:spPr>
        <p:txBody>
          <a:bodyPr/>
          <a:lstStyle/>
          <a:p>
            <a:pPr lvl="0"/>
            <a:r>
              <a:rPr lang="en-US" noProof="0" dirty="0" smtClean="0"/>
              <a:t>Click icon to add picture</a:t>
            </a:r>
            <a:endParaRPr lang="en-GB" noProof="0" dirty="0"/>
          </a:p>
        </p:txBody>
      </p:sp>
      <p:cxnSp>
        <p:nvCxnSpPr>
          <p:cNvPr id="99" name="Straight Connector 98"/>
          <p:cNvCxnSpPr/>
          <p:nvPr userDrawn="1"/>
        </p:nvCxnSpPr>
        <p:spPr>
          <a:xfrm>
            <a:off x="-3084" y="1709193"/>
            <a:ext cx="9147084" cy="0"/>
          </a:xfrm>
          <a:prstGeom prst="line">
            <a:avLst/>
          </a:prstGeom>
          <a:ln w="3175">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100"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15"/>
          </p:nvPr>
        </p:nvSpPr>
        <p:spPr>
          <a:xfrm>
            <a:off x="3956773" y="2160587"/>
            <a:ext cx="2521812" cy="1808483"/>
          </a:xfrm>
          <a:prstGeom prst="roundRect">
            <a:avLst>
              <a:gd name="adj" fmla="val 4197"/>
            </a:avLst>
          </a:prstGeom>
        </p:spPr>
        <p:txBody>
          <a:bodyPr/>
          <a:lstStyle/>
          <a:p>
            <a:pPr lvl="0"/>
            <a:r>
              <a:rPr lang="en-US" noProof="0" dirty="0" smtClean="0"/>
              <a:t>Click icon to add picture</a:t>
            </a:r>
            <a:endParaRPr lang="en-GB" noProof="0" dirty="0"/>
          </a:p>
        </p:txBody>
      </p:sp>
      <p:sp>
        <p:nvSpPr>
          <p:cNvPr id="101"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16"/>
          </p:nvPr>
        </p:nvSpPr>
        <p:spPr>
          <a:xfrm>
            <a:off x="2878136" y="4319588"/>
            <a:ext cx="3600588" cy="1800411"/>
          </a:xfrm>
          <a:prstGeom prst="roundRect">
            <a:avLst>
              <a:gd name="adj" fmla="val 4986"/>
            </a:avLst>
          </a:prstGeom>
        </p:spPr>
        <p:txBody>
          <a:bodyPr/>
          <a:lstStyle/>
          <a:p>
            <a:pPr lvl="0"/>
            <a:r>
              <a:rPr lang="en-US" noProof="0" dirty="0" smtClean="0"/>
              <a:t>Click icon to add picture</a:t>
            </a:r>
            <a:endParaRPr lang="en-GB" noProof="0" dirty="0"/>
          </a:p>
        </p:txBody>
      </p:sp>
      <p:sp>
        <p:nvSpPr>
          <p:cNvPr id="102"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17"/>
          </p:nvPr>
        </p:nvSpPr>
        <p:spPr>
          <a:xfrm>
            <a:off x="720725" y="4319588"/>
            <a:ext cx="1797048" cy="1800412"/>
          </a:xfrm>
          <a:prstGeom prst="roundRect">
            <a:avLst>
              <a:gd name="adj" fmla="val 6218"/>
            </a:avLst>
          </a:prstGeom>
        </p:spPr>
        <p:txBody>
          <a:bodyPr/>
          <a:lstStyle/>
          <a:p>
            <a:pPr lvl="0"/>
            <a:r>
              <a:rPr lang="en-US" noProof="0" dirty="0" smtClean="0"/>
              <a:t>Click icon to add picture</a:t>
            </a:r>
            <a:endParaRPr lang="en-GB" noProof="0" dirty="0"/>
          </a:p>
        </p:txBody>
      </p:sp>
      <p:sp>
        <p:nvSpPr>
          <p:cNvPr id="104"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18"/>
          </p:nvPr>
        </p:nvSpPr>
        <p:spPr>
          <a:xfrm>
            <a:off x="6838948" y="2160588"/>
            <a:ext cx="1800620" cy="3959411"/>
          </a:xfrm>
          <a:prstGeom prst="roundRect">
            <a:avLst>
              <a:gd name="adj" fmla="val 3743"/>
            </a:avLst>
          </a:prstGeom>
        </p:spPr>
        <p:txBody>
          <a:bodyPr/>
          <a:lstStyle/>
          <a:p>
            <a:pPr lvl="0"/>
            <a:r>
              <a:rPr lang="en-US" noProof="0" dirty="0" smtClean="0"/>
              <a:t>Click icon to add picture</a:t>
            </a:r>
            <a:endParaRPr lang="en-GB" noProof="0" dirty="0"/>
          </a:p>
        </p:txBody>
      </p:sp>
      <p:sp>
        <p:nvSpPr>
          <p:cNvPr id="103" name="Date Placeholder 3"/>
          <p:cNvSpPr>
            <a:spLocks noGrp="1"/>
          </p:cNvSpPr>
          <p:nvPr>
            <p:ph type="dt" sz="half" idx="2"/>
          </p:nvPr>
        </p:nvSpPr>
        <p:spPr>
          <a:xfrm>
            <a:off x="719136" y="6480000"/>
            <a:ext cx="1871664" cy="378000"/>
          </a:xfrm>
          <a:prstGeom prst="rect">
            <a:avLst/>
          </a:prstGeom>
        </p:spPr>
        <p:txBody>
          <a:bodyPr lIns="0" tIns="0" rIns="0" bIns="0" anchor="ctr"/>
          <a:lstStyle>
            <a:lvl1pPr>
              <a:defRPr sz="800">
                <a:solidFill>
                  <a:schemeClr val="accent1"/>
                </a:solidFill>
              </a:defRPr>
            </a:lvl1pPr>
          </a:lstStyle>
          <a:p>
            <a:fld id="{CD9326FB-DCCB-FC47-93A9-9DEA7DB23AC9}" type="datetime3">
              <a:rPr lang="en-GB" smtClean="0"/>
              <a:t>21 December, 2020</a:t>
            </a:fld>
            <a:endParaRPr lang="en-GB" dirty="0"/>
          </a:p>
        </p:txBody>
      </p:sp>
      <p:sp>
        <p:nvSpPr>
          <p:cNvPr id="105" name="Footer Placeholder 4"/>
          <p:cNvSpPr>
            <a:spLocks noGrp="1"/>
          </p:cNvSpPr>
          <p:nvPr>
            <p:ph type="ftr" sz="quarter" idx="3"/>
          </p:nvPr>
        </p:nvSpPr>
        <p:spPr>
          <a:xfrm>
            <a:off x="0" y="6480000"/>
            <a:ext cx="9144000" cy="378000"/>
          </a:xfrm>
          <a:prstGeom prst="rect">
            <a:avLst/>
          </a:prstGeom>
        </p:spPr>
        <p:txBody>
          <a:bodyPr lIns="0" tIns="0" rIns="0" bIns="0" anchor="ctr"/>
          <a:lstStyle>
            <a:lvl1pPr algn="ctr">
              <a:defRPr lang="en-GB"/>
            </a:lvl1pPr>
          </a:lstStyle>
          <a:p>
            <a:endParaRPr lang="en-GB"/>
          </a:p>
        </p:txBody>
      </p:sp>
      <p:sp>
        <p:nvSpPr>
          <p:cNvPr id="107" name="Slide Number Placeholder 5"/>
          <p:cNvSpPr>
            <a:spLocks noGrp="1"/>
          </p:cNvSpPr>
          <p:nvPr>
            <p:ph type="sldNum" sz="quarter" idx="4"/>
          </p:nvPr>
        </p:nvSpPr>
        <p:spPr>
          <a:xfrm>
            <a:off x="8279567" y="6480000"/>
            <a:ext cx="360002" cy="378000"/>
          </a:xfrm>
          <a:prstGeom prst="rect">
            <a:avLst/>
          </a:prstGeom>
        </p:spPr>
        <p:txBody>
          <a:bodyPr lIns="0" tIns="0" rIns="0" bIns="0" anchor="ctr"/>
          <a:lstStyle>
            <a:lvl1pPr algn="r">
              <a:defRPr sz="800">
                <a:solidFill>
                  <a:schemeClr val="accent1"/>
                </a:solidFill>
              </a:defRPr>
            </a:lvl1pPr>
          </a:lstStyle>
          <a:p>
            <a:fld id="{71F9F866-B438-9445-8D9F-1F8FF6608833}" type="slidenum">
              <a:rPr lang="en-GB" smtClean="0"/>
              <a:pPr/>
              <a:t>‹#›</a:t>
            </a:fld>
            <a:endParaRPr lang="en-GB" dirty="0"/>
          </a:p>
        </p:txBody>
      </p:sp>
    </p:spTree>
    <p:extLst>
      <p:ext uri="{BB962C8B-B14F-4D97-AF65-F5344CB8AC3E}">
        <p14:creationId xmlns:p14="http://schemas.microsoft.com/office/powerpoint/2010/main" val="2055648185"/>
      </p:ext>
    </p:extLst>
  </p:cSld>
  <p:clrMapOvr>
    <a:masterClrMapping/>
  </p:clrMapOvr>
  <p:timing>
    <p:tnLst>
      <p:par>
        <p:cTn id="1" dur="indefinite" restart="never" nodeType="tmRoot"/>
      </p:par>
    </p:tnLst>
  </p:timing>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6_Text + image">
    <p:spTree>
      <p:nvGrpSpPr>
        <p:cNvPr id="1" name=""/>
        <p:cNvGrpSpPr/>
        <p:nvPr/>
      </p:nvGrpSpPr>
      <p:grpSpPr>
        <a:xfrm>
          <a:off x="0" y="0"/>
          <a:ext cx="0" cy="0"/>
          <a:chOff x="0" y="0"/>
          <a:chExt cx="0" cy="0"/>
        </a:xfrm>
      </p:grpSpPr>
      <p:sp>
        <p:nvSpPr>
          <p:cNvPr id="2" name="Title 1" descr="Ideally your title should fit on one line." title="Slide title"/>
          <p:cNvSpPr>
            <a:spLocks noGrp="1"/>
          </p:cNvSpPr>
          <p:nvPr>
            <p:ph type="title"/>
          </p:nvPr>
        </p:nvSpPr>
        <p:spPr/>
        <p:txBody>
          <a:bodyPr/>
          <a:lstStyle/>
          <a:p>
            <a:r>
              <a:rPr lang="en-US" smtClean="0"/>
              <a:t>Click to edit Master title style</a:t>
            </a:r>
            <a:endParaRPr lang="en-GB"/>
          </a:p>
        </p:txBody>
      </p:sp>
      <p:sp>
        <p:nvSpPr>
          <p:cNvPr id="9"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14"/>
          </p:nvPr>
        </p:nvSpPr>
        <p:spPr>
          <a:xfrm>
            <a:off x="718634" y="2159588"/>
            <a:ext cx="1800000" cy="1800000"/>
          </a:xfrm>
          <a:prstGeom prst="roundRect">
            <a:avLst>
              <a:gd name="adj" fmla="val 5400"/>
            </a:avLst>
          </a:prstGeom>
        </p:spPr>
        <p:txBody>
          <a:bodyPr>
            <a:normAutofit/>
          </a:bodyPr>
          <a:lstStyle>
            <a:lvl1pPr>
              <a:defRPr sz="1200"/>
            </a:lvl1pPr>
          </a:lstStyle>
          <a:p>
            <a:pPr lvl="0"/>
            <a:r>
              <a:rPr lang="en-US" noProof="0" dirty="0" smtClean="0"/>
              <a:t>Click icon to add picture</a:t>
            </a:r>
            <a:endParaRPr lang="en-GB" noProof="0" dirty="0"/>
          </a:p>
        </p:txBody>
      </p:sp>
      <p:cxnSp>
        <p:nvCxnSpPr>
          <p:cNvPr id="99" name="Straight Connector 98"/>
          <p:cNvCxnSpPr/>
          <p:nvPr userDrawn="1"/>
        </p:nvCxnSpPr>
        <p:spPr>
          <a:xfrm>
            <a:off x="-3084" y="1709193"/>
            <a:ext cx="9147084" cy="0"/>
          </a:xfrm>
          <a:prstGeom prst="line">
            <a:avLst/>
          </a:prstGeom>
          <a:ln w="3175">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103"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15"/>
          </p:nvPr>
        </p:nvSpPr>
        <p:spPr>
          <a:xfrm>
            <a:off x="717773" y="4319588"/>
            <a:ext cx="1800000" cy="1800000"/>
          </a:xfrm>
          <a:prstGeom prst="roundRect">
            <a:avLst>
              <a:gd name="adj" fmla="val 5400"/>
            </a:avLst>
          </a:prstGeom>
        </p:spPr>
        <p:txBody>
          <a:bodyPr>
            <a:normAutofit/>
          </a:bodyPr>
          <a:lstStyle>
            <a:lvl1pPr>
              <a:defRPr sz="1200"/>
            </a:lvl1pPr>
          </a:lstStyle>
          <a:p>
            <a:pPr lvl="0"/>
            <a:r>
              <a:rPr lang="en-US" noProof="0" dirty="0" smtClean="0"/>
              <a:t>Click icon to add picture</a:t>
            </a:r>
            <a:endParaRPr lang="en-GB" noProof="0" dirty="0"/>
          </a:p>
        </p:txBody>
      </p:sp>
      <p:sp>
        <p:nvSpPr>
          <p:cNvPr id="105"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16"/>
          </p:nvPr>
        </p:nvSpPr>
        <p:spPr>
          <a:xfrm>
            <a:off x="2879724" y="2159588"/>
            <a:ext cx="1800000" cy="1800000"/>
          </a:xfrm>
          <a:prstGeom prst="roundRect">
            <a:avLst>
              <a:gd name="adj" fmla="val 5400"/>
            </a:avLst>
          </a:prstGeom>
        </p:spPr>
        <p:txBody>
          <a:bodyPr>
            <a:normAutofit/>
          </a:bodyPr>
          <a:lstStyle>
            <a:lvl1pPr>
              <a:defRPr sz="1200"/>
            </a:lvl1pPr>
          </a:lstStyle>
          <a:p>
            <a:pPr lvl="0"/>
            <a:r>
              <a:rPr lang="en-US" noProof="0" dirty="0" smtClean="0"/>
              <a:t>Click icon to add picture</a:t>
            </a:r>
            <a:endParaRPr lang="en-GB" noProof="0" dirty="0"/>
          </a:p>
        </p:txBody>
      </p:sp>
      <p:sp>
        <p:nvSpPr>
          <p:cNvPr id="106"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17"/>
          </p:nvPr>
        </p:nvSpPr>
        <p:spPr>
          <a:xfrm>
            <a:off x="2878135" y="4319588"/>
            <a:ext cx="1800000" cy="1800000"/>
          </a:xfrm>
          <a:prstGeom prst="roundRect">
            <a:avLst>
              <a:gd name="adj" fmla="val 5400"/>
            </a:avLst>
          </a:prstGeom>
        </p:spPr>
        <p:txBody>
          <a:bodyPr>
            <a:normAutofit/>
          </a:bodyPr>
          <a:lstStyle>
            <a:lvl1pPr>
              <a:defRPr sz="1200"/>
            </a:lvl1pPr>
          </a:lstStyle>
          <a:p>
            <a:pPr lvl="0"/>
            <a:r>
              <a:rPr lang="en-US" noProof="0" dirty="0" smtClean="0"/>
              <a:t>Click icon to add picture</a:t>
            </a:r>
            <a:endParaRPr lang="en-GB" noProof="0" dirty="0"/>
          </a:p>
        </p:txBody>
      </p:sp>
      <p:sp>
        <p:nvSpPr>
          <p:cNvPr id="110"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20"/>
          </p:nvPr>
        </p:nvSpPr>
        <p:spPr>
          <a:xfrm>
            <a:off x="5036738" y="2159588"/>
            <a:ext cx="1800000" cy="1800000"/>
          </a:xfrm>
          <a:prstGeom prst="roundRect">
            <a:avLst>
              <a:gd name="adj" fmla="val 5400"/>
            </a:avLst>
          </a:prstGeom>
        </p:spPr>
        <p:txBody>
          <a:bodyPr>
            <a:normAutofit/>
          </a:bodyPr>
          <a:lstStyle>
            <a:lvl1pPr>
              <a:defRPr sz="1200"/>
            </a:lvl1pPr>
          </a:lstStyle>
          <a:p>
            <a:pPr lvl="0"/>
            <a:r>
              <a:rPr lang="en-US" noProof="0" dirty="0" smtClean="0"/>
              <a:t>Click icon to add picture</a:t>
            </a:r>
            <a:endParaRPr lang="en-GB" noProof="0" dirty="0"/>
          </a:p>
        </p:txBody>
      </p:sp>
      <p:sp>
        <p:nvSpPr>
          <p:cNvPr id="111"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21"/>
          </p:nvPr>
        </p:nvSpPr>
        <p:spPr>
          <a:xfrm>
            <a:off x="5038723" y="4319588"/>
            <a:ext cx="1800000" cy="1800000"/>
          </a:xfrm>
          <a:prstGeom prst="roundRect">
            <a:avLst>
              <a:gd name="adj" fmla="val 5400"/>
            </a:avLst>
          </a:prstGeom>
        </p:spPr>
        <p:txBody>
          <a:bodyPr>
            <a:normAutofit/>
          </a:bodyPr>
          <a:lstStyle>
            <a:lvl1pPr>
              <a:defRPr sz="1200"/>
            </a:lvl1pPr>
          </a:lstStyle>
          <a:p>
            <a:pPr lvl="0"/>
            <a:r>
              <a:rPr lang="en-US" noProof="0" dirty="0" smtClean="0"/>
              <a:t>Click icon to add picture</a:t>
            </a:r>
            <a:endParaRPr lang="en-GB" noProof="0" dirty="0"/>
          </a:p>
        </p:txBody>
      </p:sp>
      <p:sp>
        <p:nvSpPr>
          <p:cNvPr id="102" name="Date Placeholder 3"/>
          <p:cNvSpPr>
            <a:spLocks noGrp="1"/>
          </p:cNvSpPr>
          <p:nvPr>
            <p:ph type="dt" sz="half" idx="2"/>
          </p:nvPr>
        </p:nvSpPr>
        <p:spPr>
          <a:xfrm>
            <a:off x="719136" y="6480000"/>
            <a:ext cx="1871664" cy="378000"/>
          </a:xfrm>
          <a:prstGeom prst="rect">
            <a:avLst/>
          </a:prstGeom>
        </p:spPr>
        <p:txBody>
          <a:bodyPr lIns="0" tIns="0" rIns="0" bIns="0" anchor="ctr"/>
          <a:lstStyle>
            <a:lvl1pPr>
              <a:defRPr sz="800">
                <a:solidFill>
                  <a:schemeClr val="accent1"/>
                </a:solidFill>
              </a:defRPr>
            </a:lvl1pPr>
          </a:lstStyle>
          <a:p>
            <a:fld id="{04E479E0-1E06-DE4C-83BA-C65FC6EB3C8D}" type="datetime3">
              <a:rPr lang="en-GB" smtClean="0"/>
              <a:t>21 December, 2020</a:t>
            </a:fld>
            <a:endParaRPr lang="en-GB" dirty="0"/>
          </a:p>
        </p:txBody>
      </p:sp>
      <p:sp>
        <p:nvSpPr>
          <p:cNvPr id="104" name="Footer Placeholder 4"/>
          <p:cNvSpPr>
            <a:spLocks noGrp="1"/>
          </p:cNvSpPr>
          <p:nvPr>
            <p:ph type="ftr" sz="quarter" idx="3"/>
          </p:nvPr>
        </p:nvSpPr>
        <p:spPr>
          <a:xfrm>
            <a:off x="0" y="6480000"/>
            <a:ext cx="9144000" cy="378000"/>
          </a:xfrm>
          <a:prstGeom prst="rect">
            <a:avLst/>
          </a:prstGeom>
        </p:spPr>
        <p:txBody>
          <a:bodyPr lIns="0" tIns="0" rIns="0" bIns="0" anchor="ctr"/>
          <a:lstStyle>
            <a:lvl1pPr algn="ctr">
              <a:defRPr lang="en-GB"/>
            </a:lvl1pPr>
          </a:lstStyle>
          <a:p>
            <a:endParaRPr lang="en-GB"/>
          </a:p>
        </p:txBody>
      </p:sp>
      <p:sp>
        <p:nvSpPr>
          <p:cNvPr id="100" name="Slide Number Placeholder 5"/>
          <p:cNvSpPr>
            <a:spLocks noGrp="1"/>
          </p:cNvSpPr>
          <p:nvPr>
            <p:ph type="sldNum" sz="quarter" idx="4"/>
          </p:nvPr>
        </p:nvSpPr>
        <p:spPr>
          <a:xfrm>
            <a:off x="8279567" y="6480000"/>
            <a:ext cx="360002" cy="378000"/>
          </a:xfrm>
          <a:prstGeom prst="rect">
            <a:avLst/>
          </a:prstGeom>
        </p:spPr>
        <p:txBody>
          <a:bodyPr lIns="0" tIns="0" rIns="0" bIns="0" anchor="ctr"/>
          <a:lstStyle>
            <a:lvl1pPr algn="r">
              <a:defRPr sz="800">
                <a:solidFill>
                  <a:schemeClr val="accent1"/>
                </a:solidFill>
              </a:defRPr>
            </a:lvl1pPr>
          </a:lstStyle>
          <a:p>
            <a:fld id="{71F9F866-B438-9445-8D9F-1F8FF6608833}" type="slidenum">
              <a:rPr lang="en-GB" smtClean="0"/>
              <a:pPr/>
              <a:t>‹#›</a:t>
            </a:fld>
            <a:endParaRPr lang="en-GB" dirty="0"/>
          </a:p>
        </p:txBody>
      </p:sp>
    </p:spTree>
    <p:extLst>
      <p:ext uri="{BB962C8B-B14F-4D97-AF65-F5344CB8AC3E}">
        <p14:creationId xmlns:p14="http://schemas.microsoft.com/office/powerpoint/2010/main" val="2926601309"/>
      </p:ext>
    </p:extLst>
  </p:cSld>
  <p:clrMapOvr>
    <a:masterClrMapping/>
  </p:clrMapOvr>
  <p:timing>
    <p:tnLst>
      <p:par>
        <p:cTn id="1" dur="indefinite" restart="never" nodeType="tmRoot"/>
      </p:par>
    </p:tnLst>
  </p:timing>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5_Text + image">
    <p:spTree>
      <p:nvGrpSpPr>
        <p:cNvPr id="1" name=""/>
        <p:cNvGrpSpPr/>
        <p:nvPr/>
      </p:nvGrpSpPr>
      <p:grpSpPr>
        <a:xfrm>
          <a:off x="0" y="0"/>
          <a:ext cx="0" cy="0"/>
          <a:chOff x="0" y="0"/>
          <a:chExt cx="0" cy="0"/>
        </a:xfrm>
      </p:grpSpPr>
      <p:sp>
        <p:nvSpPr>
          <p:cNvPr id="2" name="Title 1" descr="Ideally your title should fit on one line." title="Slide title"/>
          <p:cNvSpPr>
            <a:spLocks noGrp="1"/>
          </p:cNvSpPr>
          <p:nvPr>
            <p:ph type="title"/>
          </p:nvPr>
        </p:nvSpPr>
        <p:spPr/>
        <p:txBody>
          <a:bodyPr/>
          <a:lstStyle/>
          <a:p>
            <a:r>
              <a:rPr lang="en-US" smtClean="0"/>
              <a:t>Click to edit Master title style</a:t>
            </a:r>
            <a:endParaRPr lang="en-GB"/>
          </a:p>
        </p:txBody>
      </p:sp>
      <p:sp>
        <p:nvSpPr>
          <p:cNvPr id="9"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14"/>
          </p:nvPr>
        </p:nvSpPr>
        <p:spPr>
          <a:xfrm>
            <a:off x="720724" y="2160587"/>
            <a:ext cx="1080000" cy="1079501"/>
          </a:xfrm>
          <a:prstGeom prst="roundRect">
            <a:avLst>
              <a:gd name="adj" fmla="val 5400"/>
            </a:avLst>
          </a:prstGeom>
        </p:spPr>
        <p:txBody>
          <a:bodyPr>
            <a:normAutofit/>
          </a:bodyPr>
          <a:lstStyle>
            <a:lvl1pPr>
              <a:defRPr sz="1200"/>
            </a:lvl1pPr>
          </a:lstStyle>
          <a:p>
            <a:pPr lvl="0"/>
            <a:r>
              <a:rPr lang="en-US" noProof="0" dirty="0" smtClean="0"/>
              <a:t>Click icon to add picture</a:t>
            </a:r>
            <a:endParaRPr lang="en-GB" noProof="0" dirty="0"/>
          </a:p>
        </p:txBody>
      </p:sp>
      <p:cxnSp>
        <p:nvCxnSpPr>
          <p:cNvPr id="99" name="Straight Connector 98"/>
          <p:cNvCxnSpPr/>
          <p:nvPr userDrawn="1"/>
        </p:nvCxnSpPr>
        <p:spPr>
          <a:xfrm>
            <a:off x="-3084" y="1709193"/>
            <a:ext cx="9147084" cy="0"/>
          </a:xfrm>
          <a:prstGeom prst="line">
            <a:avLst/>
          </a:prstGeom>
          <a:ln w="3175">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103"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15"/>
          </p:nvPr>
        </p:nvSpPr>
        <p:spPr>
          <a:xfrm>
            <a:off x="718635" y="3600449"/>
            <a:ext cx="1080000" cy="1079501"/>
          </a:xfrm>
          <a:prstGeom prst="roundRect">
            <a:avLst>
              <a:gd name="adj" fmla="val 5400"/>
            </a:avLst>
          </a:prstGeom>
        </p:spPr>
        <p:txBody>
          <a:bodyPr>
            <a:normAutofit/>
          </a:bodyPr>
          <a:lstStyle>
            <a:lvl1pPr>
              <a:defRPr sz="1200"/>
            </a:lvl1pPr>
          </a:lstStyle>
          <a:p>
            <a:pPr lvl="0"/>
            <a:r>
              <a:rPr lang="en-US" noProof="0" dirty="0" smtClean="0"/>
              <a:t>Click icon to add picture</a:t>
            </a:r>
            <a:endParaRPr lang="en-GB" noProof="0" dirty="0"/>
          </a:p>
        </p:txBody>
      </p:sp>
      <p:sp>
        <p:nvSpPr>
          <p:cNvPr id="105"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16"/>
          </p:nvPr>
        </p:nvSpPr>
        <p:spPr>
          <a:xfrm>
            <a:off x="2158498" y="2160588"/>
            <a:ext cx="1080000" cy="1079501"/>
          </a:xfrm>
          <a:prstGeom prst="roundRect">
            <a:avLst>
              <a:gd name="adj" fmla="val 5400"/>
            </a:avLst>
          </a:prstGeom>
        </p:spPr>
        <p:txBody>
          <a:bodyPr>
            <a:normAutofit/>
          </a:bodyPr>
          <a:lstStyle>
            <a:lvl1pPr>
              <a:defRPr sz="1200"/>
            </a:lvl1pPr>
          </a:lstStyle>
          <a:p>
            <a:pPr lvl="0"/>
            <a:r>
              <a:rPr lang="en-US" noProof="0" dirty="0" smtClean="0"/>
              <a:t>Click icon to add picture</a:t>
            </a:r>
            <a:endParaRPr lang="en-GB" noProof="0" dirty="0"/>
          </a:p>
        </p:txBody>
      </p:sp>
      <p:sp>
        <p:nvSpPr>
          <p:cNvPr id="106"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17"/>
          </p:nvPr>
        </p:nvSpPr>
        <p:spPr>
          <a:xfrm>
            <a:off x="2146857" y="3600450"/>
            <a:ext cx="1080000" cy="1079501"/>
          </a:xfrm>
          <a:prstGeom prst="roundRect">
            <a:avLst>
              <a:gd name="adj" fmla="val 5400"/>
            </a:avLst>
          </a:prstGeom>
        </p:spPr>
        <p:txBody>
          <a:bodyPr>
            <a:normAutofit/>
          </a:bodyPr>
          <a:lstStyle>
            <a:lvl1pPr>
              <a:defRPr sz="1200"/>
            </a:lvl1pPr>
          </a:lstStyle>
          <a:p>
            <a:pPr lvl="0"/>
            <a:r>
              <a:rPr lang="en-US" noProof="0" dirty="0" smtClean="0"/>
              <a:t>Click icon to add picture</a:t>
            </a:r>
            <a:endParaRPr lang="en-GB" noProof="0" dirty="0"/>
          </a:p>
        </p:txBody>
      </p:sp>
      <p:sp>
        <p:nvSpPr>
          <p:cNvPr id="107"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18"/>
          </p:nvPr>
        </p:nvSpPr>
        <p:spPr>
          <a:xfrm>
            <a:off x="718635" y="5040499"/>
            <a:ext cx="1080000" cy="1079501"/>
          </a:xfrm>
          <a:prstGeom prst="roundRect">
            <a:avLst>
              <a:gd name="adj" fmla="val 5400"/>
            </a:avLst>
          </a:prstGeom>
        </p:spPr>
        <p:txBody>
          <a:bodyPr>
            <a:normAutofit/>
          </a:bodyPr>
          <a:lstStyle>
            <a:lvl1pPr>
              <a:defRPr sz="1200"/>
            </a:lvl1pPr>
          </a:lstStyle>
          <a:p>
            <a:pPr lvl="0"/>
            <a:r>
              <a:rPr lang="en-US" noProof="0" dirty="0" smtClean="0"/>
              <a:t>Click icon to add picture</a:t>
            </a:r>
            <a:endParaRPr lang="en-GB" noProof="0" dirty="0"/>
          </a:p>
        </p:txBody>
      </p:sp>
      <p:sp>
        <p:nvSpPr>
          <p:cNvPr id="108"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19"/>
          </p:nvPr>
        </p:nvSpPr>
        <p:spPr>
          <a:xfrm>
            <a:off x="2146857" y="5040313"/>
            <a:ext cx="1080000" cy="1079501"/>
          </a:xfrm>
          <a:prstGeom prst="roundRect">
            <a:avLst>
              <a:gd name="adj" fmla="val 5400"/>
            </a:avLst>
          </a:prstGeom>
        </p:spPr>
        <p:txBody>
          <a:bodyPr>
            <a:normAutofit/>
          </a:bodyPr>
          <a:lstStyle>
            <a:lvl1pPr>
              <a:defRPr sz="1200"/>
            </a:lvl1pPr>
          </a:lstStyle>
          <a:p>
            <a:pPr lvl="0"/>
            <a:r>
              <a:rPr lang="en-US" noProof="0" dirty="0" smtClean="0"/>
              <a:t>Click icon to add picture</a:t>
            </a:r>
            <a:endParaRPr lang="en-GB" noProof="0" dirty="0"/>
          </a:p>
        </p:txBody>
      </p:sp>
      <p:sp>
        <p:nvSpPr>
          <p:cNvPr id="110"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20"/>
          </p:nvPr>
        </p:nvSpPr>
        <p:spPr>
          <a:xfrm>
            <a:off x="3600950" y="2160588"/>
            <a:ext cx="1080000" cy="1079501"/>
          </a:xfrm>
          <a:prstGeom prst="roundRect">
            <a:avLst>
              <a:gd name="adj" fmla="val 5400"/>
            </a:avLst>
          </a:prstGeom>
        </p:spPr>
        <p:txBody>
          <a:bodyPr>
            <a:normAutofit/>
          </a:bodyPr>
          <a:lstStyle>
            <a:lvl1pPr>
              <a:defRPr sz="1200"/>
            </a:lvl1pPr>
          </a:lstStyle>
          <a:p>
            <a:pPr lvl="0"/>
            <a:r>
              <a:rPr lang="en-US" noProof="0" dirty="0" smtClean="0"/>
              <a:t>Click icon to add picture</a:t>
            </a:r>
            <a:endParaRPr lang="en-GB" noProof="0" dirty="0"/>
          </a:p>
        </p:txBody>
      </p:sp>
      <p:sp>
        <p:nvSpPr>
          <p:cNvPr id="111"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21"/>
          </p:nvPr>
        </p:nvSpPr>
        <p:spPr>
          <a:xfrm>
            <a:off x="3598861" y="3600450"/>
            <a:ext cx="1080000" cy="1079501"/>
          </a:xfrm>
          <a:prstGeom prst="roundRect">
            <a:avLst>
              <a:gd name="adj" fmla="val 5400"/>
            </a:avLst>
          </a:prstGeom>
        </p:spPr>
        <p:txBody>
          <a:bodyPr>
            <a:normAutofit/>
          </a:bodyPr>
          <a:lstStyle>
            <a:lvl1pPr>
              <a:defRPr sz="1200"/>
            </a:lvl1pPr>
          </a:lstStyle>
          <a:p>
            <a:pPr lvl="0"/>
            <a:r>
              <a:rPr lang="en-US" noProof="0" dirty="0" smtClean="0"/>
              <a:t>Click icon to add picture</a:t>
            </a:r>
            <a:endParaRPr lang="en-GB" noProof="0" dirty="0"/>
          </a:p>
        </p:txBody>
      </p:sp>
      <p:sp>
        <p:nvSpPr>
          <p:cNvPr id="112"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22"/>
          </p:nvPr>
        </p:nvSpPr>
        <p:spPr>
          <a:xfrm>
            <a:off x="5038724" y="2160589"/>
            <a:ext cx="1080000" cy="1079501"/>
          </a:xfrm>
          <a:prstGeom prst="roundRect">
            <a:avLst>
              <a:gd name="adj" fmla="val 5400"/>
            </a:avLst>
          </a:prstGeom>
        </p:spPr>
        <p:txBody>
          <a:bodyPr>
            <a:normAutofit/>
          </a:bodyPr>
          <a:lstStyle>
            <a:lvl1pPr>
              <a:defRPr sz="1200"/>
            </a:lvl1pPr>
          </a:lstStyle>
          <a:p>
            <a:pPr lvl="0"/>
            <a:r>
              <a:rPr lang="en-US" noProof="0" dirty="0" smtClean="0"/>
              <a:t>Click icon to add picture</a:t>
            </a:r>
            <a:endParaRPr lang="en-GB" noProof="0" dirty="0"/>
          </a:p>
        </p:txBody>
      </p:sp>
      <p:sp>
        <p:nvSpPr>
          <p:cNvPr id="113"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23"/>
          </p:nvPr>
        </p:nvSpPr>
        <p:spPr>
          <a:xfrm>
            <a:off x="5027083" y="3600451"/>
            <a:ext cx="1080000" cy="1079501"/>
          </a:xfrm>
          <a:prstGeom prst="roundRect">
            <a:avLst>
              <a:gd name="adj" fmla="val 5400"/>
            </a:avLst>
          </a:prstGeom>
        </p:spPr>
        <p:txBody>
          <a:bodyPr>
            <a:normAutofit/>
          </a:bodyPr>
          <a:lstStyle>
            <a:lvl1pPr>
              <a:defRPr sz="1200"/>
            </a:lvl1pPr>
          </a:lstStyle>
          <a:p>
            <a:pPr lvl="0"/>
            <a:r>
              <a:rPr lang="en-US" noProof="0" dirty="0" smtClean="0"/>
              <a:t>Click icon to add picture</a:t>
            </a:r>
            <a:endParaRPr lang="en-GB" noProof="0" dirty="0"/>
          </a:p>
        </p:txBody>
      </p:sp>
      <p:sp>
        <p:nvSpPr>
          <p:cNvPr id="114"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24"/>
          </p:nvPr>
        </p:nvSpPr>
        <p:spPr>
          <a:xfrm>
            <a:off x="3598861" y="5040500"/>
            <a:ext cx="1080000" cy="1079501"/>
          </a:xfrm>
          <a:prstGeom prst="roundRect">
            <a:avLst>
              <a:gd name="adj" fmla="val 5400"/>
            </a:avLst>
          </a:prstGeom>
        </p:spPr>
        <p:txBody>
          <a:bodyPr>
            <a:normAutofit/>
          </a:bodyPr>
          <a:lstStyle>
            <a:lvl1pPr>
              <a:defRPr sz="1200"/>
            </a:lvl1pPr>
          </a:lstStyle>
          <a:p>
            <a:pPr lvl="0"/>
            <a:r>
              <a:rPr lang="en-US" noProof="0" dirty="0" smtClean="0"/>
              <a:t>Click icon to add picture</a:t>
            </a:r>
            <a:endParaRPr lang="en-GB" noProof="0" dirty="0"/>
          </a:p>
        </p:txBody>
      </p:sp>
      <p:sp>
        <p:nvSpPr>
          <p:cNvPr id="115"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25"/>
          </p:nvPr>
        </p:nvSpPr>
        <p:spPr>
          <a:xfrm>
            <a:off x="5027083" y="5040314"/>
            <a:ext cx="1080000" cy="1079501"/>
          </a:xfrm>
          <a:prstGeom prst="roundRect">
            <a:avLst>
              <a:gd name="adj" fmla="val 5400"/>
            </a:avLst>
          </a:prstGeom>
        </p:spPr>
        <p:txBody>
          <a:bodyPr>
            <a:normAutofit/>
          </a:bodyPr>
          <a:lstStyle>
            <a:lvl1pPr>
              <a:defRPr sz="1200"/>
            </a:lvl1pPr>
          </a:lstStyle>
          <a:p>
            <a:pPr lvl="0"/>
            <a:r>
              <a:rPr lang="en-US" noProof="0" dirty="0" smtClean="0"/>
              <a:t>Click icon to add picture</a:t>
            </a:r>
            <a:endParaRPr lang="en-GB" noProof="0" dirty="0"/>
          </a:p>
        </p:txBody>
      </p:sp>
      <p:sp>
        <p:nvSpPr>
          <p:cNvPr id="116"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26"/>
          </p:nvPr>
        </p:nvSpPr>
        <p:spPr>
          <a:xfrm>
            <a:off x="6482262" y="2160586"/>
            <a:ext cx="1080000" cy="1079501"/>
          </a:xfrm>
          <a:prstGeom prst="roundRect">
            <a:avLst>
              <a:gd name="adj" fmla="val 5400"/>
            </a:avLst>
          </a:prstGeom>
        </p:spPr>
        <p:txBody>
          <a:bodyPr>
            <a:normAutofit/>
          </a:bodyPr>
          <a:lstStyle>
            <a:lvl1pPr>
              <a:defRPr sz="1200"/>
            </a:lvl1pPr>
          </a:lstStyle>
          <a:p>
            <a:pPr lvl="0"/>
            <a:r>
              <a:rPr lang="en-US" noProof="0" dirty="0" smtClean="0"/>
              <a:t>Click icon to add picture</a:t>
            </a:r>
            <a:endParaRPr lang="en-GB" noProof="0" dirty="0"/>
          </a:p>
        </p:txBody>
      </p:sp>
      <p:sp>
        <p:nvSpPr>
          <p:cNvPr id="117"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27"/>
          </p:nvPr>
        </p:nvSpPr>
        <p:spPr>
          <a:xfrm>
            <a:off x="6480173" y="3600448"/>
            <a:ext cx="1080000" cy="1079501"/>
          </a:xfrm>
          <a:prstGeom prst="roundRect">
            <a:avLst>
              <a:gd name="adj" fmla="val 5400"/>
            </a:avLst>
          </a:prstGeom>
        </p:spPr>
        <p:txBody>
          <a:bodyPr>
            <a:normAutofit/>
          </a:bodyPr>
          <a:lstStyle>
            <a:lvl1pPr>
              <a:defRPr sz="1200"/>
            </a:lvl1pPr>
          </a:lstStyle>
          <a:p>
            <a:pPr lvl="0"/>
            <a:r>
              <a:rPr lang="en-US" noProof="0" dirty="0" smtClean="0"/>
              <a:t>Click icon to add picture</a:t>
            </a:r>
            <a:endParaRPr lang="en-GB" noProof="0" dirty="0"/>
          </a:p>
        </p:txBody>
      </p:sp>
      <p:sp>
        <p:nvSpPr>
          <p:cNvPr id="120"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30"/>
          </p:nvPr>
        </p:nvSpPr>
        <p:spPr>
          <a:xfrm>
            <a:off x="6480173" y="5040498"/>
            <a:ext cx="1080000" cy="1079501"/>
          </a:xfrm>
          <a:prstGeom prst="roundRect">
            <a:avLst>
              <a:gd name="adj" fmla="val 5400"/>
            </a:avLst>
          </a:prstGeom>
        </p:spPr>
        <p:txBody>
          <a:bodyPr>
            <a:normAutofit/>
          </a:bodyPr>
          <a:lstStyle>
            <a:lvl1pPr>
              <a:defRPr sz="1200"/>
            </a:lvl1pPr>
          </a:lstStyle>
          <a:p>
            <a:pPr lvl="0"/>
            <a:r>
              <a:rPr lang="en-US" noProof="0" dirty="0" smtClean="0"/>
              <a:t>Click icon to add picture</a:t>
            </a:r>
            <a:endParaRPr lang="en-GB" noProof="0" dirty="0"/>
          </a:p>
        </p:txBody>
      </p:sp>
      <p:sp>
        <p:nvSpPr>
          <p:cNvPr id="122" name="Date Placeholder 3"/>
          <p:cNvSpPr>
            <a:spLocks noGrp="1"/>
          </p:cNvSpPr>
          <p:nvPr>
            <p:ph type="dt" sz="half" idx="2"/>
          </p:nvPr>
        </p:nvSpPr>
        <p:spPr>
          <a:xfrm>
            <a:off x="719136" y="6480000"/>
            <a:ext cx="1871664" cy="378000"/>
          </a:xfrm>
          <a:prstGeom prst="rect">
            <a:avLst/>
          </a:prstGeom>
        </p:spPr>
        <p:txBody>
          <a:bodyPr lIns="0" tIns="0" rIns="0" bIns="0" anchor="ctr"/>
          <a:lstStyle>
            <a:lvl1pPr>
              <a:defRPr sz="800">
                <a:solidFill>
                  <a:schemeClr val="accent1"/>
                </a:solidFill>
              </a:defRPr>
            </a:lvl1pPr>
          </a:lstStyle>
          <a:p>
            <a:fld id="{2B7358CC-5F0F-DE45-B162-F1F79492E334}" type="datetime3">
              <a:rPr lang="en-GB" smtClean="0"/>
              <a:t>21 December, 2020</a:t>
            </a:fld>
            <a:endParaRPr lang="en-GB" dirty="0"/>
          </a:p>
        </p:txBody>
      </p:sp>
      <p:sp>
        <p:nvSpPr>
          <p:cNvPr id="123" name="Footer Placeholder 4"/>
          <p:cNvSpPr>
            <a:spLocks noGrp="1"/>
          </p:cNvSpPr>
          <p:nvPr>
            <p:ph type="ftr" sz="quarter" idx="3"/>
          </p:nvPr>
        </p:nvSpPr>
        <p:spPr>
          <a:xfrm>
            <a:off x="0" y="6480000"/>
            <a:ext cx="9144000" cy="378000"/>
          </a:xfrm>
          <a:prstGeom prst="rect">
            <a:avLst/>
          </a:prstGeom>
        </p:spPr>
        <p:txBody>
          <a:bodyPr lIns="0" tIns="0" rIns="0" bIns="0" anchor="ctr"/>
          <a:lstStyle>
            <a:lvl1pPr algn="ctr">
              <a:defRPr lang="en-GB"/>
            </a:lvl1pPr>
          </a:lstStyle>
          <a:p>
            <a:endParaRPr lang="en-GB"/>
          </a:p>
        </p:txBody>
      </p:sp>
      <p:sp>
        <p:nvSpPr>
          <p:cNvPr id="100" name="Slide Number Placeholder 5"/>
          <p:cNvSpPr>
            <a:spLocks noGrp="1"/>
          </p:cNvSpPr>
          <p:nvPr>
            <p:ph type="sldNum" sz="quarter" idx="4"/>
          </p:nvPr>
        </p:nvSpPr>
        <p:spPr>
          <a:xfrm>
            <a:off x="8279567" y="6480000"/>
            <a:ext cx="360002" cy="378000"/>
          </a:xfrm>
          <a:prstGeom prst="rect">
            <a:avLst/>
          </a:prstGeom>
        </p:spPr>
        <p:txBody>
          <a:bodyPr lIns="0" tIns="0" rIns="0" bIns="0" anchor="ctr"/>
          <a:lstStyle>
            <a:lvl1pPr algn="r">
              <a:defRPr sz="800">
                <a:solidFill>
                  <a:schemeClr val="accent1"/>
                </a:solidFill>
              </a:defRPr>
            </a:lvl1pPr>
          </a:lstStyle>
          <a:p>
            <a:fld id="{71F9F866-B438-9445-8D9F-1F8FF6608833}" type="slidenum">
              <a:rPr lang="en-GB" smtClean="0"/>
              <a:pPr/>
              <a:t>‹#›</a:t>
            </a:fld>
            <a:endParaRPr lang="en-GB" dirty="0"/>
          </a:p>
        </p:txBody>
      </p:sp>
    </p:spTree>
    <p:extLst>
      <p:ext uri="{BB962C8B-B14F-4D97-AF65-F5344CB8AC3E}">
        <p14:creationId xmlns:p14="http://schemas.microsoft.com/office/powerpoint/2010/main" val="1429119623"/>
      </p:ext>
    </p:extLst>
  </p:cSld>
  <p:clrMapOvr>
    <a:masterClrMapping/>
  </p:clrMapOvr>
  <p:timing>
    <p:tnLst>
      <p:par>
        <p:cTn id="1" dur="indefinite" restart="never" nodeType="tmRoot"/>
      </p:par>
    </p:tnLst>
  </p:timing>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9_Text + image">
    <p:spTree>
      <p:nvGrpSpPr>
        <p:cNvPr id="1" name=""/>
        <p:cNvGrpSpPr/>
        <p:nvPr/>
      </p:nvGrpSpPr>
      <p:grpSpPr>
        <a:xfrm>
          <a:off x="0" y="0"/>
          <a:ext cx="0" cy="0"/>
          <a:chOff x="0" y="0"/>
          <a:chExt cx="0" cy="0"/>
        </a:xfrm>
      </p:grpSpPr>
      <p:sp>
        <p:nvSpPr>
          <p:cNvPr id="2" name="Title 1" descr="Ideally your title should fit on one line." title="Slide title"/>
          <p:cNvSpPr>
            <a:spLocks noGrp="1"/>
          </p:cNvSpPr>
          <p:nvPr>
            <p:ph type="title"/>
          </p:nvPr>
        </p:nvSpPr>
        <p:spPr/>
        <p:txBody>
          <a:bodyPr/>
          <a:lstStyle/>
          <a:p>
            <a:r>
              <a:rPr lang="en-US" smtClean="0"/>
              <a:t>Click to edit Master title style</a:t>
            </a:r>
            <a:endParaRPr lang="en-GB"/>
          </a:p>
        </p:txBody>
      </p:sp>
      <p:sp>
        <p:nvSpPr>
          <p:cNvPr id="9"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14"/>
          </p:nvPr>
        </p:nvSpPr>
        <p:spPr>
          <a:xfrm>
            <a:off x="720724" y="2160587"/>
            <a:ext cx="2517774" cy="1079501"/>
          </a:xfrm>
          <a:prstGeom prst="roundRect">
            <a:avLst>
              <a:gd name="adj" fmla="val 5400"/>
            </a:avLst>
          </a:prstGeom>
        </p:spPr>
        <p:txBody>
          <a:bodyPr>
            <a:normAutofit/>
          </a:bodyPr>
          <a:lstStyle>
            <a:lvl1pPr>
              <a:defRPr sz="1200"/>
            </a:lvl1pPr>
          </a:lstStyle>
          <a:p>
            <a:pPr lvl="0"/>
            <a:r>
              <a:rPr lang="en-US" noProof="0" dirty="0" smtClean="0"/>
              <a:t>Click icon to add picture</a:t>
            </a:r>
            <a:endParaRPr lang="en-GB" noProof="0" dirty="0"/>
          </a:p>
        </p:txBody>
      </p:sp>
      <p:cxnSp>
        <p:nvCxnSpPr>
          <p:cNvPr id="99" name="Straight Connector 98"/>
          <p:cNvCxnSpPr/>
          <p:nvPr userDrawn="1"/>
        </p:nvCxnSpPr>
        <p:spPr>
          <a:xfrm>
            <a:off x="-3084" y="1709193"/>
            <a:ext cx="9147084" cy="0"/>
          </a:xfrm>
          <a:prstGeom prst="line">
            <a:avLst/>
          </a:prstGeom>
          <a:ln w="3175">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103"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15"/>
          </p:nvPr>
        </p:nvSpPr>
        <p:spPr>
          <a:xfrm>
            <a:off x="718634" y="3600449"/>
            <a:ext cx="2520531" cy="2519366"/>
          </a:xfrm>
          <a:prstGeom prst="roundRect">
            <a:avLst>
              <a:gd name="adj" fmla="val 5400"/>
            </a:avLst>
          </a:prstGeom>
        </p:spPr>
        <p:txBody>
          <a:bodyPr>
            <a:normAutofit/>
          </a:bodyPr>
          <a:lstStyle>
            <a:lvl1pPr>
              <a:defRPr sz="1200"/>
            </a:lvl1pPr>
          </a:lstStyle>
          <a:p>
            <a:pPr lvl="0"/>
            <a:r>
              <a:rPr lang="en-US" noProof="0" dirty="0" smtClean="0"/>
              <a:t>Click icon to add picture</a:t>
            </a:r>
            <a:endParaRPr lang="en-GB" noProof="0" dirty="0"/>
          </a:p>
        </p:txBody>
      </p:sp>
      <p:sp>
        <p:nvSpPr>
          <p:cNvPr id="110"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20"/>
          </p:nvPr>
        </p:nvSpPr>
        <p:spPr>
          <a:xfrm>
            <a:off x="3600949" y="2160588"/>
            <a:ext cx="2520527" cy="2519362"/>
          </a:xfrm>
          <a:prstGeom prst="roundRect">
            <a:avLst>
              <a:gd name="adj" fmla="val 5400"/>
            </a:avLst>
          </a:prstGeom>
        </p:spPr>
        <p:txBody>
          <a:bodyPr>
            <a:normAutofit/>
          </a:bodyPr>
          <a:lstStyle>
            <a:lvl1pPr>
              <a:defRPr sz="1200"/>
            </a:lvl1pPr>
          </a:lstStyle>
          <a:p>
            <a:pPr lvl="0"/>
            <a:r>
              <a:rPr lang="en-US" noProof="0" dirty="0" smtClean="0"/>
              <a:t>Click icon to add picture</a:t>
            </a:r>
            <a:endParaRPr lang="en-GB" noProof="0" dirty="0"/>
          </a:p>
        </p:txBody>
      </p:sp>
      <p:sp>
        <p:nvSpPr>
          <p:cNvPr id="114"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24"/>
          </p:nvPr>
        </p:nvSpPr>
        <p:spPr>
          <a:xfrm>
            <a:off x="3598860" y="5040500"/>
            <a:ext cx="2519363" cy="1079501"/>
          </a:xfrm>
          <a:prstGeom prst="roundRect">
            <a:avLst>
              <a:gd name="adj" fmla="val 5400"/>
            </a:avLst>
          </a:prstGeom>
        </p:spPr>
        <p:txBody>
          <a:bodyPr>
            <a:normAutofit/>
          </a:bodyPr>
          <a:lstStyle>
            <a:lvl1pPr>
              <a:defRPr sz="1200"/>
            </a:lvl1pPr>
          </a:lstStyle>
          <a:p>
            <a:pPr lvl="0"/>
            <a:r>
              <a:rPr lang="en-US" noProof="0" dirty="0" smtClean="0"/>
              <a:t>Click icon to add picture</a:t>
            </a:r>
            <a:endParaRPr lang="en-GB" noProof="0" dirty="0"/>
          </a:p>
        </p:txBody>
      </p:sp>
      <p:sp>
        <p:nvSpPr>
          <p:cNvPr id="116"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26"/>
          </p:nvPr>
        </p:nvSpPr>
        <p:spPr>
          <a:xfrm>
            <a:off x="6482262" y="2160586"/>
            <a:ext cx="2157306" cy="3959415"/>
          </a:xfrm>
          <a:prstGeom prst="roundRect">
            <a:avLst>
              <a:gd name="adj" fmla="val 5400"/>
            </a:avLst>
          </a:prstGeom>
        </p:spPr>
        <p:txBody>
          <a:bodyPr>
            <a:normAutofit/>
          </a:bodyPr>
          <a:lstStyle>
            <a:lvl1pPr>
              <a:defRPr sz="1200"/>
            </a:lvl1pPr>
          </a:lstStyle>
          <a:p>
            <a:pPr lvl="0"/>
            <a:r>
              <a:rPr lang="en-US" noProof="0" dirty="0" smtClean="0"/>
              <a:t>Click icon to add picture</a:t>
            </a:r>
            <a:endParaRPr lang="en-GB" noProof="0" dirty="0"/>
          </a:p>
        </p:txBody>
      </p:sp>
      <p:sp>
        <p:nvSpPr>
          <p:cNvPr id="122" name="Date Placeholder 3"/>
          <p:cNvSpPr>
            <a:spLocks noGrp="1"/>
          </p:cNvSpPr>
          <p:nvPr>
            <p:ph type="dt" sz="half" idx="2"/>
          </p:nvPr>
        </p:nvSpPr>
        <p:spPr>
          <a:xfrm>
            <a:off x="719136" y="6480000"/>
            <a:ext cx="1871664" cy="378000"/>
          </a:xfrm>
          <a:prstGeom prst="rect">
            <a:avLst/>
          </a:prstGeom>
        </p:spPr>
        <p:txBody>
          <a:bodyPr lIns="0" tIns="0" rIns="0" bIns="0" anchor="ctr"/>
          <a:lstStyle>
            <a:lvl1pPr>
              <a:defRPr sz="800">
                <a:solidFill>
                  <a:schemeClr val="accent1"/>
                </a:solidFill>
              </a:defRPr>
            </a:lvl1pPr>
          </a:lstStyle>
          <a:p>
            <a:fld id="{2B7358CC-5F0F-DE45-B162-F1F79492E334}" type="datetime3">
              <a:rPr lang="en-GB" smtClean="0"/>
              <a:t>21 December, 2020</a:t>
            </a:fld>
            <a:endParaRPr lang="en-GB" dirty="0"/>
          </a:p>
        </p:txBody>
      </p:sp>
      <p:sp>
        <p:nvSpPr>
          <p:cNvPr id="123" name="Footer Placeholder 4"/>
          <p:cNvSpPr>
            <a:spLocks noGrp="1"/>
          </p:cNvSpPr>
          <p:nvPr>
            <p:ph type="ftr" sz="quarter" idx="3"/>
          </p:nvPr>
        </p:nvSpPr>
        <p:spPr>
          <a:xfrm>
            <a:off x="0" y="6480000"/>
            <a:ext cx="9144000" cy="378000"/>
          </a:xfrm>
          <a:prstGeom prst="rect">
            <a:avLst/>
          </a:prstGeom>
        </p:spPr>
        <p:txBody>
          <a:bodyPr lIns="0" tIns="0" rIns="0" bIns="0" anchor="ctr"/>
          <a:lstStyle>
            <a:lvl1pPr algn="ctr">
              <a:defRPr lang="en-GB"/>
            </a:lvl1pPr>
          </a:lstStyle>
          <a:p>
            <a:endParaRPr lang="en-GB"/>
          </a:p>
        </p:txBody>
      </p:sp>
      <p:sp>
        <p:nvSpPr>
          <p:cNvPr id="100" name="Slide Number Placeholder 5"/>
          <p:cNvSpPr>
            <a:spLocks noGrp="1"/>
          </p:cNvSpPr>
          <p:nvPr>
            <p:ph type="sldNum" sz="quarter" idx="4"/>
          </p:nvPr>
        </p:nvSpPr>
        <p:spPr>
          <a:xfrm>
            <a:off x="8279567" y="6480000"/>
            <a:ext cx="360002" cy="378000"/>
          </a:xfrm>
          <a:prstGeom prst="rect">
            <a:avLst/>
          </a:prstGeom>
        </p:spPr>
        <p:txBody>
          <a:bodyPr lIns="0" tIns="0" rIns="0" bIns="0" anchor="ctr"/>
          <a:lstStyle>
            <a:lvl1pPr algn="r">
              <a:defRPr sz="800">
                <a:solidFill>
                  <a:schemeClr val="accent1"/>
                </a:solidFill>
              </a:defRPr>
            </a:lvl1pPr>
          </a:lstStyle>
          <a:p>
            <a:fld id="{71F9F866-B438-9445-8D9F-1F8FF6608833}" type="slidenum">
              <a:rPr lang="en-GB" smtClean="0"/>
              <a:pPr/>
              <a:t>‹#›</a:t>
            </a:fld>
            <a:endParaRPr lang="en-GB" dirty="0"/>
          </a:p>
        </p:txBody>
      </p:sp>
    </p:spTree>
    <p:extLst>
      <p:ext uri="{BB962C8B-B14F-4D97-AF65-F5344CB8AC3E}">
        <p14:creationId xmlns:p14="http://schemas.microsoft.com/office/powerpoint/2010/main" val="2762893991"/>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719134" y="0"/>
            <a:ext cx="6291266" cy="1079499"/>
          </a:xfrm>
        </p:spPr>
        <p:txBody>
          <a:bodyPr/>
          <a:lstStyle/>
          <a:p>
            <a:r>
              <a:rPr lang="en-GB" dirty="0" smtClean="0"/>
              <a:t>Click to edit Master title style</a:t>
            </a:r>
            <a:endParaRPr lang="en-US" dirty="0"/>
          </a:p>
        </p:txBody>
      </p:sp>
      <p:sp>
        <p:nvSpPr>
          <p:cNvPr id="54" name="Date Placeholder 3"/>
          <p:cNvSpPr>
            <a:spLocks noGrp="1"/>
          </p:cNvSpPr>
          <p:nvPr>
            <p:ph type="dt" sz="half" idx="10"/>
          </p:nvPr>
        </p:nvSpPr>
        <p:spPr>
          <a:xfrm>
            <a:off x="719136" y="6480000"/>
            <a:ext cx="1871664" cy="378000"/>
          </a:xfrm>
          <a:prstGeom prst="rect">
            <a:avLst/>
          </a:prstGeom>
        </p:spPr>
        <p:txBody>
          <a:bodyPr lIns="0" tIns="0" rIns="0" bIns="0" anchor="ctr"/>
          <a:lstStyle>
            <a:lvl1pPr>
              <a:defRPr sz="800">
                <a:solidFill>
                  <a:schemeClr val="accent1"/>
                </a:solidFill>
              </a:defRPr>
            </a:lvl1pPr>
          </a:lstStyle>
          <a:p>
            <a:fld id="{64815ECD-0D2A-4942-A2BB-9C0FFC9E6DD9}" type="datetime3">
              <a:rPr lang="en-GB" smtClean="0"/>
              <a:t>21 December, 2020</a:t>
            </a:fld>
            <a:endParaRPr lang="en-GB" dirty="0"/>
          </a:p>
        </p:txBody>
      </p:sp>
      <p:sp>
        <p:nvSpPr>
          <p:cNvPr id="55" name="Footer Placeholder 4"/>
          <p:cNvSpPr>
            <a:spLocks noGrp="1"/>
          </p:cNvSpPr>
          <p:nvPr>
            <p:ph type="ftr" sz="quarter" idx="3"/>
          </p:nvPr>
        </p:nvSpPr>
        <p:spPr>
          <a:xfrm>
            <a:off x="0" y="6480000"/>
            <a:ext cx="9144000" cy="378000"/>
          </a:xfrm>
          <a:prstGeom prst="rect">
            <a:avLst/>
          </a:prstGeom>
        </p:spPr>
        <p:txBody>
          <a:bodyPr lIns="0" tIns="0" rIns="0" bIns="0" anchor="ctr"/>
          <a:lstStyle>
            <a:lvl1pPr algn="ctr">
              <a:defRPr lang="en-GB"/>
            </a:lvl1pPr>
          </a:lstStyle>
          <a:p>
            <a:endParaRPr lang="en-GB"/>
          </a:p>
        </p:txBody>
      </p:sp>
      <p:sp>
        <p:nvSpPr>
          <p:cNvPr id="57" name="Slide Number Placeholder 5"/>
          <p:cNvSpPr>
            <a:spLocks noGrp="1"/>
          </p:cNvSpPr>
          <p:nvPr>
            <p:ph type="sldNum" sz="quarter" idx="4"/>
          </p:nvPr>
        </p:nvSpPr>
        <p:spPr>
          <a:xfrm>
            <a:off x="8279567" y="6480000"/>
            <a:ext cx="360002" cy="378000"/>
          </a:xfrm>
          <a:prstGeom prst="rect">
            <a:avLst/>
          </a:prstGeom>
        </p:spPr>
        <p:txBody>
          <a:bodyPr lIns="0" tIns="0" rIns="0" bIns="0" anchor="ctr"/>
          <a:lstStyle>
            <a:lvl1pPr algn="r">
              <a:defRPr sz="800">
                <a:solidFill>
                  <a:schemeClr val="accent1"/>
                </a:solidFill>
              </a:defRPr>
            </a:lvl1pPr>
          </a:lstStyle>
          <a:p>
            <a:fld id="{71F9F866-B438-9445-8D9F-1F8FF6608833}" type="slidenum">
              <a:rPr lang="en-GB" smtClean="0"/>
              <a:pPr/>
              <a:t>‹#›</a:t>
            </a:fld>
            <a:endParaRPr lang="en-GB" dirty="0"/>
          </a:p>
        </p:txBody>
      </p:sp>
      <p:sp>
        <p:nvSpPr>
          <p:cNvPr id="5" name="Text Placeholder 4"/>
          <p:cNvSpPr>
            <a:spLocks noGrp="1"/>
          </p:cNvSpPr>
          <p:nvPr>
            <p:ph type="body" sz="quarter" idx="11"/>
          </p:nvPr>
        </p:nvSpPr>
        <p:spPr>
          <a:xfrm>
            <a:off x="719138" y="1446213"/>
            <a:ext cx="3605212" cy="5033962"/>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sp>
        <p:nvSpPr>
          <p:cNvPr id="7" name="Text Placeholder 6"/>
          <p:cNvSpPr>
            <a:spLocks noGrp="1"/>
          </p:cNvSpPr>
          <p:nvPr>
            <p:ph type="body" sz="quarter" idx="12"/>
          </p:nvPr>
        </p:nvSpPr>
        <p:spPr>
          <a:xfrm>
            <a:off x="4819650" y="1446213"/>
            <a:ext cx="3605213" cy="5033962"/>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spTree>
    <p:extLst>
      <p:ext uri="{BB962C8B-B14F-4D97-AF65-F5344CB8AC3E}">
        <p14:creationId xmlns:p14="http://schemas.microsoft.com/office/powerpoint/2010/main" val="3199726294"/>
      </p:ext>
    </p:extLst>
  </p:cSld>
  <p:clrMapOvr>
    <a:masterClrMapping/>
  </p:clrMapOvr>
  <p:timing>
    <p:tnLst>
      <p:par>
        <p:cTn id="1" dur="indefinite" restart="never" nodeType="tmRoot"/>
      </p:par>
    </p:tnLst>
  </p:timing>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1_Single column layout">
    <p:spTree>
      <p:nvGrpSpPr>
        <p:cNvPr id="1" name=""/>
        <p:cNvGrpSpPr/>
        <p:nvPr/>
      </p:nvGrpSpPr>
      <p:grpSpPr>
        <a:xfrm>
          <a:off x="0" y="0"/>
          <a:ext cx="0" cy="0"/>
          <a:chOff x="0" y="0"/>
          <a:chExt cx="0" cy="0"/>
        </a:xfrm>
      </p:grpSpPr>
      <p:sp>
        <p:nvSpPr>
          <p:cNvPr id="2" name="Title 1" descr="Ideally your title should fit on one line." title="Slide title"/>
          <p:cNvSpPr>
            <a:spLocks noGrp="1"/>
          </p:cNvSpPr>
          <p:nvPr>
            <p:ph type="title"/>
          </p:nvPr>
        </p:nvSpPr>
        <p:spPr/>
        <p:txBody>
          <a:bodyPr/>
          <a:lstStyle/>
          <a:p>
            <a:r>
              <a:rPr lang="en-GB" smtClean="0"/>
              <a:t>Click to edit Master title style</a:t>
            </a:r>
            <a:endParaRPr lang="en-GB" dirty="0"/>
          </a:p>
        </p:txBody>
      </p:sp>
      <p:sp>
        <p:nvSpPr>
          <p:cNvPr id="16" name="Text Placeholder 6" descr="First level - paragraph text&#10;Second level - bullet 1&#10;Third level - bullet 2&#10;&#10;No more than 100 words per slide" title="Main text copy"/>
          <p:cNvSpPr>
            <a:spLocks noGrp="1"/>
          </p:cNvSpPr>
          <p:nvPr>
            <p:ph type="body" sz="quarter" idx="13"/>
          </p:nvPr>
        </p:nvSpPr>
        <p:spPr>
          <a:xfrm>
            <a:off x="2517773" y="2160588"/>
            <a:ext cx="5761796" cy="3239412"/>
          </a:xfrm>
        </p:spPr>
        <p:txBody>
          <a:bodyPr/>
          <a:lstStyle>
            <a:lvl1pPr marL="0" marR="0" indent="0" algn="l" defTabSz="914400" rtl="0" eaLnBrk="0" fontAlgn="base" latinLnBrk="0" hangingPunct="0">
              <a:lnSpc>
                <a:spcPct val="100000"/>
              </a:lnSpc>
              <a:spcBef>
                <a:spcPts val="0"/>
              </a:spcBef>
              <a:spcAft>
                <a:spcPts val="600"/>
              </a:spcAft>
              <a:buClrTx/>
              <a:buSzTx/>
              <a:buFontTx/>
              <a:buNone/>
              <a:tabLst/>
              <a:defRPr sz="2000">
                <a:solidFill>
                  <a:schemeClr val="tx1"/>
                </a:solidFill>
                <a:latin typeface="Franklin Gothic Book"/>
                <a:cs typeface="Franklin Gothic Book"/>
              </a:defRPr>
            </a:lvl1pPr>
            <a:lvl2pPr marL="179388" marR="0" indent="-179388" algn="l" defTabSz="914400" rtl="0" eaLnBrk="0" fontAlgn="base" latinLnBrk="0" hangingPunct="0">
              <a:lnSpc>
                <a:spcPct val="100000"/>
              </a:lnSpc>
              <a:spcBef>
                <a:spcPts val="0"/>
              </a:spcBef>
              <a:spcAft>
                <a:spcPts val="600"/>
              </a:spcAft>
              <a:buClrTx/>
              <a:buSzTx/>
              <a:buFont typeface="Arial" charset="0"/>
              <a:buChar char="•"/>
              <a:tabLst/>
              <a:defRPr>
                <a:solidFill>
                  <a:schemeClr val="tx1"/>
                </a:solidFill>
                <a:latin typeface="Franklin Gothic Book"/>
                <a:ea typeface="Franklin Gothic Book"/>
                <a:cs typeface="Franklin Gothic Book"/>
              </a:defRPr>
            </a:lvl2pPr>
            <a:lvl3pPr marL="360000" marR="0" indent="-180000" algn="l" defTabSz="914400" rtl="0" eaLnBrk="0" fontAlgn="base" latinLnBrk="0" hangingPunct="0">
              <a:lnSpc>
                <a:spcPct val="100000"/>
              </a:lnSpc>
              <a:spcBef>
                <a:spcPts val="0"/>
              </a:spcBef>
              <a:spcAft>
                <a:spcPts val="600"/>
              </a:spcAft>
              <a:buClrTx/>
              <a:buSzTx/>
              <a:buFont typeface="Arial"/>
              <a:buChar char="•"/>
              <a:tabLst/>
              <a:defRPr>
                <a:solidFill>
                  <a:schemeClr val="tx1"/>
                </a:solidFill>
                <a:latin typeface="Franklin Gothic Book"/>
                <a:ea typeface="Franklin Gothic Book"/>
                <a:cs typeface="Franklin Gothic Book"/>
              </a:defRPr>
            </a:lvl3pPr>
            <a:lvl4pPr marL="540000" marR="0" indent="-180000" algn="l" defTabSz="914400" rtl="0" eaLnBrk="0" fontAlgn="base" latinLnBrk="0" hangingPunct="0">
              <a:lnSpc>
                <a:spcPct val="100000"/>
              </a:lnSpc>
              <a:spcBef>
                <a:spcPts val="0"/>
              </a:spcBef>
              <a:spcAft>
                <a:spcPts val="600"/>
              </a:spcAft>
              <a:buClrTx/>
              <a:buSzTx/>
              <a:buFont typeface="Arial"/>
              <a:buChar char="•"/>
              <a:tabLst/>
              <a:defRPr>
                <a:latin typeface="Franklin Gothic Book"/>
                <a:ea typeface="Franklin Gothic Book"/>
                <a:cs typeface="Franklin Gothic Book"/>
              </a:defRPr>
            </a:lvl4pPr>
          </a:lstStyle>
          <a:p>
            <a:pPr marL="0" marR="0" lvl="0"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dirty="0" smtClean="0">
                <a:ln>
                  <a:noFill/>
                </a:ln>
                <a:solidFill>
                  <a:srgbClr val="58595B"/>
                </a:solidFill>
                <a:effectLst/>
                <a:uLnTx/>
                <a:uFillTx/>
                <a:latin typeface="Arial" pitchFamily="34" charset="0"/>
                <a:ea typeface="ＭＳ Ｐゴシック" charset="0"/>
                <a:cs typeface="Arial" pitchFamily="34" charset="0"/>
              </a:rPr>
              <a:t>Click to edit Master text styles</a:t>
            </a:r>
          </a:p>
          <a:p>
            <a:pPr marL="179388" marR="0" lvl="1" indent="-179388" algn="l" defTabSz="914400" rtl="0" eaLnBrk="0" fontAlgn="base" latinLnBrk="0" hangingPunct="0">
              <a:lnSpc>
                <a:spcPct val="100000"/>
              </a:lnSpc>
              <a:spcBef>
                <a:spcPts val="0"/>
              </a:spcBef>
              <a:spcAft>
                <a:spcPts val="1200"/>
              </a:spcAft>
              <a:buClrTx/>
              <a:buSzTx/>
              <a:buFont typeface="Arial" charset="0"/>
              <a:buChar char="•"/>
              <a:tabLst/>
              <a:defRPr/>
            </a:pPr>
            <a:r>
              <a:rPr kumimoji="0" lang="en-US" sz="1200" b="0" i="0" u="none" strike="noStrike" kern="1200" cap="none" spc="0" normalizeH="0" baseline="0" noProof="0" dirty="0" smtClean="0">
                <a:ln>
                  <a:noFill/>
                </a:ln>
                <a:solidFill>
                  <a:srgbClr val="58595B"/>
                </a:solidFill>
                <a:effectLst/>
                <a:uLnTx/>
                <a:uFillTx/>
                <a:latin typeface="Arial" pitchFamily="34" charset="0"/>
                <a:ea typeface="Arial" charset="0"/>
                <a:cs typeface="Arial" pitchFamily="34" charset="0"/>
              </a:rPr>
              <a:t>Second level</a:t>
            </a:r>
          </a:p>
          <a:p>
            <a:pPr marL="360000" marR="0" lvl="2" indent="-180000" algn="l" defTabSz="914400" rtl="0" eaLnBrk="0" fontAlgn="base" latinLnBrk="0" hangingPunct="0">
              <a:lnSpc>
                <a:spcPct val="100000"/>
              </a:lnSpc>
              <a:spcBef>
                <a:spcPts val="0"/>
              </a:spcBef>
              <a:spcAft>
                <a:spcPts val="1200"/>
              </a:spcAft>
              <a:buClrTx/>
              <a:buSzTx/>
              <a:buFont typeface="Arial"/>
              <a:buChar char="•"/>
              <a:tabLst/>
              <a:defRPr/>
            </a:pPr>
            <a:r>
              <a:rPr kumimoji="0" lang="en-US" sz="1200" b="0" i="0" u="none" strike="noStrike" kern="1200" cap="none" spc="0" normalizeH="0" baseline="0" noProof="0" dirty="0" smtClean="0">
                <a:ln>
                  <a:noFill/>
                </a:ln>
                <a:solidFill>
                  <a:srgbClr val="58595B"/>
                </a:solidFill>
                <a:effectLst/>
                <a:uLnTx/>
                <a:uFillTx/>
                <a:latin typeface="Arial" pitchFamily="34" charset="0"/>
                <a:ea typeface="Arial" charset="0"/>
                <a:cs typeface="Arial" pitchFamily="34" charset="0"/>
              </a:rPr>
              <a:t>Third level</a:t>
            </a:r>
          </a:p>
          <a:p>
            <a:pPr marL="540000" marR="0" lvl="3" indent="-180000" algn="l" defTabSz="914400" rtl="0" eaLnBrk="0" fontAlgn="base" latinLnBrk="0" hangingPunct="0">
              <a:lnSpc>
                <a:spcPct val="100000"/>
              </a:lnSpc>
              <a:spcBef>
                <a:spcPts val="0"/>
              </a:spcBef>
              <a:spcAft>
                <a:spcPts val="1200"/>
              </a:spcAft>
              <a:buClrTx/>
              <a:buSzTx/>
              <a:buFont typeface="Arial"/>
              <a:buChar char="•"/>
              <a:tabLst/>
              <a:defRPr/>
            </a:pPr>
            <a:r>
              <a:rPr kumimoji="0" lang="en-US" sz="1200" b="0" i="0" u="none" strike="noStrike" kern="1200" cap="none" spc="0" normalizeH="0" baseline="0" noProof="0" dirty="0" smtClean="0">
                <a:ln>
                  <a:noFill/>
                </a:ln>
                <a:solidFill>
                  <a:srgbClr val="58595B"/>
                </a:solidFill>
                <a:effectLst/>
                <a:uLnTx/>
                <a:uFillTx/>
                <a:latin typeface="Arial" pitchFamily="34" charset="0"/>
                <a:ea typeface="Arial" charset="0"/>
                <a:cs typeface="Arial" pitchFamily="34" charset="0"/>
              </a:rPr>
              <a:t>Fourth level</a:t>
            </a:r>
          </a:p>
        </p:txBody>
      </p:sp>
      <p:cxnSp>
        <p:nvCxnSpPr>
          <p:cNvPr id="166" name="Straight Connector 165"/>
          <p:cNvCxnSpPr/>
          <p:nvPr userDrawn="1"/>
        </p:nvCxnSpPr>
        <p:spPr>
          <a:xfrm>
            <a:off x="-3084" y="1709193"/>
            <a:ext cx="9147084" cy="0"/>
          </a:xfrm>
          <a:prstGeom prst="line">
            <a:avLst/>
          </a:prstGeom>
          <a:ln w="3175">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56" name="Date Placeholder 3"/>
          <p:cNvSpPr>
            <a:spLocks noGrp="1"/>
          </p:cNvSpPr>
          <p:nvPr>
            <p:ph type="dt" sz="half" idx="2"/>
          </p:nvPr>
        </p:nvSpPr>
        <p:spPr>
          <a:xfrm>
            <a:off x="719136" y="6480000"/>
            <a:ext cx="1871664" cy="378000"/>
          </a:xfrm>
          <a:prstGeom prst="rect">
            <a:avLst/>
          </a:prstGeom>
        </p:spPr>
        <p:txBody>
          <a:bodyPr lIns="0" tIns="0" rIns="0" bIns="0" anchor="ctr"/>
          <a:lstStyle>
            <a:lvl1pPr>
              <a:defRPr sz="800">
                <a:solidFill>
                  <a:schemeClr val="accent1"/>
                </a:solidFill>
              </a:defRPr>
            </a:lvl1pPr>
          </a:lstStyle>
          <a:p>
            <a:fld id="{4AC23DB2-FB1A-4E43-8F6F-8E1E5CEC6EBA}" type="datetime3">
              <a:rPr lang="en-GB" smtClean="0"/>
              <a:t>21 December, 2020</a:t>
            </a:fld>
            <a:endParaRPr lang="en-GB" dirty="0"/>
          </a:p>
        </p:txBody>
      </p:sp>
      <p:sp>
        <p:nvSpPr>
          <p:cNvPr id="57" name="Footer Placeholder 4"/>
          <p:cNvSpPr>
            <a:spLocks noGrp="1"/>
          </p:cNvSpPr>
          <p:nvPr>
            <p:ph type="ftr" sz="quarter" idx="3"/>
          </p:nvPr>
        </p:nvSpPr>
        <p:spPr>
          <a:xfrm>
            <a:off x="0" y="6480000"/>
            <a:ext cx="9144000" cy="378000"/>
          </a:xfrm>
          <a:prstGeom prst="rect">
            <a:avLst/>
          </a:prstGeom>
        </p:spPr>
        <p:txBody>
          <a:bodyPr lIns="0" tIns="0" rIns="0" bIns="0" anchor="ctr"/>
          <a:lstStyle>
            <a:lvl1pPr algn="ctr">
              <a:defRPr lang="en-GB"/>
            </a:lvl1pPr>
          </a:lstStyle>
          <a:p>
            <a:endParaRPr lang="en-GB"/>
          </a:p>
        </p:txBody>
      </p:sp>
      <p:sp>
        <p:nvSpPr>
          <p:cNvPr id="59"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14"/>
          </p:nvPr>
        </p:nvSpPr>
        <p:spPr>
          <a:xfrm>
            <a:off x="719135" y="2160586"/>
            <a:ext cx="1439864" cy="3779411"/>
          </a:xfrm>
          <a:prstGeom prst="roundRect">
            <a:avLst>
              <a:gd name="adj" fmla="val 10455"/>
            </a:avLst>
          </a:prstGeom>
        </p:spPr>
        <p:txBody>
          <a:bodyPr>
            <a:normAutofit/>
          </a:bodyPr>
          <a:lstStyle>
            <a:lvl1pPr>
              <a:defRPr sz="1200"/>
            </a:lvl1pPr>
          </a:lstStyle>
          <a:p>
            <a:pPr lvl="0"/>
            <a:r>
              <a:rPr lang="en-US" noProof="0" dirty="0" smtClean="0"/>
              <a:t>Click icon to add picture</a:t>
            </a:r>
            <a:endParaRPr lang="en-GB" noProof="0" dirty="0"/>
          </a:p>
        </p:txBody>
      </p:sp>
      <p:sp>
        <p:nvSpPr>
          <p:cNvPr id="60" name="Text Placeholder 6" descr="First level - paragraph text&#10;Second level - bullet 1&#10;Third level - bullet 2&#10;&#10;No more than 100 words per slide" title="Main text copy"/>
          <p:cNvSpPr>
            <a:spLocks noGrp="1"/>
          </p:cNvSpPr>
          <p:nvPr>
            <p:ph type="body" sz="quarter" idx="15"/>
          </p:nvPr>
        </p:nvSpPr>
        <p:spPr>
          <a:xfrm>
            <a:off x="2517772" y="5399999"/>
            <a:ext cx="5761796" cy="530821"/>
          </a:xfrm>
        </p:spPr>
        <p:txBody>
          <a:bodyPr anchor="b">
            <a:normAutofit/>
          </a:bodyPr>
          <a:lstStyle>
            <a:lvl1pPr marL="0" marR="0" indent="0" algn="l" defTabSz="914400" rtl="0" eaLnBrk="0" fontAlgn="base" latinLnBrk="0" hangingPunct="0">
              <a:lnSpc>
                <a:spcPct val="100000"/>
              </a:lnSpc>
              <a:spcBef>
                <a:spcPts val="0"/>
              </a:spcBef>
              <a:spcAft>
                <a:spcPts val="1200"/>
              </a:spcAft>
              <a:buClrTx/>
              <a:buSzTx/>
              <a:buFontTx/>
              <a:buNone/>
              <a:tabLst/>
              <a:defRPr sz="1000">
                <a:solidFill>
                  <a:schemeClr val="tx1"/>
                </a:solidFill>
                <a:latin typeface="Franklin Gothic Book"/>
                <a:cs typeface="Franklin Gothic Book"/>
              </a:defRPr>
            </a:lvl1pPr>
            <a:lvl2pPr marL="179388" marR="0" indent="-179388" algn="l" defTabSz="914400" rtl="0" eaLnBrk="0" fontAlgn="base" latinLnBrk="0" hangingPunct="0">
              <a:lnSpc>
                <a:spcPct val="100000"/>
              </a:lnSpc>
              <a:spcBef>
                <a:spcPts val="0"/>
              </a:spcBef>
              <a:spcAft>
                <a:spcPts val="1200"/>
              </a:spcAft>
              <a:buClrTx/>
              <a:buSzTx/>
              <a:buFont typeface="Arial" charset="0"/>
              <a:buChar char="•"/>
              <a:tabLst/>
              <a:defRPr>
                <a:solidFill>
                  <a:schemeClr val="tx1"/>
                </a:solidFill>
              </a:defRPr>
            </a:lvl2pPr>
            <a:lvl3pPr marL="360000" marR="0" indent="-180000" algn="l" defTabSz="914400" rtl="0" eaLnBrk="0" fontAlgn="base" latinLnBrk="0" hangingPunct="0">
              <a:lnSpc>
                <a:spcPct val="100000"/>
              </a:lnSpc>
              <a:spcBef>
                <a:spcPts val="0"/>
              </a:spcBef>
              <a:spcAft>
                <a:spcPts val="1200"/>
              </a:spcAft>
              <a:buClrTx/>
              <a:buSzTx/>
              <a:buFont typeface="Arial"/>
              <a:buChar char="•"/>
              <a:tabLst/>
              <a:defRPr>
                <a:solidFill>
                  <a:schemeClr val="tx1"/>
                </a:solidFill>
              </a:defRPr>
            </a:lvl3pPr>
            <a:lvl4pPr marL="540000" marR="0" indent="-180000" algn="l" defTabSz="914400" rtl="0" eaLnBrk="0" fontAlgn="base" latinLnBrk="0" hangingPunct="0">
              <a:lnSpc>
                <a:spcPct val="100000"/>
              </a:lnSpc>
              <a:spcBef>
                <a:spcPts val="0"/>
              </a:spcBef>
              <a:spcAft>
                <a:spcPts val="1200"/>
              </a:spcAft>
              <a:buClrTx/>
              <a:buSzTx/>
              <a:buFont typeface="Arial"/>
              <a:buChar char="•"/>
              <a:tabLst/>
              <a:defRPr/>
            </a:lvl4pPr>
          </a:lstStyle>
          <a:p>
            <a:pPr marL="0" marR="0" lvl="0"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dirty="0" smtClean="0">
                <a:ln>
                  <a:noFill/>
                </a:ln>
                <a:solidFill>
                  <a:srgbClr val="58595B"/>
                </a:solidFill>
                <a:effectLst/>
                <a:uLnTx/>
                <a:uFillTx/>
                <a:latin typeface="Arial" pitchFamily="34" charset="0"/>
                <a:ea typeface="ＭＳ Ｐゴシック" charset="0"/>
                <a:cs typeface="Arial" pitchFamily="34" charset="0"/>
              </a:rPr>
              <a:t>Click to edit Master text styles</a:t>
            </a:r>
          </a:p>
        </p:txBody>
      </p:sp>
      <p:sp>
        <p:nvSpPr>
          <p:cNvPr id="61" name="Slide Number Placeholder 5"/>
          <p:cNvSpPr>
            <a:spLocks noGrp="1"/>
          </p:cNvSpPr>
          <p:nvPr>
            <p:ph type="sldNum" sz="quarter" idx="4"/>
          </p:nvPr>
        </p:nvSpPr>
        <p:spPr>
          <a:xfrm>
            <a:off x="8279567" y="6480000"/>
            <a:ext cx="360002" cy="378000"/>
          </a:xfrm>
          <a:prstGeom prst="rect">
            <a:avLst/>
          </a:prstGeom>
        </p:spPr>
        <p:txBody>
          <a:bodyPr lIns="0" tIns="0" rIns="0" bIns="0" anchor="ctr"/>
          <a:lstStyle>
            <a:lvl1pPr algn="r">
              <a:defRPr sz="800">
                <a:solidFill>
                  <a:schemeClr val="accent1"/>
                </a:solidFill>
              </a:defRPr>
            </a:lvl1pPr>
          </a:lstStyle>
          <a:p>
            <a:fld id="{71F9F866-B438-9445-8D9F-1F8FF6608833}" type="slidenum">
              <a:rPr lang="en-GB" smtClean="0"/>
              <a:pPr/>
              <a:t>‹#›</a:t>
            </a:fld>
            <a:endParaRPr lang="en-GB" dirty="0"/>
          </a:p>
        </p:txBody>
      </p:sp>
    </p:spTree>
    <p:extLst>
      <p:ext uri="{BB962C8B-B14F-4D97-AF65-F5344CB8AC3E}">
        <p14:creationId xmlns:p14="http://schemas.microsoft.com/office/powerpoint/2010/main" val="365882255"/>
      </p:ext>
    </p:extLst>
  </p:cSld>
  <p:clrMapOvr>
    <a:masterClrMapping/>
  </p:clrMapOvr>
  <p:timing>
    <p:tnLst>
      <p:par>
        <p:cTn id="1" dur="indefinite" restart="never" nodeType="tmRoot"/>
      </p:par>
    </p:tnLst>
  </p:timing>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2_Single column layout">
    <p:spTree>
      <p:nvGrpSpPr>
        <p:cNvPr id="1" name=""/>
        <p:cNvGrpSpPr/>
        <p:nvPr/>
      </p:nvGrpSpPr>
      <p:grpSpPr>
        <a:xfrm>
          <a:off x="0" y="0"/>
          <a:ext cx="0" cy="0"/>
          <a:chOff x="0" y="0"/>
          <a:chExt cx="0" cy="0"/>
        </a:xfrm>
      </p:grpSpPr>
      <p:sp>
        <p:nvSpPr>
          <p:cNvPr id="2" name="Title 1" descr="Ideally your title should fit on one line." title="Slide title"/>
          <p:cNvSpPr>
            <a:spLocks noGrp="1"/>
          </p:cNvSpPr>
          <p:nvPr>
            <p:ph type="title"/>
          </p:nvPr>
        </p:nvSpPr>
        <p:spPr/>
        <p:txBody>
          <a:bodyPr/>
          <a:lstStyle/>
          <a:p>
            <a:r>
              <a:rPr lang="en-GB" smtClean="0"/>
              <a:t>Click to edit Master title style</a:t>
            </a:r>
            <a:endParaRPr lang="en-GB" dirty="0"/>
          </a:p>
        </p:txBody>
      </p:sp>
      <p:sp>
        <p:nvSpPr>
          <p:cNvPr id="16" name="Text Placeholder 6" descr="First level - paragraph text&#10;Second level - bullet 1&#10;Third level - bullet 2&#10;&#10;No more than 100 words per slide" title="Main text copy"/>
          <p:cNvSpPr>
            <a:spLocks noGrp="1"/>
          </p:cNvSpPr>
          <p:nvPr>
            <p:ph type="body" sz="quarter" idx="13"/>
          </p:nvPr>
        </p:nvSpPr>
        <p:spPr>
          <a:xfrm>
            <a:off x="719135" y="2160588"/>
            <a:ext cx="6119814" cy="3239412"/>
          </a:xfrm>
        </p:spPr>
        <p:txBody>
          <a:bodyPr/>
          <a:lstStyle>
            <a:lvl1pPr marL="0" marR="0" indent="0" algn="l" defTabSz="914400" rtl="0" eaLnBrk="0" fontAlgn="base" latinLnBrk="0" hangingPunct="0">
              <a:lnSpc>
                <a:spcPct val="100000"/>
              </a:lnSpc>
              <a:spcBef>
                <a:spcPts val="0"/>
              </a:spcBef>
              <a:spcAft>
                <a:spcPts val="1200"/>
              </a:spcAft>
              <a:buClrTx/>
              <a:buSzTx/>
              <a:buFontTx/>
              <a:buNone/>
              <a:tabLst/>
              <a:defRPr sz="2000">
                <a:solidFill>
                  <a:schemeClr val="tx1"/>
                </a:solidFill>
                <a:latin typeface="Franklin Gothic Book"/>
                <a:cs typeface="Franklin Gothic Book"/>
              </a:defRPr>
            </a:lvl1pPr>
            <a:lvl2pPr marL="179388" marR="0" indent="-179388" algn="l" defTabSz="914400" rtl="0" eaLnBrk="0" fontAlgn="base" latinLnBrk="0" hangingPunct="0">
              <a:lnSpc>
                <a:spcPct val="100000"/>
              </a:lnSpc>
              <a:spcBef>
                <a:spcPts val="0"/>
              </a:spcBef>
              <a:spcAft>
                <a:spcPts val="1200"/>
              </a:spcAft>
              <a:buClrTx/>
              <a:buSzTx/>
              <a:buFont typeface="Arial" charset="0"/>
              <a:buChar char="•"/>
              <a:tabLst/>
              <a:defRPr>
                <a:solidFill>
                  <a:schemeClr val="tx1"/>
                </a:solidFill>
                <a:latin typeface="Franklin Gothic Book"/>
                <a:ea typeface="Franklin Gothic Book"/>
                <a:cs typeface="Franklin Gothic Book"/>
              </a:defRPr>
            </a:lvl2pPr>
            <a:lvl3pPr marL="360000" marR="0" indent="-180000" algn="l" defTabSz="914400" rtl="0" eaLnBrk="0" fontAlgn="base" latinLnBrk="0" hangingPunct="0">
              <a:lnSpc>
                <a:spcPct val="100000"/>
              </a:lnSpc>
              <a:spcBef>
                <a:spcPts val="0"/>
              </a:spcBef>
              <a:spcAft>
                <a:spcPts val="1200"/>
              </a:spcAft>
              <a:buClrTx/>
              <a:buSzTx/>
              <a:buFont typeface="Arial"/>
              <a:buChar char="•"/>
              <a:tabLst/>
              <a:defRPr>
                <a:solidFill>
                  <a:schemeClr val="tx1"/>
                </a:solidFill>
                <a:latin typeface="Franklin Gothic Book"/>
                <a:ea typeface="Franklin Gothic Book"/>
                <a:cs typeface="Franklin Gothic Book"/>
              </a:defRPr>
            </a:lvl3pPr>
            <a:lvl4pPr marL="540000" marR="0" indent="-180000" algn="l" defTabSz="914400" rtl="0" eaLnBrk="0" fontAlgn="base" latinLnBrk="0" hangingPunct="0">
              <a:lnSpc>
                <a:spcPct val="100000"/>
              </a:lnSpc>
              <a:spcBef>
                <a:spcPts val="0"/>
              </a:spcBef>
              <a:spcAft>
                <a:spcPts val="1200"/>
              </a:spcAft>
              <a:buClrTx/>
              <a:buSzTx/>
              <a:buFont typeface="Arial"/>
              <a:buChar char="•"/>
              <a:tabLst/>
              <a:defRPr>
                <a:latin typeface="Franklin Gothic Book"/>
                <a:ea typeface="Franklin Gothic Book"/>
                <a:cs typeface="Franklin Gothic Book"/>
              </a:defRPr>
            </a:lvl4pPr>
          </a:lstStyle>
          <a:p>
            <a:pPr marL="0" marR="0" lvl="0"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dirty="0" smtClean="0">
                <a:ln>
                  <a:noFill/>
                </a:ln>
                <a:solidFill>
                  <a:srgbClr val="58595B"/>
                </a:solidFill>
                <a:effectLst/>
                <a:uLnTx/>
                <a:uFillTx/>
                <a:latin typeface="Arial" pitchFamily="34" charset="0"/>
                <a:ea typeface="ＭＳ Ｐゴシック" charset="0"/>
                <a:cs typeface="Arial" pitchFamily="34" charset="0"/>
              </a:rPr>
              <a:t>Click to edit Master text styles</a:t>
            </a:r>
          </a:p>
          <a:p>
            <a:pPr marL="179388" marR="0" lvl="1" indent="-179388" algn="l" defTabSz="914400" rtl="0" eaLnBrk="0" fontAlgn="base" latinLnBrk="0" hangingPunct="0">
              <a:lnSpc>
                <a:spcPct val="100000"/>
              </a:lnSpc>
              <a:spcBef>
                <a:spcPts val="0"/>
              </a:spcBef>
              <a:spcAft>
                <a:spcPts val="1200"/>
              </a:spcAft>
              <a:buClrTx/>
              <a:buSzTx/>
              <a:buFont typeface="Arial" charset="0"/>
              <a:buChar char="•"/>
              <a:tabLst/>
              <a:defRPr/>
            </a:pPr>
            <a:r>
              <a:rPr kumimoji="0" lang="en-US" sz="1200" b="0" i="0" u="none" strike="noStrike" kern="1200" cap="none" spc="0" normalizeH="0" baseline="0" noProof="0" dirty="0" smtClean="0">
                <a:ln>
                  <a:noFill/>
                </a:ln>
                <a:solidFill>
                  <a:srgbClr val="58595B"/>
                </a:solidFill>
                <a:effectLst/>
                <a:uLnTx/>
                <a:uFillTx/>
                <a:latin typeface="Arial" pitchFamily="34" charset="0"/>
                <a:ea typeface="Arial" charset="0"/>
                <a:cs typeface="Arial" pitchFamily="34" charset="0"/>
              </a:rPr>
              <a:t>Second level</a:t>
            </a:r>
          </a:p>
          <a:p>
            <a:pPr marL="360000" marR="0" lvl="2" indent="-180000" algn="l" defTabSz="914400" rtl="0" eaLnBrk="0" fontAlgn="base" latinLnBrk="0" hangingPunct="0">
              <a:lnSpc>
                <a:spcPct val="100000"/>
              </a:lnSpc>
              <a:spcBef>
                <a:spcPts val="0"/>
              </a:spcBef>
              <a:spcAft>
                <a:spcPts val="1200"/>
              </a:spcAft>
              <a:buClrTx/>
              <a:buSzTx/>
              <a:buFont typeface="Arial"/>
              <a:buChar char="•"/>
              <a:tabLst/>
              <a:defRPr/>
            </a:pPr>
            <a:r>
              <a:rPr kumimoji="0" lang="en-US" sz="1200" b="0" i="0" u="none" strike="noStrike" kern="1200" cap="none" spc="0" normalizeH="0" baseline="0" noProof="0" dirty="0" smtClean="0">
                <a:ln>
                  <a:noFill/>
                </a:ln>
                <a:solidFill>
                  <a:srgbClr val="58595B"/>
                </a:solidFill>
                <a:effectLst/>
                <a:uLnTx/>
                <a:uFillTx/>
                <a:latin typeface="Arial" pitchFamily="34" charset="0"/>
                <a:ea typeface="Arial" charset="0"/>
                <a:cs typeface="Arial" pitchFamily="34" charset="0"/>
              </a:rPr>
              <a:t>Third level</a:t>
            </a:r>
          </a:p>
          <a:p>
            <a:pPr marL="540000" marR="0" lvl="3" indent="-180000" algn="l" defTabSz="914400" rtl="0" eaLnBrk="0" fontAlgn="base" latinLnBrk="0" hangingPunct="0">
              <a:lnSpc>
                <a:spcPct val="100000"/>
              </a:lnSpc>
              <a:spcBef>
                <a:spcPts val="0"/>
              </a:spcBef>
              <a:spcAft>
                <a:spcPts val="1200"/>
              </a:spcAft>
              <a:buClrTx/>
              <a:buSzTx/>
              <a:buFont typeface="Arial"/>
              <a:buChar char="•"/>
              <a:tabLst/>
              <a:defRPr/>
            </a:pPr>
            <a:r>
              <a:rPr kumimoji="0" lang="en-US" sz="1200" b="0" i="0" u="none" strike="noStrike" kern="1200" cap="none" spc="0" normalizeH="0" baseline="0" noProof="0" dirty="0" smtClean="0">
                <a:ln>
                  <a:noFill/>
                </a:ln>
                <a:solidFill>
                  <a:srgbClr val="58595B"/>
                </a:solidFill>
                <a:effectLst/>
                <a:uLnTx/>
                <a:uFillTx/>
                <a:latin typeface="Arial" pitchFamily="34" charset="0"/>
                <a:ea typeface="Arial" charset="0"/>
                <a:cs typeface="Arial" pitchFamily="34" charset="0"/>
              </a:rPr>
              <a:t>Fourth level</a:t>
            </a:r>
          </a:p>
        </p:txBody>
      </p:sp>
      <p:cxnSp>
        <p:nvCxnSpPr>
          <p:cNvPr id="166" name="Straight Connector 165"/>
          <p:cNvCxnSpPr/>
          <p:nvPr userDrawn="1"/>
        </p:nvCxnSpPr>
        <p:spPr>
          <a:xfrm>
            <a:off x="-3084" y="1709193"/>
            <a:ext cx="9147084" cy="0"/>
          </a:xfrm>
          <a:prstGeom prst="line">
            <a:avLst/>
          </a:prstGeom>
          <a:ln w="3175">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56" name="Date Placeholder 3"/>
          <p:cNvSpPr>
            <a:spLocks noGrp="1"/>
          </p:cNvSpPr>
          <p:nvPr>
            <p:ph type="dt" sz="half" idx="2"/>
          </p:nvPr>
        </p:nvSpPr>
        <p:spPr>
          <a:xfrm>
            <a:off x="719136" y="6480000"/>
            <a:ext cx="1871664" cy="378000"/>
          </a:xfrm>
          <a:prstGeom prst="rect">
            <a:avLst/>
          </a:prstGeom>
        </p:spPr>
        <p:txBody>
          <a:bodyPr lIns="0" tIns="0" rIns="0" bIns="0" anchor="ctr"/>
          <a:lstStyle>
            <a:lvl1pPr>
              <a:defRPr sz="800">
                <a:solidFill>
                  <a:schemeClr val="accent1"/>
                </a:solidFill>
              </a:defRPr>
            </a:lvl1pPr>
          </a:lstStyle>
          <a:p>
            <a:fld id="{4AC23DB2-FB1A-4E43-8F6F-8E1E5CEC6EBA}" type="datetime3">
              <a:rPr lang="en-GB" smtClean="0"/>
              <a:t>21 December, 2020</a:t>
            </a:fld>
            <a:endParaRPr lang="en-GB" dirty="0"/>
          </a:p>
        </p:txBody>
      </p:sp>
      <p:sp>
        <p:nvSpPr>
          <p:cNvPr id="57" name="Footer Placeholder 4"/>
          <p:cNvSpPr>
            <a:spLocks noGrp="1"/>
          </p:cNvSpPr>
          <p:nvPr>
            <p:ph type="ftr" sz="quarter" idx="3"/>
          </p:nvPr>
        </p:nvSpPr>
        <p:spPr>
          <a:xfrm>
            <a:off x="0" y="6480000"/>
            <a:ext cx="9144000" cy="378000"/>
          </a:xfrm>
          <a:prstGeom prst="rect">
            <a:avLst/>
          </a:prstGeom>
        </p:spPr>
        <p:txBody>
          <a:bodyPr lIns="0" tIns="0" rIns="0" bIns="0" anchor="ctr"/>
          <a:lstStyle>
            <a:lvl1pPr algn="ctr">
              <a:defRPr lang="en-GB"/>
            </a:lvl1pPr>
          </a:lstStyle>
          <a:p>
            <a:endParaRPr lang="en-GB"/>
          </a:p>
        </p:txBody>
      </p:sp>
      <p:sp>
        <p:nvSpPr>
          <p:cNvPr id="59"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14"/>
          </p:nvPr>
        </p:nvSpPr>
        <p:spPr>
          <a:xfrm>
            <a:off x="7200104" y="2160588"/>
            <a:ext cx="1439864" cy="3779411"/>
          </a:xfrm>
          <a:prstGeom prst="roundRect">
            <a:avLst>
              <a:gd name="adj" fmla="val 10455"/>
            </a:avLst>
          </a:prstGeom>
        </p:spPr>
        <p:txBody>
          <a:bodyPr>
            <a:normAutofit/>
          </a:bodyPr>
          <a:lstStyle>
            <a:lvl1pPr>
              <a:defRPr sz="1200"/>
            </a:lvl1pPr>
          </a:lstStyle>
          <a:p>
            <a:pPr lvl="0"/>
            <a:r>
              <a:rPr lang="en-US" noProof="0" dirty="0" smtClean="0"/>
              <a:t>Click icon to add picture</a:t>
            </a:r>
            <a:endParaRPr lang="en-GB" noProof="0" dirty="0"/>
          </a:p>
        </p:txBody>
      </p:sp>
      <p:sp>
        <p:nvSpPr>
          <p:cNvPr id="60" name="Text Placeholder 6" descr="First level - paragraph text&#10;Second level - bullet 1&#10;Third level - bullet 2&#10;&#10;No more than 100 words per slide" title="Main text copy"/>
          <p:cNvSpPr>
            <a:spLocks noGrp="1"/>
          </p:cNvSpPr>
          <p:nvPr>
            <p:ph type="body" sz="quarter" idx="15"/>
          </p:nvPr>
        </p:nvSpPr>
        <p:spPr>
          <a:xfrm>
            <a:off x="720724" y="5409178"/>
            <a:ext cx="6118223" cy="530821"/>
          </a:xfrm>
        </p:spPr>
        <p:txBody>
          <a:bodyPr anchor="b">
            <a:normAutofit/>
          </a:bodyPr>
          <a:lstStyle>
            <a:lvl1pPr marL="0" marR="0" indent="0" algn="l" defTabSz="914400" rtl="0" eaLnBrk="0" fontAlgn="base" latinLnBrk="0" hangingPunct="0">
              <a:lnSpc>
                <a:spcPct val="100000"/>
              </a:lnSpc>
              <a:spcBef>
                <a:spcPts val="0"/>
              </a:spcBef>
              <a:spcAft>
                <a:spcPts val="1200"/>
              </a:spcAft>
              <a:buClrTx/>
              <a:buSzTx/>
              <a:buFontTx/>
              <a:buNone/>
              <a:tabLst/>
              <a:defRPr sz="1000">
                <a:solidFill>
                  <a:schemeClr val="tx1"/>
                </a:solidFill>
                <a:latin typeface="Franklin Gothic Book"/>
                <a:cs typeface="Franklin Gothic Book"/>
              </a:defRPr>
            </a:lvl1pPr>
            <a:lvl2pPr marL="179388" marR="0" indent="-179388" algn="l" defTabSz="914400" rtl="0" eaLnBrk="0" fontAlgn="base" latinLnBrk="0" hangingPunct="0">
              <a:lnSpc>
                <a:spcPct val="100000"/>
              </a:lnSpc>
              <a:spcBef>
                <a:spcPts val="0"/>
              </a:spcBef>
              <a:spcAft>
                <a:spcPts val="1200"/>
              </a:spcAft>
              <a:buClrTx/>
              <a:buSzTx/>
              <a:buFont typeface="Arial" charset="0"/>
              <a:buChar char="•"/>
              <a:tabLst/>
              <a:defRPr>
                <a:solidFill>
                  <a:schemeClr val="tx1"/>
                </a:solidFill>
              </a:defRPr>
            </a:lvl2pPr>
            <a:lvl3pPr marL="360000" marR="0" indent="-180000" algn="l" defTabSz="914400" rtl="0" eaLnBrk="0" fontAlgn="base" latinLnBrk="0" hangingPunct="0">
              <a:lnSpc>
                <a:spcPct val="100000"/>
              </a:lnSpc>
              <a:spcBef>
                <a:spcPts val="0"/>
              </a:spcBef>
              <a:spcAft>
                <a:spcPts val="1200"/>
              </a:spcAft>
              <a:buClrTx/>
              <a:buSzTx/>
              <a:buFont typeface="Arial"/>
              <a:buChar char="•"/>
              <a:tabLst/>
              <a:defRPr>
                <a:solidFill>
                  <a:schemeClr val="tx1"/>
                </a:solidFill>
              </a:defRPr>
            </a:lvl3pPr>
            <a:lvl4pPr marL="540000" marR="0" indent="-180000" algn="l" defTabSz="914400" rtl="0" eaLnBrk="0" fontAlgn="base" latinLnBrk="0" hangingPunct="0">
              <a:lnSpc>
                <a:spcPct val="100000"/>
              </a:lnSpc>
              <a:spcBef>
                <a:spcPts val="0"/>
              </a:spcBef>
              <a:spcAft>
                <a:spcPts val="1200"/>
              </a:spcAft>
              <a:buClrTx/>
              <a:buSzTx/>
              <a:buFont typeface="Arial"/>
              <a:buChar char="•"/>
              <a:tabLst/>
              <a:defRPr/>
            </a:lvl4pPr>
          </a:lstStyle>
          <a:p>
            <a:pPr marL="0" marR="0" lvl="0"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dirty="0" smtClean="0">
                <a:ln>
                  <a:noFill/>
                </a:ln>
                <a:solidFill>
                  <a:srgbClr val="58595B"/>
                </a:solidFill>
                <a:effectLst/>
                <a:uLnTx/>
                <a:uFillTx/>
                <a:latin typeface="Arial" pitchFamily="34" charset="0"/>
                <a:ea typeface="ＭＳ Ｐゴシック" charset="0"/>
                <a:cs typeface="Arial" pitchFamily="34" charset="0"/>
              </a:rPr>
              <a:t>Click to edit Master text styles</a:t>
            </a:r>
          </a:p>
        </p:txBody>
      </p:sp>
      <p:sp>
        <p:nvSpPr>
          <p:cNvPr id="61" name="Slide Number Placeholder 5"/>
          <p:cNvSpPr>
            <a:spLocks noGrp="1"/>
          </p:cNvSpPr>
          <p:nvPr>
            <p:ph type="sldNum" sz="quarter" idx="4"/>
          </p:nvPr>
        </p:nvSpPr>
        <p:spPr>
          <a:xfrm>
            <a:off x="8279567" y="6480000"/>
            <a:ext cx="360002" cy="378000"/>
          </a:xfrm>
          <a:prstGeom prst="rect">
            <a:avLst/>
          </a:prstGeom>
        </p:spPr>
        <p:txBody>
          <a:bodyPr lIns="0" tIns="0" rIns="0" bIns="0" anchor="ctr"/>
          <a:lstStyle>
            <a:lvl1pPr algn="r">
              <a:defRPr sz="800">
                <a:solidFill>
                  <a:schemeClr val="accent1"/>
                </a:solidFill>
              </a:defRPr>
            </a:lvl1pPr>
          </a:lstStyle>
          <a:p>
            <a:fld id="{71F9F866-B438-9445-8D9F-1F8FF6608833}" type="slidenum">
              <a:rPr lang="en-GB" smtClean="0"/>
              <a:pPr/>
              <a:t>‹#›</a:t>
            </a:fld>
            <a:endParaRPr lang="en-GB" dirty="0"/>
          </a:p>
        </p:txBody>
      </p:sp>
    </p:spTree>
    <p:extLst>
      <p:ext uri="{BB962C8B-B14F-4D97-AF65-F5344CB8AC3E}">
        <p14:creationId xmlns:p14="http://schemas.microsoft.com/office/powerpoint/2010/main" val="1680058998"/>
      </p:ext>
    </p:extLst>
  </p:cSld>
  <p:clrMapOvr>
    <a:masterClrMapping/>
  </p:clrMapOvr>
  <p:timing>
    <p:tnLst>
      <p:par>
        <p:cTn id="1" dur="indefinite" restart="never" nodeType="tmRoot"/>
      </p:par>
    </p:tnLst>
  </p:timing>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2_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719134" y="0"/>
            <a:ext cx="6291266" cy="1079499"/>
          </a:xfrm>
        </p:spPr>
        <p:txBody>
          <a:bodyPr/>
          <a:lstStyle/>
          <a:p>
            <a:r>
              <a:rPr lang="en-GB" dirty="0" smtClean="0"/>
              <a:t>Click to edit Master title style</a:t>
            </a:r>
            <a:endParaRPr lang="en-US" dirty="0"/>
          </a:p>
        </p:txBody>
      </p:sp>
      <p:sp>
        <p:nvSpPr>
          <p:cNvPr id="4" name="Text Placeholder 3"/>
          <p:cNvSpPr>
            <a:spLocks noGrp="1"/>
          </p:cNvSpPr>
          <p:nvPr>
            <p:ph type="body" sz="half" idx="2"/>
          </p:nvPr>
        </p:nvSpPr>
        <p:spPr>
          <a:xfrm>
            <a:off x="5038724" y="2160588"/>
            <a:ext cx="3600844" cy="3959412"/>
          </a:xfrm>
          <a:prstGeom prst="rect">
            <a:avLst/>
          </a:prstGeom>
        </p:spPr>
        <p:txBody>
          <a:bodyPr>
            <a:normAutofit/>
          </a:bodyPr>
          <a:lstStyle>
            <a:lvl1pPr marL="0" marR="0" indent="0" algn="l" defTabSz="914400" rtl="0" eaLnBrk="0" fontAlgn="base" latinLnBrk="0" hangingPunct="0">
              <a:lnSpc>
                <a:spcPct val="100000"/>
              </a:lnSpc>
              <a:spcBef>
                <a:spcPts val="0"/>
              </a:spcBef>
              <a:spcAft>
                <a:spcPts val="600"/>
              </a:spcAft>
              <a:buClrTx/>
              <a:buSzTx/>
              <a:buFontTx/>
              <a:buNone/>
              <a:tabLst/>
              <a:defRPr>
                <a:latin typeface="Franklin Gothic Book"/>
                <a:cs typeface="Franklin Gothic Book"/>
              </a:defRPr>
            </a:lvl1pPr>
            <a:lvl2pPr marL="179388" marR="0" indent="-179388" algn="l" defTabSz="914400" rtl="0" eaLnBrk="0" fontAlgn="base" latinLnBrk="0" hangingPunct="0">
              <a:lnSpc>
                <a:spcPct val="100000"/>
              </a:lnSpc>
              <a:spcBef>
                <a:spcPts val="0"/>
              </a:spcBef>
              <a:spcAft>
                <a:spcPts val="600"/>
              </a:spcAft>
              <a:buClrTx/>
              <a:buSzTx/>
              <a:buFont typeface="Arial" charset="0"/>
              <a:buChar char="•"/>
              <a:tabLst/>
              <a:defRPr>
                <a:latin typeface="Franklin Gothic Book"/>
                <a:ea typeface="Franklin Gothic Book"/>
                <a:cs typeface="Franklin Gothic Book"/>
              </a:defRPr>
            </a:lvl2pPr>
            <a:lvl3pPr marL="360000" marR="0" indent="-180000" algn="l" defTabSz="914400" rtl="0" eaLnBrk="0" fontAlgn="base" latinLnBrk="0" hangingPunct="0">
              <a:lnSpc>
                <a:spcPct val="100000"/>
              </a:lnSpc>
              <a:spcBef>
                <a:spcPts val="0"/>
              </a:spcBef>
              <a:spcAft>
                <a:spcPts val="600"/>
              </a:spcAft>
              <a:buClrTx/>
              <a:buSzTx/>
              <a:buFont typeface="Arial"/>
              <a:buChar char="•"/>
              <a:tabLst/>
              <a:defRPr>
                <a:latin typeface="Franklin Gothic Book"/>
                <a:ea typeface="Franklin Gothic Book"/>
                <a:cs typeface="Franklin Gothic Book"/>
              </a:defRPr>
            </a:lvl3pPr>
            <a:lvl4pPr marL="540000" marR="0" indent="-180000" algn="l" defTabSz="914400" rtl="0" eaLnBrk="0" fontAlgn="base" latinLnBrk="0" hangingPunct="0">
              <a:lnSpc>
                <a:spcPct val="100000"/>
              </a:lnSpc>
              <a:spcBef>
                <a:spcPts val="0"/>
              </a:spcBef>
              <a:spcAft>
                <a:spcPts val="600"/>
              </a:spcAft>
              <a:buClrTx/>
              <a:buSzTx/>
              <a:buFont typeface="Arial"/>
              <a:buChar char="•"/>
              <a:tabLst/>
              <a:defRPr>
                <a:latin typeface="Franklin Gothic Book"/>
                <a:ea typeface="Franklin Gothic Book"/>
                <a:cs typeface="Franklin Gothic Book"/>
              </a:defRPr>
            </a:lvl4pPr>
          </a:lstStyle>
          <a:p>
            <a:pPr marL="0" marR="0" lvl="0"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dirty="0" smtClean="0">
                <a:ln>
                  <a:noFill/>
                </a:ln>
                <a:solidFill>
                  <a:srgbClr val="58595B"/>
                </a:solidFill>
                <a:effectLst/>
                <a:uLnTx/>
                <a:uFillTx/>
                <a:latin typeface="Arial" pitchFamily="34" charset="0"/>
                <a:ea typeface="ＭＳ Ｐゴシック" charset="0"/>
                <a:cs typeface="Arial" pitchFamily="34" charset="0"/>
              </a:rPr>
              <a:t>Click to edit Master text styles</a:t>
            </a:r>
          </a:p>
          <a:p>
            <a:pPr marL="179388" marR="0" lvl="1" indent="-179388" algn="l" defTabSz="914400" rtl="0" eaLnBrk="0" fontAlgn="base" latinLnBrk="0" hangingPunct="0">
              <a:lnSpc>
                <a:spcPct val="100000"/>
              </a:lnSpc>
              <a:spcBef>
                <a:spcPts val="0"/>
              </a:spcBef>
              <a:spcAft>
                <a:spcPts val="1200"/>
              </a:spcAft>
              <a:buClrTx/>
              <a:buSzTx/>
              <a:buFont typeface="Arial" charset="0"/>
              <a:buChar char="•"/>
              <a:tabLst/>
              <a:defRPr/>
            </a:pPr>
            <a:r>
              <a:rPr kumimoji="0" lang="en-US" sz="1200" b="0" i="0" u="none" strike="noStrike" kern="1200" cap="none" spc="0" normalizeH="0" baseline="0" noProof="0" dirty="0" smtClean="0">
                <a:ln>
                  <a:noFill/>
                </a:ln>
                <a:solidFill>
                  <a:srgbClr val="58595B"/>
                </a:solidFill>
                <a:effectLst/>
                <a:uLnTx/>
                <a:uFillTx/>
                <a:latin typeface="Arial" pitchFamily="34" charset="0"/>
                <a:ea typeface="Arial" charset="0"/>
                <a:cs typeface="Arial" pitchFamily="34" charset="0"/>
              </a:rPr>
              <a:t>Second level</a:t>
            </a:r>
          </a:p>
          <a:p>
            <a:pPr marL="360000" marR="0" lvl="2" indent="-180000" algn="l" defTabSz="914400" rtl="0" eaLnBrk="0" fontAlgn="base" latinLnBrk="0" hangingPunct="0">
              <a:lnSpc>
                <a:spcPct val="100000"/>
              </a:lnSpc>
              <a:spcBef>
                <a:spcPts val="0"/>
              </a:spcBef>
              <a:spcAft>
                <a:spcPts val="1200"/>
              </a:spcAft>
              <a:buClrTx/>
              <a:buSzTx/>
              <a:buFont typeface="Arial"/>
              <a:buChar char="•"/>
              <a:tabLst/>
              <a:defRPr/>
            </a:pPr>
            <a:r>
              <a:rPr kumimoji="0" lang="en-US" sz="1200" b="0" i="0" u="none" strike="noStrike" kern="1200" cap="none" spc="0" normalizeH="0" baseline="0" noProof="0" dirty="0" smtClean="0">
                <a:ln>
                  <a:noFill/>
                </a:ln>
                <a:solidFill>
                  <a:srgbClr val="58595B"/>
                </a:solidFill>
                <a:effectLst/>
                <a:uLnTx/>
                <a:uFillTx/>
                <a:latin typeface="Arial" pitchFamily="34" charset="0"/>
                <a:ea typeface="Arial" charset="0"/>
                <a:cs typeface="Arial" pitchFamily="34" charset="0"/>
              </a:rPr>
              <a:t>Third level</a:t>
            </a:r>
          </a:p>
          <a:p>
            <a:pPr marL="540000" marR="0" lvl="3" indent="-180000" algn="l" defTabSz="914400" rtl="0" eaLnBrk="0" fontAlgn="base" latinLnBrk="0" hangingPunct="0">
              <a:lnSpc>
                <a:spcPct val="100000"/>
              </a:lnSpc>
              <a:spcBef>
                <a:spcPts val="0"/>
              </a:spcBef>
              <a:spcAft>
                <a:spcPts val="1200"/>
              </a:spcAft>
              <a:buClrTx/>
              <a:buSzTx/>
              <a:buFont typeface="Arial"/>
              <a:buChar char="•"/>
              <a:tabLst/>
              <a:defRPr/>
            </a:pPr>
            <a:r>
              <a:rPr kumimoji="0" lang="en-US" sz="1200" b="0" i="0" u="none" strike="noStrike" kern="1200" cap="none" spc="0" normalizeH="0" baseline="0" noProof="0" dirty="0" smtClean="0">
                <a:ln>
                  <a:noFill/>
                </a:ln>
                <a:solidFill>
                  <a:srgbClr val="58595B"/>
                </a:solidFill>
                <a:effectLst/>
                <a:uLnTx/>
                <a:uFillTx/>
                <a:latin typeface="Arial" pitchFamily="34" charset="0"/>
                <a:ea typeface="Arial" charset="0"/>
                <a:cs typeface="Arial" pitchFamily="34" charset="0"/>
              </a:rPr>
              <a:t>Fourth level</a:t>
            </a:r>
          </a:p>
        </p:txBody>
      </p:sp>
      <p:sp>
        <p:nvSpPr>
          <p:cNvPr id="54" name="Date Placeholder 3"/>
          <p:cNvSpPr>
            <a:spLocks noGrp="1"/>
          </p:cNvSpPr>
          <p:nvPr>
            <p:ph type="dt" sz="half" idx="10"/>
          </p:nvPr>
        </p:nvSpPr>
        <p:spPr>
          <a:xfrm>
            <a:off x="719136" y="6480000"/>
            <a:ext cx="1871664" cy="378000"/>
          </a:xfrm>
          <a:prstGeom prst="rect">
            <a:avLst/>
          </a:prstGeom>
        </p:spPr>
        <p:txBody>
          <a:bodyPr lIns="0" tIns="0" rIns="0" bIns="0" anchor="ctr"/>
          <a:lstStyle>
            <a:lvl1pPr>
              <a:defRPr sz="800">
                <a:solidFill>
                  <a:schemeClr val="accent1"/>
                </a:solidFill>
              </a:defRPr>
            </a:lvl1pPr>
          </a:lstStyle>
          <a:p>
            <a:fld id="{64815ECD-0D2A-4942-A2BB-9C0FFC9E6DD9}" type="datetime3">
              <a:rPr lang="en-GB" smtClean="0"/>
              <a:t>21 December, 2020</a:t>
            </a:fld>
            <a:endParaRPr lang="en-GB" dirty="0"/>
          </a:p>
        </p:txBody>
      </p:sp>
      <p:sp>
        <p:nvSpPr>
          <p:cNvPr id="55" name="Footer Placeholder 4"/>
          <p:cNvSpPr>
            <a:spLocks noGrp="1"/>
          </p:cNvSpPr>
          <p:nvPr>
            <p:ph type="ftr" sz="quarter" idx="3"/>
          </p:nvPr>
        </p:nvSpPr>
        <p:spPr>
          <a:xfrm>
            <a:off x="0" y="6480000"/>
            <a:ext cx="9144000" cy="378000"/>
          </a:xfrm>
          <a:prstGeom prst="rect">
            <a:avLst/>
          </a:prstGeom>
        </p:spPr>
        <p:txBody>
          <a:bodyPr lIns="0" tIns="0" rIns="0" bIns="0" anchor="ctr"/>
          <a:lstStyle>
            <a:lvl1pPr algn="ctr">
              <a:defRPr lang="en-GB"/>
            </a:lvl1pPr>
          </a:lstStyle>
          <a:p>
            <a:endParaRPr lang="en-GB"/>
          </a:p>
        </p:txBody>
      </p:sp>
      <p:sp>
        <p:nvSpPr>
          <p:cNvPr id="58"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17"/>
          </p:nvPr>
        </p:nvSpPr>
        <p:spPr>
          <a:xfrm>
            <a:off x="719136" y="2160588"/>
            <a:ext cx="3959225" cy="3240274"/>
          </a:xfrm>
          <a:prstGeom prst="roundRect">
            <a:avLst>
              <a:gd name="adj" fmla="val 3484"/>
            </a:avLst>
          </a:prstGeom>
        </p:spPr>
        <p:txBody>
          <a:bodyPr/>
          <a:lstStyle/>
          <a:p>
            <a:pPr lvl="0"/>
            <a:r>
              <a:rPr lang="en-US" noProof="0" dirty="0" smtClean="0"/>
              <a:t>Click icon to add picture</a:t>
            </a:r>
            <a:endParaRPr lang="en-GB" noProof="0" dirty="0"/>
          </a:p>
        </p:txBody>
      </p:sp>
      <p:sp>
        <p:nvSpPr>
          <p:cNvPr id="62" name="Text Placeholder 6"/>
          <p:cNvSpPr>
            <a:spLocks noGrp="1"/>
          </p:cNvSpPr>
          <p:nvPr>
            <p:ph type="body" sz="quarter" idx="13"/>
          </p:nvPr>
        </p:nvSpPr>
        <p:spPr>
          <a:xfrm>
            <a:off x="719136" y="5760000"/>
            <a:ext cx="3959224" cy="360363"/>
          </a:xfrm>
          <a:prstGeom prst="rect">
            <a:avLst/>
          </a:prstGeom>
        </p:spPr>
        <p:txBody>
          <a:bodyPr>
            <a:normAutofit/>
          </a:bodyPr>
          <a:lstStyle>
            <a:lvl1pPr marL="0" marR="0" indent="0" algn="l" defTabSz="914400" rtl="0" eaLnBrk="0" fontAlgn="base" latinLnBrk="0" hangingPunct="0">
              <a:lnSpc>
                <a:spcPct val="100000"/>
              </a:lnSpc>
              <a:spcBef>
                <a:spcPts val="0"/>
              </a:spcBef>
              <a:spcAft>
                <a:spcPts val="1200"/>
              </a:spcAft>
              <a:buClrTx/>
              <a:buSzTx/>
              <a:buFontTx/>
              <a:buNone/>
              <a:tabLst/>
              <a:defRPr sz="2000">
                <a:solidFill>
                  <a:schemeClr val="tx1"/>
                </a:solidFill>
                <a:latin typeface="Franklin Gothic Book"/>
                <a:cs typeface="Franklin Gothic Book"/>
              </a:defRPr>
            </a:lvl1pPr>
            <a:lvl2pPr marL="179388" marR="0" indent="-179388" algn="l" defTabSz="914400" rtl="0" eaLnBrk="0" fontAlgn="base" latinLnBrk="0" hangingPunct="0">
              <a:lnSpc>
                <a:spcPct val="100000"/>
              </a:lnSpc>
              <a:spcBef>
                <a:spcPts val="0"/>
              </a:spcBef>
              <a:spcAft>
                <a:spcPts val="1200"/>
              </a:spcAft>
              <a:buClrTx/>
              <a:buSzTx/>
              <a:buFont typeface="Arial" charset="0"/>
              <a:buChar char="•"/>
              <a:tabLst/>
              <a:defRPr>
                <a:solidFill>
                  <a:schemeClr val="tx1"/>
                </a:solidFill>
              </a:defRPr>
            </a:lvl2pPr>
            <a:lvl3pPr marL="360000" marR="0" indent="-180000" algn="l" defTabSz="914400" rtl="0" eaLnBrk="0" fontAlgn="base" latinLnBrk="0" hangingPunct="0">
              <a:lnSpc>
                <a:spcPct val="100000"/>
              </a:lnSpc>
              <a:spcBef>
                <a:spcPts val="0"/>
              </a:spcBef>
              <a:spcAft>
                <a:spcPts val="1200"/>
              </a:spcAft>
              <a:buClrTx/>
              <a:buSzTx/>
              <a:buFont typeface="Arial"/>
              <a:buChar char="•"/>
              <a:tabLst/>
              <a:defRPr>
                <a:solidFill>
                  <a:schemeClr val="tx1"/>
                </a:solidFill>
              </a:defRPr>
            </a:lvl3pPr>
            <a:lvl4pPr marL="540000" marR="0" indent="-180000" algn="l" defTabSz="914400" rtl="0" eaLnBrk="0" fontAlgn="base" latinLnBrk="0" hangingPunct="0">
              <a:lnSpc>
                <a:spcPct val="100000"/>
              </a:lnSpc>
              <a:spcBef>
                <a:spcPts val="0"/>
              </a:spcBef>
              <a:spcAft>
                <a:spcPts val="1200"/>
              </a:spcAft>
              <a:buClrTx/>
              <a:buSzTx/>
              <a:buFont typeface="Arial"/>
              <a:buChar char="•"/>
              <a:tabLst/>
              <a:defRPr/>
            </a:lvl4pPr>
          </a:lstStyle>
          <a:p>
            <a:pPr marL="0" marR="0" lvl="0"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dirty="0" smtClean="0">
                <a:ln>
                  <a:noFill/>
                </a:ln>
                <a:solidFill>
                  <a:srgbClr val="58595B"/>
                </a:solidFill>
                <a:effectLst/>
                <a:uLnTx/>
                <a:uFillTx/>
                <a:latin typeface="Arial" pitchFamily="34" charset="0"/>
                <a:ea typeface="ＭＳ Ｐゴシック" charset="0"/>
                <a:cs typeface="Arial" pitchFamily="34" charset="0"/>
              </a:rPr>
              <a:t>Click to edit Master text styles</a:t>
            </a:r>
          </a:p>
        </p:txBody>
      </p:sp>
      <p:sp>
        <p:nvSpPr>
          <p:cNvPr id="57" name="Slide Number Placeholder 5"/>
          <p:cNvSpPr>
            <a:spLocks noGrp="1"/>
          </p:cNvSpPr>
          <p:nvPr>
            <p:ph type="sldNum" sz="quarter" idx="4"/>
          </p:nvPr>
        </p:nvSpPr>
        <p:spPr>
          <a:xfrm>
            <a:off x="8279567" y="6480000"/>
            <a:ext cx="360002" cy="378000"/>
          </a:xfrm>
          <a:prstGeom prst="rect">
            <a:avLst/>
          </a:prstGeom>
        </p:spPr>
        <p:txBody>
          <a:bodyPr lIns="0" tIns="0" rIns="0" bIns="0" anchor="ctr"/>
          <a:lstStyle>
            <a:lvl1pPr algn="r">
              <a:defRPr sz="800">
                <a:solidFill>
                  <a:schemeClr val="accent1"/>
                </a:solidFill>
              </a:defRPr>
            </a:lvl1pPr>
          </a:lstStyle>
          <a:p>
            <a:fld id="{71F9F866-B438-9445-8D9F-1F8FF6608833}" type="slidenum">
              <a:rPr lang="en-GB" smtClean="0"/>
              <a:pPr/>
              <a:t>‹#›</a:t>
            </a:fld>
            <a:endParaRPr lang="en-GB" dirty="0"/>
          </a:p>
        </p:txBody>
      </p:sp>
    </p:spTree>
    <p:extLst>
      <p:ext uri="{BB962C8B-B14F-4D97-AF65-F5344CB8AC3E}">
        <p14:creationId xmlns:p14="http://schemas.microsoft.com/office/powerpoint/2010/main" val="3993915602"/>
      </p:ext>
    </p:extLst>
  </p:cSld>
  <p:clrMapOvr>
    <a:masterClrMapping/>
  </p:clrMapOvr>
  <p:timing>
    <p:tnLst>
      <p:par>
        <p:cTn id="1" dur="indefinite" restart="never" nodeType="tmRoot"/>
      </p:par>
    </p:tnLst>
  </p:timing>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3_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719134" y="0"/>
            <a:ext cx="6291266" cy="1079499"/>
          </a:xfrm>
        </p:spPr>
        <p:txBody>
          <a:bodyPr/>
          <a:lstStyle/>
          <a:p>
            <a:r>
              <a:rPr lang="en-GB" dirty="0" smtClean="0"/>
              <a:t>Click to edit Master title style</a:t>
            </a:r>
            <a:endParaRPr lang="en-US" dirty="0"/>
          </a:p>
        </p:txBody>
      </p:sp>
      <p:sp>
        <p:nvSpPr>
          <p:cNvPr id="4" name="Text Placeholder 3"/>
          <p:cNvSpPr>
            <a:spLocks noGrp="1"/>
          </p:cNvSpPr>
          <p:nvPr>
            <p:ph type="body" sz="half" idx="2"/>
          </p:nvPr>
        </p:nvSpPr>
        <p:spPr>
          <a:xfrm>
            <a:off x="5038724" y="2160588"/>
            <a:ext cx="3600844" cy="3959775"/>
          </a:xfrm>
          <a:prstGeom prst="rect">
            <a:avLst/>
          </a:prstGeom>
        </p:spPr>
        <p:txBody>
          <a:bodyPr>
            <a:normAutofit/>
          </a:bodyPr>
          <a:lstStyle>
            <a:lvl1pPr marL="0" marR="0" indent="0" algn="l" defTabSz="914400" rtl="0" eaLnBrk="0" fontAlgn="base" latinLnBrk="0" hangingPunct="0">
              <a:lnSpc>
                <a:spcPct val="100000"/>
              </a:lnSpc>
              <a:spcBef>
                <a:spcPts val="0"/>
              </a:spcBef>
              <a:spcAft>
                <a:spcPts val="1200"/>
              </a:spcAft>
              <a:buClrTx/>
              <a:buSzTx/>
              <a:buFontTx/>
              <a:buNone/>
              <a:tabLst/>
              <a:defRPr>
                <a:latin typeface="Franklin Gothic Book"/>
                <a:cs typeface="Franklin Gothic Book"/>
              </a:defRPr>
            </a:lvl1pPr>
            <a:lvl2pPr marL="179388" marR="0" indent="-179388" algn="l" defTabSz="914400" rtl="0" eaLnBrk="0" fontAlgn="base" latinLnBrk="0" hangingPunct="0">
              <a:lnSpc>
                <a:spcPct val="100000"/>
              </a:lnSpc>
              <a:spcBef>
                <a:spcPts val="0"/>
              </a:spcBef>
              <a:spcAft>
                <a:spcPts val="1200"/>
              </a:spcAft>
              <a:buClrTx/>
              <a:buSzTx/>
              <a:buFont typeface="Arial" charset="0"/>
              <a:buChar char="•"/>
              <a:tabLst/>
              <a:defRPr>
                <a:latin typeface="Franklin Gothic Book"/>
                <a:ea typeface="Franklin Gothic Book"/>
                <a:cs typeface="Franklin Gothic Book"/>
              </a:defRPr>
            </a:lvl2pPr>
            <a:lvl3pPr marL="360000" marR="0" indent="-180000" algn="l" defTabSz="914400" rtl="0" eaLnBrk="0" fontAlgn="base" latinLnBrk="0" hangingPunct="0">
              <a:lnSpc>
                <a:spcPct val="100000"/>
              </a:lnSpc>
              <a:spcBef>
                <a:spcPts val="0"/>
              </a:spcBef>
              <a:spcAft>
                <a:spcPts val="1200"/>
              </a:spcAft>
              <a:buClrTx/>
              <a:buSzTx/>
              <a:buFont typeface="Arial"/>
              <a:buChar char="•"/>
              <a:tabLst/>
              <a:defRPr>
                <a:latin typeface="Franklin Gothic Book"/>
                <a:ea typeface="Franklin Gothic Book"/>
                <a:cs typeface="Franklin Gothic Book"/>
              </a:defRPr>
            </a:lvl3pPr>
            <a:lvl4pPr marL="540000" marR="0" indent="-180000" algn="l" defTabSz="914400" rtl="0" eaLnBrk="0" fontAlgn="base" latinLnBrk="0" hangingPunct="0">
              <a:lnSpc>
                <a:spcPct val="100000"/>
              </a:lnSpc>
              <a:spcBef>
                <a:spcPts val="0"/>
              </a:spcBef>
              <a:spcAft>
                <a:spcPts val="1200"/>
              </a:spcAft>
              <a:buClrTx/>
              <a:buSzTx/>
              <a:buFont typeface="Arial"/>
              <a:buChar char="•"/>
              <a:tabLst/>
              <a:defRPr>
                <a:latin typeface="Franklin Gothic Book"/>
                <a:ea typeface="Franklin Gothic Book"/>
                <a:cs typeface="Franklin Gothic Book"/>
              </a:defRPr>
            </a:lvl4pPr>
          </a:lstStyle>
          <a:p>
            <a:pPr marL="0" marR="0" lvl="0"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dirty="0" smtClean="0">
                <a:ln>
                  <a:noFill/>
                </a:ln>
                <a:solidFill>
                  <a:srgbClr val="58595B"/>
                </a:solidFill>
                <a:effectLst/>
                <a:uLnTx/>
                <a:uFillTx/>
                <a:latin typeface="Arial" pitchFamily="34" charset="0"/>
                <a:ea typeface="ＭＳ Ｐゴシック" charset="0"/>
                <a:cs typeface="Arial" pitchFamily="34" charset="0"/>
              </a:rPr>
              <a:t>Click to edit Master text styles</a:t>
            </a:r>
          </a:p>
          <a:p>
            <a:pPr marL="179388" marR="0" lvl="1" indent="-179388" algn="l" defTabSz="914400" rtl="0" eaLnBrk="0" fontAlgn="base" latinLnBrk="0" hangingPunct="0">
              <a:lnSpc>
                <a:spcPct val="100000"/>
              </a:lnSpc>
              <a:spcBef>
                <a:spcPts val="0"/>
              </a:spcBef>
              <a:spcAft>
                <a:spcPts val="1200"/>
              </a:spcAft>
              <a:buClrTx/>
              <a:buSzTx/>
              <a:buFont typeface="Arial" charset="0"/>
              <a:buChar char="•"/>
              <a:tabLst/>
              <a:defRPr/>
            </a:pPr>
            <a:r>
              <a:rPr kumimoji="0" lang="en-US" sz="1200" b="0" i="0" u="none" strike="noStrike" kern="1200" cap="none" spc="0" normalizeH="0" baseline="0" noProof="0" dirty="0" smtClean="0">
                <a:ln>
                  <a:noFill/>
                </a:ln>
                <a:solidFill>
                  <a:srgbClr val="58595B"/>
                </a:solidFill>
                <a:effectLst/>
                <a:uLnTx/>
                <a:uFillTx/>
                <a:latin typeface="Arial" pitchFamily="34" charset="0"/>
                <a:ea typeface="Arial" charset="0"/>
                <a:cs typeface="Arial" pitchFamily="34" charset="0"/>
              </a:rPr>
              <a:t>Second level</a:t>
            </a:r>
          </a:p>
          <a:p>
            <a:pPr marL="360000" marR="0" lvl="2" indent="-180000" algn="l" defTabSz="914400" rtl="0" eaLnBrk="0" fontAlgn="base" latinLnBrk="0" hangingPunct="0">
              <a:lnSpc>
                <a:spcPct val="100000"/>
              </a:lnSpc>
              <a:spcBef>
                <a:spcPts val="0"/>
              </a:spcBef>
              <a:spcAft>
                <a:spcPts val="1200"/>
              </a:spcAft>
              <a:buClrTx/>
              <a:buSzTx/>
              <a:buFont typeface="Arial"/>
              <a:buChar char="•"/>
              <a:tabLst/>
              <a:defRPr/>
            </a:pPr>
            <a:r>
              <a:rPr kumimoji="0" lang="en-US" sz="1200" b="0" i="0" u="none" strike="noStrike" kern="1200" cap="none" spc="0" normalizeH="0" baseline="0" noProof="0" dirty="0" smtClean="0">
                <a:ln>
                  <a:noFill/>
                </a:ln>
                <a:solidFill>
                  <a:srgbClr val="58595B"/>
                </a:solidFill>
                <a:effectLst/>
                <a:uLnTx/>
                <a:uFillTx/>
                <a:latin typeface="Arial" pitchFamily="34" charset="0"/>
                <a:ea typeface="Arial" charset="0"/>
                <a:cs typeface="Arial" pitchFamily="34" charset="0"/>
              </a:rPr>
              <a:t>Third level</a:t>
            </a:r>
          </a:p>
          <a:p>
            <a:pPr marL="540000" marR="0" lvl="3" indent="-180000" algn="l" defTabSz="914400" rtl="0" eaLnBrk="0" fontAlgn="base" latinLnBrk="0" hangingPunct="0">
              <a:lnSpc>
                <a:spcPct val="100000"/>
              </a:lnSpc>
              <a:spcBef>
                <a:spcPts val="0"/>
              </a:spcBef>
              <a:spcAft>
                <a:spcPts val="1200"/>
              </a:spcAft>
              <a:buClrTx/>
              <a:buSzTx/>
              <a:buFont typeface="Arial"/>
              <a:buChar char="•"/>
              <a:tabLst/>
              <a:defRPr/>
            </a:pPr>
            <a:r>
              <a:rPr kumimoji="0" lang="en-US" sz="1200" b="0" i="0" u="none" strike="noStrike" kern="1200" cap="none" spc="0" normalizeH="0" baseline="0" noProof="0" dirty="0" smtClean="0">
                <a:ln>
                  <a:noFill/>
                </a:ln>
                <a:solidFill>
                  <a:srgbClr val="58595B"/>
                </a:solidFill>
                <a:effectLst/>
                <a:uLnTx/>
                <a:uFillTx/>
                <a:latin typeface="Arial" pitchFamily="34" charset="0"/>
                <a:ea typeface="Arial" charset="0"/>
                <a:cs typeface="Arial" pitchFamily="34" charset="0"/>
              </a:rPr>
              <a:t>Fourth level</a:t>
            </a:r>
          </a:p>
        </p:txBody>
      </p:sp>
      <p:sp>
        <p:nvSpPr>
          <p:cNvPr id="54" name="Date Placeholder 3"/>
          <p:cNvSpPr>
            <a:spLocks noGrp="1"/>
          </p:cNvSpPr>
          <p:nvPr>
            <p:ph type="dt" sz="half" idx="10"/>
          </p:nvPr>
        </p:nvSpPr>
        <p:spPr>
          <a:xfrm>
            <a:off x="719136" y="6480000"/>
            <a:ext cx="1871664" cy="378000"/>
          </a:xfrm>
          <a:prstGeom prst="rect">
            <a:avLst/>
          </a:prstGeom>
        </p:spPr>
        <p:txBody>
          <a:bodyPr lIns="0" tIns="0" rIns="0" bIns="0" anchor="ctr"/>
          <a:lstStyle>
            <a:lvl1pPr>
              <a:defRPr sz="800">
                <a:solidFill>
                  <a:schemeClr val="accent1"/>
                </a:solidFill>
              </a:defRPr>
            </a:lvl1pPr>
          </a:lstStyle>
          <a:p>
            <a:fld id="{64815ECD-0D2A-4942-A2BB-9C0FFC9E6DD9}" type="datetime3">
              <a:rPr lang="en-GB" smtClean="0"/>
              <a:t>21 December, 2020</a:t>
            </a:fld>
            <a:endParaRPr lang="en-GB" dirty="0"/>
          </a:p>
        </p:txBody>
      </p:sp>
      <p:sp>
        <p:nvSpPr>
          <p:cNvPr id="55" name="Footer Placeholder 4"/>
          <p:cNvSpPr>
            <a:spLocks noGrp="1"/>
          </p:cNvSpPr>
          <p:nvPr>
            <p:ph type="ftr" sz="quarter" idx="3"/>
          </p:nvPr>
        </p:nvSpPr>
        <p:spPr>
          <a:xfrm>
            <a:off x="0" y="6480000"/>
            <a:ext cx="9144000" cy="378000"/>
          </a:xfrm>
          <a:prstGeom prst="rect">
            <a:avLst/>
          </a:prstGeom>
        </p:spPr>
        <p:txBody>
          <a:bodyPr lIns="0" tIns="0" rIns="0" bIns="0" anchor="ctr"/>
          <a:lstStyle>
            <a:lvl1pPr algn="ctr">
              <a:defRPr lang="en-GB"/>
            </a:lvl1pPr>
          </a:lstStyle>
          <a:p>
            <a:endParaRPr lang="en-GB"/>
          </a:p>
        </p:txBody>
      </p:sp>
      <p:sp>
        <p:nvSpPr>
          <p:cNvPr id="58"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17"/>
          </p:nvPr>
        </p:nvSpPr>
        <p:spPr>
          <a:xfrm>
            <a:off x="719927" y="2160588"/>
            <a:ext cx="3958434" cy="1439862"/>
          </a:xfrm>
          <a:prstGeom prst="roundRect">
            <a:avLst>
              <a:gd name="adj" fmla="val 5286"/>
            </a:avLst>
          </a:prstGeom>
        </p:spPr>
        <p:txBody>
          <a:bodyPr/>
          <a:lstStyle/>
          <a:p>
            <a:pPr lvl="0"/>
            <a:r>
              <a:rPr lang="en-US" noProof="0" dirty="0" smtClean="0"/>
              <a:t>Click icon to add picture</a:t>
            </a:r>
            <a:endParaRPr lang="en-GB" noProof="0" dirty="0"/>
          </a:p>
        </p:txBody>
      </p:sp>
      <p:sp>
        <p:nvSpPr>
          <p:cNvPr id="59"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18"/>
          </p:nvPr>
        </p:nvSpPr>
        <p:spPr>
          <a:xfrm>
            <a:off x="719926" y="3960813"/>
            <a:ext cx="3958433" cy="1440050"/>
          </a:xfrm>
          <a:prstGeom prst="roundRect">
            <a:avLst>
              <a:gd name="adj" fmla="val 5286"/>
            </a:avLst>
          </a:prstGeom>
        </p:spPr>
        <p:txBody>
          <a:bodyPr/>
          <a:lstStyle/>
          <a:p>
            <a:pPr lvl="0"/>
            <a:r>
              <a:rPr lang="en-US" noProof="0" dirty="0" smtClean="0"/>
              <a:t>Click icon to add picture</a:t>
            </a:r>
            <a:endParaRPr lang="en-GB" noProof="0" dirty="0"/>
          </a:p>
        </p:txBody>
      </p:sp>
      <p:sp>
        <p:nvSpPr>
          <p:cNvPr id="61" name="Text Placeholder 6"/>
          <p:cNvSpPr>
            <a:spLocks noGrp="1"/>
          </p:cNvSpPr>
          <p:nvPr>
            <p:ph type="body" sz="quarter" idx="13"/>
          </p:nvPr>
        </p:nvSpPr>
        <p:spPr>
          <a:xfrm>
            <a:off x="719136" y="5760000"/>
            <a:ext cx="3959225" cy="360363"/>
          </a:xfrm>
          <a:prstGeom prst="rect">
            <a:avLst/>
          </a:prstGeom>
        </p:spPr>
        <p:txBody>
          <a:bodyPr>
            <a:normAutofit/>
          </a:bodyPr>
          <a:lstStyle>
            <a:lvl1pPr marL="0" marR="0" indent="0" algn="l" defTabSz="914400" rtl="0" eaLnBrk="0" fontAlgn="base" latinLnBrk="0" hangingPunct="0">
              <a:lnSpc>
                <a:spcPct val="100000"/>
              </a:lnSpc>
              <a:spcBef>
                <a:spcPts val="0"/>
              </a:spcBef>
              <a:spcAft>
                <a:spcPts val="1200"/>
              </a:spcAft>
              <a:buClrTx/>
              <a:buSzTx/>
              <a:buFontTx/>
              <a:buNone/>
              <a:tabLst/>
              <a:defRPr sz="2000">
                <a:solidFill>
                  <a:schemeClr val="tx1"/>
                </a:solidFill>
                <a:latin typeface="Franklin Gothic Book"/>
                <a:cs typeface="Franklin Gothic Book"/>
              </a:defRPr>
            </a:lvl1pPr>
            <a:lvl2pPr marL="179388" marR="0" indent="-179388" algn="l" defTabSz="914400" rtl="0" eaLnBrk="0" fontAlgn="base" latinLnBrk="0" hangingPunct="0">
              <a:lnSpc>
                <a:spcPct val="100000"/>
              </a:lnSpc>
              <a:spcBef>
                <a:spcPts val="0"/>
              </a:spcBef>
              <a:spcAft>
                <a:spcPts val="1200"/>
              </a:spcAft>
              <a:buClrTx/>
              <a:buSzTx/>
              <a:buFont typeface="Arial" charset="0"/>
              <a:buChar char="•"/>
              <a:tabLst/>
              <a:defRPr>
                <a:solidFill>
                  <a:schemeClr val="tx1"/>
                </a:solidFill>
              </a:defRPr>
            </a:lvl2pPr>
            <a:lvl3pPr marL="360000" marR="0" indent="-180000" algn="l" defTabSz="914400" rtl="0" eaLnBrk="0" fontAlgn="base" latinLnBrk="0" hangingPunct="0">
              <a:lnSpc>
                <a:spcPct val="100000"/>
              </a:lnSpc>
              <a:spcBef>
                <a:spcPts val="0"/>
              </a:spcBef>
              <a:spcAft>
                <a:spcPts val="1200"/>
              </a:spcAft>
              <a:buClrTx/>
              <a:buSzTx/>
              <a:buFont typeface="Arial"/>
              <a:buChar char="•"/>
              <a:tabLst/>
              <a:defRPr>
                <a:solidFill>
                  <a:schemeClr val="tx1"/>
                </a:solidFill>
              </a:defRPr>
            </a:lvl3pPr>
            <a:lvl4pPr marL="540000" marR="0" indent="-180000" algn="l" defTabSz="914400" rtl="0" eaLnBrk="0" fontAlgn="base" latinLnBrk="0" hangingPunct="0">
              <a:lnSpc>
                <a:spcPct val="100000"/>
              </a:lnSpc>
              <a:spcBef>
                <a:spcPts val="0"/>
              </a:spcBef>
              <a:spcAft>
                <a:spcPts val="1200"/>
              </a:spcAft>
              <a:buClrTx/>
              <a:buSzTx/>
              <a:buFont typeface="Arial"/>
              <a:buChar char="•"/>
              <a:tabLst/>
              <a:defRPr/>
            </a:lvl4pPr>
          </a:lstStyle>
          <a:p>
            <a:pPr marL="0" marR="0" lvl="0"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dirty="0" smtClean="0">
                <a:ln>
                  <a:noFill/>
                </a:ln>
                <a:solidFill>
                  <a:srgbClr val="58595B"/>
                </a:solidFill>
                <a:effectLst/>
                <a:uLnTx/>
                <a:uFillTx/>
                <a:latin typeface="Arial" pitchFamily="34" charset="0"/>
                <a:ea typeface="ＭＳ Ｐゴシック" charset="0"/>
                <a:cs typeface="Arial" pitchFamily="34" charset="0"/>
              </a:rPr>
              <a:t>Click to edit Master text styles</a:t>
            </a:r>
          </a:p>
        </p:txBody>
      </p:sp>
      <p:sp>
        <p:nvSpPr>
          <p:cNvPr id="60" name="Slide Number Placeholder 5"/>
          <p:cNvSpPr>
            <a:spLocks noGrp="1"/>
          </p:cNvSpPr>
          <p:nvPr>
            <p:ph type="sldNum" sz="quarter" idx="4"/>
          </p:nvPr>
        </p:nvSpPr>
        <p:spPr>
          <a:xfrm>
            <a:off x="8279567" y="6480000"/>
            <a:ext cx="360002" cy="378000"/>
          </a:xfrm>
          <a:prstGeom prst="rect">
            <a:avLst/>
          </a:prstGeom>
        </p:spPr>
        <p:txBody>
          <a:bodyPr lIns="0" tIns="0" rIns="0" bIns="0" anchor="ctr"/>
          <a:lstStyle>
            <a:lvl1pPr algn="r">
              <a:defRPr sz="800">
                <a:solidFill>
                  <a:schemeClr val="accent1"/>
                </a:solidFill>
              </a:defRPr>
            </a:lvl1pPr>
          </a:lstStyle>
          <a:p>
            <a:fld id="{71F9F866-B438-9445-8D9F-1F8FF6608833}" type="slidenum">
              <a:rPr lang="en-GB" smtClean="0"/>
              <a:pPr/>
              <a:t>‹#›</a:t>
            </a:fld>
            <a:endParaRPr lang="en-GB" dirty="0"/>
          </a:p>
        </p:txBody>
      </p:sp>
    </p:spTree>
    <p:extLst>
      <p:ext uri="{BB962C8B-B14F-4D97-AF65-F5344CB8AC3E}">
        <p14:creationId xmlns:p14="http://schemas.microsoft.com/office/powerpoint/2010/main" val="2478495507"/>
      </p:ext>
    </p:extLst>
  </p:cSld>
  <p:clrMapOvr>
    <a:masterClrMapping/>
  </p:clrMapOvr>
  <p:timing>
    <p:tnLst>
      <p:par>
        <p:cTn id="1" dur="indefinite" restart="never" nodeType="tmRoot"/>
      </p:par>
    </p:tnLst>
  </p:timing>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1_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719134" y="0"/>
            <a:ext cx="6291266" cy="1079499"/>
          </a:xfrm>
        </p:spPr>
        <p:txBody>
          <a:bodyPr/>
          <a:lstStyle/>
          <a:p>
            <a:r>
              <a:rPr lang="en-GB" dirty="0" smtClean="0"/>
              <a:t>Click to edit Master title style</a:t>
            </a:r>
            <a:endParaRPr lang="en-US" dirty="0"/>
          </a:p>
        </p:txBody>
      </p:sp>
      <p:sp>
        <p:nvSpPr>
          <p:cNvPr id="4" name="Text Placeholder 3"/>
          <p:cNvSpPr>
            <a:spLocks noGrp="1"/>
          </p:cNvSpPr>
          <p:nvPr>
            <p:ph type="body" sz="half" idx="2"/>
          </p:nvPr>
        </p:nvSpPr>
        <p:spPr>
          <a:xfrm>
            <a:off x="5038722" y="2160588"/>
            <a:ext cx="3600845" cy="3959775"/>
          </a:xfrm>
          <a:prstGeom prst="rect">
            <a:avLst/>
          </a:prstGeom>
        </p:spPr>
        <p:txBody>
          <a:bodyPr>
            <a:normAutofit/>
          </a:bodyPr>
          <a:lstStyle>
            <a:lvl1pPr marL="0" marR="0" indent="0" algn="l" defTabSz="914400" rtl="0" eaLnBrk="0" fontAlgn="base" latinLnBrk="0" hangingPunct="0">
              <a:lnSpc>
                <a:spcPct val="100000"/>
              </a:lnSpc>
              <a:spcBef>
                <a:spcPts val="0"/>
              </a:spcBef>
              <a:spcAft>
                <a:spcPts val="1200"/>
              </a:spcAft>
              <a:buClrTx/>
              <a:buSzTx/>
              <a:buFontTx/>
              <a:buNone/>
              <a:tabLst/>
              <a:defRPr>
                <a:latin typeface="Franklin Gothic Book"/>
                <a:cs typeface="Franklin Gothic Book"/>
              </a:defRPr>
            </a:lvl1pPr>
            <a:lvl2pPr marL="179388" marR="0" indent="-179388" algn="l" defTabSz="914400" rtl="0" eaLnBrk="0" fontAlgn="base" latinLnBrk="0" hangingPunct="0">
              <a:lnSpc>
                <a:spcPct val="100000"/>
              </a:lnSpc>
              <a:spcBef>
                <a:spcPts val="0"/>
              </a:spcBef>
              <a:spcAft>
                <a:spcPts val="1200"/>
              </a:spcAft>
              <a:buClrTx/>
              <a:buSzTx/>
              <a:buFont typeface="Arial" charset="0"/>
              <a:buChar char="•"/>
              <a:tabLst/>
              <a:defRPr>
                <a:latin typeface="Franklin Gothic Book"/>
                <a:ea typeface="Franklin Gothic Book"/>
                <a:cs typeface="Franklin Gothic Book"/>
              </a:defRPr>
            </a:lvl2pPr>
            <a:lvl3pPr marL="360000" marR="0" indent="-180000" algn="l" defTabSz="914400" rtl="0" eaLnBrk="0" fontAlgn="base" latinLnBrk="0" hangingPunct="0">
              <a:lnSpc>
                <a:spcPct val="100000"/>
              </a:lnSpc>
              <a:spcBef>
                <a:spcPts val="0"/>
              </a:spcBef>
              <a:spcAft>
                <a:spcPts val="1200"/>
              </a:spcAft>
              <a:buClrTx/>
              <a:buSzTx/>
              <a:buFont typeface="Arial"/>
              <a:buChar char="•"/>
              <a:tabLst/>
              <a:defRPr>
                <a:latin typeface="Franklin Gothic Book"/>
                <a:ea typeface="Franklin Gothic Book"/>
                <a:cs typeface="Franklin Gothic Book"/>
              </a:defRPr>
            </a:lvl3pPr>
            <a:lvl4pPr marL="540000" marR="0" indent="-180000" algn="l" defTabSz="914400" rtl="0" eaLnBrk="0" fontAlgn="base" latinLnBrk="0" hangingPunct="0">
              <a:lnSpc>
                <a:spcPct val="100000"/>
              </a:lnSpc>
              <a:spcBef>
                <a:spcPts val="0"/>
              </a:spcBef>
              <a:spcAft>
                <a:spcPts val="1200"/>
              </a:spcAft>
              <a:buClrTx/>
              <a:buSzTx/>
              <a:buFont typeface="Arial"/>
              <a:buChar char="•"/>
              <a:tabLst/>
              <a:defRPr>
                <a:latin typeface="Franklin Gothic Book"/>
                <a:ea typeface="Franklin Gothic Book"/>
                <a:cs typeface="Franklin Gothic Book"/>
              </a:defRPr>
            </a:lvl4pPr>
          </a:lstStyle>
          <a:p>
            <a:pPr marL="0" marR="0" lvl="0"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dirty="0" smtClean="0">
                <a:ln>
                  <a:noFill/>
                </a:ln>
                <a:solidFill>
                  <a:srgbClr val="58595B"/>
                </a:solidFill>
                <a:effectLst/>
                <a:uLnTx/>
                <a:uFillTx/>
                <a:latin typeface="Arial" pitchFamily="34" charset="0"/>
                <a:ea typeface="ＭＳ Ｐゴシック" charset="0"/>
                <a:cs typeface="Arial" pitchFamily="34" charset="0"/>
              </a:rPr>
              <a:t>Click to edit Master text styles</a:t>
            </a:r>
          </a:p>
          <a:p>
            <a:pPr marL="179388" marR="0" lvl="1" indent="-179388" algn="l" defTabSz="914400" rtl="0" eaLnBrk="0" fontAlgn="base" latinLnBrk="0" hangingPunct="0">
              <a:lnSpc>
                <a:spcPct val="100000"/>
              </a:lnSpc>
              <a:spcBef>
                <a:spcPts val="0"/>
              </a:spcBef>
              <a:spcAft>
                <a:spcPts val="1200"/>
              </a:spcAft>
              <a:buClrTx/>
              <a:buSzTx/>
              <a:buFont typeface="Arial" charset="0"/>
              <a:buChar char="•"/>
              <a:tabLst/>
              <a:defRPr/>
            </a:pPr>
            <a:r>
              <a:rPr kumimoji="0" lang="en-US" sz="1200" b="0" i="0" u="none" strike="noStrike" kern="1200" cap="none" spc="0" normalizeH="0" baseline="0" noProof="0" dirty="0" smtClean="0">
                <a:ln>
                  <a:noFill/>
                </a:ln>
                <a:solidFill>
                  <a:srgbClr val="58595B"/>
                </a:solidFill>
                <a:effectLst/>
                <a:uLnTx/>
                <a:uFillTx/>
                <a:latin typeface="Arial" pitchFamily="34" charset="0"/>
                <a:ea typeface="Arial" charset="0"/>
                <a:cs typeface="Arial" pitchFamily="34" charset="0"/>
              </a:rPr>
              <a:t>Second level</a:t>
            </a:r>
          </a:p>
          <a:p>
            <a:pPr marL="360000" marR="0" lvl="2" indent="-180000" algn="l" defTabSz="914400" rtl="0" eaLnBrk="0" fontAlgn="base" latinLnBrk="0" hangingPunct="0">
              <a:lnSpc>
                <a:spcPct val="100000"/>
              </a:lnSpc>
              <a:spcBef>
                <a:spcPts val="0"/>
              </a:spcBef>
              <a:spcAft>
                <a:spcPts val="1200"/>
              </a:spcAft>
              <a:buClrTx/>
              <a:buSzTx/>
              <a:buFont typeface="Arial"/>
              <a:buChar char="•"/>
              <a:tabLst/>
              <a:defRPr/>
            </a:pPr>
            <a:r>
              <a:rPr kumimoji="0" lang="en-US" sz="1200" b="0" i="0" u="none" strike="noStrike" kern="1200" cap="none" spc="0" normalizeH="0" baseline="0" noProof="0" dirty="0" smtClean="0">
                <a:ln>
                  <a:noFill/>
                </a:ln>
                <a:solidFill>
                  <a:srgbClr val="58595B"/>
                </a:solidFill>
                <a:effectLst/>
                <a:uLnTx/>
                <a:uFillTx/>
                <a:latin typeface="Arial" pitchFamily="34" charset="0"/>
                <a:ea typeface="Arial" charset="0"/>
                <a:cs typeface="Arial" pitchFamily="34" charset="0"/>
              </a:rPr>
              <a:t>Third level</a:t>
            </a:r>
          </a:p>
          <a:p>
            <a:pPr marL="540000" marR="0" lvl="3" indent="-180000" algn="l" defTabSz="914400" rtl="0" eaLnBrk="0" fontAlgn="base" latinLnBrk="0" hangingPunct="0">
              <a:lnSpc>
                <a:spcPct val="100000"/>
              </a:lnSpc>
              <a:spcBef>
                <a:spcPts val="0"/>
              </a:spcBef>
              <a:spcAft>
                <a:spcPts val="1200"/>
              </a:spcAft>
              <a:buClrTx/>
              <a:buSzTx/>
              <a:buFont typeface="Arial"/>
              <a:buChar char="•"/>
              <a:tabLst/>
              <a:defRPr/>
            </a:pPr>
            <a:r>
              <a:rPr kumimoji="0" lang="en-US" sz="1200" b="0" i="0" u="none" strike="noStrike" kern="1200" cap="none" spc="0" normalizeH="0" baseline="0" noProof="0" dirty="0" smtClean="0">
                <a:ln>
                  <a:noFill/>
                </a:ln>
                <a:solidFill>
                  <a:srgbClr val="58595B"/>
                </a:solidFill>
                <a:effectLst/>
                <a:uLnTx/>
                <a:uFillTx/>
                <a:latin typeface="Arial" pitchFamily="34" charset="0"/>
                <a:ea typeface="Arial" charset="0"/>
                <a:cs typeface="Arial" pitchFamily="34" charset="0"/>
              </a:rPr>
              <a:t>Fourth level</a:t>
            </a:r>
          </a:p>
        </p:txBody>
      </p:sp>
      <p:sp>
        <p:nvSpPr>
          <p:cNvPr id="54" name="Date Placeholder 3"/>
          <p:cNvSpPr>
            <a:spLocks noGrp="1"/>
          </p:cNvSpPr>
          <p:nvPr>
            <p:ph type="dt" sz="half" idx="10"/>
          </p:nvPr>
        </p:nvSpPr>
        <p:spPr>
          <a:xfrm>
            <a:off x="719136" y="6480000"/>
            <a:ext cx="1871664" cy="378000"/>
          </a:xfrm>
          <a:prstGeom prst="rect">
            <a:avLst/>
          </a:prstGeom>
        </p:spPr>
        <p:txBody>
          <a:bodyPr lIns="0" tIns="0" rIns="0" bIns="0" anchor="ctr"/>
          <a:lstStyle>
            <a:lvl1pPr>
              <a:defRPr sz="800">
                <a:solidFill>
                  <a:schemeClr val="accent1"/>
                </a:solidFill>
              </a:defRPr>
            </a:lvl1pPr>
          </a:lstStyle>
          <a:p>
            <a:fld id="{64815ECD-0D2A-4942-A2BB-9C0FFC9E6DD9}" type="datetime3">
              <a:rPr lang="en-GB" smtClean="0"/>
              <a:t>21 December, 2020</a:t>
            </a:fld>
            <a:endParaRPr lang="en-GB" dirty="0"/>
          </a:p>
        </p:txBody>
      </p:sp>
      <p:sp>
        <p:nvSpPr>
          <p:cNvPr id="55" name="Footer Placeholder 4"/>
          <p:cNvSpPr>
            <a:spLocks noGrp="1"/>
          </p:cNvSpPr>
          <p:nvPr>
            <p:ph type="ftr" sz="quarter" idx="3"/>
          </p:nvPr>
        </p:nvSpPr>
        <p:spPr>
          <a:xfrm>
            <a:off x="0" y="6480000"/>
            <a:ext cx="9144000" cy="378000"/>
          </a:xfrm>
          <a:prstGeom prst="rect">
            <a:avLst/>
          </a:prstGeom>
        </p:spPr>
        <p:txBody>
          <a:bodyPr lIns="0" tIns="0" rIns="0" bIns="0" anchor="ctr"/>
          <a:lstStyle>
            <a:lvl1pPr algn="ctr">
              <a:defRPr lang="en-GB"/>
            </a:lvl1pPr>
          </a:lstStyle>
          <a:p>
            <a:endParaRPr lang="en-GB"/>
          </a:p>
        </p:txBody>
      </p:sp>
      <p:sp>
        <p:nvSpPr>
          <p:cNvPr id="58"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17"/>
          </p:nvPr>
        </p:nvSpPr>
        <p:spPr>
          <a:xfrm>
            <a:off x="719927" y="2160588"/>
            <a:ext cx="3956054" cy="719137"/>
          </a:xfrm>
          <a:prstGeom prst="roundRect">
            <a:avLst>
              <a:gd name="adj" fmla="val 5286"/>
            </a:avLst>
          </a:prstGeom>
        </p:spPr>
        <p:txBody>
          <a:bodyPr/>
          <a:lstStyle/>
          <a:p>
            <a:pPr lvl="0"/>
            <a:r>
              <a:rPr lang="en-US" noProof="0" dirty="0" smtClean="0"/>
              <a:t>Click icon to add picture</a:t>
            </a:r>
            <a:endParaRPr lang="en-GB" noProof="0" dirty="0"/>
          </a:p>
        </p:txBody>
      </p:sp>
      <p:sp>
        <p:nvSpPr>
          <p:cNvPr id="59"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18"/>
          </p:nvPr>
        </p:nvSpPr>
        <p:spPr>
          <a:xfrm>
            <a:off x="719927" y="3240788"/>
            <a:ext cx="1797847" cy="2159212"/>
          </a:xfrm>
          <a:prstGeom prst="roundRect">
            <a:avLst>
              <a:gd name="adj" fmla="val 5286"/>
            </a:avLst>
          </a:prstGeom>
        </p:spPr>
        <p:txBody>
          <a:bodyPr/>
          <a:lstStyle/>
          <a:p>
            <a:pPr lvl="0"/>
            <a:r>
              <a:rPr lang="en-US" noProof="0" dirty="0" smtClean="0"/>
              <a:t>Click icon to add picture</a:t>
            </a:r>
            <a:endParaRPr lang="en-GB" noProof="0" dirty="0"/>
          </a:p>
        </p:txBody>
      </p:sp>
      <p:sp>
        <p:nvSpPr>
          <p:cNvPr id="61" name="Text Placeholder 6"/>
          <p:cNvSpPr>
            <a:spLocks noGrp="1"/>
          </p:cNvSpPr>
          <p:nvPr>
            <p:ph type="body" sz="quarter" idx="13"/>
          </p:nvPr>
        </p:nvSpPr>
        <p:spPr>
          <a:xfrm>
            <a:off x="719136" y="5760000"/>
            <a:ext cx="3956845" cy="360363"/>
          </a:xfrm>
          <a:prstGeom prst="rect">
            <a:avLst/>
          </a:prstGeom>
        </p:spPr>
        <p:txBody>
          <a:bodyPr>
            <a:normAutofit/>
          </a:bodyPr>
          <a:lstStyle>
            <a:lvl1pPr marL="0" marR="0" indent="0" algn="l" defTabSz="914400" rtl="0" eaLnBrk="0" fontAlgn="base" latinLnBrk="0" hangingPunct="0">
              <a:lnSpc>
                <a:spcPct val="100000"/>
              </a:lnSpc>
              <a:spcBef>
                <a:spcPts val="0"/>
              </a:spcBef>
              <a:spcAft>
                <a:spcPts val="1200"/>
              </a:spcAft>
              <a:buClrTx/>
              <a:buSzTx/>
              <a:buFontTx/>
              <a:buNone/>
              <a:tabLst/>
              <a:defRPr sz="2000">
                <a:solidFill>
                  <a:schemeClr val="tx1"/>
                </a:solidFill>
                <a:latin typeface="Franklin Gothic Book"/>
                <a:cs typeface="Franklin Gothic Book"/>
              </a:defRPr>
            </a:lvl1pPr>
            <a:lvl2pPr marL="179388" marR="0" indent="-179388" algn="l" defTabSz="914400" rtl="0" eaLnBrk="0" fontAlgn="base" latinLnBrk="0" hangingPunct="0">
              <a:lnSpc>
                <a:spcPct val="100000"/>
              </a:lnSpc>
              <a:spcBef>
                <a:spcPts val="0"/>
              </a:spcBef>
              <a:spcAft>
                <a:spcPts val="1200"/>
              </a:spcAft>
              <a:buClrTx/>
              <a:buSzTx/>
              <a:buFont typeface="Arial" charset="0"/>
              <a:buChar char="•"/>
              <a:tabLst/>
              <a:defRPr>
                <a:solidFill>
                  <a:schemeClr val="tx1"/>
                </a:solidFill>
              </a:defRPr>
            </a:lvl2pPr>
            <a:lvl3pPr marL="360000" marR="0" indent="-180000" algn="l" defTabSz="914400" rtl="0" eaLnBrk="0" fontAlgn="base" latinLnBrk="0" hangingPunct="0">
              <a:lnSpc>
                <a:spcPct val="100000"/>
              </a:lnSpc>
              <a:spcBef>
                <a:spcPts val="0"/>
              </a:spcBef>
              <a:spcAft>
                <a:spcPts val="1200"/>
              </a:spcAft>
              <a:buClrTx/>
              <a:buSzTx/>
              <a:buFont typeface="Arial"/>
              <a:buChar char="•"/>
              <a:tabLst/>
              <a:defRPr>
                <a:solidFill>
                  <a:schemeClr val="tx1"/>
                </a:solidFill>
              </a:defRPr>
            </a:lvl3pPr>
            <a:lvl4pPr marL="540000" marR="0" indent="-180000" algn="l" defTabSz="914400" rtl="0" eaLnBrk="0" fontAlgn="base" latinLnBrk="0" hangingPunct="0">
              <a:lnSpc>
                <a:spcPct val="100000"/>
              </a:lnSpc>
              <a:spcBef>
                <a:spcPts val="0"/>
              </a:spcBef>
              <a:spcAft>
                <a:spcPts val="1200"/>
              </a:spcAft>
              <a:buClrTx/>
              <a:buSzTx/>
              <a:buFont typeface="Arial"/>
              <a:buChar char="•"/>
              <a:tabLst/>
              <a:defRPr/>
            </a:lvl4pPr>
          </a:lstStyle>
          <a:p>
            <a:pPr marL="0" marR="0" lvl="0"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dirty="0" smtClean="0">
                <a:ln>
                  <a:noFill/>
                </a:ln>
                <a:solidFill>
                  <a:srgbClr val="58595B"/>
                </a:solidFill>
                <a:effectLst/>
                <a:uLnTx/>
                <a:uFillTx/>
                <a:latin typeface="Arial" pitchFamily="34" charset="0"/>
                <a:ea typeface="ＭＳ Ｐゴシック" charset="0"/>
                <a:cs typeface="Arial" pitchFamily="34" charset="0"/>
              </a:rPr>
              <a:t>Click to edit Master text styles</a:t>
            </a:r>
          </a:p>
        </p:txBody>
      </p:sp>
      <p:sp>
        <p:nvSpPr>
          <p:cNvPr id="62"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19"/>
          </p:nvPr>
        </p:nvSpPr>
        <p:spPr>
          <a:xfrm>
            <a:off x="2878135" y="3240788"/>
            <a:ext cx="1797846" cy="2159212"/>
          </a:xfrm>
          <a:prstGeom prst="roundRect">
            <a:avLst>
              <a:gd name="adj" fmla="val 5286"/>
            </a:avLst>
          </a:prstGeom>
        </p:spPr>
        <p:txBody>
          <a:bodyPr/>
          <a:lstStyle/>
          <a:p>
            <a:pPr lvl="0"/>
            <a:r>
              <a:rPr lang="en-US" noProof="0" dirty="0" smtClean="0"/>
              <a:t>Click icon to add picture</a:t>
            </a:r>
            <a:endParaRPr lang="en-GB" noProof="0" dirty="0"/>
          </a:p>
        </p:txBody>
      </p:sp>
      <p:sp>
        <p:nvSpPr>
          <p:cNvPr id="60" name="Slide Number Placeholder 5"/>
          <p:cNvSpPr>
            <a:spLocks noGrp="1"/>
          </p:cNvSpPr>
          <p:nvPr>
            <p:ph type="sldNum" sz="quarter" idx="4"/>
          </p:nvPr>
        </p:nvSpPr>
        <p:spPr>
          <a:xfrm>
            <a:off x="8279567" y="6480000"/>
            <a:ext cx="360002" cy="378000"/>
          </a:xfrm>
          <a:prstGeom prst="rect">
            <a:avLst/>
          </a:prstGeom>
        </p:spPr>
        <p:txBody>
          <a:bodyPr lIns="0" tIns="0" rIns="0" bIns="0" anchor="ctr"/>
          <a:lstStyle>
            <a:lvl1pPr algn="r">
              <a:defRPr sz="800">
                <a:solidFill>
                  <a:schemeClr val="accent1"/>
                </a:solidFill>
              </a:defRPr>
            </a:lvl1pPr>
          </a:lstStyle>
          <a:p>
            <a:fld id="{71F9F866-B438-9445-8D9F-1F8FF6608833}" type="slidenum">
              <a:rPr lang="en-GB" smtClean="0"/>
              <a:pPr/>
              <a:t>‹#›</a:t>
            </a:fld>
            <a:endParaRPr lang="en-GB" dirty="0"/>
          </a:p>
        </p:txBody>
      </p:sp>
    </p:spTree>
    <p:extLst>
      <p:ext uri="{BB962C8B-B14F-4D97-AF65-F5344CB8AC3E}">
        <p14:creationId xmlns:p14="http://schemas.microsoft.com/office/powerpoint/2010/main" val="3808822063"/>
      </p:ext>
    </p:extLst>
  </p:cSld>
  <p:clrMapOvr>
    <a:masterClrMapping/>
  </p:clrMapOvr>
  <p:timing>
    <p:tnLst>
      <p:par>
        <p:cTn id="1" dur="indefinite" restart="never" nodeType="tmRoot"/>
      </p:par>
    </p:tnLst>
  </p:timing>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5_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719134" y="0"/>
            <a:ext cx="6291266" cy="1079499"/>
          </a:xfrm>
        </p:spPr>
        <p:txBody>
          <a:bodyPr/>
          <a:lstStyle/>
          <a:p>
            <a:r>
              <a:rPr lang="en-GB" dirty="0" smtClean="0"/>
              <a:t>Click to edit Master title style</a:t>
            </a:r>
            <a:endParaRPr lang="en-US" dirty="0"/>
          </a:p>
        </p:txBody>
      </p:sp>
      <p:sp>
        <p:nvSpPr>
          <p:cNvPr id="4" name="Text Placeholder 3"/>
          <p:cNvSpPr>
            <a:spLocks noGrp="1"/>
          </p:cNvSpPr>
          <p:nvPr>
            <p:ph type="body" sz="half" idx="2"/>
          </p:nvPr>
        </p:nvSpPr>
        <p:spPr>
          <a:xfrm>
            <a:off x="5038722" y="2160588"/>
            <a:ext cx="3600845" cy="3959775"/>
          </a:xfrm>
          <a:prstGeom prst="rect">
            <a:avLst/>
          </a:prstGeom>
        </p:spPr>
        <p:txBody>
          <a:bodyPr>
            <a:normAutofit/>
          </a:bodyPr>
          <a:lstStyle>
            <a:lvl1pPr marL="0" marR="0" indent="0" algn="l" defTabSz="914400" rtl="0" eaLnBrk="0" fontAlgn="base" latinLnBrk="0" hangingPunct="0">
              <a:lnSpc>
                <a:spcPct val="100000"/>
              </a:lnSpc>
              <a:spcBef>
                <a:spcPts val="0"/>
              </a:spcBef>
              <a:spcAft>
                <a:spcPts val="1200"/>
              </a:spcAft>
              <a:buClrTx/>
              <a:buSzTx/>
              <a:buFontTx/>
              <a:buNone/>
              <a:tabLst/>
              <a:defRPr>
                <a:latin typeface="Franklin Gothic Book"/>
                <a:cs typeface="Franklin Gothic Book"/>
              </a:defRPr>
            </a:lvl1pPr>
            <a:lvl2pPr marL="179388" marR="0" indent="-179388" algn="l" defTabSz="914400" rtl="0" eaLnBrk="0" fontAlgn="base" latinLnBrk="0" hangingPunct="0">
              <a:lnSpc>
                <a:spcPct val="100000"/>
              </a:lnSpc>
              <a:spcBef>
                <a:spcPts val="0"/>
              </a:spcBef>
              <a:spcAft>
                <a:spcPts val="1200"/>
              </a:spcAft>
              <a:buClrTx/>
              <a:buSzTx/>
              <a:buFont typeface="Arial" charset="0"/>
              <a:buChar char="•"/>
              <a:tabLst/>
              <a:defRPr>
                <a:latin typeface="Franklin Gothic Book"/>
                <a:ea typeface="Franklin Gothic Book"/>
                <a:cs typeface="Franklin Gothic Book"/>
              </a:defRPr>
            </a:lvl2pPr>
            <a:lvl3pPr marL="360000" marR="0" indent="-180000" algn="l" defTabSz="914400" rtl="0" eaLnBrk="0" fontAlgn="base" latinLnBrk="0" hangingPunct="0">
              <a:lnSpc>
                <a:spcPct val="100000"/>
              </a:lnSpc>
              <a:spcBef>
                <a:spcPts val="0"/>
              </a:spcBef>
              <a:spcAft>
                <a:spcPts val="1200"/>
              </a:spcAft>
              <a:buClrTx/>
              <a:buSzTx/>
              <a:buFont typeface="Arial"/>
              <a:buChar char="•"/>
              <a:tabLst/>
              <a:defRPr>
                <a:latin typeface="Franklin Gothic Book"/>
                <a:ea typeface="Franklin Gothic Book"/>
                <a:cs typeface="Franklin Gothic Book"/>
              </a:defRPr>
            </a:lvl3pPr>
            <a:lvl4pPr marL="540000" marR="0" indent="-180000" algn="l" defTabSz="914400" rtl="0" eaLnBrk="0" fontAlgn="base" latinLnBrk="0" hangingPunct="0">
              <a:lnSpc>
                <a:spcPct val="100000"/>
              </a:lnSpc>
              <a:spcBef>
                <a:spcPts val="0"/>
              </a:spcBef>
              <a:spcAft>
                <a:spcPts val="1200"/>
              </a:spcAft>
              <a:buClrTx/>
              <a:buSzTx/>
              <a:buFont typeface="Arial"/>
              <a:buChar char="•"/>
              <a:tabLst/>
              <a:defRPr>
                <a:latin typeface="Franklin Gothic Book"/>
                <a:ea typeface="Franklin Gothic Book"/>
                <a:cs typeface="Franklin Gothic Book"/>
              </a:defRPr>
            </a:lvl4pPr>
          </a:lstStyle>
          <a:p>
            <a:pPr marL="0" marR="0" lvl="0"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dirty="0" smtClean="0">
                <a:ln>
                  <a:noFill/>
                </a:ln>
                <a:solidFill>
                  <a:srgbClr val="58595B"/>
                </a:solidFill>
                <a:effectLst/>
                <a:uLnTx/>
                <a:uFillTx/>
                <a:latin typeface="Arial" pitchFamily="34" charset="0"/>
                <a:ea typeface="ＭＳ Ｐゴシック" charset="0"/>
                <a:cs typeface="Arial" pitchFamily="34" charset="0"/>
              </a:rPr>
              <a:t>Click to edit Master text styles</a:t>
            </a:r>
          </a:p>
          <a:p>
            <a:pPr marL="179388" marR="0" lvl="1" indent="-179388" algn="l" defTabSz="914400" rtl="0" eaLnBrk="0" fontAlgn="base" latinLnBrk="0" hangingPunct="0">
              <a:lnSpc>
                <a:spcPct val="100000"/>
              </a:lnSpc>
              <a:spcBef>
                <a:spcPts val="0"/>
              </a:spcBef>
              <a:spcAft>
                <a:spcPts val="1200"/>
              </a:spcAft>
              <a:buClrTx/>
              <a:buSzTx/>
              <a:buFont typeface="Arial" charset="0"/>
              <a:buChar char="•"/>
              <a:tabLst/>
              <a:defRPr/>
            </a:pPr>
            <a:r>
              <a:rPr kumimoji="0" lang="en-US" sz="1200" b="0" i="0" u="none" strike="noStrike" kern="1200" cap="none" spc="0" normalizeH="0" baseline="0" noProof="0" dirty="0" smtClean="0">
                <a:ln>
                  <a:noFill/>
                </a:ln>
                <a:solidFill>
                  <a:srgbClr val="58595B"/>
                </a:solidFill>
                <a:effectLst/>
                <a:uLnTx/>
                <a:uFillTx/>
                <a:latin typeface="Arial" pitchFamily="34" charset="0"/>
                <a:ea typeface="Arial" charset="0"/>
                <a:cs typeface="Arial" pitchFamily="34" charset="0"/>
              </a:rPr>
              <a:t>Second level</a:t>
            </a:r>
          </a:p>
          <a:p>
            <a:pPr marL="360000" marR="0" lvl="2" indent="-180000" algn="l" defTabSz="914400" rtl="0" eaLnBrk="0" fontAlgn="base" latinLnBrk="0" hangingPunct="0">
              <a:lnSpc>
                <a:spcPct val="100000"/>
              </a:lnSpc>
              <a:spcBef>
                <a:spcPts val="0"/>
              </a:spcBef>
              <a:spcAft>
                <a:spcPts val="1200"/>
              </a:spcAft>
              <a:buClrTx/>
              <a:buSzTx/>
              <a:buFont typeface="Arial"/>
              <a:buChar char="•"/>
              <a:tabLst/>
              <a:defRPr/>
            </a:pPr>
            <a:r>
              <a:rPr kumimoji="0" lang="en-US" sz="1200" b="0" i="0" u="none" strike="noStrike" kern="1200" cap="none" spc="0" normalizeH="0" baseline="0" noProof="0" dirty="0" smtClean="0">
                <a:ln>
                  <a:noFill/>
                </a:ln>
                <a:solidFill>
                  <a:srgbClr val="58595B"/>
                </a:solidFill>
                <a:effectLst/>
                <a:uLnTx/>
                <a:uFillTx/>
                <a:latin typeface="Arial" pitchFamily="34" charset="0"/>
                <a:ea typeface="Arial" charset="0"/>
                <a:cs typeface="Arial" pitchFamily="34" charset="0"/>
              </a:rPr>
              <a:t>Third level</a:t>
            </a:r>
          </a:p>
          <a:p>
            <a:pPr marL="540000" marR="0" lvl="3" indent="-180000" algn="l" defTabSz="914400" rtl="0" eaLnBrk="0" fontAlgn="base" latinLnBrk="0" hangingPunct="0">
              <a:lnSpc>
                <a:spcPct val="100000"/>
              </a:lnSpc>
              <a:spcBef>
                <a:spcPts val="0"/>
              </a:spcBef>
              <a:spcAft>
                <a:spcPts val="1200"/>
              </a:spcAft>
              <a:buClrTx/>
              <a:buSzTx/>
              <a:buFont typeface="Arial"/>
              <a:buChar char="•"/>
              <a:tabLst/>
              <a:defRPr/>
            </a:pPr>
            <a:r>
              <a:rPr kumimoji="0" lang="en-US" sz="1200" b="0" i="0" u="none" strike="noStrike" kern="1200" cap="none" spc="0" normalizeH="0" baseline="0" noProof="0" dirty="0" smtClean="0">
                <a:ln>
                  <a:noFill/>
                </a:ln>
                <a:solidFill>
                  <a:srgbClr val="58595B"/>
                </a:solidFill>
                <a:effectLst/>
                <a:uLnTx/>
                <a:uFillTx/>
                <a:latin typeface="Arial" pitchFamily="34" charset="0"/>
                <a:ea typeface="Arial" charset="0"/>
                <a:cs typeface="Arial" pitchFamily="34" charset="0"/>
              </a:rPr>
              <a:t>Fourth level</a:t>
            </a:r>
          </a:p>
        </p:txBody>
      </p:sp>
      <p:sp>
        <p:nvSpPr>
          <p:cNvPr id="54" name="Date Placeholder 3"/>
          <p:cNvSpPr>
            <a:spLocks noGrp="1"/>
          </p:cNvSpPr>
          <p:nvPr>
            <p:ph type="dt" sz="half" idx="10"/>
          </p:nvPr>
        </p:nvSpPr>
        <p:spPr>
          <a:xfrm>
            <a:off x="719136" y="6480000"/>
            <a:ext cx="1871664" cy="378000"/>
          </a:xfrm>
          <a:prstGeom prst="rect">
            <a:avLst/>
          </a:prstGeom>
        </p:spPr>
        <p:txBody>
          <a:bodyPr lIns="0" tIns="0" rIns="0" bIns="0" anchor="ctr"/>
          <a:lstStyle>
            <a:lvl1pPr>
              <a:defRPr sz="800">
                <a:solidFill>
                  <a:schemeClr val="accent1"/>
                </a:solidFill>
              </a:defRPr>
            </a:lvl1pPr>
          </a:lstStyle>
          <a:p>
            <a:fld id="{64815ECD-0D2A-4942-A2BB-9C0FFC9E6DD9}" type="datetime3">
              <a:rPr lang="en-GB" smtClean="0"/>
              <a:t>21 December, 2020</a:t>
            </a:fld>
            <a:endParaRPr lang="en-GB" dirty="0"/>
          </a:p>
        </p:txBody>
      </p:sp>
      <p:sp>
        <p:nvSpPr>
          <p:cNvPr id="55" name="Footer Placeholder 4"/>
          <p:cNvSpPr>
            <a:spLocks noGrp="1"/>
          </p:cNvSpPr>
          <p:nvPr>
            <p:ph type="ftr" sz="quarter" idx="3"/>
          </p:nvPr>
        </p:nvSpPr>
        <p:spPr>
          <a:xfrm>
            <a:off x="0" y="6480000"/>
            <a:ext cx="9144000" cy="378000"/>
          </a:xfrm>
          <a:prstGeom prst="rect">
            <a:avLst/>
          </a:prstGeom>
        </p:spPr>
        <p:txBody>
          <a:bodyPr lIns="0" tIns="0" rIns="0" bIns="0" anchor="ctr"/>
          <a:lstStyle>
            <a:lvl1pPr algn="ctr">
              <a:defRPr lang="en-GB"/>
            </a:lvl1pPr>
          </a:lstStyle>
          <a:p>
            <a:endParaRPr lang="en-GB"/>
          </a:p>
        </p:txBody>
      </p:sp>
      <p:sp>
        <p:nvSpPr>
          <p:cNvPr id="58"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17"/>
          </p:nvPr>
        </p:nvSpPr>
        <p:spPr>
          <a:xfrm>
            <a:off x="719927" y="2160588"/>
            <a:ext cx="3956054" cy="719137"/>
          </a:xfrm>
          <a:prstGeom prst="roundRect">
            <a:avLst>
              <a:gd name="adj" fmla="val 15436"/>
            </a:avLst>
          </a:prstGeom>
        </p:spPr>
        <p:txBody>
          <a:bodyPr/>
          <a:lstStyle/>
          <a:p>
            <a:pPr lvl="0"/>
            <a:r>
              <a:rPr lang="en-US" noProof="0" dirty="0" smtClean="0"/>
              <a:t>Click icon to add picture</a:t>
            </a:r>
            <a:endParaRPr lang="en-GB" noProof="0" dirty="0"/>
          </a:p>
        </p:txBody>
      </p:sp>
      <p:sp>
        <p:nvSpPr>
          <p:cNvPr id="59"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18"/>
          </p:nvPr>
        </p:nvSpPr>
        <p:spPr>
          <a:xfrm>
            <a:off x="719927" y="3240788"/>
            <a:ext cx="3956054" cy="2159212"/>
          </a:xfrm>
          <a:prstGeom prst="roundRect">
            <a:avLst>
              <a:gd name="adj" fmla="val 5286"/>
            </a:avLst>
          </a:prstGeom>
        </p:spPr>
        <p:txBody>
          <a:bodyPr/>
          <a:lstStyle/>
          <a:p>
            <a:pPr lvl="0"/>
            <a:r>
              <a:rPr lang="en-US" noProof="0" dirty="0" smtClean="0"/>
              <a:t>Click icon to add picture</a:t>
            </a:r>
            <a:endParaRPr lang="en-GB" noProof="0" dirty="0"/>
          </a:p>
        </p:txBody>
      </p:sp>
      <p:sp>
        <p:nvSpPr>
          <p:cNvPr id="61" name="Text Placeholder 6"/>
          <p:cNvSpPr>
            <a:spLocks noGrp="1"/>
          </p:cNvSpPr>
          <p:nvPr>
            <p:ph type="body" sz="quarter" idx="13"/>
          </p:nvPr>
        </p:nvSpPr>
        <p:spPr>
          <a:xfrm>
            <a:off x="719136" y="5760000"/>
            <a:ext cx="3956845" cy="360363"/>
          </a:xfrm>
          <a:prstGeom prst="rect">
            <a:avLst/>
          </a:prstGeom>
        </p:spPr>
        <p:txBody>
          <a:bodyPr>
            <a:normAutofit/>
          </a:bodyPr>
          <a:lstStyle>
            <a:lvl1pPr marL="0" marR="0" indent="0" algn="l" defTabSz="914400" rtl="0" eaLnBrk="0" fontAlgn="base" latinLnBrk="0" hangingPunct="0">
              <a:lnSpc>
                <a:spcPct val="100000"/>
              </a:lnSpc>
              <a:spcBef>
                <a:spcPts val="0"/>
              </a:spcBef>
              <a:spcAft>
                <a:spcPts val="1200"/>
              </a:spcAft>
              <a:buClrTx/>
              <a:buSzTx/>
              <a:buFontTx/>
              <a:buNone/>
              <a:tabLst/>
              <a:defRPr sz="2000">
                <a:solidFill>
                  <a:schemeClr val="tx1"/>
                </a:solidFill>
                <a:latin typeface="Franklin Gothic Book"/>
                <a:cs typeface="Franklin Gothic Book"/>
              </a:defRPr>
            </a:lvl1pPr>
            <a:lvl2pPr marL="179388" marR="0" indent="-179388" algn="l" defTabSz="914400" rtl="0" eaLnBrk="0" fontAlgn="base" latinLnBrk="0" hangingPunct="0">
              <a:lnSpc>
                <a:spcPct val="100000"/>
              </a:lnSpc>
              <a:spcBef>
                <a:spcPts val="0"/>
              </a:spcBef>
              <a:spcAft>
                <a:spcPts val="1200"/>
              </a:spcAft>
              <a:buClrTx/>
              <a:buSzTx/>
              <a:buFont typeface="Arial" charset="0"/>
              <a:buChar char="•"/>
              <a:tabLst/>
              <a:defRPr>
                <a:solidFill>
                  <a:schemeClr val="tx1"/>
                </a:solidFill>
              </a:defRPr>
            </a:lvl2pPr>
            <a:lvl3pPr marL="360000" marR="0" indent="-180000" algn="l" defTabSz="914400" rtl="0" eaLnBrk="0" fontAlgn="base" latinLnBrk="0" hangingPunct="0">
              <a:lnSpc>
                <a:spcPct val="100000"/>
              </a:lnSpc>
              <a:spcBef>
                <a:spcPts val="0"/>
              </a:spcBef>
              <a:spcAft>
                <a:spcPts val="1200"/>
              </a:spcAft>
              <a:buClrTx/>
              <a:buSzTx/>
              <a:buFont typeface="Arial"/>
              <a:buChar char="•"/>
              <a:tabLst/>
              <a:defRPr>
                <a:solidFill>
                  <a:schemeClr val="tx1"/>
                </a:solidFill>
              </a:defRPr>
            </a:lvl3pPr>
            <a:lvl4pPr marL="540000" marR="0" indent="-180000" algn="l" defTabSz="914400" rtl="0" eaLnBrk="0" fontAlgn="base" latinLnBrk="0" hangingPunct="0">
              <a:lnSpc>
                <a:spcPct val="100000"/>
              </a:lnSpc>
              <a:spcBef>
                <a:spcPts val="0"/>
              </a:spcBef>
              <a:spcAft>
                <a:spcPts val="1200"/>
              </a:spcAft>
              <a:buClrTx/>
              <a:buSzTx/>
              <a:buFont typeface="Arial"/>
              <a:buChar char="•"/>
              <a:tabLst/>
              <a:defRPr/>
            </a:lvl4pPr>
          </a:lstStyle>
          <a:p>
            <a:pPr marL="0" marR="0" lvl="0"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dirty="0" smtClean="0">
                <a:ln>
                  <a:noFill/>
                </a:ln>
                <a:solidFill>
                  <a:srgbClr val="58595B"/>
                </a:solidFill>
                <a:effectLst/>
                <a:uLnTx/>
                <a:uFillTx/>
                <a:latin typeface="Arial" pitchFamily="34" charset="0"/>
                <a:ea typeface="ＭＳ Ｐゴシック" charset="0"/>
                <a:cs typeface="Arial" pitchFamily="34" charset="0"/>
              </a:rPr>
              <a:t>Click to edit Master text styles</a:t>
            </a:r>
          </a:p>
        </p:txBody>
      </p:sp>
      <p:sp>
        <p:nvSpPr>
          <p:cNvPr id="60" name="Slide Number Placeholder 5"/>
          <p:cNvSpPr>
            <a:spLocks noGrp="1"/>
          </p:cNvSpPr>
          <p:nvPr>
            <p:ph type="sldNum" sz="quarter" idx="4"/>
          </p:nvPr>
        </p:nvSpPr>
        <p:spPr>
          <a:xfrm>
            <a:off x="8279567" y="6480000"/>
            <a:ext cx="360002" cy="378000"/>
          </a:xfrm>
          <a:prstGeom prst="rect">
            <a:avLst/>
          </a:prstGeom>
        </p:spPr>
        <p:txBody>
          <a:bodyPr lIns="0" tIns="0" rIns="0" bIns="0" anchor="ctr"/>
          <a:lstStyle>
            <a:lvl1pPr algn="r">
              <a:defRPr sz="800">
                <a:solidFill>
                  <a:schemeClr val="accent1"/>
                </a:solidFill>
              </a:defRPr>
            </a:lvl1pPr>
          </a:lstStyle>
          <a:p>
            <a:fld id="{71F9F866-B438-9445-8D9F-1F8FF6608833}" type="slidenum">
              <a:rPr lang="en-GB" smtClean="0"/>
              <a:pPr/>
              <a:t>‹#›</a:t>
            </a:fld>
            <a:endParaRPr lang="en-GB" dirty="0"/>
          </a:p>
        </p:txBody>
      </p:sp>
    </p:spTree>
    <p:extLst>
      <p:ext uri="{BB962C8B-B14F-4D97-AF65-F5344CB8AC3E}">
        <p14:creationId xmlns:p14="http://schemas.microsoft.com/office/powerpoint/2010/main" val="439016761"/>
      </p:ext>
    </p:extLst>
  </p:cSld>
  <p:clrMapOvr>
    <a:masterClrMapping/>
  </p:clrMapOvr>
  <p:timing>
    <p:tnLst>
      <p:par>
        <p:cTn id="1" dur="indefinite" restart="never" nodeType="tmRoot"/>
      </p:par>
    </p:tnLst>
  </p:timing>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4_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719134" y="0"/>
            <a:ext cx="6291266" cy="1079499"/>
          </a:xfrm>
        </p:spPr>
        <p:txBody>
          <a:bodyPr/>
          <a:lstStyle/>
          <a:p>
            <a:r>
              <a:rPr lang="en-GB" dirty="0" smtClean="0"/>
              <a:t>Click to edit Master title style</a:t>
            </a:r>
            <a:endParaRPr lang="en-US" dirty="0"/>
          </a:p>
        </p:txBody>
      </p:sp>
      <p:sp>
        <p:nvSpPr>
          <p:cNvPr id="4" name="Text Placeholder 3"/>
          <p:cNvSpPr>
            <a:spLocks noGrp="1"/>
          </p:cNvSpPr>
          <p:nvPr>
            <p:ph type="body" sz="half" idx="2"/>
          </p:nvPr>
        </p:nvSpPr>
        <p:spPr>
          <a:xfrm>
            <a:off x="5038722" y="2160588"/>
            <a:ext cx="3600845" cy="3959775"/>
          </a:xfrm>
          <a:prstGeom prst="rect">
            <a:avLst/>
          </a:prstGeom>
        </p:spPr>
        <p:txBody>
          <a:bodyPr>
            <a:normAutofit/>
          </a:bodyPr>
          <a:lstStyle>
            <a:lvl1pPr marL="0" marR="0" indent="0" algn="l" defTabSz="914400" rtl="0" eaLnBrk="0" fontAlgn="base" latinLnBrk="0" hangingPunct="0">
              <a:lnSpc>
                <a:spcPct val="100000"/>
              </a:lnSpc>
              <a:spcBef>
                <a:spcPts val="0"/>
              </a:spcBef>
              <a:spcAft>
                <a:spcPts val="1200"/>
              </a:spcAft>
              <a:buClrTx/>
              <a:buSzTx/>
              <a:buFontTx/>
              <a:buNone/>
              <a:tabLst/>
              <a:defRPr>
                <a:latin typeface="Franklin Gothic Book"/>
                <a:cs typeface="Franklin Gothic Book"/>
              </a:defRPr>
            </a:lvl1pPr>
            <a:lvl2pPr marL="179388" marR="0" indent="-179388" algn="l" defTabSz="914400" rtl="0" eaLnBrk="0" fontAlgn="base" latinLnBrk="0" hangingPunct="0">
              <a:lnSpc>
                <a:spcPct val="100000"/>
              </a:lnSpc>
              <a:spcBef>
                <a:spcPts val="0"/>
              </a:spcBef>
              <a:spcAft>
                <a:spcPts val="1200"/>
              </a:spcAft>
              <a:buClrTx/>
              <a:buSzTx/>
              <a:buFont typeface="Arial" charset="0"/>
              <a:buChar char="•"/>
              <a:tabLst/>
              <a:defRPr>
                <a:latin typeface="Franklin Gothic Book"/>
                <a:ea typeface="Franklin Gothic Book"/>
                <a:cs typeface="Franklin Gothic Book"/>
              </a:defRPr>
            </a:lvl2pPr>
            <a:lvl3pPr marL="360000" marR="0" indent="-180000" algn="l" defTabSz="914400" rtl="0" eaLnBrk="0" fontAlgn="base" latinLnBrk="0" hangingPunct="0">
              <a:lnSpc>
                <a:spcPct val="100000"/>
              </a:lnSpc>
              <a:spcBef>
                <a:spcPts val="0"/>
              </a:spcBef>
              <a:spcAft>
                <a:spcPts val="1200"/>
              </a:spcAft>
              <a:buClrTx/>
              <a:buSzTx/>
              <a:buFont typeface="Arial"/>
              <a:buChar char="•"/>
              <a:tabLst/>
              <a:defRPr>
                <a:latin typeface="Franklin Gothic Book"/>
                <a:ea typeface="Franklin Gothic Book"/>
                <a:cs typeface="Franklin Gothic Book"/>
              </a:defRPr>
            </a:lvl3pPr>
            <a:lvl4pPr marL="540000" marR="0" indent="-180000" algn="l" defTabSz="914400" rtl="0" eaLnBrk="0" fontAlgn="base" latinLnBrk="0" hangingPunct="0">
              <a:lnSpc>
                <a:spcPct val="100000"/>
              </a:lnSpc>
              <a:spcBef>
                <a:spcPts val="0"/>
              </a:spcBef>
              <a:spcAft>
                <a:spcPts val="1200"/>
              </a:spcAft>
              <a:buClrTx/>
              <a:buSzTx/>
              <a:buFont typeface="Arial"/>
              <a:buChar char="•"/>
              <a:tabLst/>
              <a:defRPr>
                <a:latin typeface="Franklin Gothic Book"/>
                <a:ea typeface="Franklin Gothic Book"/>
                <a:cs typeface="Franklin Gothic Book"/>
              </a:defRPr>
            </a:lvl4pPr>
          </a:lstStyle>
          <a:p>
            <a:pPr marL="0" marR="0" lvl="0"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dirty="0" smtClean="0">
                <a:ln>
                  <a:noFill/>
                </a:ln>
                <a:solidFill>
                  <a:srgbClr val="58595B"/>
                </a:solidFill>
                <a:effectLst/>
                <a:uLnTx/>
                <a:uFillTx/>
                <a:latin typeface="Arial" pitchFamily="34" charset="0"/>
                <a:ea typeface="ＭＳ Ｐゴシック" charset="0"/>
                <a:cs typeface="Arial" pitchFamily="34" charset="0"/>
              </a:rPr>
              <a:t>Click to edit Master text styles</a:t>
            </a:r>
          </a:p>
          <a:p>
            <a:pPr marL="179388" marR="0" lvl="1" indent="-179388" algn="l" defTabSz="914400" rtl="0" eaLnBrk="0" fontAlgn="base" latinLnBrk="0" hangingPunct="0">
              <a:lnSpc>
                <a:spcPct val="100000"/>
              </a:lnSpc>
              <a:spcBef>
                <a:spcPts val="0"/>
              </a:spcBef>
              <a:spcAft>
                <a:spcPts val="1200"/>
              </a:spcAft>
              <a:buClrTx/>
              <a:buSzTx/>
              <a:buFont typeface="Arial" charset="0"/>
              <a:buChar char="•"/>
              <a:tabLst/>
              <a:defRPr/>
            </a:pPr>
            <a:r>
              <a:rPr kumimoji="0" lang="en-US" sz="1200" b="0" i="0" u="none" strike="noStrike" kern="1200" cap="none" spc="0" normalizeH="0" baseline="0" noProof="0" dirty="0" smtClean="0">
                <a:ln>
                  <a:noFill/>
                </a:ln>
                <a:solidFill>
                  <a:srgbClr val="58595B"/>
                </a:solidFill>
                <a:effectLst/>
                <a:uLnTx/>
                <a:uFillTx/>
                <a:latin typeface="Arial" pitchFamily="34" charset="0"/>
                <a:ea typeface="Arial" charset="0"/>
                <a:cs typeface="Arial" pitchFamily="34" charset="0"/>
              </a:rPr>
              <a:t>Second level</a:t>
            </a:r>
          </a:p>
          <a:p>
            <a:pPr marL="360000" marR="0" lvl="2" indent="-180000" algn="l" defTabSz="914400" rtl="0" eaLnBrk="0" fontAlgn="base" latinLnBrk="0" hangingPunct="0">
              <a:lnSpc>
                <a:spcPct val="100000"/>
              </a:lnSpc>
              <a:spcBef>
                <a:spcPts val="0"/>
              </a:spcBef>
              <a:spcAft>
                <a:spcPts val="1200"/>
              </a:spcAft>
              <a:buClrTx/>
              <a:buSzTx/>
              <a:buFont typeface="Arial"/>
              <a:buChar char="•"/>
              <a:tabLst/>
              <a:defRPr/>
            </a:pPr>
            <a:r>
              <a:rPr kumimoji="0" lang="en-US" sz="1200" b="0" i="0" u="none" strike="noStrike" kern="1200" cap="none" spc="0" normalizeH="0" baseline="0" noProof="0" dirty="0" smtClean="0">
                <a:ln>
                  <a:noFill/>
                </a:ln>
                <a:solidFill>
                  <a:srgbClr val="58595B"/>
                </a:solidFill>
                <a:effectLst/>
                <a:uLnTx/>
                <a:uFillTx/>
                <a:latin typeface="Arial" pitchFamily="34" charset="0"/>
                <a:ea typeface="Arial" charset="0"/>
                <a:cs typeface="Arial" pitchFamily="34" charset="0"/>
              </a:rPr>
              <a:t>Third level</a:t>
            </a:r>
          </a:p>
          <a:p>
            <a:pPr marL="540000" marR="0" lvl="3" indent="-180000" algn="l" defTabSz="914400" rtl="0" eaLnBrk="0" fontAlgn="base" latinLnBrk="0" hangingPunct="0">
              <a:lnSpc>
                <a:spcPct val="100000"/>
              </a:lnSpc>
              <a:spcBef>
                <a:spcPts val="0"/>
              </a:spcBef>
              <a:spcAft>
                <a:spcPts val="1200"/>
              </a:spcAft>
              <a:buClrTx/>
              <a:buSzTx/>
              <a:buFont typeface="Arial"/>
              <a:buChar char="•"/>
              <a:tabLst/>
              <a:defRPr/>
            </a:pPr>
            <a:r>
              <a:rPr kumimoji="0" lang="en-US" sz="1200" b="0" i="0" u="none" strike="noStrike" kern="1200" cap="none" spc="0" normalizeH="0" baseline="0" noProof="0" dirty="0" smtClean="0">
                <a:ln>
                  <a:noFill/>
                </a:ln>
                <a:solidFill>
                  <a:srgbClr val="58595B"/>
                </a:solidFill>
                <a:effectLst/>
                <a:uLnTx/>
                <a:uFillTx/>
                <a:latin typeface="Arial" pitchFamily="34" charset="0"/>
                <a:ea typeface="Arial" charset="0"/>
                <a:cs typeface="Arial" pitchFamily="34" charset="0"/>
              </a:rPr>
              <a:t>Fourth level</a:t>
            </a:r>
          </a:p>
        </p:txBody>
      </p:sp>
      <p:sp>
        <p:nvSpPr>
          <p:cNvPr id="54" name="Date Placeholder 3"/>
          <p:cNvSpPr>
            <a:spLocks noGrp="1"/>
          </p:cNvSpPr>
          <p:nvPr>
            <p:ph type="dt" sz="half" idx="10"/>
          </p:nvPr>
        </p:nvSpPr>
        <p:spPr>
          <a:xfrm>
            <a:off x="719136" y="6480000"/>
            <a:ext cx="1871664" cy="378000"/>
          </a:xfrm>
          <a:prstGeom prst="rect">
            <a:avLst/>
          </a:prstGeom>
        </p:spPr>
        <p:txBody>
          <a:bodyPr lIns="0" tIns="0" rIns="0" bIns="0" anchor="ctr"/>
          <a:lstStyle>
            <a:lvl1pPr>
              <a:defRPr sz="800">
                <a:solidFill>
                  <a:schemeClr val="accent1"/>
                </a:solidFill>
              </a:defRPr>
            </a:lvl1pPr>
          </a:lstStyle>
          <a:p>
            <a:fld id="{64815ECD-0D2A-4942-A2BB-9C0FFC9E6DD9}" type="datetime3">
              <a:rPr lang="en-GB" smtClean="0"/>
              <a:t>21 December, 2020</a:t>
            </a:fld>
            <a:endParaRPr lang="en-GB" dirty="0"/>
          </a:p>
        </p:txBody>
      </p:sp>
      <p:sp>
        <p:nvSpPr>
          <p:cNvPr id="55" name="Footer Placeholder 4"/>
          <p:cNvSpPr>
            <a:spLocks noGrp="1"/>
          </p:cNvSpPr>
          <p:nvPr>
            <p:ph type="ftr" sz="quarter" idx="3"/>
          </p:nvPr>
        </p:nvSpPr>
        <p:spPr>
          <a:xfrm>
            <a:off x="0" y="6480000"/>
            <a:ext cx="9144000" cy="378000"/>
          </a:xfrm>
          <a:prstGeom prst="rect">
            <a:avLst/>
          </a:prstGeom>
        </p:spPr>
        <p:txBody>
          <a:bodyPr lIns="0" tIns="0" rIns="0" bIns="0" anchor="ctr"/>
          <a:lstStyle>
            <a:lvl1pPr algn="ctr">
              <a:defRPr lang="en-GB"/>
            </a:lvl1pPr>
          </a:lstStyle>
          <a:p>
            <a:endParaRPr lang="en-GB"/>
          </a:p>
        </p:txBody>
      </p:sp>
      <p:sp>
        <p:nvSpPr>
          <p:cNvPr id="58"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17"/>
          </p:nvPr>
        </p:nvSpPr>
        <p:spPr>
          <a:xfrm>
            <a:off x="719927" y="2160588"/>
            <a:ext cx="3958433" cy="719137"/>
          </a:xfrm>
          <a:prstGeom prst="roundRect">
            <a:avLst>
              <a:gd name="adj" fmla="val 10361"/>
            </a:avLst>
          </a:prstGeom>
        </p:spPr>
        <p:txBody>
          <a:bodyPr>
            <a:normAutofit/>
          </a:bodyPr>
          <a:lstStyle>
            <a:lvl1pPr>
              <a:defRPr sz="1200"/>
            </a:lvl1pPr>
          </a:lstStyle>
          <a:p>
            <a:pPr lvl="0"/>
            <a:r>
              <a:rPr lang="en-US" noProof="0" dirty="0" smtClean="0"/>
              <a:t>Click icon to add picture</a:t>
            </a:r>
            <a:endParaRPr lang="en-GB" noProof="0" dirty="0"/>
          </a:p>
        </p:txBody>
      </p:sp>
      <p:sp>
        <p:nvSpPr>
          <p:cNvPr id="59"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18"/>
          </p:nvPr>
        </p:nvSpPr>
        <p:spPr>
          <a:xfrm>
            <a:off x="719927" y="3240788"/>
            <a:ext cx="1797847" cy="1078800"/>
          </a:xfrm>
          <a:prstGeom prst="roundRect">
            <a:avLst>
              <a:gd name="adj" fmla="val 5286"/>
            </a:avLst>
          </a:prstGeom>
        </p:spPr>
        <p:txBody>
          <a:bodyPr>
            <a:normAutofit/>
          </a:bodyPr>
          <a:lstStyle>
            <a:lvl1pPr>
              <a:defRPr sz="1200"/>
            </a:lvl1pPr>
          </a:lstStyle>
          <a:p>
            <a:pPr lvl="0"/>
            <a:r>
              <a:rPr lang="en-US" noProof="0" dirty="0" smtClean="0"/>
              <a:t>Click icon to add picture</a:t>
            </a:r>
            <a:endParaRPr lang="en-GB" noProof="0" dirty="0"/>
          </a:p>
        </p:txBody>
      </p:sp>
      <p:sp>
        <p:nvSpPr>
          <p:cNvPr id="61" name="Text Placeholder 6"/>
          <p:cNvSpPr>
            <a:spLocks noGrp="1"/>
          </p:cNvSpPr>
          <p:nvPr>
            <p:ph type="body" sz="quarter" idx="13"/>
          </p:nvPr>
        </p:nvSpPr>
        <p:spPr>
          <a:xfrm>
            <a:off x="719136" y="5760000"/>
            <a:ext cx="3959224" cy="360363"/>
          </a:xfrm>
          <a:prstGeom prst="rect">
            <a:avLst/>
          </a:prstGeom>
        </p:spPr>
        <p:txBody>
          <a:bodyPr>
            <a:normAutofit/>
          </a:bodyPr>
          <a:lstStyle>
            <a:lvl1pPr marL="0" marR="0" indent="0" algn="l" defTabSz="914400" rtl="0" eaLnBrk="0" fontAlgn="base" latinLnBrk="0" hangingPunct="0">
              <a:lnSpc>
                <a:spcPct val="100000"/>
              </a:lnSpc>
              <a:spcBef>
                <a:spcPts val="0"/>
              </a:spcBef>
              <a:spcAft>
                <a:spcPts val="1200"/>
              </a:spcAft>
              <a:buClrTx/>
              <a:buSzTx/>
              <a:buFontTx/>
              <a:buNone/>
              <a:tabLst/>
              <a:defRPr sz="2000">
                <a:solidFill>
                  <a:schemeClr val="tx1"/>
                </a:solidFill>
                <a:latin typeface="Franklin Gothic Book"/>
                <a:cs typeface="Franklin Gothic Book"/>
              </a:defRPr>
            </a:lvl1pPr>
            <a:lvl2pPr marL="179388" marR="0" indent="-179388" algn="l" defTabSz="914400" rtl="0" eaLnBrk="0" fontAlgn="base" latinLnBrk="0" hangingPunct="0">
              <a:lnSpc>
                <a:spcPct val="100000"/>
              </a:lnSpc>
              <a:spcBef>
                <a:spcPts val="0"/>
              </a:spcBef>
              <a:spcAft>
                <a:spcPts val="1200"/>
              </a:spcAft>
              <a:buClrTx/>
              <a:buSzTx/>
              <a:buFont typeface="Arial" charset="0"/>
              <a:buChar char="•"/>
              <a:tabLst/>
              <a:defRPr>
                <a:solidFill>
                  <a:schemeClr val="tx1"/>
                </a:solidFill>
              </a:defRPr>
            </a:lvl2pPr>
            <a:lvl3pPr marL="360000" marR="0" indent="-180000" algn="l" defTabSz="914400" rtl="0" eaLnBrk="0" fontAlgn="base" latinLnBrk="0" hangingPunct="0">
              <a:lnSpc>
                <a:spcPct val="100000"/>
              </a:lnSpc>
              <a:spcBef>
                <a:spcPts val="0"/>
              </a:spcBef>
              <a:spcAft>
                <a:spcPts val="1200"/>
              </a:spcAft>
              <a:buClrTx/>
              <a:buSzTx/>
              <a:buFont typeface="Arial"/>
              <a:buChar char="•"/>
              <a:tabLst/>
              <a:defRPr>
                <a:solidFill>
                  <a:schemeClr val="tx1"/>
                </a:solidFill>
              </a:defRPr>
            </a:lvl3pPr>
            <a:lvl4pPr marL="540000" marR="0" indent="-180000" algn="l" defTabSz="914400" rtl="0" eaLnBrk="0" fontAlgn="base" latinLnBrk="0" hangingPunct="0">
              <a:lnSpc>
                <a:spcPct val="100000"/>
              </a:lnSpc>
              <a:spcBef>
                <a:spcPts val="0"/>
              </a:spcBef>
              <a:spcAft>
                <a:spcPts val="1200"/>
              </a:spcAft>
              <a:buClrTx/>
              <a:buSzTx/>
              <a:buFont typeface="Arial"/>
              <a:buChar char="•"/>
              <a:tabLst/>
              <a:defRPr/>
            </a:lvl4pPr>
          </a:lstStyle>
          <a:p>
            <a:pPr marL="0" marR="0" lvl="0"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dirty="0" smtClean="0">
                <a:ln>
                  <a:noFill/>
                </a:ln>
                <a:solidFill>
                  <a:srgbClr val="58595B"/>
                </a:solidFill>
                <a:effectLst/>
                <a:uLnTx/>
                <a:uFillTx/>
                <a:latin typeface="Arial" pitchFamily="34" charset="0"/>
                <a:ea typeface="ＭＳ Ｐゴシック" charset="0"/>
                <a:cs typeface="Arial" pitchFamily="34" charset="0"/>
              </a:rPr>
              <a:t>Click to edit Master text styles</a:t>
            </a:r>
          </a:p>
        </p:txBody>
      </p:sp>
      <p:sp>
        <p:nvSpPr>
          <p:cNvPr id="62"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19"/>
          </p:nvPr>
        </p:nvSpPr>
        <p:spPr>
          <a:xfrm>
            <a:off x="2878136" y="3240788"/>
            <a:ext cx="1800224" cy="1078800"/>
          </a:xfrm>
          <a:prstGeom prst="roundRect">
            <a:avLst>
              <a:gd name="adj" fmla="val 5286"/>
            </a:avLst>
          </a:prstGeom>
        </p:spPr>
        <p:txBody>
          <a:bodyPr>
            <a:normAutofit/>
          </a:bodyPr>
          <a:lstStyle>
            <a:lvl1pPr>
              <a:defRPr sz="1200"/>
            </a:lvl1pPr>
          </a:lstStyle>
          <a:p>
            <a:pPr lvl="0"/>
            <a:r>
              <a:rPr lang="en-US" noProof="0" dirty="0" smtClean="0"/>
              <a:t>Click icon to add picture</a:t>
            </a:r>
            <a:endParaRPr lang="en-GB" noProof="0" dirty="0"/>
          </a:p>
        </p:txBody>
      </p:sp>
      <p:sp>
        <p:nvSpPr>
          <p:cNvPr id="60"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20"/>
          </p:nvPr>
        </p:nvSpPr>
        <p:spPr>
          <a:xfrm>
            <a:off x="719927" y="4680838"/>
            <a:ext cx="3958433" cy="719162"/>
          </a:xfrm>
          <a:prstGeom prst="roundRect">
            <a:avLst>
              <a:gd name="adj" fmla="val 5286"/>
            </a:avLst>
          </a:prstGeom>
        </p:spPr>
        <p:txBody>
          <a:bodyPr>
            <a:normAutofit/>
          </a:bodyPr>
          <a:lstStyle>
            <a:lvl1pPr>
              <a:defRPr sz="1200"/>
            </a:lvl1pPr>
          </a:lstStyle>
          <a:p>
            <a:pPr lvl="0"/>
            <a:r>
              <a:rPr lang="en-US" noProof="0" dirty="0" smtClean="0"/>
              <a:t>Click icon to add picture</a:t>
            </a:r>
            <a:endParaRPr lang="en-GB" noProof="0" dirty="0"/>
          </a:p>
        </p:txBody>
      </p:sp>
      <p:sp>
        <p:nvSpPr>
          <p:cNvPr id="63" name="Slide Number Placeholder 5"/>
          <p:cNvSpPr>
            <a:spLocks noGrp="1"/>
          </p:cNvSpPr>
          <p:nvPr>
            <p:ph type="sldNum" sz="quarter" idx="4"/>
          </p:nvPr>
        </p:nvSpPr>
        <p:spPr>
          <a:xfrm>
            <a:off x="8279567" y="6480000"/>
            <a:ext cx="360002" cy="378000"/>
          </a:xfrm>
          <a:prstGeom prst="rect">
            <a:avLst/>
          </a:prstGeom>
        </p:spPr>
        <p:txBody>
          <a:bodyPr lIns="0" tIns="0" rIns="0" bIns="0" anchor="ctr"/>
          <a:lstStyle>
            <a:lvl1pPr algn="r">
              <a:defRPr sz="800">
                <a:solidFill>
                  <a:schemeClr val="accent1"/>
                </a:solidFill>
              </a:defRPr>
            </a:lvl1pPr>
          </a:lstStyle>
          <a:p>
            <a:fld id="{71F9F866-B438-9445-8D9F-1F8FF6608833}" type="slidenum">
              <a:rPr lang="en-GB" smtClean="0"/>
              <a:pPr/>
              <a:t>‹#›</a:t>
            </a:fld>
            <a:endParaRPr lang="en-GB" dirty="0"/>
          </a:p>
        </p:txBody>
      </p:sp>
    </p:spTree>
    <p:extLst>
      <p:ext uri="{BB962C8B-B14F-4D97-AF65-F5344CB8AC3E}">
        <p14:creationId xmlns:p14="http://schemas.microsoft.com/office/powerpoint/2010/main" val="2064334862"/>
      </p:ext>
    </p:extLst>
  </p:cSld>
  <p:clrMapOvr>
    <a:masterClrMapping/>
  </p:clrMapOvr>
  <p:timing>
    <p:tnLst>
      <p:par>
        <p:cTn id="1" dur="indefinite" restart="never" nodeType="tmRoot"/>
      </p:par>
    </p:tnLst>
  </p:timing>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6_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719134" y="0"/>
            <a:ext cx="6291266" cy="1079499"/>
          </a:xfrm>
        </p:spPr>
        <p:txBody>
          <a:bodyPr/>
          <a:lstStyle/>
          <a:p>
            <a:r>
              <a:rPr lang="en-GB" dirty="0" smtClean="0"/>
              <a:t>Click to edit Master title style</a:t>
            </a:r>
            <a:endParaRPr lang="en-US" dirty="0"/>
          </a:p>
        </p:txBody>
      </p:sp>
      <p:sp>
        <p:nvSpPr>
          <p:cNvPr id="4" name="Text Placeholder 3"/>
          <p:cNvSpPr>
            <a:spLocks noGrp="1"/>
          </p:cNvSpPr>
          <p:nvPr>
            <p:ph type="body" sz="half" idx="2"/>
          </p:nvPr>
        </p:nvSpPr>
        <p:spPr>
          <a:xfrm>
            <a:off x="5038722" y="2160588"/>
            <a:ext cx="3600845" cy="3959775"/>
          </a:xfrm>
          <a:prstGeom prst="rect">
            <a:avLst/>
          </a:prstGeom>
        </p:spPr>
        <p:txBody>
          <a:bodyPr>
            <a:normAutofit/>
          </a:bodyPr>
          <a:lstStyle>
            <a:lvl1pPr marL="0" marR="0" indent="0" algn="l" defTabSz="914400" rtl="0" eaLnBrk="0" fontAlgn="base" latinLnBrk="0" hangingPunct="0">
              <a:lnSpc>
                <a:spcPct val="100000"/>
              </a:lnSpc>
              <a:spcBef>
                <a:spcPts val="0"/>
              </a:spcBef>
              <a:spcAft>
                <a:spcPts val="1200"/>
              </a:spcAft>
              <a:buClrTx/>
              <a:buSzTx/>
              <a:buFontTx/>
              <a:buNone/>
              <a:tabLst/>
              <a:defRPr>
                <a:latin typeface="Franklin Gothic Book"/>
                <a:cs typeface="Franklin Gothic Book"/>
              </a:defRPr>
            </a:lvl1pPr>
            <a:lvl2pPr marL="179388" marR="0" indent="-179388" algn="l" defTabSz="914400" rtl="0" eaLnBrk="0" fontAlgn="base" latinLnBrk="0" hangingPunct="0">
              <a:lnSpc>
                <a:spcPct val="100000"/>
              </a:lnSpc>
              <a:spcBef>
                <a:spcPts val="0"/>
              </a:spcBef>
              <a:spcAft>
                <a:spcPts val="1200"/>
              </a:spcAft>
              <a:buClrTx/>
              <a:buSzTx/>
              <a:buFont typeface="Arial" charset="0"/>
              <a:buChar char="•"/>
              <a:tabLst/>
              <a:defRPr>
                <a:latin typeface="Franklin Gothic Book"/>
                <a:ea typeface="Franklin Gothic Book"/>
                <a:cs typeface="Franklin Gothic Book"/>
              </a:defRPr>
            </a:lvl2pPr>
            <a:lvl3pPr marL="360000" marR="0" indent="-180000" algn="l" defTabSz="914400" rtl="0" eaLnBrk="0" fontAlgn="base" latinLnBrk="0" hangingPunct="0">
              <a:lnSpc>
                <a:spcPct val="100000"/>
              </a:lnSpc>
              <a:spcBef>
                <a:spcPts val="0"/>
              </a:spcBef>
              <a:spcAft>
                <a:spcPts val="1200"/>
              </a:spcAft>
              <a:buClrTx/>
              <a:buSzTx/>
              <a:buFont typeface="Arial"/>
              <a:buChar char="•"/>
              <a:tabLst/>
              <a:defRPr>
                <a:latin typeface="Franklin Gothic Book"/>
                <a:ea typeface="Franklin Gothic Book"/>
                <a:cs typeface="Franklin Gothic Book"/>
              </a:defRPr>
            </a:lvl3pPr>
            <a:lvl4pPr marL="540000" marR="0" indent="-180000" algn="l" defTabSz="914400" rtl="0" eaLnBrk="0" fontAlgn="base" latinLnBrk="0" hangingPunct="0">
              <a:lnSpc>
                <a:spcPct val="100000"/>
              </a:lnSpc>
              <a:spcBef>
                <a:spcPts val="0"/>
              </a:spcBef>
              <a:spcAft>
                <a:spcPts val="1200"/>
              </a:spcAft>
              <a:buClrTx/>
              <a:buSzTx/>
              <a:buFont typeface="Arial"/>
              <a:buChar char="•"/>
              <a:tabLst/>
              <a:defRPr>
                <a:latin typeface="Franklin Gothic Book"/>
                <a:ea typeface="Franklin Gothic Book"/>
                <a:cs typeface="Franklin Gothic Book"/>
              </a:defRPr>
            </a:lvl4pPr>
          </a:lstStyle>
          <a:p>
            <a:pPr marL="0" marR="0" lvl="0"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dirty="0" smtClean="0">
                <a:ln>
                  <a:noFill/>
                </a:ln>
                <a:solidFill>
                  <a:srgbClr val="58595B"/>
                </a:solidFill>
                <a:effectLst/>
                <a:uLnTx/>
                <a:uFillTx/>
                <a:latin typeface="Arial" pitchFamily="34" charset="0"/>
                <a:ea typeface="ＭＳ Ｐゴシック" charset="0"/>
                <a:cs typeface="Arial" pitchFamily="34" charset="0"/>
              </a:rPr>
              <a:t>Click to edit Master text styles</a:t>
            </a:r>
          </a:p>
          <a:p>
            <a:pPr marL="179388" marR="0" lvl="1" indent="-179388" algn="l" defTabSz="914400" rtl="0" eaLnBrk="0" fontAlgn="base" latinLnBrk="0" hangingPunct="0">
              <a:lnSpc>
                <a:spcPct val="100000"/>
              </a:lnSpc>
              <a:spcBef>
                <a:spcPts val="0"/>
              </a:spcBef>
              <a:spcAft>
                <a:spcPts val="1200"/>
              </a:spcAft>
              <a:buClrTx/>
              <a:buSzTx/>
              <a:buFont typeface="Arial" charset="0"/>
              <a:buChar char="•"/>
              <a:tabLst/>
              <a:defRPr/>
            </a:pPr>
            <a:r>
              <a:rPr kumimoji="0" lang="en-US" sz="1200" b="0" i="0" u="none" strike="noStrike" kern="1200" cap="none" spc="0" normalizeH="0" baseline="0" noProof="0" dirty="0" smtClean="0">
                <a:ln>
                  <a:noFill/>
                </a:ln>
                <a:solidFill>
                  <a:srgbClr val="58595B"/>
                </a:solidFill>
                <a:effectLst/>
                <a:uLnTx/>
                <a:uFillTx/>
                <a:latin typeface="Arial" pitchFamily="34" charset="0"/>
                <a:ea typeface="Arial" charset="0"/>
                <a:cs typeface="Arial" pitchFamily="34" charset="0"/>
              </a:rPr>
              <a:t>Second level</a:t>
            </a:r>
          </a:p>
          <a:p>
            <a:pPr marL="360000" marR="0" lvl="2" indent="-180000" algn="l" defTabSz="914400" rtl="0" eaLnBrk="0" fontAlgn="base" latinLnBrk="0" hangingPunct="0">
              <a:lnSpc>
                <a:spcPct val="100000"/>
              </a:lnSpc>
              <a:spcBef>
                <a:spcPts val="0"/>
              </a:spcBef>
              <a:spcAft>
                <a:spcPts val="1200"/>
              </a:spcAft>
              <a:buClrTx/>
              <a:buSzTx/>
              <a:buFont typeface="Arial"/>
              <a:buChar char="•"/>
              <a:tabLst/>
              <a:defRPr/>
            </a:pPr>
            <a:r>
              <a:rPr kumimoji="0" lang="en-US" sz="1200" b="0" i="0" u="none" strike="noStrike" kern="1200" cap="none" spc="0" normalizeH="0" baseline="0" noProof="0" dirty="0" smtClean="0">
                <a:ln>
                  <a:noFill/>
                </a:ln>
                <a:solidFill>
                  <a:srgbClr val="58595B"/>
                </a:solidFill>
                <a:effectLst/>
                <a:uLnTx/>
                <a:uFillTx/>
                <a:latin typeface="Arial" pitchFamily="34" charset="0"/>
                <a:ea typeface="Arial" charset="0"/>
                <a:cs typeface="Arial" pitchFamily="34" charset="0"/>
              </a:rPr>
              <a:t>Third level</a:t>
            </a:r>
          </a:p>
          <a:p>
            <a:pPr marL="540000" marR="0" lvl="3" indent="-180000" algn="l" defTabSz="914400" rtl="0" eaLnBrk="0" fontAlgn="base" latinLnBrk="0" hangingPunct="0">
              <a:lnSpc>
                <a:spcPct val="100000"/>
              </a:lnSpc>
              <a:spcBef>
                <a:spcPts val="0"/>
              </a:spcBef>
              <a:spcAft>
                <a:spcPts val="1200"/>
              </a:spcAft>
              <a:buClrTx/>
              <a:buSzTx/>
              <a:buFont typeface="Arial"/>
              <a:buChar char="•"/>
              <a:tabLst/>
              <a:defRPr/>
            </a:pPr>
            <a:r>
              <a:rPr kumimoji="0" lang="en-US" sz="1200" b="0" i="0" u="none" strike="noStrike" kern="1200" cap="none" spc="0" normalizeH="0" baseline="0" noProof="0" dirty="0" smtClean="0">
                <a:ln>
                  <a:noFill/>
                </a:ln>
                <a:solidFill>
                  <a:srgbClr val="58595B"/>
                </a:solidFill>
                <a:effectLst/>
                <a:uLnTx/>
                <a:uFillTx/>
                <a:latin typeface="Arial" pitchFamily="34" charset="0"/>
                <a:ea typeface="Arial" charset="0"/>
                <a:cs typeface="Arial" pitchFamily="34" charset="0"/>
              </a:rPr>
              <a:t>Fourth level</a:t>
            </a:r>
          </a:p>
        </p:txBody>
      </p:sp>
      <p:sp>
        <p:nvSpPr>
          <p:cNvPr id="54" name="Date Placeholder 3"/>
          <p:cNvSpPr>
            <a:spLocks noGrp="1"/>
          </p:cNvSpPr>
          <p:nvPr>
            <p:ph type="dt" sz="half" idx="10"/>
          </p:nvPr>
        </p:nvSpPr>
        <p:spPr>
          <a:xfrm>
            <a:off x="719136" y="6480000"/>
            <a:ext cx="1871664" cy="378000"/>
          </a:xfrm>
          <a:prstGeom prst="rect">
            <a:avLst/>
          </a:prstGeom>
        </p:spPr>
        <p:txBody>
          <a:bodyPr lIns="0" tIns="0" rIns="0" bIns="0" anchor="ctr"/>
          <a:lstStyle>
            <a:lvl1pPr>
              <a:defRPr sz="800">
                <a:solidFill>
                  <a:schemeClr val="accent1"/>
                </a:solidFill>
              </a:defRPr>
            </a:lvl1pPr>
          </a:lstStyle>
          <a:p>
            <a:fld id="{64815ECD-0D2A-4942-A2BB-9C0FFC9E6DD9}" type="datetime3">
              <a:rPr lang="en-GB" smtClean="0"/>
              <a:t>21 December, 2020</a:t>
            </a:fld>
            <a:endParaRPr lang="en-GB" dirty="0"/>
          </a:p>
        </p:txBody>
      </p:sp>
      <p:sp>
        <p:nvSpPr>
          <p:cNvPr id="55" name="Footer Placeholder 4"/>
          <p:cNvSpPr>
            <a:spLocks noGrp="1"/>
          </p:cNvSpPr>
          <p:nvPr>
            <p:ph type="ftr" sz="quarter" idx="3"/>
          </p:nvPr>
        </p:nvSpPr>
        <p:spPr>
          <a:xfrm>
            <a:off x="0" y="6480000"/>
            <a:ext cx="9144000" cy="378000"/>
          </a:xfrm>
          <a:prstGeom prst="rect">
            <a:avLst/>
          </a:prstGeom>
        </p:spPr>
        <p:txBody>
          <a:bodyPr lIns="0" tIns="0" rIns="0" bIns="0" anchor="ctr"/>
          <a:lstStyle>
            <a:lvl1pPr algn="ctr">
              <a:defRPr lang="en-GB"/>
            </a:lvl1pPr>
          </a:lstStyle>
          <a:p>
            <a:endParaRPr lang="en-GB"/>
          </a:p>
        </p:txBody>
      </p:sp>
      <p:sp>
        <p:nvSpPr>
          <p:cNvPr id="58"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17"/>
          </p:nvPr>
        </p:nvSpPr>
        <p:spPr>
          <a:xfrm>
            <a:off x="719927" y="2160588"/>
            <a:ext cx="3958433" cy="719137"/>
          </a:xfrm>
          <a:prstGeom prst="roundRect">
            <a:avLst>
              <a:gd name="adj" fmla="val 5286"/>
            </a:avLst>
          </a:prstGeom>
        </p:spPr>
        <p:txBody>
          <a:bodyPr>
            <a:normAutofit/>
          </a:bodyPr>
          <a:lstStyle>
            <a:lvl1pPr>
              <a:defRPr sz="1200"/>
            </a:lvl1pPr>
          </a:lstStyle>
          <a:p>
            <a:pPr lvl="0"/>
            <a:r>
              <a:rPr lang="en-US" noProof="0" dirty="0" smtClean="0"/>
              <a:t>Click icon to add picture</a:t>
            </a:r>
            <a:endParaRPr lang="en-GB" noProof="0" dirty="0"/>
          </a:p>
        </p:txBody>
      </p:sp>
      <p:sp>
        <p:nvSpPr>
          <p:cNvPr id="59"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18"/>
          </p:nvPr>
        </p:nvSpPr>
        <p:spPr>
          <a:xfrm>
            <a:off x="719927" y="3240788"/>
            <a:ext cx="1797847" cy="1078800"/>
          </a:xfrm>
          <a:prstGeom prst="roundRect">
            <a:avLst>
              <a:gd name="adj" fmla="val 5286"/>
            </a:avLst>
          </a:prstGeom>
        </p:spPr>
        <p:txBody>
          <a:bodyPr>
            <a:normAutofit/>
          </a:bodyPr>
          <a:lstStyle>
            <a:lvl1pPr>
              <a:defRPr sz="1200"/>
            </a:lvl1pPr>
          </a:lstStyle>
          <a:p>
            <a:pPr lvl="0"/>
            <a:r>
              <a:rPr lang="en-US" noProof="0" dirty="0" smtClean="0"/>
              <a:t>Click icon to add picture</a:t>
            </a:r>
            <a:endParaRPr lang="en-GB" noProof="0" dirty="0"/>
          </a:p>
        </p:txBody>
      </p:sp>
      <p:sp>
        <p:nvSpPr>
          <p:cNvPr id="61" name="Text Placeholder 6"/>
          <p:cNvSpPr>
            <a:spLocks noGrp="1"/>
          </p:cNvSpPr>
          <p:nvPr>
            <p:ph type="body" sz="quarter" idx="13"/>
          </p:nvPr>
        </p:nvSpPr>
        <p:spPr>
          <a:xfrm>
            <a:off x="719136" y="5760000"/>
            <a:ext cx="3959224" cy="360363"/>
          </a:xfrm>
          <a:prstGeom prst="rect">
            <a:avLst/>
          </a:prstGeom>
        </p:spPr>
        <p:txBody>
          <a:bodyPr>
            <a:normAutofit/>
          </a:bodyPr>
          <a:lstStyle>
            <a:lvl1pPr marL="0" marR="0" indent="0" algn="l" defTabSz="914400" rtl="0" eaLnBrk="0" fontAlgn="base" latinLnBrk="0" hangingPunct="0">
              <a:lnSpc>
                <a:spcPct val="100000"/>
              </a:lnSpc>
              <a:spcBef>
                <a:spcPts val="0"/>
              </a:spcBef>
              <a:spcAft>
                <a:spcPts val="1200"/>
              </a:spcAft>
              <a:buClrTx/>
              <a:buSzTx/>
              <a:buFontTx/>
              <a:buNone/>
              <a:tabLst/>
              <a:defRPr sz="2000">
                <a:solidFill>
                  <a:schemeClr val="tx1"/>
                </a:solidFill>
                <a:latin typeface="Franklin Gothic Book"/>
                <a:cs typeface="Franklin Gothic Book"/>
              </a:defRPr>
            </a:lvl1pPr>
            <a:lvl2pPr marL="179388" marR="0" indent="-179388" algn="l" defTabSz="914400" rtl="0" eaLnBrk="0" fontAlgn="base" latinLnBrk="0" hangingPunct="0">
              <a:lnSpc>
                <a:spcPct val="100000"/>
              </a:lnSpc>
              <a:spcBef>
                <a:spcPts val="0"/>
              </a:spcBef>
              <a:spcAft>
                <a:spcPts val="1200"/>
              </a:spcAft>
              <a:buClrTx/>
              <a:buSzTx/>
              <a:buFont typeface="Arial" charset="0"/>
              <a:buChar char="•"/>
              <a:tabLst/>
              <a:defRPr>
                <a:solidFill>
                  <a:schemeClr val="tx1"/>
                </a:solidFill>
              </a:defRPr>
            </a:lvl2pPr>
            <a:lvl3pPr marL="360000" marR="0" indent="-180000" algn="l" defTabSz="914400" rtl="0" eaLnBrk="0" fontAlgn="base" latinLnBrk="0" hangingPunct="0">
              <a:lnSpc>
                <a:spcPct val="100000"/>
              </a:lnSpc>
              <a:spcBef>
                <a:spcPts val="0"/>
              </a:spcBef>
              <a:spcAft>
                <a:spcPts val="1200"/>
              </a:spcAft>
              <a:buClrTx/>
              <a:buSzTx/>
              <a:buFont typeface="Arial"/>
              <a:buChar char="•"/>
              <a:tabLst/>
              <a:defRPr>
                <a:solidFill>
                  <a:schemeClr val="tx1"/>
                </a:solidFill>
              </a:defRPr>
            </a:lvl3pPr>
            <a:lvl4pPr marL="540000" marR="0" indent="-180000" algn="l" defTabSz="914400" rtl="0" eaLnBrk="0" fontAlgn="base" latinLnBrk="0" hangingPunct="0">
              <a:lnSpc>
                <a:spcPct val="100000"/>
              </a:lnSpc>
              <a:spcBef>
                <a:spcPts val="0"/>
              </a:spcBef>
              <a:spcAft>
                <a:spcPts val="1200"/>
              </a:spcAft>
              <a:buClrTx/>
              <a:buSzTx/>
              <a:buFont typeface="Arial"/>
              <a:buChar char="•"/>
              <a:tabLst/>
              <a:defRPr/>
            </a:lvl4pPr>
          </a:lstStyle>
          <a:p>
            <a:pPr marL="0" marR="0" lvl="0"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dirty="0" smtClean="0">
                <a:ln>
                  <a:noFill/>
                </a:ln>
                <a:solidFill>
                  <a:srgbClr val="58595B"/>
                </a:solidFill>
                <a:effectLst/>
                <a:uLnTx/>
                <a:uFillTx/>
                <a:latin typeface="Arial" pitchFamily="34" charset="0"/>
                <a:ea typeface="ＭＳ Ｐゴシック" charset="0"/>
                <a:cs typeface="Arial" pitchFamily="34" charset="0"/>
              </a:rPr>
              <a:t>Click to edit Master text styles</a:t>
            </a:r>
          </a:p>
        </p:txBody>
      </p:sp>
      <p:sp>
        <p:nvSpPr>
          <p:cNvPr id="62"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19"/>
          </p:nvPr>
        </p:nvSpPr>
        <p:spPr>
          <a:xfrm>
            <a:off x="2878136" y="3240788"/>
            <a:ext cx="1800224" cy="720025"/>
          </a:xfrm>
          <a:prstGeom prst="roundRect">
            <a:avLst>
              <a:gd name="adj" fmla="val 5286"/>
            </a:avLst>
          </a:prstGeom>
        </p:spPr>
        <p:txBody>
          <a:bodyPr>
            <a:normAutofit/>
          </a:bodyPr>
          <a:lstStyle>
            <a:lvl1pPr>
              <a:defRPr sz="1200"/>
            </a:lvl1pPr>
          </a:lstStyle>
          <a:p>
            <a:pPr lvl="0"/>
            <a:r>
              <a:rPr lang="en-US" noProof="0" dirty="0" smtClean="0"/>
              <a:t>Click icon to add picture</a:t>
            </a:r>
            <a:endParaRPr lang="en-GB" noProof="0" dirty="0"/>
          </a:p>
        </p:txBody>
      </p:sp>
      <p:sp>
        <p:nvSpPr>
          <p:cNvPr id="60"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20"/>
          </p:nvPr>
        </p:nvSpPr>
        <p:spPr>
          <a:xfrm>
            <a:off x="719928" y="4679950"/>
            <a:ext cx="1797846" cy="720050"/>
          </a:xfrm>
          <a:prstGeom prst="roundRect">
            <a:avLst>
              <a:gd name="adj" fmla="val 5286"/>
            </a:avLst>
          </a:prstGeom>
        </p:spPr>
        <p:txBody>
          <a:bodyPr>
            <a:normAutofit/>
          </a:bodyPr>
          <a:lstStyle>
            <a:lvl1pPr>
              <a:defRPr sz="1200"/>
            </a:lvl1pPr>
          </a:lstStyle>
          <a:p>
            <a:pPr lvl="0"/>
            <a:r>
              <a:rPr lang="en-US" noProof="0" dirty="0" smtClean="0"/>
              <a:t>Click icon to add picture</a:t>
            </a:r>
            <a:endParaRPr lang="en-GB" noProof="0" dirty="0"/>
          </a:p>
        </p:txBody>
      </p:sp>
      <p:sp>
        <p:nvSpPr>
          <p:cNvPr id="63"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21"/>
          </p:nvPr>
        </p:nvSpPr>
        <p:spPr>
          <a:xfrm>
            <a:off x="2878135" y="4319588"/>
            <a:ext cx="1797846" cy="1080750"/>
          </a:xfrm>
          <a:prstGeom prst="roundRect">
            <a:avLst>
              <a:gd name="adj" fmla="val 5286"/>
            </a:avLst>
          </a:prstGeom>
        </p:spPr>
        <p:txBody>
          <a:bodyPr>
            <a:normAutofit/>
          </a:bodyPr>
          <a:lstStyle>
            <a:lvl1pPr>
              <a:defRPr sz="1200"/>
            </a:lvl1pPr>
          </a:lstStyle>
          <a:p>
            <a:pPr lvl="0"/>
            <a:r>
              <a:rPr lang="en-US" noProof="0" dirty="0" smtClean="0"/>
              <a:t>Click icon to add picture</a:t>
            </a:r>
            <a:endParaRPr lang="en-GB" noProof="0" dirty="0"/>
          </a:p>
        </p:txBody>
      </p:sp>
      <p:sp>
        <p:nvSpPr>
          <p:cNvPr id="64" name="Slide Number Placeholder 5"/>
          <p:cNvSpPr>
            <a:spLocks noGrp="1"/>
          </p:cNvSpPr>
          <p:nvPr>
            <p:ph type="sldNum" sz="quarter" idx="4"/>
          </p:nvPr>
        </p:nvSpPr>
        <p:spPr>
          <a:xfrm>
            <a:off x="8279567" y="6480000"/>
            <a:ext cx="360002" cy="378000"/>
          </a:xfrm>
          <a:prstGeom prst="rect">
            <a:avLst/>
          </a:prstGeom>
        </p:spPr>
        <p:txBody>
          <a:bodyPr lIns="0" tIns="0" rIns="0" bIns="0" anchor="ctr"/>
          <a:lstStyle>
            <a:lvl1pPr algn="r">
              <a:defRPr sz="800">
                <a:solidFill>
                  <a:schemeClr val="accent1"/>
                </a:solidFill>
              </a:defRPr>
            </a:lvl1pPr>
          </a:lstStyle>
          <a:p>
            <a:fld id="{71F9F866-B438-9445-8D9F-1F8FF6608833}" type="slidenum">
              <a:rPr lang="en-GB" smtClean="0"/>
              <a:pPr/>
              <a:t>‹#›</a:t>
            </a:fld>
            <a:endParaRPr lang="en-GB" dirty="0"/>
          </a:p>
        </p:txBody>
      </p:sp>
    </p:spTree>
    <p:extLst>
      <p:ext uri="{BB962C8B-B14F-4D97-AF65-F5344CB8AC3E}">
        <p14:creationId xmlns:p14="http://schemas.microsoft.com/office/powerpoint/2010/main" val="1633357840"/>
      </p:ext>
    </p:extLst>
  </p:cSld>
  <p:clrMapOvr>
    <a:masterClrMapping/>
  </p:clrMapOvr>
  <p:timing>
    <p:tnLst>
      <p:par>
        <p:cTn id="1" dur="indefinite" restart="never" nodeType="tmRoot"/>
      </p:par>
    </p:tnLst>
  </p:timing>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3_Single column layout">
    <p:spTree>
      <p:nvGrpSpPr>
        <p:cNvPr id="1" name=""/>
        <p:cNvGrpSpPr/>
        <p:nvPr/>
      </p:nvGrpSpPr>
      <p:grpSpPr>
        <a:xfrm>
          <a:off x="0" y="0"/>
          <a:ext cx="0" cy="0"/>
          <a:chOff x="0" y="0"/>
          <a:chExt cx="0" cy="0"/>
        </a:xfrm>
      </p:grpSpPr>
      <p:sp>
        <p:nvSpPr>
          <p:cNvPr id="3" name="Rectangle 2"/>
          <p:cNvSpPr/>
          <p:nvPr userDrawn="1"/>
        </p:nvSpPr>
        <p:spPr>
          <a:xfrm>
            <a:off x="0" y="1079999"/>
            <a:ext cx="9144000" cy="5400001"/>
          </a:xfrm>
          <a:prstGeom prst="rect">
            <a:avLst/>
          </a:prstGeom>
          <a:solidFill>
            <a:srgbClr val="020000"/>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n>
                <a:noFill/>
              </a:ln>
              <a:latin typeface="Franklin Gothic Book"/>
            </a:endParaRPr>
          </a:p>
        </p:txBody>
      </p:sp>
      <p:sp>
        <p:nvSpPr>
          <p:cNvPr id="2" name="Title 1" descr="Ideally your title should fit on one line." title="Slide title"/>
          <p:cNvSpPr>
            <a:spLocks noGrp="1"/>
          </p:cNvSpPr>
          <p:nvPr>
            <p:ph type="title" hasCustomPrompt="1"/>
          </p:nvPr>
        </p:nvSpPr>
        <p:spPr>
          <a:xfrm>
            <a:off x="708025" y="-1"/>
            <a:ext cx="6348414" cy="1080000"/>
          </a:xfrm>
        </p:spPr>
        <p:txBody>
          <a:bodyPr/>
          <a:lstStyle/>
          <a:p>
            <a:r>
              <a:rPr lang="en-US" dirty="0" smtClean="0"/>
              <a:t>Media</a:t>
            </a:r>
            <a:endParaRPr lang="en-GB" dirty="0"/>
          </a:p>
        </p:txBody>
      </p:sp>
      <p:sp>
        <p:nvSpPr>
          <p:cNvPr id="97" name="Date Placeholder 3"/>
          <p:cNvSpPr>
            <a:spLocks noGrp="1"/>
          </p:cNvSpPr>
          <p:nvPr>
            <p:ph type="dt" sz="half" idx="2"/>
          </p:nvPr>
        </p:nvSpPr>
        <p:spPr>
          <a:xfrm>
            <a:off x="719136" y="6480000"/>
            <a:ext cx="1871664" cy="378000"/>
          </a:xfrm>
          <a:prstGeom prst="rect">
            <a:avLst/>
          </a:prstGeom>
        </p:spPr>
        <p:txBody>
          <a:bodyPr lIns="0" tIns="0" rIns="0" bIns="0" anchor="ctr"/>
          <a:lstStyle>
            <a:lvl1pPr>
              <a:defRPr sz="800">
                <a:solidFill>
                  <a:schemeClr val="accent1"/>
                </a:solidFill>
              </a:defRPr>
            </a:lvl1pPr>
          </a:lstStyle>
          <a:p>
            <a:fld id="{CF3BA13B-2A56-B54D-AFFB-21233951D47B}" type="datetime3">
              <a:rPr lang="en-GB" smtClean="0"/>
              <a:t>21 December, 2020</a:t>
            </a:fld>
            <a:endParaRPr lang="en-GB" dirty="0"/>
          </a:p>
        </p:txBody>
      </p:sp>
      <p:sp>
        <p:nvSpPr>
          <p:cNvPr id="98" name="Footer Placeholder 4"/>
          <p:cNvSpPr>
            <a:spLocks noGrp="1"/>
          </p:cNvSpPr>
          <p:nvPr>
            <p:ph type="ftr" sz="quarter" idx="3"/>
          </p:nvPr>
        </p:nvSpPr>
        <p:spPr>
          <a:xfrm>
            <a:off x="0" y="6480000"/>
            <a:ext cx="9144000" cy="378000"/>
          </a:xfrm>
          <a:prstGeom prst="rect">
            <a:avLst/>
          </a:prstGeom>
        </p:spPr>
        <p:txBody>
          <a:bodyPr lIns="0" tIns="0" rIns="0" bIns="0" anchor="ctr"/>
          <a:lstStyle>
            <a:lvl1pPr algn="ctr">
              <a:defRPr lang="en-GB"/>
            </a:lvl1pPr>
          </a:lstStyle>
          <a:p>
            <a:endParaRPr lang="en-GB"/>
          </a:p>
        </p:txBody>
      </p:sp>
      <p:sp>
        <p:nvSpPr>
          <p:cNvPr id="100" name="Slide Number Placeholder 5"/>
          <p:cNvSpPr>
            <a:spLocks noGrp="1"/>
          </p:cNvSpPr>
          <p:nvPr>
            <p:ph type="sldNum" sz="quarter" idx="4"/>
          </p:nvPr>
        </p:nvSpPr>
        <p:spPr>
          <a:xfrm>
            <a:off x="8279567" y="6480000"/>
            <a:ext cx="360002" cy="378000"/>
          </a:xfrm>
          <a:prstGeom prst="rect">
            <a:avLst/>
          </a:prstGeom>
        </p:spPr>
        <p:txBody>
          <a:bodyPr lIns="0" tIns="0" rIns="0" bIns="0" anchor="ctr"/>
          <a:lstStyle>
            <a:lvl1pPr algn="r">
              <a:defRPr sz="800">
                <a:solidFill>
                  <a:schemeClr val="accent1"/>
                </a:solidFill>
              </a:defRPr>
            </a:lvl1pPr>
          </a:lstStyle>
          <a:p>
            <a:fld id="{71F9F866-B438-9445-8D9F-1F8FF6608833}" type="slidenum">
              <a:rPr lang="en-GB" smtClean="0"/>
              <a:pPr/>
              <a:t>‹#›</a:t>
            </a:fld>
            <a:endParaRPr lang="en-GB" dirty="0"/>
          </a:p>
        </p:txBody>
      </p:sp>
    </p:spTree>
    <p:extLst>
      <p:ext uri="{BB962C8B-B14F-4D97-AF65-F5344CB8AC3E}">
        <p14:creationId xmlns:p14="http://schemas.microsoft.com/office/powerpoint/2010/main" val="1993056265"/>
      </p:ext>
    </p:extLst>
  </p:cSld>
  <p:clrMapOvr>
    <a:masterClrMapping/>
  </p:clrMapOvr>
  <p:timing>
    <p:tnLst>
      <p:par>
        <p:cTn id="1" dur="indefinite" restart="never" nodeType="tmRoot"/>
      </p:par>
    </p:tnLst>
  </p:timing>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p:cSld name="50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Date Placeholder 2"/>
          <p:cNvSpPr>
            <a:spLocks noGrp="1"/>
          </p:cNvSpPr>
          <p:nvPr>
            <p:ph type="dt" sz="half" idx="10"/>
          </p:nvPr>
        </p:nvSpPr>
        <p:spPr/>
        <p:txBody>
          <a:bodyPr/>
          <a:lstStyle/>
          <a:p>
            <a:fld id="{8B6E079F-0502-CC4C-9C8B-39554E94F19E}" type="datetime3">
              <a:rPr lang="en-GB" smtClean="0"/>
              <a:pPr/>
              <a:t>21 December, 2020</a:t>
            </a:fld>
            <a:endParaRPr lang="en-GB" dirty="0"/>
          </a:p>
        </p:txBody>
      </p:sp>
      <p:sp>
        <p:nvSpPr>
          <p:cNvPr id="4" name="Footer Placeholder 3"/>
          <p:cNvSpPr>
            <a:spLocks noGrp="1"/>
          </p:cNvSpPr>
          <p:nvPr>
            <p:ph type="ftr" sz="quarter" idx="11"/>
          </p:nvPr>
        </p:nvSpPr>
        <p:spPr>
          <a:xfrm>
            <a:off x="0" y="6480000"/>
            <a:ext cx="9144000" cy="378000"/>
          </a:xfrm>
        </p:spPr>
        <p:txBody>
          <a:bodyPr/>
          <a:lstStyle>
            <a:lvl1pPr algn="ctr">
              <a:defRPr lang="en-GB"/>
            </a:lvl1pPr>
          </a:lstStyle>
          <a:p>
            <a:endParaRPr lang="en-GB"/>
          </a:p>
        </p:txBody>
      </p:sp>
      <p:sp>
        <p:nvSpPr>
          <p:cNvPr id="5" name="Slide Number Placeholder 4"/>
          <p:cNvSpPr>
            <a:spLocks noGrp="1"/>
          </p:cNvSpPr>
          <p:nvPr>
            <p:ph type="sldNum" sz="quarter" idx="12"/>
          </p:nvPr>
        </p:nvSpPr>
        <p:spPr/>
        <p:txBody>
          <a:bodyPr/>
          <a:lstStyle/>
          <a:p>
            <a:fld id="{71F9F866-B438-9445-8D9F-1F8FF6608833}" type="slidenum">
              <a:rPr lang="en-GB" smtClean="0"/>
              <a:pPr/>
              <a:t>‹#›</a:t>
            </a:fld>
            <a:endParaRPr lang="en-GB" dirty="0"/>
          </a:p>
        </p:txBody>
      </p:sp>
      <p:sp>
        <p:nvSpPr>
          <p:cNvPr id="6" name="Rectangle 5"/>
          <p:cNvSpPr/>
          <p:nvPr userDrawn="1"/>
        </p:nvSpPr>
        <p:spPr>
          <a:xfrm>
            <a:off x="0" y="0"/>
            <a:ext cx="9144000" cy="6858000"/>
          </a:xfrm>
          <a:prstGeom prst="rect">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7000" dirty="0" smtClean="0">
                <a:latin typeface="Franklin Gothic Book"/>
              </a:rPr>
              <a:t>Layouts</a:t>
            </a:r>
            <a:r>
              <a:rPr lang="en-US" sz="7000" baseline="0" dirty="0" smtClean="0">
                <a:latin typeface="Franklin Gothic Book"/>
              </a:rPr>
              <a:t> for </a:t>
            </a:r>
            <a:br>
              <a:rPr lang="en-US" sz="7000" baseline="0" dirty="0" smtClean="0">
                <a:latin typeface="Franklin Gothic Book"/>
              </a:rPr>
            </a:br>
            <a:r>
              <a:rPr lang="en-US" sz="7000" baseline="0" dirty="0" smtClean="0">
                <a:latin typeface="Franklin Gothic Book"/>
              </a:rPr>
              <a:t>case studies</a:t>
            </a:r>
            <a:endParaRPr lang="en-US" sz="7000" dirty="0">
              <a:latin typeface="Franklin Gothic Book"/>
            </a:endParaRPr>
          </a:p>
        </p:txBody>
      </p:sp>
      <p:grpSp>
        <p:nvGrpSpPr>
          <p:cNvPr id="7" name="Group 6"/>
          <p:cNvGrpSpPr/>
          <p:nvPr userDrawn="1"/>
        </p:nvGrpSpPr>
        <p:grpSpPr>
          <a:xfrm>
            <a:off x="-903288" y="0"/>
            <a:ext cx="9902857" cy="7638450"/>
            <a:chOff x="-903288" y="0"/>
            <a:chExt cx="9902857" cy="7638450"/>
          </a:xfrm>
        </p:grpSpPr>
        <p:cxnSp>
          <p:nvCxnSpPr>
            <p:cNvPr id="8" name="Straight Connector 7"/>
            <p:cNvCxnSpPr/>
            <p:nvPr userDrawn="1"/>
          </p:nvCxnSpPr>
          <p:spPr bwMode="auto">
            <a:xfrm>
              <a:off x="-903288" y="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userDrawn="1"/>
          </p:nvCxnSpPr>
          <p:spPr bwMode="auto">
            <a:xfrm>
              <a:off x="-903288" y="360363"/>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userDrawn="1"/>
          </p:nvCxnSpPr>
          <p:spPr bwMode="auto">
            <a:xfrm>
              <a:off x="-903288" y="719138"/>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userDrawn="1"/>
          </p:nvCxnSpPr>
          <p:spPr bwMode="auto">
            <a:xfrm>
              <a:off x="-903288" y="107950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userDrawn="1"/>
          </p:nvCxnSpPr>
          <p:spPr bwMode="auto">
            <a:xfrm>
              <a:off x="-903288" y="1439863"/>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userDrawn="1"/>
          </p:nvCxnSpPr>
          <p:spPr bwMode="auto">
            <a:xfrm>
              <a:off x="-903288" y="1800225"/>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userDrawn="1"/>
          </p:nvCxnSpPr>
          <p:spPr bwMode="auto">
            <a:xfrm>
              <a:off x="-903288" y="2160588"/>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bwMode="auto">
            <a:xfrm>
              <a:off x="-903288" y="252095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userDrawn="1"/>
          </p:nvCxnSpPr>
          <p:spPr bwMode="auto">
            <a:xfrm>
              <a:off x="-903288" y="2879725"/>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userDrawn="1"/>
          </p:nvCxnSpPr>
          <p:spPr bwMode="auto">
            <a:xfrm>
              <a:off x="-903288" y="3240088"/>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userDrawn="1"/>
          </p:nvCxnSpPr>
          <p:spPr bwMode="auto">
            <a:xfrm>
              <a:off x="-903288" y="360045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userDrawn="1"/>
          </p:nvCxnSpPr>
          <p:spPr bwMode="auto">
            <a:xfrm>
              <a:off x="-903288" y="3960813"/>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userDrawn="1"/>
          </p:nvCxnSpPr>
          <p:spPr bwMode="auto">
            <a:xfrm>
              <a:off x="-903288" y="4319588"/>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userDrawn="1"/>
          </p:nvCxnSpPr>
          <p:spPr bwMode="auto">
            <a:xfrm>
              <a:off x="-903288" y="467995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userDrawn="1"/>
          </p:nvCxnSpPr>
          <p:spPr bwMode="auto">
            <a:xfrm>
              <a:off x="-903288" y="5040313"/>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userDrawn="1"/>
          </p:nvCxnSpPr>
          <p:spPr bwMode="auto">
            <a:xfrm rot="5400000">
              <a:off x="4679155"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userDrawn="1"/>
          </p:nvCxnSpPr>
          <p:spPr bwMode="auto">
            <a:xfrm rot="5400000">
              <a:off x="4318792"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userDrawn="1"/>
          </p:nvCxnSpPr>
          <p:spPr bwMode="auto">
            <a:xfrm rot="5400000">
              <a:off x="3960017"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userDrawn="1"/>
          </p:nvCxnSpPr>
          <p:spPr bwMode="auto">
            <a:xfrm rot="5400000">
              <a:off x="3598067"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userDrawn="1"/>
          </p:nvCxnSpPr>
          <p:spPr bwMode="auto">
            <a:xfrm rot="5400000">
              <a:off x="3239292"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userDrawn="1"/>
          </p:nvCxnSpPr>
          <p:spPr bwMode="auto">
            <a:xfrm rot="5400000">
              <a:off x="2878930"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userDrawn="1"/>
          </p:nvCxnSpPr>
          <p:spPr bwMode="auto">
            <a:xfrm rot="5400000">
              <a:off x="2518567"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userDrawn="1"/>
          </p:nvCxnSpPr>
          <p:spPr bwMode="auto">
            <a:xfrm rot="5400000">
              <a:off x="2158205"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userDrawn="1"/>
          </p:nvCxnSpPr>
          <p:spPr bwMode="auto">
            <a:xfrm rot="5400000">
              <a:off x="1799430"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userDrawn="1"/>
          </p:nvCxnSpPr>
          <p:spPr bwMode="auto">
            <a:xfrm rot="5400000">
              <a:off x="1439067"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userDrawn="1"/>
          </p:nvCxnSpPr>
          <p:spPr bwMode="auto">
            <a:xfrm rot="5400000">
              <a:off x="1078705"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userDrawn="1"/>
          </p:nvCxnSpPr>
          <p:spPr bwMode="auto">
            <a:xfrm rot="5400000">
              <a:off x="718342"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userDrawn="1"/>
          </p:nvCxnSpPr>
          <p:spPr bwMode="auto">
            <a:xfrm rot="5400000">
              <a:off x="359567"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userDrawn="1"/>
          </p:nvCxnSpPr>
          <p:spPr bwMode="auto">
            <a:xfrm rot="5400000">
              <a:off x="-795"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userDrawn="1"/>
          </p:nvCxnSpPr>
          <p:spPr bwMode="auto">
            <a:xfrm rot="5400000">
              <a:off x="-361158"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userDrawn="1"/>
          </p:nvCxnSpPr>
          <p:spPr bwMode="auto">
            <a:xfrm rot="5400000">
              <a:off x="6839742"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userDrawn="1"/>
          </p:nvCxnSpPr>
          <p:spPr bwMode="auto">
            <a:xfrm rot="5400000">
              <a:off x="6479380"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userDrawn="1"/>
          </p:nvCxnSpPr>
          <p:spPr bwMode="auto">
            <a:xfrm rot="5400000">
              <a:off x="6119017"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userDrawn="1"/>
          </p:nvCxnSpPr>
          <p:spPr bwMode="auto">
            <a:xfrm rot="5400000">
              <a:off x="5758655"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userDrawn="1"/>
          </p:nvCxnSpPr>
          <p:spPr bwMode="auto">
            <a:xfrm rot="5400000">
              <a:off x="5398292"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userDrawn="1"/>
          </p:nvCxnSpPr>
          <p:spPr bwMode="auto">
            <a:xfrm rot="5400000">
              <a:off x="5039517"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userDrawn="1"/>
          </p:nvCxnSpPr>
          <p:spPr bwMode="auto">
            <a:xfrm rot="5400000">
              <a:off x="4679155"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userDrawn="1"/>
          </p:nvCxnSpPr>
          <p:spPr bwMode="auto">
            <a:xfrm rot="5400000">
              <a:off x="7200105"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userDrawn="1"/>
          </p:nvCxnSpPr>
          <p:spPr bwMode="auto">
            <a:xfrm rot="5400000">
              <a:off x="7560467"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7" name="Straight Connector 46"/>
            <p:cNvCxnSpPr/>
            <p:nvPr userDrawn="1"/>
          </p:nvCxnSpPr>
          <p:spPr bwMode="auto">
            <a:xfrm rot="5400000">
              <a:off x="7920000"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userDrawn="1"/>
          </p:nvCxnSpPr>
          <p:spPr bwMode="auto">
            <a:xfrm rot="5400000">
              <a:off x="8280000"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userDrawn="1"/>
          </p:nvCxnSpPr>
          <p:spPr bwMode="auto">
            <a:xfrm rot="5400000">
              <a:off x="8640000"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userDrawn="1"/>
          </p:nvCxnSpPr>
          <p:spPr bwMode="auto">
            <a:xfrm>
              <a:off x="-903288" y="540000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userDrawn="1"/>
          </p:nvCxnSpPr>
          <p:spPr bwMode="auto">
            <a:xfrm>
              <a:off x="-903288" y="576000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52" name="Straight Connector 51"/>
            <p:cNvCxnSpPr/>
            <p:nvPr userDrawn="1"/>
          </p:nvCxnSpPr>
          <p:spPr bwMode="auto">
            <a:xfrm>
              <a:off x="-903288" y="612000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53" name="Straight Connector 52"/>
            <p:cNvCxnSpPr/>
            <p:nvPr userDrawn="1"/>
          </p:nvCxnSpPr>
          <p:spPr bwMode="auto">
            <a:xfrm>
              <a:off x="-903288" y="648000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54" name="Straight Connector 53"/>
            <p:cNvCxnSpPr/>
            <p:nvPr userDrawn="1"/>
          </p:nvCxnSpPr>
          <p:spPr bwMode="auto">
            <a:xfrm>
              <a:off x="-903288" y="684000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524384443"/>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46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Date Placeholder 2"/>
          <p:cNvSpPr>
            <a:spLocks noGrp="1"/>
          </p:cNvSpPr>
          <p:nvPr>
            <p:ph type="dt" sz="half" idx="10"/>
          </p:nvPr>
        </p:nvSpPr>
        <p:spPr/>
        <p:txBody>
          <a:bodyPr/>
          <a:lstStyle/>
          <a:p>
            <a:fld id="{8B6E079F-0502-CC4C-9C8B-39554E94F19E}" type="datetime3">
              <a:rPr lang="en-GB" smtClean="0"/>
              <a:pPr/>
              <a:t>21 December, 2020</a:t>
            </a:fld>
            <a:endParaRPr lang="en-GB" dirty="0"/>
          </a:p>
        </p:txBody>
      </p:sp>
      <p:sp>
        <p:nvSpPr>
          <p:cNvPr id="4" name="Footer Placeholder 3"/>
          <p:cNvSpPr>
            <a:spLocks noGrp="1"/>
          </p:cNvSpPr>
          <p:nvPr>
            <p:ph type="ftr" sz="quarter" idx="11"/>
          </p:nvPr>
        </p:nvSpPr>
        <p:spPr>
          <a:xfrm>
            <a:off x="0" y="6480000"/>
            <a:ext cx="9144000" cy="378000"/>
          </a:xfrm>
        </p:spPr>
        <p:txBody>
          <a:bodyPr/>
          <a:lstStyle>
            <a:lvl1pPr algn="ctr">
              <a:defRPr lang="en-GB"/>
            </a:lvl1pPr>
          </a:lstStyle>
          <a:p>
            <a:endParaRPr lang="en-GB"/>
          </a:p>
        </p:txBody>
      </p:sp>
      <p:sp>
        <p:nvSpPr>
          <p:cNvPr id="5" name="Slide Number Placeholder 4"/>
          <p:cNvSpPr>
            <a:spLocks noGrp="1"/>
          </p:cNvSpPr>
          <p:nvPr>
            <p:ph type="sldNum" sz="quarter" idx="12"/>
          </p:nvPr>
        </p:nvSpPr>
        <p:spPr/>
        <p:txBody>
          <a:bodyPr/>
          <a:lstStyle/>
          <a:p>
            <a:fld id="{71F9F866-B438-9445-8D9F-1F8FF6608833}" type="slidenum">
              <a:rPr lang="en-GB" smtClean="0"/>
              <a:pPr/>
              <a:t>‹#›</a:t>
            </a:fld>
            <a:endParaRPr lang="en-GB" dirty="0"/>
          </a:p>
        </p:txBody>
      </p:sp>
      <p:sp>
        <p:nvSpPr>
          <p:cNvPr id="6" name="Rectangle 5"/>
          <p:cNvSpPr/>
          <p:nvPr userDrawn="1"/>
        </p:nvSpPr>
        <p:spPr>
          <a:xfrm>
            <a:off x="0" y="0"/>
            <a:ext cx="9144000" cy="6858000"/>
          </a:xfrm>
          <a:prstGeom prst="rect">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7000" dirty="0" smtClean="0">
                <a:latin typeface="Franklin Gothic Book"/>
              </a:rPr>
              <a:t>Layouts for charts</a:t>
            </a:r>
            <a:r>
              <a:rPr lang="en-US" sz="7000" smtClean="0">
                <a:latin typeface="Franklin Gothic Book"/>
              </a:rPr>
              <a:t>, images</a:t>
            </a:r>
            <a:r>
              <a:rPr lang="en-US" sz="7000" dirty="0" smtClean="0">
                <a:latin typeface="Franklin Gothic Book"/>
              </a:rPr>
              <a:t>, tables</a:t>
            </a:r>
            <a:r>
              <a:rPr lang="en-US" sz="7000" smtClean="0">
                <a:latin typeface="Franklin Gothic Book"/>
              </a:rPr>
              <a:t>, smart</a:t>
            </a:r>
            <a:r>
              <a:rPr lang="en-US" sz="7000" baseline="0" smtClean="0">
                <a:latin typeface="Franklin Gothic Book"/>
              </a:rPr>
              <a:t> </a:t>
            </a:r>
            <a:r>
              <a:rPr lang="en-US" sz="7000" baseline="0" dirty="0" smtClean="0">
                <a:latin typeface="Franklin Gothic Book"/>
              </a:rPr>
              <a:t>art or video</a:t>
            </a:r>
            <a:endParaRPr lang="en-US" sz="7000" dirty="0">
              <a:latin typeface="Franklin Gothic Book"/>
            </a:endParaRPr>
          </a:p>
        </p:txBody>
      </p:sp>
      <p:grpSp>
        <p:nvGrpSpPr>
          <p:cNvPr id="7" name="Group 6"/>
          <p:cNvGrpSpPr/>
          <p:nvPr userDrawn="1"/>
        </p:nvGrpSpPr>
        <p:grpSpPr>
          <a:xfrm>
            <a:off x="-903288" y="0"/>
            <a:ext cx="9902857" cy="7638450"/>
            <a:chOff x="-903288" y="0"/>
            <a:chExt cx="9902857" cy="7638450"/>
          </a:xfrm>
        </p:grpSpPr>
        <p:cxnSp>
          <p:nvCxnSpPr>
            <p:cNvPr id="8" name="Straight Connector 7"/>
            <p:cNvCxnSpPr/>
            <p:nvPr userDrawn="1"/>
          </p:nvCxnSpPr>
          <p:spPr bwMode="auto">
            <a:xfrm>
              <a:off x="-903288" y="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userDrawn="1"/>
          </p:nvCxnSpPr>
          <p:spPr bwMode="auto">
            <a:xfrm>
              <a:off x="-903288" y="360363"/>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userDrawn="1"/>
          </p:nvCxnSpPr>
          <p:spPr bwMode="auto">
            <a:xfrm>
              <a:off x="-903288" y="719138"/>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userDrawn="1"/>
          </p:nvCxnSpPr>
          <p:spPr bwMode="auto">
            <a:xfrm>
              <a:off x="-903288" y="107950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userDrawn="1"/>
          </p:nvCxnSpPr>
          <p:spPr bwMode="auto">
            <a:xfrm>
              <a:off x="-903288" y="1439863"/>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userDrawn="1"/>
          </p:nvCxnSpPr>
          <p:spPr bwMode="auto">
            <a:xfrm>
              <a:off x="-903288" y="1800225"/>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userDrawn="1"/>
          </p:nvCxnSpPr>
          <p:spPr bwMode="auto">
            <a:xfrm>
              <a:off x="-903288" y="2160588"/>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bwMode="auto">
            <a:xfrm>
              <a:off x="-903288" y="252095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userDrawn="1"/>
          </p:nvCxnSpPr>
          <p:spPr bwMode="auto">
            <a:xfrm>
              <a:off x="-903288" y="2879725"/>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userDrawn="1"/>
          </p:nvCxnSpPr>
          <p:spPr bwMode="auto">
            <a:xfrm>
              <a:off x="-903288" y="3240088"/>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userDrawn="1"/>
          </p:nvCxnSpPr>
          <p:spPr bwMode="auto">
            <a:xfrm>
              <a:off x="-903288" y="360045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userDrawn="1"/>
          </p:nvCxnSpPr>
          <p:spPr bwMode="auto">
            <a:xfrm>
              <a:off x="-903288" y="3960813"/>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userDrawn="1"/>
          </p:nvCxnSpPr>
          <p:spPr bwMode="auto">
            <a:xfrm>
              <a:off x="-903288" y="4319588"/>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userDrawn="1"/>
          </p:nvCxnSpPr>
          <p:spPr bwMode="auto">
            <a:xfrm>
              <a:off x="-903288" y="467995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userDrawn="1"/>
          </p:nvCxnSpPr>
          <p:spPr bwMode="auto">
            <a:xfrm>
              <a:off x="-903288" y="5040313"/>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userDrawn="1"/>
          </p:nvCxnSpPr>
          <p:spPr bwMode="auto">
            <a:xfrm rot="5400000">
              <a:off x="4679155"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userDrawn="1"/>
          </p:nvCxnSpPr>
          <p:spPr bwMode="auto">
            <a:xfrm rot="5400000">
              <a:off x="4318792"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userDrawn="1"/>
          </p:nvCxnSpPr>
          <p:spPr bwMode="auto">
            <a:xfrm rot="5400000">
              <a:off x="3960017"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userDrawn="1"/>
          </p:nvCxnSpPr>
          <p:spPr bwMode="auto">
            <a:xfrm rot="5400000">
              <a:off x="3598067"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userDrawn="1"/>
          </p:nvCxnSpPr>
          <p:spPr bwMode="auto">
            <a:xfrm rot="5400000">
              <a:off x="3239292"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userDrawn="1"/>
          </p:nvCxnSpPr>
          <p:spPr bwMode="auto">
            <a:xfrm rot="5400000">
              <a:off x="2878930"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userDrawn="1"/>
          </p:nvCxnSpPr>
          <p:spPr bwMode="auto">
            <a:xfrm rot="5400000">
              <a:off x="2518567"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userDrawn="1"/>
          </p:nvCxnSpPr>
          <p:spPr bwMode="auto">
            <a:xfrm rot="5400000">
              <a:off x="2158205"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userDrawn="1"/>
          </p:nvCxnSpPr>
          <p:spPr bwMode="auto">
            <a:xfrm rot="5400000">
              <a:off x="1799430"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userDrawn="1"/>
          </p:nvCxnSpPr>
          <p:spPr bwMode="auto">
            <a:xfrm rot="5400000">
              <a:off x="1439067"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userDrawn="1"/>
          </p:nvCxnSpPr>
          <p:spPr bwMode="auto">
            <a:xfrm rot="5400000">
              <a:off x="1078705"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userDrawn="1"/>
          </p:nvCxnSpPr>
          <p:spPr bwMode="auto">
            <a:xfrm rot="5400000">
              <a:off x="718342"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userDrawn="1"/>
          </p:nvCxnSpPr>
          <p:spPr bwMode="auto">
            <a:xfrm rot="5400000">
              <a:off x="359567"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userDrawn="1"/>
          </p:nvCxnSpPr>
          <p:spPr bwMode="auto">
            <a:xfrm rot="5400000">
              <a:off x="-795"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userDrawn="1"/>
          </p:nvCxnSpPr>
          <p:spPr bwMode="auto">
            <a:xfrm rot="5400000">
              <a:off x="-361158"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userDrawn="1"/>
          </p:nvCxnSpPr>
          <p:spPr bwMode="auto">
            <a:xfrm rot="5400000">
              <a:off x="6839742"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userDrawn="1"/>
          </p:nvCxnSpPr>
          <p:spPr bwMode="auto">
            <a:xfrm rot="5400000">
              <a:off x="6479380"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userDrawn="1"/>
          </p:nvCxnSpPr>
          <p:spPr bwMode="auto">
            <a:xfrm rot="5400000">
              <a:off x="6119017"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userDrawn="1"/>
          </p:nvCxnSpPr>
          <p:spPr bwMode="auto">
            <a:xfrm rot="5400000">
              <a:off x="5758655"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userDrawn="1"/>
          </p:nvCxnSpPr>
          <p:spPr bwMode="auto">
            <a:xfrm rot="5400000">
              <a:off x="5398292"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userDrawn="1"/>
          </p:nvCxnSpPr>
          <p:spPr bwMode="auto">
            <a:xfrm rot="5400000">
              <a:off x="5039517"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userDrawn="1"/>
          </p:nvCxnSpPr>
          <p:spPr bwMode="auto">
            <a:xfrm rot="5400000">
              <a:off x="4679155"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userDrawn="1"/>
          </p:nvCxnSpPr>
          <p:spPr bwMode="auto">
            <a:xfrm rot="5400000">
              <a:off x="7200105"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userDrawn="1"/>
          </p:nvCxnSpPr>
          <p:spPr bwMode="auto">
            <a:xfrm rot="5400000">
              <a:off x="7560467"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7" name="Straight Connector 46"/>
            <p:cNvCxnSpPr/>
            <p:nvPr userDrawn="1"/>
          </p:nvCxnSpPr>
          <p:spPr bwMode="auto">
            <a:xfrm rot="5400000">
              <a:off x="7920000"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userDrawn="1"/>
          </p:nvCxnSpPr>
          <p:spPr bwMode="auto">
            <a:xfrm rot="5400000">
              <a:off x="8280000"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userDrawn="1"/>
          </p:nvCxnSpPr>
          <p:spPr bwMode="auto">
            <a:xfrm rot="5400000">
              <a:off x="8640000"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userDrawn="1"/>
          </p:nvCxnSpPr>
          <p:spPr bwMode="auto">
            <a:xfrm>
              <a:off x="-903288" y="540000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userDrawn="1"/>
          </p:nvCxnSpPr>
          <p:spPr bwMode="auto">
            <a:xfrm>
              <a:off x="-903288" y="576000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52" name="Straight Connector 51"/>
            <p:cNvCxnSpPr/>
            <p:nvPr userDrawn="1"/>
          </p:nvCxnSpPr>
          <p:spPr bwMode="auto">
            <a:xfrm>
              <a:off x="-903288" y="612000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53" name="Straight Connector 52"/>
            <p:cNvCxnSpPr/>
            <p:nvPr userDrawn="1"/>
          </p:nvCxnSpPr>
          <p:spPr bwMode="auto">
            <a:xfrm>
              <a:off x="-903288" y="648000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54" name="Straight Connector 53"/>
            <p:cNvCxnSpPr/>
            <p:nvPr userDrawn="1"/>
          </p:nvCxnSpPr>
          <p:spPr bwMode="auto">
            <a:xfrm>
              <a:off x="-903288" y="684000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133727852"/>
      </p:ext>
    </p:extLst>
  </p:cSld>
  <p:clrMapOvr>
    <a:masterClrMapping/>
  </p:clrMapOvr>
  <p:timing>
    <p:tnLst>
      <p:par>
        <p:cTn id="1" dur="indefinite" restart="never" nodeType="tmRoot"/>
      </p:par>
    </p:tnLst>
  </p:timing>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6_Custom Layout">
    <p:spTree>
      <p:nvGrpSpPr>
        <p:cNvPr id="1" name=""/>
        <p:cNvGrpSpPr/>
        <p:nvPr/>
      </p:nvGrpSpPr>
      <p:grpSpPr>
        <a:xfrm>
          <a:off x="0" y="0"/>
          <a:ext cx="0" cy="0"/>
          <a:chOff x="0" y="0"/>
          <a:chExt cx="0" cy="0"/>
        </a:xfrm>
      </p:grpSpPr>
      <p:sp>
        <p:nvSpPr>
          <p:cNvPr id="8" name="Rectangle 7"/>
          <p:cNvSpPr/>
          <p:nvPr userDrawn="1"/>
        </p:nvSpPr>
        <p:spPr>
          <a:xfrm>
            <a:off x="0" y="1079999"/>
            <a:ext cx="9144001" cy="5400001"/>
          </a:xfrm>
          <a:prstGeom prst="rect">
            <a:avLst/>
          </a:prstGeom>
          <a:solidFill>
            <a:schemeClr val="tx1">
              <a:lumMod val="20000"/>
              <a:lumOff val="8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t"/>
          <a:lstStyle/>
          <a:p>
            <a:pPr algn="ctr">
              <a:spcAft>
                <a:spcPts val="600"/>
              </a:spcAft>
            </a:pPr>
            <a:endParaRPr lang="en-US" dirty="0" smtClean="0"/>
          </a:p>
        </p:txBody>
      </p:sp>
      <p:sp>
        <p:nvSpPr>
          <p:cNvPr id="2" name="Title 1"/>
          <p:cNvSpPr>
            <a:spLocks noGrp="1"/>
          </p:cNvSpPr>
          <p:nvPr>
            <p:ph type="title"/>
          </p:nvPr>
        </p:nvSpPr>
        <p:spPr/>
        <p:txBody>
          <a:bodyPr/>
          <a:lstStyle/>
          <a:p>
            <a:r>
              <a:rPr lang="en-GB" smtClean="0"/>
              <a:t>Click to edit Master title style</a:t>
            </a:r>
            <a:endParaRPr lang="en-US"/>
          </a:p>
        </p:txBody>
      </p:sp>
      <p:sp>
        <p:nvSpPr>
          <p:cNvPr id="3" name="Date Placeholder 2"/>
          <p:cNvSpPr>
            <a:spLocks noGrp="1"/>
          </p:cNvSpPr>
          <p:nvPr>
            <p:ph type="dt" sz="half" idx="10"/>
          </p:nvPr>
        </p:nvSpPr>
        <p:spPr/>
        <p:txBody>
          <a:bodyPr/>
          <a:lstStyle/>
          <a:p>
            <a:fld id="{8B6E079F-0502-CC4C-9C8B-39554E94F19E}" type="datetime3">
              <a:rPr lang="en-GB" smtClean="0"/>
              <a:pPr/>
              <a:t>21 December, 2020</a:t>
            </a:fld>
            <a:endParaRPr lang="en-GB" dirty="0"/>
          </a:p>
        </p:txBody>
      </p:sp>
      <p:sp>
        <p:nvSpPr>
          <p:cNvPr id="4" name="Footer Placeholder 3"/>
          <p:cNvSpPr>
            <a:spLocks noGrp="1"/>
          </p:cNvSpPr>
          <p:nvPr>
            <p:ph type="ftr" sz="quarter" idx="11"/>
          </p:nvPr>
        </p:nvSpPr>
        <p:spPr>
          <a:xfrm>
            <a:off x="0" y="6480000"/>
            <a:ext cx="9144000" cy="378000"/>
          </a:xfrm>
        </p:spPr>
        <p:txBody>
          <a:bodyPr/>
          <a:lstStyle>
            <a:lvl1pPr algn="ctr">
              <a:defRPr lang="en-GB"/>
            </a:lvl1pPr>
          </a:lstStyle>
          <a:p>
            <a:endParaRPr lang="en-GB"/>
          </a:p>
        </p:txBody>
      </p:sp>
      <p:sp>
        <p:nvSpPr>
          <p:cNvPr id="5" name="Slide Number Placeholder 4"/>
          <p:cNvSpPr>
            <a:spLocks noGrp="1"/>
          </p:cNvSpPr>
          <p:nvPr>
            <p:ph type="sldNum" sz="quarter" idx="12"/>
          </p:nvPr>
        </p:nvSpPr>
        <p:spPr/>
        <p:txBody>
          <a:bodyPr/>
          <a:lstStyle/>
          <a:p>
            <a:fld id="{71F9F866-B438-9445-8D9F-1F8FF6608833}" type="slidenum">
              <a:rPr lang="en-GB" smtClean="0"/>
              <a:pPr/>
              <a:t>‹#›</a:t>
            </a:fld>
            <a:endParaRPr lang="en-GB" dirty="0"/>
          </a:p>
        </p:txBody>
      </p:sp>
      <p:sp>
        <p:nvSpPr>
          <p:cNvPr id="6" name="Round Same Side Corner Rectangle 5"/>
          <p:cNvSpPr/>
          <p:nvPr userDrawn="1"/>
        </p:nvSpPr>
        <p:spPr>
          <a:xfrm>
            <a:off x="358774" y="1411899"/>
            <a:ext cx="2879724" cy="5068102"/>
          </a:xfrm>
          <a:prstGeom prst="round2SameRect">
            <a:avLst>
              <a:gd name="adj1" fmla="val 5071"/>
              <a:gd name="adj2" fmla="val 0"/>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t"/>
          <a:lstStyle/>
          <a:p>
            <a:pPr algn="ctr">
              <a:spcAft>
                <a:spcPts val="600"/>
              </a:spcAft>
            </a:pPr>
            <a:endParaRPr lang="en-US" dirty="0" smtClean="0"/>
          </a:p>
        </p:txBody>
      </p:sp>
      <p:sp>
        <p:nvSpPr>
          <p:cNvPr id="10"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14"/>
          </p:nvPr>
        </p:nvSpPr>
        <p:spPr>
          <a:xfrm>
            <a:off x="3598861" y="1411899"/>
            <a:ext cx="4680706" cy="5058751"/>
          </a:xfrm>
          <a:prstGeom prst="round2SameRect">
            <a:avLst>
              <a:gd name="adj1" fmla="val 4426"/>
              <a:gd name="adj2" fmla="val 0"/>
            </a:avLst>
          </a:prstGeom>
        </p:spPr>
        <p:txBody>
          <a:bodyPr/>
          <a:lstStyle/>
          <a:p>
            <a:pPr lvl="0"/>
            <a:r>
              <a:rPr lang="en-US" noProof="0" dirty="0" smtClean="0"/>
              <a:t>Click icon to add picture</a:t>
            </a:r>
            <a:endParaRPr lang="en-GB" noProof="0" dirty="0"/>
          </a:p>
        </p:txBody>
      </p:sp>
    </p:spTree>
    <p:extLst>
      <p:ext uri="{BB962C8B-B14F-4D97-AF65-F5344CB8AC3E}">
        <p14:creationId xmlns:p14="http://schemas.microsoft.com/office/powerpoint/2010/main" val="1265707468"/>
      </p:ext>
    </p:extLst>
  </p:cSld>
  <p:clrMapOvr>
    <a:masterClrMapping/>
  </p:clrMapOvr>
  <p:timing>
    <p:tnLst>
      <p:par>
        <p:cTn id="1" dur="indefinite" restart="never" nodeType="tmRoot"/>
      </p:par>
    </p:tnLst>
  </p:timing>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8_Custom Layout">
    <p:spTree>
      <p:nvGrpSpPr>
        <p:cNvPr id="1" name=""/>
        <p:cNvGrpSpPr/>
        <p:nvPr/>
      </p:nvGrpSpPr>
      <p:grpSpPr>
        <a:xfrm>
          <a:off x="0" y="0"/>
          <a:ext cx="0" cy="0"/>
          <a:chOff x="0" y="0"/>
          <a:chExt cx="0" cy="0"/>
        </a:xfrm>
      </p:grpSpPr>
      <p:sp>
        <p:nvSpPr>
          <p:cNvPr id="8" name="Rectangle 7"/>
          <p:cNvSpPr/>
          <p:nvPr userDrawn="1"/>
        </p:nvSpPr>
        <p:spPr>
          <a:xfrm>
            <a:off x="0" y="1079999"/>
            <a:ext cx="9144001" cy="5400001"/>
          </a:xfrm>
          <a:prstGeom prst="rect">
            <a:avLst/>
          </a:prstGeom>
          <a:solidFill>
            <a:schemeClr val="tx1">
              <a:lumMod val="20000"/>
              <a:lumOff val="8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t"/>
          <a:lstStyle/>
          <a:p>
            <a:pPr algn="ctr">
              <a:spcAft>
                <a:spcPts val="600"/>
              </a:spcAft>
            </a:pPr>
            <a:endParaRPr lang="en-US" dirty="0" smtClean="0"/>
          </a:p>
        </p:txBody>
      </p:sp>
      <p:sp>
        <p:nvSpPr>
          <p:cNvPr id="2" name="Title 1"/>
          <p:cNvSpPr>
            <a:spLocks noGrp="1"/>
          </p:cNvSpPr>
          <p:nvPr>
            <p:ph type="title"/>
          </p:nvPr>
        </p:nvSpPr>
        <p:spPr/>
        <p:txBody>
          <a:bodyPr/>
          <a:lstStyle/>
          <a:p>
            <a:r>
              <a:rPr lang="en-GB" smtClean="0"/>
              <a:t>Click to edit Master title style</a:t>
            </a:r>
            <a:endParaRPr lang="en-US"/>
          </a:p>
        </p:txBody>
      </p:sp>
      <p:sp>
        <p:nvSpPr>
          <p:cNvPr id="3" name="Date Placeholder 2"/>
          <p:cNvSpPr>
            <a:spLocks noGrp="1"/>
          </p:cNvSpPr>
          <p:nvPr>
            <p:ph type="dt" sz="half" idx="10"/>
          </p:nvPr>
        </p:nvSpPr>
        <p:spPr/>
        <p:txBody>
          <a:bodyPr/>
          <a:lstStyle/>
          <a:p>
            <a:fld id="{8B6E079F-0502-CC4C-9C8B-39554E94F19E}" type="datetime3">
              <a:rPr lang="en-GB" smtClean="0"/>
              <a:pPr/>
              <a:t>21 December, 2020</a:t>
            </a:fld>
            <a:endParaRPr lang="en-GB" dirty="0"/>
          </a:p>
        </p:txBody>
      </p:sp>
      <p:sp>
        <p:nvSpPr>
          <p:cNvPr id="4" name="Footer Placeholder 3"/>
          <p:cNvSpPr>
            <a:spLocks noGrp="1"/>
          </p:cNvSpPr>
          <p:nvPr>
            <p:ph type="ftr" sz="quarter" idx="11"/>
          </p:nvPr>
        </p:nvSpPr>
        <p:spPr>
          <a:xfrm>
            <a:off x="0" y="6480000"/>
            <a:ext cx="9144000" cy="378000"/>
          </a:xfrm>
        </p:spPr>
        <p:txBody>
          <a:bodyPr/>
          <a:lstStyle>
            <a:lvl1pPr algn="ctr">
              <a:defRPr lang="en-GB"/>
            </a:lvl1pPr>
          </a:lstStyle>
          <a:p>
            <a:endParaRPr lang="en-GB"/>
          </a:p>
        </p:txBody>
      </p:sp>
      <p:sp>
        <p:nvSpPr>
          <p:cNvPr id="5" name="Slide Number Placeholder 4"/>
          <p:cNvSpPr>
            <a:spLocks noGrp="1"/>
          </p:cNvSpPr>
          <p:nvPr>
            <p:ph type="sldNum" sz="quarter" idx="12"/>
          </p:nvPr>
        </p:nvSpPr>
        <p:spPr/>
        <p:txBody>
          <a:bodyPr/>
          <a:lstStyle/>
          <a:p>
            <a:fld id="{71F9F866-B438-9445-8D9F-1F8FF6608833}" type="slidenum">
              <a:rPr lang="en-GB" smtClean="0"/>
              <a:pPr/>
              <a:t>‹#›</a:t>
            </a:fld>
            <a:endParaRPr lang="en-GB" dirty="0"/>
          </a:p>
        </p:txBody>
      </p:sp>
      <p:sp>
        <p:nvSpPr>
          <p:cNvPr id="13" name="Text Placeholder 6"/>
          <p:cNvSpPr>
            <a:spLocks noGrp="1"/>
          </p:cNvSpPr>
          <p:nvPr>
            <p:ph type="body" sz="quarter" idx="13"/>
          </p:nvPr>
        </p:nvSpPr>
        <p:spPr>
          <a:xfrm>
            <a:off x="720726" y="2161445"/>
            <a:ext cx="3600000" cy="3238555"/>
          </a:xfrm>
          <a:prstGeom prst="roundRect">
            <a:avLst>
              <a:gd name="adj" fmla="val 5995"/>
            </a:avLst>
          </a:prstGeom>
          <a:solidFill>
            <a:schemeClr val="bg1"/>
          </a:solidFill>
          <a:ln>
            <a:noFill/>
          </a:ln>
        </p:spPr>
        <p:txBody>
          <a:bodyPr lIns="36000" tIns="36000" rIns="36000" bIns="36000">
            <a:noAutofit/>
          </a:bodyPr>
          <a:lstStyle>
            <a:lvl1pPr marL="0" marR="0" indent="0" algn="l" defTabSz="914400" rtl="0" eaLnBrk="0" fontAlgn="base" latinLnBrk="0" hangingPunct="0">
              <a:lnSpc>
                <a:spcPct val="100000"/>
              </a:lnSpc>
              <a:spcBef>
                <a:spcPts val="0"/>
              </a:spcBef>
              <a:spcAft>
                <a:spcPts val="1200"/>
              </a:spcAft>
              <a:buClrTx/>
              <a:buSzTx/>
              <a:buFontTx/>
              <a:buNone/>
              <a:tabLst/>
              <a:defRPr sz="2000">
                <a:solidFill>
                  <a:schemeClr val="tx1"/>
                </a:solidFill>
                <a:latin typeface="Franklin Gothic Book"/>
                <a:cs typeface="Franklin Gothic Book"/>
              </a:defRPr>
            </a:lvl1pPr>
            <a:lvl2pPr marL="179388" marR="0" indent="-179388" algn="l" defTabSz="914400" rtl="0" eaLnBrk="0" fontAlgn="base" latinLnBrk="0" hangingPunct="0">
              <a:lnSpc>
                <a:spcPct val="100000"/>
              </a:lnSpc>
              <a:spcBef>
                <a:spcPts val="0"/>
              </a:spcBef>
              <a:spcAft>
                <a:spcPts val="1200"/>
              </a:spcAft>
              <a:buClrTx/>
              <a:buSzTx/>
              <a:buFont typeface="Arial" charset="0"/>
              <a:buChar char="•"/>
              <a:tabLst/>
              <a:defRPr>
                <a:solidFill>
                  <a:schemeClr val="tx1"/>
                </a:solidFill>
                <a:latin typeface="Franklin Gothic Book"/>
                <a:ea typeface="Franklin Gothic Book"/>
                <a:cs typeface="Franklin Gothic Book"/>
              </a:defRPr>
            </a:lvl2pPr>
            <a:lvl3pPr marL="360000" marR="0" indent="-180000" algn="l" defTabSz="914400" rtl="0" eaLnBrk="0" fontAlgn="base" latinLnBrk="0" hangingPunct="0">
              <a:lnSpc>
                <a:spcPct val="100000"/>
              </a:lnSpc>
              <a:spcBef>
                <a:spcPts val="0"/>
              </a:spcBef>
              <a:spcAft>
                <a:spcPts val="1200"/>
              </a:spcAft>
              <a:buClrTx/>
              <a:buSzTx/>
              <a:buFont typeface="Arial"/>
              <a:buChar char="•"/>
              <a:tabLst/>
              <a:defRPr>
                <a:solidFill>
                  <a:schemeClr val="tx1"/>
                </a:solidFill>
                <a:latin typeface="Franklin Gothic Book"/>
                <a:ea typeface="Franklin Gothic Book"/>
                <a:cs typeface="Franklin Gothic Book"/>
              </a:defRPr>
            </a:lvl3pPr>
            <a:lvl4pPr marL="540000" marR="0" indent="-180000" algn="l" defTabSz="914400" rtl="0" eaLnBrk="0" fontAlgn="base" latinLnBrk="0" hangingPunct="0">
              <a:lnSpc>
                <a:spcPct val="100000"/>
              </a:lnSpc>
              <a:spcBef>
                <a:spcPts val="0"/>
              </a:spcBef>
              <a:spcAft>
                <a:spcPts val="1200"/>
              </a:spcAft>
              <a:buClrTx/>
              <a:buSzTx/>
              <a:buFont typeface="Arial"/>
              <a:buChar char="•"/>
              <a:tabLst/>
              <a:defRPr>
                <a:latin typeface="Franklin Gothic Book"/>
                <a:ea typeface="Franklin Gothic Book"/>
                <a:cs typeface="Franklin Gothic Book"/>
              </a:defRPr>
            </a:lvl4pPr>
          </a:lstStyle>
          <a:p>
            <a:pPr marL="0" marR="0" lvl="0"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dirty="0" smtClean="0">
                <a:ln>
                  <a:noFill/>
                </a:ln>
                <a:solidFill>
                  <a:srgbClr val="58595B"/>
                </a:solidFill>
                <a:effectLst/>
                <a:uLnTx/>
                <a:uFillTx/>
                <a:latin typeface="Arial" pitchFamily="34" charset="0"/>
                <a:ea typeface="ＭＳ Ｐゴシック" charset="0"/>
                <a:cs typeface="Arial" pitchFamily="34" charset="0"/>
              </a:rPr>
              <a:t>Click to edit Master text styles</a:t>
            </a:r>
          </a:p>
          <a:p>
            <a:pPr marL="179388" marR="0" lvl="1" indent="-179388" algn="l" defTabSz="914400" rtl="0" eaLnBrk="0" fontAlgn="base" latinLnBrk="0" hangingPunct="0">
              <a:lnSpc>
                <a:spcPct val="100000"/>
              </a:lnSpc>
              <a:spcBef>
                <a:spcPts val="0"/>
              </a:spcBef>
              <a:spcAft>
                <a:spcPts val="1200"/>
              </a:spcAft>
              <a:buClrTx/>
              <a:buSzTx/>
              <a:buFont typeface="Arial" charset="0"/>
              <a:buChar char="•"/>
              <a:tabLst/>
              <a:defRPr/>
            </a:pPr>
            <a:r>
              <a:rPr kumimoji="0" lang="en-US" sz="1200" b="0" i="0" u="none" strike="noStrike" kern="1200" cap="none" spc="0" normalizeH="0" baseline="0" noProof="0" dirty="0" smtClean="0">
                <a:ln>
                  <a:noFill/>
                </a:ln>
                <a:solidFill>
                  <a:srgbClr val="58595B"/>
                </a:solidFill>
                <a:effectLst/>
                <a:uLnTx/>
                <a:uFillTx/>
                <a:latin typeface="Arial" pitchFamily="34" charset="0"/>
                <a:ea typeface="Arial" charset="0"/>
                <a:cs typeface="Arial" pitchFamily="34" charset="0"/>
              </a:rPr>
              <a:t>Second level</a:t>
            </a:r>
          </a:p>
          <a:p>
            <a:pPr marL="360000" marR="0" lvl="2" indent="-180000" algn="l" defTabSz="914400" rtl="0" eaLnBrk="0" fontAlgn="base" latinLnBrk="0" hangingPunct="0">
              <a:lnSpc>
                <a:spcPct val="100000"/>
              </a:lnSpc>
              <a:spcBef>
                <a:spcPts val="0"/>
              </a:spcBef>
              <a:spcAft>
                <a:spcPts val="1200"/>
              </a:spcAft>
              <a:buClrTx/>
              <a:buSzTx/>
              <a:buFont typeface="Arial"/>
              <a:buChar char="•"/>
              <a:tabLst/>
              <a:defRPr/>
            </a:pPr>
            <a:r>
              <a:rPr kumimoji="0" lang="en-US" sz="1200" b="0" i="0" u="none" strike="noStrike" kern="1200" cap="none" spc="0" normalizeH="0" baseline="0" noProof="0" dirty="0" smtClean="0">
                <a:ln>
                  <a:noFill/>
                </a:ln>
                <a:solidFill>
                  <a:srgbClr val="58595B"/>
                </a:solidFill>
                <a:effectLst/>
                <a:uLnTx/>
                <a:uFillTx/>
                <a:latin typeface="Arial" pitchFamily="34" charset="0"/>
                <a:ea typeface="Arial" charset="0"/>
                <a:cs typeface="Arial" pitchFamily="34" charset="0"/>
              </a:rPr>
              <a:t>Third level</a:t>
            </a:r>
          </a:p>
          <a:p>
            <a:pPr marL="540000" marR="0" lvl="3" indent="-180000" algn="l" defTabSz="914400" rtl="0" eaLnBrk="0" fontAlgn="base" latinLnBrk="0" hangingPunct="0">
              <a:lnSpc>
                <a:spcPct val="100000"/>
              </a:lnSpc>
              <a:spcBef>
                <a:spcPts val="0"/>
              </a:spcBef>
              <a:spcAft>
                <a:spcPts val="1200"/>
              </a:spcAft>
              <a:buClrTx/>
              <a:buSzTx/>
              <a:buFont typeface="Arial"/>
              <a:buChar char="•"/>
              <a:tabLst/>
              <a:defRPr/>
            </a:pPr>
            <a:r>
              <a:rPr kumimoji="0" lang="en-US" sz="1200" b="0" i="0" u="none" strike="noStrike" kern="1200" cap="none" spc="0" normalizeH="0" baseline="0" noProof="0" dirty="0" smtClean="0">
                <a:ln>
                  <a:noFill/>
                </a:ln>
                <a:solidFill>
                  <a:srgbClr val="58595B"/>
                </a:solidFill>
                <a:effectLst/>
                <a:uLnTx/>
                <a:uFillTx/>
                <a:latin typeface="Arial" pitchFamily="34" charset="0"/>
                <a:ea typeface="Arial" charset="0"/>
                <a:cs typeface="Arial" pitchFamily="34" charset="0"/>
              </a:rPr>
              <a:t>Fourth level</a:t>
            </a:r>
          </a:p>
        </p:txBody>
      </p:sp>
      <p:sp>
        <p:nvSpPr>
          <p:cNvPr id="14" name="Text Placeholder 6"/>
          <p:cNvSpPr>
            <a:spLocks noGrp="1"/>
          </p:cNvSpPr>
          <p:nvPr>
            <p:ph type="body" sz="quarter" idx="14"/>
          </p:nvPr>
        </p:nvSpPr>
        <p:spPr>
          <a:xfrm>
            <a:off x="4679567" y="2161445"/>
            <a:ext cx="3600002" cy="3238555"/>
          </a:xfrm>
          <a:prstGeom prst="roundRect">
            <a:avLst>
              <a:gd name="adj" fmla="val 5995"/>
            </a:avLst>
          </a:prstGeom>
          <a:solidFill>
            <a:schemeClr val="bg1"/>
          </a:solidFill>
          <a:ln>
            <a:noFill/>
          </a:ln>
        </p:spPr>
        <p:txBody>
          <a:bodyPr lIns="36000" tIns="36000" rIns="36000" bIns="36000">
            <a:noAutofit/>
          </a:bodyPr>
          <a:lstStyle>
            <a:lvl1pPr marL="0" marR="0" indent="0" algn="l" defTabSz="914400" rtl="0" eaLnBrk="0" fontAlgn="base" latinLnBrk="0" hangingPunct="0">
              <a:lnSpc>
                <a:spcPct val="100000"/>
              </a:lnSpc>
              <a:spcBef>
                <a:spcPts val="0"/>
              </a:spcBef>
              <a:spcAft>
                <a:spcPts val="1200"/>
              </a:spcAft>
              <a:buClrTx/>
              <a:buSzTx/>
              <a:buFontTx/>
              <a:buNone/>
              <a:tabLst/>
              <a:defRPr sz="2000">
                <a:solidFill>
                  <a:schemeClr val="tx1"/>
                </a:solidFill>
                <a:latin typeface="Franklin Gothic Book"/>
                <a:cs typeface="Franklin Gothic Book"/>
              </a:defRPr>
            </a:lvl1pPr>
            <a:lvl2pPr marL="179388" marR="0" indent="-179388" algn="l" defTabSz="914400" rtl="0" eaLnBrk="0" fontAlgn="base" latinLnBrk="0" hangingPunct="0">
              <a:lnSpc>
                <a:spcPct val="100000"/>
              </a:lnSpc>
              <a:spcBef>
                <a:spcPts val="0"/>
              </a:spcBef>
              <a:spcAft>
                <a:spcPts val="1200"/>
              </a:spcAft>
              <a:buClrTx/>
              <a:buSzTx/>
              <a:buFont typeface="Arial" charset="0"/>
              <a:buChar char="•"/>
              <a:tabLst/>
              <a:defRPr>
                <a:solidFill>
                  <a:schemeClr val="tx1"/>
                </a:solidFill>
                <a:latin typeface="Franklin Gothic Book"/>
                <a:ea typeface="Franklin Gothic Book"/>
                <a:cs typeface="Franklin Gothic Book"/>
              </a:defRPr>
            </a:lvl2pPr>
            <a:lvl3pPr marL="360000" marR="0" indent="-180000" algn="l" defTabSz="914400" rtl="0" eaLnBrk="0" fontAlgn="base" latinLnBrk="0" hangingPunct="0">
              <a:lnSpc>
                <a:spcPct val="100000"/>
              </a:lnSpc>
              <a:spcBef>
                <a:spcPts val="0"/>
              </a:spcBef>
              <a:spcAft>
                <a:spcPts val="1200"/>
              </a:spcAft>
              <a:buClrTx/>
              <a:buSzTx/>
              <a:buFont typeface="Arial"/>
              <a:buChar char="•"/>
              <a:tabLst/>
              <a:defRPr>
                <a:solidFill>
                  <a:schemeClr val="tx1"/>
                </a:solidFill>
                <a:latin typeface="Franklin Gothic Book"/>
                <a:ea typeface="Franklin Gothic Book"/>
                <a:cs typeface="Franklin Gothic Book"/>
              </a:defRPr>
            </a:lvl3pPr>
            <a:lvl4pPr marL="540000" marR="0" indent="-180000" algn="l" defTabSz="914400" rtl="0" eaLnBrk="0" fontAlgn="base" latinLnBrk="0" hangingPunct="0">
              <a:lnSpc>
                <a:spcPct val="100000"/>
              </a:lnSpc>
              <a:spcBef>
                <a:spcPts val="0"/>
              </a:spcBef>
              <a:spcAft>
                <a:spcPts val="1200"/>
              </a:spcAft>
              <a:buClrTx/>
              <a:buSzTx/>
              <a:buFont typeface="Arial"/>
              <a:buChar char="•"/>
              <a:tabLst/>
              <a:defRPr>
                <a:latin typeface="Franklin Gothic Book"/>
                <a:ea typeface="Franklin Gothic Book"/>
                <a:cs typeface="Franklin Gothic Book"/>
              </a:defRPr>
            </a:lvl4pPr>
          </a:lstStyle>
          <a:p>
            <a:pPr marL="0" marR="0" lvl="0"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dirty="0" smtClean="0">
                <a:ln>
                  <a:noFill/>
                </a:ln>
                <a:solidFill>
                  <a:srgbClr val="58595B"/>
                </a:solidFill>
                <a:effectLst/>
                <a:uLnTx/>
                <a:uFillTx/>
                <a:latin typeface="Arial" pitchFamily="34" charset="0"/>
                <a:ea typeface="ＭＳ Ｐゴシック" charset="0"/>
                <a:cs typeface="Arial" pitchFamily="34" charset="0"/>
              </a:rPr>
              <a:t>Click to edit Master text styles</a:t>
            </a:r>
          </a:p>
          <a:p>
            <a:pPr marL="179388" marR="0" lvl="1" indent="-179388" algn="l" defTabSz="914400" rtl="0" eaLnBrk="0" fontAlgn="base" latinLnBrk="0" hangingPunct="0">
              <a:lnSpc>
                <a:spcPct val="100000"/>
              </a:lnSpc>
              <a:spcBef>
                <a:spcPts val="0"/>
              </a:spcBef>
              <a:spcAft>
                <a:spcPts val="1200"/>
              </a:spcAft>
              <a:buClrTx/>
              <a:buSzTx/>
              <a:buFont typeface="Arial" charset="0"/>
              <a:buChar char="•"/>
              <a:tabLst/>
              <a:defRPr/>
            </a:pPr>
            <a:r>
              <a:rPr kumimoji="0" lang="en-US" sz="1200" b="0" i="0" u="none" strike="noStrike" kern="1200" cap="none" spc="0" normalizeH="0" baseline="0" noProof="0" dirty="0" smtClean="0">
                <a:ln>
                  <a:noFill/>
                </a:ln>
                <a:solidFill>
                  <a:srgbClr val="58595B"/>
                </a:solidFill>
                <a:effectLst/>
                <a:uLnTx/>
                <a:uFillTx/>
                <a:latin typeface="Arial" pitchFamily="34" charset="0"/>
                <a:ea typeface="Arial" charset="0"/>
                <a:cs typeface="Arial" pitchFamily="34" charset="0"/>
              </a:rPr>
              <a:t>Second level</a:t>
            </a:r>
          </a:p>
          <a:p>
            <a:pPr marL="360000" marR="0" lvl="2" indent="-180000" algn="l" defTabSz="914400" rtl="0" eaLnBrk="0" fontAlgn="base" latinLnBrk="0" hangingPunct="0">
              <a:lnSpc>
                <a:spcPct val="100000"/>
              </a:lnSpc>
              <a:spcBef>
                <a:spcPts val="0"/>
              </a:spcBef>
              <a:spcAft>
                <a:spcPts val="1200"/>
              </a:spcAft>
              <a:buClrTx/>
              <a:buSzTx/>
              <a:buFont typeface="Arial"/>
              <a:buChar char="•"/>
              <a:tabLst/>
              <a:defRPr/>
            </a:pPr>
            <a:r>
              <a:rPr kumimoji="0" lang="en-US" sz="1200" b="0" i="0" u="none" strike="noStrike" kern="1200" cap="none" spc="0" normalizeH="0" baseline="0" noProof="0" dirty="0" smtClean="0">
                <a:ln>
                  <a:noFill/>
                </a:ln>
                <a:solidFill>
                  <a:srgbClr val="58595B"/>
                </a:solidFill>
                <a:effectLst/>
                <a:uLnTx/>
                <a:uFillTx/>
                <a:latin typeface="Arial" pitchFamily="34" charset="0"/>
                <a:ea typeface="Arial" charset="0"/>
                <a:cs typeface="Arial" pitchFamily="34" charset="0"/>
              </a:rPr>
              <a:t>Third level</a:t>
            </a:r>
          </a:p>
          <a:p>
            <a:pPr marL="540000" marR="0" lvl="3" indent="-180000" algn="l" defTabSz="914400" rtl="0" eaLnBrk="0" fontAlgn="base" latinLnBrk="0" hangingPunct="0">
              <a:lnSpc>
                <a:spcPct val="100000"/>
              </a:lnSpc>
              <a:spcBef>
                <a:spcPts val="0"/>
              </a:spcBef>
              <a:spcAft>
                <a:spcPts val="1200"/>
              </a:spcAft>
              <a:buClrTx/>
              <a:buSzTx/>
              <a:buFont typeface="Arial"/>
              <a:buChar char="•"/>
              <a:tabLst/>
              <a:defRPr/>
            </a:pPr>
            <a:r>
              <a:rPr kumimoji="0" lang="en-US" sz="1200" b="0" i="0" u="none" strike="noStrike" kern="1200" cap="none" spc="0" normalizeH="0" baseline="0" noProof="0" dirty="0" smtClean="0">
                <a:ln>
                  <a:noFill/>
                </a:ln>
                <a:solidFill>
                  <a:srgbClr val="58595B"/>
                </a:solidFill>
                <a:effectLst/>
                <a:uLnTx/>
                <a:uFillTx/>
                <a:latin typeface="Arial" pitchFamily="34" charset="0"/>
                <a:ea typeface="Arial" charset="0"/>
                <a:cs typeface="Arial" pitchFamily="34" charset="0"/>
              </a:rPr>
              <a:t>Fourth level</a:t>
            </a:r>
          </a:p>
        </p:txBody>
      </p:sp>
    </p:spTree>
    <p:extLst>
      <p:ext uri="{BB962C8B-B14F-4D97-AF65-F5344CB8AC3E}">
        <p14:creationId xmlns:p14="http://schemas.microsoft.com/office/powerpoint/2010/main" val="2544350321"/>
      </p:ext>
    </p:extLst>
  </p:cSld>
  <p:clrMapOvr>
    <a:masterClrMapping/>
  </p:clrMapOvr>
  <p:timing>
    <p:tnLst>
      <p:par>
        <p:cTn id="1" dur="indefinite" restart="never" nodeType="tmRoot"/>
      </p:par>
    </p:tnLst>
  </p:timing>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10_Custom Layout">
    <p:spTree>
      <p:nvGrpSpPr>
        <p:cNvPr id="1" name=""/>
        <p:cNvGrpSpPr/>
        <p:nvPr/>
      </p:nvGrpSpPr>
      <p:grpSpPr>
        <a:xfrm>
          <a:off x="0" y="0"/>
          <a:ext cx="0" cy="0"/>
          <a:chOff x="0" y="0"/>
          <a:chExt cx="0" cy="0"/>
        </a:xfrm>
      </p:grpSpPr>
      <p:sp>
        <p:nvSpPr>
          <p:cNvPr id="8" name="Rectangle 7"/>
          <p:cNvSpPr/>
          <p:nvPr userDrawn="1"/>
        </p:nvSpPr>
        <p:spPr>
          <a:xfrm>
            <a:off x="0" y="1079999"/>
            <a:ext cx="9144001" cy="5400001"/>
          </a:xfrm>
          <a:prstGeom prst="rect">
            <a:avLst/>
          </a:prstGeom>
          <a:solidFill>
            <a:schemeClr val="tx1">
              <a:lumMod val="20000"/>
              <a:lumOff val="8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t"/>
          <a:lstStyle/>
          <a:p>
            <a:pPr algn="ctr">
              <a:spcAft>
                <a:spcPts val="600"/>
              </a:spcAft>
            </a:pPr>
            <a:endParaRPr lang="en-US" dirty="0" smtClean="0"/>
          </a:p>
        </p:txBody>
      </p:sp>
      <p:sp>
        <p:nvSpPr>
          <p:cNvPr id="2" name="Title 1"/>
          <p:cNvSpPr>
            <a:spLocks noGrp="1"/>
          </p:cNvSpPr>
          <p:nvPr>
            <p:ph type="title"/>
          </p:nvPr>
        </p:nvSpPr>
        <p:spPr/>
        <p:txBody>
          <a:bodyPr/>
          <a:lstStyle/>
          <a:p>
            <a:r>
              <a:rPr lang="en-GB" smtClean="0"/>
              <a:t>Click to edit Master title style</a:t>
            </a:r>
            <a:endParaRPr lang="en-US"/>
          </a:p>
        </p:txBody>
      </p:sp>
      <p:sp>
        <p:nvSpPr>
          <p:cNvPr id="3" name="Date Placeholder 2"/>
          <p:cNvSpPr>
            <a:spLocks noGrp="1"/>
          </p:cNvSpPr>
          <p:nvPr>
            <p:ph type="dt" sz="half" idx="10"/>
          </p:nvPr>
        </p:nvSpPr>
        <p:spPr/>
        <p:txBody>
          <a:bodyPr/>
          <a:lstStyle/>
          <a:p>
            <a:fld id="{8B6E079F-0502-CC4C-9C8B-39554E94F19E}" type="datetime3">
              <a:rPr lang="en-GB" smtClean="0"/>
              <a:pPr/>
              <a:t>21 December, 2020</a:t>
            </a:fld>
            <a:endParaRPr lang="en-GB" dirty="0"/>
          </a:p>
        </p:txBody>
      </p:sp>
      <p:sp>
        <p:nvSpPr>
          <p:cNvPr id="4" name="Footer Placeholder 3"/>
          <p:cNvSpPr>
            <a:spLocks noGrp="1"/>
          </p:cNvSpPr>
          <p:nvPr>
            <p:ph type="ftr" sz="quarter" idx="11"/>
          </p:nvPr>
        </p:nvSpPr>
        <p:spPr>
          <a:xfrm>
            <a:off x="0" y="6480000"/>
            <a:ext cx="9144000" cy="378000"/>
          </a:xfrm>
        </p:spPr>
        <p:txBody>
          <a:bodyPr/>
          <a:lstStyle>
            <a:lvl1pPr algn="ctr">
              <a:defRPr lang="en-GB"/>
            </a:lvl1pPr>
          </a:lstStyle>
          <a:p>
            <a:endParaRPr lang="en-GB"/>
          </a:p>
        </p:txBody>
      </p:sp>
      <p:sp>
        <p:nvSpPr>
          <p:cNvPr id="5" name="Slide Number Placeholder 4"/>
          <p:cNvSpPr>
            <a:spLocks noGrp="1"/>
          </p:cNvSpPr>
          <p:nvPr>
            <p:ph type="sldNum" sz="quarter" idx="12"/>
          </p:nvPr>
        </p:nvSpPr>
        <p:spPr/>
        <p:txBody>
          <a:bodyPr/>
          <a:lstStyle/>
          <a:p>
            <a:fld id="{71F9F866-B438-9445-8D9F-1F8FF6608833}" type="slidenum">
              <a:rPr lang="en-GB" smtClean="0"/>
              <a:pPr/>
              <a:t>‹#›</a:t>
            </a:fld>
            <a:endParaRPr lang="en-GB" dirty="0"/>
          </a:p>
        </p:txBody>
      </p:sp>
      <p:sp>
        <p:nvSpPr>
          <p:cNvPr id="6" name="Round Same Side Corner Rectangle 5"/>
          <p:cNvSpPr/>
          <p:nvPr userDrawn="1"/>
        </p:nvSpPr>
        <p:spPr>
          <a:xfrm>
            <a:off x="358774" y="1411899"/>
            <a:ext cx="2879724" cy="5068102"/>
          </a:xfrm>
          <a:prstGeom prst="round2SameRect">
            <a:avLst>
              <a:gd name="adj1" fmla="val 5071"/>
              <a:gd name="adj2" fmla="val 0"/>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t"/>
          <a:lstStyle/>
          <a:p>
            <a:pPr algn="ctr">
              <a:spcAft>
                <a:spcPts val="600"/>
              </a:spcAft>
            </a:pPr>
            <a:endParaRPr lang="en-US" dirty="0" smtClean="0"/>
          </a:p>
        </p:txBody>
      </p:sp>
      <p:sp>
        <p:nvSpPr>
          <p:cNvPr id="10"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14"/>
          </p:nvPr>
        </p:nvSpPr>
        <p:spPr>
          <a:xfrm>
            <a:off x="3598861" y="1411899"/>
            <a:ext cx="4680706" cy="1111877"/>
          </a:xfrm>
          <a:prstGeom prst="roundRect">
            <a:avLst/>
          </a:prstGeom>
        </p:spPr>
        <p:txBody>
          <a:bodyPr/>
          <a:lstStyle/>
          <a:p>
            <a:pPr lvl="0"/>
            <a:r>
              <a:rPr lang="en-US" noProof="0" dirty="0" smtClean="0"/>
              <a:t>Click icon to add picture</a:t>
            </a:r>
            <a:endParaRPr lang="en-GB" noProof="0" dirty="0"/>
          </a:p>
        </p:txBody>
      </p:sp>
      <p:sp>
        <p:nvSpPr>
          <p:cNvPr id="58" name="Text Placeholder 6"/>
          <p:cNvSpPr>
            <a:spLocks noGrp="1"/>
          </p:cNvSpPr>
          <p:nvPr>
            <p:ph type="body" sz="quarter" idx="15"/>
          </p:nvPr>
        </p:nvSpPr>
        <p:spPr>
          <a:xfrm>
            <a:off x="3598860" y="2879725"/>
            <a:ext cx="4680709" cy="3240275"/>
          </a:xfrm>
          <a:prstGeom prst="roundRect">
            <a:avLst>
              <a:gd name="adj" fmla="val 5995"/>
            </a:avLst>
          </a:prstGeom>
          <a:solidFill>
            <a:schemeClr val="bg1"/>
          </a:solidFill>
          <a:ln>
            <a:noFill/>
          </a:ln>
        </p:spPr>
        <p:txBody>
          <a:bodyPr lIns="36000" tIns="36000" rIns="36000" bIns="36000">
            <a:noAutofit/>
          </a:bodyPr>
          <a:lstStyle>
            <a:lvl1pPr marL="0" marR="0" indent="0" algn="l" defTabSz="914400" rtl="0" eaLnBrk="0" fontAlgn="base" latinLnBrk="0" hangingPunct="0">
              <a:lnSpc>
                <a:spcPct val="100000"/>
              </a:lnSpc>
              <a:spcBef>
                <a:spcPts val="0"/>
              </a:spcBef>
              <a:spcAft>
                <a:spcPts val="1200"/>
              </a:spcAft>
              <a:buClrTx/>
              <a:buSzTx/>
              <a:buFontTx/>
              <a:buNone/>
              <a:tabLst/>
              <a:defRPr sz="2000">
                <a:solidFill>
                  <a:schemeClr val="tx1"/>
                </a:solidFill>
                <a:latin typeface="Franklin Gothic Book"/>
                <a:cs typeface="Franklin Gothic Book"/>
              </a:defRPr>
            </a:lvl1pPr>
            <a:lvl2pPr marL="179388" marR="0" indent="-179388" algn="l" defTabSz="914400" rtl="0" eaLnBrk="0" fontAlgn="base" latinLnBrk="0" hangingPunct="0">
              <a:lnSpc>
                <a:spcPct val="100000"/>
              </a:lnSpc>
              <a:spcBef>
                <a:spcPts val="0"/>
              </a:spcBef>
              <a:spcAft>
                <a:spcPts val="1200"/>
              </a:spcAft>
              <a:buClrTx/>
              <a:buSzTx/>
              <a:buFont typeface="Arial" charset="0"/>
              <a:buChar char="•"/>
              <a:tabLst/>
              <a:defRPr>
                <a:solidFill>
                  <a:schemeClr val="tx1"/>
                </a:solidFill>
                <a:latin typeface="Franklin Gothic Book"/>
                <a:ea typeface="Franklin Gothic Book"/>
                <a:cs typeface="Franklin Gothic Book"/>
              </a:defRPr>
            </a:lvl2pPr>
            <a:lvl3pPr marL="360000" marR="0" indent="-180000" algn="l" defTabSz="914400" rtl="0" eaLnBrk="0" fontAlgn="base" latinLnBrk="0" hangingPunct="0">
              <a:lnSpc>
                <a:spcPct val="100000"/>
              </a:lnSpc>
              <a:spcBef>
                <a:spcPts val="0"/>
              </a:spcBef>
              <a:spcAft>
                <a:spcPts val="1200"/>
              </a:spcAft>
              <a:buClrTx/>
              <a:buSzTx/>
              <a:buFont typeface="Arial"/>
              <a:buChar char="•"/>
              <a:tabLst/>
              <a:defRPr>
                <a:solidFill>
                  <a:schemeClr val="tx1"/>
                </a:solidFill>
                <a:latin typeface="Franklin Gothic Book"/>
                <a:ea typeface="Franklin Gothic Book"/>
                <a:cs typeface="Franklin Gothic Book"/>
              </a:defRPr>
            </a:lvl3pPr>
            <a:lvl4pPr marL="540000" marR="0" indent="-180000" algn="l" defTabSz="914400" rtl="0" eaLnBrk="0" fontAlgn="base" latinLnBrk="0" hangingPunct="0">
              <a:lnSpc>
                <a:spcPct val="100000"/>
              </a:lnSpc>
              <a:spcBef>
                <a:spcPts val="0"/>
              </a:spcBef>
              <a:spcAft>
                <a:spcPts val="1200"/>
              </a:spcAft>
              <a:buClrTx/>
              <a:buSzTx/>
              <a:buFont typeface="Arial"/>
              <a:buChar char="•"/>
              <a:tabLst/>
              <a:defRPr>
                <a:latin typeface="Franklin Gothic Book"/>
                <a:ea typeface="Franklin Gothic Book"/>
                <a:cs typeface="Franklin Gothic Book"/>
              </a:defRPr>
            </a:lvl4pPr>
          </a:lstStyle>
          <a:p>
            <a:pPr marL="0" marR="0" lvl="0"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dirty="0" smtClean="0">
                <a:ln>
                  <a:noFill/>
                </a:ln>
                <a:solidFill>
                  <a:srgbClr val="58595B"/>
                </a:solidFill>
                <a:effectLst/>
                <a:uLnTx/>
                <a:uFillTx/>
                <a:latin typeface="Arial" pitchFamily="34" charset="0"/>
                <a:ea typeface="ＭＳ Ｐゴシック" charset="0"/>
                <a:cs typeface="Arial" pitchFamily="34" charset="0"/>
              </a:rPr>
              <a:t>Click to edit Master text styles</a:t>
            </a:r>
          </a:p>
          <a:p>
            <a:pPr marL="179388" marR="0" lvl="1" indent="-179388" algn="l" defTabSz="914400" rtl="0" eaLnBrk="0" fontAlgn="base" latinLnBrk="0" hangingPunct="0">
              <a:lnSpc>
                <a:spcPct val="100000"/>
              </a:lnSpc>
              <a:spcBef>
                <a:spcPts val="0"/>
              </a:spcBef>
              <a:spcAft>
                <a:spcPts val="1200"/>
              </a:spcAft>
              <a:buClrTx/>
              <a:buSzTx/>
              <a:buFont typeface="Arial" charset="0"/>
              <a:buChar char="•"/>
              <a:tabLst/>
              <a:defRPr/>
            </a:pPr>
            <a:r>
              <a:rPr kumimoji="0" lang="en-US" sz="1200" b="0" i="0" u="none" strike="noStrike" kern="1200" cap="none" spc="0" normalizeH="0" baseline="0" noProof="0" dirty="0" smtClean="0">
                <a:ln>
                  <a:noFill/>
                </a:ln>
                <a:solidFill>
                  <a:srgbClr val="58595B"/>
                </a:solidFill>
                <a:effectLst/>
                <a:uLnTx/>
                <a:uFillTx/>
                <a:latin typeface="Arial" pitchFamily="34" charset="0"/>
                <a:ea typeface="Arial" charset="0"/>
                <a:cs typeface="Arial" pitchFamily="34" charset="0"/>
              </a:rPr>
              <a:t>Second level</a:t>
            </a:r>
          </a:p>
          <a:p>
            <a:pPr marL="360000" marR="0" lvl="2" indent="-180000" algn="l" defTabSz="914400" rtl="0" eaLnBrk="0" fontAlgn="base" latinLnBrk="0" hangingPunct="0">
              <a:lnSpc>
                <a:spcPct val="100000"/>
              </a:lnSpc>
              <a:spcBef>
                <a:spcPts val="0"/>
              </a:spcBef>
              <a:spcAft>
                <a:spcPts val="1200"/>
              </a:spcAft>
              <a:buClrTx/>
              <a:buSzTx/>
              <a:buFont typeface="Arial"/>
              <a:buChar char="•"/>
              <a:tabLst/>
              <a:defRPr/>
            </a:pPr>
            <a:r>
              <a:rPr kumimoji="0" lang="en-US" sz="1200" b="0" i="0" u="none" strike="noStrike" kern="1200" cap="none" spc="0" normalizeH="0" baseline="0" noProof="0" dirty="0" smtClean="0">
                <a:ln>
                  <a:noFill/>
                </a:ln>
                <a:solidFill>
                  <a:srgbClr val="58595B"/>
                </a:solidFill>
                <a:effectLst/>
                <a:uLnTx/>
                <a:uFillTx/>
                <a:latin typeface="Arial" pitchFamily="34" charset="0"/>
                <a:ea typeface="Arial" charset="0"/>
                <a:cs typeface="Arial" pitchFamily="34" charset="0"/>
              </a:rPr>
              <a:t>Third level</a:t>
            </a:r>
          </a:p>
          <a:p>
            <a:pPr marL="540000" marR="0" lvl="3" indent="-180000" algn="l" defTabSz="914400" rtl="0" eaLnBrk="0" fontAlgn="base" latinLnBrk="0" hangingPunct="0">
              <a:lnSpc>
                <a:spcPct val="100000"/>
              </a:lnSpc>
              <a:spcBef>
                <a:spcPts val="0"/>
              </a:spcBef>
              <a:spcAft>
                <a:spcPts val="1200"/>
              </a:spcAft>
              <a:buClrTx/>
              <a:buSzTx/>
              <a:buFont typeface="Arial"/>
              <a:buChar char="•"/>
              <a:tabLst/>
              <a:defRPr/>
            </a:pPr>
            <a:r>
              <a:rPr kumimoji="0" lang="en-US" sz="1200" b="0" i="0" u="none" strike="noStrike" kern="1200" cap="none" spc="0" normalizeH="0" baseline="0" noProof="0" dirty="0" smtClean="0">
                <a:ln>
                  <a:noFill/>
                </a:ln>
                <a:solidFill>
                  <a:srgbClr val="58595B"/>
                </a:solidFill>
                <a:effectLst/>
                <a:uLnTx/>
                <a:uFillTx/>
                <a:latin typeface="Arial" pitchFamily="34" charset="0"/>
                <a:ea typeface="Arial" charset="0"/>
                <a:cs typeface="Arial" pitchFamily="34" charset="0"/>
              </a:rPr>
              <a:t>Fourth level</a:t>
            </a:r>
          </a:p>
        </p:txBody>
      </p:sp>
    </p:spTree>
    <p:extLst>
      <p:ext uri="{BB962C8B-B14F-4D97-AF65-F5344CB8AC3E}">
        <p14:creationId xmlns:p14="http://schemas.microsoft.com/office/powerpoint/2010/main" val="4101327516"/>
      </p:ext>
    </p:extLst>
  </p:cSld>
  <p:clrMapOvr>
    <a:masterClrMapping/>
  </p:clrMapOvr>
  <p:timing>
    <p:tnLst>
      <p:par>
        <p:cTn id="1" dur="indefinite" restart="never" nodeType="tmRoot"/>
      </p:par>
    </p:tnLst>
  </p:timing>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11_Custom Layout">
    <p:spTree>
      <p:nvGrpSpPr>
        <p:cNvPr id="1" name=""/>
        <p:cNvGrpSpPr/>
        <p:nvPr/>
      </p:nvGrpSpPr>
      <p:grpSpPr>
        <a:xfrm>
          <a:off x="0" y="0"/>
          <a:ext cx="0" cy="0"/>
          <a:chOff x="0" y="0"/>
          <a:chExt cx="0" cy="0"/>
        </a:xfrm>
      </p:grpSpPr>
      <p:sp>
        <p:nvSpPr>
          <p:cNvPr id="8" name="Rectangle 7"/>
          <p:cNvSpPr/>
          <p:nvPr userDrawn="1"/>
        </p:nvSpPr>
        <p:spPr>
          <a:xfrm>
            <a:off x="0" y="1079999"/>
            <a:ext cx="9144001" cy="5400001"/>
          </a:xfrm>
          <a:prstGeom prst="rect">
            <a:avLst/>
          </a:prstGeom>
          <a:solidFill>
            <a:schemeClr val="tx1">
              <a:lumMod val="20000"/>
              <a:lumOff val="8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t"/>
          <a:lstStyle/>
          <a:p>
            <a:pPr algn="ctr">
              <a:spcAft>
                <a:spcPts val="600"/>
              </a:spcAft>
            </a:pPr>
            <a:endParaRPr lang="en-US" dirty="0" smtClean="0"/>
          </a:p>
        </p:txBody>
      </p:sp>
      <p:sp>
        <p:nvSpPr>
          <p:cNvPr id="2" name="Title 1"/>
          <p:cNvSpPr>
            <a:spLocks noGrp="1"/>
          </p:cNvSpPr>
          <p:nvPr>
            <p:ph type="title"/>
          </p:nvPr>
        </p:nvSpPr>
        <p:spPr/>
        <p:txBody>
          <a:bodyPr/>
          <a:lstStyle/>
          <a:p>
            <a:r>
              <a:rPr lang="en-GB" smtClean="0"/>
              <a:t>Click to edit Master title style</a:t>
            </a:r>
            <a:endParaRPr lang="en-US"/>
          </a:p>
        </p:txBody>
      </p:sp>
      <p:sp>
        <p:nvSpPr>
          <p:cNvPr id="3" name="Date Placeholder 2"/>
          <p:cNvSpPr>
            <a:spLocks noGrp="1"/>
          </p:cNvSpPr>
          <p:nvPr>
            <p:ph type="dt" sz="half" idx="10"/>
          </p:nvPr>
        </p:nvSpPr>
        <p:spPr/>
        <p:txBody>
          <a:bodyPr/>
          <a:lstStyle/>
          <a:p>
            <a:fld id="{8B6E079F-0502-CC4C-9C8B-39554E94F19E}" type="datetime3">
              <a:rPr lang="en-GB" smtClean="0"/>
              <a:pPr/>
              <a:t>21 December, 2020</a:t>
            </a:fld>
            <a:endParaRPr lang="en-GB" dirty="0"/>
          </a:p>
        </p:txBody>
      </p:sp>
      <p:sp>
        <p:nvSpPr>
          <p:cNvPr id="4" name="Footer Placeholder 3"/>
          <p:cNvSpPr>
            <a:spLocks noGrp="1"/>
          </p:cNvSpPr>
          <p:nvPr>
            <p:ph type="ftr" sz="quarter" idx="11"/>
          </p:nvPr>
        </p:nvSpPr>
        <p:spPr>
          <a:xfrm>
            <a:off x="0" y="6480000"/>
            <a:ext cx="9144000" cy="378000"/>
          </a:xfrm>
        </p:spPr>
        <p:txBody>
          <a:bodyPr/>
          <a:lstStyle>
            <a:lvl1pPr algn="ctr">
              <a:defRPr lang="en-GB"/>
            </a:lvl1pPr>
          </a:lstStyle>
          <a:p>
            <a:endParaRPr lang="en-GB"/>
          </a:p>
        </p:txBody>
      </p:sp>
      <p:sp>
        <p:nvSpPr>
          <p:cNvPr id="5" name="Slide Number Placeholder 4"/>
          <p:cNvSpPr>
            <a:spLocks noGrp="1"/>
          </p:cNvSpPr>
          <p:nvPr>
            <p:ph type="sldNum" sz="quarter" idx="12"/>
          </p:nvPr>
        </p:nvSpPr>
        <p:spPr/>
        <p:txBody>
          <a:bodyPr/>
          <a:lstStyle/>
          <a:p>
            <a:fld id="{71F9F866-B438-9445-8D9F-1F8FF6608833}" type="slidenum">
              <a:rPr lang="en-GB" smtClean="0"/>
              <a:pPr/>
              <a:t>‹#›</a:t>
            </a:fld>
            <a:endParaRPr lang="en-GB" dirty="0"/>
          </a:p>
        </p:txBody>
      </p:sp>
      <p:sp>
        <p:nvSpPr>
          <p:cNvPr id="6" name="Round Same Side Corner Rectangle 5"/>
          <p:cNvSpPr/>
          <p:nvPr userDrawn="1"/>
        </p:nvSpPr>
        <p:spPr>
          <a:xfrm>
            <a:off x="358774" y="1439863"/>
            <a:ext cx="2879724" cy="5040138"/>
          </a:xfrm>
          <a:prstGeom prst="round2SameRect">
            <a:avLst>
              <a:gd name="adj1" fmla="val 5071"/>
              <a:gd name="adj2" fmla="val 0"/>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t"/>
          <a:lstStyle/>
          <a:p>
            <a:pPr algn="ctr">
              <a:spcAft>
                <a:spcPts val="600"/>
              </a:spcAft>
            </a:pPr>
            <a:endParaRPr lang="en-US" dirty="0" smtClean="0"/>
          </a:p>
        </p:txBody>
      </p:sp>
      <p:sp>
        <p:nvSpPr>
          <p:cNvPr id="10"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14"/>
          </p:nvPr>
        </p:nvSpPr>
        <p:spPr>
          <a:xfrm>
            <a:off x="3598860" y="5400000"/>
            <a:ext cx="4717259" cy="1080000"/>
          </a:xfrm>
          <a:prstGeom prst="round2SameRect">
            <a:avLst/>
          </a:prstGeom>
        </p:spPr>
        <p:txBody>
          <a:bodyPr/>
          <a:lstStyle/>
          <a:p>
            <a:pPr lvl="0"/>
            <a:r>
              <a:rPr lang="en-US" noProof="0" dirty="0" smtClean="0"/>
              <a:t>Click icon to add picture</a:t>
            </a:r>
            <a:endParaRPr lang="en-GB" noProof="0" dirty="0"/>
          </a:p>
        </p:txBody>
      </p:sp>
      <p:sp>
        <p:nvSpPr>
          <p:cNvPr id="58" name="Text Placeholder 6"/>
          <p:cNvSpPr>
            <a:spLocks noGrp="1"/>
          </p:cNvSpPr>
          <p:nvPr>
            <p:ph type="body" sz="quarter" idx="15"/>
          </p:nvPr>
        </p:nvSpPr>
        <p:spPr>
          <a:xfrm>
            <a:off x="3598861" y="1439863"/>
            <a:ext cx="2159000" cy="3600450"/>
          </a:xfrm>
          <a:prstGeom prst="roundRect">
            <a:avLst>
              <a:gd name="adj" fmla="val 5995"/>
            </a:avLst>
          </a:prstGeom>
          <a:solidFill>
            <a:schemeClr val="bg1"/>
          </a:solidFill>
          <a:ln>
            <a:noFill/>
          </a:ln>
        </p:spPr>
        <p:txBody>
          <a:bodyPr lIns="36000" tIns="36000" rIns="36000" bIns="36000">
            <a:noAutofit/>
          </a:bodyPr>
          <a:lstStyle>
            <a:lvl1pPr marL="0" marR="0" indent="0" algn="l" defTabSz="914400" rtl="0" eaLnBrk="0" fontAlgn="base" latinLnBrk="0" hangingPunct="0">
              <a:lnSpc>
                <a:spcPct val="100000"/>
              </a:lnSpc>
              <a:spcBef>
                <a:spcPts val="0"/>
              </a:spcBef>
              <a:spcAft>
                <a:spcPts val="1200"/>
              </a:spcAft>
              <a:buClrTx/>
              <a:buSzTx/>
              <a:buFontTx/>
              <a:buNone/>
              <a:tabLst/>
              <a:defRPr sz="2000">
                <a:solidFill>
                  <a:schemeClr val="tx1"/>
                </a:solidFill>
                <a:latin typeface="Franklin Gothic Book"/>
                <a:cs typeface="Franklin Gothic Book"/>
              </a:defRPr>
            </a:lvl1pPr>
            <a:lvl2pPr marL="179388" marR="0" indent="-179388" algn="l" defTabSz="914400" rtl="0" eaLnBrk="0" fontAlgn="base" latinLnBrk="0" hangingPunct="0">
              <a:lnSpc>
                <a:spcPct val="100000"/>
              </a:lnSpc>
              <a:spcBef>
                <a:spcPts val="0"/>
              </a:spcBef>
              <a:spcAft>
                <a:spcPts val="1200"/>
              </a:spcAft>
              <a:buClrTx/>
              <a:buSzTx/>
              <a:buFont typeface="Arial" charset="0"/>
              <a:buChar char="•"/>
              <a:tabLst/>
              <a:defRPr>
                <a:solidFill>
                  <a:schemeClr val="tx1"/>
                </a:solidFill>
                <a:latin typeface="Franklin Gothic Book"/>
                <a:ea typeface="Franklin Gothic Book"/>
                <a:cs typeface="Franklin Gothic Book"/>
              </a:defRPr>
            </a:lvl2pPr>
            <a:lvl3pPr marL="360000" marR="0" indent="-180000" algn="l" defTabSz="914400" rtl="0" eaLnBrk="0" fontAlgn="base" latinLnBrk="0" hangingPunct="0">
              <a:lnSpc>
                <a:spcPct val="100000"/>
              </a:lnSpc>
              <a:spcBef>
                <a:spcPts val="0"/>
              </a:spcBef>
              <a:spcAft>
                <a:spcPts val="1200"/>
              </a:spcAft>
              <a:buClrTx/>
              <a:buSzTx/>
              <a:buFont typeface="Arial"/>
              <a:buChar char="•"/>
              <a:tabLst/>
              <a:defRPr>
                <a:solidFill>
                  <a:schemeClr val="tx1"/>
                </a:solidFill>
                <a:latin typeface="Franklin Gothic Book"/>
                <a:ea typeface="Franklin Gothic Book"/>
                <a:cs typeface="Franklin Gothic Book"/>
              </a:defRPr>
            </a:lvl3pPr>
            <a:lvl4pPr marL="540000" marR="0" indent="-180000" algn="l" defTabSz="914400" rtl="0" eaLnBrk="0" fontAlgn="base" latinLnBrk="0" hangingPunct="0">
              <a:lnSpc>
                <a:spcPct val="100000"/>
              </a:lnSpc>
              <a:spcBef>
                <a:spcPts val="0"/>
              </a:spcBef>
              <a:spcAft>
                <a:spcPts val="1200"/>
              </a:spcAft>
              <a:buClrTx/>
              <a:buSzTx/>
              <a:buFont typeface="Arial"/>
              <a:buChar char="•"/>
              <a:tabLst/>
              <a:defRPr>
                <a:latin typeface="Franklin Gothic Book"/>
                <a:ea typeface="Franklin Gothic Book"/>
                <a:cs typeface="Franklin Gothic Book"/>
              </a:defRPr>
            </a:lvl4pPr>
          </a:lstStyle>
          <a:p>
            <a:pPr marL="0" marR="0" lvl="0"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dirty="0" smtClean="0">
                <a:ln>
                  <a:noFill/>
                </a:ln>
                <a:solidFill>
                  <a:srgbClr val="58595B"/>
                </a:solidFill>
                <a:effectLst/>
                <a:uLnTx/>
                <a:uFillTx/>
                <a:latin typeface="Arial" pitchFamily="34" charset="0"/>
                <a:ea typeface="ＭＳ Ｐゴシック" charset="0"/>
                <a:cs typeface="Arial" pitchFamily="34" charset="0"/>
              </a:rPr>
              <a:t>Click to edit Master text styles</a:t>
            </a:r>
          </a:p>
          <a:p>
            <a:pPr marL="179388" marR="0" lvl="1" indent="-179388" algn="l" defTabSz="914400" rtl="0" eaLnBrk="0" fontAlgn="base" latinLnBrk="0" hangingPunct="0">
              <a:lnSpc>
                <a:spcPct val="100000"/>
              </a:lnSpc>
              <a:spcBef>
                <a:spcPts val="0"/>
              </a:spcBef>
              <a:spcAft>
                <a:spcPts val="1200"/>
              </a:spcAft>
              <a:buClrTx/>
              <a:buSzTx/>
              <a:buFont typeface="Arial" charset="0"/>
              <a:buChar char="•"/>
              <a:tabLst/>
              <a:defRPr/>
            </a:pPr>
            <a:r>
              <a:rPr kumimoji="0" lang="en-US" sz="1200" b="0" i="0" u="none" strike="noStrike" kern="1200" cap="none" spc="0" normalizeH="0" baseline="0" noProof="0" dirty="0" smtClean="0">
                <a:ln>
                  <a:noFill/>
                </a:ln>
                <a:solidFill>
                  <a:srgbClr val="58595B"/>
                </a:solidFill>
                <a:effectLst/>
                <a:uLnTx/>
                <a:uFillTx/>
                <a:latin typeface="Arial" pitchFamily="34" charset="0"/>
                <a:ea typeface="Arial" charset="0"/>
                <a:cs typeface="Arial" pitchFamily="34" charset="0"/>
              </a:rPr>
              <a:t>Second level</a:t>
            </a:r>
          </a:p>
          <a:p>
            <a:pPr marL="360000" marR="0" lvl="2" indent="-180000" algn="l" defTabSz="914400" rtl="0" eaLnBrk="0" fontAlgn="base" latinLnBrk="0" hangingPunct="0">
              <a:lnSpc>
                <a:spcPct val="100000"/>
              </a:lnSpc>
              <a:spcBef>
                <a:spcPts val="0"/>
              </a:spcBef>
              <a:spcAft>
                <a:spcPts val="1200"/>
              </a:spcAft>
              <a:buClrTx/>
              <a:buSzTx/>
              <a:buFont typeface="Arial"/>
              <a:buChar char="•"/>
              <a:tabLst/>
              <a:defRPr/>
            </a:pPr>
            <a:r>
              <a:rPr kumimoji="0" lang="en-US" sz="1200" b="0" i="0" u="none" strike="noStrike" kern="1200" cap="none" spc="0" normalizeH="0" baseline="0" noProof="0" dirty="0" smtClean="0">
                <a:ln>
                  <a:noFill/>
                </a:ln>
                <a:solidFill>
                  <a:srgbClr val="58595B"/>
                </a:solidFill>
                <a:effectLst/>
                <a:uLnTx/>
                <a:uFillTx/>
                <a:latin typeface="Arial" pitchFamily="34" charset="0"/>
                <a:ea typeface="Arial" charset="0"/>
                <a:cs typeface="Arial" pitchFamily="34" charset="0"/>
              </a:rPr>
              <a:t>Third level</a:t>
            </a:r>
          </a:p>
          <a:p>
            <a:pPr marL="540000" marR="0" lvl="3" indent="-180000" algn="l" defTabSz="914400" rtl="0" eaLnBrk="0" fontAlgn="base" latinLnBrk="0" hangingPunct="0">
              <a:lnSpc>
                <a:spcPct val="100000"/>
              </a:lnSpc>
              <a:spcBef>
                <a:spcPts val="0"/>
              </a:spcBef>
              <a:spcAft>
                <a:spcPts val="1200"/>
              </a:spcAft>
              <a:buClrTx/>
              <a:buSzTx/>
              <a:buFont typeface="Arial"/>
              <a:buChar char="•"/>
              <a:tabLst/>
              <a:defRPr/>
            </a:pPr>
            <a:r>
              <a:rPr kumimoji="0" lang="en-US" sz="1200" b="0" i="0" u="none" strike="noStrike" kern="1200" cap="none" spc="0" normalizeH="0" baseline="0" noProof="0" dirty="0" smtClean="0">
                <a:ln>
                  <a:noFill/>
                </a:ln>
                <a:solidFill>
                  <a:srgbClr val="58595B"/>
                </a:solidFill>
                <a:effectLst/>
                <a:uLnTx/>
                <a:uFillTx/>
                <a:latin typeface="Arial" pitchFamily="34" charset="0"/>
                <a:ea typeface="Arial" charset="0"/>
                <a:cs typeface="Arial" pitchFamily="34" charset="0"/>
              </a:rPr>
              <a:t>Fourth level</a:t>
            </a:r>
          </a:p>
        </p:txBody>
      </p:sp>
      <p:sp>
        <p:nvSpPr>
          <p:cNvPr id="59" name="Text Placeholder 6"/>
          <p:cNvSpPr>
            <a:spLocks noGrp="1"/>
          </p:cNvSpPr>
          <p:nvPr>
            <p:ph type="body" sz="quarter" idx="16"/>
          </p:nvPr>
        </p:nvSpPr>
        <p:spPr>
          <a:xfrm>
            <a:off x="6118224" y="1439863"/>
            <a:ext cx="2197896" cy="3600450"/>
          </a:xfrm>
          <a:prstGeom prst="roundRect">
            <a:avLst>
              <a:gd name="adj" fmla="val 5995"/>
            </a:avLst>
          </a:prstGeom>
          <a:solidFill>
            <a:schemeClr val="bg1"/>
          </a:solidFill>
          <a:ln>
            <a:noFill/>
          </a:ln>
        </p:spPr>
        <p:txBody>
          <a:bodyPr lIns="36000" tIns="36000" rIns="36000" bIns="36000">
            <a:noAutofit/>
          </a:bodyPr>
          <a:lstStyle>
            <a:lvl1pPr marL="0" marR="0" indent="0" algn="l" defTabSz="914400" rtl="0" eaLnBrk="0" fontAlgn="base" latinLnBrk="0" hangingPunct="0">
              <a:lnSpc>
                <a:spcPct val="100000"/>
              </a:lnSpc>
              <a:spcBef>
                <a:spcPts val="0"/>
              </a:spcBef>
              <a:spcAft>
                <a:spcPts val="1200"/>
              </a:spcAft>
              <a:buClrTx/>
              <a:buSzTx/>
              <a:buFontTx/>
              <a:buNone/>
              <a:tabLst/>
              <a:defRPr sz="2000">
                <a:solidFill>
                  <a:schemeClr val="tx1"/>
                </a:solidFill>
                <a:latin typeface="Franklin Gothic Book"/>
                <a:cs typeface="Franklin Gothic Book"/>
              </a:defRPr>
            </a:lvl1pPr>
            <a:lvl2pPr marL="179388" marR="0" indent="-179388" algn="l" defTabSz="914400" rtl="0" eaLnBrk="0" fontAlgn="base" latinLnBrk="0" hangingPunct="0">
              <a:lnSpc>
                <a:spcPct val="100000"/>
              </a:lnSpc>
              <a:spcBef>
                <a:spcPts val="0"/>
              </a:spcBef>
              <a:spcAft>
                <a:spcPts val="1200"/>
              </a:spcAft>
              <a:buClrTx/>
              <a:buSzTx/>
              <a:buFont typeface="Arial" charset="0"/>
              <a:buChar char="•"/>
              <a:tabLst/>
              <a:defRPr>
                <a:solidFill>
                  <a:schemeClr val="tx1"/>
                </a:solidFill>
                <a:latin typeface="Franklin Gothic Book"/>
                <a:ea typeface="Franklin Gothic Book"/>
                <a:cs typeface="Franklin Gothic Book"/>
              </a:defRPr>
            </a:lvl2pPr>
            <a:lvl3pPr marL="360000" marR="0" indent="-180000" algn="l" defTabSz="914400" rtl="0" eaLnBrk="0" fontAlgn="base" latinLnBrk="0" hangingPunct="0">
              <a:lnSpc>
                <a:spcPct val="100000"/>
              </a:lnSpc>
              <a:spcBef>
                <a:spcPts val="0"/>
              </a:spcBef>
              <a:spcAft>
                <a:spcPts val="1200"/>
              </a:spcAft>
              <a:buClrTx/>
              <a:buSzTx/>
              <a:buFont typeface="Arial"/>
              <a:buChar char="•"/>
              <a:tabLst/>
              <a:defRPr>
                <a:solidFill>
                  <a:schemeClr val="tx1"/>
                </a:solidFill>
                <a:latin typeface="Franklin Gothic Book"/>
                <a:ea typeface="Franklin Gothic Book"/>
                <a:cs typeface="Franklin Gothic Book"/>
              </a:defRPr>
            </a:lvl3pPr>
            <a:lvl4pPr marL="540000" marR="0" indent="-180000" algn="l" defTabSz="914400" rtl="0" eaLnBrk="0" fontAlgn="base" latinLnBrk="0" hangingPunct="0">
              <a:lnSpc>
                <a:spcPct val="100000"/>
              </a:lnSpc>
              <a:spcBef>
                <a:spcPts val="0"/>
              </a:spcBef>
              <a:spcAft>
                <a:spcPts val="1200"/>
              </a:spcAft>
              <a:buClrTx/>
              <a:buSzTx/>
              <a:buFont typeface="Arial"/>
              <a:buChar char="•"/>
              <a:tabLst/>
              <a:defRPr>
                <a:latin typeface="Franklin Gothic Book"/>
                <a:ea typeface="Franklin Gothic Book"/>
                <a:cs typeface="Franklin Gothic Book"/>
              </a:defRPr>
            </a:lvl4pPr>
          </a:lstStyle>
          <a:p>
            <a:pPr marL="0" marR="0" lvl="0"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dirty="0" smtClean="0">
                <a:ln>
                  <a:noFill/>
                </a:ln>
                <a:solidFill>
                  <a:srgbClr val="58595B"/>
                </a:solidFill>
                <a:effectLst/>
                <a:uLnTx/>
                <a:uFillTx/>
                <a:latin typeface="Arial" pitchFamily="34" charset="0"/>
                <a:ea typeface="ＭＳ Ｐゴシック" charset="0"/>
                <a:cs typeface="Arial" pitchFamily="34" charset="0"/>
              </a:rPr>
              <a:t>Click to edit Master text styles</a:t>
            </a:r>
          </a:p>
          <a:p>
            <a:pPr marL="179388" marR="0" lvl="1" indent="-179388" algn="l" defTabSz="914400" rtl="0" eaLnBrk="0" fontAlgn="base" latinLnBrk="0" hangingPunct="0">
              <a:lnSpc>
                <a:spcPct val="100000"/>
              </a:lnSpc>
              <a:spcBef>
                <a:spcPts val="0"/>
              </a:spcBef>
              <a:spcAft>
                <a:spcPts val="1200"/>
              </a:spcAft>
              <a:buClrTx/>
              <a:buSzTx/>
              <a:buFont typeface="Arial" charset="0"/>
              <a:buChar char="•"/>
              <a:tabLst/>
              <a:defRPr/>
            </a:pPr>
            <a:r>
              <a:rPr kumimoji="0" lang="en-US" sz="1200" b="0" i="0" u="none" strike="noStrike" kern="1200" cap="none" spc="0" normalizeH="0" baseline="0" noProof="0" dirty="0" smtClean="0">
                <a:ln>
                  <a:noFill/>
                </a:ln>
                <a:solidFill>
                  <a:srgbClr val="58595B"/>
                </a:solidFill>
                <a:effectLst/>
                <a:uLnTx/>
                <a:uFillTx/>
                <a:latin typeface="Arial" pitchFamily="34" charset="0"/>
                <a:ea typeface="Arial" charset="0"/>
                <a:cs typeface="Arial" pitchFamily="34" charset="0"/>
              </a:rPr>
              <a:t>Second level</a:t>
            </a:r>
          </a:p>
          <a:p>
            <a:pPr marL="360000" marR="0" lvl="2" indent="-180000" algn="l" defTabSz="914400" rtl="0" eaLnBrk="0" fontAlgn="base" latinLnBrk="0" hangingPunct="0">
              <a:lnSpc>
                <a:spcPct val="100000"/>
              </a:lnSpc>
              <a:spcBef>
                <a:spcPts val="0"/>
              </a:spcBef>
              <a:spcAft>
                <a:spcPts val="1200"/>
              </a:spcAft>
              <a:buClrTx/>
              <a:buSzTx/>
              <a:buFont typeface="Arial"/>
              <a:buChar char="•"/>
              <a:tabLst/>
              <a:defRPr/>
            </a:pPr>
            <a:r>
              <a:rPr kumimoji="0" lang="en-US" sz="1200" b="0" i="0" u="none" strike="noStrike" kern="1200" cap="none" spc="0" normalizeH="0" baseline="0" noProof="0" dirty="0" smtClean="0">
                <a:ln>
                  <a:noFill/>
                </a:ln>
                <a:solidFill>
                  <a:srgbClr val="58595B"/>
                </a:solidFill>
                <a:effectLst/>
                <a:uLnTx/>
                <a:uFillTx/>
                <a:latin typeface="Arial" pitchFamily="34" charset="0"/>
                <a:ea typeface="Arial" charset="0"/>
                <a:cs typeface="Arial" pitchFamily="34" charset="0"/>
              </a:rPr>
              <a:t>Third level</a:t>
            </a:r>
          </a:p>
          <a:p>
            <a:pPr marL="540000" marR="0" lvl="3" indent="-180000" algn="l" defTabSz="914400" rtl="0" eaLnBrk="0" fontAlgn="base" latinLnBrk="0" hangingPunct="0">
              <a:lnSpc>
                <a:spcPct val="100000"/>
              </a:lnSpc>
              <a:spcBef>
                <a:spcPts val="0"/>
              </a:spcBef>
              <a:spcAft>
                <a:spcPts val="1200"/>
              </a:spcAft>
              <a:buClrTx/>
              <a:buSzTx/>
              <a:buFont typeface="Arial"/>
              <a:buChar char="•"/>
              <a:tabLst/>
              <a:defRPr/>
            </a:pPr>
            <a:r>
              <a:rPr kumimoji="0" lang="en-US" sz="1200" b="0" i="0" u="none" strike="noStrike" kern="1200" cap="none" spc="0" normalizeH="0" baseline="0" noProof="0" dirty="0" smtClean="0">
                <a:ln>
                  <a:noFill/>
                </a:ln>
                <a:solidFill>
                  <a:srgbClr val="58595B"/>
                </a:solidFill>
                <a:effectLst/>
                <a:uLnTx/>
                <a:uFillTx/>
                <a:latin typeface="Arial" pitchFamily="34" charset="0"/>
                <a:ea typeface="Arial" charset="0"/>
                <a:cs typeface="Arial" pitchFamily="34" charset="0"/>
              </a:rPr>
              <a:t>Fourth level</a:t>
            </a:r>
          </a:p>
        </p:txBody>
      </p:sp>
    </p:spTree>
    <p:extLst>
      <p:ext uri="{BB962C8B-B14F-4D97-AF65-F5344CB8AC3E}">
        <p14:creationId xmlns:p14="http://schemas.microsoft.com/office/powerpoint/2010/main" val="603055044"/>
      </p:ext>
    </p:extLst>
  </p:cSld>
  <p:clrMapOvr>
    <a:masterClrMapping/>
  </p:clrMapOvr>
  <p:timing>
    <p:tnLst>
      <p:par>
        <p:cTn id="1" dur="indefinite" restart="never" nodeType="tmRoot"/>
      </p:par>
    </p:tnLst>
  </p:timing>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12_Custom Layout">
    <p:spTree>
      <p:nvGrpSpPr>
        <p:cNvPr id="1" name=""/>
        <p:cNvGrpSpPr/>
        <p:nvPr/>
      </p:nvGrpSpPr>
      <p:grpSpPr>
        <a:xfrm>
          <a:off x="0" y="0"/>
          <a:ext cx="0" cy="0"/>
          <a:chOff x="0" y="0"/>
          <a:chExt cx="0" cy="0"/>
        </a:xfrm>
      </p:grpSpPr>
      <p:sp>
        <p:nvSpPr>
          <p:cNvPr id="10" name="Rectangle 9"/>
          <p:cNvSpPr/>
          <p:nvPr userDrawn="1"/>
        </p:nvSpPr>
        <p:spPr>
          <a:xfrm>
            <a:off x="0" y="1800224"/>
            <a:ext cx="9144001" cy="4679775"/>
          </a:xfrm>
          <a:prstGeom prst="rect">
            <a:avLst/>
          </a:prstGeom>
          <a:solidFill>
            <a:schemeClr val="tx1">
              <a:lumMod val="20000"/>
              <a:lumOff val="8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t"/>
          <a:lstStyle/>
          <a:p>
            <a:pPr algn="ctr">
              <a:spcAft>
                <a:spcPts val="600"/>
              </a:spcAft>
            </a:pPr>
            <a:endParaRPr lang="en-US" dirty="0" smtClean="0"/>
          </a:p>
        </p:txBody>
      </p:sp>
      <p:sp>
        <p:nvSpPr>
          <p:cNvPr id="2" name="Title 1"/>
          <p:cNvSpPr>
            <a:spLocks noGrp="1"/>
          </p:cNvSpPr>
          <p:nvPr>
            <p:ph type="title"/>
          </p:nvPr>
        </p:nvSpPr>
        <p:spPr/>
        <p:txBody>
          <a:bodyPr/>
          <a:lstStyle/>
          <a:p>
            <a:r>
              <a:rPr lang="en-GB" smtClean="0"/>
              <a:t>Click to edit Master title style</a:t>
            </a:r>
            <a:endParaRPr lang="en-US"/>
          </a:p>
        </p:txBody>
      </p:sp>
      <p:sp>
        <p:nvSpPr>
          <p:cNvPr id="3" name="Date Placeholder 2"/>
          <p:cNvSpPr>
            <a:spLocks noGrp="1"/>
          </p:cNvSpPr>
          <p:nvPr>
            <p:ph type="dt" sz="half" idx="10"/>
          </p:nvPr>
        </p:nvSpPr>
        <p:spPr/>
        <p:txBody>
          <a:bodyPr/>
          <a:lstStyle/>
          <a:p>
            <a:fld id="{8B6E079F-0502-CC4C-9C8B-39554E94F19E}" type="datetime3">
              <a:rPr lang="en-GB" smtClean="0"/>
              <a:pPr/>
              <a:t>21 December, 2020</a:t>
            </a:fld>
            <a:endParaRPr lang="en-GB" dirty="0"/>
          </a:p>
        </p:txBody>
      </p:sp>
      <p:sp>
        <p:nvSpPr>
          <p:cNvPr id="4" name="Footer Placeholder 3"/>
          <p:cNvSpPr>
            <a:spLocks noGrp="1"/>
          </p:cNvSpPr>
          <p:nvPr>
            <p:ph type="ftr" sz="quarter" idx="11"/>
          </p:nvPr>
        </p:nvSpPr>
        <p:spPr>
          <a:xfrm>
            <a:off x="0" y="6480000"/>
            <a:ext cx="9144000" cy="378000"/>
          </a:xfrm>
        </p:spPr>
        <p:txBody>
          <a:bodyPr/>
          <a:lstStyle>
            <a:lvl1pPr algn="ctr">
              <a:defRPr lang="en-GB"/>
            </a:lvl1pPr>
          </a:lstStyle>
          <a:p>
            <a:endParaRPr lang="en-GB"/>
          </a:p>
        </p:txBody>
      </p:sp>
      <p:sp>
        <p:nvSpPr>
          <p:cNvPr id="5" name="Slide Number Placeholder 4"/>
          <p:cNvSpPr>
            <a:spLocks noGrp="1"/>
          </p:cNvSpPr>
          <p:nvPr>
            <p:ph type="sldNum" sz="quarter" idx="12"/>
          </p:nvPr>
        </p:nvSpPr>
        <p:spPr/>
        <p:txBody>
          <a:bodyPr/>
          <a:lstStyle/>
          <a:p>
            <a:fld id="{71F9F866-B438-9445-8D9F-1F8FF6608833}" type="slidenum">
              <a:rPr lang="en-GB" smtClean="0"/>
              <a:pPr/>
              <a:t>‹#›</a:t>
            </a:fld>
            <a:endParaRPr lang="en-GB" dirty="0"/>
          </a:p>
        </p:txBody>
      </p:sp>
      <p:sp>
        <p:nvSpPr>
          <p:cNvPr id="7" name="Oval 6"/>
          <p:cNvSpPr/>
          <p:nvPr userDrawn="1"/>
        </p:nvSpPr>
        <p:spPr>
          <a:xfrm>
            <a:off x="720725" y="2158844"/>
            <a:ext cx="1800225" cy="1800225"/>
          </a:xfrm>
          <a:prstGeom prst="ellipse">
            <a:avLst/>
          </a:prstGeom>
          <a:solidFill>
            <a:schemeClr val="bg1"/>
          </a:solidFill>
          <a:ln w="3175" cmpd="sng">
            <a:noFill/>
          </a:ln>
          <a:effectLst/>
        </p:spPr>
        <p:style>
          <a:lnRef idx="1">
            <a:schemeClr val="accent1"/>
          </a:lnRef>
          <a:fillRef idx="3">
            <a:schemeClr val="accent1"/>
          </a:fillRef>
          <a:effectRef idx="2">
            <a:schemeClr val="accent1"/>
          </a:effectRef>
          <a:fontRef idx="minor">
            <a:schemeClr val="lt1"/>
          </a:fontRef>
        </p:style>
        <p:txBody>
          <a:bodyPr lIns="36000" tIns="36000" rIns="36000" bIns="36000" rtlCol="0" anchor="t"/>
          <a:lstStyle/>
          <a:p>
            <a:pPr>
              <a:spcAft>
                <a:spcPts val="600"/>
              </a:spcAft>
            </a:pPr>
            <a:r>
              <a:rPr lang="en-GB" sz="1300">
                <a:latin typeface="Franklin Gothic Book"/>
                <a:cs typeface="Franklin Gothic Book"/>
              </a:rPr>
              <a:t>Project </a:t>
            </a:r>
            <a:r>
              <a:rPr lang="en-GB" sz="1300" smtClean="0">
                <a:latin typeface="Franklin Gothic Book"/>
                <a:cs typeface="Franklin Gothic Book"/>
              </a:rPr>
              <a:t>Summary</a:t>
            </a:r>
            <a:endParaRPr lang="en-GB" sz="1300" dirty="0">
              <a:latin typeface="Franklin Gothic Book"/>
              <a:cs typeface="Franklin Gothic Book"/>
            </a:endParaRPr>
          </a:p>
        </p:txBody>
      </p:sp>
      <p:sp>
        <p:nvSpPr>
          <p:cNvPr id="8" name="Rounded Rectangle 7"/>
          <p:cNvSpPr/>
          <p:nvPr userDrawn="1"/>
        </p:nvSpPr>
        <p:spPr>
          <a:xfrm>
            <a:off x="720725" y="4319775"/>
            <a:ext cx="1800225" cy="1800225"/>
          </a:xfrm>
          <a:prstGeom prst="roundRect">
            <a:avLst>
              <a:gd name="adj" fmla="val 7738"/>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rtlCol="0" anchor="t"/>
          <a:lstStyle/>
          <a:p>
            <a:pPr algn="ctr">
              <a:spcAft>
                <a:spcPts val="600"/>
              </a:spcAft>
            </a:pPr>
            <a:endParaRPr lang="en-US" dirty="0" smtClean="0"/>
          </a:p>
        </p:txBody>
      </p:sp>
      <p:sp>
        <p:nvSpPr>
          <p:cNvPr id="9" name="Round Same Side Corner Rectangle 8"/>
          <p:cNvSpPr/>
          <p:nvPr userDrawn="1"/>
        </p:nvSpPr>
        <p:spPr>
          <a:xfrm>
            <a:off x="5038724" y="2158844"/>
            <a:ext cx="3600845" cy="4311806"/>
          </a:xfrm>
          <a:prstGeom prst="round2SameRect">
            <a:avLst>
              <a:gd name="adj1" fmla="val 3720"/>
              <a:gd name="adj2" fmla="val 0"/>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rtlCol="0" anchor="t"/>
          <a:lstStyle/>
          <a:p>
            <a:pPr algn="ctr">
              <a:spcAft>
                <a:spcPts val="600"/>
              </a:spcAft>
            </a:pPr>
            <a:endParaRPr lang="en-US" dirty="0" smtClean="0"/>
          </a:p>
        </p:txBody>
      </p:sp>
      <p:sp>
        <p:nvSpPr>
          <p:cNvPr id="12"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14"/>
          </p:nvPr>
        </p:nvSpPr>
        <p:spPr>
          <a:xfrm>
            <a:off x="2878135" y="2160588"/>
            <a:ext cx="1800226" cy="4310062"/>
          </a:xfrm>
          <a:prstGeom prst="round2SameRect">
            <a:avLst>
              <a:gd name="adj1" fmla="val 10230"/>
              <a:gd name="adj2" fmla="val 0"/>
            </a:avLst>
          </a:prstGeom>
        </p:spPr>
        <p:txBody>
          <a:bodyPr/>
          <a:lstStyle/>
          <a:p>
            <a:pPr lvl="0"/>
            <a:r>
              <a:rPr lang="en-US" noProof="0" dirty="0" smtClean="0"/>
              <a:t>Click icon to add picture</a:t>
            </a:r>
            <a:endParaRPr lang="en-GB" noProof="0" dirty="0"/>
          </a:p>
        </p:txBody>
      </p:sp>
    </p:spTree>
    <p:extLst>
      <p:ext uri="{BB962C8B-B14F-4D97-AF65-F5344CB8AC3E}">
        <p14:creationId xmlns:p14="http://schemas.microsoft.com/office/powerpoint/2010/main" val="2627588368"/>
      </p:ext>
    </p:extLst>
  </p:cSld>
  <p:clrMapOvr>
    <a:masterClrMapping/>
  </p:clrMapOvr>
  <p:timing>
    <p:tnLst>
      <p:par>
        <p:cTn id="1" dur="indefinite" restart="never" nodeType="tmRoot"/>
      </p:par>
    </p:tnLst>
  </p:timing>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14_Custom Layout">
    <p:spTree>
      <p:nvGrpSpPr>
        <p:cNvPr id="1" name=""/>
        <p:cNvGrpSpPr/>
        <p:nvPr/>
      </p:nvGrpSpPr>
      <p:grpSpPr>
        <a:xfrm>
          <a:off x="0" y="0"/>
          <a:ext cx="0" cy="0"/>
          <a:chOff x="0" y="0"/>
          <a:chExt cx="0" cy="0"/>
        </a:xfrm>
      </p:grpSpPr>
      <p:sp>
        <p:nvSpPr>
          <p:cNvPr id="10" name="Rectangle 9"/>
          <p:cNvSpPr/>
          <p:nvPr userDrawn="1"/>
        </p:nvSpPr>
        <p:spPr>
          <a:xfrm>
            <a:off x="0" y="1800225"/>
            <a:ext cx="9144001" cy="4679775"/>
          </a:xfrm>
          <a:prstGeom prst="rect">
            <a:avLst/>
          </a:prstGeom>
          <a:solidFill>
            <a:schemeClr val="tx1">
              <a:lumMod val="20000"/>
              <a:lumOff val="8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t"/>
          <a:lstStyle/>
          <a:p>
            <a:pPr algn="ctr">
              <a:spcAft>
                <a:spcPts val="600"/>
              </a:spcAft>
            </a:pPr>
            <a:endParaRPr lang="en-US" dirty="0" smtClean="0"/>
          </a:p>
        </p:txBody>
      </p:sp>
      <p:sp>
        <p:nvSpPr>
          <p:cNvPr id="11"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14"/>
          </p:nvPr>
        </p:nvSpPr>
        <p:spPr>
          <a:xfrm>
            <a:off x="720725" y="4319588"/>
            <a:ext cx="3957636" cy="2151062"/>
          </a:xfrm>
          <a:prstGeom prst="round2SameRect">
            <a:avLst>
              <a:gd name="adj1" fmla="val 10230"/>
              <a:gd name="adj2" fmla="val 0"/>
            </a:avLst>
          </a:prstGeom>
        </p:spPr>
        <p:txBody>
          <a:bodyPr/>
          <a:lstStyle/>
          <a:p>
            <a:pPr lvl="0"/>
            <a:r>
              <a:rPr lang="en-US" noProof="0" dirty="0" smtClean="0"/>
              <a:t>Click icon to add picture</a:t>
            </a:r>
            <a:endParaRPr lang="en-GB" noProof="0" dirty="0"/>
          </a:p>
        </p:txBody>
      </p:sp>
      <p:sp>
        <p:nvSpPr>
          <p:cNvPr id="2" name="Title 1"/>
          <p:cNvSpPr>
            <a:spLocks noGrp="1"/>
          </p:cNvSpPr>
          <p:nvPr>
            <p:ph type="title"/>
          </p:nvPr>
        </p:nvSpPr>
        <p:spPr/>
        <p:txBody>
          <a:bodyPr/>
          <a:lstStyle>
            <a:lvl1pPr>
              <a:defRPr>
                <a:latin typeface="Bodoni MT" panose="02070603080606020203" pitchFamily="18" charset="0"/>
              </a:defRPr>
            </a:lvl1pPr>
          </a:lstStyle>
          <a:p>
            <a:r>
              <a:rPr lang="en-GB" dirty="0" smtClean="0"/>
              <a:t>Click to edit Master title style</a:t>
            </a:r>
            <a:endParaRPr lang="en-US" dirty="0"/>
          </a:p>
        </p:txBody>
      </p:sp>
      <p:sp>
        <p:nvSpPr>
          <p:cNvPr id="3" name="Date Placeholder 2"/>
          <p:cNvSpPr>
            <a:spLocks noGrp="1"/>
          </p:cNvSpPr>
          <p:nvPr>
            <p:ph type="dt" sz="half" idx="10"/>
          </p:nvPr>
        </p:nvSpPr>
        <p:spPr/>
        <p:txBody>
          <a:bodyPr/>
          <a:lstStyle/>
          <a:p>
            <a:fld id="{8B6E079F-0502-CC4C-9C8B-39554E94F19E}" type="datetime3">
              <a:rPr lang="en-GB" smtClean="0"/>
              <a:pPr/>
              <a:t>21 December, 2020</a:t>
            </a:fld>
            <a:endParaRPr lang="en-GB" dirty="0"/>
          </a:p>
        </p:txBody>
      </p:sp>
      <p:sp>
        <p:nvSpPr>
          <p:cNvPr id="4" name="Footer Placeholder 3"/>
          <p:cNvSpPr>
            <a:spLocks noGrp="1"/>
          </p:cNvSpPr>
          <p:nvPr>
            <p:ph type="ftr" sz="quarter" idx="11"/>
          </p:nvPr>
        </p:nvSpPr>
        <p:spPr>
          <a:xfrm>
            <a:off x="0" y="6480000"/>
            <a:ext cx="9144000" cy="378000"/>
          </a:xfrm>
        </p:spPr>
        <p:txBody>
          <a:bodyPr/>
          <a:lstStyle>
            <a:lvl1pPr algn="ctr">
              <a:defRPr lang="en-GB"/>
            </a:lvl1pPr>
          </a:lstStyle>
          <a:p>
            <a:endParaRPr lang="en-GB"/>
          </a:p>
        </p:txBody>
      </p:sp>
      <p:sp>
        <p:nvSpPr>
          <p:cNvPr id="5" name="Slide Number Placeholder 4"/>
          <p:cNvSpPr>
            <a:spLocks noGrp="1"/>
          </p:cNvSpPr>
          <p:nvPr>
            <p:ph type="sldNum" sz="quarter" idx="12"/>
          </p:nvPr>
        </p:nvSpPr>
        <p:spPr/>
        <p:txBody>
          <a:bodyPr/>
          <a:lstStyle/>
          <a:p>
            <a:fld id="{71F9F866-B438-9445-8D9F-1F8FF6608833}" type="slidenum">
              <a:rPr lang="en-GB" smtClean="0"/>
              <a:pPr/>
              <a:t>‹#›</a:t>
            </a:fld>
            <a:endParaRPr lang="en-GB" dirty="0"/>
          </a:p>
        </p:txBody>
      </p:sp>
      <p:sp>
        <p:nvSpPr>
          <p:cNvPr id="7" name="Oval 6"/>
          <p:cNvSpPr/>
          <p:nvPr userDrawn="1"/>
        </p:nvSpPr>
        <p:spPr>
          <a:xfrm>
            <a:off x="720725" y="2158844"/>
            <a:ext cx="1800225" cy="1800225"/>
          </a:xfrm>
          <a:prstGeom prst="ellipse">
            <a:avLst/>
          </a:prstGeom>
          <a:solidFill>
            <a:schemeClr val="bg1"/>
          </a:solidFill>
          <a:ln w="3175" cmpd="sng">
            <a:noFill/>
          </a:ln>
          <a:effectLst/>
        </p:spPr>
        <p:style>
          <a:lnRef idx="1">
            <a:schemeClr val="accent1"/>
          </a:lnRef>
          <a:fillRef idx="3">
            <a:schemeClr val="accent1"/>
          </a:fillRef>
          <a:effectRef idx="2">
            <a:schemeClr val="accent1"/>
          </a:effectRef>
          <a:fontRef idx="minor">
            <a:schemeClr val="lt1"/>
          </a:fontRef>
        </p:style>
        <p:txBody>
          <a:bodyPr lIns="36000" tIns="36000" rIns="36000" bIns="36000" rtlCol="0" anchor="t"/>
          <a:lstStyle/>
          <a:p>
            <a:pPr>
              <a:spcAft>
                <a:spcPts val="600"/>
              </a:spcAft>
            </a:pPr>
            <a:r>
              <a:rPr lang="en-GB" sz="1300">
                <a:latin typeface="Franklin Gothic Book"/>
                <a:cs typeface="Franklin Gothic Book"/>
              </a:rPr>
              <a:t>Project </a:t>
            </a:r>
            <a:r>
              <a:rPr lang="en-GB" sz="1300" smtClean="0">
                <a:latin typeface="Franklin Gothic Book"/>
                <a:cs typeface="Franklin Gothic Book"/>
              </a:rPr>
              <a:t>Summary</a:t>
            </a:r>
            <a:endParaRPr lang="en-GB" sz="1300" dirty="0">
              <a:latin typeface="Franklin Gothic Book"/>
              <a:cs typeface="Franklin Gothic Book"/>
            </a:endParaRPr>
          </a:p>
        </p:txBody>
      </p:sp>
      <p:sp>
        <p:nvSpPr>
          <p:cNvPr id="8" name="Rounded Rectangle 7"/>
          <p:cNvSpPr/>
          <p:nvPr userDrawn="1"/>
        </p:nvSpPr>
        <p:spPr>
          <a:xfrm>
            <a:off x="2878136" y="2158844"/>
            <a:ext cx="1800225" cy="1800225"/>
          </a:xfrm>
          <a:prstGeom prst="roundRect">
            <a:avLst>
              <a:gd name="adj" fmla="val 7738"/>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rtlCol="0" anchor="t"/>
          <a:lstStyle/>
          <a:p>
            <a:pPr algn="ctr">
              <a:spcAft>
                <a:spcPts val="600"/>
              </a:spcAft>
            </a:pPr>
            <a:endParaRPr lang="en-US" dirty="0" smtClean="0"/>
          </a:p>
        </p:txBody>
      </p:sp>
      <p:sp>
        <p:nvSpPr>
          <p:cNvPr id="9" name="Round Same Side Corner Rectangle 8"/>
          <p:cNvSpPr/>
          <p:nvPr userDrawn="1"/>
        </p:nvSpPr>
        <p:spPr>
          <a:xfrm>
            <a:off x="5038724" y="2158844"/>
            <a:ext cx="3600845" cy="4311806"/>
          </a:xfrm>
          <a:prstGeom prst="round2SameRect">
            <a:avLst>
              <a:gd name="adj1" fmla="val 3720"/>
              <a:gd name="adj2" fmla="val 0"/>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rtlCol="0" anchor="t"/>
          <a:lstStyle/>
          <a:p>
            <a:pPr algn="ctr">
              <a:spcAft>
                <a:spcPts val="600"/>
              </a:spcAft>
            </a:pPr>
            <a:endParaRPr lang="en-US" dirty="0" smtClean="0"/>
          </a:p>
        </p:txBody>
      </p:sp>
    </p:spTree>
    <p:extLst>
      <p:ext uri="{BB962C8B-B14F-4D97-AF65-F5344CB8AC3E}">
        <p14:creationId xmlns:p14="http://schemas.microsoft.com/office/powerpoint/2010/main" val="704693264"/>
      </p:ext>
    </p:extLst>
  </p:cSld>
  <p:clrMapOvr>
    <a:masterClrMapping/>
  </p:clrMapOvr>
  <p:timing>
    <p:tnLst>
      <p:par>
        <p:cTn id="1" dur="indefinite" restart="never" nodeType="tmRoot"/>
      </p:par>
    </p:tnLst>
  </p:timing>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p:cSld name="51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Date Placeholder 2"/>
          <p:cNvSpPr>
            <a:spLocks noGrp="1"/>
          </p:cNvSpPr>
          <p:nvPr>
            <p:ph type="dt" sz="half" idx="10"/>
          </p:nvPr>
        </p:nvSpPr>
        <p:spPr/>
        <p:txBody>
          <a:bodyPr/>
          <a:lstStyle/>
          <a:p>
            <a:fld id="{8B6E079F-0502-CC4C-9C8B-39554E94F19E}" type="datetime3">
              <a:rPr lang="en-GB" smtClean="0"/>
              <a:pPr/>
              <a:t>21 December, 2020</a:t>
            </a:fld>
            <a:endParaRPr lang="en-GB" dirty="0"/>
          </a:p>
        </p:txBody>
      </p:sp>
      <p:sp>
        <p:nvSpPr>
          <p:cNvPr id="4" name="Footer Placeholder 3"/>
          <p:cNvSpPr>
            <a:spLocks noGrp="1"/>
          </p:cNvSpPr>
          <p:nvPr>
            <p:ph type="ftr" sz="quarter" idx="11"/>
          </p:nvPr>
        </p:nvSpPr>
        <p:spPr>
          <a:xfrm>
            <a:off x="0" y="6480000"/>
            <a:ext cx="9144000" cy="378000"/>
          </a:xfrm>
        </p:spPr>
        <p:txBody>
          <a:bodyPr/>
          <a:lstStyle>
            <a:lvl1pPr algn="ctr">
              <a:defRPr lang="en-GB"/>
            </a:lvl1pPr>
          </a:lstStyle>
          <a:p>
            <a:endParaRPr lang="en-GB"/>
          </a:p>
        </p:txBody>
      </p:sp>
      <p:sp>
        <p:nvSpPr>
          <p:cNvPr id="5" name="Slide Number Placeholder 4"/>
          <p:cNvSpPr>
            <a:spLocks noGrp="1"/>
          </p:cNvSpPr>
          <p:nvPr>
            <p:ph type="sldNum" sz="quarter" idx="12"/>
          </p:nvPr>
        </p:nvSpPr>
        <p:spPr/>
        <p:txBody>
          <a:bodyPr/>
          <a:lstStyle/>
          <a:p>
            <a:fld id="{71F9F866-B438-9445-8D9F-1F8FF6608833}" type="slidenum">
              <a:rPr lang="en-GB" smtClean="0"/>
              <a:pPr/>
              <a:t>‹#›</a:t>
            </a:fld>
            <a:endParaRPr lang="en-GB" dirty="0"/>
          </a:p>
        </p:txBody>
      </p:sp>
      <p:sp>
        <p:nvSpPr>
          <p:cNvPr id="6" name="Rectangle 5"/>
          <p:cNvSpPr/>
          <p:nvPr userDrawn="1"/>
        </p:nvSpPr>
        <p:spPr>
          <a:xfrm>
            <a:off x="0" y="0"/>
            <a:ext cx="9144000" cy="6858000"/>
          </a:xfrm>
          <a:prstGeom prst="rect">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7000" dirty="0" smtClean="0">
                <a:latin typeface="Franklin Gothic Book"/>
              </a:rPr>
              <a:t>Older brand</a:t>
            </a:r>
            <a:r>
              <a:rPr lang="en-US" sz="7000" baseline="0" dirty="0" smtClean="0">
                <a:latin typeface="Franklin Gothic Book"/>
              </a:rPr>
              <a:t/>
            </a:r>
            <a:br>
              <a:rPr lang="en-US" sz="7000" baseline="0" dirty="0" smtClean="0">
                <a:latin typeface="Franklin Gothic Book"/>
              </a:rPr>
            </a:br>
            <a:r>
              <a:rPr lang="en-US" sz="7000" baseline="0" dirty="0" smtClean="0">
                <a:latin typeface="Franklin Gothic Book"/>
              </a:rPr>
              <a:t>layouts</a:t>
            </a:r>
            <a:endParaRPr lang="en-US" sz="7000" dirty="0">
              <a:latin typeface="Franklin Gothic Book"/>
            </a:endParaRPr>
          </a:p>
        </p:txBody>
      </p:sp>
      <p:grpSp>
        <p:nvGrpSpPr>
          <p:cNvPr id="7" name="Group 6"/>
          <p:cNvGrpSpPr/>
          <p:nvPr userDrawn="1"/>
        </p:nvGrpSpPr>
        <p:grpSpPr>
          <a:xfrm>
            <a:off x="-903288" y="0"/>
            <a:ext cx="9902857" cy="7638450"/>
            <a:chOff x="-903288" y="0"/>
            <a:chExt cx="9902857" cy="7638450"/>
          </a:xfrm>
        </p:grpSpPr>
        <p:cxnSp>
          <p:nvCxnSpPr>
            <p:cNvPr id="8" name="Straight Connector 7"/>
            <p:cNvCxnSpPr/>
            <p:nvPr userDrawn="1"/>
          </p:nvCxnSpPr>
          <p:spPr bwMode="auto">
            <a:xfrm>
              <a:off x="-903288" y="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userDrawn="1"/>
          </p:nvCxnSpPr>
          <p:spPr bwMode="auto">
            <a:xfrm>
              <a:off x="-903288" y="360363"/>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userDrawn="1"/>
          </p:nvCxnSpPr>
          <p:spPr bwMode="auto">
            <a:xfrm>
              <a:off x="-903288" y="719138"/>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userDrawn="1"/>
          </p:nvCxnSpPr>
          <p:spPr bwMode="auto">
            <a:xfrm>
              <a:off x="-903288" y="107950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userDrawn="1"/>
          </p:nvCxnSpPr>
          <p:spPr bwMode="auto">
            <a:xfrm>
              <a:off x="-903288" y="1439863"/>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userDrawn="1"/>
          </p:nvCxnSpPr>
          <p:spPr bwMode="auto">
            <a:xfrm>
              <a:off x="-903288" y="1800225"/>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userDrawn="1"/>
          </p:nvCxnSpPr>
          <p:spPr bwMode="auto">
            <a:xfrm>
              <a:off x="-903288" y="2160588"/>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bwMode="auto">
            <a:xfrm>
              <a:off x="-903288" y="252095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userDrawn="1"/>
          </p:nvCxnSpPr>
          <p:spPr bwMode="auto">
            <a:xfrm>
              <a:off x="-903288" y="2879725"/>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userDrawn="1"/>
          </p:nvCxnSpPr>
          <p:spPr bwMode="auto">
            <a:xfrm>
              <a:off x="-903288" y="3240088"/>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userDrawn="1"/>
          </p:nvCxnSpPr>
          <p:spPr bwMode="auto">
            <a:xfrm>
              <a:off x="-903288" y="360045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userDrawn="1"/>
          </p:nvCxnSpPr>
          <p:spPr bwMode="auto">
            <a:xfrm>
              <a:off x="-903288" y="3960813"/>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userDrawn="1"/>
          </p:nvCxnSpPr>
          <p:spPr bwMode="auto">
            <a:xfrm>
              <a:off x="-903288" y="4319588"/>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userDrawn="1"/>
          </p:nvCxnSpPr>
          <p:spPr bwMode="auto">
            <a:xfrm>
              <a:off x="-903288" y="467995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userDrawn="1"/>
          </p:nvCxnSpPr>
          <p:spPr bwMode="auto">
            <a:xfrm>
              <a:off x="-903288" y="5040313"/>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userDrawn="1"/>
          </p:nvCxnSpPr>
          <p:spPr bwMode="auto">
            <a:xfrm rot="5400000">
              <a:off x="4679155"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userDrawn="1"/>
          </p:nvCxnSpPr>
          <p:spPr bwMode="auto">
            <a:xfrm rot="5400000">
              <a:off x="4318792"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userDrawn="1"/>
          </p:nvCxnSpPr>
          <p:spPr bwMode="auto">
            <a:xfrm rot="5400000">
              <a:off x="3960017"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userDrawn="1"/>
          </p:nvCxnSpPr>
          <p:spPr bwMode="auto">
            <a:xfrm rot="5400000">
              <a:off x="3598067"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userDrawn="1"/>
          </p:nvCxnSpPr>
          <p:spPr bwMode="auto">
            <a:xfrm rot="5400000">
              <a:off x="3239292"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userDrawn="1"/>
          </p:nvCxnSpPr>
          <p:spPr bwMode="auto">
            <a:xfrm rot="5400000">
              <a:off x="2878930"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userDrawn="1"/>
          </p:nvCxnSpPr>
          <p:spPr bwMode="auto">
            <a:xfrm rot="5400000">
              <a:off x="2518567"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userDrawn="1"/>
          </p:nvCxnSpPr>
          <p:spPr bwMode="auto">
            <a:xfrm rot="5400000">
              <a:off x="2158205"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userDrawn="1"/>
          </p:nvCxnSpPr>
          <p:spPr bwMode="auto">
            <a:xfrm rot="5400000">
              <a:off x="1799430"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userDrawn="1"/>
          </p:nvCxnSpPr>
          <p:spPr bwMode="auto">
            <a:xfrm rot="5400000">
              <a:off x="1439067"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userDrawn="1"/>
          </p:nvCxnSpPr>
          <p:spPr bwMode="auto">
            <a:xfrm rot="5400000">
              <a:off x="1078705"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userDrawn="1"/>
          </p:nvCxnSpPr>
          <p:spPr bwMode="auto">
            <a:xfrm rot="5400000">
              <a:off x="718342"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userDrawn="1"/>
          </p:nvCxnSpPr>
          <p:spPr bwMode="auto">
            <a:xfrm rot="5400000">
              <a:off x="359567"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userDrawn="1"/>
          </p:nvCxnSpPr>
          <p:spPr bwMode="auto">
            <a:xfrm rot="5400000">
              <a:off x="-795"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userDrawn="1"/>
          </p:nvCxnSpPr>
          <p:spPr bwMode="auto">
            <a:xfrm rot="5400000">
              <a:off x="-361158"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userDrawn="1"/>
          </p:nvCxnSpPr>
          <p:spPr bwMode="auto">
            <a:xfrm rot="5400000">
              <a:off x="6839742"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userDrawn="1"/>
          </p:nvCxnSpPr>
          <p:spPr bwMode="auto">
            <a:xfrm rot="5400000">
              <a:off x="6479380"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userDrawn="1"/>
          </p:nvCxnSpPr>
          <p:spPr bwMode="auto">
            <a:xfrm rot="5400000">
              <a:off x="6119017"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userDrawn="1"/>
          </p:nvCxnSpPr>
          <p:spPr bwMode="auto">
            <a:xfrm rot="5400000">
              <a:off x="5758655"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userDrawn="1"/>
          </p:nvCxnSpPr>
          <p:spPr bwMode="auto">
            <a:xfrm rot="5400000">
              <a:off x="5398292"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userDrawn="1"/>
          </p:nvCxnSpPr>
          <p:spPr bwMode="auto">
            <a:xfrm rot="5400000">
              <a:off x="5039517"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userDrawn="1"/>
          </p:nvCxnSpPr>
          <p:spPr bwMode="auto">
            <a:xfrm rot="5400000">
              <a:off x="4679155"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userDrawn="1"/>
          </p:nvCxnSpPr>
          <p:spPr bwMode="auto">
            <a:xfrm rot="5400000">
              <a:off x="7200105"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userDrawn="1"/>
          </p:nvCxnSpPr>
          <p:spPr bwMode="auto">
            <a:xfrm rot="5400000">
              <a:off x="7560467"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7" name="Straight Connector 46"/>
            <p:cNvCxnSpPr/>
            <p:nvPr userDrawn="1"/>
          </p:nvCxnSpPr>
          <p:spPr bwMode="auto">
            <a:xfrm rot="5400000">
              <a:off x="7920000"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userDrawn="1"/>
          </p:nvCxnSpPr>
          <p:spPr bwMode="auto">
            <a:xfrm rot="5400000">
              <a:off x="8280000"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userDrawn="1"/>
          </p:nvCxnSpPr>
          <p:spPr bwMode="auto">
            <a:xfrm rot="5400000">
              <a:off x="8640000"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userDrawn="1"/>
          </p:nvCxnSpPr>
          <p:spPr bwMode="auto">
            <a:xfrm>
              <a:off x="-903288" y="540000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userDrawn="1"/>
          </p:nvCxnSpPr>
          <p:spPr bwMode="auto">
            <a:xfrm>
              <a:off x="-903288" y="576000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52" name="Straight Connector 51"/>
            <p:cNvCxnSpPr/>
            <p:nvPr userDrawn="1"/>
          </p:nvCxnSpPr>
          <p:spPr bwMode="auto">
            <a:xfrm>
              <a:off x="-903288" y="612000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53" name="Straight Connector 52"/>
            <p:cNvCxnSpPr/>
            <p:nvPr userDrawn="1"/>
          </p:nvCxnSpPr>
          <p:spPr bwMode="auto">
            <a:xfrm>
              <a:off x="-903288" y="648000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54" name="Straight Connector 53"/>
            <p:cNvCxnSpPr/>
            <p:nvPr userDrawn="1"/>
          </p:nvCxnSpPr>
          <p:spPr bwMode="auto">
            <a:xfrm>
              <a:off x="-903288" y="684000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608885305"/>
      </p:ext>
    </p:extLst>
  </p:cSld>
  <p:clrMapOvr>
    <a:masterClrMapping/>
  </p:clrMapOvr>
  <p:timing>
    <p:tnLst>
      <p:par>
        <p:cTn id="1" dur="indefinite" restart="never" nodeType="tmRoot"/>
      </p:par>
    </p:tnLst>
  </p:timing>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7_Custom Layout">
    <p:spTree>
      <p:nvGrpSpPr>
        <p:cNvPr id="1" name=""/>
        <p:cNvGrpSpPr/>
        <p:nvPr/>
      </p:nvGrpSpPr>
      <p:grpSpPr>
        <a:xfrm>
          <a:off x="0" y="0"/>
          <a:ext cx="0" cy="0"/>
          <a:chOff x="0" y="0"/>
          <a:chExt cx="0" cy="0"/>
        </a:xfrm>
      </p:grpSpPr>
      <p:pic>
        <p:nvPicPr>
          <p:cNvPr id="6" name="Picture 10" descr="xbody"/>
          <p:cNvPicPr>
            <a:picLocks noChangeAspect="1" noChangeArrowheads="1"/>
          </p:cNvPicPr>
          <p:nvPr userDrawn="1"/>
        </p:nvPicPr>
        <p:blipFill>
          <a:blip r:embed="rId2" cstate="email">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720726" y="-1"/>
            <a:ext cx="6118224" cy="1080000"/>
          </a:xfrm>
        </p:spPr>
        <p:txBody>
          <a:bodyPr/>
          <a:lstStyle>
            <a:lvl1pPr>
              <a:defRPr>
                <a:solidFill>
                  <a:srgbClr val="FFFFFF"/>
                </a:solidFill>
              </a:defRPr>
            </a:lvl1pPr>
          </a:lstStyle>
          <a:p>
            <a:r>
              <a:rPr lang="en-GB" dirty="0" smtClean="0"/>
              <a:t>Click to edit Master title style</a:t>
            </a:r>
            <a:endParaRPr lang="en-US" dirty="0"/>
          </a:p>
        </p:txBody>
      </p:sp>
      <p:sp>
        <p:nvSpPr>
          <p:cNvPr id="3" name="Date Placeholder 2"/>
          <p:cNvSpPr>
            <a:spLocks noGrp="1"/>
          </p:cNvSpPr>
          <p:nvPr>
            <p:ph type="dt" sz="half" idx="10"/>
          </p:nvPr>
        </p:nvSpPr>
        <p:spPr>
          <a:xfrm>
            <a:off x="719136" y="6614866"/>
            <a:ext cx="1871664" cy="243134"/>
          </a:xfrm>
        </p:spPr>
        <p:txBody>
          <a:bodyPr/>
          <a:lstStyle>
            <a:lvl1pPr>
              <a:defRPr>
                <a:solidFill>
                  <a:srgbClr val="FFFFFF"/>
                </a:solidFill>
              </a:defRPr>
            </a:lvl1pPr>
          </a:lstStyle>
          <a:p>
            <a:fld id="{8B6E079F-0502-CC4C-9C8B-39554E94F19E}" type="datetime3">
              <a:rPr lang="en-GB" smtClean="0"/>
              <a:pPr/>
              <a:t>21 December, 2020</a:t>
            </a:fld>
            <a:endParaRPr lang="en-GB" dirty="0"/>
          </a:p>
        </p:txBody>
      </p:sp>
      <p:sp>
        <p:nvSpPr>
          <p:cNvPr id="4" name="Footer Placeholder 3"/>
          <p:cNvSpPr>
            <a:spLocks noGrp="1"/>
          </p:cNvSpPr>
          <p:nvPr>
            <p:ph type="ftr" sz="quarter" idx="11"/>
          </p:nvPr>
        </p:nvSpPr>
        <p:spPr>
          <a:xfrm>
            <a:off x="0" y="6614866"/>
            <a:ext cx="9144000" cy="243134"/>
          </a:xfrm>
        </p:spPr>
        <p:txBody>
          <a:bodyPr/>
          <a:lstStyle>
            <a:lvl1pPr algn="ctr">
              <a:defRPr lang="en-GB"/>
            </a:lvl1pPr>
          </a:lstStyle>
          <a:p>
            <a:endParaRPr lang="en-GB"/>
          </a:p>
        </p:txBody>
      </p:sp>
      <p:sp>
        <p:nvSpPr>
          <p:cNvPr id="5" name="Slide Number Placeholder 4"/>
          <p:cNvSpPr>
            <a:spLocks noGrp="1"/>
          </p:cNvSpPr>
          <p:nvPr>
            <p:ph type="sldNum" sz="quarter" idx="12"/>
          </p:nvPr>
        </p:nvSpPr>
        <p:spPr>
          <a:xfrm>
            <a:off x="8279567" y="6614866"/>
            <a:ext cx="360002" cy="243134"/>
          </a:xfrm>
        </p:spPr>
        <p:txBody>
          <a:bodyPr/>
          <a:lstStyle>
            <a:lvl1pPr>
              <a:defRPr>
                <a:solidFill>
                  <a:srgbClr val="FFFFFF"/>
                </a:solidFill>
              </a:defRPr>
            </a:lvl1pPr>
          </a:lstStyle>
          <a:p>
            <a:fld id="{71F9F866-B438-9445-8D9F-1F8FF6608833}" type="slidenum">
              <a:rPr lang="en-GB" smtClean="0"/>
              <a:pPr/>
              <a:t>‹#›</a:t>
            </a:fld>
            <a:endParaRPr lang="en-GB" dirty="0"/>
          </a:p>
        </p:txBody>
      </p:sp>
      <p:sp>
        <p:nvSpPr>
          <p:cNvPr id="56" name="Text Placeholder 6" descr="First level - paragraph text&#10;Second level - bullet 1&#10;Third level - bullet 2&#10;&#10;No more than 100 words per slide" title="Main text copy"/>
          <p:cNvSpPr>
            <a:spLocks noGrp="1"/>
          </p:cNvSpPr>
          <p:nvPr>
            <p:ph type="body" sz="quarter" idx="13"/>
          </p:nvPr>
        </p:nvSpPr>
        <p:spPr>
          <a:xfrm>
            <a:off x="717550" y="2160588"/>
            <a:ext cx="7202485" cy="3779410"/>
          </a:xfrm>
        </p:spPr>
        <p:txBody>
          <a:bodyPr/>
          <a:lstStyle>
            <a:lvl1pPr marL="0" marR="0" indent="0" algn="l" defTabSz="914400" rtl="0" eaLnBrk="0" fontAlgn="base" latinLnBrk="0" hangingPunct="0">
              <a:lnSpc>
                <a:spcPct val="100000"/>
              </a:lnSpc>
              <a:spcBef>
                <a:spcPts val="0"/>
              </a:spcBef>
              <a:spcAft>
                <a:spcPts val="600"/>
              </a:spcAft>
              <a:buClrTx/>
              <a:buSzTx/>
              <a:buFontTx/>
              <a:buNone/>
              <a:tabLst/>
              <a:defRPr sz="2000">
                <a:solidFill>
                  <a:schemeClr val="tx1"/>
                </a:solidFill>
                <a:latin typeface="Franklin Gothic Book"/>
                <a:cs typeface="Franklin Gothic Book"/>
              </a:defRPr>
            </a:lvl1pPr>
            <a:lvl2pPr marL="179388" marR="0" indent="-179388" algn="l" defTabSz="914400" rtl="0" eaLnBrk="0" fontAlgn="base" latinLnBrk="0" hangingPunct="0">
              <a:lnSpc>
                <a:spcPct val="100000"/>
              </a:lnSpc>
              <a:spcBef>
                <a:spcPts val="0"/>
              </a:spcBef>
              <a:spcAft>
                <a:spcPts val="600"/>
              </a:spcAft>
              <a:buClrTx/>
              <a:buSzTx/>
              <a:buFont typeface="Arial" charset="0"/>
              <a:buChar char="•"/>
              <a:tabLst/>
              <a:defRPr>
                <a:solidFill>
                  <a:schemeClr val="tx1"/>
                </a:solidFill>
                <a:latin typeface="Franklin Gothic Book"/>
                <a:ea typeface="Franklin Gothic Book"/>
                <a:cs typeface="Franklin Gothic Book"/>
              </a:defRPr>
            </a:lvl2pPr>
            <a:lvl3pPr marL="360000" marR="0" indent="-180000" algn="l" defTabSz="914400" rtl="0" eaLnBrk="0" fontAlgn="base" latinLnBrk="0" hangingPunct="0">
              <a:lnSpc>
                <a:spcPct val="100000"/>
              </a:lnSpc>
              <a:spcBef>
                <a:spcPts val="0"/>
              </a:spcBef>
              <a:spcAft>
                <a:spcPts val="600"/>
              </a:spcAft>
              <a:buClrTx/>
              <a:buSzTx/>
              <a:buFont typeface="Arial"/>
              <a:buChar char="•"/>
              <a:tabLst/>
              <a:defRPr>
                <a:solidFill>
                  <a:schemeClr val="tx1"/>
                </a:solidFill>
                <a:latin typeface="Franklin Gothic Book"/>
                <a:ea typeface="Franklin Gothic Book"/>
                <a:cs typeface="Franklin Gothic Book"/>
              </a:defRPr>
            </a:lvl3pPr>
            <a:lvl4pPr marL="540000" marR="0" indent="-180000" algn="l" defTabSz="914400" rtl="0" eaLnBrk="0" fontAlgn="base" latinLnBrk="0" hangingPunct="0">
              <a:lnSpc>
                <a:spcPct val="100000"/>
              </a:lnSpc>
              <a:spcBef>
                <a:spcPts val="0"/>
              </a:spcBef>
              <a:spcAft>
                <a:spcPts val="600"/>
              </a:spcAft>
              <a:buClrTx/>
              <a:buSzTx/>
              <a:buFont typeface="Arial"/>
              <a:buChar char="•"/>
              <a:tabLst/>
              <a:defRPr>
                <a:latin typeface="Franklin Gothic Book"/>
                <a:ea typeface="Franklin Gothic Book"/>
                <a:cs typeface="Franklin Gothic Book"/>
              </a:defRPr>
            </a:lvl4pPr>
          </a:lstStyle>
          <a:p>
            <a:pPr marL="0" marR="0" lvl="0"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dirty="0" smtClean="0">
                <a:ln>
                  <a:noFill/>
                </a:ln>
                <a:solidFill>
                  <a:srgbClr val="58595B"/>
                </a:solidFill>
                <a:effectLst/>
                <a:uLnTx/>
                <a:uFillTx/>
                <a:latin typeface="Arial" pitchFamily="34" charset="0"/>
                <a:ea typeface="ＭＳ Ｐゴシック" charset="0"/>
                <a:cs typeface="Arial" pitchFamily="34" charset="0"/>
              </a:rPr>
              <a:t>Click to edit Master text styles</a:t>
            </a:r>
          </a:p>
          <a:p>
            <a:pPr marL="179388" marR="0" lvl="1" indent="-179388" algn="l" defTabSz="914400" rtl="0" eaLnBrk="0" fontAlgn="base" latinLnBrk="0" hangingPunct="0">
              <a:lnSpc>
                <a:spcPct val="100000"/>
              </a:lnSpc>
              <a:spcBef>
                <a:spcPts val="0"/>
              </a:spcBef>
              <a:spcAft>
                <a:spcPts val="1200"/>
              </a:spcAft>
              <a:buClrTx/>
              <a:buSzTx/>
              <a:buFont typeface="Arial" charset="0"/>
              <a:buChar char="•"/>
              <a:tabLst/>
              <a:defRPr/>
            </a:pPr>
            <a:r>
              <a:rPr kumimoji="0" lang="en-US" sz="1200" b="0" i="0" u="none" strike="noStrike" kern="1200" cap="none" spc="0" normalizeH="0" baseline="0" noProof="0" dirty="0" smtClean="0">
                <a:ln>
                  <a:noFill/>
                </a:ln>
                <a:solidFill>
                  <a:srgbClr val="58595B"/>
                </a:solidFill>
                <a:effectLst/>
                <a:uLnTx/>
                <a:uFillTx/>
                <a:latin typeface="Arial" pitchFamily="34" charset="0"/>
                <a:ea typeface="Arial" charset="0"/>
                <a:cs typeface="Arial" pitchFamily="34" charset="0"/>
              </a:rPr>
              <a:t>Second level</a:t>
            </a:r>
          </a:p>
          <a:p>
            <a:pPr marL="360000" marR="0" lvl="2" indent="-180000" algn="l" defTabSz="914400" rtl="0" eaLnBrk="0" fontAlgn="base" latinLnBrk="0" hangingPunct="0">
              <a:lnSpc>
                <a:spcPct val="100000"/>
              </a:lnSpc>
              <a:spcBef>
                <a:spcPts val="0"/>
              </a:spcBef>
              <a:spcAft>
                <a:spcPts val="1200"/>
              </a:spcAft>
              <a:buClrTx/>
              <a:buSzTx/>
              <a:buFont typeface="Arial"/>
              <a:buChar char="•"/>
              <a:tabLst/>
              <a:defRPr/>
            </a:pPr>
            <a:r>
              <a:rPr kumimoji="0" lang="en-US" sz="1200" b="0" i="0" u="none" strike="noStrike" kern="1200" cap="none" spc="0" normalizeH="0" baseline="0" noProof="0" dirty="0" smtClean="0">
                <a:ln>
                  <a:noFill/>
                </a:ln>
                <a:solidFill>
                  <a:srgbClr val="58595B"/>
                </a:solidFill>
                <a:effectLst/>
                <a:uLnTx/>
                <a:uFillTx/>
                <a:latin typeface="Arial" pitchFamily="34" charset="0"/>
                <a:ea typeface="Arial" charset="0"/>
                <a:cs typeface="Arial" pitchFamily="34" charset="0"/>
              </a:rPr>
              <a:t>Third level</a:t>
            </a:r>
          </a:p>
          <a:p>
            <a:pPr marL="540000" marR="0" lvl="3" indent="-180000" algn="l" defTabSz="914400" rtl="0" eaLnBrk="0" fontAlgn="base" latinLnBrk="0" hangingPunct="0">
              <a:lnSpc>
                <a:spcPct val="100000"/>
              </a:lnSpc>
              <a:spcBef>
                <a:spcPts val="0"/>
              </a:spcBef>
              <a:spcAft>
                <a:spcPts val="1200"/>
              </a:spcAft>
              <a:buClrTx/>
              <a:buSzTx/>
              <a:buFont typeface="Arial"/>
              <a:buChar char="•"/>
              <a:tabLst/>
              <a:defRPr/>
            </a:pPr>
            <a:r>
              <a:rPr kumimoji="0" lang="en-US" sz="1200" b="0" i="0" u="none" strike="noStrike" kern="1200" cap="none" spc="0" normalizeH="0" baseline="0" noProof="0" dirty="0" smtClean="0">
                <a:ln>
                  <a:noFill/>
                </a:ln>
                <a:solidFill>
                  <a:srgbClr val="58595B"/>
                </a:solidFill>
                <a:effectLst/>
                <a:uLnTx/>
                <a:uFillTx/>
                <a:latin typeface="Arial" pitchFamily="34" charset="0"/>
                <a:ea typeface="Arial" charset="0"/>
                <a:cs typeface="Arial" pitchFamily="34" charset="0"/>
              </a:rPr>
              <a:t>Fourth level</a:t>
            </a:r>
          </a:p>
        </p:txBody>
      </p:sp>
    </p:spTree>
    <p:extLst>
      <p:ext uri="{BB962C8B-B14F-4D97-AF65-F5344CB8AC3E}">
        <p14:creationId xmlns:p14="http://schemas.microsoft.com/office/powerpoint/2010/main" val="537016732"/>
      </p:ext>
    </p:extLst>
  </p:cSld>
  <p:clrMapOvr>
    <a:masterClrMapping/>
  </p:clrMapOvr>
  <p:timing>
    <p:tnLst>
      <p:par>
        <p:cTn id="1" dur="indefinite" restart="never" nodeType="tmRoot"/>
      </p:par>
    </p:tnLst>
  </p:timing>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9_Custom Layout">
    <p:spTree>
      <p:nvGrpSpPr>
        <p:cNvPr id="1" name=""/>
        <p:cNvGrpSpPr/>
        <p:nvPr/>
      </p:nvGrpSpPr>
      <p:grpSpPr>
        <a:xfrm>
          <a:off x="0" y="0"/>
          <a:ext cx="0" cy="0"/>
          <a:chOff x="0" y="0"/>
          <a:chExt cx="0" cy="0"/>
        </a:xfrm>
      </p:grpSpPr>
      <p:pic>
        <p:nvPicPr>
          <p:cNvPr id="6" name="Picture 10" descr="xbody"/>
          <p:cNvPicPr>
            <a:picLocks noChangeAspect="1" noChangeArrowheads="1"/>
          </p:cNvPicPr>
          <p:nvPr userDrawn="1"/>
        </p:nvPicPr>
        <p:blipFill>
          <a:blip r:embed="rId2" cstate="email">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720726" y="-1"/>
            <a:ext cx="6118224" cy="1080000"/>
          </a:xfrm>
        </p:spPr>
        <p:txBody>
          <a:bodyPr/>
          <a:lstStyle>
            <a:lvl1pPr>
              <a:defRPr>
                <a:solidFill>
                  <a:srgbClr val="FFFFFF"/>
                </a:solidFill>
              </a:defRPr>
            </a:lvl1pPr>
          </a:lstStyle>
          <a:p>
            <a:r>
              <a:rPr lang="en-GB" dirty="0" smtClean="0"/>
              <a:t>Click to edit Master title style</a:t>
            </a:r>
            <a:endParaRPr lang="en-US" dirty="0"/>
          </a:p>
        </p:txBody>
      </p:sp>
      <p:sp>
        <p:nvSpPr>
          <p:cNvPr id="3" name="Date Placeholder 2"/>
          <p:cNvSpPr>
            <a:spLocks noGrp="1"/>
          </p:cNvSpPr>
          <p:nvPr>
            <p:ph type="dt" sz="half" idx="10"/>
          </p:nvPr>
        </p:nvSpPr>
        <p:spPr>
          <a:xfrm>
            <a:off x="719136" y="6614866"/>
            <a:ext cx="1871664" cy="243134"/>
          </a:xfrm>
        </p:spPr>
        <p:txBody>
          <a:bodyPr/>
          <a:lstStyle>
            <a:lvl1pPr>
              <a:defRPr>
                <a:solidFill>
                  <a:srgbClr val="FFFFFF"/>
                </a:solidFill>
              </a:defRPr>
            </a:lvl1pPr>
          </a:lstStyle>
          <a:p>
            <a:fld id="{8B6E079F-0502-CC4C-9C8B-39554E94F19E}" type="datetime3">
              <a:rPr lang="en-GB" smtClean="0"/>
              <a:pPr/>
              <a:t>21 December, 2020</a:t>
            </a:fld>
            <a:endParaRPr lang="en-GB" dirty="0"/>
          </a:p>
        </p:txBody>
      </p:sp>
      <p:sp>
        <p:nvSpPr>
          <p:cNvPr id="4" name="Footer Placeholder 3"/>
          <p:cNvSpPr>
            <a:spLocks noGrp="1"/>
          </p:cNvSpPr>
          <p:nvPr>
            <p:ph type="ftr" sz="quarter" idx="11"/>
          </p:nvPr>
        </p:nvSpPr>
        <p:spPr>
          <a:xfrm>
            <a:off x="0" y="6614866"/>
            <a:ext cx="9144000" cy="243134"/>
          </a:xfrm>
        </p:spPr>
        <p:txBody>
          <a:bodyPr/>
          <a:lstStyle>
            <a:lvl1pPr algn="ctr">
              <a:defRPr lang="en-GB"/>
            </a:lvl1pPr>
          </a:lstStyle>
          <a:p>
            <a:endParaRPr lang="en-GB"/>
          </a:p>
        </p:txBody>
      </p:sp>
      <p:sp>
        <p:nvSpPr>
          <p:cNvPr id="5" name="Slide Number Placeholder 4"/>
          <p:cNvSpPr>
            <a:spLocks noGrp="1"/>
          </p:cNvSpPr>
          <p:nvPr>
            <p:ph type="sldNum" sz="quarter" idx="12"/>
          </p:nvPr>
        </p:nvSpPr>
        <p:spPr>
          <a:xfrm>
            <a:off x="8279567" y="6614866"/>
            <a:ext cx="360002" cy="243134"/>
          </a:xfrm>
        </p:spPr>
        <p:txBody>
          <a:bodyPr/>
          <a:lstStyle>
            <a:lvl1pPr>
              <a:defRPr>
                <a:solidFill>
                  <a:srgbClr val="FFFFFF"/>
                </a:solidFill>
              </a:defRPr>
            </a:lvl1pPr>
          </a:lstStyle>
          <a:p>
            <a:fld id="{71F9F866-B438-9445-8D9F-1F8FF6608833}" type="slidenum">
              <a:rPr lang="en-GB" smtClean="0"/>
              <a:pPr/>
              <a:t>‹#›</a:t>
            </a:fld>
            <a:endParaRPr lang="en-GB" dirty="0"/>
          </a:p>
        </p:txBody>
      </p:sp>
      <p:sp>
        <p:nvSpPr>
          <p:cNvPr id="55" name="Content Placeholder 2"/>
          <p:cNvSpPr>
            <a:spLocks noGrp="1"/>
          </p:cNvSpPr>
          <p:nvPr>
            <p:ph sz="half" idx="1"/>
          </p:nvPr>
        </p:nvSpPr>
        <p:spPr>
          <a:xfrm>
            <a:off x="719134" y="2160588"/>
            <a:ext cx="3600451" cy="4319412"/>
          </a:xfrm>
          <a:prstGeom prst="rect">
            <a:avLst/>
          </a:prstGeom>
        </p:spPr>
        <p:txBody>
          <a:bodyPr>
            <a:normAutofit/>
          </a:bodyPr>
          <a:lstStyle>
            <a:lvl1pPr marL="0" marR="0" indent="0" algn="l" defTabSz="914400" rtl="0" eaLnBrk="0" fontAlgn="base" latinLnBrk="0" hangingPunct="0">
              <a:lnSpc>
                <a:spcPct val="100000"/>
              </a:lnSpc>
              <a:spcBef>
                <a:spcPts val="0"/>
              </a:spcBef>
              <a:spcAft>
                <a:spcPts val="600"/>
              </a:spcAft>
              <a:buClrTx/>
              <a:buSzTx/>
              <a:buFontTx/>
              <a:buNone/>
              <a:tabLst/>
              <a:defRPr>
                <a:latin typeface="Franklin Gothic Book"/>
                <a:cs typeface="Franklin Gothic Book"/>
              </a:defRPr>
            </a:lvl1pPr>
            <a:lvl2pPr marL="179388" marR="0" indent="-179388" algn="l" defTabSz="914400" rtl="0" eaLnBrk="0" fontAlgn="base" latinLnBrk="0" hangingPunct="0">
              <a:lnSpc>
                <a:spcPct val="100000"/>
              </a:lnSpc>
              <a:spcBef>
                <a:spcPts val="0"/>
              </a:spcBef>
              <a:spcAft>
                <a:spcPts val="600"/>
              </a:spcAft>
              <a:buClrTx/>
              <a:buSzTx/>
              <a:buFont typeface="Arial" charset="0"/>
              <a:buChar char="•"/>
              <a:tabLst/>
              <a:defRPr>
                <a:latin typeface="Franklin Gothic Book"/>
                <a:ea typeface="Franklin Gothic Book"/>
                <a:cs typeface="Franklin Gothic Book"/>
              </a:defRPr>
            </a:lvl2pPr>
            <a:lvl3pPr marL="360000" marR="0" indent="-180000" algn="l" defTabSz="914400" rtl="0" eaLnBrk="0" fontAlgn="base" latinLnBrk="0" hangingPunct="0">
              <a:lnSpc>
                <a:spcPct val="100000"/>
              </a:lnSpc>
              <a:spcBef>
                <a:spcPts val="0"/>
              </a:spcBef>
              <a:spcAft>
                <a:spcPts val="600"/>
              </a:spcAft>
              <a:buClrTx/>
              <a:buSzTx/>
              <a:buFont typeface="Arial"/>
              <a:buChar char="•"/>
              <a:tabLst/>
              <a:defRPr>
                <a:latin typeface="Franklin Gothic Book"/>
                <a:ea typeface="Franklin Gothic Book"/>
                <a:cs typeface="Franklin Gothic Book"/>
              </a:defRPr>
            </a:lvl3pPr>
            <a:lvl4pPr marL="540000" marR="0" indent="-180000" algn="l" defTabSz="914400" rtl="0" eaLnBrk="0" fontAlgn="base" latinLnBrk="0" hangingPunct="0">
              <a:lnSpc>
                <a:spcPct val="100000"/>
              </a:lnSpc>
              <a:spcBef>
                <a:spcPts val="0"/>
              </a:spcBef>
              <a:spcAft>
                <a:spcPts val="600"/>
              </a:spcAft>
              <a:buClrTx/>
              <a:buSzTx/>
              <a:buFont typeface="Arial"/>
              <a:buChar char="•"/>
              <a:tabLst/>
              <a:defRPr>
                <a:latin typeface="Franklin Gothic Book"/>
                <a:ea typeface="Franklin Gothic Book"/>
                <a:cs typeface="Franklin Gothic Book"/>
              </a:defRPr>
            </a:lvl4pPr>
          </a:lstStyle>
          <a:p>
            <a:pPr marL="0" marR="0" lvl="0"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dirty="0" smtClean="0">
                <a:ln>
                  <a:noFill/>
                </a:ln>
                <a:solidFill>
                  <a:srgbClr val="58595B"/>
                </a:solidFill>
                <a:effectLst/>
                <a:uLnTx/>
                <a:uFillTx/>
                <a:latin typeface="Arial" pitchFamily="34" charset="0"/>
                <a:ea typeface="ＭＳ Ｐゴシック" charset="0"/>
                <a:cs typeface="Arial" pitchFamily="34" charset="0"/>
              </a:rPr>
              <a:t>Click to edit Master text styles</a:t>
            </a:r>
          </a:p>
          <a:p>
            <a:pPr marL="179388" marR="0" lvl="1" indent="-179388" algn="l" defTabSz="914400" rtl="0" eaLnBrk="0" fontAlgn="base" latinLnBrk="0" hangingPunct="0">
              <a:lnSpc>
                <a:spcPct val="100000"/>
              </a:lnSpc>
              <a:spcBef>
                <a:spcPts val="0"/>
              </a:spcBef>
              <a:spcAft>
                <a:spcPts val="1200"/>
              </a:spcAft>
              <a:buClrTx/>
              <a:buSzTx/>
              <a:buFont typeface="Arial" charset="0"/>
              <a:buChar char="•"/>
              <a:tabLst/>
              <a:defRPr/>
            </a:pPr>
            <a:r>
              <a:rPr kumimoji="0" lang="en-US" sz="1200" b="0" i="0" u="none" strike="noStrike" kern="1200" cap="none" spc="0" normalizeH="0" baseline="0" noProof="0" dirty="0" smtClean="0">
                <a:ln>
                  <a:noFill/>
                </a:ln>
                <a:solidFill>
                  <a:srgbClr val="58595B"/>
                </a:solidFill>
                <a:effectLst/>
                <a:uLnTx/>
                <a:uFillTx/>
                <a:latin typeface="Arial" pitchFamily="34" charset="0"/>
                <a:ea typeface="Arial" charset="0"/>
                <a:cs typeface="Arial" pitchFamily="34" charset="0"/>
              </a:rPr>
              <a:t>Second level</a:t>
            </a:r>
          </a:p>
          <a:p>
            <a:pPr marL="360000" marR="0" lvl="2" indent="-180000" algn="l" defTabSz="914400" rtl="0" eaLnBrk="0" fontAlgn="base" latinLnBrk="0" hangingPunct="0">
              <a:lnSpc>
                <a:spcPct val="100000"/>
              </a:lnSpc>
              <a:spcBef>
                <a:spcPts val="0"/>
              </a:spcBef>
              <a:spcAft>
                <a:spcPts val="1200"/>
              </a:spcAft>
              <a:buClrTx/>
              <a:buSzTx/>
              <a:buFont typeface="Arial"/>
              <a:buChar char="•"/>
              <a:tabLst/>
              <a:defRPr/>
            </a:pPr>
            <a:r>
              <a:rPr kumimoji="0" lang="en-US" sz="1200" b="0" i="0" u="none" strike="noStrike" kern="1200" cap="none" spc="0" normalizeH="0" baseline="0" noProof="0" dirty="0" smtClean="0">
                <a:ln>
                  <a:noFill/>
                </a:ln>
                <a:solidFill>
                  <a:srgbClr val="58595B"/>
                </a:solidFill>
                <a:effectLst/>
                <a:uLnTx/>
                <a:uFillTx/>
                <a:latin typeface="Arial" pitchFamily="34" charset="0"/>
                <a:ea typeface="Arial" charset="0"/>
                <a:cs typeface="Arial" pitchFamily="34" charset="0"/>
              </a:rPr>
              <a:t>Third level</a:t>
            </a:r>
          </a:p>
          <a:p>
            <a:pPr marL="540000" marR="0" lvl="3" indent="-180000" algn="l" defTabSz="914400" rtl="0" eaLnBrk="0" fontAlgn="base" latinLnBrk="0" hangingPunct="0">
              <a:lnSpc>
                <a:spcPct val="100000"/>
              </a:lnSpc>
              <a:spcBef>
                <a:spcPts val="0"/>
              </a:spcBef>
              <a:spcAft>
                <a:spcPts val="1200"/>
              </a:spcAft>
              <a:buClrTx/>
              <a:buSzTx/>
              <a:buFont typeface="Arial"/>
              <a:buChar char="•"/>
              <a:tabLst/>
              <a:defRPr/>
            </a:pPr>
            <a:r>
              <a:rPr kumimoji="0" lang="en-US" sz="1200" b="0" i="0" u="none" strike="noStrike" kern="1200" cap="none" spc="0" normalizeH="0" baseline="0" noProof="0" dirty="0" smtClean="0">
                <a:ln>
                  <a:noFill/>
                </a:ln>
                <a:solidFill>
                  <a:srgbClr val="58595B"/>
                </a:solidFill>
                <a:effectLst/>
                <a:uLnTx/>
                <a:uFillTx/>
                <a:latin typeface="Arial" pitchFamily="34" charset="0"/>
                <a:ea typeface="Arial" charset="0"/>
                <a:cs typeface="Arial" pitchFamily="34" charset="0"/>
              </a:rPr>
              <a:t>Fourth level</a:t>
            </a:r>
          </a:p>
        </p:txBody>
      </p:sp>
      <p:sp>
        <p:nvSpPr>
          <p:cNvPr id="56" name="Text Placeholder 3"/>
          <p:cNvSpPr>
            <a:spLocks noGrp="1"/>
          </p:cNvSpPr>
          <p:nvPr>
            <p:ph type="body" sz="half" idx="2"/>
          </p:nvPr>
        </p:nvSpPr>
        <p:spPr>
          <a:xfrm>
            <a:off x="4678360" y="2160588"/>
            <a:ext cx="3961208" cy="4319412"/>
          </a:xfrm>
          <a:prstGeom prst="rect">
            <a:avLst/>
          </a:prstGeom>
        </p:spPr>
        <p:txBody>
          <a:bodyPr>
            <a:normAutofit/>
          </a:bodyPr>
          <a:lstStyle>
            <a:lvl1pPr marL="0" marR="0" indent="0" algn="l" defTabSz="914400" rtl="0" eaLnBrk="0" fontAlgn="base" latinLnBrk="0" hangingPunct="0">
              <a:lnSpc>
                <a:spcPct val="100000"/>
              </a:lnSpc>
              <a:spcBef>
                <a:spcPts val="0"/>
              </a:spcBef>
              <a:spcAft>
                <a:spcPts val="1200"/>
              </a:spcAft>
              <a:buClrTx/>
              <a:buSzTx/>
              <a:buFontTx/>
              <a:buNone/>
              <a:tabLst/>
              <a:defRPr>
                <a:latin typeface="Franklin Gothic Book"/>
                <a:cs typeface="Franklin Gothic Book"/>
              </a:defRPr>
            </a:lvl1pPr>
            <a:lvl2pPr marL="179388" marR="0" indent="-179388" algn="l" defTabSz="914400" rtl="0" eaLnBrk="0" fontAlgn="base" latinLnBrk="0" hangingPunct="0">
              <a:lnSpc>
                <a:spcPct val="100000"/>
              </a:lnSpc>
              <a:spcBef>
                <a:spcPts val="0"/>
              </a:spcBef>
              <a:spcAft>
                <a:spcPts val="1200"/>
              </a:spcAft>
              <a:buClrTx/>
              <a:buSzTx/>
              <a:buFont typeface="Arial" charset="0"/>
              <a:buChar char="•"/>
              <a:tabLst/>
              <a:defRPr>
                <a:latin typeface="Franklin Gothic Book"/>
                <a:ea typeface="Franklin Gothic Book"/>
                <a:cs typeface="Franklin Gothic Book"/>
              </a:defRPr>
            </a:lvl2pPr>
            <a:lvl3pPr marL="360000" marR="0" indent="-180000" algn="l" defTabSz="914400" rtl="0" eaLnBrk="0" fontAlgn="base" latinLnBrk="0" hangingPunct="0">
              <a:lnSpc>
                <a:spcPct val="100000"/>
              </a:lnSpc>
              <a:spcBef>
                <a:spcPts val="0"/>
              </a:spcBef>
              <a:spcAft>
                <a:spcPts val="1200"/>
              </a:spcAft>
              <a:buClrTx/>
              <a:buSzTx/>
              <a:buFont typeface="Arial"/>
              <a:buChar char="•"/>
              <a:tabLst/>
              <a:defRPr>
                <a:latin typeface="Franklin Gothic Book"/>
                <a:ea typeface="Franklin Gothic Book"/>
                <a:cs typeface="Franklin Gothic Book"/>
              </a:defRPr>
            </a:lvl3pPr>
            <a:lvl4pPr marL="540000" marR="0" indent="-180000" algn="l" defTabSz="914400" rtl="0" eaLnBrk="0" fontAlgn="base" latinLnBrk="0" hangingPunct="0">
              <a:lnSpc>
                <a:spcPct val="100000"/>
              </a:lnSpc>
              <a:spcBef>
                <a:spcPts val="0"/>
              </a:spcBef>
              <a:spcAft>
                <a:spcPts val="1200"/>
              </a:spcAft>
              <a:buClrTx/>
              <a:buSzTx/>
              <a:buFont typeface="Arial"/>
              <a:buChar char="•"/>
              <a:tabLst/>
              <a:defRPr>
                <a:latin typeface="Franklin Gothic Book"/>
                <a:ea typeface="Franklin Gothic Book"/>
                <a:cs typeface="Franklin Gothic Book"/>
              </a:defRPr>
            </a:lvl4pPr>
          </a:lstStyle>
          <a:p>
            <a:pPr marL="0" marR="0" lvl="0"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dirty="0" smtClean="0">
                <a:ln>
                  <a:noFill/>
                </a:ln>
                <a:solidFill>
                  <a:srgbClr val="58595B"/>
                </a:solidFill>
                <a:effectLst/>
                <a:uLnTx/>
                <a:uFillTx/>
                <a:latin typeface="Arial" pitchFamily="34" charset="0"/>
                <a:ea typeface="ＭＳ Ｐゴシック" charset="0"/>
                <a:cs typeface="Arial" pitchFamily="34" charset="0"/>
              </a:rPr>
              <a:t>Click to edit Master text styles</a:t>
            </a:r>
          </a:p>
          <a:p>
            <a:pPr marL="179388" marR="0" lvl="1" indent="-179388" algn="l" defTabSz="914400" rtl="0" eaLnBrk="0" fontAlgn="base" latinLnBrk="0" hangingPunct="0">
              <a:lnSpc>
                <a:spcPct val="100000"/>
              </a:lnSpc>
              <a:spcBef>
                <a:spcPts val="0"/>
              </a:spcBef>
              <a:spcAft>
                <a:spcPts val="1200"/>
              </a:spcAft>
              <a:buClrTx/>
              <a:buSzTx/>
              <a:buFont typeface="Arial" charset="0"/>
              <a:buChar char="•"/>
              <a:tabLst/>
              <a:defRPr/>
            </a:pPr>
            <a:r>
              <a:rPr kumimoji="0" lang="en-US" sz="1200" b="0" i="0" u="none" strike="noStrike" kern="1200" cap="none" spc="0" normalizeH="0" baseline="0" noProof="0" dirty="0" smtClean="0">
                <a:ln>
                  <a:noFill/>
                </a:ln>
                <a:solidFill>
                  <a:srgbClr val="58595B"/>
                </a:solidFill>
                <a:effectLst/>
                <a:uLnTx/>
                <a:uFillTx/>
                <a:latin typeface="Arial" pitchFamily="34" charset="0"/>
                <a:ea typeface="Arial" charset="0"/>
                <a:cs typeface="Arial" pitchFamily="34" charset="0"/>
              </a:rPr>
              <a:t>Second level</a:t>
            </a:r>
          </a:p>
          <a:p>
            <a:pPr marL="360000" marR="0" lvl="2" indent="-180000" algn="l" defTabSz="914400" rtl="0" eaLnBrk="0" fontAlgn="base" latinLnBrk="0" hangingPunct="0">
              <a:lnSpc>
                <a:spcPct val="100000"/>
              </a:lnSpc>
              <a:spcBef>
                <a:spcPts val="0"/>
              </a:spcBef>
              <a:spcAft>
                <a:spcPts val="1200"/>
              </a:spcAft>
              <a:buClrTx/>
              <a:buSzTx/>
              <a:buFont typeface="Arial"/>
              <a:buChar char="•"/>
              <a:tabLst/>
              <a:defRPr/>
            </a:pPr>
            <a:r>
              <a:rPr kumimoji="0" lang="en-US" sz="1200" b="0" i="0" u="none" strike="noStrike" kern="1200" cap="none" spc="0" normalizeH="0" baseline="0" noProof="0" dirty="0" smtClean="0">
                <a:ln>
                  <a:noFill/>
                </a:ln>
                <a:solidFill>
                  <a:srgbClr val="58595B"/>
                </a:solidFill>
                <a:effectLst/>
                <a:uLnTx/>
                <a:uFillTx/>
                <a:latin typeface="Arial" pitchFamily="34" charset="0"/>
                <a:ea typeface="Arial" charset="0"/>
                <a:cs typeface="Arial" pitchFamily="34" charset="0"/>
              </a:rPr>
              <a:t>Third level</a:t>
            </a:r>
          </a:p>
          <a:p>
            <a:pPr marL="540000" marR="0" lvl="3" indent="-180000" algn="l" defTabSz="914400" rtl="0" eaLnBrk="0" fontAlgn="base" latinLnBrk="0" hangingPunct="0">
              <a:lnSpc>
                <a:spcPct val="100000"/>
              </a:lnSpc>
              <a:spcBef>
                <a:spcPts val="0"/>
              </a:spcBef>
              <a:spcAft>
                <a:spcPts val="1200"/>
              </a:spcAft>
              <a:buClrTx/>
              <a:buSzTx/>
              <a:buFont typeface="Arial"/>
              <a:buChar char="•"/>
              <a:tabLst/>
              <a:defRPr/>
            </a:pPr>
            <a:r>
              <a:rPr kumimoji="0" lang="en-US" sz="1200" b="0" i="0" u="none" strike="noStrike" kern="1200" cap="none" spc="0" normalizeH="0" baseline="0" noProof="0" dirty="0" smtClean="0">
                <a:ln>
                  <a:noFill/>
                </a:ln>
                <a:solidFill>
                  <a:srgbClr val="58595B"/>
                </a:solidFill>
                <a:effectLst/>
                <a:uLnTx/>
                <a:uFillTx/>
                <a:latin typeface="Arial" pitchFamily="34" charset="0"/>
                <a:ea typeface="Arial" charset="0"/>
                <a:cs typeface="Arial" pitchFamily="34" charset="0"/>
              </a:rPr>
              <a:t>Fourth level</a:t>
            </a:r>
          </a:p>
        </p:txBody>
      </p:sp>
    </p:spTree>
    <p:extLst>
      <p:ext uri="{BB962C8B-B14F-4D97-AF65-F5344CB8AC3E}">
        <p14:creationId xmlns:p14="http://schemas.microsoft.com/office/powerpoint/2010/main" val="772355103"/>
      </p:ext>
    </p:extLst>
  </p:cSld>
  <p:clrMapOvr>
    <a:masterClrMapping/>
  </p:clrMapOvr>
  <p:timing>
    <p:tnLst>
      <p:par>
        <p:cTn id="1" dur="indefinite" restart="never" nodeType="tmRoot"/>
      </p:par>
    </p:tnLst>
  </p:timing>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16_Custom Layout">
    <p:spTree>
      <p:nvGrpSpPr>
        <p:cNvPr id="1" name=""/>
        <p:cNvGrpSpPr/>
        <p:nvPr/>
      </p:nvGrpSpPr>
      <p:grpSpPr>
        <a:xfrm>
          <a:off x="0" y="0"/>
          <a:ext cx="0" cy="0"/>
          <a:chOff x="0" y="0"/>
          <a:chExt cx="0" cy="0"/>
        </a:xfrm>
      </p:grpSpPr>
      <p:pic>
        <p:nvPicPr>
          <p:cNvPr id="6" name="Picture 10" descr="xbody"/>
          <p:cNvPicPr>
            <a:picLocks noChangeAspect="1" noChangeArrowheads="1"/>
          </p:cNvPicPr>
          <p:nvPr userDrawn="1"/>
        </p:nvPicPr>
        <p:blipFill>
          <a:blip r:embed="rId2" cstate="email">
            <a:extLst>
              <a:ext uri="{28A0092B-C50C-407E-A947-70E740481C1C}">
                <a14:useLocalDpi xmlns:a14="http://schemas.microsoft.com/office/drawing/2010/main" val="0"/>
              </a:ext>
            </a:extLst>
          </a:blip>
          <a:srcRect/>
          <a:stretch>
            <a:fillRect/>
          </a:stretch>
        </p:blipFill>
        <p:spPr bwMode="auto">
          <a:xfrm>
            <a:off x="-20680" y="-1"/>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720726" y="-1"/>
            <a:ext cx="6118224" cy="1080000"/>
          </a:xfrm>
        </p:spPr>
        <p:txBody>
          <a:bodyPr/>
          <a:lstStyle>
            <a:lvl1pPr>
              <a:defRPr>
                <a:solidFill>
                  <a:srgbClr val="FFFFFF"/>
                </a:solidFill>
              </a:defRPr>
            </a:lvl1pPr>
          </a:lstStyle>
          <a:p>
            <a:r>
              <a:rPr lang="en-GB" dirty="0" smtClean="0"/>
              <a:t>Click to edit Master title style</a:t>
            </a:r>
            <a:endParaRPr lang="en-US" dirty="0"/>
          </a:p>
        </p:txBody>
      </p:sp>
      <p:sp>
        <p:nvSpPr>
          <p:cNvPr id="3" name="Date Placeholder 2"/>
          <p:cNvSpPr>
            <a:spLocks noGrp="1"/>
          </p:cNvSpPr>
          <p:nvPr>
            <p:ph type="dt" sz="half" idx="10"/>
          </p:nvPr>
        </p:nvSpPr>
        <p:spPr>
          <a:xfrm>
            <a:off x="719136" y="6614866"/>
            <a:ext cx="1871664" cy="243134"/>
          </a:xfrm>
        </p:spPr>
        <p:txBody>
          <a:bodyPr/>
          <a:lstStyle>
            <a:lvl1pPr>
              <a:defRPr>
                <a:solidFill>
                  <a:srgbClr val="FFFFFF"/>
                </a:solidFill>
              </a:defRPr>
            </a:lvl1pPr>
          </a:lstStyle>
          <a:p>
            <a:fld id="{8B6E079F-0502-CC4C-9C8B-39554E94F19E}" type="datetime3">
              <a:rPr lang="en-GB" smtClean="0"/>
              <a:pPr/>
              <a:t>21 December, 2020</a:t>
            </a:fld>
            <a:endParaRPr lang="en-GB" dirty="0"/>
          </a:p>
        </p:txBody>
      </p:sp>
      <p:sp>
        <p:nvSpPr>
          <p:cNvPr id="4" name="Footer Placeholder 3"/>
          <p:cNvSpPr>
            <a:spLocks noGrp="1"/>
          </p:cNvSpPr>
          <p:nvPr>
            <p:ph type="ftr" sz="quarter" idx="11"/>
          </p:nvPr>
        </p:nvSpPr>
        <p:spPr>
          <a:xfrm>
            <a:off x="0" y="6614866"/>
            <a:ext cx="9144000" cy="243134"/>
          </a:xfrm>
        </p:spPr>
        <p:txBody>
          <a:bodyPr/>
          <a:lstStyle>
            <a:lvl1pPr algn="ctr">
              <a:defRPr lang="en-GB"/>
            </a:lvl1pPr>
          </a:lstStyle>
          <a:p>
            <a:endParaRPr lang="en-GB"/>
          </a:p>
        </p:txBody>
      </p:sp>
      <p:sp>
        <p:nvSpPr>
          <p:cNvPr id="5" name="Slide Number Placeholder 4"/>
          <p:cNvSpPr>
            <a:spLocks noGrp="1"/>
          </p:cNvSpPr>
          <p:nvPr>
            <p:ph type="sldNum" sz="quarter" idx="12"/>
          </p:nvPr>
        </p:nvSpPr>
        <p:spPr>
          <a:xfrm>
            <a:off x="8279567" y="6614866"/>
            <a:ext cx="360002" cy="243134"/>
          </a:xfrm>
        </p:spPr>
        <p:txBody>
          <a:bodyPr/>
          <a:lstStyle>
            <a:lvl1pPr>
              <a:defRPr>
                <a:solidFill>
                  <a:srgbClr val="FFFFFF"/>
                </a:solidFill>
              </a:defRPr>
            </a:lvl1pPr>
          </a:lstStyle>
          <a:p>
            <a:fld id="{71F9F866-B438-9445-8D9F-1F8FF6608833}" type="slidenum">
              <a:rPr lang="en-GB" smtClean="0"/>
              <a:pPr/>
              <a:t>‹#›</a:t>
            </a:fld>
            <a:endParaRPr lang="en-GB" dirty="0"/>
          </a:p>
        </p:txBody>
      </p:sp>
      <p:sp>
        <p:nvSpPr>
          <p:cNvPr id="57" name="Rounded Rectangle 56"/>
          <p:cNvSpPr/>
          <p:nvPr userDrawn="1"/>
        </p:nvSpPr>
        <p:spPr>
          <a:xfrm>
            <a:off x="5027613" y="2160587"/>
            <a:ext cx="3602037" cy="4300538"/>
          </a:xfrm>
          <a:prstGeom prst="roundRect">
            <a:avLst>
              <a:gd name="adj" fmla="val 6849"/>
            </a:avLst>
          </a:prstGeom>
          <a:solidFill>
            <a:schemeClr val="tx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spcAft>
                <a:spcPct val="50000"/>
              </a:spcAft>
              <a:defRPr/>
            </a:pPr>
            <a:endParaRPr lang="en-GB" dirty="0">
              <a:latin typeface="Franklin Gothic Book"/>
            </a:endParaRPr>
          </a:p>
        </p:txBody>
      </p:sp>
      <p:sp>
        <p:nvSpPr>
          <p:cNvPr id="58" name="Chart Placeholder 7" descr="Charts should be clear and not contain any tags or overlays which will confuse the viewer. &#10;Be very careful when animating charts - most will reduce the impact of the information you want to present." title="Chart slot"/>
          <p:cNvSpPr>
            <a:spLocks noGrp="1"/>
          </p:cNvSpPr>
          <p:nvPr>
            <p:ph type="chart" sz="quarter" idx="15"/>
          </p:nvPr>
        </p:nvSpPr>
        <p:spPr>
          <a:xfrm>
            <a:off x="5399087" y="2520950"/>
            <a:ext cx="2880482" cy="3418549"/>
          </a:xfrm>
          <a:prstGeom prst="rect">
            <a:avLst/>
          </a:prstGeom>
        </p:spPr>
        <p:txBody>
          <a:bodyPr/>
          <a:lstStyle/>
          <a:p>
            <a:pPr lvl="0"/>
            <a:r>
              <a:rPr lang="en-US" noProof="0" dirty="0" smtClean="0"/>
              <a:t>Click icon to add chart</a:t>
            </a:r>
            <a:endParaRPr lang="en-GB" noProof="0" dirty="0"/>
          </a:p>
        </p:txBody>
      </p:sp>
      <p:sp>
        <p:nvSpPr>
          <p:cNvPr id="59" name="Text Placeholder 6"/>
          <p:cNvSpPr>
            <a:spLocks noGrp="1"/>
          </p:cNvSpPr>
          <p:nvPr>
            <p:ph type="body" sz="quarter" idx="13"/>
          </p:nvPr>
        </p:nvSpPr>
        <p:spPr>
          <a:xfrm>
            <a:off x="717550" y="2160587"/>
            <a:ext cx="3863975" cy="3779411"/>
          </a:xfrm>
          <a:prstGeom prst="rect">
            <a:avLst/>
          </a:prstGeom>
        </p:spPr>
        <p:txBody>
          <a:bodyPr>
            <a:normAutofit/>
          </a:bodyPr>
          <a:lstStyle>
            <a:lvl1pPr marL="0" marR="0" indent="0" algn="l" defTabSz="914400" rtl="0" eaLnBrk="0" fontAlgn="base" latinLnBrk="0" hangingPunct="0">
              <a:lnSpc>
                <a:spcPct val="100000"/>
              </a:lnSpc>
              <a:spcBef>
                <a:spcPts val="0"/>
              </a:spcBef>
              <a:spcAft>
                <a:spcPts val="1200"/>
              </a:spcAft>
              <a:buClrTx/>
              <a:buSzTx/>
              <a:buFontTx/>
              <a:buNone/>
              <a:tabLst/>
              <a:defRPr sz="2000">
                <a:solidFill>
                  <a:schemeClr val="tx1"/>
                </a:solidFill>
                <a:latin typeface="Franklin Gothic Book"/>
                <a:cs typeface="Franklin Gothic Book"/>
              </a:defRPr>
            </a:lvl1pPr>
            <a:lvl2pPr marL="179388" marR="0" indent="-179388" algn="l" defTabSz="914400" rtl="0" eaLnBrk="0" fontAlgn="base" latinLnBrk="0" hangingPunct="0">
              <a:lnSpc>
                <a:spcPct val="100000"/>
              </a:lnSpc>
              <a:spcBef>
                <a:spcPts val="0"/>
              </a:spcBef>
              <a:spcAft>
                <a:spcPts val="1200"/>
              </a:spcAft>
              <a:buClrTx/>
              <a:buSzTx/>
              <a:buFont typeface="Arial" charset="0"/>
              <a:buChar char="•"/>
              <a:tabLst/>
              <a:defRPr>
                <a:solidFill>
                  <a:schemeClr val="tx1"/>
                </a:solidFill>
                <a:latin typeface="Franklin Gothic Book"/>
                <a:ea typeface="Franklin Gothic Book"/>
                <a:cs typeface="Franklin Gothic Book"/>
              </a:defRPr>
            </a:lvl2pPr>
            <a:lvl3pPr marL="360000" marR="0" indent="-180000" algn="l" defTabSz="914400" rtl="0" eaLnBrk="0" fontAlgn="base" latinLnBrk="0" hangingPunct="0">
              <a:lnSpc>
                <a:spcPct val="100000"/>
              </a:lnSpc>
              <a:spcBef>
                <a:spcPts val="0"/>
              </a:spcBef>
              <a:spcAft>
                <a:spcPts val="1200"/>
              </a:spcAft>
              <a:buClrTx/>
              <a:buSzTx/>
              <a:buFont typeface="Arial"/>
              <a:buChar char="•"/>
              <a:tabLst/>
              <a:defRPr>
                <a:solidFill>
                  <a:schemeClr val="tx1"/>
                </a:solidFill>
                <a:latin typeface="Franklin Gothic Book"/>
                <a:ea typeface="Franklin Gothic Book"/>
                <a:cs typeface="Franklin Gothic Book"/>
              </a:defRPr>
            </a:lvl3pPr>
            <a:lvl4pPr marL="540000" marR="0" indent="-180000" algn="l" defTabSz="914400" rtl="0" eaLnBrk="0" fontAlgn="base" latinLnBrk="0" hangingPunct="0">
              <a:lnSpc>
                <a:spcPct val="100000"/>
              </a:lnSpc>
              <a:spcBef>
                <a:spcPts val="0"/>
              </a:spcBef>
              <a:spcAft>
                <a:spcPts val="1200"/>
              </a:spcAft>
              <a:buClrTx/>
              <a:buSzTx/>
              <a:buFont typeface="Arial"/>
              <a:buChar char="•"/>
              <a:tabLst/>
              <a:defRPr>
                <a:latin typeface="Franklin Gothic Book"/>
                <a:ea typeface="Franklin Gothic Book"/>
                <a:cs typeface="Franklin Gothic Book"/>
              </a:defRPr>
            </a:lvl4pPr>
          </a:lstStyle>
          <a:p>
            <a:pPr marL="0" marR="0" lvl="0"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dirty="0" smtClean="0">
                <a:ln>
                  <a:noFill/>
                </a:ln>
                <a:solidFill>
                  <a:srgbClr val="58595B"/>
                </a:solidFill>
                <a:effectLst/>
                <a:uLnTx/>
                <a:uFillTx/>
                <a:latin typeface="Arial" pitchFamily="34" charset="0"/>
                <a:ea typeface="ＭＳ Ｐゴシック" charset="0"/>
                <a:cs typeface="Arial" pitchFamily="34" charset="0"/>
              </a:rPr>
              <a:t>Click to edit Master text styles</a:t>
            </a:r>
          </a:p>
          <a:p>
            <a:pPr marL="179388" marR="0" lvl="1" indent="-179388" algn="l" defTabSz="914400" rtl="0" eaLnBrk="0" fontAlgn="base" latinLnBrk="0" hangingPunct="0">
              <a:lnSpc>
                <a:spcPct val="100000"/>
              </a:lnSpc>
              <a:spcBef>
                <a:spcPts val="0"/>
              </a:spcBef>
              <a:spcAft>
                <a:spcPts val="1200"/>
              </a:spcAft>
              <a:buClrTx/>
              <a:buSzTx/>
              <a:buFont typeface="Arial" charset="0"/>
              <a:buChar char="•"/>
              <a:tabLst/>
              <a:defRPr/>
            </a:pPr>
            <a:r>
              <a:rPr kumimoji="0" lang="en-US" sz="1200" b="0" i="0" u="none" strike="noStrike" kern="1200" cap="none" spc="0" normalizeH="0" baseline="0" noProof="0" dirty="0" smtClean="0">
                <a:ln>
                  <a:noFill/>
                </a:ln>
                <a:solidFill>
                  <a:srgbClr val="58595B"/>
                </a:solidFill>
                <a:effectLst/>
                <a:uLnTx/>
                <a:uFillTx/>
                <a:latin typeface="Arial" pitchFamily="34" charset="0"/>
                <a:ea typeface="Arial" charset="0"/>
                <a:cs typeface="Arial" pitchFamily="34" charset="0"/>
              </a:rPr>
              <a:t>Second level</a:t>
            </a:r>
          </a:p>
          <a:p>
            <a:pPr marL="360000" marR="0" lvl="2" indent="-180000" algn="l" defTabSz="914400" rtl="0" eaLnBrk="0" fontAlgn="base" latinLnBrk="0" hangingPunct="0">
              <a:lnSpc>
                <a:spcPct val="100000"/>
              </a:lnSpc>
              <a:spcBef>
                <a:spcPts val="0"/>
              </a:spcBef>
              <a:spcAft>
                <a:spcPts val="1200"/>
              </a:spcAft>
              <a:buClrTx/>
              <a:buSzTx/>
              <a:buFont typeface="Arial"/>
              <a:buChar char="•"/>
              <a:tabLst/>
              <a:defRPr/>
            </a:pPr>
            <a:r>
              <a:rPr kumimoji="0" lang="en-US" sz="1200" b="0" i="0" u="none" strike="noStrike" kern="1200" cap="none" spc="0" normalizeH="0" baseline="0" noProof="0" dirty="0" smtClean="0">
                <a:ln>
                  <a:noFill/>
                </a:ln>
                <a:solidFill>
                  <a:srgbClr val="58595B"/>
                </a:solidFill>
                <a:effectLst/>
                <a:uLnTx/>
                <a:uFillTx/>
                <a:latin typeface="Arial" pitchFamily="34" charset="0"/>
                <a:ea typeface="Arial" charset="0"/>
                <a:cs typeface="Arial" pitchFamily="34" charset="0"/>
              </a:rPr>
              <a:t>Third level</a:t>
            </a:r>
          </a:p>
          <a:p>
            <a:pPr marL="540000" marR="0" lvl="3" indent="-180000" algn="l" defTabSz="914400" rtl="0" eaLnBrk="0" fontAlgn="base" latinLnBrk="0" hangingPunct="0">
              <a:lnSpc>
                <a:spcPct val="100000"/>
              </a:lnSpc>
              <a:spcBef>
                <a:spcPts val="0"/>
              </a:spcBef>
              <a:spcAft>
                <a:spcPts val="1200"/>
              </a:spcAft>
              <a:buClrTx/>
              <a:buSzTx/>
              <a:buFont typeface="Arial"/>
              <a:buChar char="•"/>
              <a:tabLst/>
              <a:defRPr/>
            </a:pPr>
            <a:r>
              <a:rPr kumimoji="0" lang="en-US" sz="1200" b="0" i="0" u="none" strike="noStrike" kern="1200" cap="none" spc="0" normalizeH="0" baseline="0" noProof="0" dirty="0" smtClean="0">
                <a:ln>
                  <a:noFill/>
                </a:ln>
                <a:solidFill>
                  <a:srgbClr val="58595B"/>
                </a:solidFill>
                <a:effectLst/>
                <a:uLnTx/>
                <a:uFillTx/>
                <a:latin typeface="Arial" pitchFamily="34" charset="0"/>
                <a:ea typeface="Arial" charset="0"/>
                <a:cs typeface="Arial" pitchFamily="34" charset="0"/>
              </a:rPr>
              <a:t>Fourth level</a:t>
            </a:r>
          </a:p>
        </p:txBody>
      </p:sp>
    </p:spTree>
    <p:extLst>
      <p:ext uri="{BB962C8B-B14F-4D97-AF65-F5344CB8AC3E}">
        <p14:creationId xmlns:p14="http://schemas.microsoft.com/office/powerpoint/2010/main" val="477081583"/>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ext + chart - standard">
    <p:spTree>
      <p:nvGrpSpPr>
        <p:cNvPr id="1" name=""/>
        <p:cNvGrpSpPr/>
        <p:nvPr/>
      </p:nvGrpSpPr>
      <p:grpSpPr>
        <a:xfrm>
          <a:off x="0" y="0"/>
          <a:ext cx="0" cy="0"/>
          <a:chOff x="0" y="0"/>
          <a:chExt cx="0" cy="0"/>
        </a:xfrm>
      </p:grpSpPr>
      <p:sp>
        <p:nvSpPr>
          <p:cNvPr id="2" name="Title 1" descr="Ideally your title should fit on one line." title="Slide title"/>
          <p:cNvSpPr>
            <a:spLocks noGrp="1"/>
          </p:cNvSpPr>
          <p:nvPr>
            <p:ph type="title"/>
          </p:nvPr>
        </p:nvSpPr>
        <p:spPr/>
        <p:txBody>
          <a:bodyPr/>
          <a:lstStyle/>
          <a:p>
            <a:r>
              <a:rPr lang="en-US" smtClean="0"/>
              <a:t>Click to edit Master title style</a:t>
            </a:r>
            <a:endParaRPr lang="en-GB"/>
          </a:p>
        </p:txBody>
      </p:sp>
      <p:sp>
        <p:nvSpPr>
          <p:cNvPr id="100" name="Date Placeholder 3"/>
          <p:cNvSpPr>
            <a:spLocks noGrp="1"/>
          </p:cNvSpPr>
          <p:nvPr>
            <p:ph type="dt" sz="half" idx="2"/>
          </p:nvPr>
        </p:nvSpPr>
        <p:spPr>
          <a:xfrm>
            <a:off x="719136" y="6480000"/>
            <a:ext cx="1871664" cy="378000"/>
          </a:xfrm>
          <a:prstGeom prst="rect">
            <a:avLst/>
          </a:prstGeom>
        </p:spPr>
        <p:txBody>
          <a:bodyPr lIns="0" tIns="0" rIns="0" bIns="0" anchor="ctr"/>
          <a:lstStyle>
            <a:lvl1pPr>
              <a:defRPr sz="800">
                <a:solidFill>
                  <a:schemeClr val="accent1"/>
                </a:solidFill>
              </a:defRPr>
            </a:lvl1pPr>
          </a:lstStyle>
          <a:p>
            <a:fld id="{B6178F0A-3EE0-4B48-8395-CF38F4590226}" type="datetime3">
              <a:rPr lang="en-GB" smtClean="0"/>
              <a:t>21 December, 2020</a:t>
            </a:fld>
            <a:endParaRPr lang="en-GB" dirty="0"/>
          </a:p>
        </p:txBody>
      </p:sp>
      <p:sp>
        <p:nvSpPr>
          <p:cNvPr id="101" name="Footer Placeholder 4"/>
          <p:cNvSpPr>
            <a:spLocks noGrp="1"/>
          </p:cNvSpPr>
          <p:nvPr>
            <p:ph type="ftr" sz="quarter" idx="3"/>
          </p:nvPr>
        </p:nvSpPr>
        <p:spPr>
          <a:xfrm>
            <a:off x="0" y="6480000"/>
            <a:ext cx="9144000" cy="378000"/>
          </a:xfrm>
          <a:prstGeom prst="rect">
            <a:avLst/>
          </a:prstGeom>
        </p:spPr>
        <p:txBody>
          <a:bodyPr lIns="0" tIns="0" rIns="0" bIns="0" anchor="ctr"/>
          <a:lstStyle>
            <a:lvl1pPr algn="ctr">
              <a:defRPr lang="en-GB"/>
            </a:lvl1pPr>
          </a:lstStyle>
          <a:p>
            <a:endParaRPr lang="en-GB"/>
          </a:p>
        </p:txBody>
      </p:sp>
      <p:sp>
        <p:nvSpPr>
          <p:cNvPr id="103" name="Slide Number Placeholder 5"/>
          <p:cNvSpPr>
            <a:spLocks noGrp="1"/>
          </p:cNvSpPr>
          <p:nvPr>
            <p:ph type="sldNum" sz="quarter" idx="4"/>
          </p:nvPr>
        </p:nvSpPr>
        <p:spPr>
          <a:xfrm>
            <a:off x="8279567" y="6480000"/>
            <a:ext cx="360002" cy="378000"/>
          </a:xfrm>
          <a:prstGeom prst="rect">
            <a:avLst/>
          </a:prstGeom>
        </p:spPr>
        <p:txBody>
          <a:bodyPr lIns="0" tIns="0" rIns="0" bIns="0" anchor="ctr"/>
          <a:lstStyle>
            <a:lvl1pPr algn="r">
              <a:defRPr sz="800">
                <a:solidFill>
                  <a:schemeClr val="accent1"/>
                </a:solidFill>
              </a:defRPr>
            </a:lvl1pPr>
          </a:lstStyle>
          <a:p>
            <a:fld id="{71F9F866-B438-9445-8D9F-1F8FF6608833}" type="slidenum">
              <a:rPr lang="en-GB" smtClean="0"/>
              <a:pPr/>
              <a:t>‹#›</a:t>
            </a:fld>
            <a:endParaRPr lang="en-GB" dirty="0"/>
          </a:p>
        </p:txBody>
      </p:sp>
      <p:sp>
        <p:nvSpPr>
          <p:cNvPr id="4" name="Text Placeholder 3"/>
          <p:cNvSpPr>
            <a:spLocks noGrp="1"/>
          </p:cNvSpPr>
          <p:nvPr>
            <p:ph type="body" sz="quarter" idx="16"/>
          </p:nvPr>
        </p:nvSpPr>
        <p:spPr>
          <a:xfrm>
            <a:off x="719138" y="2168525"/>
            <a:ext cx="3605212" cy="43180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endParaRPr lang="en-GB" dirty="0"/>
          </a:p>
        </p:txBody>
      </p:sp>
    </p:spTree>
    <p:extLst>
      <p:ext uri="{BB962C8B-B14F-4D97-AF65-F5344CB8AC3E}">
        <p14:creationId xmlns:p14="http://schemas.microsoft.com/office/powerpoint/2010/main" val="537878250"/>
      </p:ext>
    </p:extLst>
  </p:cSld>
  <p:clrMapOvr>
    <a:masterClrMapping/>
  </p:clrMapOvr>
  <p:timing>
    <p:tnLst>
      <p:par>
        <p:cTn id="1" dur="indefinite" restart="never" nodeType="tmRoot"/>
      </p:par>
    </p:tnLst>
  </p:timing>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17_Custom Layout">
    <p:spTree>
      <p:nvGrpSpPr>
        <p:cNvPr id="1" name=""/>
        <p:cNvGrpSpPr/>
        <p:nvPr/>
      </p:nvGrpSpPr>
      <p:grpSpPr>
        <a:xfrm>
          <a:off x="0" y="0"/>
          <a:ext cx="0" cy="0"/>
          <a:chOff x="0" y="0"/>
          <a:chExt cx="0" cy="0"/>
        </a:xfrm>
      </p:grpSpPr>
      <p:pic>
        <p:nvPicPr>
          <p:cNvPr id="6" name="Picture 10" descr="xbody"/>
          <p:cNvPicPr>
            <a:picLocks noChangeAspect="1" noChangeArrowheads="1"/>
          </p:cNvPicPr>
          <p:nvPr userDrawn="1"/>
        </p:nvPicPr>
        <p:blipFill>
          <a:blip r:embed="rId2" cstate="email">
            <a:extLst>
              <a:ext uri="{28A0092B-C50C-407E-A947-70E740481C1C}">
                <a14:useLocalDpi xmlns:a14="http://schemas.microsoft.com/office/drawing/2010/main" val="0"/>
              </a:ext>
            </a:extLst>
          </a:blip>
          <a:srcRect/>
          <a:stretch>
            <a:fillRect/>
          </a:stretch>
        </p:blipFill>
        <p:spPr bwMode="auto">
          <a:xfrm>
            <a:off x="-20680" y="-1"/>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720726" y="-1"/>
            <a:ext cx="6118224" cy="1080000"/>
          </a:xfrm>
        </p:spPr>
        <p:txBody>
          <a:bodyPr/>
          <a:lstStyle>
            <a:lvl1pPr>
              <a:defRPr>
                <a:solidFill>
                  <a:srgbClr val="FFFFFF"/>
                </a:solidFill>
              </a:defRPr>
            </a:lvl1pPr>
          </a:lstStyle>
          <a:p>
            <a:r>
              <a:rPr lang="en-GB" dirty="0" smtClean="0"/>
              <a:t>Click to edit Master title style</a:t>
            </a:r>
            <a:endParaRPr lang="en-US" dirty="0"/>
          </a:p>
        </p:txBody>
      </p:sp>
      <p:sp>
        <p:nvSpPr>
          <p:cNvPr id="3" name="Date Placeholder 2"/>
          <p:cNvSpPr>
            <a:spLocks noGrp="1"/>
          </p:cNvSpPr>
          <p:nvPr>
            <p:ph type="dt" sz="half" idx="10"/>
          </p:nvPr>
        </p:nvSpPr>
        <p:spPr>
          <a:xfrm>
            <a:off x="719136" y="6614866"/>
            <a:ext cx="1871664" cy="243134"/>
          </a:xfrm>
        </p:spPr>
        <p:txBody>
          <a:bodyPr/>
          <a:lstStyle>
            <a:lvl1pPr>
              <a:defRPr>
                <a:solidFill>
                  <a:srgbClr val="FFFFFF"/>
                </a:solidFill>
              </a:defRPr>
            </a:lvl1pPr>
          </a:lstStyle>
          <a:p>
            <a:fld id="{8B6E079F-0502-CC4C-9C8B-39554E94F19E}" type="datetime3">
              <a:rPr lang="en-GB" smtClean="0"/>
              <a:pPr/>
              <a:t>21 December, 2020</a:t>
            </a:fld>
            <a:endParaRPr lang="en-GB" dirty="0"/>
          </a:p>
        </p:txBody>
      </p:sp>
      <p:sp>
        <p:nvSpPr>
          <p:cNvPr id="4" name="Footer Placeholder 3"/>
          <p:cNvSpPr>
            <a:spLocks noGrp="1"/>
          </p:cNvSpPr>
          <p:nvPr>
            <p:ph type="ftr" sz="quarter" idx="11"/>
          </p:nvPr>
        </p:nvSpPr>
        <p:spPr>
          <a:xfrm>
            <a:off x="0" y="6614866"/>
            <a:ext cx="9144000" cy="243134"/>
          </a:xfrm>
        </p:spPr>
        <p:txBody>
          <a:bodyPr/>
          <a:lstStyle>
            <a:lvl1pPr algn="ctr">
              <a:defRPr lang="en-GB"/>
            </a:lvl1pPr>
          </a:lstStyle>
          <a:p>
            <a:endParaRPr lang="en-GB"/>
          </a:p>
        </p:txBody>
      </p:sp>
      <p:sp>
        <p:nvSpPr>
          <p:cNvPr id="5" name="Slide Number Placeholder 4"/>
          <p:cNvSpPr>
            <a:spLocks noGrp="1"/>
          </p:cNvSpPr>
          <p:nvPr>
            <p:ph type="sldNum" sz="quarter" idx="12"/>
          </p:nvPr>
        </p:nvSpPr>
        <p:spPr>
          <a:xfrm>
            <a:off x="8279567" y="6614866"/>
            <a:ext cx="360002" cy="243134"/>
          </a:xfrm>
        </p:spPr>
        <p:txBody>
          <a:bodyPr/>
          <a:lstStyle>
            <a:lvl1pPr>
              <a:defRPr>
                <a:solidFill>
                  <a:srgbClr val="FFFFFF"/>
                </a:solidFill>
              </a:defRPr>
            </a:lvl1pPr>
          </a:lstStyle>
          <a:p>
            <a:fld id="{71F9F866-B438-9445-8D9F-1F8FF6608833}" type="slidenum">
              <a:rPr lang="en-GB" smtClean="0"/>
              <a:pPr/>
              <a:t>‹#›</a:t>
            </a:fld>
            <a:endParaRPr lang="en-GB" dirty="0"/>
          </a:p>
        </p:txBody>
      </p:sp>
      <p:sp>
        <p:nvSpPr>
          <p:cNvPr id="60"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14"/>
          </p:nvPr>
        </p:nvSpPr>
        <p:spPr>
          <a:xfrm>
            <a:off x="707514" y="2879725"/>
            <a:ext cx="7932054" cy="3240275"/>
          </a:xfrm>
          <a:prstGeom prst="roundRect">
            <a:avLst>
              <a:gd name="adj" fmla="val 5106"/>
            </a:avLst>
          </a:prstGeom>
        </p:spPr>
        <p:txBody>
          <a:bodyPr/>
          <a:lstStyle/>
          <a:p>
            <a:pPr lvl="0"/>
            <a:r>
              <a:rPr lang="en-US" noProof="0" dirty="0" smtClean="0"/>
              <a:t>Click icon to add picture</a:t>
            </a:r>
            <a:endParaRPr lang="en-GB" noProof="0" dirty="0"/>
          </a:p>
        </p:txBody>
      </p:sp>
      <p:sp>
        <p:nvSpPr>
          <p:cNvPr id="61" name="Text Placeholder 6"/>
          <p:cNvSpPr>
            <a:spLocks noGrp="1"/>
          </p:cNvSpPr>
          <p:nvPr>
            <p:ph type="body" sz="quarter" idx="16"/>
          </p:nvPr>
        </p:nvSpPr>
        <p:spPr>
          <a:xfrm>
            <a:off x="718938" y="2160588"/>
            <a:ext cx="7918844" cy="360361"/>
          </a:xfrm>
          <a:prstGeom prst="rect">
            <a:avLst/>
          </a:prstGeom>
        </p:spPr>
        <p:txBody>
          <a:bodyPr>
            <a:normAutofit/>
          </a:bodyPr>
          <a:lstStyle>
            <a:lvl1pPr marL="0" marR="0" indent="0" algn="l" defTabSz="914400" rtl="0" eaLnBrk="0" fontAlgn="base" latinLnBrk="0" hangingPunct="0">
              <a:lnSpc>
                <a:spcPct val="100000"/>
              </a:lnSpc>
              <a:spcBef>
                <a:spcPts val="0"/>
              </a:spcBef>
              <a:spcAft>
                <a:spcPts val="1200"/>
              </a:spcAft>
              <a:buClrTx/>
              <a:buSzTx/>
              <a:buFontTx/>
              <a:buNone/>
              <a:tabLst/>
              <a:defRPr sz="2000">
                <a:solidFill>
                  <a:schemeClr val="tx1"/>
                </a:solidFill>
                <a:latin typeface="Franklin Gothic Book"/>
                <a:cs typeface="Franklin Gothic Book"/>
              </a:defRPr>
            </a:lvl1pPr>
            <a:lvl2pPr marL="179388" marR="0" indent="-179388" algn="l" defTabSz="914400" rtl="0" eaLnBrk="0" fontAlgn="base" latinLnBrk="0" hangingPunct="0">
              <a:lnSpc>
                <a:spcPct val="100000"/>
              </a:lnSpc>
              <a:spcBef>
                <a:spcPts val="0"/>
              </a:spcBef>
              <a:spcAft>
                <a:spcPts val="1200"/>
              </a:spcAft>
              <a:buClrTx/>
              <a:buSzTx/>
              <a:buFont typeface="Arial" charset="0"/>
              <a:buChar char="•"/>
              <a:tabLst/>
              <a:defRPr>
                <a:solidFill>
                  <a:schemeClr val="tx1"/>
                </a:solidFill>
              </a:defRPr>
            </a:lvl2pPr>
            <a:lvl3pPr marL="360000" marR="0" indent="-180000" algn="l" defTabSz="914400" rtl="0" eaLnBrk="0" fontAlgn="base" latinLnBrk="0" hangingPunct="0">
              <a:lnSpc>
                <a:spcPct val="100000"/>
              </a:lnSpc>
              <a:spcBef>
                <a:spcPts val="0"/>
              </a:spcBef>
              <a:spcAft>
                <a:spcPts val="1200"/>
              </a:spcAft>
              <a:buClrTx/>
              <a:buSzTx/>
              <a:buFont typeface="Arial"/>
              <a:buChar char="•"/>
              <a:tabLst/>
              <a:defRPr>
                <a:solidFill>
                  <a:schemeClr val="tx1"/>
                </a:solidFill>
              </a:defRPr>
            </a:lvl3pPr>
            <a:lvl4pPr marL="540000" marR="0" indent="-180000" algn="l" defTabSz="914400" rtl="0" eaLnBrk="0" fontAlgn="base" latinLnBrk="0" hangingPunct="0">
              <a:lnSpc>
                <a:spcPct val="100000"/>
              </a:lnSpc>
              <a:spcBef>
                <a:spcPts val="0"/>
              </a:spcBef>
              <a:spcAft>
                <a:spcPts val="1200"/>
              </a:spcAft>
              <a:buClrTx/>
              <a:buSzTx/>
              <a:buFont typeface="Arial"/>
              <a:buChar char="•"/>
              <a:tabLst/>
              <a:defRPr/>
            </a:lvl4pPr>
          </a:lstStyle>
          <a:p>
            <a:pPr marL="0" marR="0" lvl="0"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dirty="0" smtClean="0">
                <a:ln>
                  <a:noFill/>
                </a:ln>
                <a:solidFill>
                  <a:srgbClr val="58595B"/>
                </a:solidFill>
                <a:effectLst/>
                <a:uLnTx/>
                <a:uFillTx/>
                <a:latin typeface="Arial" pitchFamily="34" charset="0"/>
                <a:ea typeface="ＭＳ Ｐゴシック" charset="0"/>
                <a:cs typeface="Arial" pitchFamily="34" charset="0"/>
              </a:rPr>
              <a:t>Click to edit Master text styles</a:t>
            </a:r>
          </a:p>
        </p:txBody>
      </p:sp>
    </p:spTree>
    <p:extLst>
      <p:ext uri="{BB962C8B-B14F-4D97-AF65-F5344CB8AC3E}">
        <p14:creationId xmlns:p14="http://schemas.microsoft.com/office/powerpoint/2010/main" val="680443362"/>
      </p:ext>
    </p:extLst>
  </p:cSld>
  <p:clrMapOvr>
    <a:masterClrMapping/>
  </p:clrMapOvr>
  <p:timing>
    <p:tnLst>
      <p:par>
        <p:cTn id="1" dur="indefinite" restart="never" nodeType="tmRoot"/>
      </p:par>
    </p:tnLst>
  </p:timing>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p:cSld name="52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Date Placeholder 2"/>
          <p:cNvSpPr>
            <a:spLocks noGrp="1"/>
          </p:cNvSpPr>
          <p:nvPr>
            <p:ph type="dt" sz="half" idx="10"/>
          </p:nvPr>
        </p:nvSpPr>
        <p:spPr/>
        <p:txBody>
          <a:bodyPr/>
          <a:lstStyle/>
          <a:p>
            <a:fld id="{8B6E079F-0502-CC4C-9C8B-39554E94F19E}" type="datetime3">
              <a:rPr lang="en-GB" smtClean="0"/>
              <a:pPr/>
              <a:t>21 December, 2020</a:t>
            </a:fld>
            <a:endParaRPr lang="en-GB" dirty="0"/>
          </a:p>
        </p:txBody>
      </p:sp>
      <p:sp>
        <p:nvSpPr>
          <p:cNvPr id="4" name="Footer Placeholder 3"/>
          <p:cNvSpPr>
            <a:spLocks noGrp="1"/>
          </p:cNvSpPr>
          <p:nvPr>
            <p:ph type="ftr" sz="quarter" idx="11"/>
          </p:nvPr>
        </p:nvSpPr>
        <p:spPr>
          <a:xfrm>
            <a:off x="0" y="6480000"/>
            <a:ext cx="9144000" cy="378000"/>
          </a:xfrm>
        </p:spPr>
        <p:txBody>
          <a:bodyPr/>
          <a:lstStyle>
            <a:lvl1pPr algn="ctr">
              <a:defRPr lang="en-GB"/>
            </a:lvl1pPr>
          </a:lstStyle>
          <a:p>
            <a:endParaRPr lang="en-GB"/>
          </a:p>
        </p:txBody>
      </p:sp>
      <p:sp>
        <p:nvSpPr>
          <p:cNvPr id="5" name="Slide Number Placeholder 4"/>
          <p:cNvSpPr>
            <a:spLocks noGrp="1"/>
          </p:cNvSpPr>
          <p:nvPr>
            <p:ph type="sldNum" sz="quarter" idx="12"/>
          </p:nvPr>
        </p:nvSpPr>
        <p:spPr/>
        <p:txBody>
          <a:bodyPr/>
          <a:lstStyle/>
          <a:p>
            <a:fld id="{71F9F866-B438-9445-8D9F-1F8FF6608833}" type="slidenum">
              <a:rPr lang="en-GB" smtClean="0"/>
              <a:pPr/>
              <a:t>‹#›</a:t>
            </a:fld>
            <a:endParaRPr lang="en-GB" dirty="0"/>
          </a:p>
        </p:txBody>
      </p:sp>
      <p:sp>
        <p:nvSpPr>
          <p:cNvPr id="6" name="Rectangle 5"/>
          <p:cNvSpPr/>
          <p:nvPr userDrawn="1"/>
        </p:nvSpPr>
        <p:spPr>
          <a:xfrm>
            <a:off x="0" y="0"/>
            <a:ext cx="9144000" cy="6858000"/>
          </a:xfrm>
          <a:prstGeom prst="rect">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7000" dirty="0" smtClean="0">
                <a:latin typeface="Franklin Gothic Book"/>
              </a:rPr>
              <a:t>Title and section</a:t>
            </a:r>
            <a:br>
              <a:rPr lang="en-US" sz="7000" dirty="0" smtClean="0">
                <a:latin typeface="Franklin Gothic Book"/>
              </a:rPr>
            </a:br>
            <a:r>
              <a:rPr lang="en-US" sz="7000" dirty="0" smtClean="0">
                <a:latin typeface="Franklin Gothic Book"/>
              </a:rPr>
              <a:t>slides</a:t>
            </a:r>
            <a:endParaRPr lang="en-US" sz="7000" dirty="0">
              <a:latin typeface="Franklin Gothic Book"/>
            </a:endParaRPr>
          </a:p>
        </p:txBody>
      </p:sp>
      <p:grpSp>
        <p:nvGrpSpPr>
          <p:cNvPr id="7" name="Group 6"/>
          <p:cNvGrpSpPr/>
          <p:nvPr userDrawn="1"/>
        </p:nvGrpSpPr>
        <p:grpSpPr>
          <a:xfrm>
            <a:off x="-903288" y="0"/>
            <a:ext cx="9902857" cy="7638450"/>
            <a:chOff x="-903288" y="0"/>
            <a:chExt cx="9902857" cy="7638450"/>
          </a:xfrm>
        </p:grpSpPr>
        <p:cxnSp>
          <p:nvCxnSpPr>
            <p:cNvPr id="8" name="Straight Connector 7"/>
            <p:cNvCxnSpPr/>
            <p:nvPr userDrawn="1"/>
          </p:nvCxnSpPr>
          <p:spPr bwMode="auto">
            <a:xfrm>
              <a:off x="-903288" y="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userDrawn="1"/>
          </p:nvCxnSpPr>
          <p:spPr bwMode="auto">
            <a:xfrm>
              <a:off x="-903288" y="360363"/>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userDrawn="1"/>
          </p:nvCxnSpPr>
          <p:spPr bwMode="auto">
            <a:xfrm>
              <a:off x="-903288" y="719138"/>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userDrawn="1"/>
          </p:nvCxnSpPr>
          <p:spPr bwMode="auto">
            <a:xfrm>
              <a:off x="-903288" y="107950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userDrawn="1"/>
          </p:nvCxnSpPr>
          <p:spPr bwMode="auto">
            <a:xfrm>
              <a:off x="-903288" y="1439863"/>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userDrawn="1"/>
          </p:nvCxnSpPr>
          <p:spPr bwMode="auto">
            <a:xfrm>
              <a:off x="-903288" y="1800225"/>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userDrawn="1"/>
          </p:nvCxnSpPr>
          <p:spPr bwMode="auto">
            <a:xfrm>
              <a:off x="-903288" y="2160588"/>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bwMode="auto">
            <a:xfrm>
              <a:off x="-903288" y="252095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userDrawn="1"/>
          </p:nvCxnSpPr>
          <p:spPr bwMode="auto">
            <a:xfrm>
              <a:off x="-903288" y="2879725"/>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userDrawn="1"/>
          </p:nvCxnSpPr>
          <p:spPr bwMode="auto">
            <a:xfrm>
              <a:off x="-903288" y="3240088"/>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userDrawn="1"/>
          </p:nvCxnSpPr>
          <p:spPr bwMode="auto">
            <a:xfrm>
              <a:off x="-903288" y="360045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userDrawn="1"/>
          </p:nvCxnSpPr>
          <p:spPr bwMode="auto">
            <a:xfrm>
              <a:off x="-903288" y="3960813"/>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userDrawn="1"/>
          </p:nvCxnSpPr>
          <p:spPr bwMode="auto">
            <a:xfrm>
              <a:off x="-903288" y="4319588"/>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userDrawn="1"/>
          </p:nvCxnSpPr>
          <p:spPr bwMode="auto">
            <a:xfrm>
              <a:off x="-903288" y="467995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userDrawn="1"/>
          </p:nvCxnSpPr>
          <p:spPr bwMode="auto">
            <a:xfrm>
              <a:off x="-903288" y="5040313"/>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userDrawn="1"/>
          </p:nvCxnSpPr>
          <p:spPr bwMode="auto">
            <a:xfrm rot="5400000">
              <a:off x="4679155"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userDrawn="1"/>
          </p:nvCxnSpPr>
          <p:spPr bwMode="auto">
            <a:xfrm rot="5400000">
              <a:off x="4318792"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userDrawn="1"/>
          </p:nvCxnSpPr>
          <p:spPr bwMode="auto">
            <a:xfrm rot="5400000">
              <a:off x="3960017"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userDrawn="1"/>
          </p:nvCxnSpPr>
          <p:spPr bwMode="auto">
            <a:xfrm rot="5400000">
              <a:off x="3598067"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userDrawn="1"/>
          </p:nvCxnSpPr>
          <p:spPr bwMode="auto">
            <a:xfrm rot="5400000">
              <a:off x="3239292"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userDrawn="1"/>
          </p:nvCxnSpPr>
          <p:spPr bwMode="auto">
            <a:xfrm rot="5400000">
              <a:off x="2878930"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userDrawn="1"/>
          </p:nvCxnSpPr>
          <p:spPr bwMode="auto">
            <a:xfrm rot="5400000">
              <a:off x="2518567"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userDrawn="1"/>
          </p:nvCxnSpPr>
          <p:spPr bwMode="auto">
            <a:xfrm rot="5400000">
              <a:off x="2158205"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userDrawn="1"/>
          </p:nvCxnSpPr>
          <p:spPr bwMode="auto">
            <a:xfrm rot="5400000">
              <a:off x="1799430"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userDrawn="1"/>
          </p:nvCxnSpPr>
          <p:spPr bwMode="auto">
            <a:xfrm rot="5400000">
              <a:off x="1439067"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userDrawn="1"/>
          </p:nvCxnSpPr>
          <p:spPr bwMode="auto">
            <a:xfrm rot="5400000">
              <a:off x="1078705"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userDrawn="1"/>
          </p:nvCxnSpPr>
          <p:spPr bwMode="auto">
            <a:xfrm rot="5400000">
              <a:off x="718342"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userDrawn="1"/>
          </p:nvCxnSpPr>
          <p:spPr bwMode="auto">
            <a:xfrm rot="5400000">
              <a:off x="359567"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userDrawn="1"/>
          </p:nvCxnSpPr>
          <p:spPr bwMode="auto">
            <a:xfrm rot="5400000">
              <a:off x="-795"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userDrawn="1"/>
          </p:nvCxnSpPr>
          <p:spPr bwMode="auto">
            <a:xfrm rot="5400000">
              <a:off x="-361158"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userDrawn="1"/>
          </p:nvCxnSpPr>
          <p:spPr bwMode="auto">
            <a:xfrm rot="5400000">
              <a:off x="6839742"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userDrawn="1"/>
          </p:nvCxnSpPr>
          <p:spPr bwMode="auto">
            <a:xfrm rot="5400000">
              <a:off x="6479380"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userDrawn="1"/>
          </p:nvCxnSpPr>
          <p:spPr bwMode="auto">
            <a:xfrm rot="5400000">
              <a:off x="6119017"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userDrawn="1"/>
          </p:nvCxnSpPr>
          <p:spPr bwMode="auto">
            <a:xfrm rot="5400000">
              <a:off x="5758655"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userDrawn="1"/>
          </p:nvCxnSpPr>
          <p:spPr bwMode="auto">
            <a:xfrm rot="5400000">
              <a:off x="5398292"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userDrawn="1"/>
          </p:nvCxnSpPr>
          <p:spPr bwMode="auto">
            <a:xfrm rot="5400000">
              <a:off x="5039517"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userDrawn="1"/>
          </p:nvCxnSpPr>
          <p:spPr bwMode="auto">
            <a:xfrm rot="5400000">
              <a:off x="4679155"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userDrawn="1"/>
          </p:nvCxnSpPr>
          <p:spPr bwMode="auto">
            <a:xfrm rot="5400000">
              <a:off x="7200105"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userDrawn="1"/>
          </p:nvCxnSpPr>
          <p:spPr bwMode="auto">
            <a:xfrm rot="5400000">
              <a:off x="7560467"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7" name="Straight Connector 46"/>
            <p:cNvCxnSpPr/>
            <p:nvPr userDrawn="1"/>
          </p:nvCxnSpPr>
          <p:spPr bwMode="auto">
            <a:xfrm rot="5400000">
              <a:off x="7920000"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userDrawn="1"/>
          </p:nvCxnSpPr>
          <p:spPr bwMode="auto">
            <a:xfrm rot="5400000">
              <a:off x="8280000"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userDrawn="1"/>
          </p:nvCxnSpPr>
          <p:spPr bwMode="auto">
            <a:xfrm rot="5400000">
              <a:off x="8640000"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userDrawn="1"/>
          </p:nvCxnSpPr>
          <p:spPr bwMode="auto">
            <a:xfrm>
              <a:off x="-903288" y="540000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userDrawn="1"/>
          </p:nvCxnSpPr>
          <p:spPr bwMode="auto">
            <a:xfrm>
              <a:off x="-903288" y="576000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52" name="Straight Connector 51"/>
            <p:cNvCxnSpPr/>
            <p:nvPr userDrawn="1"/>
          </p:nvCxnSpPr>
          <p:spPr bwMode="auto">
            <a:xfrm>
              <a:off x="-903288" y="612000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53" name="Straight Connector 52"/>
            <p:cNvCxnSpPr/>
            <p:nvPr userDrawn="1"/>
          </p:nvCxnSpPr>
          <p:spPr bwMode="auto">
            <a:xfrm>
              <a:off x="-903288" y="648000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54" name="Straight Connector 53"/>
            <p:cNvCxnSpPr/>
            <p:nvPr userDrawn="1"/>
          </p:nvCxnSpPr>
          <p:spPr bwMode="auto">
            <a:xfrm>
              <a:off x="-903288" y="684000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497041656"/>
      </p:ext>
    </p:extLst>
  </p:cSld>
  <p:clrMapOvr>
    <a:masterClrMapping/>
  </p:clrMapOvr>
  <p:timing>
    <p:tnLst>
      <p:par>
        <p:cTn id="1" dur="indefinite" restart="never" nodeType="tmRoot"/>
      </p:par>
    </p:tnLst>
  </p:timing>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
        <p:nvSpPr>
          <p:cNvPr id="3" name="Rectangle 2"/>
          <p:cNvSpPr/>
          <p:nvPr userDrawn="1"/>
        </p:nvSpPr>
        <p:spPr>
          <a:xfrm>
            <a:off x="0" y="0"/>
            <a:ext cx="9144000" cy="6858000"/>
          </a:xfrm>
          <a:prstGeom prst="rect">
            <a:avLst/>
          </a:prstGeom>
          <a:gradFill flip="none" rotWithShape="1">
            <a:gsLst>
              <a:gs pos="0">
                <a:schemeClr val="accent2">
                  <a:lumMod val="50000"/>
                </a:schemeClr>
              </a:gs>
              <a:gs pos="22000">
                <a:schemeClr val="accent2"/>
              </a:gs>
              <a:gs pos="69000">
                <a:schemeClr val="tx2"/>
              </a:gs>
            </a:gsLst>
            <a:path path="circle">
              <a:fillToRect l="100000" t="100000"/>
            </a:path>
            <a:tileRect r="-100000" b="-100000"/>
          </a:gra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Franklin Gothic Book"/>
            </a:endParaRPr>
          </a:p>
        </p:txBody>
      </p:sp>
      <p:pic>
        <p:nvPicPr>
          <p:cNvPr id="55" name="Picture 54" descr="abstract-lines-v02.png"/>
          <p:cNvPicPr>
            <a:picLocks noChangeAspect="1"/>
          </p:cNvPicPr>
          <p:nvPr userDrawn="1"/>
        </p:nvPicPr>
        <p:blipFill>
          <a:blip r:embed="rId2" cstate="email">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a:xfrm rot="14020950">
            <a:off x="-5358051" y="-3797386"/>
            <a:ext cx="20793546" cy="11195223"/>
          </a:xfrm>
          <a:prstGeom prst="rect">
            <a:avLst/>
          </a:prstGeom>
        </p:spPr>
      </p:pic>
      <p:pic>
        <p:nvPicPr>
          <p:cNvPr id="58" name="Picture 57" descr="abstract-lines-v02.png"/>
          <p:cNvPicPr>
            <a:picLocks noChangeAspect="1"/>
          </p:cNvPicPr>
          <p:nvPr userDrawn="1"/>
        </p:nvPicPr>
        <p:blipFill>
          <a:blip r:embed="rId3" cstate="email">
            <a:alphaModFix/>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a:xfrm rot="4484465">
            <a:off x="-1182350" y="-4157749"/>
            <a:ext cx="20793546" cy="11195223"/>
          </a:xfrm>
          <a:prstGeom prst="rect">
            <a:avLst/>
          </a:prstGeom>
        </p:spPr>
      </p:pic>
      <p:pic>
        <p:nvPicPr>
          <p:cNvPr id="4" name="Picture 3"/>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587" y="4407789"/>
            <a:ext cx="9144000" cy="2176272"/>
          </a:xfrm>
          <a:prstGeom prst="rect">
            <a:avLst/>
          </a:prstGeom>
        </p:spPr>
      </p:pic>
      <p:sp>
        <p:nvSpPr>
          <p:cNvPr id="70" name="Title 1"/>
          <p:cNvSpPr>
            <a:spLocks noGrp="1"/>
          </p:cNvSpPr>
          <p:nvPr>
            <p:ph type="title" hasCustomPrompt="1"/>
          </p:nvPr>
        </p:nvSpPr>
        <p:spPr>
          <a:xfrm>
            <a:off x="719134" y="5038266"/>
            <a:ext cx="6291266" cy="727534"/>
          </a:xfrm>
        </p:spPr>
        <p:txBody>
          <a:bodyPr anchor="b">
            <a:normAutofit/>
          </a:bodyPr>
          <a:lstStyle>
            <a:lvl1pPr>
              <a:defRPr sz="2800" baseline="0"/>
            </a:lvl1pPr>
          </a:lstStyle>
          <a:p>
            <a:r>
              <a:rPr lang="en-US" dirty="0" smtClean="0"/>
              <a:t>Presentation title</a:t>
            </a:r>
            <a:endParaRPr lang="en-US" dirty="0"/>
          </a:p>
        </p:txBody>
      </p:sp>
      <p:sp>
        <p:nvSpPr>
          <p:cNvPr id="5" name="Text Placeholder 4"/>
          <p:cNvSpPr>
            <a:spLocks noGrp="1"/>
          </p:cNvSpPr>
          <p:nvPr>
            <p:ph type="body" sz="quarter" idx="10" hasCustomPrompt="1"/>
          </p:nvPr>
        </p:nvSpPr>
        <p:spPr>
          <a:xfrm>
            <a:off x="719138" y="5876925"/>
            <a:ext cx="6127750" cy="609600"/>
          </a:xfrm>
        </p:spPr>
        <p:txBody>
          <a:bodyPr/>
          <a:lstStyle>
            <a:lvl1pPr>
              <a:spcAft>
                <a:spcPts val="0"/>
              </a:spcAft>
              <a:defRPr>
                <a:solidFill>
                  <a:srgbClr val="00AE9E"/>
                </a:solidFill>
                <a:latin typeface="Bodoni MT" panose="02070603080606020203" pitchFamily="18" charset="0"/>
              </a:defRPr>
            </a:lvl1pPr>
          </a:lstStyle>
          <a:p>
            <a:pPr lvl="0"/>
            <a:r>
              <a:rPr lang="en-US" dirty="0" smtClean="0"/>
              <a:t>Presenter name</a:t>
            </a:r>
          </a:p>
          <a:p>
            <a:pPr lvl="0"/>
            <a:r>
              <a:rPr lang="en-US" dirty="0" smtClean="0"/>
              <a:t>Event name</a:t>
            </a:r>
          </a:p>
        </p:txBody>
      </p:sp>
    </p:spTree>
    <p:extLst>
      <p:ext uri="{BB962C8B-B14F-4D97-AF65-F5344CB8AC3E}">
        <p14:creationId xmlns:p14="http://schemas.microsoft.com/office/powerpoint/2010/main" val="36275469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4" presetClass="path" presetSubtype="0" fill="hold" nodeType="withEffect">
                                  <p:stCondLst>
                                    <p:cond delay="0"/>
                                  </p:stCondLst>
                                  <p:childTnLst>
                                    <p:animMotion origin="layout" path="M 0.07954 0.31567 C 0.08371 0.20782 0.08041 -0.12335 0.10542 -0.32978 C 0.13008 -0.53668 0.20337 -0.80074 0.22942 -0.92409 " pathEditMode="relative" rAng="0" ptsTypes="fsF">
                                      <p:cBhvr>
                                        <p:cTn id="6" dur="20000" fill="hold"/>
                                        <p:tgtEl>
                                          <p:spTgt spid="55"/>
                                        </p:tgtEl>
                                        <p:attrNameLst>
                                          <p:attrName>ppt_x</p:attrName>
                                          <p:attrName>ppt_y</p:attrName>
                                        </p:attrNameLst>
                                      </p:cBhvr>
                                      <p:rCtr x="7485" y="-62000"/>
                                    </p:animMotion>
                                  </p:childTnLst>
                                </p:cTn>
                              </p:par>
                              <p:par>
                                <p:cTn id="7" presetID="44" presetClass="path" presetSubtype="0" accel="50000" decel="50000" fill="hold" nodeType="withEffect">
                                  <p:stCondLst>
                                    <p:cond delay="0"/>
                                  </p:stCondLst>
                                  <p:childTnLst>
                                    <p:animMotion origin="layout" path="M 0.05382 0.81759 C 0.05711 0.70972 0.05451 0.37824 0.0743 0.17176 C 0.09427 -0.03496 0.15243 -0.29885 0.17309 -0.42246 " pathEditMode="relative" rAng="0" ptsTypes="fsF">
                                      <p:cBhvr>
                                        <p:cTn id="8" dur="20000" spd="-100000" fill="hold"/>
                                        <p:tgtEl>
                                          <p:spTgt spid="58"/>
                                        </p:tgtEl>
                                        <p:attrNameLst>
                                          <p:attrName>ppt_x</p:attrName>
                                          <p:attrName>ppt_y</p:attrName>
                                        </p:attrNameLst>
                                      </p:cBhvr>
                                      <p:rCtr x="5955" y="-62014"/>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35_Custom Layout">
    <p:spTree>
      <p:nvGrpSpPr>
        <p:cNvPr id="1" name=""/>
        <p:cNvGrpSpPr/>
        <p:nvPr/>
      </p:nvGrpSpPr>
      <p:grpSpPr>
        <a:xfrm>
          <a:off x="0" y="0"/>
          <a:ext cx="0" cy="0"/>
          <a:chOff x="0" y="0"/>
          <a:chExt cx="0" cy="0"/>
        </a:xfrm>
      </p:grpSpPr>
      <p:sp>
        <p:nvSpPr>
          <p:cNvPr id="56" name="Rectangle 55"/>
          <p:cNvSpPr/>
          <p:nvPr userDrawn="1"/>
        </p:nvSpPr>
        <p:spPr>
          <a:xfrm>
            <a:off x="0" y="0"/>
            <a:ext cx="9145590" cy="6858000"/>
          </a:xfrm>
          <a:prstGeom prst="rect">
            <a:avLst/>
          </a:prstGeom>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61" name="Picture 60"/>
          <p:cNvPicPr>
            <a:picLocks noChangeAspect="1"/>
          </p:cNvPicPr>
          <p:nvPr userDrawn="1"/>
        </p:nvPicPr>
        <p:blipFill>
          <a:blip r:embed="rId2" cstate="email">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2175324" y="-75814"/>
            <a:ext cx="14223836" cy="6555814"/>
          </a:xfrm>
          <a:prstGeom prst="rect">
            <a:avLst/>
          </a:prstGeom>
        </p:spPr>
      </p:pic>
      <p:pic>
        <p:nvPicPr>
          <p:cNvPr id="2" name="Picture 1"/>
          <p:cNvPicPr>
            <a:picLocks noChangeAspect="1"/>
          </p:cNvPicPr>
          <p:nvPr userDrawn="1"/>
        </p:nvPicPr>
        <p:blipFill>
          <a:blip r:embed="rId3" cstate="email">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1933437" y="824515"/>
            <a:ext cx="13223593" cy="6094798"/>
          </a:xfrm>
          <a:prstGeom prst="rect">
            <a:avLst/>
          </a:prstGeom>
        </p:spPr>
      </p:pic>
      <p:pic>
        <p:nvPicPr>
          <p:cNvPr id="59" name="Picture 58"/>
          <p:cNvPicPr>
            <a:picLocks noChangeAspect="1"/>
          </p:cNvPicPr>
          <p:nvPr userDrawn="1"/>
        </p:nvPicPr>
        <p:blipFill>
          <a:blip r:embed="rId4" cstate="email">
            <a:duotone>
              <a:schemeClr val="accent3">
                <a:shade val="45000"/>
                <a:satMod val="135000"/>
              </a:schemeClr>
              <a:prstClr val="white"/>
            </a:duotone>
            <a:extLst>
              <a:ext uri="{28A0092B-C50C-407E-A947-70E740481C1C}">
                <a14:useLocalDpi xmlns:a14="http://schemas.microsoft.com/office/drawing/2010/main" val="0"/>
              </a:ext>
            </a:extLst>
          </a:blip>
          <a:stretch>
            <a:fillRect/>
          </a:stretch>
        </p:blipFill>
        <p:spPr>
          <a:xfrm>
            <a:off x="-4185856" y="0"/>
            <a:ext cx="14127983" cy="6511636"/>
          </a:xfrm>
          <a:prstGeom prst="rect">
            <a:avLst/>
          </a:prstGeom>
        </p:spPr>
      </p:pic>
      <p:pic>
        <p:nvPicPr>
          <p:cNvPr id="60" name="Picture 59"/>
          <p:cNvPicPr>
            <a:picLocks noChangeAspect="1"/>
          </p:cNvPicPr>
          <p:nvPr userDrawn="1"/>
        </p:nvPicPr>
        <p:blipFill>
          <a:blip r:embed="rId5" cstate="email">
            <a:duotone>
              <a:schemeClr val="accent4">
                <a:shade val="45000"/>
                <a:satMod val="135000"/>
              </a:schemeClr>
              <a:prstClr val="white"/>
            </a:duotone>
            <a:extLst>
              <a:ext uri="{28A0092B-C50C-407E-A947-70E740481C1C}">
                <a14:useLocalDpi xmlns:a14="http://schemas.microsoft.com/office/drawing/2010/main" val="0"/>
              </a:ext>
            </a:extLst>
          </a:blip>
          <a:stretch>
            <a:fillRect/>
          </a:stretch>
        </p:blipFill>
        <p:spPr>
          <a:xfrm>
            <a:off x="-2792333" y="-1284994"/>
            <a:ext cx="14223836" cy="6555815"/>
          </a:xfrm>
          <a:prstGeom prst="rect">
            <a:avLst/>
          </a:prstGeom>
        </p:spPr>
      </p:pic>
      <p:pic>
        <p:nvPicPr>
          <p:cNvPr id="10" name="Picture 9"/>
          <p:cNvPicPr>
            <a:picLocks noChangeAspect="1"/>
          </p:cNvPicPr>
          <p:nvPr userDrawn="1"/>
        </p:nvPicPr>
        <p:blipFill>
          <a:blip r:embed="rId6" cstate="email">
            <a:extLst>
              <a:ext uri="{28A0092B-C50C-407E-A947-70E740481C1C}">
                <a14:useLocalDpi xmlns:a14="http://schemas.microsoft.com/office/drawing/2010/main" val="0"/>
              </a:ext>
            </a:extLst>
          </a:blip>
          <a:stretch>
            <a:fillRect/>
          </a:stretch>
        </p:blipFill>
        <p:spPr>
          <a:xfrm>
            <a:off x="0" y="4689475"/>
            <a:ext cx="9144000" cy="2176271"/>
          </a:xfrm>
          <a:prstGeom prst="rect">
            <a:avLst/>
          </a:prstGeom>
        </p:spPr>
      </p:pic>
      <p:sp>
        <p:nvSpPr>
          <p:cNvPr id="13" name="Text Placeholder 4"/>
          <p:cNvSpPr>
            <a:spLocks noGrp="1"/>
          </p:cNvSpPr>
          <p:nvPr>
            <p:ph type="body" sz="quarter" idx="10" hasCustomPrompt="1"/>
          </p:nvPr>
        </p:nvSpPr>
        <p:spPr>
          <a:xfrm>
            <a:off x="719138" y="5876925"/>
            <a:ext cx="6127750" cy="609600"/>
          </a:xfrm>
        </p:spPr>
        <p:txBody>
          <a:bodyPr/>
          <a:lstStyle>
            <a:lvl1pPr>
              <a:spcAft>
                <a:spcPts val="0"/>
              </a:spcAft>
              <a:defRPr>
                <a:solidFill>
                  <a:srgbClr val="00AE9E"/>
                </a:solidFill>
                <a:latin typeface="Bodoni MT" panose="02070603080606020203" pitchFamily="18" charset="0"/>
              </a:defRPr>
            </a:lvl1pPr>
          </a:lstStyle>
          <a:p>
            <a:pPr lvl="0"/>
            <a:r>
              <a:rPr lang="en-US" dirty="0" smtClean="0"/>
              <a:t>Presenter name</a:t>
            </a:r>
          </a:p>
          <a:p>
            <a:pPr lvl="0"/>
            <a:r>
              <a:rPr lang="en-US" dirty="0" smtClean="0"/>
              <a:t>Event name</a:t>
            </a:r>
          </a:p>
        </p:txBody>
      </p:sp>
    </p:spTree>
    <p:extLst>
      <p:ext uri="{BB962C8B-B14F-4D97-AF65-F5344CB8AC3E}">
        <p14:creationId xmlns:p14="http://schemas.microsoft.com/office/powerpoint/2010/main" val="31849858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3" presetClass="path" presetSubtype="0" fill="hold" nodeType="withEffect">
                                  <p:stCondLst>
                                    <p:cond delay="0"/>
                                  </p:stCondLst>
                                  <p:childTnLst>
                                    <p:animMotion origin="layout" path="M 0 0  L 0.25 0  E" pathEditMode="relative" ptsTypes="">
                                      <p:cBhvr>
                                        <p:cTn id="6" dur="20000" fill="hold"/>
                                        <p:tgtEl>
                                          <p:spTgt spid="60"/>
                                        </p:tgtEl>
                                        <p:attrNameLst>
                                          <p:attrName>ppt_x</p:attrName>
                                          <p:attrName>ppt_y</p:attrName>
                                        </p:attrNameLst>
                                      </p:cBhvr>
                                    </p:animMotion>
                                  </p:childTnLst>
                                </p:cTn>
                              </p:par>
                              <p:par>
                                <p:cTn id="7" presetID="0" presetClass="path" presetSubtype="0" fill="hold" nodeType="withEffect">
                                  <p:stCondLst>
                                    <p:cond delay="0"/>
                                  </p:stCondLst>
                                  <p:childTnLst>
                                    <p:animMotion origin="layout" path="M 3.05556E-6 1.48148E-6 L 0.76007 1.48148E-6 " pathEditMode="relative" rAng="0" ptsTypes="AA">
                                      <p:cBhvr>
                                        <p:cTn id="8" dur="20000" fill="hold"/>
                                        <p:tgtEl>
                                          <p:spTgt spid="59"/>
                                        </p:tgtEl>
                                        <p:attrNameLst>
                                          <p:attrName>ppt_x</p:attrName>
                                          <p:attrName>ppt_y</p:attrName>
                                        </p:attrNameLst>
                                      </p:cBhvr>
                                      <p:rCtr x="38003" y="0"/>
                                    </p:animMotion>
                                  </p:childTnLst>
                                </p:cTn>
                              </p:par>
                              <p:par>
                                <p:cTn id="9" presetID="0" presetClass="path" presetSubtype="0" fill="hold" nodeType="withEffect">
                                  <p:stCondLst>
                                    <p:cond delay="0"/>
                                  </p:stCondLst>
                                  <p:childTnLst>
                                    <p:animMotion origin="layout" path="M 2.22222E-6 -4.07407E-6 L 0.56302 -4.07407E-6 " pathEditMode="relative" ptsTypes="AA">
                                      <p:cBhvr>
                                        <p:cTn id="10" dur="20000" fill="hold"/>
                                        <p:tgtEl>
                                          <p:spTgt spid="2"/>
                                        </p:tgtEl>
                                        <p:attrNameLst>
                                          <p:attrName>ppt_x</p:attrName>
                                          <p:attrName>ppt_y</p:attrName>
                                        </p:attrNameLst>
                                      </p:cBhvr>
                                    </p:animMotion>
                                  </p:childTnLst>
                                </p:cTn>
                              </p:par>
                              <p:par>
                                <p:cTn id="11" presetID="0" presetClass="path" presetSubtype="0" fill="hold" nodeType="withEffect">
                                  <p:stCondLst>
                                    <p:cond delay="0"/>
                                  </p:stCondLst>
                                  <p:childTnLst>
                                    <p:animMotion origin="layout" path="M -5.55556E-7 1.85185E-6 L 0.3375 1.85185E-6 " pathEditMode="relative" rAng="0" ptsTypes="AA">
                                      <p:cBhvr>
                                        <p:cTn id="12" dur="20000" fill="hold"/>
                                        <p:tgtEl>
                                          <p:spTgt spid="61"/>
                                        </p:tgtEl>
                                        <p:attrNameLst>
                                          <p:attrName>ppt_x</p:attrName>
                                          <p:attrName>ppt_y</p:attrName>
                                        </p:attrNameLst>
                                      </p:cBhvr>
                                      <p:rCtr x="16875" y="0"/>
                                    </p:animMotion>
                                  </p:childTnLst>
                                </p:cTn>
                              </p:par>
                              <p:par>
                                <p:cTn id="13" presetID="6" presetClass="emph" presetSubtype="0" fill="hold" nodeType="withEffect">
                                  <p:stCondLst>
                                    <p:cond delay="0"/>
                                  </p:stCondLst>
                                  <p:childTnLst>
                                    <p:animScale>
                                      <p:cBhvr>
                                        <p:cTn id="14" dur="20000" fill="hold"/>
                                        <p:tgtEl>
                                          <p:spTgt spid="61"/>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36_Custom Layout">
    <p:spTree>
      <p:nvGrpSpPr>
        <p:cNvPr id="1" name=""/>
        <p:cNvGrpSpPr/>
        <p:nvPr/>
      </p:nvGrpSpPr>
      <p:grpSpPr>
        <a:xfrm>
          <a:off x="0" y="0"/>
          <a:ext cx="0" cy="0"/>
          <a:chOff x="0" y="0"/>
          <a:chExt cx="0" cy="0"/>
        </a:xfrm>
      </p:grpSpPr>
      <p:sp>
        <p:nvSpPr>
          <p:cNvPr id="56" name="Rectangle 55"/>
          <p:cNvSpPr/>
          <p:nvPr userDrawn="1"/>
        </p:nvSpPr>
        <p:spPr>
          <a:xfrm>
            <a:off x="0" y="0"/>
            <a:ext cx="9145590" cy="6858000"/>
          </a:xfrm>
          <a:prstGeom prst="rect">
            <a:avLst/>
          </a:prstGeom>
          <a:gradFill>
            <a:gsLst>
              <a:gs pos="0">
                <a:schemeClr val="accent2">
                  <a:lumMod val="75000"/>
                </a:schemeClr>
              </a:gs>
              <a:gs pos="100000">
                <a:schemeClr val="accent2"/>
              </a:gs>
            </a:gsLst>
          </a:gra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61" name="Picture 60"/>
          <p:cNvPicPr>
            <a:picLocks noChangeAspect="1"/>
          </p:cNvPicPr>
          <p:nvPr userDrawn="1"/>
        </p:nvPicPr>
        <p:blipFill>
          <a:blip r:embed="rId2" cstate="email">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a:xfrm>
            <a:off x="-2073195" y="1296678"/>
            <a:ext cx="14223836" cy="6555814"/>
          </a:xfrm>
          <a:prstGeom prst="rect">
            <a:avLst/>
          </a:prstGeom>
        </p:spPr>
      </p:pic>
      <p:pic>
        <p:nvPicPr>
          <p:cNvPr id="2" name="Picture 1"/>
          <p:cNvPicPr>
            <a:picLocks noChangeAspect="1"/>
          </p:cNvPicPr>
          <p:nvPr userDrawn="1"/>
        </p:nvPicPr>
        <p:blipFill>
          <a:blip r:embed="rId3" cstate="email">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a:xfrm>
            <a:off x="-1212712" y="2116945"/>
            <a:ext cx="13223593" cy="6094798"/>
          </a:xfrm>
          <a:prstGeom prst="rect">
            <a:avLst/>
          </a:prstGeom>
        </p:spPr>
      </p:pic>
      <p:pic>
        <p:nvPicPr>
          <p:cNvPr id="59" name="Picture 58"/>
          <p:cNvPicPr>
            <a:picLocks noChangeAspect="1"/>
          </p:cNvPicPr>
          <p:nvPr userDrawn="1"/>
        </p:nvPicPr>
        <p:blipFill>
          <a:blip r:embed="rId4" cstate="email">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a:xfrm>
            <a:off x="856044" y="1126815"/>
            <a:ext cx="14127983" cy="6511636"/>
          </a:xfrm>
          <a:prstGeom prst="rect">
            <a:avLst/>
          </a:prstGeom>
        </p:spPr>
      </p:pic>
      <p:pic>
        <p:nvPicPr>
          <p:cNvPr id="60" name="Picture 59"/>
          <p:cNvPicPr>
            <a:picLocks noChangeAspect="1"/>
          </p:cNvPicPr>
          <p:nvPr userDrawn="1"/>
        </p:nvPicPr>
        <p:blipFill>
          <a:blip r:embed="rId5" cstate="email">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a:xfrm>
            <a:off x="-5082919" y="2836863"/>
            <a:ext cx="14223836" cy="6555815"/>
          </a:xfrm>
          <a:prstGeom prst="rect">
            <a:avLst/>
          </a:prstGeom>
        </p:spPr>
      </p:pic>
      <p:grpSp>
        <p:nvGrpSpPr>
          <p:cNvPr id="57" name="Group 56"/>
          <p:cNvGrpSpPr/>
          <p:nvPr userDrawn="1"/>
        </p:nvGrpSpPr>
        <p:grpSpPr>
          <a:xfrm>
            <a:off x="-3083" y="0"/>
            <a:ext cx="9148673" cy="6858000"/>
            <a:chOff x="-3083" y="0"/>
            <a:chExt cx="9148673" cy="6858000"/>
          </a:xfrm>
        </p:grpSpPr>
        <p:sp>
          <p:nvSpPr>
            <p:cNvPr id="62" name="Rectangle 61"/>
            <p:cNvSpPr/>
            <p:nvPr userDrawn="1"/>
          </p:nvSpPr>
          <p:spPr>
            <a:xfrm>
              <a:off x="1590" y="6120000"/>
              <a:ext cx="9144000" cy="7380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Franklin Gothic Book"/>
              </a:endParaRPr>
            </a:p>
          </p:txBody>
        </p:sp>
        <p:sp>
          <p:nvSpPr>
            <p:cNvPr id="63" name="Rectangle 62"/>
            <p:cNvSpPr/>
            <p:nvPr userDrawn="1"/>
          </p:nvSpPr>
          <p:spPr>
            <a:xfrm>
              <a:off x="-3083" y="0"/>
              <a:ext cx="9144000" cy="57600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Franklin Gothic Book"/>
              </a:endParaRPr>
            </a:p>
          </p:txBody>
        </p:sp>
      </p:grpSp>
      <p:sp>
        <p:nvSpPr>
          <p:cNvPr id="64" name="Text Placeholder 6" descr="First level - paragraph text&#10;Second level - bullet 1&#10;Third level - bullet 2&#10;&#10;No more than 100 words per slide" title="Main text copy"/>
          <p:cNvSpPr>
            <a:spLocks noGrp="1"/>
          </p:cNvSpPr>
          <p:nvPr>
            <p:ph type="body" sz="quarter" idx="13"/>
          </p:nvPr>
        </p:nvSpPr>
        <p:spPr>
          <a:xfrm>
            <a:off x="720000" y="2160589"/>
            <a:ext cx="3600000" cy="3239411"/>
          </a:xfrm>
          <a:prstGeom prst="rect">
            <a:avLst/>
          </a:prstGeom>
        </p:spPr>
        <p:txBody>
          <a:bodyPr lIns="0" tIns="0" rIns="0" bIns="0">
            <a:noAutofit/>
          </a:bodyPr>
          <a:lstStyle>
            <a:lvl1pPr marL="0" marR="0" indent="0" algn="l" defTabSz="914400" rtl="0" eaLnBrk="0" fontAlgn="base" latinLnBrk="0" hangingPunct="0">
              <a:lnSpc>
                <a:spcPct val="100000"/>
              </a:lnSpc>
              <a:spcBef>
                <a:spcPts val="0"/>
              </a:spcBef>
              <a:spcAft>
                <a:spcPts val="600"/>
              </a:spcAft>
              <a:buClrTx/>
              <a:buSzTx/>
              <a:buFontTx/>
              <a:buNone/>
              <a:tabLst/>
              <a:defRPr sz="2000">
                <a:solidFill>
                  <a:schemeClr val="tx1"/>
                </a:solidFill>
                <a:latin typeface="Franklin Gothic Book"/>
                <a:cs typeface="Franklin Gothic Book"/>
              </a:defRPr>
            </a:lvl1pPr>
            <a:lvl2pPr marL="179388" marR="0" indent="-179388" algn="l" defTabSz="914400" rtl="0" eaLnBrk="0" fontAlgn="base" latinLnBrk="0" hangingPunct="0">
              <a:lnSpc>
                <a:spcPct val="100000"/>
              </a:lnSpc>
              <a:spcBef>
                <a:spcPts val="0"/>
              </a:spcBef>
              <a:spcAft>
                <a:spcPts val="600"/>
              </a:spcAft>
              <a:buClrTx/>
              <a:buSzTx/>
              <a:buFont typeface="Arial" charset="0"/>
              <a:buChar char="•"/>
              <a:tabLst/>
              <a:defRPr>
                <a:solidFill>
                  <a:schemeClr val="tx1"/>
                </a:solidFill>
                <a:latin typeface="Franklin Gothic Book"/>
                <a:ea typeface="Franklin Gothic Book"/>
                <a:cs typeface="Franklin Gothic Book"/>
              </a:defRPr>
            </a:lvl2pPr>
            <a:lvl3pPr marL="360000" marR="0" indent="-180000" algn="l" defTabSz="914400" rtl="0" eaLnBrk="0" fontAlgn="base" latinLnBrk="0" hangingPunct="0">
              <a:lnSpc>
                <a:spcPct val="100000"/>
              </a:lnSpc>
              <a:spcBef>
                <a:spcPts val="0"/>
              </a:spcBef>
              <a:spcAft>
                <a:spcPts val="600"/>
              </a:spcAft>
              <a:buClrTx/>
              <a:buSzTx/>
              <a:buFont typeface="Arial"/>
              <a:buChar char="•"/>
              <a:tabLst/>
              <a:defRPr>
                <a:solidFill>
                  <a:schemeClr val="tx1"/>
                </a:solidFill>
                <a:latin typeface="Franklin Gothic Book"/>
                <a:ea typeface="Franklin Gothic Book"/>
                <a:cs typeface="Franklin Gothic Book"/>
              </a:defRPr>
            </a:lvl3pPr>
            <a:lvl4pPr marL="540000" marR="0" indent="-180000" algn="l" defTabSz="914400" rtl="0" eaLnBrk="0" fontAlgn="base" latinLnBrk="0" hangingPunct="0">
              <a:lnSpc>
                <a:spcPct val="100000"/>
              </a:lnSpc>
              <a:spcBef>
                <a:spcPts val="0"/>
              </a:spcBef>
              <a:spcAft>
                <a:spcPts val="600"/>
              </a:spcAft>
              <a:buClrTx/>
              <a:buSzTx/>
              <a:buFont typeface="Arial"/>
              <a:buChar char="•"/>
              <a:tabLst/>
              <a:defRPr>
                <a:latin typeface="Franklin Gothic Book"/>
                <a:ea typeface="Franklin Gothic Book"/>
                <a:cs typeface="Franklin Gothic Book"/>
              </a:defRPr>
            </a:lvl4pPr>
          </a:lstStyle>
          <a:p>
            <a:pPr marL="0" marR="0" lvl="0"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dirty="0" smtClean="0">
                <a:ln>
                  <a:noFill/>
                </a:ln>
                <a:solidFill>
                  <a:srgbClr val="58595B"/>
                </a:solidFill>
                <a:effectLst/>
                <a:uLnTx/>
                <a:uFillTx/>
                <a:latin typeface="Arial" pitchFamily="34" charset="0"/>
                <a:ea typeface="ＭＳ Ｐゴシック" charset="0"/>
                <a:cs typeface="Arial" pitchFamily="34" charset="0"/>
              </a:rPr>
              <a:t>Click to edit Master text styles</a:t>
            </a:r>
          </a:p>
          <a:p>
            <a:pPr marL="179388" marR="0" lvl="1" indent="-179388" algn="l" defTabSz="914400" rtl="0" eaLnBrk="0" fontAlgn="base" latinLnBrk="0" hangingPunct="0">
              <a:lnSpc>
                <a:spcPct val="100000"/>
              </a:lnSpc>
              <a:spcBef>
                <a:spcPts val="0"/>
              </a:spcBef>
              <a:spcAft>
                <a:spcPts val="1200"/>
              </a:spcAft>
              <a:buClrTx/>
              <a:buSzTx/>
              <a:buFont typeface="Arial" charset="0"/>
              <a:buChar char="•"/>
              <a:tabLst/>
              <a:defRPr/>
            </a:pPr>
            <a:r>
              <a:rPr kumimoji="0" lang="en-US" sz="1200" b="0" i="0" u="none" strike="noStrike" kern="1200" cap="none" spc="0" normalizeH="0" baseline="0" noProof="0" dirty="0" smtClean="0">
                <a:ln>
                  <a:noFill/>
                </a:ln>
                <a:solidFill>
                  <a:srgbClr val="58595B"/>
                </a:solidFill>
                <a:effectLst/>
                <a:uLnTx/>
                <a:uFillTx/>
                <a:latin typeface="Arial" pitchFamily="34" charset="0"/>
                <a:ea typeface="Arial" charset="0"/>
                <a:cs typeface="Arial" pitchFamily="34" charset="0"/>
              </a:rPr>
              <a:t>Second level</a:t>
            </a:r>
          </a:p>
          <a:p>
            <a:pPr marL="360000" marR="0" lvl="2" indent="-180000" algn="l" defTabSz="914400" rtl="0" eaLnBrk="0" fontAlgn="base" latinLnBrk="0" hangingPunct="0">
              <a:lnSpc>
                <a:spcPct val="100000"/>
              </a:lnSpc>
              <a:spcBef>
                <a:spcPts val="0"/>
              </a:spcBef>
              <a:spcAft>
                <a:spcPts val="1200"/>
              </a:spcAft>
              <a:buClrTx/>
              <a:buSzTx/>
              <a:buFont typeface="Arial"/>
              <a:buChar char="•"/>
              <a:tabLst/>
              <a:defRPr/>
            </a:pPr>
            <a:r>
              <a:rPr kumimoji="0" lang="en-US" sz="1200" b="0" i="0" u="none" strike="noStrike" kern="1200" cap="none" spc="0" normalizeH="0" baseline="0" noProof="0" dirty="0" smtClean="0">
                <a:ln>
                  <a:noFill/>
                </a:ln>
                <a:solidFill>
                  <a:srgbClr val="58595B"/>
                </a:solidFill>
                <a:effectLst/>
                <a:uLnTx/>
                <a:uFillTx/>
                <a:latin typeface="Arial" pitchFamily="34" charset="0"/>
                <a:ea typeface="Arial" charset="0"/>
                <a:cs typeface="Arial" pitchFamily="34" charset="0"/>
              </a:rPr>
              <a:t>Third level</a:t>
            </a:r>
          </a:p>
          <a:p>
            <a:pPr marL="540000" marR="0" lvl="3" indent="-180000" algn="l" defTabSz="914400" rtl="0" eaLnBrk="0" fontAlgn="base" latinLnBrk="0" hangingPunct="0">
              <a:lnSpc>
                <a:spcPct val="100000"/>
              </a:lnSpc>
              <a:spcBef>
                <a:spcPts val="0"/>
              </a:spcBef>
              <a:spcAft>
                <a:spcPts val="1200"/>
              </a:spcAft>
              <a:buClrTx/>
              <a:buSzTx/>
              <a:buFont typeface="Arial"/>
              <a:buChar char="•"/>
              <a:tabLst/>
              <a:defRPr/>
            </a:pPr>
            <a:r>
              <a:rPr kumimoji="0" lang="en-US" sz="1200" b="0" i="0" u="none" strike="noStrike" kern="1200" cap="none" spc="0" normalizeH="0" baseline="0" noProof="0" dirty="0" smtClean="0">
                <a:ln>
                  <a:noFill/>
                </a:ln>
                <a:solidFill>
                  <a:srgbClr val="58595B"/>
                </a:solidFill>
                <a:effectLst/>
                <a:uLnTx/>
                <a:uFillTx/>
                <a:latin typeface="Arial" pitchFamily="34" charset="0"/>
                <a:ea typeface="Arial" charset="0"/>
                <a:cs typeface="Arial" pitchFamily="34" charset="0"/>
              </a:rPr>
              <a:t>Fourth level</a:t>
            </a:r>
          </a:p>
        </p:txBody>
      </p:sp>
      <p:pic>
        <p:nvPicPr>
          <p:cNvPr id="65" name="Picture 64"/>
          <p:cNvPicPr>
            <a:picLocks noChangeAspect="1"/>
          </p:cNvPicPr>
          <p:nvPr userDrawn="1"/>
        </p:nvPicPr>
        <p:blipFill>
          <a:blip r:embed="rId6" cstate="email">
            <a:extLst>
              <a:ext uri="{28A0092B-C50C-407E-A947-70E740481C1C}">
                <a14:useLocalDpi xmlns:a14="http://schemas.microsoft.com/office/drawing/2010/main" val="0"/>
              </a:ext>
            </a:extLst>
          </a:blip>
          <a:stretch>
            <a:fillRect/>
          </a:stretch>
        </p:blipFill>
        <p:spPr>
          <a:xfrm>
            <a:off x="7399487" y="210357"/>
            <a:ext cx="1430017" cy="724560"/>
          </a:xfrm>
          <a:prstGeom prst="rect">
            <a:avLst/>
          </a:prstGeom>
        </p:spPr>
      </p:pic>
      <p:sp>
        <p:nvSpPr>
          <p:cNvPr id="66" name="Text Placeholder 6" descr="First level - paragraph text&#10;Second level - bullet 1&#10;Third level - bullet 2&#10;&#10;No more than 100 words per slide" title="Main text copy"/>
          <p:cNvSpPr>
            <a:spLocks noGrp="1"/>
          </p:cNvSpPr>
          <p:nvPr>
            <p:ph type="body" sz="quarter" idx="14"/>
          </p:nvPr>
        </p:nvSpPr>
        <p:spPr>
          <a:xfrm>
            <a:off x="4680000" y="2160589"/>
            <a:ext cx="3600000" cy="3239411"/>
          </a:xfrm>
          <a:prstGeom prst="rect">
            <a:avLst/>
          </a:prstGeom>
        </p:spPr>
        <p:txBody>
          <a:bodyPr lIns="0" tIns="0" rIns="0" bIns="0">
            <a:noAutofit/>
          </a:bodyPr>
          <a:lstStyle>
            <a:lvl1pPr marL="0" marR="0" indent="0" algn="l" defTabSz="914400" rtl="0" eaLnBrk="0" fontAlgn="base" latinLnBrk="0" hangingPunct="0">
              <a:lnSpc>
                <a:spcPct val="100000"/>
              </a:lnSpc>
              <a:spcBef>
                <a:spcPts val="0"/>
              </a:spcBef>
              <a:spcAft>
                <a:spcPts val="600"/>
              </a:spcAft>
              <a:buClrTx/>
              <a:buSzTx/>
              <a:buFontTx/>
              <a:buNone/>
              <a:tabLst/>
              <a:defRPr sz="2000">
                <a:solidFill>
                  <a:schemeClr val="tx1"/>
                </a:solidFill>
                <a:latin typeface="Franklin Gothic Book"/>
                <a:cs typeface="Franklin Gothic Book"/>
              </a:defRPr>
            </a:lvl1pPr>
            <a:lvl2pPr marL="179388" marR="0" indent="-179388" algn="l" defTabSz="914400" rtl="0" eaLnBrk="0" fontAlgn="base" latinLnBrk="0" hangingPunct="0">
              <a:lnSpc>
                <a:spcPct val="100000"/>
              </a:lnSpc>
              <a:spcBef>
                <a:spcPts val="0"/>
              </a:spcBef>
              <a:spcAft>
                <a:spcPts val="600"/>
              </a:spcAft>
              <a:buClrTx/>
              <a:buSzTx/>
              <a:buFont typeface="Arial" charset="0"/>
              <a:buChar char="•"/>
              <a:tabLst/>
              <a:defRPr>
                <a:solidFill>
                  <a:schemeClr val="tx1"/>
                </a:solidFill>
                <a:latin typeface="Franklin Gothic Book"/>
                <a:ea typeface="Franklin Gothic Book"/>
                <a:cs typeface="Franklin Gothic Book"/>
              </a:defRPr>
            </a:lvl2pPr>
            <a:lvl3pPr marL="360000" marR="0" indent="-180000" algn="l" defTabSz="914400" rtl="0" eaLnBrk="0" fontAlgn="base" latinLnBrk="0" hangingPunct="0">
              <a:lnSpc>
                <a:spcPct val="100000"/>
              </a:lnSpc>
              <a:spcBef>
                <a:spcPts val="0"/>
              </a:spcBef>
              <a:spcAft>
                <a:spcPts val="600"/>
              </a:spcAft>
              <a:buClrTx/>
              <a:buSzTx/>
              <a:buFont typeface="Arial"/>
              <a:buChar char="•"/>
              <a:tabLst/>
              <a:defRPr>
                <a:solidFill>
                  <a:schemeClr val="tx1"/>
                </a:solidFill>
                <a:latin typeface="Franklin Gothic Book"/>
                <a:ea typeface="Franklin Gothic Book"/>
                <a:cs typeface="Franklin Gothic Book"/>
              </a:defRPr>
            </a:lvl3pPr>
            <a:lvl4pPr marL="540000" marR="0" indent="-180000" algn="l" defTabSz="914400" rtl="0" eaLnBrk="0" fontAlgn="base" latinLnBrk="0" hangingPunct="0">
              <a:lnSpc>
                <a:spcPct val="100000"/>
              </a:lnSpc>
              <a:spcBef>
                <a:spcPts val="0"/>
              </a:spcBef>
              <a:spcAft>
                <a:spcPts val="600"/>
              </a:spcAft>
              <a:buClrTx/>
              <a:buSzTx/>
              <a:buFont typeface="Arial"/>
              <a:buChar char="•"/>
              <a:tabLst/>
              <a:defRPr>
                <a:latin typeface="Franklin Gothic Book"/>
                <a:ea typeface="Franklin Gothic Book"/>
                <a:cs typeface="Franklin Gothic Book"/>
              </a:defRPr>
            </a:lvl4pPr>
          </a:lstStyle>
          <a:p>
            <a:pPr marL="0" marR="0" lvl="0"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dirty="0" smtClean="0">
                <a:ln>
                  <a:noFill/>
                </a:ln>
                <a:solidFill>
                  <a:srgbClr val="58595B"/>
                </a:solidFill>
                <a:effectLst/>
                <a:uLnTx/>
                <a:uFillTx/>
                <a:latin typeface="Arial" pitchFamily="34" charset="0"/>
                <a:ea typeface="ＭＳ Ｐゴシック" charset="0"/>
                <a:cs typeface="Arial" pitchFamily="34" charset="0"/>
              </a:rPr>
              <a:t>Click to edit Master text styles</a:t>
            </a:r>
          </a:p>
          <a:p>
            <a:pPr marL="179388" marR="0" lvl="1" indent="-179388" algn="l" defTabSz="914400" rtl="0" eaLnBrk="0" fontAlgn="base" latinLnBrk="0" hangingPunct="0">
              <a:lnSpc>
                <a:spcPct val="100000"/>
              </a:lnSpc>
              <a:spcBef>
                <a:spcPts val="0"/>
              </a:spcBef>
              <a:spcAft>
                <a:spcPts val="1200"/>
              </a:spcAft>
              <a:buClrTx/>
              <a:buSzTx/>
              <a:buFont typeface="Arial" charset="0"/>
              <a:buChar char="•"/>
              <a:tabLst/>
              <a:defRPr/>
            </a:pPr>
            <a:r>
              <a:rPr kumimoji="0" lang="en-US" sz="1200" b="0" i="0" u="none" strike="noStrike" kern="1200" cap="none" spc="0" normalizeH="0" baseline="0" noProof="0" dirty="0" smtClean="0">
                <a:ln>
                  <a:noFill/>
                </a:ln>
                <a:solidFill>
                  <a:srgbClr val="58595B"/>
                </a:solidFill>
                <a:effectLst/>
                <a:uLnTx/>
                <a:uFillTx/>
                <a:latin typeface="Arial" pitchFamily="34" charset="0"/>
                <a:ea typeface="Arial" charset="0"/>
                <a:cs typeface="Arial" pitchFamily="34" charset="0"/>
              </a:rPr>
              <a:t>Second level</a:t>
            </a:r>
          </a:p>
          <a:p>
            <a:pPr marL="360000" marR="0" lvl="2" indent="-180000" algn="l" defTabSz="914400" rtl="0" eaLnBrk="0" fontAlgn="base" latinLnBrk="0" hangingPunct="0">
              <a:lnSpc>
                <a:spcPct val="100000"/>
              </a:lnSpc>
              <a:spcBef>
                <a:spcPts val="0"/>
              </a:spcBef>
              <a:spcAft>
                <a:spcPts val="1200"/>
              </a:spcAft>
              <a:buClrTx/>
              <a:buSzTx/>
              <a:buFont typeface="Arial"/>
              <a:buChar char="•"/>
              <a:tabLst/>
              <a:defRPr/>
            </a:pPr>
            <a:r>
              <a:rPr kumimoji="0" lang="en-US" sz="1200" b="0" i="0" u="none" strike="noStrike" kern="1200" cap="none" spc="0" normalizeH="0" baseline="0" noProof="0" dirty="0" smtClean="0">
                <a:ln>
                  <a:noFill/>
                </a:ln>
                <a:solidFill>
                  <a:srgbClr val="58595B"/>
                </a:solidFill>
                <a:effectLst/>
                <a:uLnTx/>
                <a:uFillTx/>
                <a:latin typeface="Arial" pitchFamily="34" charset="0"/>
                <a:ea typeface="Arial" charset="0"/>
                <a:cs typeface="Arial" pitchFamily="34" charset="0"/>
              </a:rPr>
              <a:t>Third level</a:t>
            </a:r>
          </a:p>
          <a:p>
            <a:pPr marL="540000" marR="0" lvl="3" indent="-180000" algn="l" defTabSz="914400" rtl="0" eaLnBrk="0" fontAlgn="base" latinLnBrk="0" hangingPunct="0">
              <a:lnSpc>
                <a:spcPct val="100000"/>
              </a:lnSpc>
              <a:spcBef>
                <a:spcPts val="0"/>
              </a:spcBef>
              <a:spcAft>
                <a:spcPts val="1200"/>
              </a:spcAft>
              <a:buClrTx/>
              <a:buSzTx/>
              <a:buFont typeface="Arial"/>
              <a:buChar char="•"/>
              <a:tabLst/>
              <a:defRPr/>
            </a:pPr>
            <a:r>
              <a:rPr kumimoji="0" lang="en-US" sz="1200" b="0" i="0" u="none" strike="noStrike" kern="1200" cap="none" spc="0" normalizeH="0" baseline="0" noProof="0" dirty="0" smtClean="0">
                <a:ln>
                  <a:noFill/>
                </a:ln>
                <a:solidFill>
                  <a:srgbClr val="58595B"/>
                </a:solidFill>
                <a:effectLst/>
                <a:uLnTx/>
                <a:uFillTx/>
                <a:latin typeface="Arial" pitchFamily="34" charset="0"/>
                <a:ea typeface="Arial" charset="0"/>
                <a:cs typeface="Arial" pitchFamily="34" charset="0"/>
              </a:rPr>
              <a:t>Fourth level</a:t>
            </a:r>
          </a:p>
        </p:txBody>
      </p:sp>
      <p:sp>
        <p:nvSpPr>
          <p:cNvPr id="67" name="Title 1"/>
          <p:cNvSpPr>
            <a:spLocks noGrp="1"/>
          </p:cNvSpPr>
          <p:nvPr>
            <p:ph type="title"/>
          </p:nvPr>
        </p:nvSpPr>
        <p:spPr>
          <a:xfrm>
            <a:off x="719134" y="0"/>
            <a:ext cx="6291266" cy="1079499"/>
          </a:xfrm>
        </p:spPr>
        <p:txBody>
          <a:bodyPr/>
          <a:lstStyle>
            <a:lvl1pPr>
              <a:defRPr>
                <a:latin typeface="Bodoni MT" panose="02070603080606020203" pitchFamily="18" charset="0"/>
              </a:defRPr>
            </a:lvl1pPr>
          </a:lstStyle>
          <a:p>
            <a:r>
              <a:rPr lang="en-GB" dirty="0" smtClean="0"/>
              <a:t>Click to edit Master title style</a:t>
            </a:r>
            <a:endParaRPr lang="en-US" dirty="0"/>
          </a:p>
        </p:txBody>
      </p:sp>
      <p:cxnSp>
        <p:nvCxnSpPr>
          <p:cNvPr id="68" name="Straight Connector 67"/>
          <p:cNvCxnSpPr/>
          <p:nvPr userDrawn="1"/>
        </p:nvCxnSpPr>
        <p:spPr bwMode="auto">
          <a:xfrm>
            <a:off x="-3083" y="1079500"/>
            <a:ext cx="9144000" cy="0"/>
          </a:xfrm>
          <a:prstGeom prst="line">
            <a:avLst/>
          </a:prstGeom>
          <a:ln w="3175"/>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252027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3" presetClass="path" presetSubtype="0" fill="hold" nodeType="withEffect">
                                  <p:stCondLst>
                                    <p:cond delay="0"/>
                                  </p:stCondLst>
                                  <p:childTnLst>
                                    <p:animMotion origin="layout" path="M 0 0  L 0.25 0  E" pathEditMode="relative" ptsTypes="">
                                      <p:cBhvr>
                                        <p:cTn id="6" dur="20000" fill="hold"/>
                                        <p:tgtEl>
                                          <p:spTgt spid="60"/>
                                        </p:tgtEl>
                                        <p:attrNameLst>
                                          <p:attrName>ppt_x</p:attrName>
                                          <p:attrName>ppt_y</p:attrName>
                                        </p:attrNameLst>
                                      </p:cBhvr>
                                    </p:animMotion>
                                  </p:childTnLst>
                                </p:cTn>
                              </p:par>
                              <p:par>
                                <p:cTn id="7" presetID="0" presetClass="path" presetSubtype="0" fill="hold" nodeType="withEffect">
                                  <p:stCondLst>
                                    <p:cond delay="0"/>
                                  </p:stCondLst>
                                  <p:childTnLst>
                                    <p:animMotion origin="layout" path="M 3.05556E-6 1.48148E-6 L 0.76007 1.48148E-6 " pathEditMode="relative" rAng="0" ptsTypes="AA">
                                      <p:cBhvr>
                                        <p:cTn id="8" dur="20000" fill="hold"/>
                                        <p:tgtEl>
                                          <p:spTgt spid="59"/>
                                        </p:tgtEl>
                                        <p:attrNameLst>
                                          <p:attrName>ppt_x</p:attrName>
                                          <p:attrName>ppt_y</p:attrName>
                                        </p:attrNameLst>
                                      </p:cBhvr>
                                      <p:rCtr x="38003" y="0"/>
                                    </p:animMotion>
                                  </p:childTnLst>
                                </p:cTn>
                              </p:par>
                              <p:par>
                                <p:cTn id="9" presetID="0" presetClass="path" presetSubtype="0" fill="hold" nodeType="withEffect">
                                  <p:stCondLst>
                                    <p:cond delay="0"/>
                                  </p:stCondLst>
                                  <p:childTnLst>
                                    <p:animMotion origin="layout" path="M 2.22222E-6 -4.07407E-6 L 0.56302 -4.07407E-6 " pathEditMode="relative" ptsTypes="AA">
                                      <p:cBhvr>
                                        <p:cTn id="10" dur="20000" fill="hold"/>
                                        <p:tgtEl>
                                          <p:spTgt spid="2"/>
                                        </p:tgtEl>
                                        <p:attrNameLst>
                                          <p:attrName>ppt_x</p:attrName>
                                          <p:attrName>ppt_y</p:attrName>
                                        </p:attrNameLst>
                                      </p:cBhvr>
                                    </p:animMotion>
                                  </p:childTnLst>
                                </p:cTn>
                              </p:par>
                              <p:par>
                                <p:cTn id="11" presetID="0" presetClass="path" presetSubtype="0" fill="hold" nodeType="withEffect">
                                  <p:stCondLst>
                                    <p:cond delay="0"/>
                                  </p:stCondLst>
                                  <p:childTnLst>
                                    <p:animMotion origin="layout" path="M -5.55556E-7 1.85185E-6 L 0.3375 1.85185E-6 " pathEditMode="relative" rAng="0" ptsTypes="AA">
                                      <p:cBhvr>
                                        <p:cTn id="12" dur="20000" fill="hold"/>
                                        <p:tgtEl>
                                          <p:spTgt spid="61"/>
                                        </p:tgtEl>
                                        <p:attrNameLst>
                                          <p:attrName>ppt_x</p:attrName>
                                          <p:attrName>ppt_y</p:attrName>
                                        </p:attrNameLst>
                                      </p:cBhvr>
                                      <p:rCtr x="16875" y="0"/>
                                    </p:animMotion>
                                  </p:childTnLst>
                                </p:cTn>
                              </p:par>
                              <p:par>
                                <p:cTn id="13" presetID="6" presetClass="emph" presetSubtype="0" fill="hold" nodeType="withEffect">
                                  <p:stCondLst>
                                    <p:cond delay="0"/>
                                  </p:stCondLst>
                                  <p:childTnLst>
                                    <p:animScale>
                                      <p:cBhvr>
                                        <p:cTn id="14" dur="20000" fill="hold"/>
                                        <p:tgtEl>
                                          <p:spTgt spid="61"/>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sp>
        <p:nvSpPr>
          <p:cNvPr id="54" name="Rectangle 53"/>
          <p:cNvSpPr/>
          <p:nvPr userDrawn="1"/>
        </p:nvSpPr>
        <p:spPr>
          <a:xfrm>
            <a:off x="0" y="0"/>
            <a:ext cx="9144000" cy="6858000"/>
          </a:xfrm>
          <a:prstGeom prst="rect">
            <a:avLst/>
          </a:prstGeom>
          <a:gradFill flip="none" rotWithShape="1">
            <a:gsLst>
              <a:gs pos="0">
                <a:schemeClr val="accent1"/>
              </a:gs>
              <a:gs pos="100000">
                <a:schemeClr val="accent1">
                  <a:lumMod val="50000"/>
                </a:schemeClr>
              </a:gs>
            </a:gsLst>
            <a:path path="circle">
              <a:fillToRect l="100000" t="100000"/>
            </a:path>
            <a:tileRect r="-100000" b="-100000"/>
          </a:gradFill>
          <a:ln>
            <a:noFill/>
          </a:ln>
          <a:effectLst/>
        </p:spPr>
        <p:style>
          <a:lnRef idx="1">
            <a:schemeClr val="accent1"/>
          </a:lnRef>
          <a:fillRef idx="3">
            <a:schemeClr val="accent1"/>
          </a:fillRef>
          <a:effectRef idx="2">
            <a:schemeClr val="accent1"/>
          </a:effectRef>
          <a:fontRef idx="minor">
            <a:schemeClr val="lt1"/>
          </a:fontRef>
        </p:style>
        <p:txBody>
          <a:bodyPr rtlCol="0" anchor="t"/>
          <a:lstStyle/>
          <a:p>
            <a:pPr algn="ctr">
              <a:spcAft>
                <a:spcPts val="600"/>
              </a:spcAft>
            </a:pPr>
            <a:endParaRPr lang="en-US" dirty="0" smtClean="0"/>
          </a:p>
        </p:txBody>
      </p:sp>
      <p:pic>
        <p:nvPicPr>
          <p:cNvPr id="6" name="Picture 5"/>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0" y="4689475"/>
            <a:ext cx="9144000" cy="2176271"/>
          </a:xfrm>
          <a:prstGeom prst="rect">
            <a:avLst/>
          </a:prstGeom>
        </p:spPr>
      </p:pic>
      <p:sp>
        <p:nvSpPr>
          <p:cNvPr id="9" name="Text Placeholder 4"/>
          <p:cNvSpPr>
            <a:spLocks noGrp="1"/>
          </p:cNvSpPr>
          <p:nvPr>
            <p:ph type="body" sz="quarter" idx="10" hasCustomPrompt="1"/>
          </p:nvPr>
        </p:nvSpPr>
        <p:spPr>
          <a:xfrm>
            <a:off x="719138" y="5876925"/>
            <a:ext cx="6127750" cy="609600"/>
          </a:xfrm>
        </p:spPr>
        <p:txBody>
          <a:bodyPr/>
          <a:lstStyle>
            <a:lvl1pPr>
              <a:spcAft>
                <a:spcPts val="0"/>
              </a:spcAft>
              <a:defRPr>
                <a:solidFill>
                  <a:srgbClr val="00AE9E"/>
                </a:solidFill>
                <a:latin typeface="Bodoni MT" panose="02070603080606020203" pitchFamily="18" charset="0"/>
              </a:defRPr>
            </a:lvl1pPr>
          </a:lstStyle>
          <a:p>
            <a:pPr lvl="0"/>
            <a:r>
              <a:rPr lang="en-US" dirty="0" smtClean="0"/>
              <a:t>Presenter name</a:t>
            </a:r>
          </a:p>
          <a:p>
            <a:pPr lvl="0"/>
            <a:r>
              <a:rPr lang="en-US" dirty="0" smtClean="0"/>
              <a:t>Event name</a:t>
            </a:r>
          </a:p>
        </p:txBody>
      </p:sp>
    </p:spTree>
    <p:extLst>
      <p:ext uri="{BB962C8B-B14F-4D97-AF65-F5344CB8AC3E}">
        <p14:creationId xmlns:p14="http://schemas.microsoft.com/office/powerpoint/2010/main" val="78540429"/>
      </p:ext>
    </p:extLst>
  </p:cSld>
  <p:clrMapOvr>
    <a:masterClrMapping/>
  </p:clrMapOvr>
  <p:timing>
    <p:tnLst>
      <p:par>
        <p:cTn id="1" dur="indefinite" restart="never" nodeType="tmRoot"/>
      </p:par>
    </p:tnLst>
  </p:timing>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4_Custom Layout">
    <p:spTree>
      <p:nvGrpSpPr>
        <p:cNvPr id="1" name=""/>
        <p:cNvGrpSpPr/>
        <p:nvPr/>
      </p:nvGrpSpPr>
      <p:grpSpPr>
        <a:xfrm>
          <a:off x="0" y="0"/>
          <a:ext cx="0" cy="0"/>
          <a:chOff x="0" y="0"/>
          <a:chExt cx="0" cy="0"/>
        </a:xfrm>
      </p:grpSpPr>
      <p:sp>
        <p:nvSpPr>
          <p:cNvPr id="54" name="Rectangle 53"/>
          <p:cNvSpPr/>
          <p:nvPr userDrawn="1"/>
        </p:nvSpPr>
        <p:spPr>
          <a:xfrm>
            <a:off x="0" y="0"/>
            <a:ext cx="9144000" cy="6858000"/>
          </a:xfrm>
          <a:prstGeom prst="rect">
            <a:avLst/>
          </a:prstGeom>
          <a:gradFill flip="none" rotWithShape="1">
            <a:gsLst>
              <a:gs pos="0">
                <a:srgbClr val="00AE9E"/>
              </a:gs>
              <a:gs pos="100000">
                <a:schemeClr val="accent2">
                  <a:lumMod val="50000"/>
                </a:schemeClr>
              </a:gs>
            </a:gsLst>
            <a:path path="circle">
              <a:fillToRect l="100000" t="100000"/>
            </a:path>
            <a:tileRect r="-100000" b="-100000"/>
          </a:gradFill>
          <a:ln>
            <a:noFill/>
          </a:ln>
          <a:effectLst/>
        </p:spPr>
        <p:style>
          <a:lnRef idx="1">
            <a:schemeClr val="accent1"/>
          </a:lnRef>
          <a:fillRef idx="3">
            <a:schemeClr val="accent1"/>
          </a:fillRef>
          <a:effectRef idx="2">
            <a:schemeClr val="accent1"/>
          </a:effectRef>
          <a:fontRef idx="minor">
            <a:schemeClr val="lt1"/>
          </a:fontRef>
        </p:style>
        <p:txBody>
          <a:bodyPr rtlCol="0" anchor="t"/>
          <a:lstStyle/>
          <a:p>
            <a:pPr algn="ctr">
              <a:spcAft>
                <a:spcPts val="600"/>
              </a:spcAft>
            </a:pPr>
            <a:endParaRPr lang="en-US" dirty="0" smtClean="0"/>
          </a:p>
        </p:txBody>
      </p:sp>
      <p:grpSp>
        <p:nvGrpSpPr>
          <p:cNvPr id="55" name="Group 54"/>
          <p:cNvGrpSpPr/>
          <p:nvPr userDrawn="1"/>
        </p:nvGrpSpPr>
        <p:grpSpPr>
          <a:xfrm>
            <a:off x="-3083" y="0"/>
            <a:ext cx="9148673" cy="6858000"/>
            <a:chOff x="-3083" y="0"/>
            <a:chExt cx="9148673" cy="6858000"/>
          </a:xfrm>
        </p:grpSpPr>
        <p:sp>
          <p:nvSpPr>
            <p:cNvPr id="56" name="Rectangle 55"/>
            <p:cNvSpPr/>
            <p:nvPr userDrawn="1"/>
          </p:nvSpPr>
          <p:spPr>
            <a:xfrm>
              <a:off x="1590" y="6120000"/>
              <a:ext cx="9144000" cy="7380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Franklin Gothic Book"/>
              </a:endParaRPr>
            </a:p>
          </p:txBody>
        </p:sp>
        <p:sp>
          <p:nvSpPr>
            <p:cNvPr id="57" name="Rectangle 56"/>
            <p:cNvSpPr/>
            <p:nvPr userDrawn="1"/>
          </p:nvSpPr>
          <p:spPr>
            <a:xfrm>
              <a:off x="-3083" y="0"/>
              <a:ext cx="9144000" cy="57600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Franklin Gothic Book"/>
              </a:endParaRPr>
            </a:p>
          </p:txBody>
        </p:sp>
      </p:grpSp>
      <p:sp>
        <p:nvSpPr>
          <p:cNvPr id="58" name="Text Placeholder 6" descr="First level - paragraph text&#10;Second level - bullet 1&#10;Third level - bullet 2&#10;&#10;No more than 100 words per slide" title="Main text copy"/>
          <p:cNvSpPr>
            <a:spLocks noGrp="1"/>
          </p:cNvSpPr>
          <p:nvPr>
            <p:ph type="body" sz="quarter" idx="13"/>
          </p:nvPr>
        </p:nvSpPr>
        <p:spPr>
          <a:xfrm>
            <a:off x="720000" y="2160589"/>
            <a:ext cx="3600000" cy="3239411"/>
          </a:xfrm>
          <a:prstGeom prst="rect">
            <a:avLst/>
          </a:prstGeom>
        </p:spPr>
        <p:txBody>
          <a:bodyPr lIns="0" tIns="0" rIns="0" bIns="0">
            <a:noAutofit/>
          </a:bodyPr>
          <a:lstStyle>
            <a:lvl1pPr marL="0" marR="0" indent="0" algn="l" defTabSz="914400" rtl="0" eaLnBrk="0" fontAlgn="base" latinLnBrk="0" hangingPunct="0">
              <a:lnSpc>
                <a:spcPct val="100000"/>
              </a:lnSpc>
              <a:spcBef>
                <a:spcPts val="0"/>
              </a:spcBef>
              <a:spcAft>
                <a:spcPts val="600"/>
              </a:spcAft>
              <a:buClrTx/>
              <a:buSzTx/>
              <a:buFontTx/>
              <a:buNone/>
              <a:tabLst/>
              <a:defRPr sz="2000">
                <a:solidFill>
                  <a:schemeClr val="tx1"/>
                </a:solidFill>
                <a:latin typeface="Franklin Gothic Book"/>
                <a:cs typeface="Franklin Gothic Book"/>
              </a:defRPr>
            </a:lvl1pPr>
            <a:lvl2pPr marL="179388" marR="0" indent="-179388" algn="l" defTabSz="914400" rtl="0" eaLnBrk="0" fontAlgn="base" latinLnBrk="0" hangingPunct="0">
              <a:lnSpc>
                <a:spcPct val="100000"/>
              </a:lnSpc>
              <a:spcBef>
                <a:spcPts val="0"/>
              </a:spcBef>
              <a:spcAft>
                <a:spcPts val="600"/>
              </a:spcAft>
              <a:buClrTx/>
              <a:buSzTx/>
              <a:buFont typeface="Arial" charset="0"/>
              <a:buChar char="•"/>
              <a:tabLst/>
              <a:defRPr>
                <a:solidFill>
                  <a:schemeClr val="tx1"/>
                </a:solidFill>
                <a:latin typeface="Franklin Gothic Book"/>
                <a:ea typeface="Franklin Gothic Book"/>
                <a:cs typeface="Franklin Gothic Book"/>
              </a:defRPr>
            </a:lvl2pPr>
            <a:lvl3pPr marL="360000" marR="0" indent="-180000" algn="l" defTabSz="914400" rtl="0" eaLnBrk="0" fontAlgn="base" latinLnBrk="0" hangingPunct="0">
              <a:lnSpc>
                <a:spcPct val="100000"/>
              </a:lnSpc>
              <a:spcBef>
                <a:spcPts val="0"/>
              </a:spcBef>
              <a:spcAft>
                <a:spcPts val="600"/>
              </a:spcAft>
              <a:buClrTx/>
              <a:buSzTx/>
              <a:buFont typeface="Arial"/>
              <a:buChar char="•"/>
              <a:tabLst/>
              <a:defRPr>
                <a:solidFill>
                  <a:schemeClr val="tx1"/>
                </a:solidFill>
                <a:latin typeface="Franklin Gothic Book"/>
                <a:ea typeface="Franklin Gothic Book"/>
                <a:cs typeface="Franklin Gothic Book"/>
              </a:defRPr>
            </a:lvl3pPr>
            <a:lvl4pPr marL="540000" marR="0" indent="-180000" algn="l" defTabSz="914400" rtl="0" eaLnBrk="0" fontAlgn="base" latinLnBrk="0" hangingPunct="0">
              <a:lnSpc>
                <a:spcPct val="100000"/>
              </a:lnSpc>
              <a:spcBef>
                <a:spcPts val="0"/>
              </a:spcBef>
              <a:spcAft>
                <a:spcPts val="600"/>
              </a:spcAft>
              <a:buClrTx/>
              <a:buSzTx/>
              <a:buFont typeface="Arial"/>
              <a:buChar char="•"/>
              <a:tabLst/>
              <a:defRPr>
                <a:latin typeface="Franklin Gothic Book"/>
                <a:ea typeface="Franklin Gothic Book"/>
                <a:cs typeface="Franklin Gothic Book"/>
              </a:defRPr>
            </a:lvl4pPr>
          </a:lstStyle>
          <a:p>
            <a:pPr marL="0" marR="0" lvl="0"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dirty="0" smtClean="0">
                <a:ln>
                  <a:noFill/>
                </a:ln>
                <a:solidFill>
                  <a:srgbClr val="58595B"/>
                </a:solidFill>
                <a:effectLst/>
                <a:uLnTx/>
                <a:uFillTx/>
                <a:latin typeface="Arial" pitchFamily="34" charset="0"/>
                <a:ea typeface="ＭＳ Ｐゴシック" charset="0"/>
                <a:cs typeface="Arial" pitchFamily="34" charset="0"/>
              </a:rPr>
              <a:t>Click to edit Master text styles</a:t>
            </a:r>
          </a:p>
          <a:p>
            <a:pPr marL="179388" marR="0" lvl="1" indent="-179388" algn="l" defTabSz="914400" rtl="0" eaLnBrk="0" fontAlgn="base" latinLnBrk="0" hangingPunct="0">
              <a:lnSpc>
                <a:spcPct val="100000"/>
              </a:lnSpc>
              <a:spcBef>
                <a:spcPts val="0"/>
              </a:spcBef>
              <a:spcAft>
                <a:spcPts val="1200"/>
              </a:spcAft>
              <a:buClrTx/>
              <a:buSzTx/>
              <a:buFont typeface="Arial" charset="0"/>
              <a:buChar char="•"/>
              <a:tabLst/>
              <a:defRPr/>
            </a:pPr>
            <a:r>
              <a:rPr kumimoji="0" lang="en-US" sz="1200" b="0" i="0" u="none" strike="noStrike" kern="1200" cap="none" spc="0" normalizeH="0" baseline="0" noProof="0" dirty="0" smtClean="0">
                <a:ln>
                  <a:noFill/>
                </a:ln>
                <a:solidFill>
                  <a:srgbClr val="58595B"/>
                </a:solidFill>
                <a:effectLst/>
                <a:uLnTx/>
                <a:uFillTx/>
                <a:latin typeface="Arial" pitchFamily="34" charset="0"/>
                <a:ea typeface="Arial" charset="0"/>
                <a:cs typeface="Arial" pitchFamily="34" charset="0"/>
              </a:rPr>
              <a:t>Second level</a:t>
            </a:r>
          </a:p>
          <a:p>
            <a:pPr marL="360000" marR="0" lvl="2" indent="-180000" algn="l" defTabSz="914400" rtl="0" eaLnBrk="0" fontAlgn="base" latinLnBrk="0" hangingPunct="0">
              <a:lnSpc>
                <a:spcPct val="100000"/>
              </a:lnSpc>
              <a:spcBef>
                <a:spcPts val="0"/>
              </a:spcBef>
              <a:spcAft>
                <a:spcPts val="1200"/>
              </a:spcAft>
              <a:buClrTx/>
              <a:buSzTx/>
              <a:buFont typeface="Arial"/>
              <a:buChar char="•"/>
              <a:tabLst/>
              <a:defRPr/>
            </a:pPr>
            <a:r>
              <a:rPr kumimoji="0" lang="en-US" sz="1200" b="0" i="0" u="none" strike="noStrike" kern="1200" cap="none" spc="0" normalizeH="0" baseline="0" noProof="0" dirty="0" smtClean="0">
                <a:ln>
                  <a:noFill/>
                </a:ln>
                <a:solidFill>
                  <a:srgbClr val="58595B"/>
                </a:solidFill>
                <a:effectLst/>
                <a:uLnTx/>
                <a:uFillTx/>
                <a:latin typeface="Arial" pitchFamily="34" charset="0"/>
                <a:ea typeface="Arial" charset="0"/>
                <a:cs typeface="Arial" pitchFamily="34" charset="0"/>
              </a:rPr>
              <a:t>Third level</a:t>
            </a:r>
          </a:p>
          <a:p>
            <a:pPr marL="540000" marR="0" lvl="3" indent="-180000" algn="l" defTabSz="914400" rtl="0" eaLnBrk="0" fontAlgn="base" latinLnBrk="0" hangingPunct="0">
              <a:lnSpc>
                <a:spcPct val="100000"/>
              </a:lnSpc>
              <a:spcBef>
                <a:spcPts val="0"/>
              </a:spcBef>
              <a:spcAft>
                <a:spcPts val="1200"/>
              </a:spcAft>
              <a:buClrTx/>
              <a:buSzTx/>
              <a:buFont typeface="Arial"/>
              <a:buChar char="•"/>
              <a:tabLst/>
              <a:defRPr/>
            </a:pPr>
            <a:r>
              <a:rPr kumimoji="0" lang="en-US" sz="1200" b="0" i="0" u="none" strike="noStrike" kern="1200" cap="none" spc="0" normalizeH="0" baseline="0" noProof="0" dirty="0" smtClean="0">
                <a:ln>
                  <a:noFill/>
                </a:ln>
                <a:solidFill>
                  <a:srgbClr val="58595B"/>
                </a:solidFill>
                <a:effectLst/>
                <a:uLnTx/>
                <a:uFillTx/>
                <a:latin typeface="Arial" pitchFamily="34" charset="0"/>
                <a:ea typeface="Arial" charset="0"/>
                <a:cs typeface="Arial" pitchFamily="34" charset="0"/>
              </a:rPr>
              <a:t>Fourth level</a:t>
            </a:r>
          </a:p>
        </p:txBody>
      </p:sp>
      <p:pic>
        <p:nvPicPr>
          <p:cNvPr id="59" name="Picture 58"/>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7399487" y="210357"/>
            <a:ext cx="1430017" cy="724560"/>
          </a:xfrm>
          <a:prstGeom prst="rect">
            <a:avLst/>
          </a:prstGeom>
        </p:spPr>
      </p:pic>
      <p:sp>
        <p:nvSpPr>
          <p:cNvPr id="60" name="Text Placeholder 6" descr="First level - paragraph text&#10;Second level - bullet 1&#10;Third level - bullet 2&#10;&#10;No more than 100 words per slide" title="Main text copy"/>
          <p:cNvSpPr>
            <a:spLocks noGrp="1"/>
          </p:cNvSpPr>
          <p:nvPr>
            <p:ph type="body" sz="quarter" idx="14"/>
          </p:nvPr>
        </p:nvSpPr>
        <p:spPr>
          <a:xfrm>
            <a:off x="4680000" y="2160589"/>
            <a:ext cx="3600000" cy="3239411"/>
          </a:xfrm>
          <a:prstGeom prst="rect">
            <a:avLst/>
          </a:prstGeom>
        </p:spPr>
        <p:txBody>
          <a:bodyPr lIns="0" tIns="0" rIns="0" bIns="0">
            <a:noAutofit/>
          </a:bodyPr>
          <a:lstStyle>
            <a:lvl1pPr marL="0" marR="0" indent="0" algn="l" defTabSz="914400" rtl="0" eaLnBrk="0" fontAlgn="base" latinLnBrk="0" hangingPunct="0">
              <a:lnSpc>
                <a:spcPct val="100000"/>
              </a:lnSpc>
              <a:spcBef>
                <a:spcPts val="0"/>
              </a:spcBef>
              <a:spcAft>
                <a:spcPts val="600"/>
              </a:spcAft>
              <a:buClrTx/>
              <a:buSzTx/>
              <a:buFontTx/>
              <a:buNone/>
              <a:tabLst/>
              <a:defRPr sz="2000">
                <a:solidFill>
                  <a:schemeClr val="tx1"/>
                </a:solidFill>
                <a:latin typeface="Franklin Gothic Book"/>
                <a:cs typeface="Franklin Gothic Book"/>
              </a:defRPr>
            </a:lvl1pPr>
            <a:lvl2pPr marL="179388" marR="0" indent="-179388" algn="l" defTabSz="914400" rtl="0" eaLnBrk="0" fontAlgn="base" latinLnBrk="0" hangingPunct="0">
              <a:lnSpc>
                <a:spcPct val="100000"/>
              </a:lnSpc>
              <a:spcBef>
                <a:spcPts val="0"/>
              </a:spcBef>
              <a:spcAft>
                <a:spcPts val="600"/>
              </a:spcAft>
              <a:buClrTx/>
              <a:buSzTx/>
              <a:buFont typeface="Arial" charset="0"/>
              <a:buChar char="•"/>
              <a:tabLst/>
              <a:defRPr>
                <a:solidFill>
                  <a:schemeClr val="tx1"/>
                </a:solidFill>
                <a:latin typeface="Franklin Gothic Book"/>
                <a:ea typeface="Franklin Gothic Book"/>
                <a:cs typeface="Franklin Gothic Book"/>
              </a:defRPr>
            </a:lvl2pPr>
            <a:lvl3pPr marL="360000" marR="0" indent="-180000" algn="l" defTabSz="914400" rtl="0" eaLnBrk="0" fontAlgn="base" latinLnBrk="0" hangingPunct="0">
              <a:lnSpc>
                <a:spcPct val="100000"/>
              </a:lnSpc>
              <a:spcBef>
                <a:spcPts val="0"/>
              </a:spcBef>
              <a:spcAft>
                <a:spcPts val="600"/>
              </a:spcAft>
              <a:buClrTx/>
              <a:buSzTx/>
              <a:buFont typeface="Arial"/>
              <a:buChar char="•"/>
              <a:tabLst/>
              <a:defRPr>
                <a:solidFill>
                  <a:schemeClr val="tx1"/>
                </a:solidFill>
                <a:latin typeface="Franklin Gothic Book"/>
                <a:ea typeface="Franklin Gothic Book"/>
                <a:cs typeface="Franklin Gothic Book"/>
              </a:defRPr>
            </a:lvl3pPr>
            <a:lvl4pPr marL="540000" marR="0" indent="-180000" algn="l" defTabSz="914400" rtl="0" eaLnBrk="0" fontAlgn="base" latinLnBrk="0" hangingPunct="0">
              <a:lnSpc>
                <a:spcPct val="100000"/>
              </a:lnSpc>
              <a:spcBef>
                <a:spcPts val="0"/>
              </a:spcBef>
              <a:spcAft>
                <a:spcPts val="600"/>
              </a:spcAft>
              <a:buClrTx/>
              <a:buSzTx/>
              <a:buFont typeface="Arial"/>
              <a:buChar char="•"/>
              <a:tabLst/>
              <a:defRPr>
                <a:latin typeface="Franklin Gothic Book"/>
                <a:ea typeface="Franklin Gothic Book"/>
                <a:cs typeface="Franklin Gothic Book"/>
              </a:defRPr>
            </a:lvl4pPr>
          </a:lstStyle>
          <a:p>
            <a:pPr marL="0" marR="0" lvl="0"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dirty="0" smtClean="0">
                <a:ln>
                  <a:noFill/>
                </a:ln>
                <a:solidFill>
                  <a:srgbClr val="58595B"/>
                </a:solidFill>
                <a:effectLst/>
                <a:uLnTx/>
                <a:uFillTx/>
                <a:latin typeface="Arial" pitchFamily="34" charset="0"/>
                <a:ea typeface="ＭＳ Ｐゴシック" charset="0"/>
                <a:cs typeface="Arial" pitchFamily="34" charset="0"/>
              </a:rPr>
              <a:t>Click to edit Master text styles</a:t>
            </a:r>
          </a:p>
          <a:p>
            <a:pPr marL="179388" marR="0" lvl="1" indent="-179388" algn="l" defTabSz="914400" rtl="0" eaLnBrk="0" fontAlgn="base" latinLnBrk="0" hangingPunct="0">
              <a:lnSpc>
                <a:spcPct val="100000"/>
              </a:lnSpc>
              <a:spcBef>
                <a:spcPts val="0"/>
              </a:spcBef>
              <a:spcAft>
                <a:spcPts val="1200"/>
              </a:spcAft>
              <a:buClrTx/>
              <a:buSzTx/>
              <a:buFont typeface="Arial" charset="0"/>
              <a:buChar char="•"/>
              <a:tabLst/>
              <a:defRPr/>
            </a:pPr>
            <a:r>
              <a:rPr kumimoji="0" lang="en-US" sz="1200" b="0" i="0" u="none" strike="noStrike" kern="1200" cap="none" spc="0" normalizeH="0" baseline="0" noProof="0" dirty="0" smtClean="0">
                <a:ln>
                  <a:noFill/>
                </a:ln>
                <a:solidFill>
                  <a:srgbClr val="58595B"/>
                </a:solidFill>
                <a:effectLst/>
                <a:uLnTx/>
                <a:uFillTx/>
                <a:latin typeface="Arial" pitchFamily="34" charset="0"/>
                <a:ea typeface="Arial" charset="0"/>
                <a:cs typeface="Arial" pitchFamily="34" charset="0"/>
              </a:rPr>
              <a:t>Second level</a:t>
            </a:r>
          </a:p>
          <a:p>
            <a:pPr marL="360000" marR="0" lvl="2" indent="-180000" algn="l" defTabSz="914400" rtl="0" eaLnBrk="0" fontAlgn="base" latinLnBrk="0" hangingPunct="0">
              <a:lnSpc>
                <a:spcPct val="100000"/>
              </a:lnSpc>
              <a:spcBef>
                <a:spcPts val="0"/>
              </a:spcBef>
              <a:spcAft>
                <a:spcPts val="1200"/>
              </a:spcAft>
              <a:buClrTx/>
              <a:buSzTx/>
              <a:buFont typeface="Arial"/>
              <a:buChar char="•"/>
              <a:tabLst/>
              <a:defRPr/>
            </a:pPr>
            <a:r>
              <a:rPr kumimoji="0" lang="en-US" sz="1200" b="0" i="0" u="none" strike="noStrike" kern="1200" cap="none" spc="0" normalizeH="0" baseline="0" noProof="0" dirty="0" smtClean="0">
                <a:ln>
                  <a:noFill/>
                </a:ln>
                <a:solidFill>
                  <a:srgbClr val="58595B"/>
                </a:solidFill>
                <a:effectLst/>
                <a:uLnTx/>
                <a:uFillTx/>
                <a:latin typeface="Arial" pitchFamily="34" charset="0"/>
                <a:ea typeface="Arial" charset="0"/>
                <a:cs typeface="Arial" pitchFamily="34" charset="0"/>
              </a:rPr>
              <a:t>Third level</a:t>
            </a:r>
          </a:p>
          <a:p>
            <a:pPr marL="540000" marR="0" lvl="3" indent="-180000" algn="l" defTabSz="914400" rtl="0" eaLnBrk="0" fontAlgn="base" latinLnBrk="0" hangingPunct="0">
              <a:lnSpc>
                <a:spcPct val="100000"/>
              </a:lnSpc>
              <a:spcBef>
                <a:spcPts val="0"/>
              </a:spcBef>
              <a:spcAft>
                <a:spcPts val="1200"/>
              </a:spcAft>
              <a:buClrTx/>
              <a:buSzTx/>
              <a:buFont typeface="Arial"/>
              <a:buChar char="•"/>
              <a:tabLst/>
              <a:defRPr/>
            </a:pPr>
            <a:r>
              <a:rPr kumimoji="0" lang="en-US" sz="1200" b="0" i="0" u="none" strike="noStrike" kern="1200" cap="none" spc="0" normalizeH="0" baseline="0" noProof="0" dirty="0" smtClean="0">
                <a:ln>
                  <a:noFill/>
                </a:ln>
                <a:solidFill>
                  <a:srgbClr val="58595B"/>
                </a:solidFill>
                <a:effectLst/>
                <a:uLnTx/>
                <a:uFillTx/>
                <a:latin typeface="Arial" pitchFamily="34" charset="0"/>
                <a:ea typeface="Arial" charset="0"/>
                <a:cs typeface="Arial" pitchFamily="34" charset="0"/>
              </a:rPr>
              <a:t>Fourth level</a:t>
            </a:r>
          </a:p>
        </p:txBody>
      </p:sp>
      <p:sp>
        <p:nvSpPr>
          <p:cNvPr id="61" name="Title 1"/>
          <p:cNvSpPr>
            <a:spLocks noGrp="1"/>
          </p:cNvSpPr>
          <p:nvPr>
            <p:ph type="title"/>
          </p:nvPr>
        </p:nvSpPr>
        <p:spPr>
          <a:xfrm>
            <a:off x="719134" y="0"/>
            <a:ext cx="6291266" cy="1079499"/>
          </a:xfrm>
        </p:spPr>
        <p:txBody>
          <a:bodyPr/>
          <a:lstStyle/>
          <a:p>
            <a:r>
              <a:rPr lang="en-GB" dirty="0" smtClean="0"/>
              <a:t>Click to edit Master title style</a:t>
            </a:r>
            <a:endParaRPr lang="en-US" dirty="0"/>
          </a:p>
        </p:txBody>
      </p:sp>
      <p:cxnSp>
        <p:nvCxnSpPr>
          <p:cNvPr id="62" name="Straight Connector 61"/>
          <p:cNvCxnSpPr/>
          <p:nvPr userDrawn="1"/>
        </p:nvCxnSpPr>
        <p:spPr bwMode="auto">
          <a:xfrm>
            <a:off x="-3083" y="1079500"/>
            <a:ext cx="9144000" cy="0"/>
          </a:xfrm>
          <a:prstGeom prst="line">
            <a:avLst/>
          </a:prstGeom>
          <a:ln w="3175"/>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98058306"/>
      </p:ext>
    </p:extLst>
  </p:cSld>
  <p:clrMapOvr>
    <a:masterClrMapping/>
  </p:clrMapOvr>
  <p:timing>
    <p:tnLst>
      <p:par>
        <p:cTn id="1" dur="indefinite" restart="never" nodeType="tmRoot"/>
      </p:par>
    </p:tnLst>
  </p:timing>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37_Custom Layout">
    <p:spTree>
      <p:nvGrpSpPr>
        <p:cNvPr id="1" name=""/>
        <p:cNvGrpSpPr/>
        <p:nvPr/>
      </p:nvGrpSpPr>
      <p:grpSpPr>
        <a:xfrm>
          <a:off x="0" y="0"/>
          <a:ext cx="0" cy="0"/>
          <a:chOff x="0" y="0"/>
          <a:chExt cx="0" cy="0"/>
        </a:xfrm>
      </p:grpSpPr>
      <p:sp>
        <p:nvSpPr>
          <p:cNvPr id="2" name="Rectangle 1"/>
          <p:cNvSpPr/>
          <p:nvPr userDrawn="1"/>
        </p:nvSpPr>
        <p:spPr>
          <a:xfrm>
            <a:off x="0" y="-30574"/>
            <a:ext cx="9144000" cy="6888574"/>
          </a:xfrm>
          <a:prstGeom prst="rect">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rtlCol="0" anchor="t"/>
          <a:lstStyle/>
          <a:p>
            <a:pPr algn="ctr">
              <a:spcAft>
                <a:spcPts val="600"/>
              </a:spcAft>
            </a:pPr>
            <a:endParaRPr lang="en-US" dirty="0" smtClean="0"/>
          </a:p>
        </p:txBody>
      </p:sp>
      <p:sp>
        <p:nvSpPr>
          <p:cNvPr id="4" name="Rectangle 3"/>
          <p:cNvSpPr/>
          <p:nvPr userDrawn="1"/>
        </p:nvSpPr>
        <p:spPr>
          <a:xfrm>
            <a:off x="1590" y="-30574"/>
            <a:ext cx="9144000" cy="4868042"/>
          </a:xfrm>
          <a:prstGeom prst="rect">
            <a:avLst/>
          </a:prstGeom>
          <a:solidFill>
            <a:schemeClr val="accent1">
              <a:lumMod val="20000"/>
              <a:lumOff val="8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t"/>
          <a:lstStyle/>
          <a:p>
            <a:pPr algn="ctr">
              <a:spcAft>
                <a:spcPts val="600"/>
              </a:spcAft>
            </a:pPr>
            <a:endParaRPr lang="en-US" dirty="0" smtClean="0"/>
          </a:p>
        </p:txBody>
      </p:sp>
      <p:cxnSp>
        <p:nvCxnSpPr>
          <p:cNvPr id="373" name="Straight Connector 372"/>
          <p:cNvCxnSpPr>
            <a:stCxn id="371" idx="3"/>
            <a:endCxn id="369" idx="3"/>
          </p:cNvCxnSpPr>
          <p:nvPr userDrawn="1"/>
        </p:nvCxnSpPr>
        <p:spPr>
          <a:xfrm flipH="1" flipV="1">
            <a:off x="342463" y="4093510"/>
            <a:ext cx="1463659" cy="410974"/>
          </a:xfrm>
          <a:prstGeom prst="line">
            <a:avLst/>
          </a:prstGeom>
          <a:ln w="3175"/>
          <a:effectLst/>
        </p:spPr>
        <p:style>
          <a:lnRef idx="2">
            <a:schemeClr val="accent1"/>
          </a:lnRef>
          <a:fillRef idx="0">
            <a:schemeClr val="accent1"/>
          </a:fillRef>
          <a:effectRef idx="1">
            <a:schemeClr val="accent1"/>
          </a:effectRef>
          <a:fontRef idx="minor">
            <a:schemeClr val="tx1"/>
          </a:fontRef>
        </p:style>
      </p:cxnSp>
      <p:cxnSp>
        <p:nvCxnSpPr>
          <p:cNvPr id="254" name="Straight Connector 253"/>
          <p:cNvCxnSpPr>
            <a:stCxn id="253" idx="3"/>
          </p:cNvCxnSpPr>
          <p:nvPr userDrawn="1"/>
        </p:nvCxnSpPr>
        <p:spPr>
          <a:xfrm flipH="1" flipV="1">
            <a:off x="889192" y="4868960"/>
            <a:ext cx="670930" cy="611496"/>
          </a:xfrm>
          <a:prstGeom prst="line">
            <a:avLst/>
          </a:prstGeom>
          <a:ln w="3175">
            <a:solidFill>
              <a:srgbClr val="2A9CFF"/>
            </a:solidFill>
          </a:ln>
          <a:effectLst/>
        </p:spPr>
        <p:style>
          <a:lnRef idx="2">
            <a:schemeClr val="accent1"/>
          </a:lnRef>
          <a:fillRef idx="0">
            <a:schemeClr val="accent1"/>
          </a:fillRef>
          <a:effectRef idx="1">
            <a:schemeClr val="accent1"/>
          </a:effectRef>
          <a:fontRef idx="minor">
            <a:schemeClr val="tx1"/>
          </a:fontRef>
        </p:style>
      </p:cxnSp>
      <p:cxnSp>
        <p:nvCxnSpPr>
          <p:cNvPr id="383" name="Straight Connector 382"/>
          <p:cNvCxnSpPr>
            <a:stCxn id="382" idx="3"/>
            <a:endCxn id="379" idx="3"/>
          </p:cNvCxnSpPr>
          <p:nvPr userDrawn="1"/>
        </p:nvCxnSpPr>
        <p:spPr>
          <a:xfrm flipH="1">
            <a:off x="3711393" y="4428284"/>
            <a:ext cx="1546848" cy="255494"/>
          </a:xfrm>
          <a:prstGeom prst="line">
            <a:avLst/>
          </a:prstGeom>
          <a:ln w="3175"/>
          <a:effectLst/>
        </p:spPr>
        <p:style>
          <a:lnRef idx="2">
            <a:schemeClr val="accent1"/>
          </a:lnRef>
          <a:fillRef idx="0">
            <a:schemeClr val="accent1"/>
          </a:fillRef>
          <a:effectRef idx="1">
            <a:schemeClr val="accent1"/>
          </a:effectRef>
          <a:fontRef idx="minor">
            <a:schemeClr val="tx1"/>
          </a:fontRef>
        </p:style>
      </p:cxnSp>
      <p:cxnSp>
        <p:nvCxnSpPr>
          <p:cNvPr id="593" name="Straight Connector 592"/>
          <p:cNvCxnSpPr>
            <a:stCxn id="592" idx="3"/>
            <a:endCxn id="589" idx="3"/>
          </p:cNvCxnSpPr>
          <p:nvPr userDrawn="1"/>
        </p:nvCxnSpPr>
        <p:spPr>
          <a:xfrm>
            <a:off x="7656074" y="-724841"/>
            <a:ext cx="358164" cy="949761"/>
          </a:xfrm>
          <a:prstGeom prst="line">
            <a:avLst/>
          </a:prstGeom>
          <a:ln w="3175"/>
          <a:effectLst/>
        </p:spPr>
        <p:style>
          <a:lnRef idx="2">
            <a:schemeClr val="accent1"/>
          </a:lnRef>
          <a:fillRef idx="0">
            <a:schemeClr val="accent1"/>
          </a:fillRef>
          <a:effectRef idx="1">
            <a:schemeClr val="accent1"/>
          </a:effectRef>
          <a:fontRef idx="minor">
            <a:schemeClr val="tx1"/>
          </a:fontRef>
        </p:style>
      </p:cxnSp>
      <p:cxnSp>
        <p:nvCxnSpPr>
          <p:cNvPr id="609" name="Straight Connector 608"/>
          <p:cNvCxnSpPr>
            <a:stCxn id="608" idx="3"/>
            <a:endCxn id="585" idx="3"/>
          </p:cNvCxnSpPr>
          <p:nvPr userDrawn="1"/>
        </p:nvCxnSpPr>
        <p:spPr>
          <a:xfrm flipH="1" flipV="1">
            <a:off x="6652868" y="273479"/>
            <a:ext cx="823330" cy="333059"/>
          </a:xfrm>
          <a:prstGeom prst="line">
            <a:avLst/>
          </a:prstGeom>
          <a:ln w="3175">
            <a:solidFill>
              <a:srgbClr val="2A9CFF"/>
            </a:solidFill>
          </a:ln>
          <a:effectLst/>
        </p:spPr>
        <p:style>
          <a:lnRef idx="2">
            <a:schemeClr val="accent1"/>
          </a:lnRef>
          <a:fillRef idx="0">
            <a:schemeClr val="accent1"/>
          </a:fillRef>
          <a:effectRef idx="1">
            <a:schemeClr val="accent1"/>
          </a:effectRef>
          <a:fontRef idx="minor">
            <a:schemeClr val="tx1"/>
          </a:fontRef>
        </p:style>
      </p:cxnSp>
      <p:cxnSp>
        <p:nvCxnSpPr>
          <p:cNvPr id="572" name="Straight Connector 571"/>
          <p:cNvCxnSpPr/>
          <p:nvPr userDrawn="1"/>
        </p:nvCxnSpPr>
        <p:spPr>
          <a:xfrm flipV="1">
            <a:off x="6943333" y="1204473"/>
            <a:ext cx="242400" cy="578111"/>
          </a:xfrm>
          <a:prstGeom prst="line">
            <a:avLst/>
          </a:prstGeom>
          <a:ln w="3175">
            <a:solidFill>
              <a:srgbClr val="2A9CFF"/>
            </a:solidFill>
          </a:ln>
          <a:effectLst/>
        </p:spPr>
        <p:style>
          <a:lnRef idx="2">
            <a:schemeClr val="accent1"/>
          </a:lnRef>
          <a:fillRef idx="0">
            <a:schemeClr val="accent1"/>
          </a:fillRef>
          <a:effectRef idx="1">
            <a:schemeClr val="accent1"/>
          </a:effectRef>
          <a:fontRef idx="minor">
            <a:schemeClr val="tx1"/>
          </a:fontRef>
        </p:style>
      </p:cxnSp>
      <p:cxnSp>
        <p:nvCxnSpPr>
          <p:cNvPr id="337" name="Straight Connector 336"/>
          <p:cNvCxnSpPr>
            <a:stCxn id="334" idx="3"/>
            <a:endCxn id="338" idx="3"/>
          </p:cNvCxnSpPr>
          <p:nvPr userDrawn="1"/>
        </p:nvCxnSpPr>
        <p:spPr>
          <a:xfrm flipV="1">
            <a:off x="3496593" y="3378052"/>
            <a:ext cx="242400" cy="578111"/>
          </a:xfrm>
          <a:prstGeom prst="line">
            <a:avLst/>
          </a:prstGeom>
          <a:ln w="3175">
            <a:solidFill>
              <a:srgbClr val="2A9CFF"/>
            </a:solidFill>
          </a:ln>
          <a:effectLst/>
        </p:spPr>
        <p:style>
          <a:lnRef idx="2">
            <a:schemeClr val="accent1"/>
          </a:lnRef>
          <a:fillRef idx="0">
            <a:schemeClr val="accent1"/>
          </a:fillRef>
          <a:effectRef idx="1">
            <a:schemeClr val="accent1"/>
          </a:effectRef>
          <a:fontRef idx="minor">
            <a:schemeClr val="tx1"/>
          </a:fontRef>
        </p:style>
      </p:cxnSp>
      <p:cxnSp>
        <p:nvCxnSpPr>
          <p:cNvPr id="385" name="Straight Connector 384"/>
          <p:cNvCxnSpPr>
            <a:stCxn id="334" idx="3"/>
          </p:cNvCxnSpPr>
          <p:nvPr userDrawn="1"/>
        </p:nvCxnSpPr>
        <p:spPr>
          <a:xfrm>
            <a:off x="3496593" y="3956163"/>
            <a:ext cx="214800" cy="727615"/>
          </a:xfrm>
          <a:prstGeom prst="line">
            <a:avLst/>
          </a:prstGeom>
          <a:ln w="3175"/>
          <a:effectLst/>
        </p:spPr>
        <p:style>
          <a:lnRef idx="2">
            <a:schemeClr val="accent1"/>
          </a:lnRef>
          <a:fillRef idx="0">
            <a:schemeClr val="accent1"/>
          </a:fillRef>
          <a:effectRef idx="1">
            <a:schemeClr val="accent1"/>
          </a:effectRef>
          <a:fontRef idx="minor">
            <a:schemeClr val="tx1"/>
          </a:fontRef>
        </p:style>
      </p:cxnSp>
      <p:cxnSp>
        <p:nvCxnSpPr>
          <p:cNvPr id="241" name="Straight Connector 240"/>
          <p:cNvCxnSpPr>
            <a:stCxn id="240" idx="3"/>
            <a:endCxn id="239" idx="3"/>
          </p:cNvCxnSpPr>
          <p:nvPr userDrawn="1"/>
        </p:nvCxnSpPr>
        <p:spPr>
          <a:xfrm>
            <a:off x="1892398" y="3862039"/>
            <a:ext cx="358164" cy="949761"/>
          </a:xfrm>
          <a:prstGeom prst="line">
            <a:avLst/>
          </a:prstGeom>
          <a:ln w="3175"/>
          <a:effectLst/>
        </p:spPr>
        <p:style>
          <a:lnRef idx="2">
            <a:schemeClr val="accent1"/>
          </a:lnRef>
          <a:fillRef idx="0">
            <a:schemeClr val="accent1"/>
          </a:fillRef>
          <a:effectRef idx="1">
            <a:schemeClr val="accent1"/>
          </a:effectRef>
          <a:fontRef idx="minor">
            <a:schemeClr val="tx1"/>
          </a:fontRef>
        </p:style>
      </p:cxnSp>
      <p:cxnSp>
        <p:nvCxnSpPr>
          <p:cNvPr id="238" name="Straight Connector 237"/>
          <p:cNvCxnSpPr>
            <a:stCxn id="237" idx="3"/>
            <a:endCxn id="239" idx="3"/>
          </p:cNvCxnSpPr>
          <p:nvPr userDrawn="1"/>
        </p:nvCxnSpPr>
        <p:spPr>
          <a:xfrm flipV="1">
            <a:off x="2008162" y="4811800"/>
            <a:ext cx="242400" cy="578111"/>
          </a:xfrm>
          <a:prstGeom prst="line">
            <a:avLst/>
          </a:prstGeom>
          <a:ln w="3175">
            <a:solidFill>
              <a:srgbClr val="2A9CFF"/>
            </a:solidFill>
          </a:ln>
          <a:effectLst/>
        </p:spPr>
        <p:style>
          <a:lnRef idx="2">
            <a:schemeClr val="accent1"/>
          </a:lnRef>
          <a:fillRef idx="0">
            <a:schemeClr val="accent1"/>
          </a:fillRef>
          <a:effectRef idx="1">
            <a:schemeClr val="accent1"/>
          </a:effectRef>
          <a:fontRef idx="minor">
            <a:schemeClr val="tx1"/>
          </a:fontRef>
        </p:style>
      </p:cxnSp>
      <p:cxnSp>
        <p:nvCxnSpPr>
          <p:cNvPr id="229" name="Straight Connector 228"/>
          <p:cNvCxnSpPr>
            <a:endCxn id="237" idx="3"/>
          </p:cNvCxnSpPr>
          <p:nvPr userDrawn="1"/>
        </p:nvCxnSpPr>
        <p:spPr>
          <a:xfrm>
            <a:off x="889192" y="4868960"/>
            <a:ext cx="1118970" cy="520951"/>
          </a:xfrm>
          <a:prstGeom prst="line">
            <a:avLst/>
          </a:prstGeom>
          <a:ln w="3175">
            <a:solidFill>
              <a:srgbClr val="2A9CFF"/>
            </a:solidFill>
          </a:ln>
          <a:effectLst/>
        </p:spPr>
        <p:style>
          <a:lnRef idx="2">
            <a:schemeClr val="accent1"/>
          </a:lnRef>
          <a:fillRef idx="0">
            <a:schemeClr val="accent1"/>
          </a:fillRef>
          <a:effectRef idx="1">
            <a:schemeClr val="accent1"/>
          </a:effectRef>
          <a:fontRef idx="minor">
            <a:schemeClr val="tx1"/>
          </a:fontRef>
        </p:style>
      </p:cxnSp>
      <p:cxnSp>
        <p:nvCxnSpPr>
          <p:cNvPr id="256" name="Straight Connector 255"/>
          <p:cNvCxnSpPr>
            <a:stCxn id="255" idx="3"/>
            <a:endCxn id="235" idx="3"/>
          </p:cNvCxnSpPr>
          <p:nvPr userDrawn="1"/>
        </p:nvCxnSpPr>
        <p:spPr>
          <a:xfrm flipH="1" flipV="1">
            <a:off x="889192" y="4860359"/>
            <a:ext cx="823330" cy="333059"/>
          </a:xfrm>
          <a:prstGeom prst="line">
            <a:avLst/>
          </a:prstGeom>
          <a:ln w="3175">
            <a:solidFill>
              <a:srgbClr val="2A9CFF"/>
            </a:solidFill>
          </a:ln>
          <a:effectLst/>
        </p:spPr>
        <p:style>
          <a:lnRef idx="2">
            <a:schemeClr val="accent1"/>
          </a:lnRef>
          <a:fillRef idx="0">
            <a:schemeClr val="accent1"/>
          </a:fillRef>
          <a:effectRef idx="1">
            <a:schemeClr val="accent1"/>
          </a:effectRef>
          <a:fontRef idx="minor">
            <a:schemeClr val="tx1"/>
          </a:fontRef>
        </p:style>
      </p:cxnSp>
      <p:cxnSp>
        <p:nvCxnSpPr>
          <p:cNvPr id="246" name="Straight Connector 245"/>
          <p:cNvCxnSpPr>
            <a:stCxn id="245" idx="3"/>
          </p:cNvCxnSpPr>
          <p:nvPr userDrawn="1"/>
        </p:nvCxnSpPr>
        <p:spPr>
          <a:xfrm flipV="1">
            <a:off x="240687" y="4868960"/>
            <a:ext cx="648505" cy="619199"/>
          </a:xfrm>
          <a:prstGeom prst="line">
            <a:avLst/>
          </a:prstGeom>
          <a:ln w="3175">
            <a:solidFill>
              <a:srgbClr val="2A9CFF"/>
            </a:solidFill>
          </a:ln>
          <a:effectLst/>
        </p:spPr>
        <p:style>
          <a:lnRef idx="2">
            <a:schemeClr val="accent1"/>
          </a:lnRef>
          <a:fillRef idx="0">
            <a:schemeClr val="accent1"/>
          </a:fillRef>
          <a:effectRef idx="1">
            <a:schemeClr val="accent1"/>
          </a:effectRef>
          <a:fontRef idx="minor">
            <a:schemeClr val="tx1"/>
          </a:fontRef>
        </p:style>
      </p:cxnSp>
      <p:cxnSp>
        <p:nvCxnSpPr>
          <p:cNvPr id="244" name="Straight Connector 243"/>
          <p:cNvCxnSpPr>
            <a:stCxn id="243" idx="3"/>
          </p:cNvCxnSpPr>
          <p:nvPr userDrawn="1"/>
        </p:nvCxnSpPr>
        <p:spPr>
          <a:xfrm flipV="1">
            <a:off x="84941" y="4860360"/>
            <a:ext cx="804251" cy="367189"/>
          </a:xfrm>
          <a:prstGeom prst="line">
            <a:avLst/>
          </a:prstGeom>
          <a:ln w="3175">
            <a:solidFill>
              <a:srgbClr val="2A9CFF"/>
            </a:solidFill>
          </a:ln>
          <a:effectLst/>
        </p:spPr>
        <p:style>
          <a:lnRef idx="2">
            <a:schemeClr val="accent1"/>
          </a:lnRef>
          <a:fillRef idx="0">
            <a:schemeClr val="accent1"/>
          </a:fillRef>
          <a:effectRef idx="1">
            <a:schemeClr val="accent1"/>
          </a:effectRef>
          <a:fontRef idx="minor">
            <a:schemeClr val="tx1"/>
          </a:fontRef>
        </p:style>
      </p:cxnSp>
      <p:cxnSp>
        <p:nvCxnSpPr>
          <p:cNvPr id="372" name="Straight Connector 371"/>
          <p:cNvCxnSpPr>
            <a:stCxn id="370" idx="3"/>
            <a:endCxn id="369" idx="3"/>
          </p:cNvCxnSpPr>
          <p:nvPr userDrawn="1"/>
        </p:nvCxnSpPr>
        <p:spPr>
          <a:xfrm flipV="1">
            <a:off x="224475" y="4093510"/>
            <a:ext cx="117988" cy="480893"/>
          </a:xfrm>
          <a:prstGeom prst="line">
            <a:avLst/>
          </a:prstGeom>
          <a:ln w="3175"/>
          <a:effectLst/>
        </p:spPr>
        <p:style>
          <a:lnRef idx="2">
            <a:schemeClr val="accent1"/>
          </a:lnRef>
          <a:fillRef idx="0">
            <a:schemeClr val="accent1"/>
          </a:fillRef>
          <a:effectRef idx="1">
            <a:schemeClr val="accent1"/>
          </a:effectRef>
          <a:fontRef idx="minor">
            <a:schemeClr val="tx1"/>
          </a:fontRef>
        </p:style>
      </p:cxnSp>
      <p:cxnSp>
        <p:nvCxnSpPr>
          <p:cNvPr id="405" name="Straight Connector 404"/>
          <p:cNvCxnSpPr>
            <a:stCxn id="369" idx="3"/>
            <a:endCxn id="304" idx="3"/>
          </p:cNvCxnSpPr>
          <p:nvPr userDrawn="1"/>
        </p:nvCxnSpPr>
        <p:spPr>
          <a:xfrm flipV="1">
            <a:off x="342463" y="3198758"/>
            <a:ext cx="1491259" cy="894752"/>
          </a:xfrm>
          <a:prstGeom prst="line">
            <a:avLst/>
          </a:prstGeom>
          <a:ln w="3175"/>
          <a:effectLst/>
        </p:spPr>
        <p:style>
          <a:lnRef idx="2">
            <a:schemeClr val="accent1"/>
          </a:lnRef>
          <a:fillRef idx="0">
            <a:schemeClr val="accent1"/>
          </a:fillRef>
          <a:effectRef idx="1">
            <a:schemeClr val="accent1"/>
          </a:effectRef>
          <a:fontRef idx="minor">
            <a:schemeClr val="tx1"/>
          </a:fontRef>
        </p:style>
      </p:cxnSp>
      <p:cxnSp>
        <p:nvCxnSpPr>
          <p:cNvPr id="632" name="Straight Connector 631"/>
          <p:cNvCxnSpPr>
            <a:stCxn id="631" idx="3"/>
          </p:cNvCxnSpPr>
          <p:nvPr userDrawn="1"/>
        </p:nvCxnSpPr>
        <p:spPr>
          <a:xfrm flipH="1" flipV="1">
            <a:off x="419669" y="2011183"/>
            <a:ext cx="1739923" cy="667759"/>
          </a:xfrm>
          <a:prstGeom prst="line">
            <a:avLst/>
          </a:prstGeom>
          <a:ln w="3175"/>
          <a:effectLst/>
        </p:spPr>
        <p:style>
          <a:lnRef idx="2">
            <a:schemeClr val="accent1"/>
          </a:lnRef>
          <a:fillRef idx="0">
            <a:schemeClr val="accent1"/>
          </a:fillRef>
          <a:effectRef idx="1">
            <a:schemeClr val="accent1"/>
          </a:effectRef>
          <a:fontRef idx="minor">
            <a:schemeClr val="tx1"/>
          </a:fontRef>
        </p:style>
      </p:cxnSp>
      <p:cxnSp>
        <p:nvCxnSpPr>
          <p:cNvPr id="645" name="Straight Connector 644"/>
          <p:cNvCxnSpPr>
            <a:stCxn id="644" idx="3"/>
            <a:endCxn id="646" idx="3"/>
          </p:cNvCxnSpPr>
          <p:nvPr userDrawn="1"/>
        </p:nvCxnSpPr>
        <p:spPr>
          <a:xfrm flipV="1">
            <a:off x="1005774" y="1031631"/>
            <a:ext cx="242400" cy="578111"/>
          </a:xfrm>
          <a:prstGeom prst="line">
            <a:avLst/>
          </a:prstGeom>
          <a:ln w="3175">
            <a:solidFill>
              <a:srgbClr val="2A9CFF"/>
            </a:solidFill>
          </a:ln>
          <a:effectLst/>
        </p:spPr>
        <p:style>
          <a:lnRef idx="2">
            <a:schemeClr val="accent1"/>
          </a:lnRef>
          <a:fillRef idx="0">
            <a:schemeClr val="accent1"/>
          </a:fillRef>
          <a:effectRef idx="1">
            <a:schemeClr val="accent1"/>
          </a:effectRef>
          <a:fontRef idx="minor">
            <a:schemeClr val="tx1"/>
          </a:fontRef>
        </p:style>
      </p:cxnSp>
      <p:cxnSp>
        <p:nvCxnSpPr>
          <p:cNvPr id="634" name="Straight Connector 633"/>
          <p:cNvCxnSpPr>
            <a:stCxn id="633" idx="3"/>
          </p:cNvCxnSpPr>
          <p:nvPr userDrawn="1"/>
        </p:nvCxnSpPr>
        <p:spPr>
          <a:xfrm flipH="1">
            <a:off x="419669" y="1755689"/>
            <a:ext cx="1546848" cy="255495"/>
          </a:xfrm>
          <a:prstGeom prst="line">
            <a:avLst/>
          </a:prstGeom>
          <a:ln w="3175"/>
          <a:effectLst/>
        </p:spPr>
        <p:style>
          <a:lnRef idx="2">
            <a:schemeClr val="accent1"/>
          </a:lnRef>
          <a:fillRef idx="0">
            <a:schemeClr val="accent1"/>
          </a:fillRef>
          <a:effectRef idx="1">
            <a:schemeClr val="accent1"/>
          </a:effectRef>
          <a:fontRef idx="minor">
            <a:schemeClr val="tx1"/>
          </a:fontRef>
        </p:style>
      </p:cxnSp>
      <p:cxnSp>
        <p:nvCxnSpPr>
          <p:cNvPr id="390" name="Straight Connector 389"/>
          <p:cNvCxnSpPr>
            <a:stCxn id="388" idx="3"/>
            <a:endCxn id="387" idx="3"/>
          </p:cNvCxnSpPr>
          <p:nvPr userDrawn="1"/>
        </p:nvCxnSpPr>
        <p:spPr>
          <a:xfrm flipV="1">
            <a:off x="4325098" y="2755369"/>
            <a:ext cx="725830" cy="179294"/>
          </a:xfrm>
          <a:prstGeom prst="line">
            <a:avLst/>
          </a:prstGeom>
          <a:ln w="3175"/>
          <a:effectLst/>
        </p:spPr>
        <p:style>
          <a:lnRef idx="2">
            <a:schemeClr val="accent1"/>
          </a:lnRef>
          <a:fillRef idx="0">
            <a:schemeClr val="accent1"/>
          </a:fillRef>
          <a:effectRef idx="1">
            <a:schemeClr val="accent1"/>
          </a:effectRef>
          <a:fontRef idx="minor">
            <a:schemeClr val="tx1"/>
          </a:fontRef>
        </p:style>
      </p:cxnSp>
      <p:cxnSp>
        <p:nvCxnSpPr>
          <p:cNvPr id="629" name="Straight Connector 628"/>
          <p:cNvCxnSpPr/>
          <p:nvPr userDrawn="1"/>
        </p:nvCxnSpPr>
        <p:spPr>
          <a:xfrm flipV="1">
            <a:off x="177269" y="2011184"/>
            <a:ext cx="242400" cy="578111"/>
          </a:xfrm>
          <a:prstGeom prst="line">
            <a:avLst/>
          </a:prstGeom>
          <a:ln w="3175">
            <a:solidFill>
              <a:srgbClr val="2A9CFF"/>
            </a:solidFill>
          </a:ln>
          <a:effectLst/>
        </p:spPr>
        <p:style>
          <a:lnRef idx="2">
            <a:schemeClr val="accent1"/>
          </a:lnRef>
          <a:fillRef idx="0">
            <a:schemeClr val="accent1"/>
          </a:fillRef>
          <a:effectRef idx="1">
            <a:schemeClr val="accent1"/>
          </a:effectRef>
          <a:fontRef idx="minor">
            <a:schemeClr val="tx1"/>
          </a:fontRef>
        </p:style>
      </p:cxnSp>
      <p:cxnSp>
        <p:nvCxnSpPr>
          <p:cNvPr id="670" name="Straight Connector 669"/>
          <p:cNvCxnSpPr>
            <a:stCxn id="669" idx="3"/>
            <a:endCxn id="630" idx="3"/>
          </p:cNvCxnSpPr>
          <p:nvPr userDrawn="1"/>
        </p:nvCxnSpPr>
        <p:spPr>
          <a:xfrm flipH="1" flipV="1">
            <a:off x="419669" y="2011183"/>
            <a:ext cx="466713" cy="466597"/>
          </a:xfrm>
          <a:prstGeom prst="line">
            <a:avLst/>
          </a:prstGeom>
          <a:ln w="3175"/>
          <a:effectLst/>
        </p:spPr>
        <p:style>
          <a:lnRef idx="2">
            <a:schemeClr val="accent1"/>
          </a:lnRef>
          <a:fillRef idx="0">
            <a:schemeClr val="accent1"/>
          </a:fillRef>
          <a:effectRef idx="1">
            <a:schemeClr val="accent1"/>
          </a:effectRef>
          <a:fontRef idx="minor">
            <a:schemeClr val="tx1"/>
          </a:fontRef>
        </p:style>
      </p:cxnSp>
      <p:cxnSp>
        <p:nvCxnSpPr>
          <p:cNvPr id="543" name="Straight Connector 542"/>
          <p:cNvCxnSpPr>
            <a:stCxn id="542" idx="3"/>
          </p:cNvCxnSpPr>
          <p:nvPr userDrawn="1"/>
        </p:nvCxnSpPr>
        <p:spPr>
          <a:xfrm flipV="1">
            <a:off x="649006" y="2531874"/>
            <a:ext cx="804251" cy="367189"/>
          </a:xfrm>
          <a:prstGeom prst="line">
            <a:avLst/>
          </a:prstGeom>
          <a:ln w="3175">
            <a:solidFill>
              <a:srgbClr val="2A9CFF"/>
            </a:solidFill>
          </a:ln>
          <a:effectLst/>
        </p:spPr>
        <p:style>
          <a:lnRef idx="2">
            <a:schemeClr val="accent1"/>
          </a:lnRef>
          <a:fillRef idx="0">
            <a:schemeClr val="accent1"/>
          </a:fillRef>
          <a:effectRef idx="1">
            <a:schemeClr val="accent1"/>
          </a:effectRef>
          <a:fontRef idx="minor">
            <a:schemeClr val="tx1"/>
          </a:fontRef>
        </p:style>
      </p:cxnSp>
      <p:cxnSp>
        <p:nvCxnSpPr>
          <p:cNvPr id="309" name="Straight Connector 308"/>
          <p:cNvCxnSpPr>
            <a:stCxn id="290" idx="3"/>
            <a:endCxn id="311" idx="3"/>
          </p:cNvCxnSpPr>
          <p:nvPr userDrawn="1"/>
        </p:nvCxnSpPr>
        <p:spPr>
          <a:xfrm>
            <a:off x="134475" y="3024310"/>
            <a:ext cx="2243148" cy="402301"/>
          </a:xfrm>
          <a:prstGeom prst="line">
            <a:avLst/>
          </a:prstGeom>
          <a:ln w="3175"/>
          <a:effectLst/>
        </p:spPr>
        <p:style>
          <a:lnRef idx="2">
            <a:schemeClr val="accent1"/>
          </a:lnRef>
          <a:fillRef idx="0">
            <a:schemeClr val="accent1"/>
          </a:fillRef>
          <a:effectRef idx="1">
            <a:schemeClr val="accent1"/>
          </a:effectRef>
          <a:fontRef idx="minor">
            <a:schemeClr val="tx1"/>
          </a:fontRef>
        </p:style>
      </p:cxnSp>
      <p:cxnSp>
        <p:nvCxnSpPr>
          <p:cNvPr id="651" name="Straight Connector 650"/>
          <p:cNvCxnSpPr>
            <a:stCxn id="642" idx="3"/>
            <a:endCxn id="646" idx="3"/>
          </p:cNvCxnSpPr>
          <p:nvPr userDrawn="1"/>
        </p:nvCxnSpPr>
        <p:spPr>
          <a:xfrm flipV="1">
            <a:off x="-113196" y="1031631"/>
            <a:ext cx="1361370" cy="48559"/>
          </a:xfrm>
          <a:prstGeom prst="line">
            <a:avLst/>
          </a:prstGeom>
          <a:ln w="3175"/>
          <a:effectLst/>
        </p:spPr>
        <p:style>
          <a:lnRef idx="2">
            <a:schemeClr val="accent1"/>
          </a:lnRef>
          <a:fillRef idx="0">
            <a:schemeClr val="accent1"/>
          </a:fillRef>
          <a:effectRef idx="1">
            <a:schemeClr val="accent1"/>
          </a:effectRef>
          <a:fontRef idx="minor">
            <a:schemeClr val="tx1"/>
          </a:fontRef>
        </p:style>
      </p:cxnSp>
      <p:cxnSp>
        <p:nvCxnSpPr>
          <p:cNvPr id="622" name="Straight Connector 621"/>
          <p:cNvCxnSpPr>
            <a:endCxn id="644" idx="3"/>
          </p:cNvCxnSpPr>
          <p:nvPr userDrawn="1"/>
        </p:nvCxnSpPr>
        <p:spPr>
          <a:xfrm>
            <a:off x="-113196" y="1088791"/>
            <a:ext cx="1118970" cy="520951"/>
          </a:xfrm>
          <a:prstGeom prst="line">
            <a:avLst/>
          </a:prstGeom>
          <a:ln w="3175">
            <a:solidFill>
              <a:srgbClr val="2A9CFF"/>
            </a:solidFill>
          </a:ln>
          <a:effectLst/>
        </p:spPr>
        <p:style>
          <a:lnRef idx="2">
            <a:schemeClr val="accent1"/>
          </a:lnRef>
          <a:fillRef idx="0">
            <a:schemeClr val="accent1"/>
          </a:fillRef>
          <a:effectRef idx="1">
            <a:schemeClr val="accent1"/>
          </a:effectRef>
          <a:fontRef idx="minor">
            <a:schemeClr val="tx1"/>
          </a:fontRef>
        </p:style>
      </p:cxnSp>
      <p:cxnSp>
        <p:nvCxnSpPr>
          <p:cNvPr id="666" name="Straight Connector 665"/>
          <p:cNvCxnSpPr>
            <a:stCxn id="665" idx="3"/>
            <a:endCxn id="642" idx="3"/>
          </p:cNvCxnSpPr>
          <p:nvPr userDrawn="1"/>
        </p:nvCxnSpPr>
        <p:spPr>
          <a:xfrm flipH="1" flipV="1">
            <a:off x="-113196" y="1080190"/>
            <a:ext cx="823330" cy="333059"/>
          </a:xfrm>
          <a:prstGeom prst="line">
            <a:avLst/>
          </a:prstGeom>
          <a:ln w="3175">
            <a:solidFill>
              <a:srgbClr val="2A9CFF"/>
            </a:solidFill>
          </a:ln>
          <a:effectLst/>
        </p:spPr>
        <p:style>
          <a:lnRef idx="2">
            <a:schemeClr val="accent1"/>
          </a:lnRef>
          <a:fillRef idx="0">
            <a:schemeClr val="accent1"/>
          </a:fillRef>
          <a:effectRef idx="1">
            <a:schemeClr val="accent1"/>
          </a:effectRef>
          <a:fontRef idx="minor">
            <a:schemeClr val="tx1"/>
          </a:fontRef>
        </p:style>
      </p:cxnSp>
      <p:cxnSp>
        <p:nvCxnSpPr>
          <p:cNvPr id="664" name="Straight Connector 663"/>
          <p:cNvCxnSpPr>
            <a:stCxn id="663" idx="3"/>
          </p:cNvCxnSpPr>
          <p:nvPr userDrawn="1"/>
        </p:nvCxnSpPr>
        <p:spPr>
          <a:xfrm flipH="1" flipV="1">
            <a:off x="-113196" y="1088791"/>
            <a:ext cx="670930" cy="611496"/>
          </a:xfrm>
          <a:prstGeom prst="line">
            <a:avLst/>
          </a:prstGeom>
          <a:ln w="3175">
            <a:solidFill>
              <a:srgbClr val="2A9CFF"/>
            </a:solidFill>
          </a:ln>
          <a:effectLst/>
        </p:spPr>
        <p:style>
          <a:lnRef idx="2">
            <a:schemeClr val="accent1"/>
          </a:lnRef>
          <a:fillRef idx="0">
            <a:schemeClr val="accent1"/>
          </a:fillRef>
          <a:effectRef idx="1">
            <a:schemeClr val="accent1"/>
          </a:effectRef>
          <a:fontRef idx="minor">
            <a:schemeClr val="tx1"/>
          </a:fontRef>
        </p:style>
      </p:cxnSp>
      <p:cxnSp>
        <p:nvCxnSpPr>
          <p:cNvPr id="662" name="Straight Connector 661"/>
          <p:cNvCxnSpPr>
            <a:stCxn id="661" idx="3"/>
            <a:endCxn id="642" idx="3"/>
          </p:cNvCxnSpPr>
          <p:nvPr userDrawn="1"/>
        </p:nvCxnSpPr>
        <p:spPr>
          <a:xfrm flipH="1" flipV="1">
            <a:off x="-113196" y="1080190"/>
            <a:ext cx="290465" cy="860608"/>
          </a:xfrm>
          <a:prstGeom prst="line">
            <a:avLst/>
          </a:prstGeom>
          <a:ln w="3175">
            <a:solidFill>
              <a:srgbClr val="2A9CFF"/>
            </a:solidFill>
          </a:ln>
          <a:effectLst/>
        </p:spPr>
        <p:style>
          <a:lnRef idx="2">
            <a:schemeClr val="accent1"/>
          </a:lnRef>
          <a:fillRef idx="0">
            <a:schemeClr val="accent1"/>
          </a:fillRef>
          <a:effectRef idx="1">
            <a:schemeClr val="accent1"/>
          </a:effectRef>
          <a:fontRef idx="minor">
            <a:schemeClr val="tx1"/>
          </a:fontRef>
        </p:style>
      </p:cxnSp>
      <p:cxnSp>
        <p:nvCxnSpPr>
          <p:cNvPr id="396" name="Straight Connector 395"/>
          <p:cNvCxnSpPr>
            <a:stCxn id="394" idx="3"/>
            <a:endCxn id="397" idx="3"/>
          </p:cNvCxnSpPr>
          <p:nvPr userDrawn="1"/>
        </p:nvCxnSpPr>
        <p:spPr>
          <a:xfrm flipV="1">
            <a:off x="7867216" y="3190157"/>
            <a:ext cx="242400" cy="578111"/>
          </a:xfrm>
          <a:prstGeom prst="line">
            <a:avLst/>
          </a:prstGeom>
          <a:ln w="3175">
            <a:solidFill>
              <a:srgbClr val="2A9CFF"/>
            </a:solidFill>
          </a:ln>
          <a:effectLst/>
        </p:spPr>
        <p:style>
          <a:lnRef idx="2">
            <a:schemeClr val="accent1"/>
          </a:lnRef>
          <a:fillRef idx="0">
            <a:schemeClr val="accent1"/>
          </a:fillRef>
          <a:effectRef idx="1">
            <a:schemeClr val="accent1"/>
          </a:effectRef>
          <a:fontRef idx="minor">
            <a:schemeClr val="tx1"/>
          </a:fontRef>
        </p:style>
      </p:cxnSp>
      <p:cxnSp>
        <p:nvCxnSpPr>
          <p:cNvPr id="367" name="Straight Connector 366"/>
          <p:cNvCxnSpPr>
            <a:stCxn id="392" idx="3"/>
            <a:endCxn id="361" idx="3"/>
          </p:cNvCxnSpPr>
          <p:nvPr userDrawn="1"/>
        </p:nvCxnSpPr>
        <p:spPr>
          <a:xfrm>
            <a:off x="6748246" y="3238716"/>
            <a:ext cx="532865" cy="930993"/>
          </a:xfrm>
          <a:prstGeom prst="line">
            <a:avLst/>
          </a:prstGeom>
          <a:ln w="3175"/>
          <a:effectLst/>
        </p:spPr>
        <p:style>
          <a:lnRef idx="2">
            <a:schemeClr val="accent1"/>
          </a:lnRef>
          <a:fillRef idx="0">
            <a:schemeClr val="accent1"/>
          </a:fillRef>
          <a:effectRef idx="1">
            <a:schemeClr val="accent1"/>
          </a:effectRef>
          <a:fontRef idx="minor">
            <a:schemeClr val="tx1"/>
          </a:fontRef>
        </p:style>
      </p:cxnSp>
      <p:cxnSp>
        <p:nvCxnSpPr>
          <p:cNvPr id="510" name="Straight Connector 509"/>
          <p:cNvCxnSpPr>
            <a:stCxn id="509" idx="3"/>
          </p:cNvCxnSpPr>
          <p:nvPr userDrawn="1"/>
        </p:nvCxnSpPr>
        <p:spPr>
          <a:xfrm flipV="1">
            <a:off x="6099741" y="3247317"/>
            <a:ext cx="648505" cy="619199"/>
          </a:xfrm>
          <a:prstGeom prst="line">
            <a:avLst/>
          </a:prstGeom>
          <a:ln w="3175">
            <a:solidFill>
              <a:srgbClr val="2A9CFF"/>
            </a:solidFill>
          </a:ln>
          <a:effectLst/>
        </p:spPr>
        <p:style>
          <a:lnRef idx="2">
            <a:schemeClr val="accent1"/>
          </a:lnRef>
          <a:fillRef idx="0">
            <a:schemeClr val="accent1"/>
          </a:fillRef>
          <a:effectRef idx="1">
            <a:schemeClr val="accent1"/>
          </a:effectRef>
          <a:fontRef idx="minor">
            <a:schemeClr val="tx1"/>
          </a:fontRef>
        </p:style>
      </p:cxnSp>
      <p:cxnSp>
        <p:nvCxnSpPr>
          <p:cNvPr id="514" name="Straight Connector 513"/>
          <p:cNvCxnSpPr>
            <a:stCxn id="513" idx="3"/>
          </p:cNvCxnSpPr>
          <p:nvPr userDrawn="1"/>
        </p:nvCxnSpPr>
        <p:spPr>
          <a:xfrm flipV="1">
            <a:off x="6380571" y="3238717"/>
            <a:ext cx="367675" cy="807093"/>
          </a:xfrm>
          <a:prstGeom prst="line">
            <a:avLst/>
          </a:prstGeom>
          <a:ln w="3175">
            <a:solidFill>
              <a:srgbClr val="2A9CFF"/>
            </a:solidFill>
          </a:ln>
          <a:effectLst/>
        </p:spPr>
        <p:style>
          <a:lnRef idx="2">
            <a:schemeClr val="accent1"/>
          </a:lnRef>
          <a:fillRef idx="0">
            <a:schemeClr val="accent1"/>
          </a:fillRef>
          <a:effectRef idx="1">
            <a:schemeClr val="accent1"/>
          </a:effectRef>
          <a:fontRef idx="minor">
            <a:schemeClr val="tx1"/>
          </a:fontRef>
        </p:style>
      </p:cxnSp>
      <p:cxnSp>
        <p:nvCxnSpPr>
          <p:cNvPr id="517" name="Straight Connector 516"/>
          <p:cNvCxnSpPr>
            <a:stCxn id="516" idx="3"/>
          </p:cNvCxnSpPr>
          <p:nvPr userDrawn="1"/>
        </p:nvCxnSpPr>
        <p:spPr>
          <a:xfrm flipV="1">
            <a:off x="6714652" y="3238717"/>
            <a:ext cx="33594" cy="868391"/>
          </a:xfrm>
          <a:prstGeom prst="line">
            <a:avLst/>
          </a:prstGeom>
          <a:ln w="3175">
            <a:solidFill>
              <a:srgbClr val="2A9CFF"/>
            </a:solidFill>
          </a:ln>
          <a:effectLst/>
        </p:spPr>
        <p:style>
          <a:lnRef idx="2">
            <a:schemeClr val="accent1"/>
          </a:lnRef>
          <a:fillRef idx="0">
            <a:schemeClr val="accent1"/>
          </a:fillRef>
          <a:effectRef idx="1">
            <a:schemeClr val="accent1"/>
          </a:effectRef>
          <a:fontRef idx="minor">
            <a:schemeClr val="tx1"/>
          </a:fontRef>
        </p:style>
      </p:cxnSp>
      <p:cxnSp>
        <p:nvCxnSpPr>
          <p:cNvPr id="521" name="Straight Connector 520"/>
          <p:cNvCxnSpPr>
            <a:stCxn id="520" idx="3"/>
            <a:endCxn id="392" idx="3"/>
          </p:cNvCxnSpPr>
          <p:nvPr userDrawn="1"/>
        </p:nvCxnSpPr>
        <p:spPr>
          <a:xfrm flipH="1" flipV="1">
            <a:off x="6748246" y="3238716"/>
            <a:ext cx="290465" cy="860608"/>
          </a:xfrm>
          <a:prstGeom prst="line">
            <a:avLst/>
          </a:prstGeom>
          <a:ln w="3175">
            <a:solidFill>
              <a:srgbClr val="2A9CFF"/>
            </a:solidFill>
          </a:ln>
          <a:effectLst/>
        </p:spPr>
        <p:style>
          <a:lnRef idx="2">
            <a:schemeClr val="accent1"/>
          </a:lnRef>
          <a:fillRef idx="0">
            <a:schemeClr val="accent1"/>
          </a:fillRef>
          <a:effectRef idx="1">
            <a:schemeClr val="accent1"/>
          </a:effectRef>
          <a:fontRef idx="minor">
            <a:schemeClr val="tx1"/>
          </a:fontRef>
        </p:style>
      </p:cxnSp>
      <p:cxnSp>
        <p:nvCxnSpPr>
          <p:cNvPr id="524" name="Straight Connector 523"/>
          <p:cNvCxnSpPr>
            <a:stCxn id="523" idx="3"/>
          </p:cNvCxnSpPr>
          <p:nvPr userDrawn="1"/>
        </p:nvCxnSpPr>
        <p:spPr>
          <a:xfrm flipH="1" flipV="1">
            <a:off x="6748246" y="3247317"/>
            <a:ext cx="670930" cy="611496"/>
          </a:xfrm>
          <a:prstGeom prst="line">
            <a:avLst/>
          </a:prstGeom>
          <a:ln w="3175">
            <a:solidFill>
              <a:srgbClr val="2A9CFF"/>
            </a:solidFill>
          </a:ln>
          <a:effectLst/>
        </p:spPr>
        <p:style>
          <a:lnRef idx="2">
            <a:schemeClr val="accent1"/>
          </a:lnRef>
          <a:fillRef idx="0">
            <a:schemeClr val="accent1"/>
          </a:fillRef>
          <a:effectRef idx="1">
            <a:schemeClr val="accent1"/>
          </a:effectRef>
          <a:fontRef idx="minor">
            <a:schemeClr val="tx1"/>
          </a:fontRef>
        </p:style>
      </p:cxnSp>
      <p:cxnSp>
        <p:nvCxnSpPr>
          <p:cNvPr id="527" name="Straight Connector 526"/>
          <p:cNvCxnSpPr>
            <a:stCxn id="526" idx="3"/>
            <a:endCxn id="392" idx="3"/>
          </p:cNvCxnSpPr>
          <p:nvPr userDrawn="1"/>
        </p:nvCxnSpPr>
        <p:spPr>
          <a:xfrm flipH="1" flipV="1">
            <a:off x="6748246" y="3238716"/>
            <a:ext cx="823330" cy="333059"/>
          </a:xfrm>
          <a:prstGeom prst="line">
            <a:avLst/>
          </a:prstGeom>
          <a:ln w="3175">
            <a:solidFill>
              <a:srgbClr val="2A9CFF"/>
            </a:solidFill>
          </a:ln>
          <a:effectLst/>
        </p:spPr>
        <p:style>
          <a:lnRef idx="2">
            <a:schemeClr val="accent1"/>
          </a:lnRef>
          <a:fillRef idx="0">
            <a:schemeClr val="accent1"/>
          </a:fillRef>
          <a:effectRef idx="1">
            <a:schemeClr val="accent1"/>
          </a:effectRef>
          <a:fontRef idx="minor">
            <a:schemeClr val="tx1"/>
          </a:fontRef>
        </p:style>
      </p:cxnSp>
      <p:cxnSp>
        <p:nvCxnSpPr>
          <p:cNvPr id="545" name="Straight Connector 544"/>
          <p:cNvCxnSpPr>
            <a:stCxn id="544" idx="3"/>
          </p:cNvCxnSpPr>
          <p:nvPr userDrawn="1"/>
        </p:nvCxnSpPr>
        <p:spPr>
          <a:xfrm flipV="1">
            <a:off x="804752" y="2540474"/>
            <a:ext cx="648505" cy="619199"/>
          </a:xfrm>
          <a:prstGeom prst="line">
            <a:avLst/>
          </a:prstGeom>
          <a:ln w="3175">
            <a:solidFill>
              <a:srgbClr val="2A9CFF"/>
            </a:solidFill>
          </a:ln>
          <a:effectLst/>
        </p:spPr>
        <p:style>
          <a:lnRef idx="2">
            <a:schemeClr val="accent1"/>
          </a:lnRef>
          <a:fillRef idx="0">
            <a:schemeClr val="accent1"/>
          </a:fillRef>
          <a:effectRef idx="1">
            <a:schemeClr val="accent1"/>
          </a:effectRef>
          <a:fontRef idx="minor">
            <a:schemeClr val="tx1"/>
          </a:fontRef>
        </p:style>
      </p:cxnSp>
      <p:cxnSp>
        <p:nvCxnSpPr>
          <p:cNvPr id="547" name="Straight Connector 546"/>
          <p:cNvCxnSpPr>
            <a:stCxn id="546" idx="3"/>
          </p:cNvCxnSpPr>
          <p:nvPr userDrawn="1"/>
        </p:nvCxnSpPr>
        <p:spPr>
          <a:xfrm flipV="1">
            <a:off x="1085582" y="2531874"/>
            <a:ext cx="367675" cy="807093"/>
          </a:xfrm>
          <a:prstGeom prst="line">
            <a:avLst/>
          </a:prstGeom>
          <a:ln w="3175">
            <a:solidFill>
              <a:srgbClr val="2A9CFF"/>
            </a:solidFill>
          </a:ln>
          <a:effectLst/>
        </p:spPr>
        <p:style>
          <a:lnRef idx="2">
            <a:schemeClr val="accent1"/>
          </a:lnRef>
          <a:fillRef idx="0">
            <a:schemeClr val="accent1"/>
          </a:fillRef>
          <a:effectRef idx="1">
            <a:schemeClr val="accent1"/>
          </a:effectRef>
          <a:fontRef idx="minor">
            <a:schemeClr val="tx1"/>
          </a:fontRef>
        </p:style>
      </p:cxnSp>
      <p:cxnSp>
        <p:nvCxnSpPr>
          <p:cNvPr id="549" name="Straight Connector 548"/>
          <p:cNvCxnSpPr>
            <a:stCxn id="548" idx="3"/>
          </p:cNvCxnSpPr>
          <p:nvPr userDrawn="1"/>
        </p:nvCxnSpPr>
        <p:spPr>
          <a:xfrm flipV="1">
            <a:off x="1419663" y="2531874"/>
            <a:ext cx="33594" cy="868391"/>
          </a:xfrm>
          <a:prstGeom prst="line">
            <a:avLst/>
          </a:prstGeom>
          <a:ln w="3175">
            <a:solidFill>
              <a:srgbClr val="2A9CFF"/>
            </a:solidFill>
          </a:ln>
          <a:effectLst/>
        </p:spPr>
        <p:style>
          <a:lnRef idx="2">
            <a:schemeClr val="accent1"/>
          </a:lnRef>
          <a:fillRef idx="0">
            <a:schemeClr val="accent1"/>
          </a:fillRef>
          <a:effectRef idx="1">
            <a:schemeClr val="accent1"/>
          </a:effectRef>
          <a:fontRef idx="minor">
            <a:schemeClr val="tx1"/>
          </a:fontRef>
        </p:style>
      </p:cxnSp>
      <p:cxnSp>
        <p:nvCxnSpPr>
          <p:cNvPr id="551" name="Straight Connector 550"/>
          <p:cNvCxnSpPr>
            <a:stCxn id="550" idx="3"/>
            <a:endCxn id="540" idx="3"/>
          </p:cNvCxnSpPr>
          <p:nvPr userDrawn="1"/>
        </p:nvCxnSpPr>
        <p:spPr>
          <a:xfrm flipH="1" flipV="1">
            <a:off x="1453257" y="2531873"/>
            <a:ext cx="290465" cy="860608"/>
          </a:xfrm>
          <a:prstGeom prst="line">
            <a:avLst/>
          </a:prstGeom>
          <a:ln w="3175">
            <a:solidFill>
              <a:srgbClr val="2A9CFF"/>
            </a:solidFill>
          </a:ln>
          <a:effectLst/>
        </p:spPr>
        <p:style>
          <a:lnRef idx="2">
            <a:schemeClr val="accent1"/>
          </a:lnRef>
          <a:fillRef idx="0">
            <a:schemeClr val="accent1"/>
          </a:fillRef>
          <a:effectRef idx="1">
            <a:schemeClr val="accent1"/>
          </a:effectRef>
          <a:fontRef idx="minor">
            <a:schemeClr val="tx1"/>
          </a:fontRef>
        </p:style>
      </p:cxnSp>
      <p:cxnSp>
        <p:nvCxnSpPr>
          <p:cNvPr id="553" name="Straight Connector 552"/>
          <p:cNvCxnSpPr>
            <a:stCxn id="552" idx="3"/>
          </p:cNvCxnSpPr>
          <p:nvPr userDrawn="1"/>
        </p:nvCxnSpPr>
        <p:spPr>
          <a:xfrm flipH="1" flipV="1">
            <a:off x="1453257" y="2540474"/>
            <a:ext cx="670930" cy="611496"/>
          </a:xfrm>
          <a:prstGeom prst="line">
            <a:avLst/>
          </a:prstGeom>
          <a:ln w="3175">
            <a:solidFill>
              <a:srgbClr val="2A9CFF"/>
            </a:solidFill>
          </a:ln>
          <a:effectLst/>
        </p:spPr>
        <p:style>
          <a:lnRef idx="2">
            <a:schemeClr val="accent1"/>
          </a:lnRef>
          <a:fillRef idx="0">
            <a:schemeClr val="accent1"/>
          </a:fillRef>
          <a:effectRef idx="1">
            <a:schemeClr val="accent1"/>
          </a:effectRef>
          <a:fontRef idx="minor">
            <a:schemeClr val="tx1"/>
          </a:fontRef>
        </p:style>
      </p:cxnSp>
      <p:cxnSp>
        <p:nvCxnSpPr>
          <p:cNvPr id="555" name="Straight Connector 554"/>
          <p:cNvCxnSpPr>
            <a:stCxn id="554" idx="3"/>
            <a:endCxn id="540" idx="3"/>
          </p:cNvCxnSpPr>
          <p:nvPr userDrawn="1"/>
        </p:nvCxnSpPr>
        <p:spPr>
          <a:xfrm flipH="1" flipV="1">
            <a:off x="1453257" y="2531873"/>
            <a:ext cx="823330" cy="333059"/>
          </a:xfrm>
          <a:prstGeom prst="line">
            <a:avLst/>
          </a:prstGeom>
          <a:ln w="3175">
            <a:solidFill>
              <a:srgbClr val="2A9CFF"/>
            </a:solidFill>
          </a:ln>
          <a:effectLst/>
        </p:spPr>
        <p:style>
          <a:lnRef idx="2">
            <a:schemeClr val="accent1"/>
          </a:lnRef>
          <a:fillRef idx="0">
            <a:schemeClr val="accent1"/>
          </a:fillRef>
          <a:effectRef idx="1">
            <a:schemeClr val="accent1"/>
          </a:effectRef>
          <a:fontRef idx="minor">
            <a:schemeClr val="tx1"/>
          </a:fontRef>
        </p:style>
      </p:cxnSp>
      <p:cxnSp>
        <p:nvCxnSpPr>
          <p:cNvPr id="557" name="Straight Connector 556"/>
          <p:cNvCxnSpPr>
            <a:stCxn id="556" idx="3"/>
            <a:endCxn id="540" idx="3"/>
          </p:cNvCxnSpPr>
          <p:nvPr userDrawn="1"/>
        </p:nvCxnSpPr>
        <p:spPr>
          <a:xfrm flipH="1">
            <a:off x="1453257" y="2351461"/>
            <a:ext cx="944530" cy="180412"/>
          </a:xfrm>
          <a:prstGeom prst="line">
            <a:avLst/>
          </a:prstGeom>
          <a:ln w="3175">
            <a:solidFill>
              <a:srgbClr val="2A9CFF"/>
            </a:solidFill>
          </a:ln>
          <a:effectLst/>
        </p:spPr>
        <p:style>
          <a:lnRef idx="2">
            <a:schemeClr val="accent1"/>
          </a:lnRef>
          <a:fillRef idx="0">
            <a:schemeClr val="accent1"/>
          </a:fillRef>
          <a:effectRef idx="1">
            <a:schemeClr val="accent1"/>
          </a:effectRef>
          <a:fontRef idx="minor">
            <a:schemeClr val="tx1"/>
          </a:fontRef>
        </p:style>
      </p:cxnSp>
      <p:cxnSp>
        <p:nvCxnSpPr>
          <p:cNvPr id="635" name="Straight Connector 634"/>
          <p:cNvCxnSpPr>
            <a:stCxn id="642" idx="3"/>
            <a:endCxn id="630" idx="3"/>
          </p:cNvCxnSpPr>
          <p:nvPr userDrawn="1"/>
        </p:nvCxnSpPr>
        <p:spPr>
          <a:xfrm>
            <a:off x="-113196" y="1080190"/>
            <a:ext cx="532865" cy="930993"/>
          </a:xfrm>
          <a:prstGeom prst="line">
            <a:avLst/>
          </a:prstGeom>
          <a:ln w="3175"/>
          <a:effectLst/>
        </p:spPr>
        <p:style>
          <a:lnRef idx="2">
            <a:schemeClr val="accent1"/>
          </a:lnRef>
          <a:fillRef idx="0">
            <a:schemeClr val="accent1"/>
          </a:fillRef>
          <a:effectRef idx="1">
            <a:schemeClr val="accent1"/>
          </a:effectRef>
          <a:fontRef idx="minor">
            <a:schemeClr val="tx1"/>
          </a:fontRef>
        </p:style>
      </p:cxnSp>
      <p:cxnSp>
        <p:nvCxnSpPr>
          <p:cNvPr id="650" name="Straight Connector 649"/>
          <p:cNvCxnSpPr>
            <a:stCxn id="649" idx="3"/>
            <a:endCxn id="646" idx="3"/>
          </p:cNvCxnSpPr>
          <p:nvPr userDrawn="1"/>
        </p:nvCxnSpPr>
        <p:spPr>
          <a:xfrm>
            <a:off x="890010" y="81870"/>
            <a:ext cx="358164" cy="949761"/>
          </a:xfrm>
          <a:prstGeom prst="line">
            <a:avLst/>
          </a:prstGeom>
          <a:ln w="3175"/>
          <a:effectLst/>
        </p:spPr>
        <p:style>
          <a:lnRef idx="2">
            <a:schemeClr val="accent1"/>
          </a:lnRef>
          <a:fillRef idx="0">
            <a:schemeClr val="accent1"/>
          </a:fillRef>
          <a:effectRef idx="1">
            <a:schemeClr val="accent1"/>
          </a:effectRef>
          <a:fontRef idx="minor">
            <a:schemeClr val="tx1"/>
          </a:fontRef>
        </p:style>
      </p:cxnSp>
      <p:cxnSp>
        <p:nvCxnSpPr>
          <p:cNvPr id="347" name="Straight Connector 346"/>
          <p:cNvCxnSpPr>
            <a:stCxn id="346" idx="3"/>
            <a:endCxn id="338" idx="3"/>
          </p:cNvCxnSpPr>
          <p:nvPr userDrawn="1"/>
        </p:nvCxnSpPr>
        <p:spPr>
          <a:xfrm flipH="1">
            <a:off x="3738993" y="3122558"/>
            <a:ext cx="1546848" cy="255494"/>
          </a:xfrm>
          <a:prstGeom prst="line">
            <a:avLst/>
          </a:prstGeom>
          <a:ln w="3175"/>
          <a:effectLst/>
        </p:spPr>
        <p:style>
          <a:lnRef idx="2">
            <a:schemeClr val="accent1"/>
          </a:lnRef>
          <a:fillRef idx="0">
            <a:schemeClr val="accent1"/>
          </a:fillRef>
          <a:effectRef idx="1">
            <a:schemeClr val="accent1"/>
          </a:effectRef>
          <a:fontRef idx="minor">
            <a:schemeClr val="tx1"/>
          </a:fontRef>
        </p:style>
      </p:cxnSp>
      <p:cxnSp>
        <p:nvCxnSpPr>
          <p:cNvPr id="349" name="Straight Connector 348"/>
          <p:cNvCxnSpPr>
            <a:stCxn id="348" idx="3"/>
            <a:endCxn id="338" idx="3"/>
          </p:cNvCxnSpPr>
          <p:nvPr userDrawn="1"/>
        </p:nvCxnSpPr>
        <p:spPr>
          <a:xfrm>
            <a:off x="3380829" y="2428291"/>
            <a:ext cx="358164" cy="949761"/>
          </a:xfrm>
          <a:prstGeom prst="line">
            <a:avLst/>
          </a:prstGeom>
          <a:ln w="3175"/>
          <a:effectLst/>
        </p:spPr>
        <p:style>
          <a:lnRef idx="2">
            <a:schemeClr val="accent1"/>
          </a:lnRef>
          <a:fillRef idx="0">
            <a:schemeClr val="accent1"/>
          </a:fillRef>
          <a:effectRef idx="1">
            <a:schemeClr val="accent1"/>
          </a:effectRef>
          <a:fontRef idx="minor">
            <a:schemeClr val="tx1"/>
          </a:fontRef>
        </p:style>
      </p:cxnSp>
      <p:cxnSp>
        <p:nvCxnSpPr>
          <p:cNvPr id="391" name="Straight Connector 390"/>
          <p:cNvCxnSpPr>
            <a:stCxn id="389" idx="3"/>
          </p:cNvCxnSpPr>
          <p:nvPr userDrawn="1"/>
        </p:nvCxnSpPr>
        <p:spPr>
          <a:xfrm flipH="1" flipV="1">
            <a:off x="5050928" y="2755370"/>
            <a:ext cx="1153417" cy="255493"/>
          </a:xfrm>
          <a:prstGeom prst="line">
            <a:avLst/>
          </a:prstGeom>
          <a:ln w="3175"/>
          <a:effectLst/>
        </p:spPr>
        <p:style>
          <a:lnRef idx="2">
            <a:schemeClr val="accent1"/>
          </a:lnRef>
          <a:fillRef idx="0">
            <a:schemeClr val="accent1"/>
          </a:fillRef>
          <a:effectRef idx="1">
            <a:schemeClr val="accent1"/>
          </a:effectRef>
          <a:fontRef idx="minor">
            <a:schemeClr val="tx1"/>
          </a:fontRef>
        </p:style>
      </p:cxnSp>
      <p:cxnSp>
        <p:nvCxnSpPr>
          <p:cNvPr id="399" name="Straight Connector 398"/>
          <p:cNvCxnSpPr>
            <a:endCxn id="397" idx="3"/>
          </p:cNvCxnSpPr>
          <p:nvPr userDrawn="1"/>
        </p:nvCxnSpPr>
        <p:spPr>
          <a:xfrm flipH="1" flipV="1">
            <a:off x="8109616" y="3190157"/>
            <a:ext cx="1649924" cy="667760"/>
          </a:xfrm>
          <a:prstGeom prst="line">
            <a:avLst/>
          </a:prstGeom>
          <a:ln w="3175"/>
          <a:effectLst/>
        </p:spPr>
        <p:style>
          <a:lnRef idx="2">
            <a:schemeClr val="accent1"/>
          </a:lnRef>
          <a:fillRef idx="0">
            <a:schemeClr val="accent1"/>
          </a:fillRef>
          <a:effectRef idx="1">
            <a:schemeClr val="accent1"/>
          </a:effectRef>
          <a:fontRef idx="minor">
            <a:schemeClr val="tx1"/>
          </a:fontRef>
        </p:style>
      </p:cxnSp>
      <p:cxnSp>
        <p:nvCxnSpPr>
          <p:cNvPr id="401" name="Straight Connector 400"/>
          <p:cNvCxnSpPr/>
          <p:nvPr userDrawn="1"/>
        </p:nvCxnSpPr>
        <p:spPr>
          <a:xfrm flipH="1">
            <a:off x="8109616" y="2934663"/>
            <a:ext cx="1456848" cy="255494"/>
          </a:xfrm>
          <a:prstGeom prst="line">
            <a:avLst/>
          </a:prstGeom>
          <a:ln w="3175"/>
          <a:effectLst/>
        </p:spPr>
        <p:style>
          <a:lnRef idx="2">
            <a:schemeClr val="accent1"/>
          </a:lnRef>
          <a:fillRef idx="0">
            <a:schemeClr val="accent1"/>
          </a:fillRef>
          <a:effectRef idx="1">
            <a:schemeClr val="accent1"/>
          </a:effectRef>
          <a:fontRef idx="minor">
            <a:schemeClr val="tx1"/>
          </a:fontRef>
        </p:style>
      </p:cxnSp>
      <p:cxnSp>
        <p:nvCxnSpPr>
          <p:cNvPr id="403" name="Straight Connector 402"/>
          <p:cNvCxnSpPr>
            <a:stCxn id="402" idx="3"/>
            <a:endCxn id="397" idx="3"/>
          </p:cNvCxnSpPr>
          <p:nvPr userDrawn="1"/>
        </p:nvCxnSpPr>
        <p:spPr>
          <a:xfrm>
            <a:off x="7751452" y="2240396"/>
            <a:ext cx="358164" cy="949761"/>
          </a:xfrm>
          <a:prstGeom prst="line">
            <a:avLst/>
          </a:prstGeom>
          <a:ln w="3175"/>
          <a:effectLst/>
        </p:spPr>
        <p:style>
          <a:lnRef idx="2">
            <a:schemeClr val="accent1"/>
          </a:lnRef>
          <a:fillRef idx="0">
            <a:schemeClr val="accent1"/>
          </a:fillRef>
          <a:effectRef idx="1">
            <a:schemeClr val="accent1"/>
          </a:effectRef>
          <a:fontRef idx="minor">
            <a:schemeClr val="tx1"/>
          </a:fontRef>
        </p:style>
      </p:cxnSp>
      <p:cxnSp>
        <p:nvCxnSpPr>
          <p:cNvPr id="408" name="Straight Connector 407"/>
          <p:cNvCxnSpPr/>
          <p:nvPr userDrawn="1"/>
        </p:nvCxnSpPr>
        <p:spPr>
          <a:xfrm flipV="1">
            <a:off x="2377623" y="2428291"/>
            <a:ext cx="1003206" cy="998322"/>
          </a:xfrm>
          <a:prstGeom prst="line">
            <a:avLst/>
          </a:prstGeom>
          <a:ln w="3175">
            <a:solidFill>
              <a:schemeClr val="accent4"/>
            </a:solidFill>
          </a:ln>
          <a:effectLst/>
        </p:spPr>
        <p:style>
          <a:lnRef idx="2">
            <a:schemeClr val="accent1"/>
          </a:lnRef>
          <a:fillRef idx="0">
            <a:schemeClr val="accent1"/>
          </a:fillRef>
          <a:effectRef idx="1">
            <a:schemeClr val="accent1"/>
          </a:effectRef>
          <a:fontRef idx="minor">
            <a:schemeClr val="tx1"/>
          </a:fontRef>
        </p:style>
      </p:cxnSp>
      <p:cxnSp>
        <p:nvCxnSpPr>
          <p:cNvPr id="506" name="Straight Connector 505"/>
          <p:cNvCxnSpPr>
            <a:stCxn id="505" idx="3"/>
          </p:cNvCxnSpPr>
          <p:nvPr userDrawn="1"/>
        </p:nvCxnSpPr>
        <p:spPr>
          <a:xfrm flipV="1">
            <a:off x="5943995" y="3238717"/>
            <a:ext cx="804251" cy="367189"/>
          </a:xfrm>
          <a:prstGeom prst="line">
            <a:avLst/>
          </a:prstGeom>
          <a:ln w="3175">
            <a:solidFill>
              <a:srgbClr val="2A9CFF"/>
            </a:solidFill>
          </a:ln>
          <a:effectLst/>
        </p:spPr>
        <p:style>
          <a:lnRef idx="2">
            <a:schemeClr val="accent1"/>
          </a:lnRef>
          <a:fillRef idx="0">
            <a:schemeClr val="accent1"/>
          </a:fillRef>
          <a:effectRef idx="1">
            <a:schemeClr val="accent1"/>
          </a:effectRef>
          <a:fontRef idx="minor">
            <a:schemeClr val="tx1"/>
          </a:fontRef>
        </p:style>
      </p:cxnSp>
      <p:cxnSp>
        <p:nvCxnSpPr>
          <p:cNvPr id="530" name="Straight Connector 529"/>
          <p:cNvCxnSpPr>
            <a:stCxn id="529" idx="3"/>
            <a:endCxn id="392" idx="3"/>
          </p:cNvCxnSpPr>
          <p:nvPr userDrawn="1"/>
        </p:nvCxnSpPr>
        <p:spPr>
          <a:xfrm flipH="1">
            <a:off x="6748246" y="3058304"/>
            <a:ext cx="944530" cy="180412"/>
          </a:xfrm>
          <a:prstGeom prst="line">
            <a:avLst/>
          </a:prstGeom>
          <a:ln w="3175">
            <a:solidFill>
              <a:srgbClr val="2A9CFF"/>
            </a:solidFill>
          </a:ln>
          <a:effectLst/>
        </p:spPr>
        <p:style>
          <a:lnRef idx="2">
            <a:schemeClr val="accent1"/>
          </a:lnRef>
          <a:fillRef idx="0">
            <a:schemeClr val="accent1"/>
          </a:fillRef>
          <a:effectRef idx="1">
            <a:schemeClr val="accent1"/>
          </a:effectRef>
          <a:fontRef idx="minor">
            <a:schemeClr val="tx1"/>
          </a:fontRef>
        </p:style>
      </p:cxnSp>
      <p:cxnSp>
        <p:nvCxnSpPr>
          <p:cNvPr id="565" name="Straight Connector 564"/>
          <p:cNvCxnSpPr/>
          <p:nvPr userDrawn="1"/>
        </p:nvCxnSpPr>
        <p:spPr>
          <a:xfrm>
            <a:off x="6652868" y="282080"/>
            <a:ext cx="1118970" cy="520951"/>
          </a:xfrm>
          <a:prstGeom prst="line">
            <a:avLst/>
          </a:prstGeom>
          <a:ln w="3175">
            <a:solidFill>
              <a:srgbClr val="2A9CFF"/>
            </a:solidFill>
          </a:ln>
          <a:effectLst/>
        </p:spPr>
        <p:style>
          <a:lnRef idx="2">
            <a:schemeClr val="accent1"/>
          </a:lnRef>
          <a:fillRef idx="0">
            <a:schemeClr val="accent1"/>
          </a:fillRef>
          <a:effectRef idx="1">
            <a:schemeClr val="accent1"/>
          </a:effectRef>
          <a:fontRef idx="minor">
            <a:schemeClr val="tx1"/>
          </a:fontRef>
        </p:style>
      </p:cxnSp>
      <p:cxnSp>
        <p:nvCxnSpPr>
          <p:cNvPr id="569" name="Straight Connector 568"/>
          <p:cNvCxnSpPr>
            <a:stCxn id="566" idx="3"/>
            <a:endCxn id="568" idx="3"/>
          </p:cNvCxnSpPr>
          <p:nvPr userDrawn="1"/>
        </p:nvCxnSpPr>
        <p:spPr>
          <a:xfrm>
            <a:off x="5383538" y="1080574"/>
            <a:ext cx="440825" cy="172457"/>
          </a:xfrm>
          <a:prstGeom prst="line">
            <a:avLst/>
          </a:prstGeom>
          <a:ln w="3175">
            <a:solidFill>
              <a:srgbClr val="2A9CFF"/>
            </a:solidFill>
          </a:ln>
          <a:effectLst/>
        </p:spPr>
        <p:style>
          <a:lnRef idx="2">
            <a:schemeClr val="accent1"/>
          </a:lnRef>
          <a:fillRef idx="0">
            <a:schemeClr val="accent1"/>
          </a:fillRef>
          <a:effectRef idx="1">
            <a:schemeClr val="accent1"/>
          </a:effectRef>
          <a:fontRef idx="minor">
            <a:schemeClr val="tx1"/>
          </a:fontRef>
        </p:style>
      </p:cxnSp>
      <p:cxnSp>
        <p:nvCxnSpPr>
          <p:cNvPr id="571" name="Straight Connector 570"/>
          <p:cNvCxnSpPr>
            <a:stCxn id="568" idx="3"/>
          </p:cNvCxnSpPr>
          <p:nvPr userDrawn="1"/>
        </p:nvCxnSpPr>
        <p:spPr>
          <a:xfrm>
            <a:off x="5824363" y="1253031"/>
            <a:ext cx="1118970" cy="529553"/>
          </a:xfrm>
          <a:prstGeom prst="line">
            <a:avLst/>
          </a:prstGeom>
          <a:ln w="3175">
            <a:solidFill>
              <a:srgbClr val="2A9CFF"/>
            </a:solidFill>
          </a:ln>
          <a:effectLst/>
        </p:spPr>
        <p:style>
          <a:lnRef idx="2">
            <a:schemeClr val="accent1"/>
          </a:lnRef>
          <a:fillRef idx="0">
            <a:schemeClr val="accent1"/>
          </a:fillRef>
          <a:effectRef idx="1">
            <a:schemeClr val="accent1"/>
          </a:effectRef>
          <a:fontRef idx="minor">
            <a:schemeClr val="tx1"/>
          </a:fontRef>
        </p:style>
      </p:cxnSp>
      <p:cxnSp>
        <p:nvCxnSpPr>
          <p:cNvPr id="578" name="Straight Connector 577"/>
          <p:cNvCxnSpPr>
            <a:stCxn id="585" idx="3"/>
            <a:endCxn id="573" idx="3"/>
          </p:cNvCxnSpPr>
          <p:nvPr userDrawn="1"/>
        </p:nvCxnSpPr>
        <p:spPr>
          <a:xfrm>
            <a:off x="6652868" y="273479"/>
            <a:ext cx="532865" cy="930993"/>
          </a:xfrm>
          <a:prstGeom prst="line">
            <a:avLst/>
          </a:prstGeom>
          <a:ln w="3175"/>
          <a:effectLst/>
        </p:spPr>
        <p:style>
          <a:lnRef idx="2">
            <a:schemeClr val="accent1"/>
          </a:lnRef>
          <a:fillRef idx="0">
            <a:schemeClr val="accent1"/>
          </a:fillRef>
          <a:effectRef idx="1">
            <a:schemeClr val="accent1"/>
          </a:effectRef>
          <a:fontRef idx="minor">
            <a:schemeClr val="tx1"/>
          </a:fontRef>
        </p:style>
      </p:cxnSp>
      <p:cxnSp>
        <p:nvCxnSpPr>
          <p:cNvPr id="579" name="Straight Connector 578"/>
          <p:cNvCxnSpPr>
            <a:stCxn id="568" idx="3"/>
          </p:cNvCxnSpPr>
          <p:nvPr userDrawn="1"/>
        </p:nvCxnSpPr>
        <p:spPr>
          <a:xfrm flipV="1">
            <a:off x="5824363" y="1177579"/>
            <a:ext cx="1271370" cy="75452"/>
          </a:xfrm>
          <a:prstGeom prst="line">
            <a:avLst/>
          </a:prstGeom>
          <a:ln w="3175"/>
          <a:effectLst/>
        </p:spPr>
        <p:style>
          <a:lnRef idx="2">
            <a:schemeClr val="accent1"/>
          </a:lnRef>
          <a:fillRef idx="0">
            <a:schemeClr val="accent1"/>
          </a:fillRef>
          <a:effectRef idx="1">
            <a:schemeClr val="accent1"/>
          </a:effectRef>
          <a:fontRef idx="minor">
            <a:schemeClr val="tx1"/>
          </a:fontRef>
        </p:style>
      </p:cxnSp>
      <p:cxnSp>
        <p:nvCxnSpPr>
          <p:cNvPr id="586" name="Straight Connector 585"/>
          <p:cNvCxnSpPr>
            <a:stCxn id="583" idx="3"/>
          </p:cNvCxnSpPr>
          <p:nvPr userDrawn="1"/>
        </p:nvCxnSpPr>
        <p:spPr>
          <a:xfrm>
            <a:off x="6108967" y="45626"/>
            <a:ext cx="543901" cy="227854"/>
          </a:xfrm>
          <a:prstGeom prst="line">
            <a:avLst/>
          </a:prstGeom>
          <a:ln w="3175">
            <a:solidFill>
              <a:srgbClr val="2A9CFF"/>
            </a:solidFill>
          </a:ln>
          <a:effectLst/>
        </p:spPr>
        <p:style>
          <a:lnRef idx="2">
            <a:schemeClr val="accent1"/>
          </a:lnRef>
          <a:fillRef idx="0">
            <a:schemeClr val="accent1"/>
          </a:fillRef>
          <a:effectRef idx="1">
            <a:schemeClr val="accent1"/>
          </a:effectRef>
          <a:fontRef idx="minor">
            <a:schemeClr val="tx1"/>
          </a:fontRef>
        </p:style>
      </p:cxnSp>
      <p:cxnSp>
        <p:nvCxnSpPr>
          <p:cNvPr id="588" name="Straight Connector 587"/>
          <p:cNvCxnSpPr>
            <a:stCxn id="587" idx="3"/>
            <a:endCxn id="589" idx="3"/>
          </p:cNvCxnSpPr>
          <p:nvPr userDrawn="1"/>
        </p:nvCxnSpPr>
        <p:spPr>
          <a:xfrm flipV="1">
            <a:off x="7771838" y="224920"/>
            <a:ext cx="242400" cy="578111"/>
          </a:xfrm>
          <a:prstGeom prst="line">
            <a:avLst/>
          </a:prstGeom>
          <a:ln w="3175">
            <a:solidFill>
              <a:srgbClr val="2A9CFF"/>
            </a:solidFill>
          </a:ln>
          <a:effectLst/>
        </p:spPr>
        <p:style>
          <a:lnRef idx="2">
            <a:schemeClr val="accent1"/>
          </a:lnRef>
          <a:fillRef idx="0">
            <a:schemeClr val="accent1"/>
          </a:fillRef>
          <a:effectRef idx="1">
            <a:schemeClr val="accent1"/>
          </a:effectRef>
          <a:fontRef idx="minor">
            <a:schemeClr val="tx1"/>
          </a:fontRef>
        </p:style>
      </p:cxnSp>
      <p:cxnSp>
        <p:nvCxnSpPr>
          <p:cNvPr id="590" name="Straight Connector 589"/>
          <p:cNvCxnSpPr/>
          <p:nvPr userDrawn="1"/>
        </p:nvCxnSpPr>
        <p:spPr>
          <a:xfrm flipH="1" flipV="1">
            <a:off x="8014238" y="224920"/>
            <a:ext cx="1649924" cy="667760"/>
          </a:xfrm>
          <a:prstGeom prst="line">
            <a:avLst/>
          </a:prstGeom>
          <a:ln w="3175"/>
          <a:effectLst/>
        </p:spPr>
        <p:style>
          <a:lnRef idx="2">
            <a:schemeClr val="accent1"/>
          </a:lnRef>
          <a:fillRef idx="0">
            <a:schemeClr val="accent1"/>
          </a:fillRef>
          <a:effectRef idx="1">
            <a:schemeClr val="accent1"/>
          </a:effectRef>
          <a:fontRef idx="minor">
            <a:schemeClr val="tx1"/>
          </a:fontRef>
        </p:style>
      </p:cxnSp>
      <p:cxnSp>
        <p:nvCxnSpPr>
          <p:cNvPr id="591" name="Straight Connector 590"/>
          <p:cNvCxnSpPr/>
          <p:nvPr userDrawn="1"/>
        </p:nvCxnSpPr>
        <p:spPr>
          <a:xfrm flipH="1">
            <a:off x="8014238" y="-30574"/>
            <a:ext cx="1456848" cy="255494"/>
          </a:xfrm>
          <a:prstGeom prst="line">
            <a:avLst/>
          </a:prstGeom>
          <a:ln w="3175"/>
          <a:effectLst/>
        </p:spPr>
        <p:style>
          <a:lnRef idx="2">
            <a:schemeClr val="accent1"/>
          </a:lnRef>
          <a:fillRef idx="0">
            <a:schemeClr val="accent1"/>
          </a:fillRef>
          <a:effectRef idx="1">
            <a:schemeClr val="accent1"/>
          </a:effectRef>
          <a:fontRef idx="minor">
            <a:schemeClr val="tx1"/>
          </a:fontRef>
        </p:style>
      </p:cxnSp>
      <p:cxnSp>
        <p:nvCxnSpPr>
          <p:cNvPr id="594" name="Straight Connector 593"/>
          <p:cNvCxnSpPr>
            <a:stCxn id="585" idx="3"/>
          </p:cNvCxnSpPr>
          <p:nvPr userDrawn="1"/>
        </p:nvCxnSpPr>
        <p:spPr>
          <a:xfrm flipV="1">
            <a:off x="6652868" y="233522"/>
            <a:ext cx="1361370" cy="39957"/>
          </a:xfrm>
          <a:prstGeom prst="line">
            <a:avLst/>
          </a:prstGeom>
          <a:ln w="3175"/>
          <a:effectLst/>
        </p:spPr>
        <p:style>
          <a:lnRef idx="2">
            <a:schemeClr val="accent1"/>
          </a:lnRef>
          <a:fillRef idx="0">
            <a:schemeClr val="accent1"/>
          </a:fillRef>
          <a:effectRef idx="1">
            <a:schemeClr val="accent1"/>
          </a:effectRef>
          <a:fontRef idx="minor">
            <a:schemeClr val="tx1"/>
          </a:fontRef>
        </p:style>
      </p:cxnSp>
      <p:cxnSp>
        <p:nvCxnSpPr>
          <p:cNvPr id="597" name="Straight Connector 596"/>
          <p:cNvCxnSpPr>
            <a:stCxn id="596" idx="3"/>
          </p:cNvCxnSpPr>
          <p:nvPr userDrawn="1"/>
        </p:nvCxnSpPr>
        <p:spPr>
          <a:xfrm flipV="1">
            <a:off x="5848617" y="273480"/>
            <a:ext cx="804251" cy="367189"/>
          </a:xfrm>
          <a:prstGeom prst="line">
            <a:avLst/>
          </a:prstGeom>
          <a:ln w="3175">
            <a:solidFill>
              <a:srgbClr val="2A9CFF"/>
            </a:solidFill>
          </a:ln>
          <a:effectLst/>
        </p:spPr>
        <p:style>
          <a:lnRef idx="2">
            <a:schemeClr val="accent1"/>
          </a:lnRef>
          <a:fillRef idx="0">
            <a:schemeClr val="accent1"/>
          </a:fillRef>
          <a:effectRef idx="1">
            <a:schemeClr val="accent1"/>
          </a:effectRef>
          <a:fontRef idx="minor">
            <a:schemeClr val="tx1"/>
          </a:fontRef>
        </p:style>
      </p:cxnSp>
      <p:cxnSp>
        <p:nvCxnSpPr>
          <p:cNvPr id="599" name="Straight Connector 598"/>
          <p:cNvCxnSpPr>
            <a:stCxn id="598" idx="3"/>
          </p:cNvCxnSpPr>
          <p:nvPr userDrawn="1"/>
        </p:nvCxnSpPr>
        <p:spPr>
          <a:xfrm flipV="1">
            <a:off x="6004363" y="282080"/>
            <a:ext cx="648505" cy="619199"/>
          </a:xfrm>
          <a:prstGeom prst="line">
            <a:avLst/>
          </a:prstGeom>
          <a:ln w="3175">
            <a:solidFill>
              <a:srgbClr val="2A9CFF"/>
            </a:solidFill>
          </a:ln>
          <a:effectLst/>
        </p:spPr>
        <p:style>
          <a:lnRef idx="2">
            <a:schemeClr val="accent1"/>
          </a:lnRef>
          <a:fillRef idx="0">
            <a:schemeClr val="accent1"/>
          </a:fillRef>
          <a:effectRef idx="1">
            <a:schemeClr val="accent1"/>
          </a:effectRef>
          <a:fontRef idx="minor">
            <a:schemeClr val="tx1"/>
          </a:fontRef>
        </p:style>
      </p:cxnSp>
      <p:cxnSp>
        <p:nvCxnSpPr>
          <p:cNvPr id="601" name="Straight Connector 600"/>
          <p:cNvCxnSpPr>
            <a:stCxn id="600" idx="3"/>
          </p:cNvCxnSpPr>
          <p:nvPr userDrawn="1"/>
        </p:nvCxnSpPr>
        <p:spPr>
          <a:xfrm flipV="1">
            <a:off x="6285193" y="273480"/>
            <a:ext cx="367675" cy="807093"/>
          </a:xfrm>
          <a:prstGeom prst="line">
            <a:avLst/>
          </a:prstGeom>
          <a:ln w="3175">
            <a:solidFill>
              <a:srgbClr val="2A9CFF"/>
            </a:solidFill>
          </a:ln>
          <a:effectLst/>
        </p:spPr>
        <p:style>
          <a:lnRef idx="2">
            <a:schemeClr val="accent1"/>
          </a:lnRef>
          <a:fillRef idx="0">
            <a:schemeClr val="accent1"/>
          </a:fillRef>
          <a:effectRef idx="1">
            <a:schemeClr val="accent1"/>
          </a:effectRef>
          <a:fontRef idx="minor">
            <a:schemeClr val="tx1"/>
          </a:fontRef>
        </p:style>
      </p:cxnSp>
      <p:cxnSp>
        <p:nvCxnSpPr>
          <p:cNvPr id="603" name="Straight Connector 602"/>
          <p:cNvCxnSpPr>
            <a:stCxn id="602" idx="3"/>
          </p:cNvCxnSpPr>
          <p:nvPr userDrawn="1"/>
        </p:nvCxnSpPr>
        <p:spPr>
          <a:xfrm flipV="1">
            <a:off x="6619274" y="273480"/>
            <a:ext cx="33594" cy="868391"/>
          </a:xfrm>
          <a:prstGeom prst="line">
            <a:avLst/>
          </a:prstGeom>
          <a:ln w="3175">
            <a:solidFill>
              <a:srgbClr val="2A9CFF"/>
            </a:solidFill>
          </a:ln>
          <a:effectLst/>
        </p:spPr>
        <p:style>
          <a:lnRef idx="2">
            <a:schemeClr val="accent1"/>
          </a:lnRef>
          <a:fillRef idx="0">
            <a:schemeClr val="accent1"/>
          </a:fillRef>
          <a:effectRef idx="1">
            <a:schemeClr val="accent1"/>
          </a:effectRef>
          <a:fontRef idx="minor">
            <a:schemeClr val="tx1"/>
          </a:fontRef>
        </p:style>
      </p:cxnSp>
      <p:cxnSp>
        <p:nvCxnSpPr>
          <p:cNvPr id="605" name="Straight Connector 604"/>
          <p:cNvCxnSpPr>
            <a:stCxn id="604" idx="3"/>
            <a:endCxn id="585" idx="3"/>
          </p:cNvCxnSpPr>
          <p:nvPr userDrawn="1"/>
        </p:nvCxnSpPr>
        <p:spPr>
          <a:xfrm flipH="1" flipV="1">
            <a:off x="6652868" y="273479"/>
            <a:ext cx="290465" cy="860608"/>
          </a:xfrm>
          <a:prstGeom prst="line">
            <a:avLst/>
          </a:prstGeom>
          <a:ln w="3175">
            <a:solidFill>
              <a:srgbClr val="2A9CFF"/>
            </a:solidFill>
          </a:ln>
          <a:effectLst/>
        </p:spPr>
        <p:style>
          <a:lnRef idx="2">
            <a:schemeClr val="accent1"/>
          </a:lnRef>
          <a:fillRef idx="0">
            <a:schemeClr val="accent1"/>
          </a:fillRef>
          <a:effectRef idx="1">
            <a:schemeClr val="accent1"/>
          </a:effectRef>
          <a:fontRef idx="minor">
            <a:schemeClr val="tx1"/>
          </a:fontRef>
        </p:style>
      </p:cxnSp>
      <p:cxnSp>
        <p:nvCxnSpPr>
          <p:cNvPr id="607" name="Straight Connector 606"/>
          <p:cNvCxnSpPr>
            <a:stCxn id="606" idx="3"/>
          </p:cNvCxnSpPr>
          <p:nvPr userDrawn="1"/>
        </p:nvCxnSpPr>
        <p:spPr>
          <a:xfrm flipH="1" flipV="1">
            <a:off x="6652868" y="282080"/>
            <a:ext cx="670930" cy="611496"/>
          </a:xfrm>
          <a:prstGeom prst="line">
            <a:avLst/>
          </a:prstGeom>
          <a:ln w="3175">
            <a:solidFill>
              <a:srgbClr val="2A9CFF"/>
            </a:solidFill>
          </a:ln>
          <a:effectLst/>
        </p:spPr>
        <p:style>
          <a:lnRef idx="2">
            <a:schemeClr val="accent1"/>
          </a:lnRef>
          <a:fillRef idx="0">
            <a:schemeClr val="accent1"/>
          </a:fillRef>
          <a:effectRef idx="1">
            <a:schemeClr val="accent1"/>
          </a:effectRef>
          <a:fontRef idx="minor">
            <a:schemeClr val="tx1"/>
          </a:fontRef>
        </p:style>
      </p:cxnSp>
      <p:cxnSp>
        <p:nvCxnSpPr>
          <p:cNvPr id="611" name="Straight Connector 610"/>
          <p:cNvCxnSpPr>
            <a:stCxn id="610" idx="3"/>
            <a:endCxn id="585" idx="3"/>
          </p:cNvCxnSpPr>
          <p:nvPr userDrawn="1"/>
        </p:nvCxnSpPr>
        <p:spPr>
          <a:xfrm flipH="1">
            <a:off x="6652868" y="93067"/>
            <a:ext cx="944530" cy="180412"/>
          </a:xfrm>
          <a:prstGeom prst="line">
            <a:avLst/>
          </a:prstGeom>
          <a:ln w="3175">
            <a:solidFill>
              <a:srgbClr val="2A9CFF"/>
            </a:solidFill>
          </a:ln>
          <a:effectLst/>
        </p:spPr>
        <p:style>
          <a:lnRef idx="2">
            <a:schemeClr val="accent1"/>
          </a:lnRef>
          <a:fillRef idx="0">
            <a:schemeClr val="accent1"/>
          </a:fillRef>
          <a:effectRef idx="1">
            <a:schemeClr val="accent1"/>
          </a:effectRef>
          <a:fontRef idx="minor">
            <a:schemeClr val="tx1"/>
          </a:fontRef>
        </p:style>
      </p:cxnSp>
      <p:cxnSp>
        <p:nvCxnSpPr>
          <p:cNvPr id="614" name="Straight Connector 613"/>
          <p:cNvCxnSpPr>
            <a:stCxn id="570" idx="3"/>
            <a:endCxn id="580" idx="3"/>
          </p:cNvCxnSpPr>
          <p:nvPr userDrawn="1"/>
        </p:nvCxnSpPr>
        <p:spPr>
          <a:xfrm flipH="1">
            <a:off x="5545425" y="1782583"/>
            <a:ext cx="1397908" cy="149252"/>
          </a:xfrm>
          <a:prstGeom prst="line">
            <a:avLst/>
          </a:prstGeom>
          <a:ln w="3175"/>
          <a:effectLst/>
        </p:spPr>
        <p:style>
          <a:lnRef idx="2">
            <a:schemeClr val="accent1"/>
          </a:lnRef>
          <a:fillRef idx="0">
            <a:schemeClr val="accent1"/>
          </a:fillRef>
          <a:effectRef idx="1">
            <a:schemeClr val="accent1"/>
          </a:effectRef>
          <a:fontRef idx="minor">
            <a:schemeClr val="tx1"/>
          </a:fontRef>
        </p:style>
      </p:cxnSp>
      <p:cxnSp>
        <p:nvCxnSpPr>
          <p:cNvPr id="617" name="Straight Connector 616"/>
          <p:cNvCxnSpPr>
            <a:stCxn id="581" idx="3"/>
            <a:endCxn id="580" idx="3"/>
          </p:cNvCxnSpPr>
          <p:nvPr userDrawn="1"/>
        </p:nvCxnSpPr>
        <p:spPr>
          <a:xfrm>
            <a:off x="5162863" y="1463047"/>
            <a:ext cx="382562" cy="468788"/>
          </a:xfrm>
          <a:prstGeom prst="line">
            <a:avLst/>
          </a:prstGeom>
          <a:ln w="3175"/>
          <a:effectLst/>
        </p:spPr>
        <p:style>
          <a:lnRef idx="2">
            <a:schemeClr val="accent1"/>
          </a:lnRef>
          <a:fillRef idx="0">
            <a:schemeClr val="accent1"/>
          </a:fillRef>
          <a:effectRef idx="1">
            <a:schemeClr val="accent1"/>
          </a:effectRef>
          <a:fontRef idx="minor">
            <a:schemeClr val="tx1"/>
          </a:fontRef>
        </p:style>
      </p:cxnSp>
      <p:cxnSp>
        <p:nvCxnSpPr>
          <p:cNvPr id="395" name="Straight Connector 394"/>
          <p:cNvCxnSpPr>
            <a:endCxn id="394" idx="3"/>
          </p:cNvCxnSpPr>
          <p:nvPr userDrawn="1"/>
        </p:nvCxnSpPr>
        <p:spPr>
          <a:xfrm>
            <a:off x="6748246" y="3247317"/>
            <a:ext cx="1118970" cy="520951"/>
          </a:xfrm>
          <a:prstGeom prst="line">
            <a:avLst/>
          </a:prstGeom>
          <a:ln w="3175">
            <a:solidFill>
              <a:srgbClr val="2A9CFF"/>
            </a:solidFill>
          </a:ln>
          <a:effectLst/>
        </p:spPr>
        <p:style>
          <a:lnRef idx="2">
            <a:schemeClr val="accent1"/>
          </a:lnRef>
          <a:fillRef idx="0">
            <a:schemeClr val="accent1"/>
          </a:fillRef>
          <a:effectRef idx="1">
            <a:schemeClr val="accent1"/>
          </a:effectRef>
          <a:fontRef idx="minor">
            <a:schemeClr val="tx1"/>
          </a:fontRef>
        </p:style>
      </p:cxnSp>
      <p:sp>
        <p:nvSpPr>
          <p:cNvPr id="290" name="Can 289"/>
          <p:cNvSpPr/>
          <p:nvPr userDrawn="1"/>
        </p:nvSpPr>
        <p:spPr>
          <a:xfrm>
            <a:off x="44475" y="2845016"/>
            <a:ext cx="180000" cy="179294"/>
          </a:xfrm>
          <a:prstGeom prst="can">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04" name="Can 303"/>
          <p:cNvSpPr/>
          <p:nvPr userDrawn="1"/>
        </p:nvSpPr>
        <p:spPr>
          <a:xfrm>
            <a:off x="1743722" y="3019464"/>
            <a:ext cx="180000" cy="179294"/>
          </a:xfrm>
          <a:prstGeom prst="can">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11" name="Can 310"/>
          <p:cNvSpPr/>
          <p:nvPr userDrawn="1"/>
        </p:nvSpPr>
        <p:spPr>
          <a:xfrm>
            <a:off x="2287623" y="3247317"/>
            <a:ext cx="180000" cy="179294"/>
          </a:xfrm>
          <a:prstGeom prst="can">
            <a:avLst/>
          </a:prstGeom>
          <a:solidFill>
            <a:srgbClr val="2A9C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314" name="Straight Connector 313"/>
          <p:cNvCxnSpPr>
            <a:stCxn id="304" idx="3"/>
            <a:endCxn id="311" idx="3"/>
          </p:cNvCxnSpPr>
          <p:nvPr userDrawn="1"/>
        </p:nvCxnSpPr>
        <p:spPr>
          <a:xfrm>
            <a:off x="1833722" y="3198758"/>
            <a:ext cx="543901" cy="227853"/>
          </a:xfrm>
          <a:prstGeom prst="line">
            <a:avLst/>
          </a:prstGeom>
          <a:ln w="3175">
            <a:solidFill>
              <a:srgbClr val="2A9CFF"/>
            </a:solidFill>
          </a:ln>
          <a:effectLst/>
        </p:spPr>
        <p:style>
          <a:lnRef idx="2">
            <a:schemeClr val="accent1"/>
          </a:lnRef>
          <a:fillRef idx="0">
            <a:schemeClr val="accent1"/>
          </a:fillRef>
          <a:effectRef idx="1">
            <a:schemeClr val="accent1"/>
          </a:effectRef>
          <a:fontRef idx="minor">
            <a:schemeClr val="tx1"/>
          </a:fontRef>
        </p:style>
      </p:cxnSp>
      <p:sp>
        <p:nvSpPr>
          <p:cNvPr id="334" name="Can 333"/>
          <p:cNvSpPr/>
          <p:nvPr userDrawn="1"/>
        </p:nvSpPr>
        <p:spPr>
          <a:xfrm>
            <a:off x="3406593" y="3776869"/>
            <a:ext cx="180000" cy="179294"/>
          </a:xfrm>
          <a:prstGeom prst="can">
            <a:avLst/>
          </a:prstGeom>
          <a:solidFill>
            <a:srgbClr val="2A9C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335" name="Straight Connector 334"/>
          <p:cNvCxnSpPr>
            <a:stCxn id="311" idx="3"/>
          </p:cNvCxnSpPr>
          <p:nvPr userDrawn="1"/>
        </p:nvCxnSpPr>
        <p:spPr>
          <a:xfrm>
            <a:off x="2377623" y="3426611"/>
            <a:ext cx="1118970" cy="529554"/>
          </a:xfrm>
          <a:prstGeom prst="line">
            <a:avLst/>
          </a:prstGeom>
          <a:ln w="3175">
            <a:solidFill>
              <a:srgbClr val="2A9CFF"/>
            </a:solidFill>
          </a:ln>
          <a:effectLst/>
        </p:spPr>
        <p:style>
          <a:lnRef idx="2">
            <a:schemeClr val="accent1"/>
          </a:lnRef>
          <a:fillRef idx="0">
            <a:schemeClr val="accent1"/>
          </a:fillRef>
          <a:effectRef idx="1">
            <a:schemeClr val="accent1"/>
          </a:effectRef>
          <a:fontRef idx="minor">
            <a:schemeClr val="tx1"/>
          </a:fontRef>
        </p:style>
      </p:cxnSp>
      <p:sp>
        <p:nvSpPr>
          <p:cNvPr id="338" name="Can 337"/>
          <p:cNvSpPr/>
          <p:nvPr userDrawn="1"/>
        </p:nvSpPr>
        <p:spPr>
          <a:xfrm>
            <a:off x="3648993" y="3198758"/>
            <a:ext cx="180000" cy="179294"/>
          </a:xfrm>
          <a:prstGeom prst="can">
            <a:avLst/>
          </a:prstGeom>
          <a:solidFill>
            <a:srgbClr val="2A9C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44" name="Can 343"/>
          <p:cNvSpPr/>
          <p:nvPr userDrawn="1"/>
        </p:nvSpPr>
        <p:spPr>
          <a:xfrm>
            <a:off x="5388916" y="3866517"/>
            <a:ext cx="180000" cy="179294"/>
          </a:xfrm>
          <a:prstGeom prst="can">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345" name="Straight Connector 344"/>
          <p:cNvCxnSpPr/>
          <p:nvPr userDrawn="1"/>
        </p:nvCxnSpPr>
        <p:spPr>
          <a:xfrm flipH="1" flipV="1">
            <a:off x="3738993" y="3378053"/>
            <a:ext cx="1739923" cy="667758"/>
          </a:xfrm>
          <a:prstGeom prst="line">
            <a:avLst/>
          </a:prstGeom>
          <a:ln w="3175"/>
          <a:effectLst/>
        </p:spPr>
        <p:style>
          <a:lnRef idx="2">
            <a:schemeClr val="accent1"/>
          </a:lnRef>
          <a:fillRef idx="0">
            <a:schemeClr val="accent1"/>
          </a:fillRef>
          <a:effectRef idx="1">
            <a:schemeClr val="accent1"/>
          </a:effectRef>
          <a:fontRef idx="minor">
            <a:schemeClr val="tx1"/>
          </a:fontRef>
        </p:style>
      </p:cxnSp>
      <p:sp>
        <p:nvSpPr>
          <p:cNvPr id="346" name="Can 345"/>
          <p:cNvSpPr/>
          <p:nvPr userDrawn="1"/>
        </p:nvSpPr>
        <p:spPr>
          <a:xfrm>
            <a:off x="5195841" y="2943264"/>
            <a:ext cx="180000" cy="179294"/>
          </a:xfrm>
          <a:prstGeom prst="can">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48" name="Can 347"/>
          <p:cNvSpPr/>
          <p:nvPr userDrawn="1"/>
        </p:nvSpPr>
        <p:spPr>
          <a:xfrm>
            <a:off x="3290829" y="2248997"/>
            <a:ext cx="180000" cy="179294"/>
          </a:xfrm>
          <a:prstGeom prst="can">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350" name="Straight Connector 349"/>
          <p:cNvCxnSpPr/>
          <p:nvPr userDrawn="1"/>
        </p:nvCxnSpPr>
        <p:spPr>
          <a:xfrm flipV="1">
            <a:off x="2377623" y="3351158"/>
            <a:ext cx="1271370" cy="75454"/>
          </a:xfrm>
          <a:prstGeom prst="line">
            <a:avLst/>
          </a:prstGeom>
          <a:ln w="3175"/>
          <a:effectLst/>
        </p:spPr>
        <p:style>
          <a:lnRef idx="2">
            <a:schemeClr val="accent1"/>
          </a:lnRef>
          <a:fillRef idx="0">
            <a:schemeClr val="accent1"/>
          </a:fillRef>
          <a:effectRef idx="1">
            <a:schemeClr val="accent1"/>
          </a:effectRef>
          <a:fontRef idx="minor">
            <a:schemeClr val="tx1"/>
          </a:fontRef>
        </p:style>
      </p:cxnSp>
      <p:sp>
        <p:nvSpPr>
          <p:cNvPr id="351" name="Can 350"/>
          <p:cNvSpPr/>
          <p:nvPr userDrawn="1"/>
        </p:nvSpPr>
        <p:spPr>
          <a:xfrm>
            <a:off x="4132423" y="3555627"/>
            <a:ext cx="180000" cy="179294"/>
          </a:xfrm>
          <a:prstGeom prst="can">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354" name="Straight Connector 353"/>
          <p:cNvCxnSpPr>
            <a:endCxn id="351" idx="3"/>
          </p:cNvCxnSpPr>
          <p:nvPr userDrawn="1"/>
        </p:nvCxnSpPr>
        <p:spPr>
          <a:xfrm flipV="1">
            <a:off x="3586593" y="3734921"/>
            <a:ext cx="635830" cy="179295"/>
          </a:xfrm>
          <a:prstGeom prst="line">
            <a:avLst/>
          </a:prstGeom>
          <a:ln w="3175"/>
          <a:effectLst/>
        </p:spPr>
        <p:style>
          <a:lnRef idx="2">
            <a:schemeClr val="accent1"/>
          </a:lnRef>
          <a:fillRef idx="0">
            <a:schemeClr val="accent1"/>
          </a:fillRef>
          <a:effectRef idx="1">
            <a:schemeClr val="accent1"/>
          </a:effectRef>
          <a:fontRef idx="minor">
            <a:schemeClr val="tx1"/>
          </a:fontRef>
        </p:style>
      </p:cxnSp>
      <p:cxnSp>
        <p:nvCxnSpPr>
          <p:cNvPr id="355" name="Straight Connector 354"/>
          <p:cNvCxnSpPr>
            <a:stCxn id="344" idx="3"/>
            <a:endCxn id="351" idx="3"/>
          </p:cNvCxnSpPr>
          <p:nvPr userDrawn="1"/>
        </p:nvCxnSpPr>
        <p:spPr>
          <a:xfrm flipH="1" flipV="1">
            <a:off x="4222423" y="3734921"/>
            <a:ext cx="1256493" cy="310890"/>
          </a:xfrm>
          <a:prstGeom prst="line">
            <a:avLst/>
          </a:prstGeom>
          <a:ln w="3175"/>
          <a:effectLst/>
        </p:spPr>
        <p:style>
          <a:lnRef idx="2">
            <a:schemeClr val="accent1"/>
          </a:lnRef>
          <a:fillRef idx="0">
            <a:schemeClr val="accent1"/>
          </a:fillRef>
          <a:effectRef idx="1">
            <a:schemeClr val="accent1"/>
          </a:effectRef>
          <a:fontRef idx="minor">
            <a:schemeClr val="tx1"/>
          </a:fontRef>
        </p:style>
      </p:cxnSp>
      <p:sp>
        <p:nvSpPr>
          <p:cNvPr id="356" name="Can 355"/>
          <p:cNvSpPr/>
          <p:nvPr userDrawn="1"/>
        </p:nvSpPr>
        <p:spPr>
          <a:xfrm>
            <a:off x="5829741" y="4038974"/>
            <a:ext cx="180000" cy="179294"/>
          </a:xfrm>
          <a:prstGeom prst="can">
            <a:avLst/>
          </a:prstGeom>
          <a:solidFill>
            <a:srgbClr val="2A9C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357" name="Straight Connector 356"/>
          <p:cNvCxnSpPr>
            <a:stCxn id="344" idx="3"/>
            <a:endCxn id="356" idx="3"/>
          </p:cNvCxnSpPr>
          <p:nvPr userDrawn="1"/>
        </p:nvCxnSpPr>
        <p:spPr>
          <a:xfrm>
            <a:off x="5478916" y="4045811"/>
            <a:ext cx="440825" cy="172457"/>
          </a:xfrm>
          <a:prstGeom prst="line">
            <a:avLst/>
          </a:prstGeom>
          <a:ln w="3175">
            <a:solidFill>
              <a:srgbClr val="2A9CFF"/>
            </a:solidFill>
          </a:ln>
          <a:effectLst/>
        </p:spPr>
        <p:style>
          <a:lnRef idx="2">
            <a:schemeClr val="accent1"/>
          </a:lnRef>
          <a:fillRef idx="0">
            <a:schemeClr val="accent1"/>
          </a:fillRef>
          <a:effectRef idx="1">
            <a:schemeClr val="accent1"/>
          </a:effectRef>
          <a:fontRef idx="minor">
            <a:schemeClr val="tx1"/>
          </a:fontRef>
        </p:style>
      </p:cxnSp>
      <p:sp>
        <p:nvSpPr>
          <p:cNvPr id="358" name="Can 357"/>
          <p:cNvSpPr/>
          <p:nvPr userDrawn="1"/>
        </p:nvSpPr>
        <p:spPr>
          <a:xfrm>
            <a:off x="6948711" y="4568526"/>
            <a:ext cx="180000" cy="179294"/>
          </a:xfrm>
          <a:prstGeom prst="can">
            <a:avLst/>
          </a:prstGeom>
          <a:solidFill>
            <a:srgbClr val="2A9C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359" name="Straight Connector 358"/>
          <p:cNvCxnSpPr>
            <a:stCxn id="356" idx="3"/>
          </p:cNvCxnSpPr>
          <p:nvPr userDrawn="1"/>
        </p:nvCxnSpPr>
        <p:spPr>
          <a:xfrm>
            <a:off x="5919741" y="4218268"/>
            <a:ext cx="1118970" cy="529553"/>
          </a:xfrm>
          <a:prstGeom prst="line">
            <a:avLst/>
          </a:prstGeom>
          <a:ln w="3175">
            <a:solidFill>
              <a:srgbClr val="2A9CFF"/>
            </a:solidFill>
          </a:ln>
          <a:effectLst/>
        </p:spPr>
        <p:style>
          <a:lnRef idx="2">
            <a:schemeClr val="accent1"/>
          </a:lnRef>
          <a:fillRef idx="0">
            <a:schemeClr val="accent1"/>
          </a:fillRef>
          <a:effectRef idx="1">
            <a:schemeClr val="accent1"/>
          </a:effectRef>
          <a:fontRef idx="minor">
            <a:schemeClr val="tx1"/>
          </a:fontRef>
        </p:style>
      </p:cxnSp>
      <p:cxnSp>
        <p:nvCxnSpPr>
          <p:cNvPr id="360" name="Straight Connector 359"/>
          <p:cNvCxnSpPr/>
          <p:nvPr userDrawn="1"/>
        </p:nvCxnSpPr>
        <p:spPr>
          <a:xfrm flipV="1">
            <a:off x="7038711" y="4169710"/>
            <a:ext cx="242400" cy="578111"/>
          </a:xfrm>
          <a:prstGeom prst="line">
            <a:avLst/>
          </a:prstGeom>
          <a:ln w="3175">
            <a:solidFill>
              <a:srgbClr val="2A9CFF"/>
            </a:solidFill>
          </a:ln>
          <a:effectLst/>
        </p:spPr>
        <p:style>
          <a:lnRef idx="2">
            <a:schemeClr val="accent1"/>
          </a:lnRef>
          <a:fillRef idx="0">
            <a:schemeClr val="accent1"/>
          </a:fillRef>
          <a:effectRef idx="1">
            <a:schemeClr val="accent1"/>
          </a:effectRef>
          <a:fontRef idx="minor">
            <a:schemeClr val="tx1"/>
          </a:fontRef>
        </p:style>
      </p:cxnSp>
      <p:sp>
        <p:nvSpPr>
          <p:cNvPr id="361" name="Can 360"/>
          <p:cNvSpPr/>
          <p:nvPr userDrawn="1"/>
        </p:nvSpPr>
        <p:spPr>
          <a:xfrm>
            <a:off x="7191111" y="3990415"/>
            <a:ext cx="180000" cy="179294"/>
          </a:xfrm>
          <a:prstGeom prst="can">
            <a:avLst/>
          </a:prstGeom>
          <a:solidFill>
            <a:srgbClr val="2A9C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62" name="Can 361"/>
          <p:cNvSpPr/>
          <p:nvPr userDrawn="1"/>
        </p:nvSpPr>
        <p:spPr>
          <a:xfrm>
            <a:off x="8931034" y="4658174"/>
            <a:ext cx="180000" cy="179294"/>
          </a:xfrm>
          <a:prstGeom prst="can">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363" name="Straight Connector 362"/>
          <p:cNvCxnSpPr>
            <a:stCxn id="362" idx="3"/>
          </p:cNvCxnSpPr>
          <p:nvPr userDrawn="1"/>
        </p:nvCxnSpPr>
        <p:spPr>
          <a:xfrm flipH="1" flipV="1">
            <a:off x="7281111" y="4169709"/>
            <a:ext cx="1739923" cy="667759"/>
          </a:xfrm>
          <a:prstGeom prst="line">
            <a:avLst/>
          </a:prstGeom>
          <a:ln w="3175"/>
          <a:effectLst/>
        </p:spPr>
        <p:style>
          <a:lnRef idx="2">
            <a:schemeClr val="accent1"/>
          </a:lnRef>
          <a:fillRef idx="0">
            <a:schemeClr val="accent1"/>
          </a:fillRef>
          <a:effectRef idx="1">
            <a:schemeClr val="accent1"/>
          </a:effectRef>
          <a:fontRef idx="minor">
            <a:schemeClr val="tx1"/>
          </a:fontRef>
        </p:style>
      </p:cxnSp>
      <p:sp>
        <p:nvSpPr>
          <p:cNvPr id="364" name="Can 363"/>
          <p:cNvSpPr/>
          <p:nvPr userDrawn="1"/>
        </p:nvSpPr>
        <p:spPr>
          <a:xfrm>
            <a:off x="8737959" y="3734921"/>
            <a:ext cx="180000" cy="179294"/>
          </a:xfrm>
          <a:prstGeom prst="can">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365" name="Straight Connector 364"/>
          <p:cNvCxnSpPr/>
          <p:nvPr userDrawn="1"/>
        </p:nvCxnSpPr>
        <p:spPr>
          <a:xfrm flipH="1">
            <a:off x="7288808" y="3914215"/>
            <a:ext cx="1546848" cy="255495"/>
          </a:xfrm>
          <a:prstGeom prst="line">
            <a:avLst/>
          </a:prstGeom>
          <a:ln w="3175"/>
          <a:effectLst/>
        </p:spPr>
        <p:style>
          <a:lnRef idx="2">
            <a:schemeClr val="accent1"/>
          </a:lnRef>
          <a:fillRef idx="0">
            <a:schemeClr val="accent1"/>
          </a:fillRef>
          <a:effectRef idx="1">
            <a:schemeClr val="accent1"/>
          </a:effectRef>
          <a:fontRef idx="minor">
            <a:schemeClr val="tx1"/>
          </a:fontRef>
        </p:style>
      </p:cxnSp>
      <p:cxnSp>
        <p:nvCxnSpPr>
          <p:cNvPr id="368" name="Straight Connector 367"/>
          <p:cNvCxnSpPr>
            <a:stCxn id="356" idx="3"/>
            <a:endCxn id="361" idx="3"/>
          </p:cNvCxnSpPr>
          <p:nvPr userDrawn="1"/>
        </p:nvCxnSpPr>
        <p:spPr>
          <a:xfrm flipV="1">
            <a:off x="5919741" y="4169709"/>
            <a:ext cx="1361370" cy="48559"/>
          </a:xfrm>
          <a:prstGeom prst="line">
            <a:avLst/>
          </a:prstGeom>
          <a:ln w="3175"/>
          <a:effectLst/>
        </p:spPr>
        <p:style>
          <a:lnRef idx="2">
            <a:schemeClr val="accent1"/>
          </a:lnRef>
          <a:fillRef idx="0">
            <a:schemeClr val="accent1"/>
          </a:fillRef>
          <a:effectRef idx="1">
            <a:schemeClr val="accent1"/>
          </a:effectRef>
          <a:fontRef idx="minor">
            <a:schemeClr val="tx1"/>
          </a:fontRef>
        </p:style>
      </p:cxnSp>
      <p:sp>
        <p:nvSpPr>
          <p:cNvPr id="369" name="Can 368"/>
          <p:cNvSpPr/>
          <p:nvPr userDrawn="1"/>
        </p:nvSpPr>
        <p:spPr>
          <a:xfrm>
            <a:off x="252463" y="3914216"/>
            <a:ext cx="180000" cy="179294"/>
          </a:xfrm>
          <a:prstGeom prst="can">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70" name="Can 369"/>
          <p:cNvSpPr/>
          <p:nvPr userDrawn="1"/>
        </p:nvSpPr>
        <p:spPr>
          <a:xfrm>
            <a:off x="134475" y="4395109"/>
            <a:ext cx="180000" cy="179294"/>
          </a:xfrm>
          <a:prstGeom prst="can">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71" name="Can 370"/>
          <p:cNvSpPr/>
          <p:nvPr userDrawn="1"/>
        </p:nvSpPr>
        <p:spPr>
          <a:xfrm>
            <a:off x="1716122" y="4325190"/>
            <a:ext cx="180000" cy="179294"/>
          </a:xfrm>
          <a:prstGeom prst="can">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74" name="Can 373"/>
          <p:cNvSpPr/>
          <p:nvPr userDrawn="1"/>
        </p:nvSpPr>
        <p:spPr>
          <a:xfrm>
            <a:off x="2260023" y="4553043"/>
            <a:ext cx="180000" cy="179294"/>
          </a:xfrm>
          <a:prstGeom prst="can">
            <a:avLst/>
          </a:prstGeom>
          <a:solidFill>
            <a:srgbClr val="2A9C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375" name="Straight Connector 374"/>
          <p:cNvCxnSpPr>
            <a:stCxn id="371" idx="3"/>
            <a:endCxn id="374" idx="3"/>
          </p:cNvCxnSpPr>
          <p:nvPr userDrawn="1"/>
        </p:nvCxnSpPr>
        <p:spPr>
          <a:xfrm>
            <a:off x="1806122" y="4504484"/>
            <a:ext cx="543901" cy="227853"/>
          </a:xfrm>
          <a:prstGeom prst="line">
            <a:avLst/>
          </a:prstGeom>
          <a:ln w="3175">
            <a:solidFill>
              <a:srgbClr val="2A9CFF"/>
            </a:solidFill>
          </a:ln>
          <a:effectLst/>
        </p:spPr>
        <p:style>
          <a:lnRef idx="2">
            <a:schemeClr val="accent1"/>
          </a:lnRef>
          <a:fillRef idx="0">
            <a:schemeClr val="accent1"/>
          </a:fillRef>
          <a:effectRef idx="1">
            <a:schemeClr val="accent1"/>
          </a:effectRef>
          <a:fontRef idx="minor">
            <a:schemeClr val="tx1"/>
          </a:fontRef>
        </p:style>
      </p:cxnSp>
      <p:sp>
        <p:nvSpPr>
          <p:cNvPr id="376" name="Can 375"/>
          <p:cNvSpPr/>
          <p:nvPr userDrawn="1"/>
        </p:nvSpPr>
        <p:spPr>
          <a:xfrm>
            <a:off x="3073991" y="4852248"/>
            <a:ext cx="180000" cy="179294"/>
          </a:xfrm>
          <a:prstGeom prst="can">
            <a:avLst/>
          </a:prstGeom>
          <a:solidFill>
            <a:srgbClr val="2A9C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377" name="Straight Connector 376"/>
          <p:cNvCxnSpPr>
            <a:stCxn id="374" idx="3"/>
            <a:endCxn id="376" idx="3"/>
          </p:cNvCxnSpPr>
          <p:nvPr userDrawn="1"/>
        </p:nvCxnSpPr>
        <p:spPr>
          <a:xfrm>
            <a:off x="2350023" y="4732337"/>
            <a:ext cx="813968" cy="299205"/>
          </a:xfrm>
          <a:prstGeom prst="line">
            <a:avLst/>
          </a:prstGeom>
          <a:ln w="3175">
            <a:solidFill>
              <a:srgbClr val="2A9CFF"/>
            </a:solidFill>
          </a:ln>
          <a:effectLst/>
        </p:spPr>
        <p:style>
          <a:lnRef idx="2">
            <a:schemeClr val="accent1"/>
          </a:lnRef>
          <a:fillRef idx="0">
            <a:schemeClr val="accent1"/>
          </a:fillRef>
          <a:effectRef idx="1">
            <a:schemeClr val="accent1"/>
          </a:effectRef>
          <a:fontRef idx="minor">
            <a:schemeClr val="tx1"/>
          </a:fontRef>
        </p:style>
      </p:cxnSp>
      <p:cxnSp>
        <p:nvCxnSpPr>
          <p:cNvPr id="378" name="Straight Connector 377"/>
          <p:cNvCxnSpPr>
            <a:endCxn id="379" idx="3"/>
          </p:cNvCxnSpPr>
          <p:nvPr userDrawn="1"/>
        </p:nvCxnSpPr>
        <p:spPr>
          <a:xfrm flipV="1">
            <a:off x="3163991" y="4683778"/>
            <a:ext cx="547402" cy="347764"/>
          </a:xfrm>
          <a:prstGeom prst="line">
            <a:avLst/>
          </a:prstGeom>
          <a:ln w="3175">
            <a:solidFill>
              <a:srgbClr val="2A9CFF"/>
            </a:solidFill>
          </a:ln>
          <a:effectLst/>
        </p:spPr>
        <p:style>
          <a:lnRef idx="2">
            <a:schemeClr val="accent1"/>
          </a:lnRef>
          <a:fillRef idx="0">
            <a:schemeClr val="accent1"/>
          </a:fillRef>
          <a:effectRef idx="1">
            <a:schemeClr val="accent1"/>
          </a:effectRef>
          <a:fontRef idx="minor">
            <a:schemeClr val="tx1"/>
          </a:fontRef>
        </p:style>
      </p:cxnSp>
      <p:sp>
        <p:nvSpPr>
          <p:cNvPr id="379" name="Can 378"/>
          <p:cNvSpPr/>
          <p:nvPr userDrawn="1"/>
        </p:nvSpPr>
        <p:spPr>
          <a:xfrm>
            <a:off x="3621393" y="4504484"/>
            <a:ext cx="180000" cy="179294"/>
          </a:xfrm>
          <a:prstGeom prst="can">
            <a:avLst/>
          </a:prstGeom>
          <a:solidFill>
            <a:srgbClr val="2A9C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80" name="Can 379"/>
          <p:cNvSpPr/>
          <p:nvPr userDrawn="1"/>
        </p:nvSpPr>
        <p:spPr>
          <a:xfrm>
            <a:off x="5550803" y="4717778"/>
            <a:ext cx="180000" cy="179294"/>
          </a:xfrm>
          <a:prstGeom prst="can">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381" name="Straight Connector 380"/>
          <p:cNvCxnSpPr>
            <a:endCxn id="379" idx="3"/>
          </p:cNvCxnSpPr>
          <p:nvPr userDrawn="1"/>
        </p:nvCxnSpPr>
        <p:spPr>
          <a:xfrm flipH="1" flipV="1">
            <a:off x="3711393" y="4683778"/>
            <a:ext cx="1929410" cy="213294"/>
          </a:xfrm>
          <a:prstGeom prst="line">
            <a:avLst/>
          </a:prstGeom>
          <a:ln w="3175"/>
          <a:effectLst/>
        </p:spPr>
        <p:style>
          <a:lnRef idx="2">
            <a:schemeClr val="accent1"/>
          </a:lnRef>
          <a:fillRef idx="0">
            <a:schemeClr val="accent1"/>
          </a:fillRef>
          <a:effectRef idx="1">
            <a:schemeClr val="accent1"/>
          </a:effectRef>
          <a:fontRef idx="minor">
            <a:schemeClr val="tx1"/>
          </a:fontRef>
        </p:style>
      </p:cxnSp>
      <p:sp>
        <p:nvSpPr>
          <p:cNvPr id="382" name="Can 381"/>
          <p:cNvSpPr/>
          <p:nvPr userDrawn="1"/>
        </p:nvSpPr>
        <p:spPr>
          <a:xfrm>
            <a:off x="5168241" y="4248990"/>
            <a:ext cx="180000" cy="179294"/>
          </a:xfrm>
          <a:prstGeom prst="can">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84" name="Can 383"/>
          <p:cNvSpPr/>
          <p:nvPr userDrawn="1"/>
        </p:nvSpPr>
        <p:spPr>
          <a:xfrm>
            <a:off x="3263229" y="3554723"/>
            <a:ext cx="180000" cy="179294"/>
          </a:xfrm>
          <a:prstGeom prst="can">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386" name="Straight Connector 385"/>
          <p:cNvCxnSpPr>
            <a:stCxn id="374" idx="3"/>
            <a:endCxn id="379" idx="3"/>
          </p:cNvCxnSpPr>
          <p:nvPr userDrawn="1"/>
        </p:nvCxnSpPr>
        <p:spPr>
          <a:xfrm flipV="1">
            <a:off x="2350023" y="4683778"/>
            <a:ext cx="1361370" cy="48559"/>
          </a:xfrm>
          <a:prstGeom prst="line">
            <a:avLst/>
          </a:prstGeom>
          <a:ln w="3175"/>
          <a:effectLst/>
        </p:spPr>
        <p:style>
          <a:lnRef idx="2">
            <a:schemeClr val="accent1"/>
          </a:lnRef>
          <a:fillRef idx="0">
            <a:schemeClr val="accent1"/>
          </a:fillRef>
          <a:effectRef idx="1">
            <a:schemeClr val="accent1"/>
          </a:effectRef>
          <a:fontRef idx="minor">
            <a:schemeClr val="tx1"/>
          </a:fontRef>
        </p:style>
      </p:cxnSp>
      <p:sp>
        <p:nvSpPr>
          <p:cNvPr id="387" name="Can 386"/>
          <p:cNvSpPr/>
          <p:nvPr userDrawn="1"/>
        </p:nvSpPr>
        <p:spPr>
          <a:xfrm>
            <a:off x="4960928" y="2576075"/>
            <a:ext cx="180000" cy="179294"/>
          </a:xfrm>
          <a:prstGeom prst="can">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88" name="Can 387"/>
          <p:cNvSpPr/>
          <p:nvPr userDrawn="1"/>
        </p:nvSpPr>
        <p:spPr>
          <a:xfrm>
            <a:off x="4235098" y="2755369"/>
            <a:ext cx="180000" cy="179294"/>
          </a:xfrm>
          <a:prstGeom prst="can">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89" name="Can 388"/>
          <p:cNvSpPr/>
          <p:nvPr userDrawn="1"/>
        </p:nvSpPr>
        <p:spPr>
          <a:xfrm>
            <a:off x="6114345" y="2831569"/>
            <a:ext cx="180000" cy="179294"/>
          </a:xfrm>
          <a:prstGeom prst="can">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92" name="Can 391"/>
          <p:cNvSpPr/>
          <p:nvPr userDrawn="1"/>
        </p:nvSpPr>
        <p:spPr>
          <a:xfrm>
            <a:off x="6658246" y="3059422"/>
            <a:ext cx="180000" cy="179294"/>
          </a:xfrm>
          <a:prstGeom prst="can">
            <a:avLst/>
          </a:prstGeom>
          <a:solidFill>
            <a:srgbClr val="2A9C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393" name="Straight Connector 392"/>
          <p:cNvCxnSpPr>
            <a:stCxn id="389" idx="3"/>
          </p:cNvCxnSpPr>
          <p:nvPr userDrawn="1"/>
        </p:nvCxnSpPr>
        <p:spPr>
          <a:xfrm>
            <a:off x="6204345" y="3010863"/>
            <a:ext cx="543901" cy="227854"/>
          </a:xfrm>
          <a:prstGeom prst="line">
            <a:avLst/>
          </a:prstGeom>
          <a:ln w="3175">
            <a:solidFill>
              <a:srgbClr val="2A9CFF"/>
            </a:solidFill>
          </a:ln>
          <a:effectLst/>
        </p:spPr>
        <p:style>
          <a:lnRef idx="2">
            <a:schemeClr val="accent1"/>
          </a:lnRef>
          <a:fillRef idx="0">
            <a:schemeClr val="accent1"/>
          </a:fillRef>
          <a:effectRef idx="1">
            <a:schemeClr val="accent1"/>
          </a:effectRef>
          <a:fontRef idx="minor">
            <a:schemeClr val="tx1"/>
          </a:fontRef>
        </p:style>
      </p:cxnSp>
      <p:sp>
        <p:nvSpPr>
          <p:cNvPr id="394" name="Can 393"/>
          <p:cNvSpPr/>
          <p:nvPr userDrawn="1"/>
        </p:nvSpPr>
        <p:spPr>
          <a:xfrm>
            <a:off x="7777216" y="3588974"/>
            <a:ext cx="180000" cy="179294"/>
          </a:xfrm>
          <a:prstGeom prst="can">
            <a:avLst/>
          </a:prstGeom>
          <a:solidFill>
            <a:srgbClr val="2A9C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97" name="Can 396"/>
          <p:cNvSpPr/>
          <p:nvPr userDrawn="1"/>
        </p:nvSpPr>
        <p:spPr>
          <a:xfrm>
            <a:off x="8019616" y="3010863"/>
            <a:ext cx="180000" cy="179294"/>
          </a:xfrm>
          <a:prstGeom prst="can">
            <a:avLst/>
          </a:prstGeom>
          <a:solidFill>
            <a:srgbClr val="2A9C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402" name="Can 401"/>
          <p:cNvSpPr/>
          <p:nvPr userDrawn="1"/>
        </p:nvSpPr>
        <p:spPr>
          <a:xfrm>
            <a:off x="7661452" y="2061102"/>
            <a:ext cx="180000" cy="179294"/>
          </a:xfrm>
          <a:prstGeom prst="can">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404" name="Straight Connector 403"/>
          <p:cNvCxnSpPr>
            <a:stCxn id="392" idx="3"/>
            <a:endCxn id="397" idx="3"/>
          </p:cNvCxnSpPr>
          <p:nvPr userDrawn="1"/>
        </p:nvCxnSpPr>
        <p:spPr>
          <a:xfrm flipV="1">
            <a:off x="6748246" y="3190157"/>
            <a:ext cx="1361370" cy="48559"/>
          </a:xfrm>
          <a:prstGeom prst="line">
            <a:avLst/>
          </a:prstGeom>
          <a:ln w="3175"/>
          <a:effectLst/>
        </p:spPr>
        <p:style>
          <a:lnRef idx="2">
            <a:schemeClr val="accent1"/>
          </a:lnRef>
          <a:fillRef idx="0">
            <a:schemeClr val="accent1"/>
          </a:fillRef>
          <a:effectRef idx="1">
            <a:schemeClr val="accent1"/>
          </a:effectRef>
          <a:fontRef idx="minor">
            <a:schemeClr val="tx1"/>
          </a:fontRef>
        </p:style>
      </p:cxnSp>
      <p:cxnSp>
        <p:nvCxnSpPr>
          <p:cNvPr id="406" name="Straight Connector 405"/>
          <p:cNvCxnSpPr/>
          <p:nvPr userDrawn="1"/>
        </p:nvCxnSpPr>
        <p:spPr>
          <a:xfrm flipH="1">
            <a:off x="1806123" y="3426612"/>
            <a:ext cx="571501" cy="898578"/>
          </a:xfrm>
          <a:prstGeom prst="line">
            <a:avLst/>
          </a:prstGeom>
          <a:ln w="3175"/>
          <a:effectLst/>
        </p:spPr>
        <p:style>
          <a:lnRef idx="2">
            <a:schemeClr val="accent1"/>
          </a:lnRef>
          <a:fillRef idx="0">
            <a:schemeClr val="accent1"/>
          </a:fillRef>
          <a:effectRef idx="1">
            <a:schemeClr val="accent1"/>
          </a:effectRef>
          <a:fontRef idx="minor">
            <a:schemeClr val="tx1"/>
          </a:fontRef>
        </p:style>
      </p:cxnSp>
      <p:cxnSp>
        <p:nvCxnSpPr>
          <p:cNvPr id="407" name="Straight Connector 406"/>
          <p:cNvCxnSpPr>
            <a:stCxn id="370" idx="3"/>
            <a:endCxn id="311" idx="3"/>
          </p:cNvCxnSpPr>
          <p:nvPr userDrawn="1"/>
        </p:nvCxnSpPr>
        <p:spPr>
          <a:xfrm flipV="1">
            <a:off x="224475" y="3426611"/>
            <a:ext cx="2153148" cy="1147792"/>
          </a:xfrm>
          <a:prstGeom prst="line">
            <a:avLst/>
          </a:prstGeom>
          <a:ln w="3175"/>
          <a:effectLst/>
        </p:spPr>
        <p:style>
          <a:lnRef idx="2">
            <a:schemeClr val="accent1"/>
          </a:lnRef>
          <a:fillRef idx="0">
            <a:schemeClr val="accent1"/>
          </a:fillRef>
          <a:effectRef idx="1">
            <a:schemeClr val="accent1"/>
          </a:effectRef>
          <a:fontRef idx="minor">
            <a:schemeClr val="tx1"/>
          </a:fontRef>
        </p:style>
      </p:cxnSp>
      <p:sp>
        <p:nvSpPr>
          <p:cNvPr id="409" name="Can 408"/>
          <p:cNvSpPr/>
          <p:nvPr userDrawn="1"/>
        </p:nvSpPr>
        <p:spPr>
          <a:xfrm>
            <a:off x="4870928" y="3288405"/>
            <a:ext cx="180000" cy="179294"/>
          </a:xfrm>
          <a:prstGeom prst="can">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410" name="Straight Connector 409"/>
          <p:cNvCxnSpPr>
            <a:stCxn id="338" idx="3"/>
          </p:cNvCxnSpPr>
          <p:nvPr userDrawn="1"/>
        </p:nvCxnSpPr>
        <p:spPr>
          <a:xfrm>
            <a:off x="3738993" y="3378052"/>
            <a:ext cx="1221935" cy="89647"/>
          </a:xfrm>
          <a:prstGeom prst="line">
            <a:avLst/>
          </a:prstGeom>
          <a:ln w="3175">
            <a:solidFill>
              <a:schemeClr val="accent4"/>
            </a:solidFill>
          </a:ln>
          <a:effectLst/>
        </p:spPr>
        <p:style>
          <a:lnRef idx="2">
            <a:schemeClr val="accent1"/>
          </a:lnRef>
          <a:fillRef idx="0">
            <a:schemeClr val="accent1"/>
          </a:fillRef>
          <a:effectRef idx="1">
            <a:schemeClr val="accent1"/>
          </a:effectRef>
          <a:fontRef idx="minor">
            <a:schemeClr val="tx1"/>
          </a:fontRef>
        </p:style>
      </p:cxnSp>
      <p:cxnSp>
        <p:nvCxnSpPr>
          <p:cNvPr id="412" name="Straight Connector 411"/>
          <p:cNvCxnSpPr>
            <a:endCxn id="413" idx="3"/>
          </p:cNvCxnSpPr>
          <p:nvPr userDrawn="1"/>
        </p:nvCxnSpPr>
        <p:spPr>
          <a:xfrm flipH="1">
            <a:off x="2325762" y="3426611"/>
            <a:ext cx="51862" cy="505785"/>
          </a:xfrm>
          <a:prstGeom prst="line">
            <a:avLst/>
          </a:prstGeom>
          <a:ln w="3175">
            <a:solidFill>
              <a:schemeClr val="accent4"/>
            </a:solidFill>
          </a:ln>
          <a:effectLst/>
        </p:spPr>
        <p:style>
          <a:lnRef idx="2">
            <a:schemeClr val="accent1"/>
          </a:lnRef>
          <a:fillRef idx="0">
            <a:schemeClr val="accent1"/>
          </a:fillRef>
          <a:effectRef idx="1">
            <a:schemeClr val="accent1"/>
          </a:effectRef>
          <a:fontRef idx="minor">
            <a:schemeClr val="tx1"/>
          </a:fontRef>
        </p:style>
      </p:cxnSp>
      <p:sp>
        <p:nvSpPr>
          <p:cNvPr id="413" name="Can 412"/>
          <p:cNvSpPr/>
          <p:nvPr userDrawn="1"/>
        </p:nvSpPr>
        <p:spPr>
          <a:xfrm>
            <a:off x="2235762" y="3753102"/>
            <a:ext cx="180000" cy="179294"/>
          </a:xfrm>
          <a:prstGeom prst="can">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415" name="Straight Connector 414"/>
          <p:cNvCxnSpPr>
            <a:stCxn id="416" idx="3"/>
            <a:endCxn id="413" idx="3"/>
          </p:cNvCxnSpPr>
          <p:nvPr userDrawn="1"/>
        </p:nvCxnSpPr>
        <p:spPr>
          <a:xfrm flipH="1" flipV="1">
            <a:off x="2325762" y="3932396"/>
            <a:ext cx="231861" cy="438272"/>
          </a:xfrm>
          <a:prstGeom prst="line">
            <a:avLst/>
          </a:prstGeom>
          <a:ln w="3175">
            <a:solidFill>
              <a:schemeClr val="accent4"/>
            </a:solidFill>
          </a:ln>
          <a:effectLst/>
        </p:spPr>
        <p:style>
          <a:lnRef idx="2">
            <a:schemeClr val="accent1"/>
          </a:lnRef>
          <a:fillRef idx="0">
            <a:schemeClr val="accent1"/>
          </a:fillRef>
          <a:effectRef idx="1">
            <a:schemeClr val="accent1"/>
          </a:effectRef>
          <a:fontRef idx="minor">
            <a:schemeClr val="tx1"/>
          </a:fontRef>
        </p:style>
      </p:cxnSp>
      <p:sp>
        <p:nvSpPr>
          <p:cNvPr id="416" name="Can 415"/>
          <p:cNvSpPr/>
          <p:nvPr userDrawn="1"/>
        </p:nvSpPr>
        <p:spPr>
          <a:xfrm>
            <a:off x="2467623" y="4191374"/>
            <a:ext cx="180000" cy="179294"/>
          </a:xfrm>
          <a:prstGeom prst="can">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423" name="Can 422"/>
          <p:cNvSpPr/>
          <p:nvPr userDrawn="1"/>
        </p:nvSpPr>
        <p:spPr>
          <a:xfrm>
            <a:off x="680305" y="4478880"/>
            <a:ext cx="180000" cy="179294"/>
          </a:xfrm>
          <a:prstGeom prst="can">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424" name="Straight Connector 423"/>
          <p:cNvCxnSpPr>
            <a:stCxn id="374" idx="3"/>
            <a:endCxn id="423" idx="3"/>
          </p:cNvCxnSpPr>
          <p:nvPr userDrawn="1"/>
        </p:nvCxnSpPr>
        <p:spPr>
          <a:xfrm flipH="1" flipV="1">
            <a:off x="770305" y="4658174"/>
            <a:ext cx="1579718" cy="74163"/>
          </a:xfrm>
          <a:prstGeom prst="line">
            <a:avLst/>
          </a:prstGeom>
          <a:ln w="3175"/>
          <a:effectLst/>
        </p:spPr>
        <p:style>
          <a:lnRef idx="2">
            <a:schemeClr val="accent1"/>
          </a:lnRef>
          <a:fillRef idx="0">
            <a:schemeClr val="accent1"/>
          </a:fillRef>
          <a:effectRef idx="1">
            <a:schemeClr val="accent1"/>
          </a:effectRef>
          <a:fontRef idx="minor">
            <a:schemeClr val="tx1"/>
          </a:fontRef>
        </p:style>
      </p:cxnSp>
      <p:cxnSp>
        <p:nvCxnSpPr>
          <p:cNvPr id="475" name="Straight Connector 474"/>
          <p:cNvCxnSpPr>
            <a:endCxn id="384" idx="3"/>
          </p:cNvCxnSpPr>
          <p:nvPr userDrawn="1"/>
        </p:nvCxnSpPr>
        <p:spPr>
          <a:xfrm flipH="1" flipV="1">
            <a:off x="3353229" y="3734017"/>
            <a:ext cx="143364" cy="222148"/>
          </a:xfrm>
          <a:prstGeom prst="line">
            <a:avLst/>
          </a:prstGeom>
          <a:ln w="3175">
            <a:solidFill>
              <a:srgbClr val="2A9CFF"/>
            </a:solidFill>
          </a:ln>
          <a:effectLst/>
        </p:spPr>
        <p:style>
          <a:lnRef idx="2">
            <a:schemeClr val="accent1"/>
          </a:lnRef>
          <a:fillRef idx="0">
            <a:schemeClr val="accent1"/>
          </a:fillRef>
          <a:effectRef idx="1">
            <a:schemeClr val="accent1"/>
          </a:effectRef>
          <a:fontRef idx="minor">
            <a:schemeClr val="tx1"/>
          </a:fontRef>
        </p:style>
      </p:cxnSp>
      <p:sp>
        <p:nvSpPr>
          <p:cNvPr id="505" name="Can 504"/>
          <p:cNvSpPr/>
          <p:nvPr userDrawn="1"/>
        </p:nvSpPr>
        <p:spPr>
          <a:xfrm>
            <a:off x="5853995" y="3426612"/>
            <a:ext cx="180000" cy="179294"/>
          </a:xfrm>
          <a:prstGeom prst="can">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509" name="Can 508"/>
          <p:cNvSpPr/>
          <p:nvPr userDrawn="1"/>
        </p:nvSpPr>
        <p:spPr>
          <a:xfrm>
            <a:off x="6009741" y="3687222"/>
            <a:ext cx="180000" cy="179294"/>
          </a:xfrm>
          <a:prstGeom prst="can">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513" name="Can 512"/>
          <p:cNvSpPr/>
          <p:nvPr userDrawn="1"/>
        </p:nvSpPr>
        <p:spPr>
          <a:xfrm>
            <a:off x="6290571" y="3866516"/>
            <a:ext cx="180000" cy="179294"/>
          </a:xfrm>
          <a:prstGeom prst="can">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516" name="Can 515"/>
          <p:cNvSpPr/>
          <p:nvPr userDrawn="1"/>
        </p:nvSpPr>
        <p:spPr>
          <a:xfrm>
            <a:off x="6624652" y="3927814"/>
            <a:ext cx="180000" cy="179294"/>
          </a:xfrm>
          <a:prstGeom prst="can">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520" name="Can 519"/>
          <p:cNvSpPr/>
          <p:nvPr userDrawn="1"/>
        </p:nvSpPr>
        <p:spPr>
          <a:xfrm>
            <a:off x="6948711" y="3920030"/>
            <a:ext cx="180000" cy="179294"/>
          </a:xfrm>
          <a:prstGeom prst="can">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523" name="Can 522"/>
          <p:cNvSpPr/>
          <p:nvPr userDrawn="1"/>
        </p:nvSpPr>
        <p:spPr>
          <a:xfrm>
            <a:off x="7329176" y="3679519"/>
            <a:ext cx="180000" cy="179294"/>
          </a:xfrm>
          <a:prstGeom prst="can">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526" name="Can 525"/>
          <p:cNvSpPr/>
          <p:nvPr userDrawn="1"/>
        </p:nvSpPr>
        <p:spPr>
          <a:xfrm>
            <a:off x="7481576" y="3392481"/>
            <a:ext cx="180000" cy="179294"/>
          </a:xfrm>
          <a:prstGeom prst="can">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529" name="Can 528"/>
          <p:cNvSpPr/>
          <p:nvPr userDrawn="1"/>
        </p:nvSpPr>
        <p:spPr>
          <a:xfrm>
            <a:off x="7602776" y="2879010"/>
            <a:ext cx="180000" cy="179294"/>
          </a:xfrm>
          <a:prstGeom prst="can">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539" name="Can 538"/>
          <p:cNvSpPr/>
          <p:nvPr userDrawn="1"/>
        </p:nvSpPr>
        <p:spPr>
          <a:xfrm>
            <a:off x="819356" y="2124726"/>
            <a:ext cx="180000" cy="179294"/>
          </a:xfrm>
          <a:prstGeom prst="can">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540" name="Can 539"/>
          <p:cNvSpPr/>
          <p:nvPr userDrawn="1"/>
        </p:nvSpPr>
        <p:spPr>
          <a:xfrm>
            <a:off x="1363257" y="2352579"/>
            <a:ext cx="180000" cy="179294"/>
          </a:xfrm>
          <a:prstGeom prst="can">
            <a:avLst/>
          </a:prstGeom>
          <a:solidFill>
            <a:srgbClr val="2A9C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541" name="Straight Connector 540"/>
          <p:cNvCxnSpPr>
            <a:stCxn id="539" idx="3"/>
          </p:cNvCxnSpPr>
          <p:nvPr userDrawn="1"/>
        </p:nvCxnSpPr>
        <p:spPr>
          <a:xfrm>
            <a:off x="909356" y="2304020"/>
            <a:ext cx="543901" cy="227854"/>
          </a:xfrm>
          <a:prstGeom prst="line">
            <a:avLst/>
          </a:prstGeom>
          <a:ln w="3175">
            <a:solidFill>
              <a:srgbClr val="2A9CFF"/>
            </a:solidFill>
          </a:ln>
          <a:effectLst/>
        </p:spPr>
        <p:style>
          <a:lnRef idx="2">
            <a:schemeClr val="accent1"/>
          </a:lnRef>
          <a:fillRef idx="0">
            <a:schemeClr val="accent1"/>
          </a:fillRef>
          <a:effectRef idx="1">
            <a:schemeClr val="accent1"/>
          </a:effectRef>
          <a:fontRef idx="minor">
            <a:schemeClr val="tx1"/>
          </a:fontRef>
        </p:style>
      </p:cxnSp>
      <p:sp>
        <p:nvSpPr>
          <p:cNvPr id="542" name="Can 541"/>
          <p:cNvSpPr/>
          <p:nvPr userDrawn="1"/>
        </p:nvSpPr>
        <p:spPr>
          <a:xfrm>
            <a:off x="559006" y="2719769"/>
            <a:ext cx="180000" cy="179294"/>
          </a:xfrm>
          <a:prstGeom prst="can">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544" name="Can 543"/>
          <p:cNvSpPr/>
          <p:nvPr userDrawn="1"/>
        </p:nvSpPr>
        <p:spPr>
          <a:xfrm>
            <a:off x="714752" y="2980379"/>
            <a:ext cx="180000" cy="179294"/>
          </a:xfrm>
          <a:prstGeom prst="can">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546" name="Can 545"/>
          <p:cNvSpPr/>
          <p:nvPr userDrawn="1"/>
        </p:nvSpPr>
        <p:spPr>
          <a:xfrm>
            <a:off x="995582" y="3159673"/>
            <a:ext cx="180000" cy="179294"/>
          </a:xfrm>
          <a:prstGeom prst="can">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548" name="Can 547"/>
          <p:cNvSpPr/>
          <p:nvPr userDrawn="1"/>
        </p:nvSpPr>
        <p:spPr>
          <a:xfrm>
            <a:off x="1329663" y="3220971"/>
            <a:ext cx="180000" cy="179294"/>
          </a:xfrm>
          <a:prstGeom prst="can">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550" name="Can 549"/>
          <p:cNvSpPr/>
          <p:nvPr userDrawn="1"/>
        </p:nvSpPr>
        <p:spPr>
          <a:xfrm>
            <a:off x="1653722" y="3213187"/>
            <a:ext cx="180000" cy="179294"/>
          </a:xfrm>
          <a:prstGeom prst="can">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552" name="Can 551"/>
          <p:cNvSpPr/>
          <p:nvPr userDrawn="1"/>
        </p:nvSpPr>
        <p:spPr>
          <a:xfrm>
            <a:off x="2034187" y="2972676"/>
            <a:ext cx="180000" cy="179294"/>
          </a:xfrm>
          <a:prstGeom prst="can">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554" name="Can 553"/>
          <p:cNvSpPr/>
          <p:nvPr userDrawn="1"/>
        </p:nvSpPr>
        <p:spPr>
          <a:xfrm>
            <a:off x="2186587" y="2685638"/>
            <a:ext cx="180000" cy="179294"/>
          </a:xfrm>
          <a:prstGeom prst="can">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556" name="Can 555"/>
          <p:cNvSpPr/>
          <p:nvPr userDrawn="1"/>
        </p:nvSpPr>
        <p:spPr>
          <a:xfrm>
            <a:off x="2307787" y="2172167"/>
            <a:ext cx="180000" cy="179294"/>
          </a:xfrm>
          <a:prstGeom prst="can">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561" name="Can 560"/>
          <p:cNvSpPr/>
          <p:nvPr userDrawn="1"/>
        </p:nvSpPr>
        <p:spPr>
          <a:xfrm>
            <a:off x="7657824" y="4457012"/>
            <a:ext cx="180000" cy="179294"/>
          </a:xfrm>
          <a:prstGeom prst="can">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562" name="Straight Connector 561"/>
          <p:cNvCxnSpPr>
            <a:stCxn id="561" idx="3"/>
            <a:endCxn id="361" idx="3"/>
          </p:cNvCxnSpPr>
          <p:nvPr userDrawn="1"/>
        </p:nvCxnSpPr>
        <p:spPr>
          <a:xfrm flipH="1" flipV="1">
            <a:off x="7281111" y="4169709"/>
            <a:ext cx="466713" cy="466597"/>
          </a:xfrm>
          <a:prstGeom prst="line">
            <a:avLst/>
          </a:prstGeom>
          <a:ln w="3175"/>
          <a:effectLst/>
        </p:spPr>
        <p:style>
          <a:lnRef idx="2">
            <a:schemeClr val="accent1"/>
          </a:lnRef>
          <a:fillRef idx="0">
            <a:schemeClr val="accent1"/>
          </a:fillRef>
          <a:effectRef idx="1">
            <a:schemeClr val="accent1"/>
          </a:effectRef>
          <a:fontRef idx="minor">
            <a:schemeClr val="tx1"/>
          </a:fontRef>
        </p:style>
      </p:cxnSp>
      <p:sp>
        <p:nvSpPr>
          <p:cNvPr id="566" name="Can 565"/>
          <p:cNvSpPr/>
          <p:nvPr userDrawn="1"/>
        </p:nvSpPr>
        <p:spPr>
          <a:xfrm>
            <a:off x="5293538" y="901280"/>
            <a:ext cx="180000" cy="179294"/>
          </a:xfrm>
          <a:prstGeom prst="can">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568" name="Can 567"/>
          <p:cNvSpPr/>
          <p:nvPr userDrawn="1"/>
        </p:nvSpPr>
        <p:spPr>
          <a:xfrm>
            <a:off x="5734363" y="1073737"/>
            <a:ext cx="180000" cy="179294"/>
          </a:xfrm>
          <a:prstGeom prst="can">
            <a:avLst/>
          </a:prstGeom>
          <a:solidFill>
            <a:srgbClr val="2A9C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570" name="Can 569"/>
          <p:cNvSpPr/>
          <p:nvPr userDrawn="1"/>
        </p:nvSpPr>
        <p:spPr>
          <a:xfrm>
            <a:off x="6853333" y="1603289"/>
            <a:ext cx="180000" cy="179294"/>
          </a:xfrm>
          <a:prstGeom prst="can">
            <a:avLst/>
          </a:prstGeom>
          <a:solidFill>
            <a:srgbClr val="2A9C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573" name="Can 572"/>
          <p:cNvSpPr/>
          <p:nvPr userDrawn="1"/>
        </p:nvSpPr>
        <p:spPr>
          <a:xfrm>
            <a:off x="7095733" y="1025178"/>
            <a:ext cx="180000" cy="179294"/>
          </a:xfrm>
          <a:prstGeom prst="can">
            <a:avLst/>
          </a:prstGeom>
          <a:solidFill>
            <a:srgbClr val="2A9C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574" name="Can 573"/>
          <p:cNvSpPr/>
          <p:nvPr userDrawn="1"/>
        </p:nvSpPr>
        <p:spPr>
          <a:xfrm>
            <a:off x="8835656" y="1692937"/>
            <a:ext cx="180000" cy="179294"/>
          </a:xfrm>
          <a:prstGeom prst="can">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575" name="Straight Connector 574"/>
          <p:cNvCxnSpPr>
            <a:stCxn id="574" idx="3"/>
          </p:cNvCxnSpPr>
          <p:nvPr userDrawn="1"/>
        </p:nvCxnSpPr>
        <p:spPr>
          <a:xfrm flipH="1" flipV="1">
            <a:off x="7185733" y="1204472"/>
            <a:ext cx="1739923" cy="667759"/>
          </a:xfrm>
          <a:prstGeom prst="line">
            <a:avLst/>
          </a:prstGeom>
          <a:ln w="3175"/>
          <a:effectLst/>
        </p:spPr>
        <p:style>
          <a:lnRef idx="2">
            <a:schemeClr val="accent1"/>
          </a:lnRef>
          <a:fillRef idx="0">
            <a:schemeClr val="accent1"/>
          </a:fillRef>
          <a:effectRef idx="1">
            <a:schemeClr val="accent1"/>
          </a:effectRef>
          <a:fontRef idx="minor">
            <a:schemeClr val="tx1"/>
          </a:fontRef>
        </p:style>
      </p:cxnSp>
      <p:sp>
        <p:nvSpPr>
          <p:cNvPr id="576" name="Can 575"/>
          <p:cNvSpPr/>
          <p:nvPr userDrawn="1"/>
        </p:nvSpPr>
        <p:spPr>
          <a:xfrm>
            <a:off x="8642581" y="769684"/>
            <a:ext cx="180000" cy="179294"/>
          </a:xfrm>
          <a:prstGeom prst="can">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577" name="Straight Connector 576"/>
          <p:cNvCxnSpPr>
            <a:stCxn id="576" idx="3"/>
          </p:cNvCxnSpPr>
          <p:nvPr userDrawn="1"/>
        </p:nvCxnSpPr>
        <p:spPr>
          <a:xfrm flipH="1">
            <a:off x="7185733" y="948978"/>
            <a:ext cx="1546848" cy="255495"/>
          </a:xfrm>
          <a:prstGeom prst="line">
            <a:avLst/>
          </a:prstGeom>
          <a:ln w="3175"/>
          <a:effectLst/>
        </p:spPr>
        <p:style>
          <a:lnRef idx="2">
            <a:schemeClr val="accent1"/>
          </a:lnRef>
          <a:fillRef idx="0">
            <a:schemeClr val="accent1"/>
          </a:fillRef>
          <a:effectRef idx="1">
            <a:schemeClr val="accent1"/>
          </a:effectRef>
          <a:fontRef idx="minor">
            <a:schemeClr val="tx1"/>
          </a:fontRef>
        </p:style>
      </p:cxnSp>
      <p:sp>
        <p:nvSpPr>
          <p:cNvPr id="580" name="Can 579"/>
          <p:cNvSpPr/>
          <p:nvPr userDrawn="1"/>
        </p:nvSpPr>
        <p:spPr>
          <a:xfrm>
            <a:off x="5455425" y="1752541"/>
            <a:ext cx="180000" cy="179294"/>
          </a:xfrm>
          <a:prstGeom prst="can">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581" name="Can 580"/>
          <p:cNvSpPr/>
          <p:nvPr userDrawn="1"/>
        </p:nvSpPr>
        <p:spPr>
          <a:xfrm>
            <a:off x="5072863" y="1283753"/>
            <a:ext cx="180000" cy="179294"/>
          </a:xfrm>
          <a:prstGeom prst="can">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582" name="Can 581"/>
          <p:cNvSpPr/>
          <p:nvPr userDrawn="1"/>
        </p:nvSpPr>
        <p:spPr>
          <a:xfrm>
            <a:off x="4865550" y="-389162"/>
            <a:ext cx="180000" cy="179294"/>
          </a:xfrm>
          <a:prstGeom prst="can">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583" name="Can 582"/>
          <p:cNvSpPr/>
          <p:nvPr userDrawn="1"/>
        </p:nvSpPr>
        <p:spPr>
          <a:xfrm>
            <a:off x="6018967" y="-133668"/>
            <a:ext cx="180000" cy="179294"/>
          </a:xfrm>
          <a:prstGeom prst="can">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584" name="Straight Connector 583"/>
          <p:cNvCxnSpPr>
            <a:stCxn id="583" idx="3"/>
            <a:endCxn id="582" idx="3"/>
          </p:cNvCxnSpPr>
          <p:nvPr userDrawn="1"/>
        </p:nvCxnSpPr>
        <p:spPr>
          <a:xfrm flipH="1" flipV="1">
            <a:off x="4955550" y="-209868"/>
            <a:ext cx="1153417" cy="255494"/>
          </a:xfrm>
          <a:prstGeom prst="line">
            <a:avLst/>
          </a:prstGeom>
          <a:ln w="3175"/>
          <a:effectLst/>
        </p:spPr>
        <p:style>
          <a:lnRef idx="2">
            <a:schemeClr val="accent1"/>
          </a:lnRef>
          <a:fillRef idx="0">
            <a:schemeClr val="accent1"/>
          </a:fillRef>
          <a:effectRef idx="1">
            <a:schemeClr val="accent1"/>
          </a:effectRef>
          <a:fontRef idx="minor">
            <a:schemeClr val="tx1"/>
          </a:fontRef>
        </p:style>
      </p:cxnSp>
      <p:sp>
        <p:nvSpPr>
          <p:cNvPr id="585" name="Can 584"/>
          <p:cNvSpPr/>
          <p:nvPr userDrawn="1"/>
        </p:nvSpPr>
        <p:spPr>
          <a:xfrm>
            <a:off x="6562868" y="94185"/>
            <a:ext cx="180000" cy="179294"/>
          </a:xfrm>
          <a:prstGeom prst="can">
            <a:avLst/>
          </a:prstGeom>
          <a:solidFill>
            <a:srgbClr val="2A9C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587" name="Can 586"/>
          <p:cNvSpPr/>
          <p:nvPr userDrawn="1"/>
        </p:nvSpPr>
        <p:spPr>
          <a:xfrm>
            <a:off x="7681838" y="623737"/>
            <a:ext cx="180000" cy="179294"/>
          </a:xfrm>
          <a:prstGeom prst="can">
            <a:avLst/>
          </a:prstGeom>
          <a:solidFill>
            <a:srgbClr val="2A9C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589" name="Can 588"/>
          <p:cNvSpPr/>
          <p:nvPr userDrawn="1"/>
        </p:nvSpPr>
        <p:spPr>
          <a:xfrm>
            <a:off x="7924238" y="45626"/>
            <a:ext cx="180000" cy="179294"/>
          </a:xfrm>
          <a:prstGeom prst="can">
            <a:avLst/>
          </a:prstGeom>
          <a:solidFill>
            <a:srgbClr val="2A9C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592" name="Can 591"/>
          <p:cNvSpPr/>
          <p:nvPr userDrawn="1"/>
        </p:nvSpPr>
        <p:spPr>
          <a:xfrm>
            <a:off x="7566074" y="-904135"/>
            <a:ext cx="180000" cy="179294"/>
          </a:xfrm>
          <a:prstGeom prst="can">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596" name="Can 595"/>
          <p:cNvSpPr/>
          <p:nvPr userDrawn="1"/>
        </p:nvSpPr>
        <p:spPr>
          <a:xfrm>
            <a:off x="5758617" y="461375"/>
            <a:ext cx="180000" cy="179294"/>
          </a:xfrm>
          <a:prstGeom prst="can">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598" name="Can 597"/>
          <p:cNvSpPr/>
          <p:nvPr userDrawn="1"/>
        </p:nvSpPr>
        <p:spPr>
          <a:xfrm>
            <a:off x="5914363" y="721985"/>
            <a:ext cx="180000" cy="179294"/>
          </a:xfrm>
          <a:prstGeom prst="can">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600" name="Can 599"/>
          <p:cNvSpPr/>
          <p:nvPr userDrawn="1"/>
        </p:nvSpPr>
        <p:spPr>
          <a:xfrm>
            <a:off x="6195193" y="901279"/>
            <a:ext cx="180000" cy="179294"/>
          </a:xfrm>
          <a:prstGeom prst="can">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602" name="Can 601"/>
          <p:cNvSpPr/>
          <p:nvPr userDrawn="1"/>
        </p:nvSpPr>
        <p:spPr>
          <a:xfrm>
            <a:off x="6529274" y="962577"/>
            <a:ext cx="180000" cy="179294"/>
          </a:xfrm>
          <a:prstGeom prst="can">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604" name="Can 603"/>
          <p:cNvSpPr/>
          <p:nvPr userDrawn="1"/>
        </p:nvSpPr>
        <p:spPr>
          <a:xfrm>
            <a:off x="6853333" y="954793"/>
            <a:ext cx="180000" cy="179294"/>
          </a:xfrm>
          <a:prstGeom prst="can">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606" name="Can 605"/>
          <p:cNvSpPr/>
          <p:nvPr userDrawn="1"/>
        </p:nvSpPr>
        <p:spPr>
          <a:xfrm>
            <a:off x="7233798" y="714282"/>
            <a:ext cx="180000" cy="179294"/>
          </a:xfrm>
          <a:prstGeom prst="can">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608" name="Can 607"/>
          <p:cNvSpPr/>
          <p:nvPr userDrawn="1"/>
        </p:nvSpPr>
        <p:spPr>
          <a:xfrm>
            <a:off x="7386198" y="427244"/>
            <a:ext cx="180000" cy="179294"/>
          </a:xfrm>
          <a:prstGeom prst="can">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610" name="Can 609"/>
          <p:cNvSpPr/>
          <p:nvPr userDrawn="1"/>
        </p:nvSpPr>
        <p:spPr>
          <a:xfrm>
            <a:off x="7507398" y="-86227"/>
            <a:ext cx="180000" cy="179294"/>
          </a:xfrm>
          <a:prstGeom prst="can">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612" name="Can 611"/>
          <p:cNvSpPr/>
          <p:nvPr userDrawn="1"/>
        </p:nvSpPr>
        <p:spPr>
          <a:xfrm>
            <a:off x="7562446" y="1491775"/>
            <a:ext cx="180000" cy="179294"/>
          </a:xfrm>
          <a:prstGeom prst="can">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613" name="Straight Connector 612"/>
          <p:cNvCxnSpPr>
            <a:stCxn id="612" idx="3"/>
            <a:endCxn id="573" idx="3"/>
          </p:cNvCxnSpPr>
          <p:nvPr userDrawn="1"/>
        </p:nvCxnSpPr>
        <p:spPr>
          <a:xfrm flipH="1" flipV="1">
            <a:off x="7185733" y="1204472"/>
            <a:ext cx="466713" cy="466597"/>
          </a:xfrm>
          <a:prstGeom prst="line">
            <a:avLst/>
          </a:prstGeom>
          <a:ln w="3175"/>
          <a:effectLst/>
        </p:spPr>
        <p:style>
          <a:lnRef idx="2">
            <a:schemeClr val="accent1"/>
          </a:lnRef>
          <a:fillRef idx="0">
            <a:schemeClr val="accent1"/>
          </a:fillRef>
          <a:effectRef idx="1">
            <a:schemeClr val="accent1"/>
          </a:effectRef>
          <a:fontRef idx="minor">
            <a:schemeClr val="tx1"/>
          </a:fontRef>
        </p:style>
      </p:cxnSp>
      <p:sp>
        <p:nvSpPr>
          <p:cNvPr id="623" name="Can 622"/>
          <p:cNvSpPr/>
          <p:nvPr userDrawn="1"/>
        </p:nvSpPr>
        <p:spPr>
          <a:xfrm>
            <a:off x="-1472526" y="1707991"/>
            <a:ext cx="180000" cy="179294"/>
          </a:xfrm>
          <a:prstGeom prst="can">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624" name="Can 623"/>
          <p:cNvSpPr/>
          <p:nvPr userDrawn="1"/>
        </p:nvSpPr>
        <p:spPr>
          <a:xfrm>
            <a:off x="-1665601" y="784738"/>
            <a:ext cx="180000" cy="179294"/>
          </a:xfrm>
          <a:prstGeom prst="can">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625" name="Can 624"/>
          <p:cNvSpPr/>
          <p:nvPr userDrawn="1"/>
        </p:nvSpPr>
        <p:spPr>
          <a:xfrm>
            <a:off x="-1031701" y="1880448"/>
            <a:ext cx="180000" cy="179294"/>
          </a:xfrm>
          <a:prstGeom prst="can">
            <a:avLst/>
          </a:prstGeom>
          <a:solidFill>
            <a:srgbClr val="2A9C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626" name="Straight Connector 625"/>
          <p:cNvCxnSpPr>
            <a:stCxn id="623" idx="3"/>
            <a:endCxn id="625" idx="3"/>
          </p:cNvCxnSpPr>
          <p:nvPr userDrawn="1"/>
        </p:nvCxnSpPr>
        <p:spPr>
          <a:xfrm>
            <a:off x="-1382526" y="1887285"/>
            <a:ext cx="440825" cy="172457"/>
          </a:xfrm>
          <a:prstGeom prst="line">
            <a:avLst/>
          </a:prstGeom>
          <a:ln w="3175">
            <a:solidFill>
              <a:srgbClr val="2A9CFF"/>
            </a:solidFill>
          </a:ln>
          <a:effectLst/>
        </p:spPr>
        <p:style>
          <a:lnRef idx="2">
            <a:schemeClr val="accent1"/>
          </a:lnRef>
          <a:fillRef idx="0">
            <a:schemeClr val="accent1"/>
          </a:fillRef>
          <a:effectRef idx="1">
            <a:schemeClr val="accent1"/>
          </a:effectRef>
          <a:fontRef idx="minor">
            <a:schemeClr val="tx1"/>
          </a:fontRef>
        </p:style>
      </p:cxnSp>
      <p:sp>
        <p:nvSpPr>
          <p:cNvPr id="627" name="Can 626"/>
          <p:cNvSpPr/>
          <p:nvPr userDrawn="1"/>
        </p:nvSpPr>
        <p:spPr>
          <a:xfrm>
            <a:off x="87269" y="2410000"/>
            <a:ext cx="180000" cy="179294"/>
          </a:xfrm>
          <a:prstGeom prst="can">
            <a:avLst/>
          </a:prstGeom>
          <a:solidFill>
            <a:srgbClr val="2A9C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628" name="Straight Connector 627"/>
          <p:cNvCxnSpPr>
            <a:stCxn id="625" idx="3"/>
          </p:cNvCxnSpPr>
          <p:nvPr userDrawn="1"/>
        </p:nvCxnSpPr>
        <p:spPr>
          <a:xfrm>
            <a:off x="-941701" y="2059742"/>
            <a:ext cx="1118970" cy="529553"/>
          </a:xfrm>
          <a:prstGeom prst="line">
            <a:avLst/>
          </a:prstGeom>
          <a:ln w="3175">
            <a:solidFill>
              <a:srgbClr val="2A9CFF"/>
            </a:solidFill>
          </a:ln>
          <a:effectLst/>
        </p:spPr>
        <p:style>
          <a:lnRef idx="2">
            <a:schemeClr val="accent1"/>
          </a:lnRef>
          <a:fillRef idx="0">
            <a:schemeClr val="accent1"/>
          </a:fillRef>
          <a:effectRef idx="1">
            <a:schemeClr val="accent1"/>
          </a:effectRef>
          <a:fontRef idx="minor">
            <a:schemeClr val="tx1"/>
          </a:fontRef>
        </p:style>
      </p:cxnSp>
      <p:sp>
        <p:nvSpPr>
          <p:cNvPr id="630" name="Can 629"/>
          <p:cNvSpPr/>
          <p:nvPr userDrawn="1"/>
        </p:nvSpPr>
        <p:spPr>
          <a:xfrm>
            <a:off x="329669" y="1831889"/>
            <a:ext cx="180000" cy="179294"/>
          </a:xfrm>
          <a:prstGeom prst="can">
            <a:avLst/>
          </a:prstGeom>
          <a:solidFill>
            <a:srgbClr val="2A9C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631" name="Can 630"/>
          <p:cNvSpPr/>
          <p:nvPr userDrawn="1"/>
        </p:nvSpPr>
        <p:spPr>
          <a:xfrm>
            <a:off x="2069592" y="2499648"/>
            <a:ext cx="180000" cy="179294"/>
          </a:xfrm>
          <a:prstGeom prst="can">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633" name="Can 632"/>
          <p:cNvSpPr/>
          <p:nvPr userDrawn="1"/>
        </p:nvSpPr>
        <p:spPr>
          <a:xfrm>
            <a:off x="1876517" y="1576395"/>
            <a:ext cx="180000" cy="179294"/>
          </a:xfrm>
          <a:prstGeom prst="can">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636" name="Straight Connector 635"/>
          <p:cNvCxnSpPr>
            <a:stCxn id="625" idx="3"/>
          </p:cNvCxnSpPr>
          <p:nvPr userDrawn="1"/>
        </p:nvCxnSpPr>
        <p:spPr>
          <a:xfrm flipV="1">
            <a:off x="-941701" y="1984290"/>
            <a:ext cx="1271370" cy="75452"/>
          </a:xfrm>
          <a:prstGeom prst="line">
            <a:avLst/>
          </a:prstGeom>
          <a:ln w="3175"/>
          <a:effectLst/>
        </p:spPr>
        <p:style>
          <a:lnRef idx="2">
            <a:schemeClr val="accent1"/>
          </a:lnRef>
          <a:fillRef idx="0">
            <a:schemeClr val="accent1"/>
          </a:fillRef>
          <a:effectRef idx="1">
            <a:schemeClr val="accent1"/>
          </a:effectRef>
          <a:fontRef idx="minor">
            <a:schemeClr val="tx1"/>
          </a:fontRef>
        </p:style>
      </p:cxnSp>
      <p:sp>
        <p:nvSpPr>
          <p:cNvPr id="637" name="Can 636"/>
          <p:cNvSpPr/>
          <p:nvPr userDrawn="1"/>
        </p:nvSpPr>
        <p:spPr>
          <a:xfrm>
            <a:off x="-1310639" y="2559252"/>
            <a:ext cx="180000" cy="179294"/>
          </a:xfrm>
          <a:prstGeom prst="can">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638" name="Can 637"/>
          <p:cNvSpPr/>
          <p:nvPr userDrawn="1"/>
        </p:nvSpPr>
        <p:spPr>
          <a:xfrm>
            <a:off x="-1693201" y="2090464"/>
            <a:ext cx="180000" cy="179294"/>
          </a:xfrm>
          <a:prstGeom prst="can">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639" name="Can 638"/>
          <p:cNvSpPr/>
          <p:nvPr userDrawn="1"/>
        </p:nvSpPr>
        <p:spPr>
          <a:xfrm>
            <a:off x="-1900514" y="417549"/>
            <a:ext cx="180000" cy="179294"/>
          </a:xfrm>
          <a:prstGeom prst="can">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640" name="Can 639"/>
          <p:cNvSpPr/>
          <p:nvPr userDrawn="1"/>
        </p:nvSpPr>
        <p:spPr>
          <a:xfrm>
            <a:off x="-747097" y="673043"/>
            <a:ext cx="180000" cy="179294"/>
          </a:xfrm>
          <a:prstGeom prst="can">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641" name="Straight Connector 640"/>
          <p:cNvCxnSpPr>
            <a:endCxn id="639" idx="3"/>
          </p:cNvCxnSpPr>
          <p:nvPr userDrawn="1"/>
        </p:nvCxnSpPr>
        <p:spPr>
          <a:xfrm flipH="1" flipV="1">
            <a:off x="-1810514" y="596843"/>
            <a:ext cx="1153418" cy="264095"/>
          </a:xfrm>
          <a:prstGeom prst="line">
            <a:avLst/>
          </a:prstGeom>
          <a:ln w="3175"/>
          <a:effectLst/>
        </p:spPr>
        <p:style>
          <a:lnRef idx="2">
            <a:schemeClr val="accent1"/>
          </a:lnRef>
          <a:fillRef idx="0">
            <a:schemeClr val="accent1"/>
          </a:fillRef>
          <a:effectRef idx="1">
            <a:schemeClr val="accent1"/>
          </a:effectRef>
          <a:fontRef idx="minor">
            <a:schemeClr val="tx1"/>
          </a:fontRef>
        </p:style>
      </p:cxnSp>
      <p:sp>
        <p:nvSpPr>
          <p:cNvPr id="642" name="Can 641"/>
          <p:cNvSpPr/>
          <p:nvPr userDrawn="1"/>
        </p:nvSpPr>
        <p:spPr>
          <a:xfrm>
            <a:off x="-203196" y="900896"/>
            <a:ext cx="180000" cy="179294"/>
          </a:xfrm>
          <a:prstGeom prst="can">
            <a:avLst/>
          </a:prstGeom>
          <a:solidFill>
            <a:srgbClr val="2A9C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643" name="Straight Connector 642"/>
          <p:cNvCxnSpPr>
            <a:stCxn id="640" idx="3"/>
          </p:cNvCxnSpPr>
          <p:nvPr userDrawn="1"/>
        </p:nvCxnSpPr>
        <p:spPr>
          <a:xfrm>
            <a:off x="-657097" y="852337"/>
            <a:ext cx="543901" cy="227854"/>
          </a:xfrm>
          <a:prstGeom prst="line">
            <a:avLst/>
          </a:prstGeom>
          <a:ln w="3175">
            <a:solidFill>
              <a:srgbClr val="2A9CFF"/>
            </a:solidFill>
          </a:ln>
          <a:effectLst/>
        </p:spPr>
        <p:style>
          <a:lnRef idx="2">
            <a:schemeClr val="accent1"/>
          </a:lnRef>
          <a:fillRef idx="0">
            <a:schemeClr val="accent1"/>
          </a:fillRef>
          <a:effectRef idx="1">
            <a:schemeClr val="accent1"/>
          </a:effectRef>
          <a:fontRef idx="minor">
            <a:schemeClr val="tx1"/>
          </a:fontRef>
        </p:style>
      </p:cxnSp>
      <p:sp>
        <p:nvSpPr>
          <p:cNvPr id="644" name="Can 643"/>
          <p:cNvSpPr/>
          <p:nvPr userDrawn="1"/>
        </p:nvSpPr>
        <p:spPr>
          <a:xfrm>
            <a:off x="915774" y="1430448"/>
            <a:ext cx="180000" cy="179294"/>
          </a:xfrm>
          <a:prstGeom prst="can">
            <a:avLst/>
          </a:prstGeom>
          <a:solidFill>
            <a:srgbClr val="2A9C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646" name="Can 645"/>
          <p:cNvSpPr/>
          <p:nvPr userDrawn="1"/>
        </p:nvSpPr>
        <p:spPr>
          <a:xfrm>
            <a:off x="1158174" y="852337"/>
            <a:ext cx="180000" cy="179294"/>
          </a:xfrm>
          <a:prstGeom prst="can">
            <a:avLst/>
          </a:prstGeom>
          <a:solidFill>
            <a:srgbClr val="2A9C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649" name="Can 648"/>
          <p:cNvSpPr/>
          <p:nvPr userDrawn="1"/>
        </p:nvSpPr>
        <p:spPr>
          <a:xfrm>
            <a:off x="800010" y="-97424"/>
            <a:ext cx="180000" cy="179294"/>
          </a:xfrm>
          <a:prstGeom prst="can">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652" name="Can 651"/>
          <p:cNvSpPr/>
          <p:nvPr userDrawn="1"/>
        </p:nvSpPr>
        <p:spPr>
          <a:xfrm>
            <a:off x="-1990514" y="1129879"/>
            <a:ext cx="180000" cy="179294"/>
          </a:xfrm>
          <a:prstGeom prst="can">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653" name="Can 652"/>
          <p:cNvSpPr/>
          <p:nvPr userDrawn="1"/>
        </p:nvSpPr>
        <p:spPr>
          <a:xfrm>
            <a:off x="-1007447" y="1268086"/>
            <a:ext cx="180000" cy="179294"/>
          </a:xfrm>
          <a:prstGeom prst="can">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654" name="Straight Connector 653"/>
          <p:cNvCxnSpPr>
            <a:stCxn id="653" idx="3"/>
          </p:cNvCxnSpPr>
          <p:nvPr userDrawn="1"/>
        </p:nvCxnSpPr>
        <p:spPr>
          <a:xfrm flipV="1">
            <a:off x="-917447" y="1080191"/>
            <a:ext cx="804251" cy="367189"/>
          </a:xfrm>
          <a:prstGeom prst="line">
            <a:avLst/>
          </a:prstGeom>
          <a:ln w="3175">
            <a:solidFill>
              <a:srgbClr val="2A9CFF"/>
            </a:solidFill>
          </a:ln>
          <a:effectLst/>
        </p:spPr>
        <p:style>
          <a:lnRef idx="2">
            <a:schemeClr val="accent1"/>
          </a:lnRef>
          <a:fillRef idx="0">
            <a:schemeClr val="accent1"/>
          </a:fillRef>
          <a:effectRef idx="1">
            <a:schemeClr val="accent1"/>
          </a:effectRef>
          <a:fontRef idx="minor">
            <a:schemeClr val="tx1"/>
          </a:fontRef>
        </p:style>
      </p:cxnSp>
      <p:sp>
        <p:nvSpPr>
          <p:cNvPr id="655" name="Can 654"/>
          <p:cNvSpPr/>
          <p:nvPr userDrawn="1"/>
        </p:nvSpPr>
        <p:spPr>
          <a:xfrm>
            <a:off x="-851701" y="1528696"/>
            <a:ext cx="180000" cy="179294"/>
          </a:xfrm>
          <a:prstGeom prst="can">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656" name="Straight Connector 655"/>
          <p:cNvCxnSpPr>
            <a:stCxn id="655" idx="3"/>
          </p:cNvCxnSpPr>
          <p:nvPr userDrawn="1"/>
        </p:nvCxnSpPr>
        <p:spPr>
          <a:xfrm flipV="1">
            <a:off x="-761701" y="1088791"/>
            <a:ext cx="648505" cy="619199"/>
          </a:xfrm>
          <a:prstGeom prst="line">
            <a:avLst/>
          </a:prstGeom>
          <a:ln w="3175">
            <a:solidFill>
              <a:srgbClr val="2A9CFF"/>
            </a:solidFill>
          </a:ln>
          <a:effectLst/>
        </p:spPr>
        <p:style>
          <a:lnRef idx="2">
            <a:schemeClr val="accent1"/>
          </a:lnRef>
          <a:fillRef idx="0">
            <a:schemeClr val="accent1"/>
          </a:fillRef>
          <a:effectRef idx="1">
            <a:schemeClr val="accent1"/>
          </a:effectRef>
          <a:fontRef idx="minor">
            <a:schemeClr val="tx1"/>
          </a:fontRef>
        </p:style>
      </p:cxnSp>
      <p:sp>
        <p:nvSpPr>
          <p:cNvPr id="657" name="Can 656"/>
          <p:cNvSpPr/>
          <p:nvPr userDrawn="1"/>
        </p:nvSpPr>
        <p:spPr>
          <a:xfrm>
            <a:off x="-570871" y="1707990"/>
            <a:ext cx="180000" cy="179294"/>
          </a:xfrm>
          <a:prstGeom prst="can">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658" name="Straight Connector 657"/>
          <p:cNvCxnSpPr>
            <a:stCxn id="657" idx="3"/>
          </p:cNvCxnSpPr>
          <p:nvPr userDrawn="1"/>
        </p:nvCxnSpPr>
        <p:spPr>
          <a:xfrm flipV="1">
            <a:off x="-480871" y="1080191"/>
            <a:ext cx="367675" cy="807093"/>
          </a:xfrm>
          <a:prstGeom prst="line">
            <a:avLst/>
          </a:prstGeom>
          <a:ln w="3175">
            <a:solidFill>
              <a:srgbClr val="2A9CFF"/>
            </a:solidFill>
          </a:ln>
          <a:effectLst/>
        </p:spPr>
        <p:style>
          <a:lnRef idx="2">
            <a:schemeClr val="accent1"/>
          </a:lnRef>
          <a:fillRef idx="0">
            <a:schemeClr val="accent1"/>
          </a:fillRef>
          <a:effectRef idx="1">
            <a:schemeClr val="accent1"/>
          </a:effectRef>
          <a:fontRef idx="minor">
            <a:schemeClr val="tx1"/>
          </a:fontRef>
        </p:style>
      </p:cxnSp>
      <p:sp>
        <p:nvSpPr>
          <p:cNvPr id="659" name="Can 658"/>
          <p:cNvSpPr/>
          <p:nvPr userDrawn="1"/>
        </p:nvSpPr>
        <p:spPr>
          <a:xfrm>
            <a:off x="-236790" y="1769288"/>
            <a:ext cx="180000" cy="179294"/>
          </a:xfrm>
          <a:prstGeom prst="can">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660" name="Straight Connector 659"/>
          <p:cNvCxnSpPr>
            <a:stCxn id="659" idx="3"/>
          </p:cNvCxnSpPr>
          <p:nvPr userDrawn="1"/>
        </p:nvCxnSpPr>
        <p:spPr>
          <a:xfrm flipV="1">
            <a:off x="-146790" y="1080191"/>
            <a:ext cx="33594" cy="868391"/>
          </a:xfrm>
          <a:prstGeom prst="line">
            <a:avLst/>
          </a:prstGeom>
          <a:ln w="3175">
            <a:solidFill>
              <a:srgbClr val="2A9CFF"/>
            </a:solidFill>
          </a:ln>
          <a:effectLst/>
        </p:spPr>
        <p:style>
          <a:lnRef idx="2">
            <a:schemeClr val="accent1"/>
          </a:lnRef>
          <a:fillRef idx="0">
            <a:schemeClr val="accent1"/>
          </a:fillRef>
          <a:effectRef idx="1">
            <a:schemeClr val="accent1"/>
          </a:effectRef>
          <a:fontRef idx="minor">
            <a:schemeClr val="tx1"/>
          </a:fontRef>
        </p:style>
      </p:cxnSp>
      <p:sp>
        <p:nvSpPr>
          <p:cNvPr id="661" name="Can 660"/>
          <p:cNvSpPr/>
          <p:nvPr userDrawn="1"/>
        </p:nvSpPr>
        <p:spPr>
          <a:xfrm>
            <a:off x="87269" y="1761504"/>
            <a:ext cx="180000" cy="179294"/>
          </a:xfrm>
          <a:prstGeom prst="can">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663" name="Can 662"/>
          <p:cNvSpPr/>
          <p:nvPr userDrawn="1"/>
        </p:nvSpPr>
        <p:spPr>
          <a:xfrm>
            <a:off x="467734" y="1520993"/>
            <a:ext cx="180000" cy="179294"/>
          </a:xfrm>
          <a:prstGeom prst="can">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665" name="Can 664"/>
          <p:cNvSpPr/>
          <p:nvPr userDrawn="1"/>
        </p:nvSpPr>
        <p:spPr>
          <a:xfrm>
            <a:off x="620134" y="1233955"/>
            <a:ext cx="180000" cy="179294"/>
          </a:xfrm>
          <a:prstGeom prst="can">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667" name="Can 666"/>
          <p:cNvSpPr/>
          <p:nvPr userDrawn="1"/>
        </p:nvSpPr>
        <p:spPr>
          <a:xfrm>
            <a:off x="741334" y="720484"/>
            <a:ext cx="180000" cy="179294"/>
          </a:xfrm>
          <a:prstGeom prst="can">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668" name="Straight Connector 667"/>
          <p:cNvCxnSpPr>
            <a:stCxn id="667" idx="3"/>
            <a:endCxn id="642" idx="3"/>
          </p:cNvCxnSpPr>
          <p:nvPr userDrawn="1"/>
        </p:nvCxnSpPr>
        <p:spPr>
          <a:xfrm flipH="1">
            <a:off x="-113196" y="899778"/>
            <a:ext cx="944530" cy="180412"/>
          </a:xfrm>
          <a:prstGeom prst="line">
            <a:avLst/>
          </a:prstGeom>
          <a:ln w="3175">
            <a:solidFill>
              <a:srgbClr val="2A9CFF"/>
            </a:solidFill>
          </a:ln>
          <a:effectLst/>
        </p:spPr>
        <p:style>
          <a:lnRef idx="2">
            <a:schemeClr val="accent1"/>
          </a:lnRef>
          <a:fillRef idx="0">
            <a:schemeClr val="accent1"/>
          </a:fillRef>
          <a:effectRef idx="1">
            <a:schemeClr val="accent1"/>
          </a:effectRef>
          <a:fontRef idx="minor">
            <a:schemeClr val="tx1"/>
          </a:fontRef>
        </p:style>
      </p:cxnSp>
      <p:sp>
        <p:nvSpPr>
          <p:cNvPr id="669" name="Can 668"/>
          <p:cNvSpPr/>
          <p:nvPr userDrawn="1"/>
        </p:nvSpPr>
        <p:spPr>
          <a:xfrm>
            <a:off x="796382" y="2298486"/>
            <a:ext cx="180000" cy="179294"/>
          </a:xfrm>
          <a:prstGeom prst="can">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671" name="Straight Connector 670"/>
          <p:cNvCxnSpPr>
            <a:stCxn id="627" idx="3"/>
          </p:cNvCxnSpPr>
          <p:nvPr userDrawn="1"/>
        </p:nvCxnSpPr>
        <p:spPr>
          <a:xfrm flipH="1">
            <a:off x="-1184458" y="2589294"/>
            <a:ext cx="1361727" cy="149252"/>
          </a:xfrm>
          <a:prstGeom prst="line">
            <a:avLst/>
          </a:prstGeom>
          <a:ln w="3175"/>
          <a:effectLst/>
        </p:spPr>
        <p:style>
          <a:lnRef idx="2">
            <a:schemeClr val="accent1"/>
          </a:lnRef>
          <a:fillRef idx="0">
            <a:schemeClr val="accent1"/>
          </a:fillRef>
          <a:effectRef idx="1">
            <a:schemeClr val="accent1"/>
          </a:effectRef>
          <a:fontRef idx="minor">
            <a:schemeClr val="tx1"/>
          </a:fontRef>
        </p:style>
      </p:cxnSp>
      <p:cxnSp>
        <p:nvCxnSpPr>
          <p:cNvPr id="672" name="Straight Connector 671"/>
          <p:cNvCxnSpPr>
            <a:stCxn id="638" idx="3"/>
            <a:endCxn id="637" idx="3"/>
          </p:cNvCxnSpPr>
          <p:nvPr userDrawn="1"/>
        </p:nvCxnSpPr>
        <p:spPr>
          <a:xfrm>
            <a:off x="-1603201" y="2269758"/>
            <a:ext cx="382562" cy="468788"/>
          </a:xfrm>
          <a:prstGeom prst="line">
            <a:avLst/>
          </a:prstGeom>
          <a:ln w="3175"/>
          <a:effectLst/>
        </p:spPr>
        <p:style>
          <a:lnRef idx="2">
            <a:schemeClr val="accent1"/>
          </a:lnRef>
          <a:fillRef idx="0">
            <a:schemeClr val="accent1"/>
          </a:fillRef>
          <a:effectRef idx="1">
            <a:schemeClr val="accent1"/>
          </a:effectRef>
          <a:fontRef idx="minor">
            <a:schemeClr val="tx1"/>
          </a:fontRef>
        </p:style>
      </p:cxnSp>
      <p:sp>
        <p:nvSpPr>
          <p:cNvPr id="234" name="Can 233"/>
          <p:cNvSpPr/>
          <p:nvPr userDrawn="1"/>
        </p:nvSpPr>
        <p:spPr>
          <a:xfrm>
            <a:off x="255291" y="4453212"/>
            <a:ext cx="180000" cy="179294"/>
          </a:xfrm>
          <a:prstGeom prst="can">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35" name="Can 234"/>
          <p:cNvSpPr/>
          <p:nvPr userDrawn="1"/>
        </p:nvSpPr>
        <p:spPr>
          <a:xfrm>
            <a:off x="799192" y="4681065"/>
            <a:ext cx="180000" cy="179294"/>
          </a:xfrm>
          <a:prstGeom prst="can">
            <a:avLst/>
          </a:prstGeom>
          <a:solidFill>
            <a:srgbClr val="2A9C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236" name="Straight Connector 235"/>
          <p:cNvCxnSpPr>
            <a:stCxn id="234" idx="3"/>
          </p:cNvCxnSpPr>
          <p:nvPr userDrawn="1"/>
        </p:nvCxnSpPr>
        <p:spPr>
          <a:xfrm>
            <a:off x="345291" y="4632506"/>
            <a:ext cx="543901" cy="227854"/>
          </a:xfrm>
          <a:prstGeom prst="line">
            <a:avLst/>
          </a:prstGeom>
          <a:ln w="3175">
            <a:solidFill>
              <a:srgbClr val="2A9CFF"/>
            </a:solidFill>
          </a:ln>
          <a:effectLst/>
        </p:spPr>
        <p:style>
          <a:lnRef idx="2">
            <a:schemeClr val="accent1"/>
          </a:lnRef>
          <a:fillRef idx="0">
            <a:schemeClr val="accent1"/>
          </a:fillRef>
          <a:effectRef idx="1">
            <a:schemeClr val="accent1"/>
          </a:effectRef>
          <a:fontRef idx="minor">
            <a:schemeClr val="tx1"/>
          </a:fontRef>
        </p:style>
      </p:cxnSp>
      <p:sp>
        <p:nvSpPr>
          <p:cNvPr id="237" name="Can 236"/>
          <p:cNvSpPr/>
          <p:nvPr userDrawn="1"/>
        </p:nvSpPr>
        <p:spPr>
          <a:xfrm>
            <a:off x="1918162" y="5210617"/>
            <a:ext cx="180000" cy="179294"/>
          </a:xfrm>
          <a:prstGeom prst="can">
            <a:avLst/>
          </a:prstGeom>
          <a:solidFill>
            <a:srgbClr val="2A9C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39" name="Can 238"/>
          <p:cNvSpPr/>
          <p:nvPr userDrawn="1"/>
        </p:nvSpPr>
        <p:spPr>
          <a:xfrm>
            <a:off x="2160562" y="4632506"/>
            <a:ext cx="180000" cy="179294"/>
          </a:xfrm>
          <a:prstGeom prst="can">
            <a:avLst/>
          </a:prstGeom>
          <a:solidFill>
            <a:srgbClr val="2A9C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40" name="Can 239"/>
          <p:cNvSpPr/>
          <p:nvPr userDrawn="1"/>
        </p:nvSpPr>
        <p:spPr>
          <a:xfrm>
            <a:off x="1802398" y="3682745"/>
            <a:ext cx="180000" cy="179294"/>
          </a:xfrm>
          <a:prstGeom prst="can">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242" name="Straight Connector 241"/>
          <p:cNvCxnSpPr>
            <a:stCxn id="235" idx="3"/>
            <a:endCxn id="239" idx="3"/>
          </p:cNvCxnSpPr>
          <p:nvPr userDrawn="1"/>
        </p:nvCxnSpPr>
        <p:spPr>
          <a:xfrm flipV="1">
            <a:off x="889192" y="4811800"/>
            <a:ext cx="1361370" cy="48559"/>
          </a:xfrm>
          <a:prstGeom prst="line">
            <a:avLst/>
          </a:prstGeom>
          <a:ln w="3175"/>
          <a:effectLst/>
        </p:spPr>
        <p:style>
          <a:lnRef idx="2">
            <a:schemeClr val="accent1"/>
          </a:lnRef>
          <a:fillRef idx="0">
            <a:schemeClr val="accent1"/>
          </a:fillRef>
          <a:effectRef idx="1">
            <a:schemeClr val="accent1"/>
          </a:effectRef>
          <a:fontRef idx="minor">
            <a:schemeClr val="tx1"/>
          </a:fontRef>
        </p:style>
      </p:cxnSp>
      <p:sp>
        <p:nvSpPr>
          <p:cNvPr id="243" name="Can 242"/>
          <p:cNvSpPr/>
          <p:nvPr userDrawn="1"/>
        </p:nvSpPr>
        <p:spPr>
          <a:xfrm>
            <a:off x="-5059" y="5048255"/>
            <a:ext cx="180000" cy="179294"/>
          </a:xfrm>
          <a:prstGeom prst="can">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45" name="Can 244"/>
          <p:cNvSpPr/>
          <p:nvPr userDrawn="1"/>
        </p:nvSpPr>
        <p:spPr>
          <a:xfrm>
            <a:off x="150687" y="5308865"/>
            <a:ext cx="180000" cy="179294"/>
          </a:xfrm>
          <a:prstGeom prst="can">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53" name="Can 252"/>
          <p:cNvSpPr/>
          <p:nvPr userDrawn="1"/>
        </p:nvSpPr>
        <p:spPr>
          <a:xfrm>
            <a:off x="1470122" y="5301162"/>
            <a:ext cx="180000" cy="179294"/>
          </a:xfrm>
          <a:prstGeom prst="can">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55" name="Can 254"/>
          <p:cNvSpPr/>
          <p:nvPr userDrawn="1"/>
        </p:nvSpPr>
        <p:spPr>
          <a:xfrm>
            <a:off x="1622522" y="5014124"/>
            <a:ext cx="180000" cy="179294"/>
          </a:xfrm>
          <a:prstGeom prst="can">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57" name="Can 256"/>
          <p:cNvSpPr/>
          <p:nvPr userDrawn="1"/>
        </p:nvSpPr>
        <p:spPr>
          <a:xfrm>
            <a:off x="1743722" y="4500653"/>
            <a:ext cx="180000" cy="179294"/>
          </a:xfrm>
          <a:prstGeom prst="can">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258" name="Straight Connector 257"/>
          <p:cNvCxnSpPr>
            <a:stCxn id="257" idx="3"/>
            <a:endCxn id="235" idx="3"/>
          </p:cNvCxnSpPr>
          <p:nvPr userDrawn="1"/>
        </p:nvCxnSpPr>
        <p:spPr>
          <a:xfrm flipH="1">
            <a:off x="889192" y="4679947"/>
            <a:ext cx="944530" cy="180412"/>
          </a:xfrm>
          <a:prstGeom prst="line">
            <a:avLst/>
          </a:prstGeom>
          <a:ln w="3175">
            <a:solidFill>
              <a:srgbClr val="2A9CFF"/>
            </a:solidFill>
          </a:ln>
          <a:effectLst/>
        </p:spPr>
        <p:style>
          <a:lnRef idx="2">
            <a:schemeClr val="accent1"/>
          </a:lnRef>
          <a:fillRef idx="0">
            <a:schemeClr val="accent1"/>
          </a:fillRef>
          <a:effectRef idx="1">
            <a:schemeClr val="accent1"/>
          </a:effectRef>
          <a:fontRef idx="minor">
            <a:schemeClr val="tx1"/>
          </a:fontRef>
        </p:style>
      </p:cxnSp>
      <p:pic>
        <p:nvPicPr>
          <p:cNvPr id="247" name="Picture 246"/>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0" y="4689475"/>
            <a:ext cx="9144000" cy="2176271"/>
          </a:xfrm>
          <a:prstGeom prst="rect">
            <a:avLst/>
          </a:prstGeom>
        </p:spPr>
      </p:pic>
      <p:sp>
        <p:nvSpPr>
          <p:cNvPr id="248" name="Text Placeholder 4"/>
          <p:cNvSpPr>
            <a:spLocks noGrp="1"/>
          </p:cNvSpPr>
          <p:nvPr>
            <p:ph type="body" sz="quarter" idx="10" hasCustomPrompt="1"/>
          </p:nvPr>
        </p:nvSpPr>
        <p:spPr>
          <a:xfrm>
            <a:off x="719138" y="5876925"/>
            <a:ext cx="6127750" cy="609600"/>
          </a:xfrm>
        </p:spPr>
        <p:txBody>
          <a:bodyPr/>
          <a:lstStyle>
            <a:lvl1pPr>
              <a:spcAft>
                <a:spcPts val="0"/>
              </a:spcAft>
              <a:defRPr>
                <a:solidFill>
                  <a:srgbClr val="00AE9E"/>
                </a:solidFill>
                <a:latin typeface="Bodoni MT" panose="02070603080606020203" pitchFamily="18" charset="0"/>
              </a:defRPr>
            </a:lvl1pPr>
          </a:lstStyle>
          <a:p>
            <a:pPr lvl="0"/>
            <a:r>
              <a:rPr lang="en-US" dirty="0" smtClean="0"/>
              <a:t>Presenter name</a:t>
            </a:r>
          </a:p>
          <a:p>
            <a:pPr lvl="0"/>
            <a:r>
              <a:rPr lang="en-US" dirty="0" smtClean="0"/>
              <a:t>Event name</a:t>
            </a:r>
          </a:p>
        </p:txBody>
      </p:sp>
    </p:spTree>
    <p:extLst>
      <p:ext uri="{BB962C8B-B14F-4D97-AF65-F5344CB8AC3E}">
        <p14:creationId xmlns:p14="http://schemas.microsoft.com/office/powerpoint/2010/main" val="27865978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90"/>
                                        </p:tgtEl>
                                        <p:attrNameLst>
                                          <p:attrName>style.visibility</p:attrName>
                                        </p:attrNameLst>
                                      </p:cBhvr>
                                      <p:to>
                                        <p:strVal val="visible"/>
                                      </p:to>
                                    </p:set>
                                    <p:animEffect transition="in" filter="wipe(left)">
                                      <p:cBhvr>
                                        <p:cTn id="7" dur="500"/>
                                        <p:tgtEl>
                                          <p:spTgt spid="290"/>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309"/>
                                        </p:tgtEl>
                                        <p:attrNameLst>
                                          <p:attrName>style.visibility</p:attrName>
                                        </p:attrNameLst>
                                      </p:cBhvr>
                                      <p:to>
                                        <p:strVal val="visible"/>
                                      </p:to>
                                    </p:set>
                                    <p:animEffect transition="in" filter="wipe(left)">
                                      <p:cBhvr>
                                        <p:cTn id="11" dur="500"/>
                                        <p:tgtEl>
                                          <p:spTgt spid="309"/>
                                        </p:tgtEl>
                                      </p:cBhvr>
                                    </p:animEffect>
                                  </p:childTnLst>
                                </p:cTn>
                              </p:par>
                            </p:childTnLst>
                          </p:cTn>
                        </p:par>
                        <p:par>
                          <p:cTn id="12" fill="hold">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304"/>
                                        </p:tgtEl>
                                        <p:attrNameLst>
                                          <p:attrName>style.visibility</p:attrName>
                                        </p:attrNameLst>
                                      </p:cBhvr>
                                      <p:to>
                                        <p:strVal val="visible"/>
                                      </p:to>
                                    </p:set>
                                    <p:animEffect transition="in" filter="wipe(left)">
                                      <p:cBhvr>
                                        <p:cTn id="15" dur="500"/>
                                        <p:tgtEl>
                                          <p:spTgt spid="304"/>
                                        </p:tgtEl>
                                      </p:cBhvr>
                                    </p:animEffect>
                                  </p:childTnLst>
                                </p:cTn>
                              </p:par>
                            </p:childTnLst>
                          </p:cTn>
                        </p:par>
                        <p:par>
                          <p:cTn id="16" fill="hold">
                            <p:stCondLst>
                              <p:cond delay="1500"/>
                            </p:stCondLst>
                            <p:childTnLst>
                              <p:par>
                                <p:cTn id="17" presetID="22" presetClass="entr" presetSubtype="8" fill="hold" nodeType="afterEffect">
                                  <p:stCondLst>
                                    <p:cond delay="0"/>
                                  </p:stCondLst>
                                  <p:childTnLst>
                                    <p:set>
                                      <p:cBhvr>
                                        <p:cTn id="18" dur="1" fill="hold">
                                          <p:stCondLst>
                                            <p:cond delay="0"/>
                                          </p:stCondLst>
                                        </p:cTn>
                                        <p:tgtEl>
                                          <p:spTgt spid="314"/>
                                        </p:tgtEl>
                                        <p:attrNameLst>
                                          <p:attrName>style.visibility</p:attrName>
                                        </p:attrNameLst>
                                      </p:cBhvr>
                                      <p:to>
                                        <p:strVal val="visible"/>
                                      </p:to>
                                    </p:set>
                                    <p:animEffect transition="in" filter="wipe(left)">
                                      <p:cBhvr>
                                        <p:cTn id="19" dur="500"/>
                                        <p:tgtEl>
                                          <p:spTgt spid="314"/>
                                        </p:tgtEl>
                                      </p:cBhvr>
                                    </p:animEffect>
                                  </p:childTnLst>
                                </p:cTn>
                              </p:par>
                            </p:childTnLst>
                          </p:cTn>
                        </p:par>
                        <p:par>
                          <p:cTn id="20" fill="hold">
                            <p:stCondLst>
                              <p:cond delay="2000"/>
                            </p:stCondLst>
                            <p:childTnLst>
                              <p:par>
                                <p:cTn id="21" presetID="22" presetClass="entr" presetSubtype="8" fill="hold" grpId="0" nodeType="afterEffect">
                                  <p:stCondLst>
                                    <p:cond delay="0"/>
                                  </p:stCondLst>
                                  <p:childTnLst>
                                    <p:set>
                                      <p:cBhvr>
                                        <p:cTn id="22" dur="1" fill="hold">
                                          <p:stCondLst>
                                            <p:cond delay="0"/>
                                          </p:stCondLst>
                                        </p:cTn>
                                        <p:tgtEl>
                                          <p:spTgt spid="311"/>
                                        </p:tgtEl>
                                        <p:attrNameLst>
                                          <p:attrName>style.visibility</p:attrName>
                                        </p:attrNameLst>
                                      </p:cBhvr>
                                      <p:to>
                                        <p:strVal val="visible"/>
                                      </p:to>
                                    </p:set>
                                    <p:animEffect transition="in" filter="wipe(left)">
                                      <p:cBhvr>
                                        <p:cTn id="23" dur="500"/>
                                        <p:tgtEl>
                                          <p:spTgt spid="311"/>
                                        </p:tgtEl>
                                      </p:cBhvr>
                                    </p:animEffect>
                                  </p:childTnLst>
                                </p:cTn>
                              </p:par>
                            </p:childTnLst>
                          </p:cTn>
                        </p:par>
                        <p:par>
                          <p:cTn id="24" fill="hold">
                            <p:stCondLst>
                              <p:cond delay="2500"/>
                            </p:stCondLst>
                            <p:childTnLst>
                              <p:par>
                                <p:cTn id="25" presetID="22" presetClass="entr" presetSubtype="8" fill="hold" nodeType="afterEffect">
                                  <p:stCondLst>
                                    <p:cond delay="0"/>
                                  </p:stCondLst>
                                  <p:childTnLst>
                                    <p:set>
                                      <p:cBhvr>
                                        <p:cTn id="26" dur="1" fill="hold">
                                          <p:stCondLst>
                                            <p:cond delay="0"/>
                                          </p:stCondLst>
                                        </p:cTn>
                                        <p:tgtEl>
                                          <p:spTgt spid="335"/>
                                        </p:tgtEl>
                                        <p:attrNameLst>
                                          <p:attrName>style.visibility</p:attrName>
                                        </p:attrNameLst>
                                      </p:cBhvr>
                                      <p:to>
                                        <p:strVal val="visible"/>
                                      </p:to>
                                    </p:set>
                                    <p:animEffect transition="in" filter="wipe(left)">
                                      <p:cBhvr>
                                        <p:cTn id="27" dur="500"/>
                                        <p:tgtEl>
                                          <p:spTgt spid="335"/>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334"/>
                                        </p:tgtEl>
                                        <p:attrNameLst>
                                          <p:attrName>style.visibility</p:attrName>
                                        </p:attrNameLst>
                                      </p:cBhvr>
                                      <p:to>
                                        <p:strVal val="visible"/>
                                      </p:to>
                                    </p:set>
                                    <p:animEffect transition="in" filter="wipe(left)">
                                      <p:cBhvr>
                                        <p:cTn id="31" dur="500"/>
                                        <p:tgtEl>
                                          <p:spTgt spid="334"/>
                                        </p:tgtEl>
                                      </p:cBhvr>
                                    </p:animEffect>
                                  </p:childTnLst>
                                </p:cTn>
                              </p:par>
                            </p:childTnLst>
                          </p:cTn>
                        </p:par>
                        <p:par>
                          <p:cTn id="32" fill="hold">
                            <p:stCondLst>
                              <p:cond delay="3500"/>
                            </p:stCondLst>
                            <p:childTnLst>
                              <p:par>
                                <p:cTn id="33" presetID="22" presetClass="entr" presetSubtype="8" fill="hold" nodeType="afterEffect">
                                  <p:stCondLst>
                                    <p:cond delay="0"/>
                                  </p:stCondLst>
                                  <p:childTnLst>
                                    <p:set>
                                      <p:cBhvr>
                                        <p:cTn id="34" dur="1" fill="hold">
                                          <p:stCondLst>
                                            <p:cond delay="0"/>
                                          </p:stCondLst>
                                        </p:cTn>
                                        <p:tgtEl>
                                          <p:spTgt spid="337"/>
                                        </p:tgtEl>
                                        <p:attrNameLst>
                                          <p:attrName>style.visibility</p:attrName>
                                        </p:attrNameLst>
                                      </p:cBhvr>
                                      <p:to>
                                        <p:strVal val="visible"/>
                                      </p:to>
                                    </p:set>
                                    <p:animEffect transition="in" filter="wipe(left)">
                                      <p:cBhvr>
                                        <p:cTn id="35" dur="500"/>
                                        <p:tgtEl>
                                          <p:spTgt spid="337"/>
                                        </p:tgtEl>
                                      </p:cBhvr>
                                    </p:animEffect>
                                  </p:childTnLst>
                                </p:cTn>
                              </p:par>
                            </p:childTnLst>
                          </p:cTn>
                        </p:par>
                        <p:par>
                          <p:cTn id="36" fill="hold">
                            <p:stCondLst>
                              <p:cond delay="4000"/>
                            </p:stCondLst>
                            <p:childTnLst>
                              <p:par>
                                <p:cTn id="37" presetID="22" presetClass="entr" presetSubtype="8" fill="hold" grpId="0" nodeType="afterEffect">
                                  <p:stCondLst>
                                    <p:cond delay="0"/>
                                  </p:stCondLst>
                                  <p:childTnLst>
                                    <p:set>
                                      <p:cBhvr>
                                        <p:cTn id="38" dur="1" fill="hold">
                                          <p:stCondLst>
                                            <p:cond delay="0"/>
                                          </p:stCondLst>
                                        </p:cTn>
                                        <p:tgtEl>
                                          <p:spTgt spid="338"/>
                                        </p:tgtEl>
                                        <p:attrNameLst>
                                          <p:attrName>style.visibility</p:attrName>
                                        </p:attrNameLst>
                                      </p:cBhvr>
                                      <p:to>
                                        <p:strVal val="visible"/>
                                      </p:to>
                                    </p:set>
                                    <p:animEffect transition="in" filter="wipe(left)">
                                      <p:cBhvr>
                                        <p:cTn id="39" dur="500"/>
                                        <p:tgtEl>
                                          <p:spTgt spid="338"/>
                                        </p:tgtEl>
                                      </p:cBhvr>
                                    </p:animEffect>
                                  </p:childTnLst>
                                </p:cTn>
                              </p:par>
                            </p:childTnLst>
                          </p:cTn>
                        </p:par>
                        <p:par>
                          <p:cTn id="40" fill="hold">
                            <p:stCondLst>
                              <p:cond delay="4500"/>
                            </p:stCondLst>
                            <p:childTnLst>
                              <p:par>
                                <p:cTn id="41" presetID="22" presetClass="entr" presetSubtype="8" fill="hold" nodeType="afterEffect">
                                  <p:stCondLst>
                                    <p:cond delay="0"/>
                                  </p:stCondLst>
                                  <p:childTnLst>
                                    <p:set>
                                      <p:cBhvr>
                                        <p:cTn id="42" dur="1" fill="hold">
                                          <p:stCondLst>
                                            <p:cond delay="0"/>
                                          </p:stCondLst>
                                        </p:cTn>
                                        <p:tgtEl>
                                          <p:spTgt spid="345"/>
                                        </p:tgtEl>
                                        <p:attrNameLst>
                                          <p:attrName>style.visibility</p:attrName>
                                        </p:attrNameLst>
                                      </p:cBhvr>
                                      <p:to>
                                        <p:strVal val="visible"/>
                                      </p:to>
                                    </p:set>
                                    <p:animEffect transition="in" filter="wipe(left)">
                                      <p:cBhvr>
                                        <p:cTn id="43" dur="500"/>
                                        <p:tgtEl>
                                          <p:spTgt spid="345"/>
                                        </p:tgtEl>
                                      </p:cBhvr>
                                    </p:animEffect>
                                  </p:childTnLst>
                                </p:cTn>
                              </p:par>
                            </p:childTnLst>
                          </p:cTn>
                        </p:par>
                        <p:par>
                          <p:cTn id="44" fill="hold">
                            <p:stCondLst>
                              <p:cond delay="5000"/>
                            </p:stCondLst>
                            <p:childTnLst>
                              <p:par>
                                <p:cTn id="45" presetID="22" presetClass="entr" presetSubtype="8" fill="hold" grpId="0" nodeType="afterEffect">
                                  <p:stCondLst>
                                    <p:cond delay="0"/>
                                  </p:stCondLst>
                                  <p:childTnLst>
                                    <p:set>
                                      <p:cBhvr>
                                        <p:cTn id="46" dur="1" fill="hold">
                                          <p:stCondLst>
                                            <p:cond delay="0"/>
                                          </p:stCondLst>
                                        </p:cTn>
                                        <p:tgtEl>
                                          <p:spTgt spid="344"/>
                                        </p:tgtEl>
                                        <p:attrNameLst>
                                          <p:attrName>style.visibility</p:attrName>
                                        </p:attrNameLst>
                                      </p:cBhvr>
                                      <p:to>
                                        <p:strVal val="visible"/>
                                      </p:to>
                                    </p:set>
                                    <p:animEffect transition="in" filter="wipe(left)">
                                      <p:cBhvr>
                                        <p:cTn id="47" dur="500"/>
                                        <p:tgtEl>
                                          <p:spTgt spid="344"/>
                                        </p:tgtEl>
                                      </p:cBhvr>
                                    </p:animEffect>
                                  </p:childTnLst>
                                </p:cTn>
                              </p:par>
                            </p:childTnLst>
                          </p:cTn>
                        </p:par>
                        <p:par>
                          <p:cTn id="48" fill="hold">
                            <p:stCondLst>
                              <p:cond delay="5500"/>
                            </p:stCondLst>
                            <p:childTnLst>
                              <p:par>
                                <p:cTn id="49" presetID="22" presetClass="entr" presetSubtype="8" fill="hold" nodeType="afterEffect">
                                  <p:stCondLst>
                                    <p:cond delay="0"/>
                                  </p:stCondLst>
                                  <p:childTnLst>
                                    <p:set>
                                      <p:cBhvr>
                                        <p:cTn id="50" dur="1" fill="hold">
                                          <p:stCondLst>
                                            <p:cond delay="0"/>
                                          </p:stCondLst>
                                        </p:cTn>
                                        <p:tgtEl>
                                          <p:spTgt spid="347"/>
                                        </p:tgtEl>
                                        <p:attrNameLst>
                                          <p:attrName>style.visibility</p:attrName>
                                        </p:attrNameLst>
                                      </p:cBhvr>
                                      <p:to>
                                        <p:strVal val="visible"/>
                                      </p:to>
                                    </p:set>
                                    <p:animEffect transition="in" filter="wipe(left)">
                                      <p:cBhvr>
                                        <p:cTn id="51" dur="500"/>
                                        <p:tgtEl>
                                          <p:spTgt spid="347"/>
                                        </p:tgtEl>
                                      </p:cBhvr>
                                    </p:animEffect>
                                  </p:childTnLst>
                                </p:cTn>
                              </p:par>
                            </p:childTnLst>
                          </p:cTn>
                        </p:par>
                        <p:par>
                          <p:cTn id="52" fill="hold">
                            <p:stCondLst>
                              <p:cond delay="6000"/>
                            </p:stCondLst>
                            <p:childTnLst>
                              <p:par>
                                <p:cTn id="53" presetID="22" presetClass="entr" presetSubtype="8" fill="hold" grpId="0" nodeType="afterEffect">
                                  <p:stCondLst>
                                    <p:cond delay="0"/>
                                  </p:stCondLst>
                                  <p:childTnLst>
                                    <p:set>
                                      <p:cBhvr>
                                        <p:cTn id="54" dur="1" fill="hold">
                                          <p:stCondLst>
                                            <p:cond delay="0"/>
                                          </p:stCondLst>
                                        </p:cTn>
                                        <p:tgtEl>
                                          <p:spTgt spid="346"/>
                                        </p:tgtEl>
                                        <p:attrNameLst>
                                          <p:attrName>style.visibility</p:attrName>
                                        </p:attrNameLst>
                                      </p:cBhvr>
                                      <p:to>
                                        <p:strVal val="visible"/>
                                      </p:to>
                                    </p:set>
                                    <p:animEffect transition="in" filter="wipe(left)">
                                      <p:cBhvr>
                                        <p:cTn id="55" dur="500"/>
                                        <p:tgtEl>
                                          <p:spTgt spid="346"/>
                                        </p:tgtEl>
                                      </p:cBhvr>
                                    </p:animEffect>
                                  </p:childTnLst>
                                </p:cTn>
                              </p:par>
                            </p:childTnLst>
                          </p:cTn>
                        </p:par>
                        <p:par>
                          <p:cTn id="56" fill="hold">
                            <p:stCondLst>
                              <p:cond delay="6500"/>
                            </p:stCondLst>
                            <p:childTnLst>
                              <p:par>
                                <p:cTn id="57" presetID="22" presetClass="entr" presetSubtype="8" fill="hold" grpId="0" nodeType="afterEffect">
                                  <p:stCondLst>
                                    <p:cond delay="0"/>
                                  </p:stCondLst>
                                  <p:childTnLst>
                                    <p:set>
                                      <p:cBhvr>
                                        <p:cTn id="58" dur="1" fill="hold">
                                          <p:stCondLst>
                                            <p:cond delay="0"/>
                                          </p:stCondLst>
                                        </p:cTn>
                                        <p:tgtEl>
                                          <p:spTgt spid="348"/>
                                        </p:tgtEl>
                                        <p:attrNameLst>
                                          <p:attrName>style.visibility</p:attrName>
                                        </p:attrNameLst>
                                      </p:cBhvr>
                                      <p:to>
                                        <p:strVal val="visible"/>
                                      </p:to>
                                    </p:set>
                                    <p:animEffect transition="in" filter="wipe(left)">
                                      <p:cBhvr>
                                        <p:cTn id="59" dur="500"/>
                                        <p:tgtEl>
                                          <p:spTgt spid="348"/>
                                        </p:tgtEl>
                                      </p:cBhvr>
                                    </p:animEffect>
                                  </p:childTnLst>
                                </p:cTn>
                              </p:par>
                            </p:childTnLst>
                          </p:cTn>
                        </p:par>
                        <p:par>
                          <p:cTn id="60" fill="hold">
                            <p:stCondLst>
                              <p:cond delay="7000"/>
                            </p:stCondLst>
                            <p:childTnLst>
                              <p:par>
                                <p:cTn id="61" presetID="22" presetClass="entr" presetSubtype="8" fill="hold" nodeType="afterEffect">
                                  <p:stCondLst>
                                    <p:cond delay="0"/>
                                  </p:stCondLst>
                                  <p:childTnLst>
                                    <p:set>
                                      <p:cBhvr>
                                        <p:cTn id="62" dur="1" fill="hold">
                                          <p:stCondLst>
                                            <p:cond delay="0"/>
                                          </p:stCondLst>
                                        </p:cTn>
                                        <p:tgtEl>
                                          <p:spTgt spid="349"/>
                                        </p:tgtEl>
                                        <p:attrNameLst>
                                          <p:attrName>style.visibility</p:attrName>
                                        </p:attrNameLst>
                                      </p:cBhvr>
                                      <p:to>
                                        <p:strVal val="visible"/>
                                      </p:to>
                                    </p:set>
                                    <p:animEffect transition="in" filter="wipe(left)">
                                      <p:cBhvr>
                                        <p:cTn id="63" dur="500"/>
                                        <p:tgtEl>
                                          <p:spTgt spid="349"/>
                                        </p:tgtEl>
                                      </p:cBhvr>
                                    </p:animEffect>
                                  </p:childTnLst>
                                </p:cTn>
                              </p:par>
                            </p:childTnLst>
                          </p:cTn>
                        </p:par>
                        <p:par>
                          <p:cTn id="64" fill="hold">
                            <p:stCondLst>
                              <p:cond delay="7500"/>
                            </p:stCondLst>
                            <p:childTnLst>
                              <p:par>
                                <p:cTn id="65" presetID="22" presetClass="entr" presetSubtype="8" fill="hold" nodeType="afterEffect">
                                  <p:stCondLst>
                                    <p:cond delay="0"/>
                                  </p:stCondLst>
                                  <p:childTnLst>
                                    <p:set>
                                      <p:cBhvr>
                                        <p:cTn id="66" dur="1" fill="hold">
                                          <p:stCondLst>
                                            <p:cond delay="0"/>
                                          </p:stCondLst>
                                        </p:cTn>
                                        <p:tgtEl>
                                          <p:spTgt spid="350"/>
                                        </p:tgtEl>
                                        <p:attrNameLst>
                                          <p:attrName>style.visibility</p:attrName>
                                        </p:attrNameLst>
                                      </p:cBhvr>
                                      <p:to>
                                        <p:strVal val="visible"/>
                                      </p:to>
                                    </p:set>
                                    <p:animEffect transition="in" filter="wipe(left)">
                                      <p:cBhvr>
                                        <p:cTn id="67" dur="500"/>
                                        <p:tgtEl>
                                          <p:spTgt spid="350"/>
                                        </p:tgtEl>
                                      </p:cBhvr>
                                    </p:animEffect>
                                  </p:childTnLst>
                                </p:cTn>
                              </p:par>
                            </p:childTnLst>
                          </p:cTn>
                        </p:par>
                        <p:par>
                          <p:cTn id="68" fill="hold">
                            <p:stCondLst>
                              <p:cond delay="8000"/>
                            </p:stCondLst>
                            <p:childTnLst>
                              <p:par>
                                <p:cTn id="69" presetID="22" presetClass="entr" presetSubtype="8" fill="hold" nodeType="afterEffect">
                                  <p:stCondLst>
                                    <p:cond delay="0"/>
                                  </p:stCondLst>
                                  <p:childTnLst>
                                    <p:set>
                                      <p:cBhvr>
                                        <p:cTn id="70" dur="1" fill="hold">
                                          <p:stCondLst>
                                            <p:cond delay="0"/>
                                          </p:stCondLst>
                                        </p:cTn>
                                        <p:tgtEl>
                                          <p:spTgt spid="354"/>
                                        </p:tgtEl>
                                        <p:attrNameLst>
                                          <p:attrName>style.visibility</p:attrName>
                                        </p:attrNameLst>
                                      </p:cBhvr>
                                      <p:to>
                                        <p:strVal val="visible"/>
                                      </p:to>
                                    </p:set>
                                    <p:animEffect transition="in" filter="wipe(left)">
                                      <p:cBhvr>
                                        <p:cTn id="71" dur="500"/>
                                        <p:tgtEl>
                                          <p:spTgt spid="354"/>
                                        </p:tgtEl>
                                      </p:cBhvr>
                                    </p:animEffect>
                                  </p:childTnLst>
                                </p:cTn>
                              </p:par>
                            </p:childTnLst>
                          </p:cTn>
                        </p:par>
                        <p:par>
                          <p:cTn id="72" fill="hold">
                            <p:stCondLst>
                              <p:cond delay="8500"/>
                            </p:stCondLst>
                            <p:childTnLst>
                              <p:par>
                                <p:cTn id="73" presetID="22" presetClass="entr" presetSubtype="8" fill="hold" grpId="0" nodeType="afterEffect">
                                  <p:stCondLst>
                                    <p:cond delay="0"/>
                                  </p:stCondLst>
                                  <p:childTnLst>
                                    <p:set>
                                      <p:cBhvr>
                                        <p:cTn id="74" dur="1" fill="hold">
                                          <p:stCondLst>
                                            <p:cond delay="0"/>
                                          </p:stCondLst>
                                        </p:cTn>
                                        <p:tgtEl>
                                          <p:spTgt spid="351"/>
                                        </p:tgtEl>
                                        <p:attrNameLst>
                                          <p:attrName>style.visibility</p:attrName>
                                        </p:attrNameLst>
                                      </p:cBhvr>
                                      <p:to>
                                        <p:strVal val="visible"/>
                                      </p:to>
                                    </p:set>
                                    <p:animEffect transition="in" filter="wipe(left)">
                                      <p:cBhvr>
                                        <p:cTn id="75" dur="500"/>
                                        <p:tgtEl>
                                          <p:spTgt spid="351"/>
                                        </p:tgtEl>
                                      </p:cBhvr>
                                    </p:animEffect>
                                  </p:childTnLst>
                                </p:cTn>
                              </p:par>
                            </p:childTnLst>
                          </p:cTn>
                        </p:par>
                        <p:par>
                          <p:cTn id="76" fill="hold">
                            <p:stCondLst>
                              <p:cond delay="9000"/>
                            </p:stCondLst>
                            <p:childTnLst>
                              <p:par>
                                <p:cTn id="77" presetID="22" presetClass="entr" presetSubtype="8" fill="hold" nodeType="afterEffect">
                                  <p:stCondLst>
                                    <p:cond delay="0"/>
                                  </p:stCondLst>
                                  <p:childTnLst>
                                    <p:set>
                                      <p:cBhvr>
                                        <p:cTn id="78" dur="1" fill="hold">
                                          <p:stCondLst>
                                            <p:cond delay="0"/>
                                          </p:stCondLst>
                                        </p:cTn>
                                        <p:tgtEl>
                                          <p:spTgt spid="355"/>
                                        </p:tgtEl>
                                        <p:attrNameLst>
                                          <p:attrName>style.visibility</p:attrName>
                                        </p:attrNameLst>
                                      </p:cBhvr>
                                      <p:to>
                                        <p:strVal val="visible"/>
                                      </p:to>
                                    </p:set>
                                    <p:animEffect transition="in" filter="wipe(left)">
                                      <p:cBhvr>
                                        <p:cTn id="79" dur="500"/>
                                        <p:tgtEl>
                                          <p:spTgt spid="355"/>
                                        </p:tgtEl>
                                      </p:cBhvr>
                                    </p:animEffect>
                                  </p:childTnLst>
                                </p:cTn>
                              </p:par>
                            </p:childTnLst>
                          </p:cTn>
                        </p:par>
                        <p:par>
                          <p:cTn id="80" fill="hold">
                            <p:stCondLst>
                              <p:cond delay="9500"/>
                            </p:stCondLst>
                            <p:childTnLst>
                              <p:par>
                                <p:cTn id="81" presetID="22" presetClass="entr" presetSubtype="8" fill="hold" nodeType="afterEffect">
                                  <p:stCondLst>
                                    <p:cond delay="0"/>
                                  </p:stCondLst>
                                  <p:childTnLst>
                                    <p:set>
                                      <p:cBhvr>
                                        <p:cTn id="82" dur="1" fill="hold">
                                          <p:stCondLst>
                                            <p:cond delay="0"/>
                                          </p:stCondLst>
                                        </p:cTn>
                                        <p:tgtEl>
                                          <p:spTgt spid="357"/>
                                        </p:tgtEl>
                                        <p:attrNameLst>
                                          <p:attrName>style.visibility</p:attrName>
                                        </p:attrNameLst>
                                      </p:cBhvr>
                                      <p:to>
                                        <p:strVal val="visible"/>
                                      </p:to>
                                    </p:set>
                                    <p:animEffect transition="in" filter="wipe(left)">
                                      <p:cBhvr>
                                        <p:cTn id="83" dur="500"/>
                                        <p:tgtEl>
                                          <p:spTgt spid="357"/>
                                        </p:tgtEl>
                                      </p:cBhvr>
                                    </p:animEffect>
                                  </p:childTnLst>
                                </p:cTn>
                              </p:par>
                            </p:childTnLst>
                          </p:cTn>
                        </p:par>
                        <p:par>
                          <p:cTn id="84" fill="hold">
                            <p:stCondLst>
                              <p:cond delay="10000"/>
                            </p:stCondLst>
                            <p:childTnLst>
                              <p:par>
                                <p:cTn id="85" presetID="22" presetClass="entr" presetSubtype="8" fill="hold" grpId="0" nodeType="afterEffect">
                                  <p:stCondLst>
                                    <p:cond delay="0"/>
                                  </p:stCondLst>
                                  <p:childTnLst>
                                    <p:set>
                                      <p:cBhvr>
                                        <p:cTn id="86" dur="1" fill="hold">
                                          <p:stCondLst>
                                            <p:cond delay="0"/>
                                          </p:stCondLst>
                                        </p:cTn>
                                        <p:tgtEl>
                                          <p:spTgt spid="356"/>
                                        </p:tgtEl>
                                        <p:attrNameLst>
                                          <p:attrName>style.visibility</p:attrName>
                                        </p:attrNameLst>
                                      </p:cBhvr>
                                      <p:to>
                                        <p:strVal val="visible"/>
                                      </p:to>
                                    </p:set>
                                    <p:animEffect transition="in" filter="wipe(left)">
                                      <p:cBhvr>
                                        <p:cTn id="87" dur="500"/>
                                        <p:tgtEl>
                                          <p:spTgt spid="356"/>
                                        </p:tgtEl>
                                      </p:cBhvr>
                                    </p:animEffect>
                                  </p:childTnLst>
                                </p:cTn>
                              </p:par>
                            </p:childTnLst>
                          </p:cTn>
                        </p:par>
                        <p:par>
                          <p:cTn id="88" fill="hold">
                            <p:stCondLst>
                              <p:cond delay="10500"/>
                            </p:stCondLst>
                            <p:childTnLst>
                              <p:par>
                                <p:cTn id="89" presetID="22" presetClass="entr" presetSubtype="8" fill="hold" nodeType="afterEffect">
                                  <p:stCondLst>
                                    <p:cond delay="0"/>
                                  </p:stCondLst>
                                  <p:childTnLst>
                                    <p:set>
                                      <p:cBhvr>
                                        <p:cTn id="90" dur="1" fill="hold">
                                          <p:stCondLst>
                                            <p:cond delay="0"/>
                                          </p:stCondLst>
                                        </p:cTn>
                                        <p:tgtEl>
                                          <p:spTgt spid="359"/>
                                        </p:tgtEl>
                                        <p:attrNameLst>
                                          <p:attrName>style.visibility</p:attrName>
                                        </p:attrNameLst>
                                      </p:cBhvr>
                                      <p:to>
                                        <p:strVal val="visible"/>
                                      </p:to>
                                    </p:set>
                                    <p:animEffect transition="in" filter="wipe(left)">
                                      <p:cBhvr>
                                        <p:cTn id="91" dur="500"/>
                                        <p:tgtEl>
                                          <p:spTgt spid="359"/>
                                        </p:tgtEl>
                                      </p:cBhvr>
                                    </p:animEffect>
                                  </p:childTnLst>
                                </p:cTn>
                              </p:par>
                            </p:childTnLst>
                          </p:cTn>
                        </p:par>
                        <p:par>
                          <p:cTn id="92" fill="hold">
                            <p:stCondLst>
                              <p:cond delay="11000"/>
                            </p:stCondLst>
                            <p:childTnLst>
                              <p:par>
                                <p:cTn id="93" presetID="22" presetClass="entr" presetSubtype="8" fill="hold" grpId="0" nodeType="afterEffect">
                                  <p:stCondLst>
                                    <p:cond delay="0"/>
                                  </p:stCondLst>
                                  <p:childTnLst>
                                    <p:set>
                                      <p:cBhvr>
                                        <p:cTn id="94" dur="1" fill="hold">
                                          <p:stCondLst>
                                            <p:cond delay="0"/>
                                          </p:stCondLst>
                                        </p:cTn>
                                        <p:tgtEl>
                                          <p:spTgt spid="358"/>
                                        </p:tgtEl>
                                        <p:attrNameLst>
                                          <p:attrName>style.visibility</p:attrName>
                                        </p:attrNameLst>
                                      </p:cBhvr>
                                      <p:to>
                                        <p:strVal val="visible"/>
                                      </p:to>
                                    </p:set>
                                    <p:animEffect transition="in" filter="wipe(left)">
                                      <p:cBhvr>
                                        <p:cTn id="95" dur="500"/>
                                        <p:tgtEl>
                                          <p:spTgt spid="358"/>
                                        </p:tgtEl>
                                      </p:cBhvr>
                                    </p:animEffect>
                                  </p:childTnLst>
                                </p:cTn>
                              </p:par>
                            </p:childTnLst>
                          </p:cTn>
                        </p:par>
                        <p:par>
                          <p:cTn id="96" fill="hold">
                            <p:stCondLst>
                              <p:cond delay="11500"/>
                            </p:stCondLst>
                            <p:childTnLst>
                              <p:par>
                                <p:cTn id="97" presetID="22" presetClass="entr" presetSubtype="8" fill="hold" nodeType="afterEffect">
                                  <p:stCondLst>
                                    <p:cond delay="0"/>
                                  </p:stCondLst>
                                  <p:childTnLst>
                                    <p:set>
                                      <p:cBhvr>
                                        <p:cTn id="98" dur="1" fill="hold">
                                          <p:stCondLst>
                                            <p:cond delay="0"/>
                                          </p:stCondLst>
                                        </p:cTn>
                                        <p:tgtEl>
                                          <p:spTgt spid="360"/>
                                        </p:tgtEl>
                                        <p:attrNameLst>
                                          <p:attrName>style.visibility</p:attrName>
                                        </p:attrNameLst>
                                      </p:cBhvr>
                                      <p:to>
                                        <p:strVal val="visible"/>
                                      </p:to>
                                    </p:set>
                                    <p:animEffect transition="in" filter="wipe(left)">
                                      <p:cBhvr>
                                        <p:cTn id="99" dur="500"/>
                                        <p:tgtEl>
                                          <p:spTgt spid="360"/>
                                        </p:tgtEl>
                                      </p:cBhvr>
                                    </p:animEffect>
                                  </p:childTnLst>
                                </p:cTn>
                              </p:par>
                            </p:childTnLst>
                          </p:cTn>
                        </p:par>
                        <p:par>
                          <p:cTn id="100" fill="hold">
                            <p:stCondLst>
                              <p:cond delay="12000"/>
                            </p:stCondLst>
                            <p:childTnLst>
                              <p:par>
                                <p:cTn id="101" presetID="22" presetClass="entr" presetSubtype="8" fill="hold" grpId="0" nodeType="afterEffect">
                                  <p:stCondLst>
                                    <p:cond delay="0"/>
                                  </p:stCondLst>
                                  <p:childTnLst>
                                    <p:set>
                                      <p:cBhvr>
                                        <p:cTn id="102" dur="1" fill="hold">
                                          <p:stCondLst>
                                            <p:cond delay="0"/>
                                          </p:stCondLst>
                                        </p:cTn>
                                        <p:tgtEl>
                                          <p:spTgt spid="361"/>
                                        </p:tgtEl>
                                        <p:attrNameLst>
                                          <p:attrName>style.visibility</p:attrName>
                                        </p:attrNameLst>
                                      </p:cBhvr>
                                      <p:to>
                                        <p:strVal val="visible"/>
                                      </p:to>
                                    </p:set>
                                    <p:animEffect transition="in" filter="wipe(left)">
                                      <p:cBhvr>
                                        <p:cTn id="103" dur="500"/>
                                        <p:tgtEl>
                                          <p:spTgt spid="361"/>
                                        </p:tgtEl>
                                      </p:cBhvr>
                                    </p:animEffect>
                                  </p:childTnLst>
                                </p:cTn>
                              </p:par>
                            </p:childTnLst>
                          </p:cTn>
                        </p:par>
                        <p:par>
                          <p:cTn id="104" fill="hold">
                            <p:stCondLst>
                              <p:cond delay="12500"/>
                            </p:stCondLst>
                            <p:childTnLst>
                              <p:par>
                                <p:cTn id="105" presetID="22" presetClass="entr" presetSubtype="8" fill="hold" nodeType="afterEffect">
                                  <p:stCondLst>
                                    <p:cond delay="0"/>
                                  </p:stCondLst>
                                  <p:childTnLst>
                                    <p:set>
                                      <p:cBhvr>
                                        <p:cTn id="106" dur="1" fill="hold">
                                          <p:stCondLst>
                                            <p:cond delay="0"/>
                                          </p:stCondLst>
                                        </p:cTn>
                                        <p:tgtEl>
                                          <p:spTgt spid="363"/>
                                        </p:tgtEl>
                                        <p:attrNameLst>
                                          <p:attrName>style.visibility</p:attrName>
                                        </p:attrNameLst>
                                      </p:cBhvr>
                                      <p:to>
                                        <p:strVal val="visible"/>
                                      </p:to>
                                    </p:set>
                                    <p:animEffect transition="in" filter="wipe(left)">
                                      <p:cBhvr>
                                        <p:cTn id="107" dur="500"/>
                                        <p:tgtEl>
                                          <p:spTgt spid="363"/>
                                        </p:tgtEl>
                                      </p:cBhvr>
                                    </p:animEffect>
                                  </p:childTnLst>
                                </p:cTn>
                              </p:par>
                            </p:childTnLst>
                          </p:cTn>
                        </p:par>
                        <p:par>
                          <p:cTn id="108" fill="hold">
                            <p:stCondLst>
                              <p:cond delay="13000"/>
                            </p:stCondLst>
                            <p:childTnLst>
                              <p:par>
                                <p:cTn id="109" presetID="22" presetClass="entr" presetSubtype="8" fill="hold" grpId="0" nodeType="afterEffect">
                                  <p:stCondLst>
                                    <p:cond delay="0"/>
                                  </p:stCondLst>
                                  <p:childTnLst>
                                    <p:set>
                                      <p:cBhvr>
                                        <p:cTn id="110" dur="1" fill="hold">
                                          <p:stCondLst>
                                            <p:cond delay="0"/>
                                          </p:stCondLst>
                                        </p:cTn>
                                        <p:tgtEl>
                                          <p:spTgt spid="362"/>
                                        </p:tgtEl>
                                        <p:attrNameLst>
                                          <p:attrName>style.visibility</p:attrName>
                                        </p:attrNameLst>
                                      </p:cBhvr>
                                      <p:to>
                                        <p:strVal val="visible"/>
                                      </p:to>
                                    </p:set>
                                    <p:animEffect transition="in" filter="wipe(left)">
                                      <p:cBhvr>
                                        <p:cTn id="111" dur="500"/>
                                        <p:tgtEl>
                                          <p:spTgt spid="362"/>
                                        </p:tgtEl>
                                      </p:cBhvr>
                                    </p:animEffect>
                                  </p:childTnLst>
                                </p:cTn>
                              </p:par>
                            </p:childTnLst>
                          </p:cTn>
                        </p:par>
                        <p:par>
                          <p:cTn id="112" fill="hold">
                            <p:stCondLst>
                              <p:cond delay="13500"/>
                            </p:stCondLst>
                            <p:childTnLst>
                              <p:par>
                                <p:cTn id="113" presetID="22" presetClass="entr" presetSubtype="8" fill="hold" nodeType="afterEffect">
                                  <p:stCondLst>
                                    <p:cond delay="0"/>
                                  </p:stCondLst>
                                  <p:childTnLst>
                                    <p:set>
                                      <p:cBhvr>
                                        <p:cTn id="114" dur="1" fill="hold">
                                          <p:stCondLst>
                                            <p:cond delay="0"/>
                                          </p:stCondLst>
                                        </p:cTn>
                                        <p:tgtEl>
                                          <p:spTgt spid="365"/>
                                        </p:tgtEl>
                                        <p:attrNameLst>
                                          <p:attrName>style.visibility</p:attrName>
                                        </p:attrNameLst>
                                      </p:cBhvr>
                                      <p:to>
                                        <p:strVal val="visible"/>
                                      </p:to>
                                    </p:set>
                                    <p:animEffect transition="in" filter="wipe(left)">
                                      <p:cBhvr>
                                        <p:cTn id="115" dur="500"/>
                                        <p:tgtEl>
                                          <p:spTgt spid="365"/>
                                        </p:tgtEl>
                                      </p:cBhvr>
                                    </p:animEffect>
                                  </p:childTnLst>
                                </p:cTn>
                              </p:par>
                            </p:childTnLst>
                          </p:cTn>
                        </p:par>
                        <p:par>
                          <p:cTn id="116" fill="hold">
                            <p:stCondLst>
                              <p:cond delay="14000"/>
                            </p:stCondLst>
                            <p:childTnLst>
                              <p:par>
                                <p:cTn id="117" presetID="22" presetClass="entr" presetSubtype="8" fill="hold" grpId="0" nodeType="afterEffect">
                                  <p:stCondLst>
                                    <p:cond delay="0"/>
                                  </p:stCondLst>
                                  <p:childTnLst>
                                    <p:set>
                                      <p:cBhvr>
                                        <p:cTn id="118" dur="1" fill="hold">
                                          <p:stCondLst>
                                            <p:cond delay="0"/>
                                          </p:stCondLst>
                                        </p:cTn>
                                        <p:tgtEl>
                                          <p:spTgt spid="364"/>
                                        </p:tgtEl>
                                        <p:attrNameLst>
                                          <p:attrName>style.visibility</p:attrName>
                                        </p:attrNameLst>
                                      </p:cBhvr>
                                      <p:to>
                                        <p:strVal val="visible"/>
                                      </p:to>
                                    </p:set>
                                    <p:animEffect transition="in" filter="wipe(left)">
                                      <p:cBhvr>
                                        <p:cTn id="119" dur="500"/>
                                        <p:tgtEl>
                                          <p:spTgt spid="364"/>
                                        </p:tgtEl>
                                      </p:cBhvr>
                                    </p:animEffect>
                                  </p:childTnLst>
                                </p:cTn>
                              </p:par>
                            </p:childTnLst>
                          </p:cTn>
                        </p:par>
                        <p:par>
                          <p:cTn id="120" fill="hold">
                            <p:stCondLst>
                              <p:cond delay="14500"/>
                            </p:stCondLst>
                            <p:childTnLst>
                              <p:par>
                                <p:cTn id="121" presetID="22" presetClass="entr" presetSubtype="8" fill="hold" nodeType="afterEffect">
                                  <p:stCondLst>
                                    <p:cond delay="0"/>
                                  </p:stCondLst>
                                  <p:childTnLst>
                                    <p:set>
                                      <p:cBhvr>
                                        <p:cTn id="122" dur="1" fill="hold">
                                          <p:stCondLst>
                                            <p:cond delay="0"/>
                                          </p:stCondLst>
                                        </p:cTn>
                                        <p:tgtEl>
                                          <p:spTgt spid="367"/>
                                        </p:tgtEl>
                                        <p:attrNameLst>
                                          <p:attrName>style.visibility</p:attrName>
                                        </p:attrNameLst>
                                      </p:cBhvr>
                                      <p:to>
                                        <p:strVal val="visible"/>
                                      </p:to>
                                    </p:set>
                                    <p:animEffect transition="in" filter="wipe(left)">
                                      <p:cBhvr>
                                        <p:cTn id="123" dur="500"/>
                                        <p:tgtEl>
                                          <p:spTgt spid="367"/>
                                        </p:tgtEl>
                                      </p:cBhvr>
                                    </p:animEffect>
                                  </p:childTnLst>
                                </p:cTn>
                              </p:par>
                            </p:childTnLst>
                          </p:cTn>
                        </p:par>
                        <p:par>
                          <p:cTn id="124" fill="hold">
                            <p:stCondLst>
                              <p:cond delay="15000"/>
                            </p:stCondLst>
                            <p:childTnLst>
                              <p:par>
                                <p:cTn id="125" presetID="22" presetClass="entr" presetSubtype="8" fill="hold" nodeType="afterEffect">
                                  <p:stCondLst>
                                    <p:cond delay="0"/>
                                  </p:stCondLst>
                                  <p:childTnLst>
                                    <p:set>
                                      <p:cBhvr>
                                        <p:cTn id="126" dur="1" fill="hold">
                                          <p:stCondLst>
                                            <p:cond delay="0"/>
                                          </p:stCondLst>
                                        </p:cTn>
                                        <p:tgtEl>
                                          <p:spTgt spid="368"/>
                                        </p:tgtEl>
                                        <p:attrNameLst>
                                          <p:attrName>style.visibility</p:attrName>
                                        </p:attrNameLst>
                                      </p:cBhvr>
                                      <p:to>
                                        <p:strVal val="visible"/>
                                      </p:to>
                                    </p:set>
                                    <p:animEffect transition="in" filter="wipe(left)">
                                      <p:cBhvr>
                                        <p:cTn id="127" dur="500"/>
                                        <p:tgtEl>
                                          <p:spTgt spid="368"/>
                                        </p:tgtEl>
                                      </p:cBhvr>
                                    </p:animEffect>
                                  </p:childTnLst>
                                </p:cTn>
                              </p:par>
                            </p:childTnLst>
                          </p:cTn>
                        </p:par>
                        <p:par>
                          <p:cTn id="128" fill="hold">
                            <p:stCondLst>
                              <p:cond delay="15500"/>
                            </p:stCondLst>
                            <p:childTnLst>
                              <p:par>
                                <p:cTn id="129" presetID="22" presetClass="entr" presetSubtype="8" fill="hold" grpId="0" nodeType="afterEffect">
                                  <p:stCondLst>
                                    <p:cond delay="0"/>
                                  </p:stCondLst>
                                  <p:childTnLst>
                                    <p:set>
                                      <p:cBhvr>
                                        <p:cTn id="130" dur="1" fill="hold">
                                          <p:stCondLst>
                                            <p:cond delay="0"/>
                                          </p:stCondLst>
                                        </p:cTn>
                                        <p:tgtEl>
                                          <p:spTgt spid="370"/>
                                        </p:tgtEl>
                                        <p:attrNameLst>
                                          <p:attrName>style.visibility</p:attrName>
                                        </p:attrNameLst>
                                      </p:cBhvr>
                                      <p:to>
                                        <p:strVal val="visible"/>
                                      </p:to>
                                    </p:set>
                                    <p:animEffect transition="in" filter="wipe(left)">
                                      <p:cBhvr>
                                        <p:cTn id="131" dur="500"/>
                                        <p:tgtEl>
                                          <p:spTgt spid="370"/>
                                        </p:tgtEl>
                                      </p:cBhvr>
                                    </p:animEffect>
                                  </p:childTnLst>
                                </p:cTn>
                              </p:par>
                            </p:childTnLst>
                          </p:cTn>
                        </p:par>
                        <p:par>
                          <p:cTn id="132" fill="hold">
                            <p:stCondLst>
                              <p:cond delay="16000"/>
                            </p:stCondLst>
                            <p:childTnLst>
                              <p:par>
                                <p:cTn id="133" presetID="22" presetClass="entr" presetSubtype="8" fill="hold" nodeType="afterEffect">
                                  <p:stCondLst>
                                    <p:cond delay="0"/>
                                  </p:stCondLst>
                                  <p:childTnLst>
                                    <p:set>
                                      <p:cBhvr>
                                        <p:cTn id="134" dur="1" fill="hold">
                                          <p:stCondLst>
                                            <p:cond delay="0"/>
                                          </p:stCondLst>
                                        </p:cTn>
                                        <p:tgtEl>
                                          <p:spTgt spid="372"/>
                                        </p:tgtEl>
                                        <p:attrNameLst>
                                          <p:attrName>style.visibility</p:attrName>
                                        </p:attrNameLst>
                                      </p:cBhvr>
                                      <p:to>
                                        <p:strVal val="visible"/>
                                      </p:to>
                                    </p:set>
                                    <p:animEffect transition="in" filter="wipe(left)">
                                      <p:cBhvr>
                                        <p:cTn id="135" dur="500"/>
                                        <p:tgtEl>
                                          <p:spTgt spid="372"/>
                                        </p:tgtEl>
                                      </p:cBhvr>
                                    </p:animEffect>
                                  </p:childTnLst>
                                </p:cTn>
                              </p:par>
                            </p:childTnLst>
                          </p:cTn>
                        </p:par>
                        <p:par>
                          <p:cTn id="136" fill="hold">
                            <p:stCondLst>
                              <p:cond delay="16500"/>
                            </p:stCondLst>
                            <p:childTnLst>
                              <p:par>
                                <p:cTn id="137" presetID="22" presetClass="entr" presetSubtype="8" fill="hold" grpId="0" nodeType="afterEffect">
                                  <p:stCondLst>
                                    <p:cond delay="0"/>
                                  </p:stCondLst>
                                  <p:childTnLst>
                                    <p:set>
                                      <p:cBhvr>
                                        <p:cTn id="138" dur="1" fill="hold">
                                          <p:stCondLst>
                                            <p:cond delay="0"/>
                                          </p:stCondLst>
                                        </p:cTn>
                                        <p:tgtEl>
                                          <p:spTgt spid="369"/>
                                        </p:tgtEl>
                                        <p:attrNameLst>
                                          <p:attrName>style.visibility</p:attrName>
                                        </p:attrNameLst>
                                      </p:cBhvr>
                                      <p:to>
                                        <p:strVal val="visible"/>
                                      </p:to>
                                    </p:set>
                                    <p:animEffect transition="in" filter="wipe(left)">
                                      <p:cBhvr>
                                        <p:cTn id="139" dur="500"/>
                                        <p:tgtEl>
                                          <p:spTgt spid="369"/>
                                        </p:tgtEl>
                                      </p:cBhvr>
                                    </p:animEffect>
                                  </p:childTnLst>
                                </p:cTn>
                              </p:par>
                            </p:childTnLst>
                          </p:cTn>
                        </p:par>
                        <p:par>
                          <p:cTn id="140" fill="hold">
                            <p:stCondLst>
                              <p:cond delay="17000"/>
                            </p:stCondLst>
                            <p:childTnLst>
                              <p:par>
                                <p:cTn id="141" presetID="22" presetClass="entr" presetSubtype="8" fill="hold" nodeType="afterEffect">
                                  <p:stCondLst>
                                    <p:cond delay="0"/>
                                  </p:stCondLst>
                                  <p:childTnLst>
                                    <p:set>
                                      <p:cBhvr>
                                        <p:cTn id="142" dur="1" fill="hold">
                                          <p:stCondLst>
                                            <p:cond delay="0"/>
                                          </p:stCondLst>
                                        </p:cTn>
                                        <p:tgtEl>
                                          <p:spTgt spid="373"/>
                                        </p:tgtEl>
                                        <p:attrNameLst>
                                          <p:attrName>style.visibility</p:attrName>
                                        </p:attrNameLst>
                                      </p:cBhvr>
                                      <p:to>
                                        <p:strVal val="visible"/>
                                      </p:to>
                                    </p:set>
                                    <p:animEffect transition="in" filter="wipe(left)">
                                      <p:cBhvr>
                                        <p:cTn id="143" dur="500"/>
                                        <p:tgtEl>
                                          <p:spTgt spid="373"/>
                                        </p:tgtEl>
                                      </p:cBhvr>
                                    </p:animEffect>
                                  </p:childTnLst>
                                </p:cTn>
                              </p:par>
                            </p:childTnLst>
                          </p:cTn>
                        </p:par>
                        <p:par>
                          <p:cTn id="144" fill="hold">
                            <p:stCondLst>
                              <p:cond delay="17500"/>
                            </p:stCondLst>
                            <p:childTnLst>
                              <p:par>
                                <p:cTn id="145" presetID="22" presetClass="entr" presetSubtype="8" fill="hold" grpId="0" nodeType="afterEffect">
                                  <p:stCondLst>
                                    <p:cond delay="0"/>
                                  </p:stCondLst>
                                  <p:childTnLst>
                                    <p:set>
                                      <p:cBhvr>
                                        <p:cTn id="146" dur="1" fill="hold">
                                          <p:stCondLst>
                                            <p:cond delay="0"/>
                                          </p:stCondLst>
                                        </p:cTn>
                                        <p:tgtEl>
                                          <p:spTgt spid="371"/>
                                        </p:tgtEl>
                                        <p:attrNameLst>
                                          <p:attrName>style.visibility</p:attrName>
                                        </p:attrNameLst>
                                      </p:cBhvr>
                                      <p:to>
                                        <p:strVal val="visible"/>
                                      </p:to>
                                    </p:set>
                                    <p:animEffect transition="in" filter="wipe(left)">
                                      <p:cBhvr>
                                        <p:cTn id="147" dur="500"/>
                                        <p:tgtEl>
                                          <p:spTgt spid="371"/>
                                        </p:tgtEl>
                                      </p:cBhvr>
                                    </p:animEffect>
                                  </p:childTnLst>
                                </p:cTn>
                              </p:par>
                            </p:childTnLst>
                          </p:cTn>
                        </p:par>
                        <p:par>
                          <p:cTn id="148" fill="hold">
                            <p:stCondLst>
                              <p:cond delay="18000"/>
                            </p:stCondLst>
                            <p:childTnLst>
                              <p:par>
                                <p:cTn id="149" presetID="22" presetClass="entr" presetSubtype="8" fill="hold" nodeType="afterEffect">
                                  <p:stCondLst>
                                    <p:cond delay="0"/>
                                  </p:stCondLst>
                                  <p:childTnLst>
                                    <p:set>
                                      <p:cBhvr>
                                        <p:cTn id="150" dur="1" fill="hold">
                                          <p:stCondLst>
                                            <p:cond delay="0"/>
                                          </p:stCondLst>
                                        </p:cTn>
                                        <p:tgtEl>
                                          <p:spTgt spid="375"/>
                                        </p:tgtEl>
                                        <p:attrNameLst>
                                          <p:attrName>style.visibility</p:attrName>
                                        </p:attrNameLst>
                                      </p:cBhvr>
                                      <p:to>
                                        <p:strVal val="visible"/>
                                      </p:to>
                                    </p:set>
                                    <p:animEffect transition="in" filter="wipe(left)">
                                      <p:cBhvr>
                                        <p:cTn id="151" dur="500"/>
                                        <p:tgtEl>
                                          <p:spTgt spid="375"/>
                                        </p:tgtEl>
                                      </p:cBhvr>
                                    </p:animEffect>
                                  </p:childTnLst>
                                </p:cTn>
                              </p:par>
                            </p:childTnLst>
                          </p:cTn>
                        </p:par>
                        <p:par>
                          <p:cTn id="152" fill="hold">
                            <p:stCondLst>
                              <p:cond delay="18500"/>
                            </p:stCondLst>
                            <p:childTnLst>
                              <p:par>
                                <p:cTn id="153" presetID="22" presetClass="entr" presetSubtype="8" fill="hold" grpId="0" nodeType="afterEffect">
                                  <p:stCondLst>
                                    <p:cond delay="0"/>
                                  </p:stCondLst>
                                  <p:childTnLst>
                                    <p:set>
                                      <p:cBhvr>
                                        <p:cTn id="154" dur="1" fill="hold">
                                          <p:stCondLst>
                                            <p:cond delay="0"/>
                                          </p:stCondLst>
                                        </p:cTn>
                                        <p:tgtEl>
                                          <p:spTgt spid="374"/>
                                        </p:tgtEl>
                                        <p:attrNameLst>
                                          <p:attrName>style.visibility</p:attrName>
                                        </p:attrNameLst>
                                      </p:cBhvr>
                                      <p:to>
                                        <p:strVal val="visible"/>
                                      </p:to>
                                    </p:set>
                                    <p:animEffect transition="in" filter="wipe(left)">
                                      <p:cBhvr>
                                        <p:cTn id="155" dur="500"/>
                                        <p:tgtEl>
                                          <p:spTgt spid="374"/>
                                        </p:tgtEl>
                                      </p:cBhvr>
                                    </p:animEffect>
                                  </p:childTnLst>
                                </p:cTn>
                              </p:par>
                            </p:childTnLst>
                          </p:cTn>
                        </p:par>
                        <p:par>
                          <p:cTn id="156" fill="hold">
                            <p:stCondLst>
                              <p:cond delay="19000"/>
                            </p:stCondLst>
                            <p:childTnLst>
                              <p:par>
                                <p:cTn id="157" presetID="22" presetClass="entr" presetSubtype="8" fill="hold" nodeType="afterEffect">
                                  <p:stCondLst>
                                    <p:cond delay="0"/>
                                  </p:stCondLst>
                                  <p:childTnLst>
                                    <p:set>
                                      <p:cBhvr>
                                        <p:cTn id="158" dur="1" fill="hold">
                                          <p:stCondLst>
                                            <p:cond delay="0"/>
                                          </p:stCondLst>
                                        </p:cTn>
                                        <p:tgtEl>
                                          <p:spTgt spid="377"/>
                                        </p:tgtEl>
                                        <p:attrNameLst>
                                          <p:attrName>style.visibility</p:attrName>
                                        </p:attrNameLst>
                                      </p:cBhvr>
                                      <p:to>
                                        <p:strVal val="visible"/>
                                      </p:to>
                                    </p:set>
                                    <p:animEffect transition="in" filter="wipe(left)">
                                      <p:cBhvr>
                                        <p:cTn id="159" dur="500"/>
                                        <p:tgtEl>
                                          <p:spTgt spid="377"/>
                                        </p:tgtEl>
                                      </p:cBhvr>
                                    </p:animEffect>
                                  </p:childTnLst>
                                </p:cTn>
                              </p:par>
                            </p:childTnLst>
                          </p:cTn>
                        </p:par>
                        <p:par>
                          <p:cTn id="160" fill="hold">
                            <p:stCondLst>
                              <p:cond delay="19500"/>
                            </p:stCondLst>
                            <p:childTnLst>
                              <p:par>
                                <p:cTn id="161" presetID="22" presetClass="entr" presetSubtype="8" fill="hold" grpId="0" nodeType="afterEffect">
                                  <p:stCondLst>
                                    <p:cond delay="0"/>
                                  </p:stCondLst>
                                  <p:childTnLst>
                                    <p:set>
                                      <p:cBhvr>
                                        <p:cTn id="162" dur="1" fill="hold">
                                          <p:stCondLst>
                                            <p:cond delay="0"/>
                                          </p:stCondLst>
                                        </p:cTn>
                                        <p:tgtEl>
                                          <p:spTgt spid="376"/>
                                        </p:tgtEl>
                                        <p:attrNameLst>
                                          <p:attrName>style.visibility</p:attrName>
                                        </p:attrNameLst>
                                      </p:cBhvr>
                                      <p:to>
                                        <p:strVal val="visible"/>
                                      </p:to>
                                    </p:set>
                                    <p:animEffect transition="in" filter="wipe(left)">
                                      <p:cBhvr>
                                        <p:cTn id="163" dur="500"/>
                                        <p:tgtEl>
                                          <p:spTgt spid="376"/>
                                        </p:tgtEl>
                                      </p:cBhvr>
                                    </p:animEffect>
                                  </p:childTnLst>
                                </p:cTn>
                              </p:par>
                            </p:childTnLst>
                          </p:cTn>
                        </p:par>
                        <p:par>
                          <p:cTn id="164" fill="hold">
                            <p:stCondLst>
                              <p:cond delay="20000"/>
                            </p:stCondLst>
                            <p:childTnLst>
                              <p:par>
                                <p:cTn id="165" presetID="22" presetClass="entr" presetSubtype="8" fill="hold" nodeType="afterEffect">
                                  <p:stCondLst>
                                    <p:cond delay="0"/>
                                  </p:stCondLst>
                                  <p:childTnLst>
                                    <p:set>
                                      <p:cBhvr>
                                        <p:cTn id="166" dur="1" fill="hold">
                                          <p:stCondLst>
                                            <p:cond delay="0"/>
                                          </p:stCondLst>
                                        </p:cTn>
                                        <p:tgtEl>
                                          <p:spTgt spid="378"/>
                                        </p:tgtEl>
                                        <p:attrNameLst>
                                          <p:attrName>style.visibility</p:attrName>
                                        </p:attrNameLst>
                                      </p:cBhvr>
                                      <p:to>
                                        <p:strVal val="visible"/>
                                      </p:to>
                                    </p:set>
                                    <p:animEffect transition="in" filter="wipe(left)">
                                      <p:cBhvr>
                                        <p:cTn id="167" dur="500"/>
                                        <p:tgtEl>
                                          <p:spTgt spid="378"/>
                                        </p:tgtEl>
                                      </p:cBhvr>
                                    </p:animEffect>
                                  </p:childTnLst>
                                </p:cTn>
                              </p:par>
                            </p:childTnLst>
                          </p:cTn>
                        </p:par>
                        <p:par>
                          <p:cTn id="168" fill="hold">
                            <p:stCondLst>
                              <p:cond delay="20500"/>
                            </p:stCondLst>
                            <p:childTnLst>
                              <p:par>
                                <p:cTn id="169" presetID="22" presetClass="entr" presetSubtype="8" fill="hold" grpId="0" nodeType="afterEffect">
                                  <p:stCondLst>
                                    <p:cond delay="0"/>
                                  </p:stCondLst>
                                  <p:childTnLst>
                                    <p:set>
                                      <p:cBhvr>
                                        <p:cTn id="170" dur="1" fill="hold">
                                          <p:stCondLst>
                                            <p:cond delay="0"/>
                                          </p:stCondLst>
                                        </p:cTn>
                                        <p:tgtEl>
                                          <p:spTgt spid="379"/>
                                        </p:tgtEl>
                                        <p:attrNameLst>
                                          <p:attrName>style.visibility</p:attrName>
                                        </p:attrNameLst>
                                      </p:cBhvr>
                                      <p:to>
                                        <p:strVal val="visible"/>
                                      </p:to>
                                    </p:set>
                                    <p:animEffect transition="in" filter="wipe(left)">
                                      <p:cBhvr>
                                        <p:cTn id="171" dur="500"/>
                                        <p:tgtEl>
                                          <p:spTgt spid="379"/>
                                        </p:tgtEl>
                                      </p:cBhvr>
                                    </p:animEffect>
                                  </p:childTnLst>
                                </p:cTn>
                              </p:par>
                            </p:childTnLst>
                          </p:cTn>
                        </p:par>
                        <p:par>
                          <p:cTn id="172" fill="hold">
                            <p:stCondLst>
                              <p:cond delay="21000"/>
                            </p:stCondLst>
                            <p:childTnLst>
                              <p:par>
                                <p:cTn id="173" presetID="22" presetClass="entr" presetSubtype="8" fill="hold" nodeType="afterEffect">
                                  <p:stCondLst>
                                    <p:cond delay="0"/>
                                  </p:stCondLst>
                                  <p:childTnLst>
                                    <p:set>
                                      <p:cBhvr>
                                        <p:cTn id="174" dur="1" fill="hold">
                                          <p:stCondLst>
                                            <p:cond delay="0"/>
                                          </p:stCondLst>
                                        </p:cTn>
                                        <p:tgtEl>
                                          <p:spTgt spid="381"/>
                                        </p:tgtEl>
                                        <p:attrNameLst>
                                          <p:attrName>style.visibility</p:attrName>
                                        </p:attrNameLst>
                                      </p:cBhvr>
                                      <p:to>
                                        <p:strVal val="visible"/>
                                      </p:to>
                                    </p:set>
                                    <p:animEffect transition="in" filter="wipe(left)">
                                      <p:cBhvr>
                                        <p:cTn id="175" dur="500"/>
                                        <p:tgtEl>
                                          <p:spTgt spid="381"/>
                                        </p:tgtEl>
                                      </p:cBhvr>
                                    </p:animEffect>
                                  </p:childTnLst>
                                </p:cTn>
                              </p:par>
                            </p:childTnLst>
                          </p:cTn>
                        </p:par>
                        <p:par>
                          <p:cTn id="176" fill="hold">
                            <p:stCondLst>
                              <p:cond delay="21500"/>
                            </p:stCondLst>
                            <p:childTnLst>
                              <p:par>
                                <p:cTn id="177" presetID="22" presetClass="entr" presetSubtype="8" fill="hold" grpId="0" nodeType="afterEffect">
                                  <p:stCondLst>
                                    <p:cond delay="0"/>
                                  </p:stCondLst>
                                  <p:childTnLst>
                                    <p:set>
                                      <p:cBhvr>
                                        <p:cTn id="178" dur="1" fill="hold">
                                          <p:stCondLst>
                                            <p:cond delay="0"/>
                                          </p:stCondLst>
                                        </p:cTn>
                                        <p:tgtEl>
                                          <p:spTgt spid="380"/>
                                        </p:tgtEl>
                                        <p:attrNameLst>
                                          <p:attrName>style.visibility</p:attrName>
                                        </p:attrNameLst>
                                      </p:cBhvr>
                                      <p:to>
                                        <p:strVal val="visible"/>
                                      </p:to>
                                    </p:set>
                                    <p:animEffect transition="in" filter="wipe(left)">
                                      <p:cBhvr>
                                        <p:cTn id="179" dur="500"/>
                                        <p:tgtEl>
                                          <p:spTgt spid="380"/>
                                        </p:tgtEl>
                                      </p:cBhvr>
                                    </p:animEffect>
                                  </p:childTnLst>
                                </p:cTn>
                              </p:par>
                            </p:childTnLst>
                          </p:cTn>
                        </p:par>
                        <p:par>
                          <p:cTn id="180" fill="hold">
                            <p:stCondLst>
                              <p:cond delay="22000"/>
                            </p:stCondLst>
                            <p:childTnLst>
                              <p:par>
                                <p:cTn id="181" presetID="22" presetClass="entr" presetSubtype="8" fill="hold" nodeType="afterEffect">
                                  <p:stCondLst>
                                    <p:cond delay="0"/>
                                  </p:stCondLst>
                                  <p:childTnLst>
                                    <p:set>
                                      <p:cBhvr>
                                        <p:cTn id="182" dur="1" fill="hold">
                                          <p:stCondLst>
                                            <p:cond delay="0"/>
                                          </p:stCondLst>
                                        </p:cTn>
                                        <p:tgtEl>
                                          <p:spTgt spid="383"/>
                                        </p:tgtEl>
                                        <p:attrNameLst>
                                          <p:attrName>style.visibility</p:attrName>
                                        </p:attrNameLst>
                                      </p:cBhvr>
                                      <p:to>
                                        <p:strVal val="visible"/>
                                      </p:to>
                                    </p:set>
                                    <p:animEffect transition="in" filter="wipe(left)">
                                      <p:cBhvr>
                                        <p:cTn id="183" dur="500"/>
                                        <p:tgtEl>
                                          <p:spTgt spid="383"/>
                                        </p:tgtEl>
                                      </p:cBhvr>
                                    </p:animEffect>
                                  </p:childTnLst>
                                </p:cTn>
                              </p:par>
                            </p:childTnLst>
                          </p:cTn>
                        </p:par>
                        <p:par>
                          <p:cTn id="184" fill="hold">
                            <p:stCondLst>
                              <p:cond delay="22500"/>
                            </p:stCondLst>
                            <p:childTnLst>
                              <p:par>
                                <p:cTn id="185" presetID="22" presetClass="entr" presetSubtype="8" fill="hold" grpId="0" nodeType="afterEffect">
                                  <p:stCondLst>
                                    <p:cond delay="0"/>
                                  </p:stCondLst>
                                  <p:childTnLst>
                                    <p:set>
                                      <p:cBhvr>
                                        <p:cTn id="186" dur="1" fill="hold">
                                          <p:stCondLst>
                                            <p:cond delay="0"/>
                                          </p:stCondLst>
                                        </p:cTn>
                                        <p:tgtEl>
                                          <p:spTgt spid="382"/>
                                        </p:tgtEl>
                                        <p:attrNameLst>
                                          <p:attrName>style.visibility</p:attrName>
                                        </p:attrNameLst>
                                      </p:cBhvr>
                                      <p:to>
                                        <p:strVal val="visible"/>
                                      </p:to>
                                    </p:set>
                                    <p:animEffect transition="in" filter="wipe(left)">
                                      <p:cBhvr>
                                        <p:cTn id="187" dur="500"/>
                                        <p:tgtEl>
                                          <p:spTgt spid="382"/>
                                        </p:tgtEl>
                                      </p:cBhvr>
                                    </p:animEffect>
                                  </p:childTnLst>
                                </p:cTn>
                              </p:par>
                            </p:childTnLst>
                          </p:cTn>
                        </p:par>
                        <p:par>
                          <p:cTn id="188" fill="hold">
                            <p:stCondLst>
                              <p:cond delay="23000"/>
                            </p:stCondLst>
                            <p:childTnLst>
                              <p:par>
                                <p:cTn id="189" presetID="22" presetClass="entr" presetSubtype="8" fill="hold" grpId="0" nodeType="afterEffect">
                                  <p:stCondLst>
                                    <p:cond delay="0"/>
                                  </p:stCondLst>
                                  <p:childTnLst>
                                    <p:set>
                                      <p:cBhvr>
                                        <p:cTn id="190" dur="1" fill="hold">
                                          <p:stCondLst>
                                            <p:cond delay="0"/>
                                          </p:stCondLst>
                                        </p:cTn>
                                        <p:tgtEl>
                                          <p:spTgt spid="384"/>
                                        </p:tgtEl>
                                        <p:attrNameLst>
                                          <p:attrName>style.visibility</p:attrName>
                                        </p:attrNameLst>
                                      </p:cBhvr>
                                      <p:to>
                                        <p:strVal val="visible"/>
                                      </p:to>
                                    </p:set>
                                    <p:animEffect transition="in" filter="wipe(left)">
                                      <p:cBhvr>
                                        <p:cTn id="191" dur="500"/>
                                        <p:tgtEl>
                                          <p:spTgt spid="384"/>
                                        </p:tgtEl>
                                      </p:cBhvr>
                                    </p:animEffect>
                                  </p:childTnLst>
                                </p:cTn>
                              </p:par>
                            </p:childTnLst>
                          </p:cTn>
                        </p:par>
                        <p:par>
                          <p:cTn id="192" fill="hold">
                            <p:stCondLst>
                              <p:cond delay="23500"/>
                            </p:stCondLst>
                            <p:childTnLst>
                              <p:par>
                                <p:cTn id="193" presetID="22" presetClass="entr" presetSubtype="8" fill="hold" nodeType="afterEffect">
                                  <p:stCondLst>
                                    <p:cond delay="0"/>
                                  </p:stCondLst>
                                  <p:childTnLst>
                                    <p:set>
                                      <p:cBhvr>
                                        <p:cTn id="194" dur="1" fill="hold">
                                          <p:stCondLst>
                                            <p:cond delay="0"/>
                                          </p:stCondLst>
                                        </p:cTn>
                                        <p:tgtEl>
                                          <p:spTgt spid="385"/>
                                        </p:tgtEl>
                                        <p:attrNameLst>
                                          <p:attrName>style.visibility</p:attrName>
                                        </p:attrNameLst>
                                      </p:cBhvr>
                                      <p:to>
                                        <p:strVal val="visible"/>
                                      </p:to>
                                    </p:set>
                                    <p:animEffect transition="in" filter="wipe(left)">
                                      <p:cBhvr>
                                        <p:cTn id="195" dur="500"/>
                                        <p:tgtEl>
                                          <p:spTgt spid="385"/>
                                        </p:tgtEl>
                                      </p:cBhvr>
                                    </p:animEffect>
                                  </p:childTnLst>
                                </p:cTn>
                              </p:par>
                            </p:childTnLst>
                          </p:cTn>
                        </p:par>
                        <p:par>
                          <p:cTn id="196" fill="hold">
                            <p:stCondLst>
                              <p:cond delay="24000"/>
                            </p:stCondLst>
                            <p:childTnLst>
                              <p:par>
                                <p:cTn id="197" presetID="22" presetClass="entr" presetSubtype="8" fill="hold" nodeType="afterEffect">
                                  <p:stCondLst>
                                    <p:cond delay="0"/>
                                  </p:stCondLst>
                                  <p:childTnLst>
                                    <p:set>
                                      <p:cBhvr>
                                        <p:cTn id="198" dur="1" fill="hold">
                                          <p:stCondLst>
                                            <p:cond delay="0"/>
                                          </p:stCondLst>
                                        </p:cTn>
                                        <p:tgtEl>
                                          <p:spTgt spid="386"/>
                                        </p:tgtEl>
                                        <p:attrNameLst>
                                          <p:attrName>style.visibility</p:attrName>
                                        </p:attrNameLst>
                                      </p:cBhvr>
                                      <p:to>
                                        <p:strVal val="visible"/>
                                      </p:to>
                                    </p:set>
                                    <p:animEffect transition="in" filter="wipe(left)">
                                      <p:cBhvr>
                                        <p:cTn id="199" dur="500"/>
                                        <p:tgtEl>
                                          <p:spTgt spid="386"/>
                                        </p:tgtEl>
                                      </p:cBhvr>
                                    </p:animEffect>
                                  </p:childTnLst>
                                </p:cTn>
                              </p:par>
                            </p:childTnLst>
                          </p:cTn>
                        </p:par>
                        <p:par>
                          <p:cTn id="200" fill="hold">
                            <p:stCondLst>
                              <p:cond delay="24500"/>
                            </p:stCondLst>
                            <p:childTnLst>
                              <p:par>
                                <p:cTn id="201" presetID="22" presetClass="entr" presetSubtype="8" fill="hold" grpId="0" nodeType="afterEffect">
                                  <p:stCondLst>
                                    <p:cond delay="0"/>
                                  </p:stCondLst>
                                  <p:childTnLst>
                                    <p:set>
                                      <p:cBhvr>
                                        <p:cTn id="202" dur="1" fill="hold">
                                          <p:stCondLst>
                                            <p:cond delay="0"/>
                                          </p:stCondLst>
                                        </p:cTn>
                                        <p:tgtEl>
                                          <p:spTgt spid="388"/>
                                        </p:tgtEl>
                                        <p:attrNameLst>
                                          <p:attrName>style.visibility</p:attrName>
                                        </p:attrNameLst>
                                      </p:cBhvr>
                                      <p:to>
                                        <p:strVal val="visible"/>
                                      </p:to>
                                    </p:set>
                                    <p:animEffect transition="in" filter="wipe(left)">
                                      <p:cBhvr>
                                        <p:cTn id="203" dur="500"/>
                                        <p:tgtEl>
                                          <p:spTgt spid="388"/>
                                        </p:tgtEl>
                                      </p:cBhvr>
                                    </p:animEffect>
                                  </p:childTnLst>
                                </p:cTn>
                              </p:par>
                            </p:childTnLst>
                          </p:cTn>
                        </p:par>
                        <p:par>
                          <p:cTn id="204" fill="hold">
                            <p:stCondLst>
                              <p:cond delay="25000"/>
                            </p:stCondLst>
                            <p:childTnLst>
                              <p:par>
                                <p:cTn id="205" presetID="22" presetClass="entr" presetSubtype="8" fill="hold" nodeType="afterEffect">
                                  <p:stCondLst>
                                    <p:cond delay="0"/>
                                  </p:stCondLst>
                                  <p:childTnLst>
                                    <p:set>
                                      <p:cBhvr>
                                        <p:cTn id="206" dur="1" fill="hold">
                                          <p:stCondLst>
                                            <p:cond delay="0"/>
                                          </p:stCondLst>
                                        </p:cTn>
                                        <p:tgtEl>
                                          <p:spTgt spid="390"/>
                                        </p:tgtEl>
                                        <p:attrNameLst>
                                          <p:attrName>style.visibility</p:attrName>
                                        </p:attrNameLst>
                                      </p:cBhvr>
                                      <p:to>
                                        <p:strVal val="visible"/>
                                      </p:to>
                                    </p:set>
                                    <p:animEffect transition="in" filter="wipe(left)">
                                      <p:cBhvr>
                                        <p:cTn id="207" dur="500"/>
                                        <p:tgtEl>
                                          <p:spTgt spid="390"/>
                                        </p:tgtEl>
                                      </p:cBhvr>
                                    </p:animEffect>
                                  </p:childTnLst>
                                </p:cTn>
                              </p:par>
                            </p:childTnLst>
                          </p:cTn>
                        </p:par>
                        <p:par>
                          <p:cTn id="208" fill="hold">
                            <p:stCondLst>
                              <p:cond delay="25500"/>
                            </p:stCondLst>
                            <p:childTnLst>
                              <p:par>
                                <p:cTn id="209" presetID="22" presetClass="entr" presetSubtype="8" fill="hold" grpId="0" nodeType="afterEffect">
                                  <p:stCondLst>
                                    <p:cond delay="0"/>
                                  </p:stCondLst>
                                  <p:childTnLst>
                                    <p:set>
                                      <p:cBhvr>
                                        <p:cTn id="210" dur="1" fill="hold">
                                          <p:stCondLst>
                                            <p:cond delay="0"/>
                                          </p:stCondLst>
                                        </p:cTn>
                                        <p:tgtEl>
                                          <p:spTgt spid="387"/>
                                        </p:tgtEl>
                                        <p:attrNameLst>
                                          <p:attrName>style.visibility</p:attrName>
                                        </p:attrNameLst>
                                      </p:cBhvr>
                                      <p:to>
                                        <p:strVal val="visible"/>
                                      </p:to>
                                    </p:set>
                                    <p:animEffect transition="in" filter="wipe(left)">
                                      <p:cBhvr>
                                        <p:cTn id="211" dur="500"/>
                                        <p:tgtEl>
                                          <p:spTgt spid="387"/>
                                        </p:tgtEl>
                                      </p:cBhvr>
                                    </p:animEffect>
                                  </p:childTnLst>
                                </p:cTn>
                              </p:par>
                            </p:childTnLst>
                          </p:cTn>
                        </p:par>
                        <p:par>
                          <p:cTn id="212" fill="hold">
                            <p:stCondLst>
                              <p:cond delay="26000"/>
                            </p:stCondLst>
                            <p:childTnLst>
                              <p:par>
                                <p:cTn id="213" presetID="22" presetClass="entr" presetSubtype="8" fill="hold" nodeType="afterEffect">
                                  <p:stCondLst>
                                    <p:cond delay="0"/>
                                  </p:stCondLst>
                                  <p:childTnLst>
                                    <p:set>
                                      <p:cBhvr>
                                        <p:cTn id="214" dur="1" fill="hold">
                                          <p:stCondLst>
                                            <p:cond delay="0"/>
                                          </p:stCondLst>
                                        </p:cTn>
                                        <p:tgtEl>
                                          <p:spTgt spid="391"/>
                                        </p:tgtEl>
                                        <p:attrNameLst>
                                          <p:attrName>style.visibility</p:attrName>
                                        </p:attrNameLst>
                                      </p:cBhvr>
                                      <p:to>
                                        <p:strVal val="visible"/>
                                      </p:to>
                                    </p:set>
                                    <p:animEffect transition="in" filter="wipe(left)">
                                      <p:cBhvr>
                                        <p:cTn id="215" dur="500"/>
                                        <p:tgtEl>
                                          <p:spTgt spid="391"/>
                                        </p:tgtEl>
                                      </p:cBhvr>
                                    </p:animEffect>
                                  </p:childTnLst>
                                </p:cTn>
                              </p:par>
                            </p:childTnLst>
                          </p:cTn>
                        </p:par>
                        <p:par>
                          <p:cTn id="216" fill="hold">
                            <p:stCondLst>
                              <p:cond delay="26500"/>
                            </p:stCondLst>
                            <p:childTnLst>
                              <p:par>
                                <p:cTn id="217" presetID="22" presetClass="entr" presetSubtype="8" fill="hold" grpId="0" nodeType="afterEffect">
                                  <p:stCondLst>
                                    <p:cond delay="0"/>
                                  </p:stCondLst>
                                  <p:childTnLst>
                                    <p:set>
                                      <p:cBhvr>
                                        <p:cTn id="218" dur="1" fill="hold">
                                          <p:stCondLst>
                                            <p:cond delay="0"/>
                                          </p:stCondLst>
                                        </p:cTn>
                                        <p:tgtEl>
                                          <p:spTgt spid="389"/>
                                        </p:tgtEl>
                                        <p:attrNameLst>
                                          <p:attrName>style.visibility</p:attrName>
                                        </p:attrNameLst>
                                      </p:cBhvr>
                                      <p:to>
                                        <p:strVal val="visible"/>
                                      </p:to>
                                    </p:set>
                                    <p:animEffect transition="in" filter="wipe(left)">
                                      <p:cBhvr>
                                        <p:cTn id="219" dur="500"/>
                                        <p:tgtEl>
                                          <p:spTgt spid="389"/>
                                        </p:tgtEl>
                                      </p:cBhvr>
                                    </p:animEffect>
                                  </p:childTnLst>
                                </p:cTn>
                              </p:par>
                            </p:childTnLst>
                          </p:cTn>
                        </p:par>
                        <p:par>
                          <p:cTn id="220" fill="hold">
                            <p:stCondLst>
                              <p:cond delay="27000"/>
                            </p:stCondLst>
                            <p:childTnLst>
                              <p:par>
                                <p:cTn id="221" presetID="22" presetClass="entr" presetSubtype="8" fill="hold" nodeType="afterEffect">
                                  <p:stCondLst>
                                    <p:cond delay="0"/>
                                  </p:stCondLst>
                                  <p:childTnLst>
                                    <p:set>
                                      <p:cBhvr>
                                        <p:cTn id="222" dur="1" fill="hold">
                                          <p:stCondLst>
                                            <p:cond delay="0"/>
                                          </p:stCondLst>
                                        </p:cTn>
                                        <p:tgtEl>
                                          <p:spTgt spid="393"/>
                                        </p:tgtEl>
                                        <p:attrNameLst>
                                          <p:attrName>style.visibility</p:attrName>
                                        </p:attrNameLst>
                                      </p:cBhvr>
                                      <p:to>
                                        <p:strVal val="visible"/>
                                      </p:to>
                                    </p:set>
                                    <p:animEffect transition="in" filter="wipe(left)">
                                      <p:cBhvr>
                                        <p:cTn id="223" dur="500"/>
                                        <p:tgtEl>
                                          <p:spTgt spid="393"/>
                                        </p:tgtEl>
                                      </p:cBhvr>
                                    </p:animEffect>
                                  </p:childTnLst>
                                </p:cTn>
                              </p:par>
                            </p:childTnLst>
                          </p:cTn>
                        </p:par>
                        <p:par>
                          <p:cTn id="224" fill="hold">
                            <p:stCondLst>
                              <p:cond delay="27500"/>
                            </p:stCondLst>
                            <p:childTnLst>
                              <p:par>
                                <p:cTn id="225" presetID="22" presetClass="entr" presetSubtype="8" fill="hold" grpId="0" nodeType="afterEffect">
                                  <p:stCondLst>
                                    <p:cond delay="0"/>
                                  </p:stCondLst>
                                  <p:childTnLst>
                                    <p:set>
                                      <p:cBhvr>
                                        <p:cTn id="226" dur="1" fill="hold">
                                          <p:stCondLst>
                                            <p:cond delay="0"/>
                                          </p:stCondLst>
                                        </p:cTn>
                                        <p:tgtEl>
                                          <p:spTgt spid="392"/>
                                        </p:tgtEl>
                                        <p:attrNameLst>
                                          <p:attrName>style.visibility</p:attrName>
                                        </p:attrNameLst>
                                      </p:cBhvr>
                                      <p:to>
                                        <p:strVal val="visible"/>
                                      </p:to>
                                    </p:set>
                                    <p:animEffect transition="in" filter="wipe(left)">
                                      <p:cBhvr>
                                        <p:cTn id="227" dur="500"/>
                                        <p:tgtEl>
                                          <p:spTgt spid="392"/>
                                        </p:tgtEl>
                                      </p:cBhvr>
                                    </p:animEffect>
                                  </p:childTnLst>
                                </p:cTn>
                              </p:par>
                            </p:childTnLst>
                          </p:cTn>
                        </p:par>
                        <p:par>
                          <p:cTn id="228" fill="hold">
                            <p:stCondLst>
                              <p:cond delay="28000"/>
                            </p:stCondLst>
                            <p:childTnLst>
                              <p:par>
                                <p:cTn id="229" presetID="22" presetClass="entr" presetSubtype="8" fill="hold" nodeType="afterEffect">
                                  <p:stCondLst>
                                    <p:cond delay="0"/>
                                  </p:stCondLst>
                                  <p:childTnLst>
                                    <p:set>
                                      <p:cBhvr>
                                        <p:cTn id="230" dur="1" fill="hold">
                                          <p:stCondLst>
                                            <p:cond delay="0"/>
                                          </p:stCondLst>
                                        </p:cTn>
                                        <p:tgtEl>
                                          <p:spTgt spid="395"/>
                                        </p:tgtEl>
                                        <p:attrNameLst>
                                          <p:attrName>style.visibility</p:attrName>
                                        </p:attrNameLst>
                                      </p:cBhvr>
                                      <p:to>
                                        <p:strVal val="visible"/>
                                      </p:to>
                                    </p:set>
                                    <p:animEffect transition="in" filter="wipe(left)">
                                      <p:cBhvr>
                                        <p:cTn id="231" dur="500"/>
                                        <p:tgtEl>
                                          <p:spTgt spid="395"/>
                                        </p:tgtEl>
                                      </p:cBhvr>
                                    </p:animEffect>
                                  </p:childTnLst>
                                </p:cTn>
                              </p:par>
                            </p:childTnLst>
                          </p:cTn>
                        </p:par>
                        <p:par>
                          <p:cTn id="232" fill="hold">
                            <p:stCondLst>
                              <p:cond delay="28500"/>
                            </p:stCondLst>
                            <p:childTnLst>
                              <p:par>
                                <p:cTn id="233" presetID="22" presetClass="entr" presetSubtype="8" fill="hold" grpId="0" nodeType="afterEffect">
                                  <p:stCondLst>
                                    <p:cond delay="0"/>
                                  </p:stCondLst>
                                  <p:childTnLst>
                                    <p:set>
                                      <p:cBhvr>
                                        <p:cTn id="234" dur="1" fill="hold">
                                          <p:stCondLst>
                                            <p:cond delay="0"/>
                                          </p:stCondLst>
                                        </p:cTn>
                                        <p:tgtEl>
                                          <p:spTgt spid="394"/>
                                        </p:tgtEl>
                                        <p:attrNameLst>
                                          <p:attrName>style.visibility</p:attrName>
                                        </p:attrNameLst>
                                      </p:cBhvr>
                                      <p:to>
                                        <p:strVal val="visible"/>
                                      </p:to>
                                    </p:set>
                                    <p:animEffect transition="in" filter="wipe(left)">
                                      <p:cBhvr>
                                        <p:cTn id="235" dur="500"/>
                                        <p:tgtEl>
                                          <p:spTgt spid="394"/>
                                        </p:tgtEl>
                                      </p:cBhvr>
                                    </p:animEffect>
                                  </p:childTnLst>
                                </p:cTn>
                              </p:par>
                            </p:childTnLst>
                          </p:cTn>
                        </p:par>
                        <p:par>
                          <p:cTn id="236" fill="hold">
                            <p:stCondLst>
                              <p:cond delay="29000"/>
                            </p:stCondLst>
                            <p:childTnLst>
                              <p:par>
                                <p:cTn id="237" presetID="22" presetClass="entr" presetSubtype="8" fill="hold" nodeType="afterEffect">
                                  <p:stCondLst>
                                    <p:cond delay="0"/>
                                  </p:stCondLst>
                                  <p:childTnLst>
                                    <p:set>
                                      <p:cBhvr>
                                        <p:cTn id="238" dur="1" fill="hold">
                                          <p:stCondLst>
                                            <p:cond delay="0"/>
                                          </p:stCondLst>
                                        </p:cTn>
                                        <p:tgtEl>
                                          <p:spTgt spid="396"/>
                                        </p:tgtEl>
                                        <p:attrNameLst>
                                          <p:attrName>style.visibility</p:attrName>
                                        </p:attrNameLst>
                                      </p:cBhvr>
                                      <p:to>
                                        <p:strVal val="visible"/>
                                      </p:to>
                                    </p:set>
                                    <p:animEffect transition="in" filter="wipe(left)">
                                      <p:cBhvr>
                                        <p:cTn id="239" dur="500"/>
                                        <p:tgtEl>
                                          <p:spTgt spid="396"/>
                                        </p:tgtEl>
                                      </p:cBhvr>
                                    </p:animEffect>
                                  </p:childTnLst>
                                </p:cTn>
                              </p:par>
                            </p:childTnLst>
                          </p:cTn>
                        </p:par>
                        <p:par>
                          <p:cTn id="240" fill="hold">
                            <p:stCondLst>
                              <p:cond delay="29500"/>
                            </p:stCondLst>
                            <p:childTnLst>
                              <p:par>
                                <p:cTn id="241" presetID="22" presetClass="entr" presetSubtype="8" fill="hold" grpId="0" nodeType="afterEffect">
                                  <p:stCondLst>
                                    <p:cond delay="0"/>
                                  </p:stCondLst>
                                  <p:childTnLst>
                                    <p:set>
                                      <p:cBhvr>
                                        <p:cTn id="242" dur="1" fill="hold">
                                          <p:stCondLst>
                                            <p:cond delay="0"/>
                                          </p:stCondLst>
                                        </p:cTn>
                                        <p:tgtEl>
                                          <p:spTgt spid="397"/>
                                        </p:tgtEl>
                                        <p:attrNameLst>
                                          <p:attrName>style.visibility</p:attrName>
                                        </p:attrNameLst>
                                      </p:cBhvr>
                                      <p:to>
                                        <p:strVal val="visible"/>
                                      </p:to>
                                    </p:set>
                                    <p:animEffect transition="in" filter="wipe(left)">
                                      <p:cBhvr>
                                        <p:cTn id="243" dur="500"/>
                                        <p:tgtEl>
                                          <p:spTgt spid="397"/>
                                        </p:tgtEl>
                                      </p:cBhvr>
                                    </p:animEffect>
                                  </p:childTnLst>
                                </p:cTn>
                              </p:par>
                            </p:childTnLst>
                          </p:cTn>
                        </p:par>
                        <p:par>
                          <p:cTn id="244" fill="hold">
                            <p:stCondLst>
                              <p:cond delay="30000"/>
                            </p:stCondLst>
                            <p:childTnLst>
                              <p:par>
                                <p:cTn id="245" presetID="22" presetClass="entr" presetSubtype="8" fill="hold" nodeType="afterEffect">
                                  <p:stCondLst>
                                    <p:cond delay="0"/>
                                  </p:stCondLst>
                                  <p:childTnLst>
                                    <p:set>
                                      <p:cBhvr>
                                        <p:cTn id="246" dur="1" fill="hold">
                                          <p:stCondLst>
                                            <p:cond delay="0"/>
                                          </p:stCondLst>
                                        </p:cTn>
                                        <p:tgtEl>
                                          <p:spTgt spid="399"/>
                                        </p:tgtEl>
                                        <p:attrNameLst>
                                          <p:attrName>style.visibility</p:attrName>
                                        </p:attrNameLst>
                                      </p:cBhvr>
                                      <p:to>
                                        <p:strVal val="visible"/>
                                      </p:to>
                                    </p:set>
                                    <p:animEffect transition="in" filter="wipe(left)">
                                      <p:cBhvr>
                                        <p:cTn id="247" dur="500"/>
                                        <p:tgtEl>
                                          <p:spTgt spid="399"/>
                                        </p:tgtEl>
                                      </p:cBhvr>
                                    </p:animEffect>
                                  </p:childTnLst>
                                </p:cTn>
                              </p:par>
                            </p:childTnLst>
                          </p:cTn>
                        </p:par>
                        <p:par>
                          <p:cTn id="248" fill="hold">
                            <p:stCondLst>
                              <p:cond delay="30500"/>
                            </p:stCondLst>
                            <p:childTnLst>
                              <p:par>
                                <p:cTn id="249" presetID="22" presetClass="entr" presetSubtype="8" fill="hold" nodeType="afterEffect">
                                  <p:stCondLst>
                                    <p:cond delay="0"/>
                                  </p:stCondLst>
                                  <p:childTnLst>
                                    <p:set>
                                      <p:cBhvr>
                                        <p:cTn id="250" dur="1" fill="hold">
                                          <p:stCondLst>
                                            <p:cond delay="0"/>
                                          </p:stCondLst>
                                        </p:cTn>
                                        <p:tgtEl>
                                          <p:spTgt spid="401"/>
                                        </p:tgtEl>
                                        <p:attrNameLst>
                                          <p:attrName>style.visibility</p:attrName>
                                        </p:attrNameLst>
                                      </p:cBhvr>
                                      <p:to>
                                        <p:strVal val="visible"/>
                                      </p:to>
                                    </p:set>
                                    <p:animEffect transition="in" filter="wipe(left)">
                                      <p:cBhvr>
                                        <p:cTn id="251" dur="500"/>
                                        <p:tgtEl>
                                          <p:spTgt spid="401"/>
                                        </p:tgtEl>
                                      </p:cBhvr>
                                    </p:animEffect>
                                  </p:childTnLst>
                                </p:cTn>
                              </p:par>
                            </p:childTnLst>
                          </p:cTn>
                        </p:par>
                        <p:par>
                          <p:cTn id="252" fill="hold">
                            <p:stCondLst>
                              <p:cond delay="31000"/>
                            </p:stCondLst>
                            <p:childTnLst>
                              <p:par>
                                <p:cTn id="253" presetID="22" presetClass="entr" presetSubtype="8" fill="hold" grpId="0" nodeType="afterEffect">
                                  <p:stCondLst>
                                    <p:cond delay="0"/>
                                  </p:stCondLst>
                                  <p:childTnLst>
                                    <p:set>
                                      <p:cBhvr>
                                        <p:cTn id="254" dur="1" fill="hold">
                                          <p:stCondLst>
                                            <p:cond delay="0"/>
                                          </p:stCondLst>
                                        </p:cTn>
                                        <p:tgtEl>
                                          <p:spTgt spid="402"/>
                                        </p:tgtEl>
                                        <p:attrNameLst>
                                          <p:attrName>style.visibility</p:attrName>
                                        </p:attrNameLst>
                                      </p:cBhvr>
                                      <p:to>
                                        <p:strVal val="visible"/>
                                      </p:to>
                                    </p:set>
                                    <p:animEffect transition="in" filter="wipe(left)">
                                      <p:cBhvr>
                                        <p:cTn id="255" dur="500"/>
                                        <p:tgtEl>
                                          <p:spTgt spid="402"/>
                                        </p:tgtEl>
                                      </p:cBhvr>
                                    </p:animEffect>
                                  </p:childTnLst>
                                </p:cTn>
                              </p:par>
                            </p:childTnLst>
                          </p:cTn>
                        </p:par>
                        <p:par>
                          <p:cTn id="256" fill="hold">
                            <p:stCondLst>
                              <p:cond delay="31500"/>
                            </p:stCondLst>
                            <p:childTnLst>
                              <p:par>
                                <p:cTn id="257" presetID="22" presetClass="entr" presetSubtype="8" fill="hold" nodeType="afterEffect">
                                  <p:stCondLst>
                                    <p:cond delay="0"/>
                                  </p:stCondLst>
                                  <p:childTnLst>
                                    <p:set>
                                      <p:cBhvr>
                                        <p:cTn id="258" dur="1" fill="hold">
                                          <p:stCondLst>
                                            <p:cond delay="0"/>
                                          </p:stCondLst>
                                        </p:cTn>
                                        <p:tgtEl>
                                          <p:spTgt spid="403"/>
                                        </p:tgtEl>
                                        <p:attrNameLst>
                                          <p:attrName>style.visibility</p:attrName>
                                        </p:attrNameLst>
                                      </p:cBhvr>
                                      <p:to>
                                        <p:strVal val="visible"/>
                                      </p:to>
                                    </p:set>
                                    <p:animEffect transition="in" filter="wipe(left)">
                                      <p:cBhvr>
                                        <p:cTn id="259" dur="500"/>
                                        <p:tgtEl>
                                          <p:spTgt spid="403"/>
                                        </p:tgtEl>
                                      </p:cBhvr>
                                    </p:animEffect>
                                  </p:childTnLst>
                                </p:cTn>
                              </p:par>
                            </p:childTnLst>
                          </p:cTn>
                        </p:par>
                        <p:par>
                          <p:cTn id="260" fill="hold">
                            <p:stCondLst>
                              <p:cond delay="32000"/>
                            </p:stCondLst>
                            <p:childTnLst>
                              <p:par>
                                <p:cTn id="261" presetID="22" presetClass="entr" presetSubtype="8" fill="hold" nodeType="afterEffect">
                                  <p:stCondLst>
                                    <p:cond delay="0"/>
                                  </p:stCondLst>
                                  <p:childTnLst>
                                    <p:set>
                                      <p:cBhvr>
                                        <p:cTn id="262" dur="1" fill="hold">
                                          <p:stCondLst>
                                            <p:cond delay="0"/>
                                          </p:stCondLst>
                                        </p:cTn>
                                        <p:tgtEl>
                                          <p:spTgt spid="404"/>
                                        </p:tgtEl>
                                        <p:attrNameLst>
                                          <p:attrName>style.visibility</p:attrName>
                                        </p:attrNameLst>
                                      </p:cBhvr>
                                      <p:to>
                                        <p:strVal val="visible"/>
                                      </p:to>
                                    </p:set>
                                    <p:animEffect transition="in" filter="wipe(left)">
                                      <p:cBhvr>
                                        <p:cTn id="263" dur="500"/>
                                        <p:tgtEl>
                                          <p:spTgt spid="404"/>
                                        </p:tgtEl>
                                      </p:cBhvr>
                                    </p:animEffect>
                                  </p:childTnLst>
                                </p:cTn>
                              </p:par>
                            </p:childTnLst>
                          </p:cTn>
                        </p:par>
                        <p:par>
                          <p:cTn id="264" fill="hold">
                            <p:stCondLst>
                              <p:cond delay="32500"/>
                            </p:stCondLst>
                            <p:childTnLst>
                              <p:par>
                                <p:cTn id="265" presetID="22" presetClass="entr" presetSubtype="8" fill="hold" nodeType="afterEffect">
                                  <p:stCondLst>
                                    <p:cond delay="0"/>
                                  </p:stCondLst>
                                  <p:childTnLst>
                                    <p:set>
                                      <p:cBhvr>
                                        <p:cTn id="266" dur="1" fill="hold">
                                          <p:stCondLst>
                                            <p:cond delay="0"/>
                                          </p:stCondLst>
                                        </p:cTn>
                                        <p:tgtEl>
                                          <p:spTgt spid="405"/>
                                        </p:tgtEl>
                                        <p:attrNameLst>
                                          <p:attrName>style.visibility</p:attrName>
                                        </p:attrNameLst>
                                      </p:cBhvr>
                                      <p:to>
                                        <p:strVal val="visible"/>
                                      </p:to>
                                    </p:set>
                                    <p:animEffect transition="in" filter="wipe(left)">
                                      <p:cBhvr>
                                        <p:cTn id="267" dur="500"/>
                                        <p:tgtEl>
                                          <p:spTgt spid="405"/>
                                        </p:tgtEl>
                                      </p:cBhvr>
                                    </p:animEffect>
                                  </p:childTnLst>
                                </p:cTn>
                              </p:par>
                            </p:childTnLst>
                          </p:cTn>
                        </p:par>
                        <p:par>
                          <p:cTn id="268" fill="hold">
                            <p:stCondLst>
                              <p:cond delay="33000"/>
                            </p:stCondLst>
                            <p:childTnLst>
                              <p:par>
                                <p:cTn id="269" presetID="22" presetClass="entr" presetSubtype="8" fill="hold" nodeType="afterEffect">
                                  <p:stCondLst>
                                    <p:cond delay="0"/>
                                  </p:stCondLst>
                                  <p:childTnLst>
                                    <p:set>
                                      <p:cBhvr>
                                        <p:cTn id="270" dur="1" fill="hold">
                                          <p:stCondLst>
                                            <p:cond delay="0"/>
                                          </p:stCondLst>
                                        </p:cTn>
                                        <p:tgtEl>
                                          <p:spTgt spid="406"/>
                                        </p:tgtEl>
                                        <p:attrNameLst>
                                          <p:attrName>style.visibility</p:attrName>
                                        </p:attrNameLst>
                                      </p:cBhvr>
                                      <p:to>
                                        <p:strVal val="visible"/>
                                      </p:to>
                                    </p:set>
                                    <p:animEffect transition="in" filter="wipe(left)">
                                      <p:cBhvr>
                                        <p:cTn id="271" dur="500"/>
                                        <p:tgtEl>
                                          <p:spTgt spid="406"/>
                                        </p:tgtEl>
                                      </p:cBhvr>
                                    </p:animEffect>
                                  </p:childTnLst>
                                </p:cTn>
                              </p:par>
                            </p:childTnLst>
                          </p:cTn>
                        </p:par>
                        <p:par>
                          <p:cTn id="272" fill="hold">
                            <p:stCondLst>
                              <p:cond delay="33500"/>
                            </p:stCondLst>
                            <p:childTnLst>
                              <p:par>
                                <p:cTn id="273" presetID="22" presetClass="entr" presetSubtype="8" fill="hold" nodeType="afterEffect">
                                  <p:stCondLst>
                                    <p:cond delay="0"/>
                                  </p:stCondLst>
                                  <p:childTnLst>
                                    <p:set>
                                      <p:cBhvr>
                                        <p:cTn id="274" dur="1" fill="hold">
                                          <p:stCondLst>
                                            <p:cond delay="0"/>
                                          </p:stCondLst>
                                        </p:cTn>
                                        <p:tgtEl>
                                          <p:spTgt spid="407"/>
                                        </p:tgtEl>
                                        <p:attrNameLst>
                                          <p:attrName>style.visibility</p:attrName>
                                        </p:attrNameLst>
                                      </p:cBhvr>
                                      <p:to>
                                        <p:strVal val="visible"/>
                                      </p:to>
                                    </p:set>
                                    <p:animEffect transition="in" filter="wipe(left)">
                                      <p:cBhvr>
                                        <p:cTn id="275" dur="500"/>
                                        <p:tgtEl>
                                          <p:spTgt spid="407"/>
                                        </p:tgtEl>
                                      </p:cBhvr>
                                    </p:animEffect>
                                  </p:childTnLst>
                                </p:cTn>
                              </p:par>
                            </p:childTnLst>
                          </p:cTn>
                        </p:par>
                        <p:par>
                          <p:cTn id="276" fill="hold">
                            <p:stCondLst>
                              <p:cond delay="34000"/>
                            </p:stCondLst>
                            <p:childTnLst>
                              <p:par>
                                <p:cTn id="277" presetID="22" presetClass="entr" presetSubtype="8" fill="hold" nodeType="afterEffect">
                                  <p:stCondLst>
                                    <p:cond delay="0"/>
                                  </p:stCondLst>
                                  <p:childTnLst>
                                    <p:set>
                                      <p:cBhvr>
                                        <p:cTn id="278" dur="1" fill="hold">
                                          <p:stCondLst>
                                            <p:cond delay="0"/>
                                          </p:stCondLst>
                                        </p:cTn>
                                        <p:tgtEl>
                                          <p:spTgt spid="408"/>
                                        </p:tgtEl>
                                        <p:attrNameLst>
                                          <p:attrName>style.visibility</p:attrName>
                                        </p:attrNameLst>
                                      </p:cBhvr>
                                      <p:to>
                                        <p:strVal val="visible"/>
                                      </p:to>
                                    </p:set>
                                    <p:animEffect transition="in" filter="wipe(left)">
                                      <p:cBhvr>
                                        <p:cTn id="279" dur="500"/>
                                        <p:tgtEl>
                                          <p:spTgt spid="408"/>
                                        </p:tgtEl>
                                      </p:cBhvr>
                                    </p:animEffect>
                                  </p:childTnLst>
                                </p:cTn>
                              </p:par>
                            </p:childTnLst>
                          </p:cTn>
                        </p:par>
                        <p:par>
                          <p:cTn id="280" fill="hold">
                            <p:stCondLst>
                              <p:cond delay="34500"/>
                            </p:stCondLst>
                            <p:childTnLst>
                              <p:par>
                                <p:cTn id="281" presetID="22" presetClass="entr" presetSubtype="8" fill="hold" grpId="0" nodeType="afterEffect">
                                  <p:stCondLst>
                                    <p:cond delay="0"/>
                                  </p:stCondLst>
                                  <p:childTnLst>
                                    <p:set>
                                      <p:cBhvr>
                                        <p:cTn id="282" dur="1" fill="hold">
                                          <p:stCondLst>
                                            <p:cond delay="0"/>
                                          </p:stCondLst>
                                        </p:cTn>
                                        <p:tgtEl>
                                          <p:spTgt spid="409"/>
                                        </p:tgtEl>
                                        <p:attrNameLst>
                                          <p:attrName>style.visibility</p:attrName>
                                        </p:attrNameLst>
                                      </p:cBhvr>
                                      <p:to>
                                        <p:strVal val="visible"/>
                                      </p:to>
                                    </p:set>
                                    <p:animEffect transition="in" filter="wipe(left)">
                                      <p:cBhvr>
                                        <p:cTn id="283" dur="500"/>
                                        <p:tgtEl>
                                          <p:spTgt spid="409"/>
                                        </p:tgtEl>
                                      </p:cBhvr>
                                    </p:animEffect>
                                  </p:childTnLst>
                                </p:cTn>
                              </p:par>
                            </p:childTnLst>
                          </p:cTn>
                        </p:par>
                        <p:par>
                          <p:cTn id="284" fill="hold">
                            <p:stCondLst>
                              <p:cond delay="35000"/>
                            </p:stCondLst>
                            <p:childTnLst>
                              <p:par>
                                <p:cTn id="285" presetID="22" presetClass="entr" presetSubtype="8" fill="hold" nodeType="afterEffect">
                                  <p:stCondLst>
                                    <p:cond delay="0"/>
                                  </p:stCondLst>
                                  <p:childTnLst>
                                    <p:set>
                                      <p:cBhvr>
                                        <p:cTn id="286" dur="1" fill="hold">
                                          <p:stCondLst>
                                            <p:cond delay="0"/>
                                          </p:stCondLst>
                                        </p:cTn>
                                        <p:tgtEl>
                                          <p:spTgt spid="410"/>
                                        </p:tgtEl>
                                        <p:attrNameLst>
                                          <p:attrName>style.visibility</p:attrName>
                                        </p:attrNameLst>
                                      </p:cBhvr>
                                      <p:to>
                                        <p:strVal val="visible"/>
                                      </p:to>
                                    </p:set>
                                    <p:animEffect transition="in" filter="wipe(left)">
                                      <p:cBhvr>
                                        <p:cTn id="287" dur="500"/>
                                        <p:tgtEl>
                                          <p:spTgt spid="410"/>
                                        </p:tgtEl>
                                      </p:cBhvr>
                                    </p:animEffect>
                                  </p:childTnLst>
                                </p:cTn>
                              </p:par>
                            </p:childTnLst>
                          </p:cTn>
                        </p:par>
                        <p:par>
                          <p:cTn id="288" fill="hold">
                            <p:stCondLst>
                              <p:cond delay="35500"/>
                            </p:stCondLst>
                            <p:childTnLst>
                              <p:par>
                                <p:cTn id="289" presetID="22" presetClass="entr" presetSubtype="8" fill="hold" nodeType="afterEffect">
                                  <p:stCondLst>
                                    <p:cond delay="0"/>
                                  </p:stCondLst>
                                  <p:childTnLst>
                                    <p:set>
                                      <p:cBhvr>
                                        <p:cTn id="290" dur="1" fill="hold">
                                          <p:stCondLst>
                                            <p:cond delay="0"/>
                                          </p:stCondLst>
                                        </p:cTn>
                                        <p:tgtEl>
                                          <p:spTgt spid="412"/>
                                        </p:tgtEl>
                                        <p:attrNameLst>
                                          <p:attrName>style.visibility</p:attrName>
                                        </p:attrNameLst>
                                      </p:cBhvr>
                                      <p:to>
                                        <p:strVal val="visible"/>
                                      </p:to>
                                    </p:set>
                                    <p:animEffect transition="in" filter="wipe(left)">
                                      <p:cBhvr>
                                        <p:cTn id="291" dur="500"/>
                                        <p:tgtEl>
                                          <p:spTgt spid="412"/>
                                        </p:tgtEl>
                                      </p:cBhvr>
                                    </p:animEffect>
                                  </p:childTnLst>
                                </p:cTn>
                              </p:par>
                            </p:childTnLst>
                          </p:cTn>
                        </p:par>
                        <p:par>
                          <p:cTn id="292" fill="hold">
                            <p:stCondLst>
                              <p:cond delay="36000"/>
                            </p:stCondLst>
                            <p:childTnLst>
                              <p:par>
                                <p:cTn id="293" presetID="22" presetClass="entr" presetSubtype="8" fill="hold" grpId="0" nodeType="afterEffect">
                                  <p:stCondLst>
                                    <p:cond delay="0"/>
                                  </p:stCondLst>
                                  <p:childTnLst>
                                    <p:set>
                                      <p:cBhvr>
                                        <p:cTn id="294" dur="1" fill="hold">
                                          <p:stCondLst>
                                            <p:cond delay="0"/>
                                          </p:stCondLst>
                                        </p:cTn>
                                        <p:tgtEl>
                                          <p:spTgt spid="413"/>
                                        </p:tgtEl>
                                        <p:attrNameLst>
                                          <p:attrName>style.visibility</p:attrName>
                                        </p:attrNameLst>
                                      </p:cBhvr>
                                      <p:to>
                                        <p:strVal val="visible"/>
                                      </p:to>
                                    </p:set>
                                    <p:animEffect transition="in" filter="wipe(left)">
                                      <p:cBhvr>
                                        <p:cTn id="295" dur="500"/>
                                        <p:tgtEl>
                                          <p:spTgt spid="413"/>
                                        </p:tgtEl>
                                      </p:cBhvr>
                                    </p:animEffect>
                                  </p:childTnLst>
                                </p:cTn>
                              </p:par>
                            </p:childTnLst>
                          </p:cTn>
                        </p:par>
                        <p:par>
                          <p:cTn id="296" fill="hold">
                            <p:stCondLst>
                              <p:cond delay="36500"/>
                            </p:stCondLst>
                            <p:childTnLst>
                              <p:par>
                                <p:cTn id="297" presetID="22" presetClass="entr" presetSubtype="8" fill="hold" nodeType="afterEffect">
                                  <p:stCondLst>
                                    <p:cond delay="0"/>
                                  </p:stCondLst>
                                  <p:childTnLst>
                                    <p:set>
                                      <p:cBhvr>
                                        <p:cTn id="298" dur="1" fill="hold">
                                          <p:stCondLst>
                                            <p:cond delay="0"/>
                                          </p:stCondLst>
                                        </p:cTn>
                                        <p:tgtEl>
                                          <p:spTgt spid="415"/>
                                        </p:tgtEl>
                                        <p:attrNameLst>
                                          <p:attrName>style.visibility</p:attrName>
                                        </p:attrNameLst>
                                      </p:cBhvr>
                                      <p:to>
                                        <p:strVal val="visible"/>
                                      </p:to>
                                    </p:set>
                                    <p:animEffect transition="in" filter="wipe(left)">
                                      <p:cBhvr>
                                        <p:cTn id="299" dur="500"/>
                                        <p:tgtEl>
                                          <p:spTgt spid="415"/>
                                        </p:tgtEl>
                                      </p:cBhvr>
                                    </p:animEffect>
                                  </p:childTnLst>
                                </p:cTn>
                              </p:par>
                            </p:childTnLst>
                          </p:cTn>
                        </p:par>
                        <p:par>
                          <p:cTn id="300" fill="hold">
                            <p:stCondLst>
                              <p:cond delay="37000"/>
                            </p:stCondLst>
                            <p:childTnLst>
                              <p:par>
                                <p:cTn id="301" presetID="22" presetClass="entr" presetSubtype="8" fill="hold" grpId="0" nodeType="afterEffect">
                                  <p:stCondLst>
                                    <p:cond delay="0"/>
                                  </p:stCondLst>
                                  <p:childTnLst>
                                    <p:set>
                                      <p:cBhvr>
                                        <p:cTn id="302" dur="1" fill="hold">
                                          <p:stCondLst>
                                            <p:cond delay="0"/>
                                          </p:stCondLst>
                                        </p:cTn>
                                        <p:tgtEl>
                                          <p:spTgt spid="416"/>
                                        </p:tgtEl>
                                        <p:attrNameLst>
                                          <p:attrName>style.visibility</p:attrName>
                                        </p:attrNameLst>
                                      </p:cBhvr>
                                      <p:to>
                                        <p:strVal val="visible"/>
                                      </p:to>
                                    </p:set>
                                    <p:animEffect transition="in" filter="wipe(left)">
                                      <p:cBhvr>
                                        <p:cTn id="303" dur="500"/>
                                        <p:tgtEl>
                                          <p:spTgt spid="416"/>
                                        </p:tgtEl>
                                      </p:cBhvr>
                                    </p:animEffect>
                                  </p:childTnLst>
                                </p:cTn>
                              </p:par>
                            </p:childTnLst>
                          </p:cTn>
                        </p:par>
                        <p:par>
                          <p:cTn id="304" fill="hold">
                            <p:stCondLst>
                              <p:cond delay="37500"/>
                            </p:stCondLst>
                            <p:childTnLst>
                              <p:par>
                                <p:cTn id="305" presetID="22" presetClass="entr" presetSubtype="8" fill="hold" grpId="0" nodeType="afterEffect">
                                  <p:stCondLst>
                                    <p:cond delay="0"/>
                                  </p:stCondLst>
                                  <p:childTnLst>
                                    <p:set>
                                      <p:cBhvr>
                                        <p:cTn id="306" dur="1" fill="hold">
                                          <p:stCondLst>
                                            <p:cond delay="0"/>
                                          </p:stCondLst>
                                        </p:cTn>
                                        <p:tgtEl>
                                          <p:spTgt spid="423"/>
                                        </p:tgtEl>
                                        <p:attrNameLst>
                                          <p:attrName>style.visibility</p:attrName>
                                        </p:attrNameLst>
                                      </p:cBhvr>
                                      <p:to>
                                        <p:strVal val="visible"/>
                                      </p:to>
                                    </p:set>
                                    <p:animEffect transition="in" filter="wipe(left)">
                                      <p:cBhvr>
                                        <p:cTn id="307" dur="500"/>
                                        <p:tgtEl>
                                          <p:spTgt spid="423"/>
                                        </p:tgtEl>
                                      </p:cBhvr>
                                    </p:animEffect>
                                  </p:childTnLst>
                                </p:cTn>
                              </p:par>
                            </p:childTnLst>
                          </p:cTn>
                        </p:par>
                        <p:par>
                          <p:cTn id="308" fill="hold">
                            <p:stCondLst>
                              <p:cond delay="38000"/>
                            </p:stCondLst>
                            <p:childTnLst>
                              <p:par>
                                <p:cTn id="309" presetID="22" presetClass="entr" presetSubtype="8" fill="hold" nodeType="afterEffect">
                                  <p:stCondLst>
                                    <p:cond delay="0"/>
                                  </p:stCondLst>
                                  <p:childTnLst>
                                    <p:set>
                                      <p:cBhvr>
                                        <p:cTn id="310" dur="1" fill="hold">
                                          <p:stCondLst>
                                            <p:cond delay="0"/>
                                          </p:stCondLst>
                                        </p:cTn>
                                        <p:tgtEl>
                                          <p:spTgt spid="424"/>
                                        </p:tgtEl>
                                        <p:attrNameLst>
                                          <p:attrName>style.visibility</p:attrName>
                                        </p:attrNameLst>
                                      </p:cBhvr>
                                      <p:to>
                                        <p:strVal val="visible"/>
                                      </p:to>
                                    </p:set>
                                    <p:animEffect transition="in" filter="wipe(left)">
                                      <p:cBhvr>
                                        <p:cTn id="311" dur="500"/>
                                        <p:tgtEl>
                                          <p:spTgt spid="424"/>
                                        </p:tgtEl>
                                      </p:cBhvr>
                                    </p:animEffect>
                                  </p:childTnLst>
                                </p:cTn>
                              </p:par>
                            </p:childTnLst>
                          </p:cTn>
                        </p:par>
                        <p:par>
                          <p:cTn id="312" fill="hold">
                            <p:stCondLst>
                              <p:cond delay="38500"/>
                            </p:stCondLst>
                            <p:childTnLst>
                              <p:par>
                                <p:cTn id="313" presetID="22" presetClass="entr" presetSubtype="8" fill="hold" nodeType="afterEffect">
                                  <p:stCondLst>
                                    <p:cond delay="0"/>
                                  </p:stCondLst>
                                  <p:childTnLst>
                                    <p:set>
                                      <p:cBhvr>
                                        <p:cTn id="314" dur="1" fill="hold">
                                          <p:stCondLst>
                                            <p:cond delay="0"/>
                                          </p:stCondLst>
                                        </p:cTn>
                                        <p:tgtEl>
                                          <p:spTgt spid="475"/>
                                        </p:tgtEl>
                                        <p:attrNameLst>
                                          <p:attrName>style.visibility</p:attrName>
                                        </p:attrNameLst>
                                      </p:cBhvr>
                                      <p:to>
                                        <p:strVal val="visible"/>
                                      </p:to>
                                    </p:set>
                                    <p:animEffect transition="in" filter="wipe(left)">
                                      <p:cBhvr>
                                        <p:cTn id="315" dur="500"/>
                                        <p:tgtEl>
                                          <p:spTgt spid="475"/>
                                        </p:tgtEl>
                                      </p:cBhvr>
                                    </p:animEffect>
                                  </p:childTnLst>
                                </p:cTn>
                              </p:par>
                            </p:childTnLst>
                          </p:cTn>
                        </p:par>
                        <p:par>
                          <p:cTn id="316" fill="hold">
                            <p:stCondLst>
                              <p:cond delay="39000"/>
                            </p:stCondLst>
                            <p:childTnLst>
                              <p:par>
                                <p:cTn id="317" presetID="22" presetClass="entr" presetSubtype="8" fill="hold" grpId="0" nodeType="afterEffect">
                                  <p:stCondLst>
                                    <p:cond delay="0"/>
                                  </p:stCondLst>
                                  <p:childTnLst>
                                    <p:set>
                                      <p:cBhvr>
                                        <p:cTn id="318" dur="1" fill="hold">
                                          <p:stCondLst>
                                            <p:cond delay="0"/>
                                          </p:stCondLst>
                                        </p:cTn>
                                        <p:tgtEl>
                                          <p:spTgt spid="505"/>
                                        </p:tgtEl>
                                        <p:attrNameLst>
                                          <p:attrName>style.visibility</p:attrName>
                                        </p:attrNameLst>
                                      </p:cBhvr>
                                      <p:to>
                                        <p:strVal val="visible"/>
                                      </p:to>
                                    </p:set>
                                    <p:animEffect transition="in" filter="wipe(left)">
                                      <p:cBhvr>
                                        <p:cTn id="319" dur="500"/>
                                        <p:tgtEl>
                                          <p:spTgt spid="505"/>
                                        </p:tgtEl>
                                      </p:cBhvr>
                                    </p:animEffect>
                                  </p:childTnLst>
                                </p:cTn>
                              </p:par>
                            </p:childTnLst>
                          </p:cTn>
                        </p:par>
                        <p:par>
                          <p:cTn id="320" fill="hold">
                            <p:stCondLst>
                              <p:cond delay="39500"/>
                            </p:stCondLst>
                            <p:childTnLst>
                              <p:par>
                                <p:cTn id="321" presetID="22" presetClass="entr" presetSubtype="8" fill="hold" nodeType="afterEffect">
                                  <p:stCondLst>
                                    <p:cond delay="0"/>
                                  </p:stCondLst>
                                  <p:childTnLst>
                                    <p:set>
                                      <p:cBhvr>
                                        <p:cTn id="322" dur="1" fill="hold">
                                          <p:stCondLst>
                                            <p:cond delay="0"/>
                                          </p:stCondLst>
                                        </p:cTn>
                                        <p:tgtEl>
                                          <p:spTgt spid="506"/>
                                        </p:tgtEl>
                                        <p:attrNameLst>
                                          <p:attrName>style.visibility</p:attrName>
                                        </p:attrNameLst>
                                      </p:cBhvr>
                                      <p:to>
                                        <p:strVal val="visible"/>
                                      </p:to>
                                    </p:set>
                                    <p:animEffect transition="in" filter="wipe(left)">
                                      <p:cBhvr>
                                        <p:cTn id="323" dur="500"/>
                                        <p:tgtEl>
                                          <p:spTgt spid="506"/>
                                        </p:tgtEl>
                                      </p:cBhvr>
                                    </p:animEffect>
                                  </p:childTnLst>
                                </p:cTn>
                              </p:par>
                            </p:childTnLst>
                          </p:cTn>
                        </p:par>
                        <p:par>
                          <p:cTn id="324" fill="hold">
                            <p:stCondLst>
                              <p:cond delay="40000"/>
                            </p:stCondLst>
                            <p:childTnLst>
                              <p:par>
                                <p:cTn id="325" presetID="22" presetClass="entr" presetSubtype="8" fill="hold" grpId="0" nodeType="afterEffect">
                                  <p:stCondLst>
                                    <p:cond delay="0"/>
                                  </p:stCondLst>
                                  <p:childTnLst>
                                    <p:set>
                                      <p:cBhvr>
                                        <p:cTn id="326" dur="1" fill="hold">
                                          <p:stCondLst>
                                            <p:cond delay="0"/>
                                          </p:stCondLst>
                                        </p:cTn>
                                        <p:tgtEl>
                                          <p:spTgt spid="509"/>
                                        </p:tgtEl>
                                        <p:attrNameLst>
                                          <p:attrName>style.visibility</p:attrName>
                                        </p:attrNameLst>
                                      </p:cBhvr>
                                      <p:to>
                                        <p:strVal val="visible"/>
                                      </p:to>
                                    </p:set>
                                    <p:animEffect transition="in" filter="wipe(left)">
                                      <p:cBhvr>
                                        <p:cTn id="327" dur="500"/>
                                        <p:tgtEl>
                                          <p:spTgt spid="509"/>
                                        </p:tgtEl>
                                      </p:cBhvr>
                                    </p:animEffect>
                                  </p:childTnLst>
                                </p:cTn>
                              </p:par>
                            </p:childTnLst>
                          </p:cTn>
                        </p:par>
                        <p:par>
                          <p:cTn id="328" fill="hold">
                            <p:stCondLst>
                              <p:cond delay="40500"/>
                            </p:stCondLst>
                            <p:childTnLst>
                              <p:par>
                                <p:cTn id="329" presetID="22" presetClass="entr" presetSubtype="8" fill="hold" nodeType="afterEffect">
                                  <p:stCondLst>
                                    <p:cond delay="0"/>
                                  </p:stCondLst>
                                  <p:childTnLst>
                                    <p:set>
                                      <p:cBhvr>
                                        <p:cTn id="330" dur="1" fill="hold">
                                          <p:stCondLst>
                                            <p:cond delay="0"/>
                                          </p:stCondLst>
                                        </p:cTn>
                                        <p:tgtEl>
                                          <p:spTgt spid="510"/>
                                        </p:tgtEl>
                                        <p:attrNameLst>
                                          <p:attrName>style.visibility</p:attrName>
                                        </p:attrNameLst>
                                      </p:cBhvr>
                                      <p:to>
                                        <p:strVal val="visible"/>
                                      </p:to>
                                    </p:set>
                                    <p:animEffect transition="in" filter="wipe(left)">
                                      <p:cBhvr>
                                        <p:cTn id="331" dur="500"/>
                                        <p:tgtEl>
                                          <p:spTgt spid="510"/>
                                        </p:tgtEl>
                                      </p:cBhvr>
                                    </p:animEffect>
                                  </p:childTnLst>
                                </p:cTn>
                              </p:par>
                            </p:childTnLst>
                          </p:cTn>
                        </p:par>
                        <p:par>
                          <p:cTn id="332" fill="hold">
                            <p:stCondLst>
                              <p:cond delay="41000"/>
                            </p:stCondLst>
                            <p:childTnLst>
                              <p:par>
                                <p:cTn id="333" presetID="22" presetClass="entr" presetSubtype="8" fill="hold" grpId="0" nodeType="afterEffect">
                                  <p:stCondLst>
                                    <p:cond delay="0"/>
                                  </p:stCondLst>
                                  <p:childTnLst>
                                    <p:set>
                                      <p:cBhvr>
                                        <p:cTn id="334" dur="1" fill="hold">
                                          <p:stCondLst>
                                            <p:cond delay="0"/>
                                          </p:stCondLst>
                                        </p:cTn>
                                        <p:tgtEl>
                                          <p:spTgt spid="513"/>
                                        </p:tgtEl>
                                        <p:attrNameLst>
                                          <p:attrName>style.visibility</p:attrName>
                                        </p:attrNameLst>
                                      </p:cBhvr>
                                      <p:to>
                                        <p:strVal val="visible"/>
                                      </p:to>
                                    </p:set>
                                    <p:animEffect transition="in" filter="wipe(left)">
                                      <p:cBhvr>
                                        <p:cTn id="335" dur="500"/>
                                        <p:tgtEl>
                                          <p:spTgt spid="513"/>
                                        </p:tgtEl>
                                      </p:cBhvr>
                                    </p:animEffect>
                                  </p:childTnLst>
                                </p:cTn>
                              </p:par>
                            </p:childTnLst>
                          </p:cTn>
                        </p:par>
                        <p:par>
                          <p:cTn id="336" fill="hold">
                            <p:stCondLst>
                              <p:cond delay="41500"/>
                            </p:stCondLst>
                            <p:childTnLst>
                              <p:par>
                                <p:cTn id="337" presetID="22" presetClass="entr" presetSubtype="8" fill="hold" nodeType="afterEffect">
                                  <p:stCondLst>
                                    <p:cond delay="0"/>
                                  </p:stCondLst>
                                  <p:childTnLst>
                                    <p:set>
                                      <p:cBhvr>
                                        <p:cTn id="338" dur="1" fill="hold">
                                          <p:stCondLst>
                                            <p:cond delay="0"/>
                                          </p:stCondLst>
                                        </p:cTn>
                                        <p:tgtEl>
                                          <p:spTgt spid="514"/>
                                        </p:tgtEl>
                                        <p:attrNameLst>
                                          <p:attrName>style.visibility</p:attrName>
                                        </p:attrNameLst>
                                      </p:cBhvr>
                                      <p:to>
                                        <p:strVal val="visible"/>
                                      </p:to>
                                    </p:set>
                                    <p:animEffect transition="in" filter="wipe(left)">
                                      <p:cBhvr>
                                        <p:cTn id="339" dur="500"/>
                                        <p:tgtEl>
                                          <p:spTgt spid="514"/>
                                        </p:tgtEl>
                                      </p:cBhvr>
                                    </p:animEffect>
                                  </p:childTnLst>
                                </p:cTn>
                              </p:par>
                            </p:childTnLst>
                          </p:cTn>
                        </p:par>
                        <p:par>
                          <p:cTn id="340" fill="hold">
                            <p:stCondLst>
                              <p:cond delay="42000"/>
                            </p:stCondLst>
                            <p:childTnLst>
                              <p:par>
                                <p:cTn id="341" presetID="22" presetClass="entr" presetSubtype="8" fill="hold" grpId="0" nodeType="afterEffect">
                                  <p:stCondLst>
                                    <p:cond delay="0"/>
                                  </p:stCondLst>
                                  <p:childTnLst>
                                    <p:set>
                                      <p:cBhvr>
                                        <p:cTn id="342" dur="1" fill="hold">
                                          <p:stCondLst>
                                            <p:cond delay="0"/>
                                          </p:stCondLst>
                                        </p:cTn>
                                        <p:tgtEl>
                                          <p:spTgt spid="516"/>
                                        </p:tgtEl>
                                        <p:attrNameLst>
                                          <p:attrName>style.visibility</p:attrName>
                                        </p:attrNameLst>
                                      </p:cBhvr>
                                      <p:to>
                                        <p:strVal val="visible"/>
                                      </p:to>
                                    </p:set>
                                    <p:animEffect transition="in" filter="wipe(left)">
                                      <p:cBhvr>
                                        <p:cTn id="343" dur="500"/>
                                        <p:tgtEl>
                                          <p:spTgt spid="516"/>
                                        </p:tgtEl>
                                      </p:cBhvr>
                                    </p:animEffect>
                                  </p:childTnLst>
                                </p:cTn>
                              </p:par>
                            </p:childTnLst>
                          </p:cTn>
                        </p:par>
                        <p:par>
                          <p:cTn id="344" fill="hold">
                            <p:stCondLst>
                              <p:cond delay="42500"/>
                            </p:stCondLst>
                            <p:childTnLst>
                              <p:par>
                                <p:cTn id="345" presetID="22" presetClass="entr" presetSubtype="8" fill="hold" nodeType="afterEffect">
                                  <p:stCondLst>
                                    <p:cond delay="0"/>
                                  </p:stCondLst>
                                  <p:childTnLst>
                                    <p:set>
                                      <p:cBhvr>
                                        <p:cTn id="346" dur="1" fill="hold">
                                          <p:stCondLst>
                                            <p:cond delay="0"/>
                                          </p:stCondLst>
                                        </p:cTn>
                                        <p:tgtEl>
                                          <p:spTgt spid="517"/>
                                        </p:tgtEl>
                                        <p:attrNameLst>
                                          <p:attrName>style.visibility</p:attrName>
                                        </p:attrNameLst>
                                      </p:cBhvr>
                                      <p:to>
                                        <p:strVal val="visible"/>
                                      </p:to>
                                    </p:set>
                                    <p:animEffect transition="in" filter="wipe(left)">
                                      <p:cBhvr>
                                        <p:cTn id="347" dur="500"/>
                                        <p:tgtEl>
                                          <p:spTgt spid="517"/>
                                        </p:tgtEl>
                                      </p:cBhvr>
                                    </p:animEffect>
                                  </p:childTnLst>
                                </p:cTn>
                              </p:par>
                            </p:childTnLst>
                          </p:cTn>
                        </p:par>
                        <p:par>
                          <p:cTn id="348" fill="hold">
                            <p:stCondLst>
                              <p:cond delay="43000"/>
                            </p:stCondLst>
                            <p:childTnLst>
                              <p:par>
                                <p:cTn id="349" presetID="22" presetClass="entr" presetSubtype="8" fill="hold" grpId="0" nodeType="afterEffect">
                                  <p:stCondLst>
                                    <p:cond delay="0"/>
                                  </p:stCondLst>
                                  <p:childTnLst>
                                    <p:set>
                                      <p:cBhvr>
                                        <p:cTn id="350" dur="1" fill="hold">
                                          <p:stCondLst>
                                            <p:cond delay="0"/>
                                          </p:stCondLst>
                                        </p:cTn>
                                        <p:tgtEl>
                                          <p:spTgt spid="520"/>
                                        </p:tgtEl>
                                        <p:attrNameLst>
                                          <p:attrName>style.visibility</p:attrName>
                                        </p:attrNameLst>
                                      </p:cBhvr>
                                      <p:to>
                                        <p:strVal val="visible"/>
                                      </p:to>
                                    </p:set>
                                    <p:animEffect transition="in" filter="wipe(left)">
                                      <p:cBhvr>
                                        <p:cTn id="351" dur="500"/>
                                        <p:tgtEl>
                                          <p:spTgt spid="520"/>
                                        </p:tgtEl>
                                      </p:cBhvr>
                                    </p:animEffect>
                                  </p:childTnLst>
                                </p:cTn>
                              </p:par>
                            </p:childTnLst>
                          </p:cTn>
                        </p:par>
                        <p:par>
                          <p:cTn id="352" fill="hold">
                            <p:stCondLst>
                              <p:cond delay="43500"/>
                            </p:stCondLst>
                            <p:childTnLst>
                              <p:par>
                                <p:cTn id="353" presetID="22" presetClass="entr" presetSubtype="8" fill="hold" nodeType="afterEffect">
                                  <p:stCondLst>
                                    <p:cond delay="0"/>
                                  </p:stCondLst>
                                  <p:childTnLst>
                                    <p:set>
                                      <p:cBhvr>
                                        <p:cTn id="354" dur="1" fill="hold">
                                          <p:stCondLst>
                                            <p:cond delay="0"/>
                                          </p:stCondLst>
                                        </p:cTn>
                                        <p:tgtEl>
                                          <p:spTgt spid="521"/>
                                        </p:tgtEl>
                                        <p:attrNameLst>
                                          <p:attrName>style.visibility</p:attrName>
                                        </p:attrNameLst>
                                      </p:cBhvr>
                                      <p:to>
                                        <p:strVal val="visible"/>
                                      </p:to>
                                    </p:set>
                                    <p:animEffect transition="in" filter="wipe(left)">
                                      <p:cBhvr>
                                        <p:cTn id="355" dur="500"/>
                                        <p:tgtEl>
                                          <p:spTgt spid="521"/>
                                        </p:tgtEl>
                                      </p:cBhvr>
                                    </p:animEffect>
                                  </p:childTnLst>
                                </p:cTn>
                              </p:par>
                            </p:childTnLst>
                          </p:cTn>
                        </p:par>
                        <p:par>
                          <p:cTn id="356" fill="hold">
                            <p:stCondLst>
                              <p:cond delay="44000"/>
                            </p:stCondLst>
                            <p:childTnLst>
                              <p:par>
                                <p:cTn id="357" presetID="22" presetClass="entr" presetSubtype="8" fill="hold" grpId="0" nodeType="afterEffect">
                                  <p:stCondLst>
                                    <p:cond delay="0"/>
                                  </p:stCondLst>
                                  <p:childTnLst>
                                    <p:set>
                                      <p:cBhvr>
                                        <p:cTn id="358" dur="1" fill="hold">
                                          <p:stCondLst>
                                            <p:cond delay="0"/>
                                          </p:stCondLst>
                                        </p:cTn>
                                        <p:tgtEl>
                                          <p:spTgt spid="523"/>
                                        </p:tgtEl>
                                        <p:attrNameLst>
                                          <p:attrName>style.visibility</p:attrName>
                                        </p:attrNameLst>
                                      </p:cBhvr>
                                      <p:to>
                                        <p:strVal val="visible"/>
                                      </p:to>
                                    </p:set>
                                    <p:animEffect transition="in" filter="wipe(left)">
                                      <p:cBhvr>
                                        <p:cTn id="359" dur="500"/>
                                        <p:tgtEl>
                                          <p:spTgt spid="523"/>
                                        </p:tgtEl>
                                      </p:cBhvr>
                                    </p:animEffect>
                                  </p:childTnLst>
                                </p:cTn>
                              </p:par>
                            </p:childTnLst>
                          </p:cTn>
                        </p:par>
                        <p:par>
                          <p:cTn id="360" fill="hold">
                            <p:stCondLst>
                              <p:cond delay="44500"/>
                            </p:stCondLst>
                            <p:childTnLst>
                              <p:par>
                                <p:cTn id="361" presetID="22" presetClass="entr" presetSubtype="8" fill="hold" nodeType="afterEffect">
                                  <p:stCondLst>
                                    <p:cond delay="0"/>
                                  </p:stCondLst>
                                  <p:childTnLst>
                                    <p:set>
                                      <p:cBhvr>
                                        <p:cTn id="362" dur="1" fill="hold">
                                          <p:stCondLst>
                                            <p:cond delay="0"/>
                                          </p:stCondLst>
                                        </p:cTn>
                                        <p:tgtEl>
                                          <p:spTgt spid="524"/>
                                        </p:tgtEl>
                                        <p:attrNameLst>
                                          <p:attrName>style.visibility</p:attrName>
                                        </p:attrNameLst>
                                      </p:cBhvr>
                                      <p:to>
                                        <p:strVal val="visible"/>
                                      </p:to>
                                    </p:set>
                                    <p:animEffect transition="in" filter="wipe(left)">
                                      <p:cBhvr>
                                        <p:cTn id="363" dur="500"/>
                                        <p:tgtEl>
                                          <p:spTgt spid="524"/>
                                        </p:tgtEl>
                                      </p:cBhvr>
                                    </p:animEffect>
                                  </p:childTnLst>
                                </p:cTn>
                              </p:par>
                            </p:childTnLst>
                          </p:cTn>
                        </p:par>
                        <p:par>
                          <p:cTn id="364" fill="hold">
                            <p:stCondLst>
                              <p:cond delay="45000"/>
                            </p:stCondLst>
                            <p:childTnLst>
                              <p:par>
                                <p:cTn id="365" presetID="22" presetClass="entr" presetSubtype="8" fill="hold" grpId="0" nodeType="afterEffect">
                                  <p:stCondLst>
                                    <p:cond delay="0"/>
                                  </p:stCondLst>
                                  <p:childTnLst>
                                    <p:set>
                                      <p:cBhvr>
                                        <p:cTn id="366" dur="1" fill="hold">
                                          <p:stCondLst>
                                            <p:cond delay="0"/>
                                          </p:stCondLst>
                                        </p:cTn>
                                        <p:tgtEl>
                                          <p:spTgt spid="526"/>
                                        </p:tgtEl>
                                        <p:attrNameLst>
                                          <p:attrName>style.visibility</p:attrName>
                                        </p:attrNameLst>
                                      </p:cBhvr>
                                      <p:to>
                                        <p:strVal val="visible"/>
                                      </p:to>
                                    </p:set>
                                    <p:animEffect transition="in" filter="wipe(left)">
                                      <p:cBhvr>
                                        <p:cTn id="367" dur="500"/>
                                        <p:tgtEl>
                                          <p:spTgt spid="526"/>
                                        </p:tgtEl>
                                      </p:cBhvr>
                                    </p:animEffect>
                                  </p:childTnLst>
                                </p:cTn>
                              </p:par>
                            </p:childTnLst>
                          </p:cTn>
                        </p:par>
                        <p:par>
                          <p:cTn id="368" fill="hold">
                            <p:stCondLst>
                              <p:cond delay="45500"/>
                            </p:stCondLst>
                            <p:childTnLst>
                              <p:par>
                                <p:cTn id="369" presetID="22" presetClass="entr" presetSubtype="8" fill="hold" nodeType="afterEffect">
                                  <p:stCondLst>
                                    <p:cond delay="0"/>
                                  </p:stCondLst>
                                  <p:childTnLst>
                                    <p:set>
                                      <p:cBhvr>
                                        <p:cTn id="370" dur="1" fill="hold">
                                          <p:stCondLst>
                                            <p:cond delay="0"/>
                                          </p:stCondLst>
                                        </p:cTn>
                                        <p:tgtEl>
                                          <p:spTgt spid="527"/>
                                        </p:tgtEl>
                                        <p:attrNameLst>
                                          <p:attrName>style.visibility</p:attrName>
                                        </p:attrNameLst>
                                      </p:cBhvr>
                                      <p:to>
                                        <p:strVal val="visible"/>
                                      </p:to>
                                    </p:set>
                                    <p:animEffect transition="in" filter="wipe(left)">
                                      <p:cBhvr>
                                        <p:cTn id="371" dur="500"/>
                                        <p:tgtEl>
                                          <p:spTgt spid="527"/>
                                        </p:tgtEl>
                                      </p:cBhvr>
                                    </p:animEffect>
                                  </p:childTnLst>
                                </p:cTn>
                              </p:par>
                            </p:childTnLst>
                          </p:cTn>
                        </p:par>
                        <p:par>
                          <p:cTn id="372" fill="hold">
                            <p:stCondLst>
                              <p:cond delay="46000"/>
                            </p:stCondLst>
                            <p:childTnLst>
                              <p:par>
                                <p:cTn id="373" presetID="22" presetClass="entr" presetSubtype="8" fill="hold" grpId="0" nodeType="afterEffect">
                                  <p:stCondLst>
                                    <p:cond delay="0"/>
                                  </p:stCondLst>
                                  <p:childTnLst>
                                    <p:set>
                                      <p:cBhvr>
                                        <p:cTn id="374" dur="1" fill="hold">
                                          <p:stCondLst>
                                            <p:cond delay="0"/>
                                          </p:stCondLst>
                                        </p:cTn>
                                        <p:tgtEl>
                                          <p:spTgt spid="529"/>
                                        </p:tgtEl>
                                        <p:attrNameLst>
                                          <p:attrName>style.visibility</p:attrName>
                                        </p:attrNameLst>
                                      </p:cBhvr>
                                      <p:to>
                                        <p:strVal val="visible"/>
                                      </p:to>
                                    </p:set>
                                    <p:animEffect transition="in" filter="wipe(left)">
                                      <p:cBhvr>
                                        <p:cTn id="375" dur="500"/>
                                        <p:tgtEl>
                                          <p:spTgt spid="529"/>
                                        </p:tgtEl>
                                      </p:cBhvr>
                                    </p:animEffect>
                                  </p:childTnLst>
                                </p:cTn>
                              </p:par>
                            </p:childTnLst>
                          </p:cTn>
                        </p:par>
                        <p:par>
                          <p:cTn id="376" fill="hold">
                            <p:stCondLst>
                              <p:cond delay="46500"/>
                            </p:stCondLst>
                            <p:childTnLst>
                              <p:par>
                                <p:cTn id="377" presetID="22" presetClass="entr" presetSubtype="8" fill="hold" nodeType="afterEffect">
                                  <p:stCondLst>
                                    <p:cond delay="0"/>
                                  </p:stCondLst>
                                  <p:childTnLst>
                                    <p:set>
                                      <p:cBhvr>
                                        <p:cTn id="378" dur="1" fill="hold">
                                          <p:stCondLst>
                                            <p:cond delay="0"/>
                                          </p:stCondLst>
                                        </p:cTn>
                                        <p:tgtEl>
                                          <p:spTgt spid="530"/>
                                        </p:tgtEl>
                                        <p:attrNameLst>
                                          <p:attrName>style.visibility</p:attrName>
                                        </p:attrNameLst>
                                      </p:cBhvr>
                                      <p:to>
                                        <p:strVal val="visible"/>
                                      </p:to>
                                    </p:set>
                                    <p:animEffect transition="in" filter="wipe(left)">
                                      <p:cBhvr>
                                        <p:cTn id="379" dur="500"/>
                                        <p:tgtEl>
                                          <p:spTgt spid="530"/>
                                        </p:tgtEl>
                                      </p:cBhvr>
                                    </p:animEffect>
                                  </p:childTnLst>
                                </p:cTn>
                              </p:par>
                            </p:childTnLst>
                          </p:cTn>
                        </p:par>
                        <p:par>
                          <p:cTn id="380" fill="hold">
                            <p:stCondLst>
                              <p:cond delay="47000"/>
                            </p:stCondLst>
                            <p:childTnLst>
                              <p:par>
                                <p:cTn id="381" presetID="22" presetClass="entr" presetSubtype="8" fill="hold" grpId="0" nodeType="afterEffect">
                                  <p:stCondLst>
                                    <p:cond delay="0"/>
                                  </p:stCondLst>
                                  <p:childTnLst>
                                    <p:set>
                                      <p:cBhvr>
                                        <p:cTn id="382" dur="1" fill="hold">
                                          <p:stCondLst>
                                            <p:cond delay="0"/>
                                          </p:stCondLst>
                                        </p:cTn>
                                        <p:tgtEl>
                                          <p:spTgt spid="539"/>
                                        </p:tgtEl>
                                        <p:attrNameLst>
                                          <p:attrName>style.visibility</p:attrName>
                                        </p:attrNameLst>
                                      </p:cBhvr>
                                      <p:to>
                                        <p:strVal val="visible"/>
                                      </p:to>
                                    </p:set>
                                    <p:animEffect transition="in" filter="wipe(left)">
                                      <p:cBhvr>
                                        <p:cTn id="383" dur="500"/>
                                        <p:tgtEl>
                                          <p:spTgt spid="539"/>
                                        </p:tgtEl>
                                      </p:cBhvr>
                                    </p:animEffect>
                                  </p:childTnLst>
                                </p:cTn>
                              </p:par>
                            </p:childTnLst>
                          </p:cTn>
                        </p:par>
                        <p:par>
                          <p:cTn id="384" fill="hold">
                            <p:stCondLst>
                              <p:cond delay="47500"/>
                            </p:stCondLst>
                            <p:childTnLst>
                              <p:par>
                                <p:cTn id="385" presetID="22" presetClass="entr" presetSubtype="8" fill="hold" nodeType="afterEffect">
                                  <p:stCondLst>
                                    <p:cond delay="0"/>
                                  </p:stCondLst>
                                  <p:childTnLst>
                                    <p:set>
                                      <p:cBhvr>
                                        <p:cTn id="386" dur="1" fill="hold">
                                          <p:stCondLst>
                                            <p:cond delay="0"/>
                                          </p:stCondLst>
                                        </p:cTn>
                                        <p:tgtEl>
                                          <p:spTgt spid="541"/>
                                        </p:tgtEl>
                                        <p:attrNameLst>
                                          <p:attrName>style.visibility</p:attrName>
                                        </p:attrNameLst>
                                      </p:cBhvr>
                                      <p:to>
                                        <p:strVal val="visible"/>
                                      </p:to>
                                    </p:set>
                                    <p:animEffect transition="in" filter="wipe(left)">
                                      <p:cBhvr>
                                        <p:cTn id="387" dur="500"/>
                                        <p:tgtEl>
                                          <p:spTgt spid="541"/>
                                        </p:tgtEl>
                                      </p:cBhvr>
                                    </p:animEffect>
                                  </p:childTnLst>
                                </p:cTn>
                              </p:par>
                            </p:childTnLst>
                          </p:cTn>
                        </p:par>
                        <p:par>
                          <p:cTn id="388" fill="hold">
                            <p:stCondLst>
                              <p:cond delay="48000"/>
                            </p:stCondLst>
                            <p:childTnLst>
                              <p:par>
                                <p:cTn id="389" presetID="22" presetClass="entr" presetSubtype="8" fill="hold" grpId="0" nodeType="afterEffect">
                                  <p:stCondLst>
                                    <p:cond delay="0"/>
                                  </p:stCondLst>
                                  <p:childTnLst>
                                    <p:set>
                                      <p:cBhvr>
                                        <p:cTn id="390" dur="1" fill="hold">
                                          <p:stCondLst>
                                            <p:cond delay="0"/>
                                          </p:stCondLst>
                                        </p:cTn>
                                        <p:tgtEl>
                                          <p:spTgt spid="540"/>
                                        </p:tgtEl>
                                        <p:attrNameLst>
                                          <p:attrName>style.visibility</p:attrName>
                                        </p:attrNameLst>
                                      </p:cBhvr>
                                      <p:to>
                                        <p:strVal val="visible"/>
                                      </p:to>
                                    </p:set>
                                    <p:animEffect transition="in" filter="wipe(left)">
                                      <p:cBhvr>
                                        <p:cTn id="391" dur="500"/>
                                        <p:tgtEl>
                                          <p:spTgt spid="540"/>
                                        </p:tgtEl>
                                      </p:cBhvr>
                                    </p:animEffect>
                                  </p:childTnLst>
                                </p:cTn>
                              </p:par>
                            </p:childTnLst>
                          </p:cTn>
                        </p:par>
                        <p:par>
                          <p:cTn id="392" fill="hold">
                            <p:stCondLst>
                              <p:cond delay="48500"/>
                            </p:stCondLst>
                            <p:childTnLst>
                              <p:par>
                                <p:cTn id="393" presetID="22" presetClass="entr" presetSubtype="8" fill="hold" grpId="0" nodeType="afterEffect">
                                  <p:stCondLst>
                                    <p:cond delay="0"/>
                                  </p:stCondLst>
                                  <p:childTnLst>
                                    <p:set>
                                      <p:cBhvr>
                                        <p:cTn id="394" dur="1" fill="hold">
                                          <p:stCondLst>
                                            <p:cond delay="0"/>
                                          </p:stCondLst>
                                        </p:cTn>
                                        <p:tgtEl>
                                          <p:spTgt spid="542"/>
                                        </p:tgtEl>
                                        <p:attrNameLst>
                                          <p:attrName>style.visibility</p:attrName>
                                        </p:attrNameLst>
                                      </p:cBhvr>
                                      <p:to>
                                        <p:strVal val="visible"/>
                                      </p:to>
                                    </p:set>
                                    <p:animEffect transition="in" filter="wipe(left)">
                                      <p:cBhvr>
                                        <p:cTn id="395" dur="500"/>
                                        <p:tgtEl>
                                          <p:spTgt spid="542"/>
                                        </p:tgtEl>
                                      </p:cBhvr>
                                    </p:animEffect>
                                  </p:childTnLst>
                                </p:cTn>
                              </p:par>
                            </p:childTnLst>
                          </p:cTn>
                        </p:par>
                        <p:par>
                          <p:cTn id="396" fill="hold">
                            <p:stCondLst>
                              <p:cond delay="49000"/>
                            </p:stCondLst>
                            <p:childTnLst>
                              <p:par>
                                <p:cTn id="397" presetID="22" presetClass="entr" presetSubtype="8" fill="hold" nodeType="afterEffect">
                                  <p:stCondLst>
                                    <p:cond delay="0"/>
                                  </p:stCondLst>
                                  <p:childTnLst>
                                    <p:set>
                                      <p:cBhvr>
                                        <p:cTn id="398" dur="1" fill="hold">
                                          <p:stCondLst>
                                            <p:cond delay="0"/>
                                          </p:stCondLst>
                                        </p:cTn>
                                        <p:tgtEl>
                                          <p:spTgt spid="543"/>
                                        </p:tgtEl>
                                        <p:attrNameLst>
                                          <p:attrName>style.visibility</p:attrName>
                                        </p:attrNameLst>
                                      </p:cBhvr>
                                      <p:to>
                                        <p:strVal val="visible"/>
                                      </p:to>
                                    </p:set>
                                    <p:animEffect transition="in" filter="wipe(left)">
                                      <p:cBhvr>
                                        <p:cTn id="399" dur="500"/>
                                        <p:tgtEl>
                                          <p:spTgt spid="543"/>
                                        </p:tgtEl>
                                      </p:cBhvr>
                                    </p:animEffect>
                                  </p:childTnLst>
                                </p:cTn>
                              </p:par>
                            </p:childTnLst>
                          </p:cTn>
                        </p:par>
                        <p:par>
                          <p:cTn id="400" fill="hold">
                            <p:stCondLst>
                              <p:cond delay="49500"/>
                            </p:stCondLst>
                            <p:childTnLst>
                              <p:par>
                                <p:cTn id="401" presetID="22" presetClass="entr" presetSubtype="8" fill="hold" grpId="0" nodeType="afterEffect">
                                  <p:stCondLst>
                                    <p:cond delay="0"/>
                                  </p:stCondLst>
                                  <p:childTnLst>
                                    <p:set>
                                      <p:cBhvr>
                                        <p:cTn id="402" dur="1" fill="hold">
                                          <p:stCondLst>
                                            <p:cond delay="0"/>
                                          </p:stCondLst>
                                        </p:cTn>
                                        <p:tgtEl>
                                          <p:spTgt spid="544"/>
                                        </p:tgtEl>
                                        <p:attrNameLst>
                                          <p:attrName>style.visibility</p:attrName>
                                        </p:attrNameLst>
                                      </p:cBhvr>
                                      <p:to>
                                        <p:strVal val="visible"/>
                                      </p:to>
                                    </p:set>
                                    <p:animEffect transition="in" filter="wipe(left)">
                                      <p:cBhvr>
                                        <p:cTn id="403" dur="500"/>
                                        <p:tgtEl>
                                          <p:spTgt spid="544"/>
                                        </p:tgtEl>
                                      </p:cBhvr>
                                    </p:animEffect>
                                  </p:childTnLst>
                                </p:cTn>
                              </p:par>
                            </p:childTnLst>
                          </p:cTn>
                        </p:par>
                        <p:par>
                          <p:cTn id="404" fill="hold">
                            <p:stCondLst>
                              <p:cond delay="50000"/>
                            </p:stCondLst>
                            <p:childTnLst>
                              <p:par>
                                <p:cTn id="405" presetID="22" presetClass="entr" presetSubtype="8" fill="hold" nodeType="afterEffect">
                                  <p:stCondLst>
                                    <p:cond delay="0"/>
                                  </p:stCondLst>
                                  <p:childTnLst>
                                    <p:set>
                                      <p:cBhvr>
                                        <p:cTn id="406" dur="1" fill="hold">
                                          <p:stCondLst>
                                            <p:cond delay="0"/>
                                          </p:stCondLst>
                                        </p:cTn>
                                        <p:tgtEl>
                                          <p:spTgt spid="545"/>
                                        </p:tgtEl>
                                        <p:attrNameLst>
                                          <p:attrName>style.visibility</p:attrName>
                                        </p:attrNameLst>
                                      </p:cBhvr>
                                      <p:to>
                                        <p:strVal val="visible"/>
                                      </p:to>
                                    </p:set>
                                    <p:animEffect transition="in" filter="wipe(left)">
                                      <p:cBhvr>
                                        <p:cTn id="407" dur="500"/>
                                        <p:tgtEl>
                                          <p:spTgt spid="545"/>
                                        </p:tgtEl>
                                      </p:cBhvr>
                                    </p:animEffect>
                                  </p:childTnLst>
                                </p:cTn>
                              </p:par>
                            </p:childTnLst>
                          </p:cTn>
                        </p:par>
                        <p:par>
                          <p:cTn id="408" fill="hold">
                            <p:stCondLst>
                              <p:cond delay="50500"/>
                            </p:stCondLst>
                            <p:childTnLst>
                              <p:par>
                                <p:cTn id="409" presetID="22" presetClass="entr" presetSubtype="8" fill="hold" grpId="0" nodeType="afterEffect">
                                  <p:stCondLst>
                                    <p:cond delay="0"/>
                                  </p:stCondLst>
                                  <p:childTnLst>
                                    <p:set>
                                      <p:cBhvr>
                                        <p:cTn id="410" dur="1" fill="hold">
                                          <p:stCondLst>
                                            <p:cond delay="0"/>
                                          </p:stCondLst>
                                        </p:cTn>
                                        <p:tgtEl>
                                          <p:spTgt spid="546"/>
                                        </p:tgtEl>
                                        <p:attrNameLst>
                                          <p:attrName>style.visibility</p:attrName>
                                        </p:attrNameLst>
                                      </p:cBhvr>
                                      <p:to>
                                        <p:strVal val="visible"/>
                                      </p:to>
                                    </p:set>
                                    <p:animEffect transition="in" filter="wipe(left)">
                                      <p:cBhvr>
                                        <p:cTn id="411" dur="500"/>
                                        <p:tgtEl>
                                          <p:spTgt spid="546"/>
                                        </p:tgtEl>
                                      </p:cBhvr>
                                    </p:animEffect>
                                  </p:childTnLst>
                                </p:cTn>
                              </p:par>
                            </p:childTnLst>
                          </p:cTn>
                        </p:par>
                        <p:par>
                          <p:cTn id="412" fill="hold">
                            <p:stCondLst>
                              <p:cond delay="51000"/>
                            </p:stCondLst>
                            <p:childTnLst>
                              <p:par>
                                <p:cTn id="413" presetID="22" presetClass="entr" presetSubtype="8" fill="hold" nodeType="afterEffect">
                                  <p:stCondLst>
                                    <p:cond delay="0"/>
                                  </p:stCondLst>
                                  <p:childTnLst>
                                    <p:set>
                                      <p:cBhvr>
                                        <p:cTn id="414" dur="1" fill="hold">
                                          <p:stCondLst>
                                            <p:cond delay="0"/>
                                          </p:stCondLst>
                                        </p:cTn>
                                        <p:tgtEl>
                                          <p:spTgt spid="547"/>
                                        </p:tgtEl>
                                        <p:attrNameLst>
                                          <p:attrName>style.visibility</p:attrName>
                                        </p:attrNameLst>
                                      </p:cBhvr>
                                      <p:to>
                                        <p:strVal val="visible"/>
                                      </p:to>
                                    </p:set>
                                    <p:animEffect transition="in" filter="wipe(left)">
                                      <p:cBhvr>
                                        <p:cTn id="415" dur="500"/>
                                        <p:tgtEl>
                                          <p:spTgt spid="547"/>
                                        </p:tgtEl>
                                      </p:cBhvr>
                                    </p:animEffect>
                                  </p:childTnLst>
                                </p:cTn>
                              </p:par>
                            </p:childTnLst>
                          </p:cTn>
                        </p:par>
                        <p:par>
                          <p:cTn id="416" fill="hold">
                            <p:stCondLst>
                              <p:cond delay="51500"/>
                            </p:stCondLst>
                            <p:childTnLst>
                              <p:par>
                                <p:cTn id="417" presetID="22" presetClass="entr" presetSubtype="8" fill="hold" grpId="0" nodeType="afterEffect">
                                  <p:stCondLst>
                                    <p:cond delay="0"/>
                                  </p:stCondLst>
                                  <p:childTnLst>
                                    <p:set>
                                      <p:cBhvr>
                                        <p:cTn id="418" dur="1" fill="hold">
                                          <p:stCondLst>
                                            <p:cond delay="0"/>
                                          </p:stCondLst>
                                        </p:cTn>
                                        <p:tgtEl>
                                          <p:spTgt spid="548"/>
                                        </p:tgtEl>
                                        <p:attrNameLst>
                                          <p:attrName>style.visibility</p:attrName>
                                        </p:attrNameLst>
                                      </p:cBhvr>
                                      <p:to>
                                        <p:strVal val="visible"/>
                                      </p:to>
                                    </p:set>
                                    <p:animEffect transition="in" filter="wipe(left)">
                                      <p:cBhvr>
                                        <p:cTn id="419" dur="500"/>
                                        <p:tgtEl>
                                          <p:spTgt spid="548"/>
                                        </p:tgtEl>
                                      </p:cBhvr>
                                    </p:animEffect>
                                  </p:childTnLst>
                                </p:cTn>
                              </p:par>
                            </p:childTnLst>
                          </p:cTn>
                        </p:par>
                        <p:par>
                          <p:cTn id="420" fill="hold">
                            <p:stCondLst>
                              <p:cond delay="52000"/>
                            </p:stCondLst>
                            <p:childTnLst>
                              <p:par>
                                <p:cTn id="421" presetID="22" presetClass="entr" presetSubtype="8" fill="hold" nodeType="afterEffect">
                                  <p:stCondLst>
                                    <p:cond delay="0"/>
                                  </p:stCondLst>
                                  <p:childTnLst>
                                    <p:set>
                                      <p:cBhvr>
                                        <p:cTn id="422" dur="1" fill="hold">
                                          <p:stCondLst>
                                            <p:cond delay="0"/>
                                          </p:stCondLst>
                                        </p:cTn>
                                        <p:tgtEl>
                                          <p:spTgt spid="549"/>
                                        </p:tgtEl>
                                        <p:attrNameLst>
                                          <p:attrName>style.visibility</p:attrName>
                                        </p:attrNameLst>
                                      </p:cBhvr>
                                      <p:to>
                                        <p:strVal val="visible"/>
                                      </p:to>
                                    </p:set>
                                    <p:animEffect transition="in" filter="wipe(left)">
                                      <p:cBhvr>
                                        <p:cTn id="423" dur="500"/>
                                        <p:tgtEl>
                                          <p:spTgt spid="549"/>
                                        </p:tgtEl>
                                      </p:cBhvr>
                                    </p:animEffect>
                                  </p:childTnLst>
                                </p:cTn>
                              </p:par>
                            </p:childTnLst>
                          </p:cTn>
                        </p:par>
                        <p:par>
                          <p:cTn id="424" fill="hold">
                            <p:stCondLst>
                              <p:cond delay="52500"/>
                            </p:stCondLst>
                            <p:childTnLst>
                              <p:par>
                                <p:cTn id="425" presetID="22" presetClass="entr" presetSubtype="8" fill="hold" grpId="0" nodeType="afterEffect">
                                  <p:stCondLst>
                                    <p:cond delay="0"/>
                                  </p:stCondLst>
                                  <p:childTnLst>
                                    <p:set>
                                      <p:cBhvr>
                                        <p:cTn id="426" dur="1" fill="hold">
                                          <p:stCondLst>
                                            <p:cond delay="0"/>
                                          </p:stCondLst>
                                        </p:cTn>
                                        <p:tgtEl>
                                          <p:spTgt spid="550"/>
                                        </p:tgtEl>
                                        <p:attrNameLst>
                                          <p:attrName>style.visibility</p:attrName>
                                        </p:attrNameLst>
                                      </p:cBhvr>
                                      <p:to>
                                        <p:strVal val="visible"/>
                                      </p:to>
                                    </p:set>
                                    <p:animEffect transition="in" filter="wipe(left)">
                                      <p:cBhvr>
                                        <p:cTn id="427" dur="500"/>
                                        <p:tgtEl>
                                          <p:spTgt spid="550"/>
                                        </p:tgtEl>
                                      </p:cBhvr>
                                    </p:animEffect>
                                  </p:childTnLst>
                                </p:cTn>
                              </p:par>
                            </p:childTnLst>
                          </p:cTn>
                        </p:par>
                        <p:par>
                          <p:cTn id="428" fill="hold">
                            <p:stCondLst>
                              <p:cond delay="53000"/>
                            </p:stCondLst>
                            <p:childTnLst>
                              <p:par>
                                <p:cTn id="429" presetID="22" presetClass="entr" presetSubtype="8" fill="hold" nodeType="afterEffect">
                                  <p:stCondLst>
                                    <p:cond delay="0"/>
                                  </p:stCondLst>
                                  <p:childTnLst>
                                    <p:set>
                                      <p:cBhvr>
                                        <p:cTn id="430" dur="1" fill="hold">
                                          <p:stCondLst>
                                            <p:cond delay="0"/>
                                          </p:stCondLst>
                                        </p:cTn>
                                        <p:tgtEl>
                                          <p:spTgt spid="551"/>
                                        </p:tgtEl>
                                        <p:attrNameLst>
                                          <p:attrName>style.visibility</p:attrName>
                                        </p:attrNameLst>
                                      </p:cBhvr>
                                      <p:to>
                                        <p:strVal val="visible"/>
                                      </p:to>
                                    </p:set>
                                    <p:animEffect transition="in" filter="wipe(left)">
                                      <p:cBhvr>
                                        <p:cTn id="431" dur="500"/>
                                        <p:tgtEl>
                                          <p:spTgt spid="551"/>
                                        </p:tgtEl>
                                      </p:cBhvr>
                                    </p:animEffect>
                                  </p:childTnLst>
                                </p:cTn>
                              </p:par>
                            </p:childTnLst>
                          </p:cTn>
                        </p:par>
                        <p:par>
                          <p:cTn id="432" fill="hold">
                            <p:stCondLst>
                              <p:cond delay="53500"/>
                            </p:stCondLst>
                            <p:childTnLst>
                              <p:par>
                                <p:cTn id="433" presetID="22" presetClass="entr" presetSubtype="8" fill="hold" grpId="0" nodeType="afterEffect">
                                  <p:stCondLst>
                                    <p:cond delay="0"/>
                                  </p:stCondLst>
                                  <p:childTnLst>
                                    <p:set>
                                      <p:cBhvr>
                                        <p:cTn id="434" dur="1" fill="hold">
                                          <p:stCondLst>
                                            <p:cond delay="0"/>
                                          </p:stCondLst>
                                        </p:cTn>
                                        <p:tgtEl>
                                          <p:spTgt spid="552"/>
                                        </p:tgtEl>
                                        <p:attrNameLst>
                                          <p:attrName>style.visibility</p:attrName>
                                        </p:attrNameLst>
                                      </p:cBhvr>
                                      <p:to>
                                        <p:strVal val="visible"/>
                                      </p:to>
                                    </p:set>
                                    <p:animEffect transition="in" filter="wipe(left)">
                                      <p:cBhvr>
                                        <p:cTn id="435" dur="500"/>
                                        <p:tgtEl>
                                          <p:spTgt spid="552"/>
                                        </p:tgtEl>
                                      </p:cBhvr>
                                    </p:animEffect>
                                  </p:childTnLst>
                                </p:cTn>
                              </p:par>
                            </p:childTnLst>
                          </p:cTn>
                        </p:par>
                        <p:par>
                          <p:cTn id="436" fill="hold">
                            <p:stCondLst>
                              <p:cond delay="54000"/>
                            </p:stCondLst>
                            <p:childTnLst>
                              <p:par>
                                <p:cTn id="437" presetID="22" presetClass="entr" presetSubtype="8" fill="hold" nodeType="afterEffect">
                                  <p:stCondLst>
                                    <p:cond delay="0"/>
                                  </p:stCondLst>
                                  <p:childTnLst>
                                    <p:set>
                                      <p:cBhvr>
                                        <p:cTn id="438" dur="1" fill="hold">
                                          <p:stCondLst>
                                            <p:cond delay="0"/>
                                          </p:stCondLst>
                                        </p:cTn>
                                        <p:tgtEl>
                                          <p:spTgt spid="553"/>
                                        </p:tgtEl>
                                        <p:attrNameLst>
                                          <p:attrName>style.visibility</p:attrName>
                                        </p:attrNameLst>
                                      </p:cBhvr>
                                      <p:to>
                                        <p:strVal val="visible"/>
                                      </p:to>
                                    </p:set>
                                    <p:animEffect transition="in" filter="wipe(left)">
                                      <p:cBhvr>
                                        <p:cTn id="439" dur="500"/>
                                        <p:tgtEl>
                                          <p:spTgt spid="553"/>
                                        </p:tgtEl>
                                      </p:cBhvr>
                                    </p:animEffect>
                                  </p:childTnLst>
                                </p:cTn>
                              </p:par>
                            </p:childTnLst>
                          </p:cTn>
                        </p:par>
                        <p:par>
                          <p:cTn id="440" fill="hold">
                            <p:stCondLst>
                              <p:cond delay="54500"/>
                            </p:stCondLst>
                            <p:childTnLst>
                              <p:par>
                                <p:cTn id="441" presetID="22" presetClass="entr" presetSubtype="8" fill="hold" grpId="0" nodeType="afterEffect">
                                  <p:stCondLst>
                                    <p:cond delay="0"/>
                                  </p:stCondLst>
                                  <p:childTnLst>
                                    <p:set>
                                      <p:cBhvr>
                                        <p:cTn id="442" dur="1" fill="hold">
                                          <p:stCondLst>
                                            <p:cond delay="0"/>
                                          </p:stCondLst>
                                        </p:cTn>
                                        <p:tgtEl>
                                          <p:spTgt spid="554"/>
                                        </p:tgtEl>
                                        <p:attrNameLst>
                                          <p:attrName>style.visibility</p:attrName>
                                        </p:attrNameLst>
                                      </p:cBhvr>
                                      <p:to>
                                        <p:strVal val="visible"/>
                                      </p:to>
                                    </p:set>
                                    <p:animEffect transition="in" filter="wipe(left)">
                                      <p:cBhvr>
                                        <p:cTn id="443" dur="500"/>
                                        <p:tgtEl>
                                          <p:spTgt spid="554"/>
                                        </p:tgtEl>
                                      </p:cBhvr>
                                    </p:animEffect>
                                  </p:childTnLst>
                                </p:cTn>
                              </p:par>
                            </p:childTnLst>
                          </p:cTn>
                        </p:par>
                        <p:par>
                          <p:cTn id="444" fill="hold">
                            <p:stCondLst>
                              <p:cond delay="55000"/>
                            </p:stCondLst>
                            <p:childTnLst>
                              <p:par>
                                <p:cTn id="445" presetID="22" presetClass="entr" presetSubtype="8" fill="hold" nodeType="afterEffect">
                                  <p:stCondLst>
                                    <p:cond delay="0"/>
                                  </p:stCondLst>
                                  <p:childTnLst>
                                    <p:set>
                                      <p:cBhvr>
                                        <p:cTn id="446" dur="1" fill="hold">
                                          <p:stCondLst>
                                            <p:cond delay="0"/>
                                          </p:stCondLst>
                                        </p:cTn>
                                        <p:tgtEl>
                                          <p:spTgt spid="555"/>
                                        </p:tgtEl>
                                        <p:attrNameLst>
                                          <p:attrName>style.visibility</p:attrName>
                                        </p:attrNameLst>
                                      </p:cBhvr>
                                      <p:to>
                                        <p:strVal val="visible"/>
                                      </p:to>
                                    </p:set>
                                    <p:animEffect transition="in" filter="wipe(left)">
                                      <p:cBhvr>
                                        <p:cTn id="447" dur="500"/>
                                        <p:tgtEl>
                                          <p:spTgt spid="555"/>
                                        </p:tgtEl>
                                      </p:cBhvr>
                                    </p:animEffect>
                                  </p:childTnLst>
                                </p:cTn>
                              </p:par>
                            </p:childTnLst>
                          </p:cTn>
                        </p:par>
                        <p:par>
                          <p:cTn id="448" fill="hold">
                            <p:stCondLst>
                              <p:cond delay="55500"/>
                            </p:stCondLst>
                            <p:childTnLst>
                              <p:par>
                                <p:cTn id="449" presetID="22" presetClass="entr" presetSubtype="8" fill="hold" grpId="0" nodeType="afterEffect">
                                  <p:stCondLst>
                                    <p:cond delay="0"/>
                                  </p:stCondLst>
                                  <p:childTnLst>
                                    <p:set>
                                      <p:cBhvr>
                                        <p:cTn id="450" dur="1" fill="hold">
                                          <p:stCondLst>
                                            <p:cond delay="0"/>
                                          </p:stCondLst>
                                        </p:cTn>
                                        <p:tgtEl>
                                          <p:spTgt spid="556"/>
                                        </p:tgtEl>
                                        <p:attrNameLst>
                                          <p:attrName>style.visibility</p:attrName>
                                        </p:attrNameLst>
                                      </p:cBhvr>
                                      <p:to>
                                        <p:strVal val="visible"/>
                                      </p:to>
                                    </p:set>
                                    <p:animEffect transition="in" filter="wipe(left)">
                                      <p:cBhvr>
                                        <p:cTn id="451" dur="500"/>
                                        <p:tgtEl>
                                          <p:spTgt spid="556"/>
                                        </p:tgtEl>
                                      </p:cBhvr>
                                    </p:animEffect>
                                  </p:childTnLst>
                                </p:cTn>
                              </p:par>
                            </p:childTnLst>
                          </p:cTn>
                        </p:par>
                        <p:par>
                          <p:cTn id="452" fill="hold">
                            <p:stCondLst>
                              <p:cond delay="56000"/>
                            </p:stCondLst>
                            <p:childTnLst>
                              <p:par>
                                <p:cTn id="453" presetID="22" presetClass="entr" presetSubtype="8" fill="hold" nodeType="afterEffect">
                                  <p:stCondLst>
                                    <p:cond delay="0"/>
                                  </p:stCondLst>
                                  <p:childTnLst>
                                    <p:set>
                                      <p:cBhvr>
                                        <p:cTn id="454" dur="1" fill="hold">
                                          <p:stCondLst>
                                            <p:cond delay="0"/>
                                          </p:stCondLst>
                                        </p:cTn>
                                        <p:tgtEl>
                                          <p:spTgt spid="557"/>
                                        </p:tgtEl>
                                        <p:attrNameLst>
                                          <p:attrName>style.visibility</p:attrName>
                                        </p:attrNameLst>
                                      </p:cBhvr>
                                      <p:to>
                                        <p:strVal val="visible"/>
                                      </p:to>
                                    </p:set>
                                    <p:animEffect transition="in" filter="wipe(left)">
                                      <p:cBhvr>
                                        <p:cTn id="455" dur="500"/>
                                        <p:tgtEl>
                                          <p:spTgt spid="557"/>
                                        </p:tgtEl>
                                      </p:cBhvr>
                                    </p:animEffect>
                                  </p:childTnLst>
                                </p:cTn>
                              </p:par>
                            </p:childTnLst>
                          </p:cTn>
                        </p:par>
                        <p:par>
                          <p:cTn id="456" fill="hold">
                            <p:stCondLst>
                              <p:cond delay="56500"/>
                            </p:stCondLst>
                            <p:childTnLst>
                              <p:par>
                                <p:cTn id="457" presetID="22" presetClass="entr" presetSubtype="8" fill="hold" nodeType="afterEffect">
                                  <p:stCondLst>
                                    <p:cond delay="0"/>
                                  </p:stCondLst>
                                  <p:childTnLst>
                                    <p:set>
                                      <p:cBhvr>
                                        <p:cTn id="458" dur="1" fill="hold">
                                          <p:stCondLst>
                                            <p:cond delay="0"/>
                                          </p:stCondLst>
                                        </p:cTn>
                                        <p:tgtEl>
                                          <p:spTgt spid="562"/>
                                        </p:tgtEl>
                                        <p:attrNameLst>
                                          <p:attrName>style.visibility</p:attrName>
                                        </p:attrNameLst>
                                      </p:cBhvr>
                                      <p:to>
                                        <p:strVal val="visible"/>
                                      </p:to>
                                    </p:set>
                                    <p:animEffect transition="in" filter="wipe(left)">
                                      <p:cBhvr>
                                        <p:cTn id="459" dur="500"/>
                                        <p:tgtEl>
                                          <p:spTgt spid="562"/>
                                        </p:tgtEl>
                                      </p:cBhvr>
                                    </p:animEffect>
                                  </p:childTnLst>
                                </p:cTn>
                              </p:par>
                            </p:childTnLst>
                          </p:cTn>
                        </p:par>
                        <p:par>
                          <p:cTn id="460" fill="hold">
                            <p:stCondLst>
                              <p:cond delay="57000"/>
                            </p:stCondLst>
                            <p:childTnLst>
                              <p:par>
                                <p:cTn id="461" presetID="22" presetClass="entr" presetSubtype="8" fill="hold" grpId="0" nodeType="afterEffect">
                                  <p:stCondLst>
                                    <p:cond delay="0"/>
                                  </p:stCondLst>
                                  <p:childTnLst>
                                    <p:set>
                                      <p:cBhvr>
                                        <p:cTn id="462" dur="1" fill="hold">
                                          <p:stCondLst>
                                            <p:cond delay="0"/>
                                          </p:stCondLst>
                                        </p:cTn>
                                        <p:tgtEl>
                                          <p:spTgt spid="561"/>
                                        </p:tgtEl>
                                        <p:attrNameLst>
                                          <p:attrName>style.visibility</p:attrName>
                                        </p:attrNameLst>
                                      </p:cBhvr>
                                      <p:to>
                                        <p:strVal val="visible"/>
                                      </p:to>
                                    </p:set>
                                    <p:animEffect transition="in" filter="wipe(left)">
                                      <p:cBhvr>
                                        <p:cTn id="463" dur="500"/>
                                        <p:tgtEl>
                                          <p:spTgt spid="561"/>
                                        </p:tgtEl>
                                      </p:cBhvr>
                                    </p:animEffect>
                                  </p:childTnLst>
                                </p:cTn>
                              </p:par>
                            </p:childTnLst>
                          </p:cTn>
                        </p:par>
                        <p:par>
                          <p:cTn id="464" fill="hold">
                            <p:stCondLst>
                              <p:cond delay="57500"/>
                            </p:stCondLst>
                            <p:childTnLst>
                              <p:par>
                                <p:cTn id="465" presetID="22" presetClass="entr" presetSubtype="8" fill="hold" grpId="0" nodeType="afterEffect">
                                  <p:stCondLst>
                                    <p:cond delay="0"/>
                                  </p:stCondLst>
                                  <p:childTnLst>
                                    <p:set>
                                      <p:cBhvr>
                                        <p:cTn id="466" dur="1" fill="hold">
                                          <p:stCondLst>
                                            <p:cond delay="0"/>
                                          </p:stCondLst>
                                        </p:cTn>
                                        <p:tgtEl>
                                          <p:spTgt spid="566"/>
                                        </p:tgtEl>
                                        <p:attrNameLst>
                                          <p:attrName>style.visibility</p:attrName>
                                        </p:attrNameLst>
                                      </p:cBhvr>
                                      <p:to>
                                        <p:strVal val="visible"/>
                                      </p:to>
                                    </p:set>
                                    <p:animEffect transition="in" filter="wipe(left)">
                                      <p:cBhvr>
                                        <p:cTn id="467" dur="500"/>
                                        <p:tgtEl>
                                          <p:spTgt spid="566"/>
                                        </p:tgtEl>
                                      </p:cBhvr>
                                    </p:animEffect>
                                  </p:childTnLst>
                                </p:cTn>
                              </p:par>
                            </p:childTnLst>
                          </p:cTn>
                        </p:par>
                        <p:par>
                          <p:cTn id="468" fill="hold">
                            <p:stCondLst>
                              <p:cond delay="58000"/>
                            </p:stCondLst>
                            <p:childTnLst>
                              <p:par>
                                <p:cTn id="469" presetID="22" presetClass="entr" presetSubtype="8" fill="hold" nodeType="afterEffect">
                                  <p:stCondLst>
                                    <p:cond delay="0"/>
                                  </p:stCondLst>
                                  <p:childTnLst>
                                    <p:set>
                                      <p:cBhvr>
                                        <p:cTn id="470" dur="1" fill="hold">
                                          <p:stCondLst>
                                            <p:cond delay="0"/>
                                          </p:stCondLst>
                                        </p:cTn>
                                        <p:tgtEl>
                                          <p:spTgt spid="569"/>
                                        </p:tgtEl>
                                        <p:attrNameLst>
                                          <p:attrName>style.visibility</p:attrName>
                                        </p:attrNameLst>
                                      </p:cBhvr>
                                      <p:to>
                                        <p:strVal val="visible"/>
                                      </p:to>
                                    </p:set>
                                    <p:animEffect transition="in" filter="wipe(left)">
                                      <p:cBhvr>
                                        <p:cTn id="471" dur="500"/>
                                        <p:tgtEl>
                                          <p:spTgt spid="569"/>
                                        </p:tgtEl>
                                      </p:cBhvr>
                                    </p:animEffect>
                                  </p:childTnLst>
                                </p:cTn>
                              </p:par>
                            </p:childTnLst>
                          </p:cTn>
                        </p:par>
                        <p:par>
                          <p:cTn id="472" fill="hold">
                            <p:stCondLst>
                              <p:cond delay="58500"/>
                            </p:stCondLst>
                            <p:childTnLst>
                              <p:par>
                                <p:cTn id="473" presetID="22" presetClass="entr" presetSubtype="8" fill="hold" grpId="0" nodeType="afterEffect">
                                  <p:stCondLst>
                                    <p:cond delay="0"/>
                                  </p:stCondLst>
                                  <p:childTnLst>
                                    <p:set>
                                      <p:cBhvr>
                                        <p:cTn id="474" dur="1" fill="hold">
                                          <p:stCondLst>
                                            <p:cond delay="0"/>
                                          </p:stCondLst>
                                        </p:cTn>
                                        <p:tgtEl>
                                          <p:spTgt spid="568"/>
                                        </p:tgtEl>
                                        <p:attrNameLst>
                                          <p:attrName>style.visibility</p:attrName>
                                        </p:attrNameLst>
                                      </p:cBhvr>
                                      <p:to>
                                        <p:strVal val="visible"/>
                                      </p:to>
                                    </p:set>
                                    <p:animEffect transition="in" filter="wipe(left)">
                                      <p:cBhvr>
                                        <p:cTn id="475" dur="500"/>
                                        <p:tgtEl>
                                          <p:spTgt spid="568"/>
                                        </p:tgtEl>
                                      </p:cBhvr>
                                    </p:animEffect>
                                  </p:childTnLst>
                                </p:cTn>
                              </p:par>
                            </p:childTnLst>
                          </p:cTn>
                        </p:par>
                        <p:par>
                          <p:cTn id="476" fill="hold">
                            <p:stCondLst>
                              <p:cond delay="59000"/>
                            </p:stCondLst>
                            <p:childTnLst>
                              <p:par>
                                <p:cTn id="477" presetID="22" presetClass="entr" presetSubtype="8" fill="hold" nodeType="afterEffect">
                                  <p:stCondLst>
                                    <p:cond delay="0"/>
                                  </p:stCondLst>
                                  <p:childTnLst>
                                    <p:set>
                                      <p:cBhvr>
                                        <p:cTn id="478" dur="1" fill="hold">
                                          <p:stCondLst>
                                            <p:cond delay="0"/>
                                          </p:stCondLst>
                                        </p:cTn>
                                        <p:tgtEl>
                                          <p:spTgt spid="571"/>
                                        </p:tgtEl>
                                        <p:attrNameLst>
                                          <p:attrName>style.visibility</p:attrName>
                                        </p:attrNameLst>
                                      </p:cBhvr>
                                      <p:to>
                                        <p:strVal val="visible"/>
                                      </p:to>
                                    </p:set>
                                    <p:animEffect transition="in" filter="wipe(left)">
                                      <p:cBhvr>
                                        <p:cTn id="479" dur="500"/>
                                        <p:tgtEl>
                                          <p:spTgt spid="571"/>
                                        </p:tgtEl>
                                      </p:cBhvr>
                                    </p:animEffect>
                                  </p:childTnLst>
                                </p:cTn>
                              </p:par>
                            </p:childTnLst>
                          </p:cTn>
                        </p:par>
                        <p:par>
                          <p:cTn id="480" fill="hold">
                            <p:stCondLst>
                              <p:cond delay="59500"/>
                            </p:stCondLst>
                            <p:childTnLst>
                              <p:par>
                                <p:cTn id="481" presetID="22" presetClass="entr" presetSubtype="8" fill="hold" grpId="0" nodeType="afterEffect">
                                  <p:stCondLst>
                                    <p:cond delay="0"/>
                                  </p:stCondLst>
                                  <p:childTnLst>
                                    <p:set>
                                      <p:cBhvr>
                                        <p:cTn id="482" dur="1" fill="hold">
                                          <p:stCondLst>
                                            <p:cond delay="0"/>
                                          </p:stCondLst>
                                        </p:cTn>
                                        <p:tgtEl>
                                          <p:spTgt spid="570"/>
                                        </p:tgtEl>
                                        <p:attrNameLst>
                                          <p:attrName>style.visibility</p:attrName>
                                        </p:attrNameLst>
                                      </p:cBhvr>
                                      <p:to>
                                        <p:strVal val="visible"/>
                                      </p:to>
                                    </p:set>
                                    <p:animEffect transition="in" filter="wipe(left)">
                                      <p:cBhvr>
                                        <p:cTn id="483" dur="500"/>
                                        <p:tgtEl>
                                          <p:spTgt spid="570"/>
                                        </p:tgtEl>
                                      </p:cBhvr>
                                    </p:animEffect>
                                  </p:childTnLst>
                                </p:cTn>
                              </p:par>
                            </p:childTnLst>
                          </p:cTn>
                        </p:par>
                        <p:par>
                          <p:cTn id="484" fill="hold">
                            <p:stCondLst>
                              <p:cond delay="60000"/>
                            </p:stCondLst>
                            <p:childTnLst>
                              <p:par>
                                <p:cTn id="485" presetID="22" presetClass="entr" presetSubtype="8" fill="hold" nodeType="afterEffect">
                                  <p:stCondLst>
                                    <p:cond delay="0"/>
                                  </p:stCondLst>
                                  <p:childTnLst>
                                    <p:set>
                                      <p:cBhvr>
                                        <p:cTn id="486" dur="1" fill="hold">
                                          <p:stCondLst>
                                            <p:cond delay="0"/>
                                          </p:stCondLst>
                                        </p:cTn>
                                        <p:tgtEl>
                                          <p:spTgt spid="572"/>
                                        </p:tgtEl>
                                        <p:attrNameLst>
                                          <p:attrName>style.visibility</p:attrName>
                                        </p:attrNameLst>
                                      </p:cBhvr>
                                      <p:to>
                                        <p:strVal val="visible"/>
                                      </p:to>
                                    </p:set>
                                    <p:animEffect transition="in" filter="wipe(left)">
                                      <p:cBhvr>
                                        <p:cTn id="487" dur="500"/>
                                        <p:tgtEl>
                                          <p:spTgt spid="572"/>
                                        </p:tgtEl>
                                      </p:cBhvr>
                                    </p:animEffect>
                                  </p:childTnLst>
                                </p:cTn>
                              </p:par>
                            </p:childTnLst>
                          </p:cTn>
                        </p:par>
                        <p:par>
                          <p:cTn id="488" fill="hold">
                            <p:stCondLst>
                              <p:cond delay="60500"/>
                            </p:stCondLst>
                            <p:childTnLst>
                              <p:par>
                                <p:cTn id="489" presetID="22" presetClass="entr" presetSubtype="8" fill="hold" grpId="0" nodeType="afterEffect">
                                  <p:stCondLst>
                                    <p:cond delay="0"/>
                                  </p:stCondLst>
                                  <p:childTnLst>
                                    <p:set>
                                      <p:cBhvr>
                                        <p:cTn id="490" dur="1" fill="hold">
                                          <p:stCondLst>
                                            <p:cond delay="0"/>
                                          </p:stCondLst>
                                        </p:cTn>
                                        <p:tgtEl>
                                          <p:spTgt spid="573"/>
                                        </p:tgtEl>
                                        <p:attrNameLst>
                                          <p:attrName>style.visibility</p:attrName>
                                        </p:attrNameLst>
                                      </p:cBhvr>
                                      <p:to>
                                        <p:strVal val="visible"/>
                                      </p:to>
                                    </p:set>
                                    <p:animEffect transition="in" filter="wipe(left)">
                                      <p:cBhvr>
                                        <p:cTn id="491" dur="500"/>
                                        <p:tgtEl>
                                          <p:spTgt spid="573"/>
                                        </p:tgtEl>
                                      </p:cBhvr>
                                    </p:animEffect>
                                  </p:childTnLst>
                                </p:cTn>
                              </p:par>
                            </p:childTnLst>
                          </p:cTn>
                        </p:par>
                        <p:par>
                          <p:cTn id="492" fill="hold">
                            <p:stCondLst>
                              <p:cond delay="61000"/>
                            </p:stCondLst>
                            <p:childTnLst>
                              <p:par>
                                <p:cTn id="493" presetID="22" presetClass="entr" presetSubtype="8" fill="hold" nodeType="afterEffect">
                                  <p:stCondLst>
                                    <p:cond delay="0"/>
                                  </p:stCondLst>
                                  <p:childTnLst>
                                    <p:set>
                                      <p:cBhvr>
                                        <p:cTn id="494" dur="1" fill="hold">
                                          <p:stCondLst>
                                            <p:cond delay="0"/>
                                          </p:stCondLst>
                                        </p:cTn>
                                        <p:tgtEl>
                                          <p:spTgt spid="575"/>
                                        </p:tgtEl>
                                        <p:attrNameLst>
                                          <p:attrName>style.visibility</p:attrName>
                                        </p:attrNameLst>
                                      </p:cBhvr>
                                      <p:to>
                                        <p:strVal val="visible"/>
                                      </p:to>
                                    </p:set>
                                    <p:animEffect transition="in" filter="wipe(left)">
                                      <p:cBhvr>
                                        <p:cTn id="495" dur="500"/>
                                        <p:tgtEl>
                                          <p:spTgt spid="575"/>
                                        </p:tgtEl>
                                      </p:cBhvr>
                                    </p:animEffect>
                                  </p:childTnLst>
                                </p:cTn>
                              </p:par>
                            </p:childTnLst>
                          </p:cTn>
                        </p:par>
                        <p:par>
                          <p:cTn id="496" fill="hold">
                            <p:stCondLst>
                              <p:cond delay="61500"/>
                            </p:stCondLst>
                            <p:childTnLst>
                              <p:par>
                                <p:cTn id="497" presetID="22" presetClass="entr" presetSubtype="8" fill="hold" grpId="0" nodeType="afterEffect">
                                  <p:stCondLst>
                                    <p:cond delay="0"/>
                                  </p:stCondLst>
                                  <p:childTnLst>
                                    <p:set>
                                      <p:cBhvr>
                                        <p:cTn id="498" dur="1" fill="hold">
                                          <p:stCondLst>
                                            <p:cond delay="0"/>
                                          </p:stCondLst>
                                        </p:cTn>
                                        <p:tgtEl>
                                          <p:spTgt spid="574"/>
                                        </p:tgtEl>
                                        <p:attrNameLst>
                                          <p:attrName>style.visibility</p:attrName>
                                        </p:attrNameLst>
                                      </p:cBhvr>
                                      <p:to>
                                        <p:strVal val="visible"/>
                                      </p:to>
                                    </p:set>
                                    <p:animEffect transition="in" filter="wipe(left)">
                                      <p:cBhvr>
                                        <p:cTn id="499" dur="500"/>
                                        <p:tgtEl>
                                          <p:spTgt spid="574"/>
                                        </p:tgtEl>
                                      </p:cBhvr>
                                    </p:animEffect>
                                  </p:childTnLst>
                                </p:cTn>
                              </p:par>
                            </p:childTnLst>
                          </p:cTn>
                        </p:par>
                        <p:par>
                          <p:cTn id="500" fill="hold">
                            <p:stCondLst>
                              <p:cond delay="62000"/>
                            </p:stCondLst>
                            <p:childTnLst>
                              <p:par>
                                <p:cTn id="501" presetID="22" presetClass="entr" presetSubtype="8" fill="hold" nodeType="afterEffect">
                                  <p:stCondLst>
                                    <p:cond delay="0"/>
                                  </p:stCondLst>
                                  <p:childTnLst>
                                    <p:set>
                                      <p:cBhvr>
                                        <p:cTn id="502" dur="1" fill="hold">
                                          <p:stCondLst>
                                            <p:cond delay="0"/>
                                          </p:stCondLst>
                                        </p:cTn>
                                        <p:tgtEl>
                                          <p:spTgt spid="577"/>
                                        </p:tgtEl>
                                        <p:attrNameLst>
                                          <p:attrName>style.visibility</p:attrName>
                                        </p:attrNameLst>
                                      </p:cBhvr>
                                      <p:to>
                                        <p:strVal val="visible"/>
                                      </p:to>
                                    </p:set>
                                    <p:animEffect transition="in" filter="wipe(left)">
                                      <p:cBhvr>
                                        <p:cTn id="503" dur="500"/>
                                        <p:tgtEl>
                                          <p:spTgt spid="577"/>
                                        </p:tgtEl>
                                      </p:cBhvr>
                                    </p:animEffect>
                                  </p:childTnLst>
                                </p:cTn>
                              </p:par>
                            </p:childTnLst>
                          </p:cTn>
                        </p:par>
                        <p:par>
                          <p:cTn id="504" fill="hold">
                            <p:stCondLst>
                              <p:cond delay="62500"/>
                            </p:stCondLst>
                            <p:childTnLst>
                              <p:par>
                                <p:cTn id="505" presetID="22" presetClass="entr" presetSubtype="8" fill="hold" grpId="0" nodeType="afterEffect">
                                  <p:stCondLst>
                                    <p:cond delay="0"/>
                                  </p:stCondLst>
                                  <p:childTnLst>
                                    <p:set>
                                      <p:cBhvr>
                                        <p:cTn id="506" dur="1" fill="hold">
                                          <p:stCondLst>
                                            <p:cond delay="0"/>
                                          </p:stCondLst>
                                        </p:cTn>
                                        <p:tgtEl>
                                          <p:spTgt spid="576"/>
                                        </p:tgtEl>
                                        <p:attrNameLst>
                                          <p:attrName>style.visibility</p:attrName>
                                        </p:attrNameLst>
                                      </p:cBhvr>
                                      <p:to>
                                        <p:strVal val="visible"/>
                                      </p:to>
                                    </p:set>
                                    <p:animEffect transition="in" filter="wipe(left)">
                                      <p:cBhvr>
                                        <p:cTn id="507" dur="500"/>
                                        <p:tgtEl>
                                          <p:spTgt spid="576"/>
                                        </p:tgtEl>
                                      </p:cBhvr>
                                    </p:animEffect>
                                  </p:childTnLst>
                                </p:cTn>
                              </p:par>
                            </p:childTnLst>
                          </p:cTn>
                        </p:par>
                        <p:par>
                          <p:cTn id="508" fill="hold">
                            <p:stCondLst>
                              <p:cond delay="63000"/>
                            </p:stCondLst>
                            <p:childTnLst>
                              <p:par>
                                <p:cTn id="509" presetID="22" presetClass="entr" presetSubtype="8" fill="hold" nodeType="afterEffect">
                                  <p:stCondLst>
                                    <p:cond delay="0"/>
                                  </p:stCondLst>
                                  <p:childTnLst>
                                    <p:set>
                                      <p:cBhvr>
                                        <p:cTn id="510" dur="1" fill="hold">
                                          <p:stCondLst>
                                            <p:cond delay="0"/>
                                          </p:stCondLst>
                                        </p:cTn>
                                        <p:tgtEl>
                                          <p:spTgt spid="578"/>
                                        </p:tgtEl>
                                        <p:attrNameLst>
                                          <p:attrName>style.visibility</p:attrName>
                                        </p:attrNameLst>
                                      </p:cBhvr>
                                      <p:to>
                                        <p:strVal val="visible"/>
                                      </p:to>
                                    </p:set>
                                    <p:animEffect transition="in" filter="wipe(left)">
                                      <p:cBhvr>
                                        <p:cTn id="511" dur="500"/>
                                        <p:tgtEl>
                                          <p:spTgt spid="578"/>
                                        </p:tgtEl>
                                      </p:cBhvr>
                                    </p:animEffect>
                                  </p:childTnLst>
                                </p:cTn>
                              </p:par>
                            </p:childTnLst>
                          </p:cTn>
                        </p:par>
                        <p:par>
                          <p:cTn id="512" fill="hold">
                            <p:stCondLst>
                              <p:cond delay="63500"/>
                            </p:stCondLst>
                            <p:childTnLst>
                              <p:par>
                                <p:cTn id="513" presetID="22" presetClass="entr" presetSubtype="8" fill="hold" nodeType="afterEffect">
                                  <p:stCondLst>
                                    <p:cond delay="0"/>
                                  </p:stCondLst>
                                  <p:childTnLst>
                                    <p:set>
                                      <p:cBhvr>
                                        <p:cTn id="514" dur="1" fill="hold">
                                          <p:stCondLst>
                                            <p:cond delay="0"/>
                                          </p:stCondLst>
                                        </p:cTn>
                                        <p:tgtEl>
                                          <p:spTgt spid="579"/>
                                        </p:tgtEl>
                                        <p:attrNameLst>
                                          <p:attrName>style.visibility</p:attrName>
                                        </p:attrNameLst>
                                      </p:cBhvr>
                                      <p:to>
                                        <p:strVal val="visible"/>
                                      </p:to>
                                    </p:set>
                                    <p:animEffect transition="in" filter="wipe(left)">
                                      <p:cBhvr>
                                        <p:cTn id="515" dur="500"/>
                                        <p:tgtEl>
                                          <p:spTgt spid="579"/>
                                        </p:tgtEl>
                                      </p:cBhvr>
                                    </p:animEffect>
                                  </p:childTnLst>
                                </p:cTn>
                              </p:par>
                            </p:childTnLst>
                          </p:cTn>
                        </p:par>
                        <p:par>
                          <p:cTn id="516" fill="hold">
                            <p:stCondLst>
                              <p:cond delay="64000"/>
                            </p:stCondLst>
                            <p:childTnLst>
                              <p:par>
                                <p:cTn id="517" presetID="22" presetClass="entr" presetSubtype="8" fill="hold" grpId="0" nodeType="afterEffect">
                                  <p:stCondLst>
                                    <p:cond delay="0"/>
                                  </p:stCondLst>
                                  <p:childTnLst>
                                    <p:set>
                                      <p:cBhvr>
                                        <p:cTn id="518" dur="1" fill="hold">
                                          <p:stCondLst>
                                            <p:cond delay="0"/>
                                          </p:stCondLst>
                                        </p:cTn>
                                        <p:tgtEl>
                                          <p:spTgt spid="580"/>
                                        </p:tgtEl>
                                        <p:attrNameLst>
                                          <p:attrName>style.visibility</p:attrName>
                                        </p:attrNameLst>
                                      </p:cBhvr>
                                      <p:to>
                                        <p:strVal val="visible"/>
                                      </p:to>
                                    </p:set>
                                    <p:animEffect transition="in" filter="wipe(left)">
                                      <p:cBhvr>
                                        <p:cTn id="519" dur="500"/>
                                        <p:tgtEl>
                                          <p:spTgt spid="580"/>
                                        </p:tgtEl>
                                      </p:cBhvr>
                                    </p:animEffect>
                                  </p:childTnLst>
                                </p:cTn>
                              </p:par>
                            </p:childTnLst>
                          </p:cTn>
                        </p:par>
                        <p:par>
                          <p:cTn id="520" fill="hold">
                            <p:stCondLst>
                              <p:cond delay="64500"/>
                            </p:stCondLst>
                            <p:childTnLst>
                              <p:par>
                                <p:cTn id="521" presetID="22" presetClass="entr" presetSubtype="8" fill="hold" grpId="0" nodeType="afterEffect">
                                  <p:stCondLst>
                                    <p:cond delay="0"/>
                                  </p:stCondLst>
                                  <p:childTnLst>
                                    <p:set>
                                      <p:cBhvr>
                                        <p:cTn id="522" dur="1" fill="hold">
                                          <p:stCondLst>
                                            <p:cond delay="0"/>
                                          </p:stCondLst>
                                        </p:cTn>
                                        <p:tgtEl>
                                          <p:spTgt spid="581"/>
                                        </p:tgtEl>
                                        <p:attrNameLst>
                                          <p:attrName>style.visibility</p:attrName>
                                        </p:attrNameLst>
                                      </p:cBhvr>
                                      <p:to>
                                        <p:strVal val="visible"/>
                                      </p:to>
                                    </p:set>
                                    <p:animEffect transition="in" filter="wipe(left)">
                                      <p:cBhvr>
                                        <p:cTn id="523" dur="500"/>
                                        <p:tgtEl>
                                          <p:spTgt spid="581"/>
                                        </p:tgtEl>
                                      </p:cBhvr>
                                    </p:animEffect>
                                  </p:childTnLst>
                                </p:cTn>
                              </p:par>
                            </p:childTnLst>
                          </p:cTn>
                        </p:par>
                        <p:par>
                          <p:cTn id="524" fill="hold">
                            <p:stCondLst>
                              <p:cond delay="65000"/>
                            </p:stCondLst>
                            <p:childTnLst>
                              <p:par>
                                <p:cTn id="525" presetID="22" presetClass="entr" presetSubtype="8" fill="hold" grpId="0" nodeType="afterEffect">
                                  <p:stCondLst>
                                    <p:cond delay="0"/>
                                  </p:stCondLst>
                                  <p:childTnLst>
                                    <p:set>
                                      <p:cBhvr>
                                        <p:cTn id="526" dur="1" fill="hold">
                                          <p:stCondLst>
                                            <p:cond delay="0"/>
                                          </p:stCondLst>
                                        </p:cTn>
                                        <p:tgtEl>
                                          <p:spTgt spid="582"/>
                                        </p:tgtEl>
                                        <p:attrNameLst>
                                          <p:attrName>style.visibility</p:attrName>
                                        </p:attrNameLst>
                                      </p:cBhvr>
                                      <p:to>
                                        <p:strVal val="visible"/>
                                      </p:to>
                                    </p:set>
                                    <p:animEffect transition="in" filter="wipe(left)">
                                      <p:cBhvr>
                                        <p:cTn id="527" dur="500"/>
                                        <p:tgtEl>
                                          <p:spTgt spid="582"/>
                                        </p:tgtEl>
                                      </p:cBhvr>
                                    </p:animEffect>
                                  </p:childTnLst>
                                </p:cTn>
                              </p:par>
                            </p:childTnLst>
                          </p:cTn>
                        </p:par>
                        <p:par>
                          <p:cTn id="528" fill="hold">
                            <p:stCondLst>
                              <p:cond delay="65500"/>
                            </p:stCondLst>
                            <p:childTnLst>
                              <p:par>
                                <p:cTn id="529" presetID="22" presetClass="entr" presetSubtype="8" fill="hold" nodeType="afterEffect">
                                  <p:stCondLst>
                                    <p:cond delay="0"/>
                                  </p:stCondLst>
                                  <p:childTnLst>
                                    <p:set>
                                      <p:cBhvr>
                                        <p:cTn id="530" dur="1" fill="hold">
                                          <p:stCondLst>
                                            <p:cond delay="0"/>
                                          </p:stCondLst>
                                        </p:cTn>
                                        <p:tgtEl>
                                          <p:spTgt spid="584"/>
                                        </p:tgtEl>
                                        <p:attrNameLst>
                                          <p:attrName>style.visibility</p:attrName>
                                        </p:attrNameLst>
                                      </p:cBhvr>
                                      <p:to>
                                        <p:strVal val="visible"/>
                                      </p:to>
                                    </p:set>
                                    <p:animEffect transition="in" filter="wipe(left)">
                                      <p:cBhvr>
                                        <p:cTn id="531" dur="500"/>
                                        <p:tgtEl>
                                          <p:spTgt spid="584"/>
                                        </p:tgtEl>
                                      </p:cBhvr>
                                    </p:animEffect>
                                  </p:childTnLst>
                                </p:cTn>
                              </p:par>
                            </p:childTnLst>
                          </p:cTn>
                        </p:par>
                        <p:par>
                          <p:cTn id="532" fill="hold">
                            <p:stCondLst>
                              <p:cond delay="66000"/>
                            </p:stCondLst>
                            <p:childTnLst>
                              <p:par>
                                <p:cTn id="533" presetID="22" presetClass="entr" presetSubtype="8" fill="hold" grpId="0" nodeType="afterEffect">
                                  <p:stCondLst>
                                    <p:cond delay="0"/>
                                  </p:stCondLst>
                                  <p:childTnLst>
                                    <p:set>
                                      <p:cBhvr>
                                        <p:cTn id="534" dur="1" fill="hold">
                                          <p:stCondLst>
                                            <p:cond delay="0"/>
                                          </p:stCondLst>
                                        </p:cTn>
                                        <p:tgtEl>
                                          <p:spTgt spid="583"/>
                                        </p:tgtEl>
                                        <p:attrNameLst>
                                          <p:attrName>style.visibility</p:attrName>
                                        </p:attrNameLst>
                                      </p:cBhvr>
                                      <p:to>
                                        <p:strVal val="visible"/>
                                      </p:to>
                                    </p:set>
                                    <p:animEffect transition="in" filter="wipe(left)">
                                      <p:cBhvr>
                                        <p:cTn id="535" dur="500"/>
                                        <p:tgtEl>
                                          <p:spTgt spid="583"/>
                                        </p:tgtEl>
                                      </p:cBhvr>
                                    </p:animEffect>
                                  </p:childTnLst>
                                </p:cTn>
                              </p:par>
                            </p:childTnLst>
                          </p:cTn>
                        </p:par>
                        <p:par>
                          <p:cTn id="536" fill="hold">
                            <p:stCondLst>
                              <p:cond delay="66500"/>
                            </p:stCondLst>
                            <p:childTnLst>
                              <p:par>
                                <p:cTn id="537" presetID="22" presetClass="entr" presetSubtype="8" fill="hold" nodeType="afterEffect">
                                  <p:stCondLst>
                                    <p:cond delay="0"/>
                                  </p:stCondLst>
                                  <p:childTnLst>
                                    <p:set>
                                      <p:cBhvr>
                                        <p:cTn id="538" dur="1" fill="hold">
                                          <p:stCondLst>
                                            <p:cond delay="0"/>
                                          </p:stCondLst>
                                        </p:cTn>
                                        <p:tgtEl>
                                          <p:spTgt spid="586"/>
                                        </p:tgtEl>
                                        <p:attrNameLst>
                                          <p:attrName>style.visibility</p:attrName>
                                        </p:attrNameLst>
                                      </p:cBhvr>
                                      <p:to>
                                        <p:strVal val="visible"/>
                                      </p:to>
                                    </p:set>
                                    <p:animEffect transition="in" filter="wipe(left)">
                                      <p:cBhvr>
                                        <p:cTn id="539" dur="500"/>
                                        <p:tgtEl>
                                          <p:spTgt spid="586"/>
                                        </p:tgtEl>
                                      </p:cBhvr>
                                    </p:animEffect>
                                  </p:childTnLst>
                                </p:cTn>
                              </p:par>
                            </p:childTnLst>
                          </p:cTn>
                        </p:par>
                        <p:par>
                          <p:cTn id="540" fill="hold">
                            <p:stCondLst>
                              <p:cond delay="67000"/>
                            </p:stCondLst>
                            <p:childTnLst>
                              <p:par>
                                <p:cTn id="541" presetID="22" presetClass="entr" presetSubtype="8" fill="hold" grpId="0" nodeType="afterEffect">
                                  <p:stCondLst>
                                    <p:cond delay="0"/>
                                  </p:stCondLst>
                                  <p:childTnLst>
                                    <p:set>
                                      <p:cBhvr>
                                        <p:cTn id="542" dur="1" fill="hold">
                                          <p:stCondLst>
                                            <p:cond delay="0"/>
                                          </p:stCondLst>
                                        </p:cTn>
                                        <p:tgtEl>
                                          <p:spTgt spid="585"/>
                                        </p:tgtEl>
                                        <p:attrNameLst>
                                          <p:attrName>style.visibility</p:attrName>
                                        </p:attrNameLst>
                                      </p:cBhvr>
                                      <p:to>
                                        <p:strVal val="visible"/>
                                      </p:to>
                                    </p:set>
                                    <p:animEffect transition="in" filter="wipe(left)">
                                      <p:cBhvr>
                                        <p:cTn id="543" dur="500"/>
                                        <p:tgtEl>
                                          <p:spTgt spid="585"/>
                                        </p:tgtEl>
                                      </p:cBhvr>
                                    </p:animEffect>
                                  </p:childTnLst>
                                </p:cTn>
                              </p:par>
                            </p:childTnLst>
                          </p:cTn>
                        </p:par>
                        <p:par>
                          <p:cTn id="544" fill="hold">
                            <p:stCondLst>
                              <p:cond delay="67500"/>
                            </p:stCondLst>
                            <p:childTnLst>
                              <p:par>
                                <p:cTn id="545" presetID="22" presetClass="entr" presetSubtype="8" fill="hold" nodeType="afterEffect">
                                  <p:stCondLst>
                                    <p:cond delay="0"/>
                                  </p:stCondLst>
                                  <p:childTnLst>
                                    <p:set>
                                      <p:cBhvr>
                                        <p:cTn id="546" dur="1" fill="hold">
                                          <p:stCondLst>
                                            <p:cond delay="0"/>
                                          </p:stCondLst>
                                        </p:cTn>
                                        <p:tgtEl>
                                          <p:spTgt spid="565"/>
                                        </p:tgtEl>
                                        <p:attrNameLst>
                                          <p:attrName>style.visibility</p:attrName>
                                        </p:attrNameLst>
                                      </p:cBhvr>
                                      <p:to>
                                        <p:strVal val="visible"/>
                                      </p:to>
                                    </p:set>
                                    <p:animEffect transition="in" filter="wipe(left)">
                                      <p:cBhvr>
                                        <p:cTn id="547" dur="500"/>
                                        <p:tgtEl>
                                          <p:spTgt spid="565"/>
                                        </p:tgtEl>
                                      </p:cBhvr>
                                    </p:animEffect>
                                  </p:childTnLst>
                                </p:cTn>
                              </p:par>
                            </p:childTnLst>
                          </p:cTn>
                        </p:par>
                        <p:par>
                          <p:cTn id="548" fill="hold">
                            <p:stCondLst>
                              <p:cond delay="68000"/>
                            </p:stCondLst>
                            <p:childTnLst>
                              <p:par>
                                <p:cTn id="549" presetID="22" presetClass="entr" presetSubtype="8" fill="hold" grpId="0" nodeType="afterEffect">
                                  <p:stCondLst>
                                    <p:cond delay="0"/>
                                  </p:stCondLst>
                                  <p:childTnLst>
                                    <p:set>
                                      <p:cBhvr>
                                        <p:cTn id="550" dur="1" fill="hold">
                                          <p:stCondLst>
                                            <p:cond delay="0"/>
                                          </p:stCondLst>
                                        </p:cTn>
                                        <p:tgtEl>
                                          <p:spTgt spid="587"/>
                                        </p:tgtEl>
                                        <p:attrNameLst>
                                          <p:attrName>style.visibility</p:attrName>
                                        </p:attrNameLst>
                                      </p:cBhvr>
                                      <p:to>
                                        <p:strVal val="visible"/>
                                      </p:to>
                                    </p:set>
                                    <p:animEffect transition="in" filter="wipe(left)">
                                      <p:cBhvr>
                                        <p:cTn id="551" dur="500"/>
                                        <p:tgtEl>
                                          <p:spTgt spid="587"/>
                                        </p:tgtEl>
                                      </p:cBhvr>
                                    </p:animEffect>
                                  </p:childTnLst>
                                </p:cTn>
                              </p:par>
                            </p:childTnLst>
                          </p:cTn>
                        </p:par>
                        <p:par>
                          <p:cTn id="552" fill="hold">
                            <p:stCondLst>
                              <p:cond delay="68500"/>
                            </p:stCondLst>
                            <p:childTnLst>
                              <p:par>
                                <p:cTn id="553" presetID="22" presetClass="entr" presetSubtype="8" fill="hold" nodeType="afterEffect">
                                  <p:stCondLst>
                                    <p:cond delay="0"/>
                                  </p:stCondLst>
                                  <p:childTnLst>
                                    <p:set>
                                      <p:cBhvr>
                                        <p:cTn id="554" dur="1" fill="hold">
                                          <p:stCondLst>
                                            <p:cond delay="0"/>
                                          </p:stCondLst>
                                        </p:cTn>
                                        <p:tgtEl>
                                          <p:spTgt spid="588"/>
                                        </p:tgtEl>
                                        <p:attrNameLst>
                                          <p:attrName>style.visibility</p:attrName>
                                        </p:attrNameLst>
                                      </p:cBhvr>
                                      <p:to>
                                        <p:strVal val="visible"/>
                                      </p:to>
                                    </p:set>
                                    <p:animEffect transition="in" filter="wipe(left)">
                                      <p:cBhvr>
                                        <p:cTn id="555" dur="500"/>
                                        <p:tgtEl>
                                          <p:spTgt spid="588"/>
                                        </p:tgtEl>
                                      </p:cBhvr>
                                    </p:animEffect>
                                  </p:childTnLst>
                                </p:cTn>
                              </p:par>
                            </p:childTnLst>
                          </p:cTn>
                        </p:par>
                        <p:par>
                          <p:cTn id="556" fill="hold">
                            <p:stCondLst>
                              <p:cond delay="69000"/>
                            </p:stCondLst>
                            <p:childTnLst>
                              <p:par>
                                <p:cTn id="557" presetID="22" presetClass="entr" presetSubtype="8" fill="hold" grpId="0" nodeType="afterEffect">
                                  <p:stCondLst>
                                    <p:cond delay="0"/>
                                  </p:stCondLst>
                                  <p:childTnLst>
                                    <p:set>
                                      <p:cBhvr>
                                        <p:cTn id="558" dur="1" fill="hold">
                                          <p:stCondLst>
                                            <p:cond delay="0"/>
                                          </p:stCondLst>
                                        </p:cTn>
                                        <p:tgtEl>
                                          <p:spTgt spid="589"/>
                                        </p:tgtEl>
                                        <p:attrNameLst>
                                          <p:attrName>style.visibility</p:attrName>
                                        </p:attrNameLst>
                                      </p:cBhvr>
                                      <p:to>
                                        <p:strVal val="visible"/>
                                      </p:to>
                                    </p:set>
                                    <p:animEffect transition="in" filter="wipe(left)">
                                      <p:cBhvr>
                                        <p:cTn id="559" dur="500"/>
                                        <p:tgtEl>
                                          <p:spTgt spid="589"/>
                                        </p:tgtEl>
                                      </p:cBhvr>
                                    </p:animEffect>
                                  </p:childTnLst>
                                </p:cTn>
                              </p:par>
                            </p:childTnLst>
                          </p:cTn>
                        </p:par>
                        <p:par>
                          <p:cTn id="560" fill="hold">
                            <p:stCondLst>
                              <p:cond delay="69500"/>
                            </p:stCondLst>
                            <p:childTnLst>
                              <p:par>
                                <p:cTn id="561" presetID="22" presetClass="entr" presetSubtype="8" fill="hold" nodeType="afterEffect">
                                  <p:stCondLst>
                                    <p:cond delay="0"/>
                                  </p:stCondLst>
                                  <p:childTnLst>
                                    <p:set>
                                      <p:cBhvr>
                                        <p:cTn id="562" dur="1" fill="hold">
                                          <p:stCondLst>
                                            <p:cond delay="0"/>
                                          </p:stCondLst>
                                        </p:cTn>
                                        <p:tgtEl>
                                          <p:spTgt spid="590"/>
                                        </p:tgtEl>
                                        <p:attrNameLst>
                                          <p:attrName>style.visibility</p:attrName>
                                        </p:attrNameLst>
                                      </p:cBhvr>
                                      <p:to>
                                        <p:strVal val="visible"/>
                                      </p:to>
                                    </p:set>
                                    <p:animEffect transition="in" filter="wipe(left)">
                                      <p:cBhvr>
                                        <p:cTn id="563" dur="500"/>
                                        <p:tgtEl>
                                          <p:spTgt spid="590"/>
                                        </p:tgtEl>
                                      </p:cBhvr>
                                    </p:animEffect>
                                  </p:childTnLst>
                                </p:cTn>
                              </p:par>
                            </p:childTnLst>
                          </p:cTn>
                        </p:par>
                        <p:par>
                          <p:cTn id="564" fill="hold">
                            <p:stCondLst>
                              <p:cond delay="70000"/>
                            </p:stCondLst>
                            <p:childTnLst>
                              <p:par>
                                <p:cTn id="565" presetID="22" presetClass="entr" presetSubtype="8" fill="hold" nodeType="afterEffect">
                                  <p:stCondLst>
                                    <p:cond delay="0"/>
                                  </p:stCondLst>
                                  <p:childTnLst>
                                    <p:set>
                                      <p:cBhvr>
                                        <p:cTn id="566" dur="1" fill="hold">
                                          <p:stCondLst>
                                            <p:cond delay="0"/>
                                          </p:stCondLst>
                                        </p:cTn>
                                        <p:tgtEl>
                                          <p:spTgt spid="591"/>
                                        </p:tgtEl>
                                        <p:attrNameLst>
                                          <p:attrName>style.visibility</p:attrName>
                                        </p:attrNameLst>
                                      </p:cBhvr>
                                      <p:to>
                                        <p:strVal val="visible"/>
                                      </p:to>
                                    </p:set>
                                    <p:animEffect transition="in" filter="wipe(left)">
                                      <p:cBhvr>
                                        <p:cTn id="567" dur="500"/>
                                        <p:tgtEl>
                                          <p:spTgt spid="591"/>
                                        </p:tgtEl>
                                      </p:cBhvr>
                                    </p:animEffect>
                                  </p:childTnLst>
                                </p:cTn>
                              </p:par>
                            </p:childTnLst>
                          </p:cTn>
                        </p:par>
                        <p:par>
                          <p:cTn id="568" fill="hold">
                            <p:stCondLst>
                              <p:cond delay="70500"/>
                            </p:stCondLst>
                            <p:childTnLst>
                              <p:par>
                                <p:cTn id="569" presetID="22" presetClass="entr" presetSubtype="8" fill="hold" grpId="0" nodeType="afterEffect">
                                  <p:stCondLst>
                                    <p:cond delay="0"/>
                                  </p:stCondLst>
                                  <p:childTnLst>
                                    <p:set>
                                      <p:cBhvr>
                                        <p:cTn id="570" dur="1" fill="hold">
                                          <p:stCondLst>
                                            <p:cond delay="0"/>
                                          </p:stCondLst>
                                        </p:cTn>
                                        <p:tgtEl>
                                          <p:spTgt spid="592"/>
                                        </p:tgtEl>
                                        <p:attrNameLst>
                                          <p:attrName>style.visibility</p:attrName>
                                        </p:attrNameLst>
                                      </p:cBhvr>
                                      <p:to>
                                        <p:strVal val="visible"/>
                                      </p:to>
                                    </p:set>
                                    <p:animEffect transition="in" filter="wipe(left)">
                                      <p:cBhvr>
                                        <p:cTn id="571" dur="500"/>
                                        <p:tgtEl>
                                          <p:spTgt spid="592"/>
                                        </p:tgtEl>
                                      </p:cBhvr>
                                    </p:animEffect>
                                  </p:childTnLst>
                                </p:cTn>
                              </p:par>
                            </p:childTnLst>
                          </p:cTn>
                        </p:par>
                        <p:par>
                          <p:cTn id="572" fill="hold">
                            <p:stCondLst>
                              <p:cond delay="71000"/>
                            </p:stCondLst>
                            <p:childTnLst>
                              <p:par>
                                <p:cTn id="573" presetID="22" presetClass="entr" presetSubtype="8" fill="hold" nodeType="afterEffect">
                                  <p:stCondLst>
                                    <p:cond delay="0"/>
                                  </p:stCondLst>
                                  <p:childTnLst>
                                    <p:set>
                                      <p:cBhvr>
                                        <p:cTn id="574" dur="1" fill="hold">
                                          <p:stCondLst>
                                            <p:cond delay="0"/>
                                          </p:stCondLst>
                                        </p:cTn>
                                        <p:tgtEl>
                                          <p:spTgt spid="593"/>
                                        </p:tgtEl>
                                        <p:attrNameLst>
                                          <p:attrName>style.visibility</p:attrName>
                                        </p:attrNameLst>
                                      </p:cBhvr>
                                      <p:to>
                                        <p:strVal val="visible"/>
                                      </p:to>
                                    </p:set>
                                    <p:animEffect transition="in" filter="wipe(left)">
                                      <p:cBhvr>
                                        <p:cTn id="575" dur="500"/>
                                        <p:tgtEl>
                                          <p:spTgt spid="593"/>
                                        </p:tgtEl>
                                      </p:cBhvr>
                                    </p:animEffect>
                                  </p:childTnLst>
                                </p:cTn>
                              </p:par>
                            </p:childTnLst>
                          </p:cTn>
                        </p:par>
                        <p:par>
                          <p:cTn id="576" fill="hold">
                            <p:stCondLst>
                              <p:cond delay="71500"/>
                            </p:stCondLst>
                            <p:childTnLst>
                              <p:par>
                                <p:cTn id="577" presetID="22" presetClass="entr" presetSubtype="8" fill="hold" nodeType="afterEffect">
                                  <p:stCondLst>
                                    <p:cond delay="0"/>
                                  </p:stCondLst>
                                  <p:childTnLst>
                                    <p:set>
                                      <p:cBhvr>
                                        <p:cTn id="578" dur="1" fill="hold">
                                          <p:stCondLst>
                                            <p:cond delay="0"/>
                                          </p:stCondLst>
                                        </p:cTn>
                                        <p:tgtEl>
                                          <p:spTgt spid="594"/>
                                        </p:tgtEl>
                                        <p:attrNameLst>
                                          <p:attrName>style.visibility</p:attrName>
                                        </p:attrNameLst>
                                      </p:cBhvr>
                                      <p:to>
                                        <p:strVal val="visible"/>
                                      </p:to>
                                    </p:set>
                                    <p:animEffect transition="in" filter="wipe(left)">
                                      <p:cBhvr>
                                        <p:cTn id="579" dur="500"/>
                                        <p:tgtEl>
                                          <p:spTgt spid="594"/>
                                        </p:tgtEl>
                                      </p:cBhvr>
                                    </p:animEffect>
                                  </p:childTnLst>
                                </p:cTn>
                              </p:par>
                            </p:childTnLst>
                          </p:cTn>
                        </p:par>
                        <p:par>
                          <p:cTn id="580" fill="hold">
                            <p:stCondLst>
                              <p:cond delay="72000"/>
                            </p:stCondLst>
                            <p:childTnLst>
                              <p:par>
                                <p:cTn id="581" presetID="22" presetClass="entr" presetSubtype="8" fill="hold" grpId="0" nodeType="afterEffect">
                                  <p:stCondLst>
                                    <p:cond delay="0"/>
                                  </p:stCondLst>
                                  <p:childTnLst>
                                    <p:set>
                                      <p:cBhvr>
                                        <p:cTn id="582" dur="1" fill="hold">
                                          <p:stCondLst>
                                            <p:cond delay="0"/>
                                          </p:stCondLst>
                                        </p:cTn>
                                        <p:tgtEl>
                                          <p:spTgt spid="596"/>
                                        </p:tgtEl>
                                        <p:attrNameLst>
                                          <p:attrName>style.visibility</p:attrName>
                                        </p:attrNameLst>
                                      </p:cBhvr>
                                      <p:to>
                                        <p:strVal val="visible"/>
                                      </p:to>
                                    </p:set>
                                    <p:animEffect transition="in" filter="wipe(left)">
                                      <p:cBhvr>
                                        <p:cTn id="583" dur="500"/>
                                        <p:tgtEl>
                                          <p:spTgt spid="596"/>
                                        </p:tgtEl>
                                      </p:cBhvr>
                                    </p:animEffect>
                                  </p:childTnLst>
                                </p:cTn>
                              </p:par>
                            </p:childTnLst>
                          </p:cTn>
                        </p:par>
                        <p:par>
                          <p:cTn id="584" fill="hold">
                            <p:stCondLst>
                              <p:cond delay="72500"/>
                            </p:stCondLst>
                            <p:childTnLst>
                              <p:par>
                                <p:cTn id="585" presetID="22" presetClass="entr" presetSubtype="8" fill="hold" nodeType="afterEffect">
                                  <p:stCondLst>
                                    <p:cond delay="0"/>
                                  </p:stCondLst>
                                  <p:childTnLst>
                                    <p:set>
                                      <p:cBhvr>
                                        <p:cTn id="586" dur="1" fill="hold">
                                          <p:stCondLst>
                                            <p:cond delay="0"/>
                                          </p:stCondLst>
                                        </p:cTn>
                                        <p:tgtEl>
                                          <p:spTgt spid="597"/>
                                        </p:tgtEl>
                                        <p:attrNameLst>
                                          <p:attrName>style.visibility</p:attrName>
                                        </p:attrNameLst>
                                      </p:cBhvr>
                                      <p:to>
                                        <p:strVal val="visible"/>
                                      </p:to>
                                    </p:set>
                                    <p:animEffect transition="in" filter="wipe(left)">
                                      <p:cBhvr>
                                        <p:cTn id="587" dur="500"/>
                                        <p:tgtEl>
                                          <p:spTgt spid="597"/>
                                        </p:tgtEl>
                                      </p:cBhvr>
                                    </p:animEffect>
                                  </p:childTnLst>
                                </p:cTn>
                              </p:par>
                            </p:childTnLst>
                          </p:cTn>
                        </p:par>
                        <p:par>
                          <p:cTn id="588" fill="hold">
                            <p:stCondLst>
                              <p:cond delay="73000"/>
                            </p:stCondLst>
                            <p:childTnLst>
                              <p:par>
                                <p:cTn id="589" presetID="22" presetClass="entr" presetSubtype="8" fill="hold" grpId="0" nodeType="afterEffect">
                                  <p:stCondLst>
                                    <p:cond delay="0"/>
                                  </p:stCondLst>
                                  <p:childTnLst>
                                    <p:set>
                                      <p:cBhvr>
                                        <p:cTn id="590" dur="1" fill="hold">
                                          <p:stCondLst>
                                            <p:cond delay="0"/>
                                          </p:stCondLst>
                                        </p:cTn>
                                        <p:tgtEl>
                                          <p:spTgt spid="598"/>
                                        </p:tgtEl>
                                        <p:attrNameLst>
                                          <p:attrName>style.visibility</p:attrName>
                                        </p:attrNameLst>
                                      </p:cBhvr>
                                      <p:to>
                                        <p:strVal val="visible"/>
                                      </p:to>
                                    </p:set>
                                    <p:animEffect transition="in" filter="wipe(left)">
                                      <p:cBhvr>
                                        <p:cTn id="591" dur="500"/>
                                        <p:tgtEl>
                                          <p:spTgt spid="598"/>
                                        </p:tgtEl>
                                      </p:cBhvr>
                                    </p:animEffect>
                                  </p:childTnLst>
                                </p:cTn>
                              </p:par>
                            </p:childTnLst>
                          </p:cTn>
                        </p:par>
                        <p:par>
                          <p:cTn id="592" fill="hold">
                            <p:stCondLst>
                              <p:cond delay="73500"/>
                            </p:stCondLst>
                            <p:childTnLst>
                              <p:par>
                                <p:cTn id="593" presetID="22" presetClass="entr" presetSubtype="8" fill="hold" nodeType="afterEffect">
                                  <p:stCondLst>
                                    <p:cond delay="0"/>
                                  </p:stCondLst>
                                  <p:childTnLst>
                                    <p:set>
                                      <p:cBhvr>
                                        <p:cTn id="594" dur="1" fill="hold">
                                          <p:stCondLst>
                                            <p:cond delay="0"/>
                                          </p:stCondLst>
                                        </p:cTn>
                                        <p:tgtEl>
                                          <p:spTgt spid="599"/>
                                        </p:tgtEl>
                                        <p:attrNameLst>
                                          <p:attrName>style.visibility</p:attrName>
                                        </p:attrNameLst>
                                      </p:cBhvr>
                                      <p:to>
                                        <p:strVal val="visible"/>
                                      </p:to>
                                    </p:set>
                                    <p:animEffect transition="in" filter="wipe(left)">
                                      <p:cBhvr>
                                        <p:cTn id="595" dur="500"/>
                                        <p:tgtEl>
                                          <p:spTgt spid="599"/>
                                        </p:tgtEl>
                                      </p:cBhvr>
                                    </p:animEffect>
                                  </p:childTnLst>
                                </p:cTn>
                              </p:par>
                            </p:childTnLst>
                          </p:cTn>
                        </p:par>
                        <p:par>
                          <p:cTn id="596" fill="hold">
                            <p:stCondLst>
                              <p:cond delay="74000"/>
                            </p:stCondLst>
                            <p:childTnLst>
                              <p:par>
                                <p:cTn id="597" presetID="22" presetClass="entr" presetSubtype="8" fill="hold" grpId="0" nodeType="afterEffect">
                                  <p:stCondLst>
                                    <p:cond delay="0"/>
                                  </p:stCondLst>
                                  <p:childTnLst>
                                    <p:set>
                                      <p:cBhvr>
                                        <p:cTn id="598" dur="1" fill="hold">
                                          <p:stCondLst>
                                            <p:cond delay="0"/>
                                          </p:stCondLst>
                                        </p:cTn>
                                        <p:tgtEl>
                                          <p:spTgt spid="600"/>
                                        </p:tgtEl>
                                        <p:attrNameLst>
                                          <p:attrName>style.visibility</p:attrName>
                                        </p:attrNameLst>
                                      </p:cBhvr>
                                      <p:to>
                                        <p:strVal val="visible"/>
                                      </p:to>
                                    </p:set>
                                    <p:animEffect transition="in" filter="wipe(left)">
                                      <p:cBhvr>
                                        <p:cTn id="599" dur="500"/>
                                        <p:tgtEl>
                                          <p:spTgt spid="600"/>
                                        </p:tgtEl>
                                      </p:cBhvr>
                                    </p:animEffect>
                                  </p:childTnLst>
                                </p:cTn>
                              </p:par>
                            </p:childTnLst>
                          </p:cTn>
                        </p:par>
                        <p:par>
                          <p:cTn id="600" fill="hold">
                            <p:stCondLst>
                              <p:cond delay="74500"/>
                            </p:stCondLst>
                            <p:childTnLst>
                              <p:par>
                                <p:cTn id="601" presetID="22" presetClass="entr" presetSubtype="8" fill="hold" nodeType="afterEffect">
                                  <p:stCondLst>
                                    <p:cond delay="0"/>
                                  </p:stCondLst>
                                  <p:childTnLst>
                                    <p:set>
                                      <p:cBhvr>
                                        <p:cTn id="602" dur="1" fill="hold">
                                          <p:stCondLst>
                                            <p:cond delay="0"/>
                                          </p:stCondLst>
                                        </p:cTn>
                                        <p:tgtEl>
                                          <p:spTgt spid="601"/>
                                        </p:tgtEl>
                                        <p:attrNameLst>
                                          <p:attrName>style.visibility</p:attrName>
                                        </p:attrNameLst>
                                      </p:cBhvr>
                                      <p:to>
                                        <p:strVal val="visible"/>
                                      </p:to>
                                    </p:set>
                                    <p:animEffect transition="in" filter="wipe(left)">
                                      <p:cBhvr>
                                        <p:cTn id="603" dur="500"/>
                                        <p:tgtEl>
                                          <p:spTgt spid="601"/>
                                        </p:tgtEl>
                                      </p:cBhvr>
                                    </p:animEffect>
                                  </p:childTnLst>
                                </p:cTn>
                              </p:par>
                            </p:childTnLst>
                          </p:cTn>
                        </p:par>
                        <p:par>
                          <p:cTn id="604" fill="hold">
                            <p:stCondLst>
                              <p:cond delay="75000"/>
                            </p:stCondLst>
                            <p:childTnLst>
                              <p:par>
                                <p:cTn id="605" presetID="22" presetClass="entr" presetSubtype="8" fill="hold" grpId="0" nodeType="afterEffect">
                                  <p:stCondLst>
                                    <p:cond delay="0"/>
                                  </p:stCondLst>
                                  <p:childTnLst>
                                    <p:set>
                                      <p:cBhvr>
                                        <p:cTn id="606" dur="1" fill="hold">
                                          <p:stCondLst>
                                            <p:cond delay="0"/>
                                          </p:stCondLst>
                                        </p:cTn>
                                        <p:tgtEl>
                                          <p:spTgt spid="602"/>
                                        </p:tgtEl>
                                        <p:attrNameLst>
                                          <p:attrName>style.visibility</p:attrName>
                                        </p:attrNameLst>
                                      </p:cBhvr>
                                      <p:to>
                                        <p:strVal val="visible"/>
                                      </p:to>
                                    </p:set>
                                    <p:animEffect transition="in" filter="wipe(left)">
                                      <p:cBhvr>
                                        <p:cTn id="607" dur="500"/>
                                        <p:tgtEl>
                                          <p:spTgt spid="602"/>
                                        </p:tgtEl>
                                      </p:cBhvr>
                                    </p:animEffect>
                                  </p:childTnLst>
                                </p:cTn>
                              </p:par>
                            </p:childTnLst>
                          </p:cTn>
                        </p:par>
                        <p:par>
                          <p:cTn id="608" fill="hold">
                            <p:stCondLst>
                              <p:cond delay="75500"/>
                            </p:stCondLst>
                            <p:childTnLst>
                              <p:par>
                                <p:cTn id="609" presetID="22" presetClass="entr" presetSubtype="8" fill="hold" nodeType="afterEffect">
                                  <p:stCondLst>
                                    <p:cond delay="0"/>
                                  </p:stCondLst>
                                  <p:childTnLst>
                                    <p:set>
                                      <p:cBhvr>
                                        <p:cTn id="610" dur="1" fill="hold">
                                          <p:stCondLst>
                                            <p:cond delay="0"/>
                                          </p:stCondLst>
                                        </p:cTn>
                                        <p:tgtEl>
                                          <p:spTgt spid="603"/>
                                        </p:tgtEl>
                                        <p:attrNameLst>
                                          <p:attrName>style.visibility</p:attrName>
                                        </p:attrNameLst>
                                      </p:cBhvr>
                                      <p:to>
                                        <p:strVal val="visible"/>
                                      </p:to>
                                    </p:set>
                                    <p:animEffect transition="in" filter="wipe(left)">
                                      <p:cBhvr>
                                        <p:cTn id="611" dur="500"/>
                                        <p:tgtEl>
                                          <p:spTgt spid="603"/>
                                        </p:tgtEl>
                                      </p:cBhvr>
                                    </p:animEffect>
                                  </p:childTnLst>
                                </p:cTn>
                              </p:par>
                            </p:childTnLst>
                          </p:cTn>
                        </p:par>
                        <p:par>
                          <p:cTn id="612" fill="hold">
                            <p:stCondLst>
                              <p:cond delay="76000"/>
                            </p:stCondLst>
                            <p:childTnLst>
                              <p:par>
                                <p:cTn id="613" presetID="22" presetClass="entr" presetSubtype="8" fill="hold" grpId="0" nodeType="afterEffect">
                                  <p:stCondLst>
                                    <p:cond delay="0"/>
                                  </p:stCondLst>
                                  <p:childTnLst>
                                    <p:set>
                                      <p:cBhvr>
                                        <p:cTn id="614" dur="1" fill="hold">
                                          <p:stCondLst>
                                            <p:cond delay="0"/>
                                          </p:stCondLst>
                                        </p:cTn>
                                        <p:tgtEl>
                                          <p:spTgt spid="604"/>
                                        </p:tgtEl>
                                        <p:attrNameLst>
                                          <p:attrName>style.visibility</p:attrName>
                                        </p:attrNameLst>
                                      </p:cBhvr>
                                      <p:to>
                                        <p:strVal val="visible"/>
                                      </p:to>
                                    </p:set>
                                    <p:animEffect transition="in" filter="wipe(left)">
                                      <p:cBhvr>
                                        <p:cTn id="615" dur="500"/>
                                        <p:tgtEl>
                                          <p:spTgt spid="604"/>
                                        </p:tgtEl>
                                      </p:cBhvr>
                                    </p:animEffect>
                                  </p:childTnLst>
                                </p:cTn>
                              </p:par>
                            </p:childTnLst>
                          </p:cTn>
                        </p:par>
                        <p:par>
                          <p:cTn id="616" fill="hold">
                            <p:stCondLst>
                              <p:cond delay="76500"/>
                            </p:stCondLst>
                            <p:childTnLst>
                              <p:par>
                                <p:cTn id="617" presetID="22" presetClass="entr" presetSubtype="8" fill="hold" nodeType="afterEffect">
                                  <p:stCondLst>
                                    <p:cond delay="0"/>
                                  </p:stCondLst>
                                  <p:childTnLst>
                                    <p:set>
                                      <p:cBhvr>
                                        <p:cTn id="618" dur="1" fill="hold">
                                          <p:stCondLst>
                                            <p:cond delay="0"/>
                                          </p:stCondLst>
                                        </p:cTn>
                                        <p:tgtEl>
                                          <p:spTgt spid="605"/>
                                        </p:tgtEl>
                                        <p:attrNameLst>
                                          <p:attrName>style.visibility</p:attrName>
                                        </p:attrNameLst>
                                      </p:cBhvr>
                                      <p:to>
                                        <p:strVal val="visible"/>
                                      </p:to>
                                    </p:set>
                                    <p:animEffect transition="in" filter="wipe(left)">
                                      <p:cBhvr>
                                        <p:cTn id="619" dur="500"/>
                                        <p:tgtEl>
                                          <p:spTgt spid="605"/>
                                        </p:tgtEl>
                                      </p:cBhvr>
                                    </p:animEffect>
                                  </p:childTnLst>
                                </p:cTn>
                              </p:par>
                            </p:childTnLst>
                          </p:cTn>
                        </p:par>
                        <p:par>
                          <p:cTn id="620" fill="hold">
                            <p:stCondLst>
                              <p:cond delay="77000"/>
                            </p:stCondLst>
                            <p:childTnLst>
                              <p:par>
                                <p:cTn id="621" presetID="22" presetClass="entr" presetSubtype="8" fill="hold" grpId="0" nodeType="afterEffect">
                                  <p:stCondLst>
                                    <p:cond delay="0"/>
                                  </p:stCondLst>
                                  <p:childTnLst>
                                    <p:set>
                                      <p:cBhvr>
                                        <p:cTn id="622" dur="1" fill="hold">
                                          <p:stCondLst>
                                            <p:cond delay="0"/>
                                          </p:stCondLst>
                                        </p:cTn>
                                        <p:tgtEl>
                                          <p:spTgt spid="606"/>
                                        </p:tgtEl>
                                        <p:attrNameLst>
                                          <p:attrName>style.visibility</p:attrName>
                                        </p:attrNameLst>
                                      </p:cBhvr>
                                      <p:to>
                                        <p:strVal val="visible"/>
                                      </p:to>
                                    </p:set>
                                    <p:animEffect transition="in" filter="wipe(left)">
                                      <p:cBhvr>
                                        <p:cTn id="623" dur="500"/>
                                        <p:tgtEl>
                                          <p:spTgt spid="606"/>
                                        </p:tgtEl>
                                      </p:cBhvr>
                                    </p:animEffect>
                                  </p:childTnLst>
                                </p:cTn>
                              </p:par>
                            </p:childTnLst>
                          </p:cTn>
                        </p:par>
                        <p:par>
                          <p:cTn id="624" fill="hold">
                            <p:stCondLst>
                              <p:cond delay="77500"/>
                            </p:stCondLst>
                            <p:childTnLst>
                              <p:par>
                                <p:cTn id="625" presetID="22" presetClass="entr" presetSubtype="8" fill="hold" nodeType="afterEffect">
                                  <p:stCondLst>
                                    <p:cond delay="0"/>
                                  </p:stCondLst>
                                  <p:childTnLst>
                                    <p:set>
                                      <p:cBhvr>
                                        <p:cTn id="626" dur="1" fill="hold">
                                          <p:stCondLst>
                                            <p:cond delay="0"/>
                                          </p:stCondLst>
                                        </p:cTn>
                                        <p:tgtEl>
                                          <p:spTgt spid="607"/>
                                        </p:tgtEl>
                                        <p:attrNameLst>
                                          <p:attrName>style.visibility</p:attrName>
                                        </p:attrNameLst>
                                      </p:cBhvr>
                                      <p:to>
                                        <p:strVal val="visible"/>
                                      </p:to>
                                    </p:set>
                                    <p:animEffect transition="in" filter="wipe(left)">
                                      <p:cBhvr>
                                        <p:cTn id="627" dur="500"/>
                                        <p:tgtEl>
                                          <p:spTgt spid="607"/>
                                        </p:tgtEl>
                                      </p:cBhvr>
                                    </p:animEffect>
                                  </p:childTnLst>
                                </p:cTn>
                              </p:par>
                            </p:childTnLst>
                          </p:cTn>
                        </p:par>
                        <p:par>
                          <p:cTn id="628" fill="hold">
                            <p:stCondLst>
                              <p:cond delay="78000"/>
                            </p:stCondLst>
                            <p:childTnLst>
                              <p:par>
                                <p:cTn id="629" presetID="22" presetClass="entr" presetSubtype="8" fill="hold" grpId="0" nodeType="afterEffect">
                                  <p:stCondLst>
                                    <p:cond delay="0"/>
                                  </p:stCondLst>
                                  <p:childTnLst>
                                    <p:set>
                                      <p:cBhvr>
                                        <p:cTn id="630" dur="1" fill="hold">
                                          <p:stCondLst>
                                            <p:cond delay="0"/>
                                          </p:stCondLst>
                                        </p:cTn>
                                        <p:tgtEl>
                                          <p:spTgt spid="608"/>
                                        </p:tgtEl>
                                        <p:attrNameLst>
                                          <p:attrName>style.visibility</p:attrName>
                                        </p:attrNameLst>
                                      </p:cBhvr>
                                      <p:to>
                                        <p:strVal val="visible"/>
                                      </p:to>
                                    </p:set>
                                    <p:animEffect transition="in" filter="wipe(left)">
                                      <p:cBhvr>
                                        <p:cTn id="631" dur="500"/>
                                        <p:tgtEl>
                                          <p:spTgt spid="608"/>
                                        </p:tgtEl>
                                      </p:cBhvr>
                                    </p:animEffect>
                                  </p:childTnLst>
                                </p:cTn>
                              </p:par>
                            </p:childTnLst>
                          </p:cTn>
                        </p:par>
                        <p:par>
                          <p:cTn id="632" fill="hold">
                            <p:stCondLst>
                              <p:cond delay="78500"/>
                            </p:stCondLst>
                            <p:childTnLst>
                              <p:par>
                                <p:cTn id="633" presetID="22" presetClass="entr" presetSubtype="8" fill="hold" nodeType="afterEffect">
                                  <p:stCondLst>
                                    <p:cond delay="0"/>
                                  </p:stCondLst>
                                  <p:childTnLst>
                                    <p:set>
                                      <p:cBhvr>
                                        <p:cTn id="634" dur="1" fill="hold">
                                          <p:stCondLst>
                                            <p:cond delay="0"/>
                                          </p:stCondLst>
                                        </p:cTn>
                                        <p:tgtEl>
                                          <p:spTgt spid="609"/>
                                        </p:tgtEl>
                                        <p:attrNameLst>
                                          <p:attrName>style.visibility</p:attrName>
                                        </p:attrNameLst>
                                      </p:cBhvr>
                                      <p:to>
                                        <p:strVal val="visible"/>
                                      </p:to>
                                    </p:set>
                                    <p:animEffect transition="in" filter="wipe(left)">
                                      <p:cBhvr>
                                        <p:cTn id="635" dur="500"/>
                                        <p:tgtEl>
                                          <p:spTgt spid="609"/>
                                        </p:tgtEl>
                                      </p:cBhvr>
                                    </p:animEffect>
                                  </p:childTnLst>
                                </p:cTn>
                              </p:par>
                            </p:childTnLst>
                          </p:cTn>
                        </p:par>
                        <p:par>
                          <p:cTn id="636" fill="hold">
                            <p:stCondLst>
                              <p:cond delay="79000"/>
                            </p:stCondLst>
                            <p:childTnLst>
                              <p:par>
                                <p:cTn id="637" presetID="22" presetClass="entr" presetSubtype="8" fill="hold" grpId="0" nodeType="afterEffect">
                                  <p:stCondLst>
                                    <p:cond delay="0"/>
                                  </p:stCondLst>
                                  <p:childTnLst>
                                    <p:set>
                                      <p:cBhvr>
                                        <p:cTn id="638" dur="1" fill="hold">
                                          <p:stCondLst>
                                            <p:cond delay="0"/>
                                          </p:stCondLst>
                                        </p:cTn>
                                        <p:tgtEl>
                                          <p:spTgt spid="610"/>
                                        </p:tgtEl>
                                        <p:attrNameLst>
                                          <p:attrName>style.visibility</p:attrName>
                                        </p:attrNameLst>
                                      </p:cBhvr>
                                      <p:to>
                                        <p:strVal val="visible"/>
                                      </p:to>
                                    </p:set>
                                    <p:animEffect transition="in" filter="wipe(left)">
                                      <p:cBhvr>
                                        <p:cTn id="639" dur="500"/>
                                        <p:tgtEl>
                                          <p:spTgt spid="610"/>
                                        </p:tgtEl>
                                      </p:cBhvr>
                                    </p:animEffect>
                                  </p:childTnLst>
                                </p:cTn>
                              </p:par>
                            </p:childTnLst>
                          </p:cTn>
                        </p:par>
                        <p:par>
                          <p:cTn id="640" fill="hold">
                            <p:stCondLst>
                              <p:cond delay="79500"/>
                            </p:stCondLst>
                            <p:childTnLst>
                              <p:par>
                                <p:cTn id="641" presetID="22" presetClass="entr" presetSubtype="8" fill="hold" nodeType="afterEffect">
                                  <p:stCondLst>
                                    <p:cond delay="0"/>
                                  </p:stCondLst>
                                  <p:childTnLst>
                                    <p:set>
                                      <p:cBhvr>
                                        <p:cTn id="642" dur="1" fill="hold">
                                          <p:stCondLst>
                                            <p:cond delay="0"/>
                                          </p:stCondLst>
                                        </p:cTn>
                                        <p:tgtEl>
                                          <p:spTgt spid="611"/>
                                        </p:tgtEl>
                                        <p:attrNameLst>
                                          <p:attrName>style.visibility</p:attrName>
                                        </p:attrNameLst>
                                      </p:cBhvr>
                                      <p:to>
                                        <p:strVal val="visible"/>
                                      </p:to>
                                    </p:set>
                                    <p:animEffect transition="in" filter="wipe(left)">
                                      <p:cBhvr>
                                        <p:cTn id="643" dur="500"/>
                                        <p:tgtEl>
                                          <p:spTgt spid="611"/>
                                        </p:tgtEl>
                                      </p:cBhvr>
                                    </p:animEffect>
                                  </p:childTnLst>
                                </p:cTn>
                              </p:par>
                            </p:childTnLst>
                          </p:cTn>
                        </p:par>
                        <p:par>
                          <p:cTn id="644" fill="hold">
                            <p:stCondLst>
                              <p:cond delay="80000"/>
                            </p:stCondLst>
                            <p:childTnLst>
                              <p:par>
                                <p:cTn id="645" presetID="22" presetClass="entr" presetSubtype="8" fill="hold" nodeType="afterEffect">
                                  <p:stCondLst>
                                    <p:cond delay="0"/>
                                  </p:stCondLst>
                                  <p:childTnLst>
                                    <p:set>
                                      <p:cBhvr>
                                        <p:cTn id="646" dur="1" fill="hold">
                                          <p:stCondLst>
                                            <p:cond delay="0"/>
                                          </p:stCondLst>
                                        </p:cTn>
                                        <p:tgtEl>
                                          <p:spTgt spid="613"/>
                                        </p:tgtEl>
                                        <p:attrNameLst>
                                          <p:attrName>style.visibility</p:attrName>
                                        </p:attrNameLst>
                                      </p:cBhvr>
                                      <p:to>
                                        <p:strVal val="visible"/>
                                      </p:to>
                                    </p:set>
                                    <p:animEffect transition="in" filter="wipe(left)">
                                      <p:cBhvr>
                                        <p:cTn id="647" dur="500"/>
                                        <p:tgtEl>
                                          <p:spTgt spid="613"/>
                                        </p:tgtEl>
                                      </p:cBhvr>
                                    </p:animEffect>
                                  </p:childTnLst>
                                </p:cTn>
                              </p:par>
                            </p:childTnLst>
                          </p:cTn>
                        </p:par>
                        <p:par>
                          <p:cTn id="648" fill="hold">
                            <p:stCondLst>
                              <p:cond delay="80500"/>
                            </p:stCondLst>
                            <p:childTnLst>
                              <p:par>
                                <p:cTn id="649" presetID="22" presetClass="entr" presetSubtype="8" fill="hold" grpId="0" nodeType="afterEffect">
                                  <p:stCondLst>
                                    <p:cond delay="0"/>
                                  </p:stCondLst>
                                  <p:childTnLst>
                                    <p:set>
                                      <p:cBhvr>
                                        <p:cTn id="650" dur="1" fill="hold">
                                          <p:stCondLst>
                                            <p:cond delay="0"/>
                                          </p:stCondLst>
                                        </p:cTn>
                                        <p:tgtEl>
                                          <p:spTgt spid="612"/>
                                        </p:tgtEl>
                                        <p:attrNameLst>
                                          <p:attrName>style.visibility</p:attrName>
                                        </p:attrNameLst>
                                      </p:cBhvr>
                                      <p:to>
                                        <p:strVal val="visible"/>
                                      </p:to>
                                    </p:set>
                                    <p:animEffect transition="in" filter="wipe(left)">
                                      <p:cBhvr>
                                        <p:cTn id="651" dur="500"/>
                                        <p:tgtEl>
                                          <p:spTgt spid="612"/>
                                        </p:tgtEl>
                                      </p:cBhvr>
                                    </p:animEffect>
                                  </p:childTnLst>
                                </p:cTn>
                              </p:par>
                            </p:childTnLst>
                          </p:cTn>
                        </p:par>
                        <p:par>
                          <p:cTn id="652" fill="hold">
                            <p:stCondLst>
                              <p:cond delay="81000"/>
                            </p:stCondLst>
                            <p:childTnLst>
                              <p:par>
                                <p:cTn id="653" presetID="22" presetClass="entr" presetSubtype="8" fill="hold" nodeType="afterEffect">
                                  <p:stCondLst>
                                    <p:cond delay="0"/>
                                  </p:stCondLst>
                                  <p:childTnLst>
                                    <p:set>
                                      <p:cBhvr>
                                        <p:cTn id="654" dur="1" fill="hold">
                                          <p:stCondLst>
                                            <p:cond delay="0"/>
                                          </p:stCondLst>
                                        </p:cTn>
                                        <p:tgtEl>
                                          <p:spTgt spid="614"/>
                                        </p:tgtEl>
                                        <p:attrNameLst>
                                          <p:attrName>style.visibility</p:attrName>
                                        </p:attrNameLst>
                                      </p:cBhvr>
                                      <p:to>
                                        <p:strVal val="visible"/>
                                      </p:to>
                                    </p:set>
                                    <p:animEffect transition="in" filter="wipe(left)">
                                      <p:cBhvr>
                                        <p:cTn id="655" dur="500"/>
                                        <p:tgtEl>
                                          <p:spTgt spid="614"/>
                                        </p:tgtEl>
                                      </p:cBhvr>
                                    </p:animEffect>
                                  </p:childTnLst>
                                </p:cTn>
                              </p:par>
                            </p:childTnLst>
                          </p:cTn>
                        </p:par>
                        <p:par>
                          <p:cTn id="656" fill="hold">
                            <p:stCondLst>
                              <p:cond delay="81500"/>
                            </p:stCondLst>
                            <p:childTnLst>
                              <p:par>
                                <p:cTn id="657" presetID="22" presetClass="entr" presetSubtype="8" fill="hold" nodeType="afterEffect">
                                  <p:stCondLst>
                                    <p:cond delay="0"/>
                                  </p:stCondLst>
                                  <p:childTnLst>
                                    <p:set>
                                      <p:cBhvr>
                                        <p:cTn id="658" dur="1" fill="hold">
                                          <p:stCondLst>
                                            <p:cond delay="0"/>
                                          </p:stCondLst>
                                        </p:cTn>
                                        <p:tgtEl>
                                          <p:spTgt spid="617"/>
                                        </p:tgtEl>
                                        <p:attrNameLst>
                                          <p:attrName>style.visibility</p:attrName>
                                        </p:attrNameLst>
                                      </p:cBhvr>
                                      <p:to>
                                        <p:strVal val="visible"/>
                                      </p:to>
                                    </p:set>
                                    <p:animEffect transition="in" filter="wipe(left)">
                                      <p:cBhvr>
                                        <p:cTn id="659" dur="500"/>
                                        <p:tgtEl>
                                          <p:spTgt spid="617"/>
                                        </p:tgtEl>
                                      </p:cBhvr>
                                    </p:animEffect>
                                  </p:childTnLst>
                                </p:cTn>
                              </p:par>
                            </p:childTnLst>
                          </p:cTn>
                        </p:par>
                        <p:par>
                          <p:cTn id="660" fill="hold">
                            <p:stCondLst>
                              <p:cond delay="82000"/>
                            </p:stCondLst>
                            <p:childTnLst>
                              <p:par>
                                <p:cTn id="661" presetID="22" presetClass="entr" presetSubtype="8" fill="hold" grpId="0" nodeType="afterEffect">
                                  <p:stCondLst>
                                    <p:cond delay="0"/>
                                  </p:stCondLst>
                                  <p:childTnLst>
                                    <p:set>
                                      <p:cBhvr>
                                        <p:cTn id="662" dur="1" fill="hold">
                                          <p:stCondLst>
                                            <p:cond delay="0"/>
                                          </p:stCondLst>
                                        </p:cTn>
                                        <p:tgtEl>
                                          <p:spTgt spid="623"/>
                                        </p:tgtEl>
                                        <p:attrNameLst>
                                          <p:attrName>style.visibility</p:attrName>
                                        </p:attrNameLst>
                                      </p:cBhvr>
                                      <p:to>
                                        <p:strVal val="visible"/>
                                      </p:to>
                                    </p:set>
                                    <p:animEffect transition="in" filter="wipe(left)">
                                      <p:cBhvr>
                                        <p:cTn id="663" dur="500"/>
                                        <p:tgtEl>
                                          <p:spTgt spid="623"/>
                                        </p:tgtEl>
                                      </p:cBhvr>
                                    </p:animEffect>
                                  </p:childTnLst>
                                </p:cTn>
                              </p:par>
                            </p:childTnLst>
                          </p:cTn>
                        </p:par>
                        <p:par>
                          <p:cTn id="664" fill="hold">
                            <p:stCondLst>
                              <p:cond delay="82500"/>
                            </p:stCondLst>
                            <p:childTnLst>
                              <p:par>
                                <p:cTn id="665" presetID="22" presetClass="entr" presetSubtype="8" fill="hold" grpId="0" nodeType="afterEffect">
                                  <p:stCondLst>
                                    <p:cond delay="0"/>
                                  </p:stCondLst>
                                  <p:childTnLst>
                                    <p:set>
                                      <p:cBhvr>
                                        <p:cTn id="666" dur="1" fill="hold">
                                          <p:stCondLst>
                                            <p:cond delay="0"/>
                                          </p:stCondLst>
                                        </p:cTn>
                                        <p:tgtEl>
                                          <p:spTgt spid="624"/>
                                        </p:tgtEl>
                                        <p:attrNameLst>
                                          <p:attrName>style.visibility</p:attrName>
                                        </p:attrNameLst>
                                      </p:cBhvr>
                                      <p:to>
                                        <p:strVal val="visible"/>
                                      </p:to>
                                    </p:set>
                                    <p:animEffect transition="in" filter="wipe(left)">
                                      <p:cBhvr>
                                        <p:cTn id="667" dur="500"/>
                                        <p:tgtEl>
                                          <p:spTgt spid="624"/>
                                        </p:tgtEl>
                                      </p:cBhvr>
                                    </p:animEffect>
                                  </p:childTnLst>
                                </p:cTn>
                              </p:par>
                            </p:childTnLst>
                          </p:cTn>
                        </p:par>
                        <p:par>
                          <p:cTn id="668" fill="hold">
                            <p:stCondLst>
                              <p:cond delay="83000"/>
                            </p:stCondLst>
                            <p:childTnLst>
                              <p:par>
                                <p:cTn id="669" presetID="22" presetClass="entr" presetSubtype="8" fill="hold" nodeType="afterEffect">
                                  <p:stCondLst>
                                    <p:cond delay="0"/>
                                  </p:stCondLst>
                                  <p:childTnLst>
                                    <p:set>
                                      <p:cBhvr>
                                        <p:cTn id="670" dur="1" fill="hold">
                                          <p:stCondLst>
                                            <p:cond delay="0"/>
                                          </p:stCondLst>
                                        </p:cTn>
                                        <p:tgtEl>
                                          <p:spTgt spid="626"/>
                                        </p:tgtEl>
                                        <p:attrNameLst>
                                          <p:attrName>style.visibility</p:attrName>
                                        </p:attrNameLst>
                                      </p:cBhvr>
                                      <p:to>
                                        <p:strVal val="visible"/>
                                      </p:to>
                                    </p:set>
                                    <p:animEffect transition="in" filter="wipe(left)">
                                      <p:cBhvr>
                                        <p:cTn id="671" dur="500"/>
                                        <p:tgtEl>
                                          <p:spTgt spid="626"/>
                                        </p:tgtEl>
                                      </p:cBhvr>
                                    </p:animEffect>
                                  </p:childTnLst>
                                </p:cTn>
                              </p:par>
                            </p:childTnLst>
                          </p:cTn>
                        </p:par>
                        <p:par>
                          <p:cTn id="672" fill="hold">
                            <p:stCondLst>
                              <p:cond delay="83500"/>
                            </p:stCondLst>
                            <p:childTnLst>
                              <p:par>
                                <p:cTn id="673" presetID="22" presetClass="entr" presetSubtype="8" fill="hold" grpId="0" nodeType="afterEffect">
                                  <p:stCondLst>
                                    <p:cond delay="0"/>
                                  </p:stCondLst>
                                  <p:childTnLst>
                                    <p:set>
                                      <p:cBhvr>
                                        <p:cTn id="674" dur="1" fill="hold">
                                          <p:stCondLst>
                                            <p:cond delay="0"/>
                                          </p:stCondLst>
                                        </p:cTn>
                                        <p:tgtEl>
                                          <p:spTgt spid="625"/>
                                        </p:tgtEl>
                                        <p:attrNameLst>
                                          <p:attrName>style.visibility</p:attrName>
                                        </p:attrNameLst>
                                      </p:cBhvr>
                                      <p:to>
                                        <p:strVal val="visible"/>
                                      </p:to>
                                    </p:set>
                                    <p:animEffect transition="in" filter="wipe(left)">
                                      <p:cBhvr>
                                        <p:cTn id="675" dur="500"/>
                                        <p:tgtEl>
                                          <p:spTgt spid="625"/>
                                        </p:tgtEl>
                                      </p:cBhvr>
                                    </p:animEffect>
                                  </p:childTnLst>
                                </p:cTn>
                              </p:par>
                            </p:childTnLst>
                          </p:cTn>
                        </p:par>
                        <p:par>
                          <p:cTn id="676" fill="hold">
                            <p:stCondLst>
                              <p:cond delay="84000"/>
                            </p:stCondLst>
                            <p:childTnLst>
                              <p:par>
                                <p:cTn id="677" presetID="22" presetClass="entr" presetSubtype="8" fill="hold" nodeType="afterEffect">
                                  <p:stCondLst>
                                    <p:cond delay="0"/>
                                  </p:stCondLst>
                                  <p:childTnLst>
                                    <p:set>
                                      <p:cBhvr>
                                        <p:cTn id="678" dur="1" fill="hold">
                                          <p:stCondLst>
                                            <p:cond delay="0"/>
                                          </p:stCondLst>
                                        </p:cTn>
                                        <p:tgtEl>
                                          <p:spTgt spid="628"/>
                                        </p:tgtEl>
                                        <p:attrNameLst>
                                          <p:attrName>style.visibility</p:attrName>
                                        </p:attrNameLst>
                                      </p:cBhvr>
                                      <p:to>
                                        <p:strVal val="visible"/>
                                      </p:to>
                                    </p:set>
                                    <p:animEffect transition="in" filter="wipe(left)">
                                      <p:cBhvr>
                                        <p:cTn id="679" dur="500"/>
                                        <p:tgtEl>
                                          <p:spTgt spid="628"/>
                                        </p:tgtEl>
                                      </p:cBhvr>
                                    </p:animEffect>
                                  </p:childTnLst>
                                </p:cTn>
                              </p:par>
                            </p:childTnLst>
                          </p:cTn>
                        </p:par>
                        <p:par>
                          <p:cTn id="680" fill="hold">
                            <p:stCondLst>
                              <p:cond delay="84500"/>
                            </p:stCondLst>
                            <p:childTnLst>
                              <p:par>
                                <p:cTn id="681" presetID="22" presetClass="entr" presetSubtype="8" fill="hold" grpId="0" nodeType="afterEffect">
                                  <p:stCondLst>
                                    <p:cond delay="0"/>
                                  </p:stCondLst>
                                  <p:childTnLst>
                                    <p:set>
                                      <p:cBhvr>
                                        <p:cTn id="682" dur="1" fill="hold">
                                          <p:stCondLst>
                                            <p:cond delay="0"/>
                                          </p:stCondLst>
                                        </p:cTn>
                                        <p:tgtEl>
                                          <p:spTgt spid="627"/>
                                        </p:tgtEl>
                                        <p:attrNameLst>
                                          <p:attrName>style.visibility</p:attrName>
                                        </p:attrNameLst>
                                      </p:cBhvr>
                                      <p:to>
                                        <p:strVal val="visible"/>
                                      </p:to>
                                    </p:set>
                                    <p:animEffect transition="in" filter="wipe(left)">
                                      <p:cBhvr>
                                        <p:cTn id="683" dur="500"/>
                                        <p:tgtEl>
                                          <p:spTgt spid="627"/>
                                        </p:tgtEl>
                                      </p:cBhvr>
                                    </p:animEffect>
                                  </p:childTnLst>
                                </p:cTn>
                              </p:par>
                            </p:childTnLst>
                          </p:cTn>
                        </p:par>
                        <p:par>
                          <p:cTn id="684" fill="hold">
                            <p:stCondLst>
                              <p:cond delay="85000"/>
                            </p:stCondLst>
                            <p:childTnLst>
                              <p:par>
                                <p:cTn id="685" presetID="22" presetClass="entr" presetSubtype="8" fill="hold" nodeType="afterEffect">
                                  <p:stCondLst>
                                    <p:cond delay="0"/>
                                  </p:stCondLst>
                                  <p:childTnLst>
                                    <p:set>
                                      <p:cBhvr>
                                        <p:cTn id="686" dur="1" fill="hold">
                                          <p:stCondLst>
                                            <p:cond delay="0"/>
                                          </p:stCondLst>
                                        </p:cTn>
                                        <p:tgtEl>
                                          <p:spTgt spid="629"/>
                                        </p:tgtEl>
                                        <p:attrNameLst>
                                          <p:attrName>style.visibility</p:attrName>
                                        </p:attrNameLst>
                                      </p:cBhvr>
                                      <p:to>
                                        <p:strVal val="visible"/>
                                      </p:to>
                                    </p:set>
                                    <p:animEffect transition="in" filter="wipe(left)">
                                      <p:cBhvr>
                                        <p:cTn id="687" dur="500"/>
                                        <p:tgtEl>
                                          <p:spTgt spid="629"/>
                                        </p:tgtEl>
                                      </p:cBhvr>
                                    </p:animEffect>
                                  </p:childTnLst>
                                </p:cTn>
                              </p:par>
                            </p:childTnLst>
                          </p:cTn>
                        </p:par>
                        <p:par>
                          <p:cTn id="688" fill="hold">
                            <p:stCondLst>
                              <p:cond delay="85500"/>
                            </p:stCondLst>
                            <p:childTnLst>
                              <p:par>
                                <p:cTn id="689" presetID="22" presetClass="entr" presetSubtype="8" fill="hold" grpId="0" nodeType="afterEffect">
                                  <p:stCondLst>
                                    <p:cond delay="0"/>
                                  </p:stCondLst>
                                  <p:childTnLst>
                                    <p:set>
                                      <p:cBhvr>
                                        <p:cTn id="690" dur="1" fill="hold">
                                          <p:stCondLst>
                                            <p:cond delay="0"/>
                                          </p:stCondLst>
                                        </p:cTn>
                                        <p:tgtEl>
                                          <p:spTgt spid="630"/>
                                        </p:tgtEl>
                                        <p:attrNameLst>
                                          <p:attrName>style.visibility</p:attrName>
                                        </p:attrNameLst>
                                      </p:cBhvr>
                                      <p:to>
                                        <p:strVal val="visible"/>
                                      </p:to>
                                    </p:set>
                                    <p:animEffect transition="in" filter="wipe(left)">
                                      <p:cBhvr>
                                        <p:cTn id="691" dur="500"/>
                                        <p:tgtEl>
                                          <p:spTgt spid="630"/>
                                        </p:tgtEl>
                                      </p:cBhvr>
                                    </p:animEffect>
                                  </p:childTnLst>
                                </p:cTn>
                              </p:par>
                            </p:childTnLst>
                          </p:cTn>
                        </p:par>
                        <p:par>
                          <p:cTn id="692" fill="hold">
                            <p:stCondLst>
                              <p:cond delay="86000"/>
                            </p:stCondLst>
                            <p:childTnLst>
                              <p:par>
                                <p:cTn id="693" presetID="22" presetClass="entr" presetSubtype="8" fill="hold" nodeType="afterEffect">
                                  <p:stCondLst>
                                    <p:cond delay="0"/>
                                  </p:stCondLst>
                                  <p:childTnLst>
                                    <p:set>
                                      <p:cBhvr>
                                        <p:cTn id="694" dur="1" fill="hold">
                                          <p:stCondLst>
                                            <p:cond delay="0"/>
                                          </p:stCondLst>
                                        </p:cTn>
                                        <p:tgtEl>
                                          <p:spTgt spid="632"/>
                                        </p:tgtEl>
                                        <p:attrNameLst>
                                          <p:attrName>style.visibility</p:attrName>
                                        </p:attrNameLst>
                                      </p:cBhvr>
                                      <p:to>
                                        <p:strVal val="visible"/>
                                      </p:to>
                                    </p:set>
                                    <p:animEffect transition="in" filter="wipe(left)">
                                      <p:cBhvr>
                                        <p:cTn id="695" dur="500"/>
                                        <p:tgtEl>
                                          <p:spTgt spid="632"/>
                                        </p:tgtEl>
                                      </p:cBhvr>
                                    </p:animEffect>
                                  </p:childTnLst>
                                </p:cTn>
                              </p:par>
                            </p:childTnLst>
                          </p:cTn>
                        </p:par>
                        <p:par>
                          <p:cTn id="696" fill="hold">
                            <p:stCondLst>
                              <p:cond delay="86500"/>
                            </p:stCondLst>
                            <p:childTnLst>
                              <p:par>
                                <p:cTn id="697" presetID="22" presetClass="entr" presetSubtype="8" fill="hold" grpId="0" nodeType="afterEffect">
                                  <p:stCondLst>
                                    <p:cond delay="0"/>
                                  </p:stCondLst>
                                  <p:childTnLst>
                                    <p:set>
                                      <p:cBhvr>
                                        <p:cTn id="698" dur="1" fill="hold">
                                          <p:stCondLst>
                                            <p:cond delay="0"/>
                                          </p:stCondLst>
                                        </p:cTn>
                                        <p:tgtEl>
                                          <p:spTgt spid="631"/>
                                        </p:tgtEl>
                                        <p:attrNameLst>
                                          <p:attrName>style.visibility</p:attrName>
                                        </p:attrNameLst>
                                      </p:cBhvr>
                                      <p:to>
                                        <p:strVal val="visible"/>
                                      </p:to>
                                    </p:set>
                                    <p:animEffect transition="in" filter="wipe(left)">
                                      <p:cBhvr>
                                        <p:cTn id="699" dur="500"/>
                                        <p:tgtEl>
                                          <p:spTgt spid="631"/>
                                        </p:tgtEl>
                                      </p:cBhvr>
                                    </p:animEffect>
                                  </p:childTnLst>
                                </p:cTn>
                              </p:par>
                            </p:childTnLst>
                          </p:cTn>
                        </p:par>
                        <p:par>
                          <p:cTn id="700" fill="hold">
                            <p:stCondLst>
                              <p:cond delay="87000"/>
                            </p:stCondLst>
                            <p:childTnLst>
                              <p:par>
                                <p:cTn id="701" presetID="22" presetClass="entr" presetSubtype="8" fill="hold" nodeType="afterEffect">
                                  <p:stCondLst>
                                    <p:cond delay="0"/>
                                  </p:stCondLst>
                                  <p:childTnLst>
                                    <p:set>
                                      <p:cBhvr>
                                        <p:cTn id="702" dur="1" fill="hold">
                                          <p:stCondLst>
                                            <p:cond delay="0"/>
                                          </p:stCondLst>
                                        </p:cTn>
                                        <p:tgtEl>
                                          <p:spTgt spid="634"/>
                                        </p:tgtEl>
                                        <p:attrNameLst>
                                          <p:attrName>style.visibility</p:attrName>
                                        </p:attrNameLst>
                                      </p:cBhvr>
                                      <p:to>
                                        <p:strVal val="visible"/>
                                      </p:to>
                                    </p:set>
                                    <p:animEffect transition="in" filter="wipe(left)">
                                      <p:cBhvr>
                                        <p:cTn id="703" dur="500"/>
                                        <p:tgtEl>
                                          <p:spTgt spid="634"/>
                                        </p:tgtEl>
                                      </p:cBhvr>
                                    </p:animEffect>
                                  </p:childTnLst>
                                </p:cTn>
                              </p:par>
                            </p:childTnLst>
                          </p:cTn>
                        </p:par>
                        <p:par>
                          <p:cTn id="704" fill="hold">
                            <p:stCondLst>
                              <p:cond delay="87500"/>
                            </p:stCondLst>
                            <p:childTnLst>
                              <p:par>
                                <p:cTn id="705" presetID="22" presetClass="entr" presetSubtype="8" fill="hold" grpId="0" nodeType="afterEffect">
                                  <p:stCondLst>
                                    <p:cond delay="0"/>
                                  </p:stCondLst>
                                  <p:childTnLst>
                                    <p:set>
                                      <p:cBhvr>
                                        <p:cTn id="706" dur="1" fill="hold">
                                          <p:stCondLst>
                                            <p:cond delay="0"/>
                                          </p:stCondLst>
                                        </p:cTn>
                                        <p:tgtEl>
                                          <p:spTgt spid="633"/>
                                        </p:tgtEl>
                                        <p:attrNameLst>
                                          <p:attrName>style.visibility</p:attrName>
                                        </p:attrNameLst>
                                      </p:cBhvr>
                                      <p:to>
                                        <p:strVal val="visible"/>
                                      </p:to>
                                    </p:set>
                                    <p:animEffect transition="in" filter="wipe(left)">
                                      <p:cBhvr>
                                        <p:cTn id="707" dur="500"/>
                                        <p:tgtEl>
                                          <p:spTgt spid="633"/>
                                        </p:tgtEl>
                                      </p:cBhvr>
                                    </p:animEffect>
                                  </p:childTnLst>
                                </p:cTn>
                              </p:par>
                            </p:childTnLst>
                          </p:cTn>
                        </p:par>
                        <p:par>
                          <p:cTn id="708" fill="hold">
                            <p:stCondLst>
                              <p:cond delay="88000"/>
                            </p:stCondLst>
                            <p:childTnLst>
                              <p:par>
                                <p:cTn id="709" presetID="22" presetClass="entr" presetSubtype="8" fill="hold" nodeType="afterEffect">
                                  <p:stCondLst>
                                    <p:cond delay="0"/>
                                  </p:stCondLst>
                                  <p:childTnLst>
                                    <p:set>
                                      <p:cBhvr>
                                        <p:cTn id="710" dur="1" fill="hold">
                                          <p:stCondLst>
                                            <p:cond delay="0"/>
                                          </p:stCondLst>
                                        </p:cTn>
                                        <p:tgtEl>
                                          <p:spTgt spid="635"/>
                                        </p:tgtEl>
                                        <p:attrNameLst>
                                          <p:attrName>style.visibility</p:attrName>
                                        </p:attrNameLst>
                                      </p:cBhvr>
                                      <p:to>
                                        <p:strVal val="visible"/>
                                      </p:to>
                                    </p:set>
                                    <p:animEffect transition="in" filter="wipe(left)">
                                      <p:cBhvr>
                                        <p:cTn id="711" dur="500"/>
                                        <p:tgtEl>
                                          <p:spTgt spid="635"/>
                                        </p:tgtEl>
                                      </p:cBhvr>
                                    </p:animEffect>
                                  </p:childTnLst>
                                </p:cTn>
                              </p:par>
                            </p:childTnLst>
                          </p:cTn>
                        </p:par>
                        <p:par>
                          <p:cTn id="712" fill="hold">
                            <p:stCondLst>
                              <p:cond delay="88500"/>
                            </p:stCondLst>
                            <p:childTnLst>
                              <p:par>
                                <p:cTn id="713" presetID="22" presetClass="entr" presetSubtype="8" fill="hold" nodeType="afterEffect">
                                  <p:stCondLst>
                                    <p:cond delay="0"/>
                                  </p:stCondLst>
                                  <p:childTnLst>
                                    <p:set>
                                      <p:cBhvr>
                                        <p:cTn id="714" dur="1" fill="hold">
                                          <p:stCondLst>
                                            <p:cond delay="0"/>
                                          </p:stCondLst>
                                        </p:cTn>
                                        <p:tgtEl>
                                          <p:spTgt spid="636"/>
                                        </p:tgtEl>
                                        <p:attrNameLst>
                                          <p:attrName>style.visibility</p:attrName>
                                        </p:attrNameLst>
                                      </p:cBhvr>
                                      <p:to>
                                        <p:strVal val="visible"/>
                                      </p:to>
                                    </p:set>
                                    <p:animEffect transition="in" filter="wipe(left)">
                                      <p:cBhvr>
                                        <p:cTn id="715" dur="500"/>
                                        <p:tgtEl>
                                          <p:spTgt spid="636"/>
                                        </p:tgtEl>
                                      </p:cBhvr>
                                    </p:animEffect>
                                  </p:childTnLst>
                                </p:cTn>
                              </p:par>
                            </p:childTnLst>
                          </p:cTn>
                        </p:par>
                        <p:par>
                          <p:cTn id="716" fill="hold">
                            <p:stCondLst>
                              <p:cond delay="89000"/>
                            </p:stCondLst>
                            <p:childTnLst>
                              <p:par>
                                <p:cTn id="717" presetID="22" presetClass="entr" presetSubtype="8" fill="hold" grpId="0" nodeType="afterEffect">
                                  <p:stCondLst>
                                    <p:cond delay="0"/>
                                  </p:stCondLst>
                                  <p:childTnLst>
                                    <p:set>
                                      <p:cBhvr>
                                        <p:cTn id="718" dur="1" fill="hold">
                                          <p:stCondLst>
                                            <p:cond delay="0"/>
                                          </p:stCondLst>
                                        </p:cTn>
                                        <p:tgtEl>
                                          <p:spTgt spid="637"/>
                                        </p:tgtEl>
                                        <p:attrNameLst>
                                          <p:attrName>style.visibility</p:attrName>
                                        </p:attrNameLst>
                                      </p:cBhvr>
                                      <p:to>
                                        <p:strVal val="visible"/>
                                      </p:to>
                                    </p:set>
                                    <p:animEffect transition="in" filter="wipe(left)">
                                      <p:cBhvr>
                                        <p:cTn id="719" dur="500"/>
                                        <p:tgtEl>
                                          <p:spTgt spid="637"/>
                                        </p:tgtEl>
                                      </p:cBhvr>
                                    </p:animEffect>
                                  </p:childTnLst>
                                </p:cTn>
                              </p:par>
                            </p:childTnLst>
                          </p:cTn>
                        </p:par>
                        <p:par>
                          <p:cTn id="720" fill="hold">
                            <p:stCondLst>
                              <p:cond delay="89500"/>
                            </p:stCondLst>
                            <p:childTnLst>
                              <p:par>
                                <p:cTn id="721" presetID="22" presetClass="entr" presetSubtype="8" fill="hold" grpId="0" nodeType="afterEffect">
                                  <p:stCondLst>
                                    <p:cond delay="0"/>
                                  </p:stCondLst>
                                  <p:childTnLst>
                                    <p:set>
                                      <p:cBhvr>
                                        <p:cTn id="722" dur="1" fill="hold">
                                          <p:stCondLst>
                                            <p:cond delay="0"/>
                                          </p:stCondLst>
                                        </p:cTn>
                                        <p:tgtEl>
                                          <p:spTgt spid="638"/>
                                        </p:tgtEl>
                                        <p:attrNameLst>
                                          <p:attrName>style.visibility</p:attrName>
                                        </p:attrNameLst>
                                      </p:cBhvr>
                                      <p:to>
                                        <p:strVal val="visible"/>
                                      </p:to>
                                    </p:set>
                                    <p:animEffect transition="in" filter="wipe(left)">
                                      <p:cBhvr>
                                        <p:cTn id="723" dur="500"/>
                                        <p:tgtEl>
                                          <p:spTgt spid="638"/>
                                        </p:tgtEl>
                                      </p:cBhvr>
                                    </p:animEffect>
                                  </p:childTnLst>
                                </p:cTn>
                              </p:par>
                            </p:childTnLst>
                          </p:cTn>
                        </p:par>
                        <p:par>
                          <p:cTn id="724" fill="hold">
                            <p:stCondLst>
                              <p:cond delay="90000"/>
                            </p:stCondLst>
                            <p:childTnLst>
                              <p:par>
                                <p:cTn id="725" presetID="22" presetClass="entr" presetSubtype="8" fill="hold" grpId="0" nodeType="afterEffect">
                                  <p:stCondLst>
                                    <p:cond delay="0"/>
                                  </p:stCondLst>
                                  <p:childTnLst>
                                    <p:set>
                                      <p:cBhvr>
                                        <p:cTn id="726" dur="1" fill="hold">
                                          <p:stCondLst>
                                            <p:cond delay="0"/>
                                          </p:stCondLst>
                                        </p:cTn>
                                        <p:tgtEl>
                                          <p:spTgt spid="639"/>
                                        </p:tgtEl>
                                        <p:attrNameLst>
                                          <p:attrName>style.visibility</p:attrName>
                                        </p:attrNameLst>
                                      </p:cBhvr>
                                      <p:to>
                                        <p:strVal val="visible"/>
                                      </p:to>
                                    </p:set>
                                    <p:animEffect transition="in" filter="wipe(left)">
                                      <p:cBhvr>
                                        <p:cTn id="727" dur="500"/>
                                        <p:tgtEl>
                                          <p:spTgt spid="639"/>
                                        </p:tgtEl>
                                      </p:cBhvr>
                                    </p:animEffect>
                                  </p:childTnLst>
                                </p:cTn>
                              </p:par>
                            </p:childTnLst>
                          </p:cTn>
                        </p:par>
                        <p:par>
                          <p:cTn id="728" fill="hold">
                            <p:stCondLst>
                              <p:cond delay="90500"/>
                            </p:stCondLst>
                            <p:childTnLst>
                              <p:par>
                                <p:cTn id="729" presetID="22" presetClass="entr" presetSubtype="8" fill="hold" nodeType="afterEffect">
                                  <p:stCondLst>
                                    <p:cond delay="0"/>
                                  </p:stCondLst>
                                  <p:childTnLst>
                                    <p:set>
                                      <p:cBhvr>
                                        <p:cTn id="730" dur="1" fill="hold">
                                          <p:stCondLst>
                                            <p:cond delay="0"/>
                                          </p:stCondLst>
                                        </p:cTn>
                                        <p:tgtEl>
                                          <p:spTgt spid="641"/>
                                        </p:tgtEl>
                                        <p:attrNameLst>
                                          <p:attrName>style.visibility</p:attrName>
                                        </p:attrNameLst>
                                      </p:cBhvr>
                                      <p:to>
                                        <p:strVal val="visible"/>
                                      </p:to>
                                    </p:set>
                                    <p:animEffect transition="in" filter="wipe(left)">
                                      <p:cBhvr>
                                        <p:cTn id="731" dur="500"/>
                                        <p:tgtEl>
                                          <p:spTgt spid="641"/>
                                        </p:tgtEl>
                                      </p:cBhvr>
                                    </p:animEffect>
                                  </p:childTnLst>
                                </p:cTn>
                              </p:par>
                            </p:childTnLst>
                          </p:cTn>
                        </p:par>
                        <p:par>
                          <p:cTn id="732" fill="hold">
                            <p:stCondLst>
                              <p:cond delay="91000"/>
                            </p:stCondLst>
                            <p:childTnLst>
                              <p:par>
                                <p:cTn id="733" presetID="22" presetClass="entr" presetSubtype="8" fill="hold" grpId="0" nodeType="afterEffect">
                                  <p:stCondLst>
                                    <p:cond delay="0"/>
                                  </p:stCondLst>
                                  <p:childTnLst>
                                    <p:set>
                                      <p:cBhvr>
                                        <p:cTn id="734" dur="1" fill="hold">
                                          <p:stCondLst>
                                            <p:cond delay="0"/>
                                          </p:stCondLst>
                                        </p:cTn>
                                        <p:tgtEl>
                                          <p:spTgt spid="640"/>
                                        </p:tgtEl>
                                        <p:attrNameLst>
                                          <p:attrName>style.visibility</p:attrName>
                                        </p:attrNameLst>
                                      </p:cBhvr>
                                      <p:to>
                                        <p:strVal val="visible"/>
                                      </p:to>
                                    </p:set>
                                    <p:animEffect transition="in" filter="wipe(left)">
                                      <p:cBhvr>
                                        <p:cTn id="735" dur="500"/>
                                        <p:tgtEl>
                                          <p:spTgt spid="640"/>
                                        </p:tgtEl>
                                      </p:cBhvr>
                                    </p:animEffect>
                                  </p:childTnLst>
                                </p:cTn>
                              </p:par>
                            </p:childTnLst>
                          </p:cTn>
                        </p:par>
                        <p:par>
                          <p:cTn id="736" fill="hold">
                            <p:stCondLst>
                              <p:cond delay="91500"/>
                            </p:stCondLst>
                            <p:childTnLst>
                              <p:par>
                                <p:cTn id="737" presetID="22" presetClass="entr" presetSubtype="8" fill="hold" nodeType="afterEffect">
                                  <p:stCondLst>
                                    <p:cond delay="0"/>
                                  </p:stCondLst>
                                  <p:childTnLst>
                                    <p:set>
                                      <p:cBhvr>
                                        <p:cTn id="738" dur="1" fill="hold">
                                          <p:stCondLst>
                                            <p:cond delay="0"/>
                                          </p:stCondLst>
                                        </p:cTn>
                                        <p:tgtEl>
                                          <p:spTgt spid="643"/>
                                        </p:tgtEl>
                                        <p:attrNameLst>
                                          <p:attrName>style.visibility</p:attrName>
                                        </p:attrNameLst>
                                      </p:cBhvr>
                                      <p:to>
                                        <p:strVal val="visible"/>
                                      </p:to>
                                    </p:set>
                                    <p:animEffect transition="in" filter="wipe(left)">
                                      <p:cBhvr>
                                        <p:cTn id="739" dur="500"/>
                                        <p:tgtEl>
                                          <p:spTgt spid="643"/>
                                        </p:tgtEl>
                                      </p:cBhvr>
                                    </p:animEffect>
                                  </p:childTnLst>
                                </p:cTn>
                              </p:par>
                            </p:childTnLst>
                          </p:cTn>
                        </p:par>
                        <p:par>
                          <p:cTn id="740" fill="hold">
                            <p:stCondLst>
                              <p:cond delay="92000"/>
                            </p:stCondLst>
                            <p:childTnLst>
                              <p:par>
                                <p:cTn id="741" presetID="22" presetClass="entr" presetSubtype="8" fill="hold" grpId="0" nodeType="afterEffect">
                                  <p:stCondLst>
                                    <p:cond delay="0"/>
                                  </p:stCondLst>
                                  <p:childTnLst>
                                    <p:set>
                                      <p:cBhvr>
                                        <p:cTn id="742" dur="1" fill="hold">
                                          <p:stCondLst>
                                            <p:cond delay="0"/>
                                          </p:stCondLst>
                                        </p:cTn>
                                        <p:tgtEl>
                                          <p:spTgt spid="642"/>
                                        </p:tgtEl>
                                        <p:attrNameLst>
                                          <p:attrName>style.visibility</p:attrName>
                                        </p:attrNameLst>
                                      </p:cBhvr>
                                      <p:to>
                                        <p:strVal val="visible"/>
                                      </p:to>
                                    </p:set>
                                    <p:animEffect transition="in" filter="wipe(left)">
                                      <p:cBhvr>
                                        <p:cTn id="743" dur="500"/>
                                        <p:tgtEl>
                                          <p:spTgt spid="642"/>
                                        </p:tgtEl>
                                      </p:cBhvr>
                                    </p:animEffect>
                                  </p:childTnLst>
                                </p:cTn>
                              </p:par>
                            </p:childTnLst>
                          </p:cTn>
                        </p:par>
                        <p:par>
                          <p:cTn id="744" fill="hold">
                            <p:stCondLst>
                              <p:cond delay="92500"/>
                            </p:stCondLst>
                            <p:childTnLst>
                              <p:par>
                                <p:cTn id="745" presetID="22" presetClass="entr" presetSubtype="8" fill="hold" nodeType="afterEffect">
                                  <p:stCondLst>
                                    <p:cond delay="0"/>
                                  </p:stCondLst>
                                  <p:childTnLst>
                                    <p:set>
                                      <p:cBhvr>
                                        <p:cTn id="746" dur="1" fill="hold">
                                          <p:stCondLst>
                                            <p:cond delay="0"/>
                                          </p:stCondLst>
                                        </p:cTn>
                                        <p:tgtEl>
                                          <p:spTgt spid="622"/>
                                        </p:tgtEl>
                                        <p:attrNameLst>
                                          <p:attrName>style.visibility</p:attrName>
                                        </p:attrNameLst>
                                      </p:cBhvr>
                                      <p:to>
                                        <p:strVal val="visible"/>
                                      </p:to>
                                    </p:set>
                                    <p:animEffect transition="in" filter="wipe(left)">
                                      <p:cBhvr>
                                        <p:cTn id="747" dur="500"/>
                                        <p:tgtEl>
                                          <p:spTgt spid="622"/>
                                        </p:tgtEl>
                                      </p:cBhvr>
                                    </p:animEffect>
                                  </p:childTnLst>
                                </p:cTn>
                              </p:par>
                            </p:childTnLst>
                          </p:cTn>
                        </p:par>
                        <p:par>
                          <p:cTn id="748" fill="hold">
                            <p:stCondLst>
                              <p:cond delay="93000"/>
                            </p:stCondLst>
                            <p:childTnLst>
                              <p:par>
                                <p:cTn id="749" presetID="22" presetClass="entr" presetSubtype="8" fill="hold" grpId="0" nodeType="afterEffect">
                                  <p:stCondLst>
                                    <p:cond delay="0"/>
                                  </p:stCondLst>
                                  <p:childTnLst>
                                    <p:set>
                                      <p:cBhvr>
                                        <p:cTn id="750" dur="1" fill="hold">
                                          <p:stCondLst>
                                            <p:cond delay="0"/>
                                          </p:stCondLst>
                                        </p:cTn>
                                        <p:tgtEl>
                                          <p:spTgt spid="644"/>
                                        </p:tgtEl>
                                        <p:attrNameLst>
                                          <p:attrName>style.visibility</p:attrName>
                                        </p:attrNameLst>
                                      </p:cBhvr>
                                      <p:to>
                                        <p:strVal val="visible"/>
                                      </p:to>
                                    </p:set>
                                    <p:animEffect transition="in" filter="wipe(left)">
                                      <p:cBhvr>
                                        <p:cTn id="751" dur="500"/>
                                        <p:tgtEl>
                                          <p:spTgt spid="644"/>
                                        </p:tgtEl>
                                      </p:cBhvr>
                                    </p:animEffect>
                                  </p:childTnLst>
                                </p:cTn>
                              </p:par>
                            </p:childTnLst>
                          </p:cTn>
                        </p:par>
                        <p:par>
                          <p:cTn id="752" fill="hold">
                            <p:stCondLst>
                              <p:cond delay="93500"/>
                            </p:stCondLst>
                            <p:childTnLst>
                              <p:par>
                                <p:cTn id="753" presetID="22" presetClass="entr" presetSubtype="8" fill="hold" nodeType="afterEffect">
                                  <p:stCondLst>
                                    <p:cond delay="0"/>
                                  </p:stCondLst>
                                  <p:childTnLst>
                                    <p:set>
                                      <p:cBhvr>
                                        <p:cTn id="754" dur="1" fill="hold">
                                          <p:stCondLst>
                                            <p:cond delay="0"/>
                                          </p:stCondLst>
                                        </p:cTn>
                                        <p:tgtEl>
                                          <p:spTgt spid="645"/>
                                        </p:tgtEl>
                                        <p:attrNameLst>
                                          <p:attrName>style.visibility</p:attrName>
                                        </p:attrNameLst>
                                      </p:cBhvr>
                                      <p:to>
                                        <p:strVal val="visible"/>
                                      </p:to>
                                    </p:set>
                                    <p:animEffect transition="in" filter="wipe(left)">
                                      <p:cBhvr>
                                        <p:cTn id="755" dur="500"/>
                                        <p:tgtEl>
                                          <p:spTgt spid="645"/>
                                        </p:tgtEl>
                                      </p:cBhvr>
                                    </p:animEffect>
                                  </p:childTnLst>
                                </p:cTn>
                              </p:par>
                            </p:childTnLst>
                          </p:cTn>
                        </p:par>
                        <p:par>
                          <p:cTn id="756" fill="hold">
                            <p:stCondLst>
                              <p:cond delay="94000"/>
                            </p:stCondLst>
                            <p:childTnLst>
                              <p:par>
                                <p:cTn id="757" presetID="22" presetClass="entr" presetSubtype="8" fill="hold" grpId="0" nodeType="afterEffect">
                                  <p:stCondLst>
                                    <p:cond delay="0"/>
                                  </p:stCondLst>
                                  <p:childTnLst>
                                    <p:set>
                                      <p:cBhvr>
                                        <p:cTn id="758" dur="1" fill="hold">
                                          <p:stCondLst>
                                            <p:cond delay="0"/>
                                          </p:stCondLst>
                                        </p:cTn>
                                        <p:tgtEl>
                                          <p:spTgt spid="646"/>
                                        </p:tgtEl>
                                        <p:attrNameLst>
                                          <p:attrName>style.visibility</p:attrName>
                                        </p:attrNameLst>
                                      </p:cBhvr>
                                      <p:to>
                                        <p:strVal val="visible"/>
                                      </p:to>
                                    </p:set>
                                    <p:animEffect transition="in" filter="wipe(left)">
                                      <p:cBhvr>
                                        <p:cTn id="759" dur="500"/>
                                        <p:tgtEl>
                                          <p:spTgt spid="646"/>
                                        </p:tgtEl>
                                      </p:cBhvr>
                                    </p:animEffect>
                                  </p:childTnLst>
                                </p:cTn>
                              </p:par>
                            </p:childTnLst>
                          </p:cTn>
                        </p:par>
                        <p:par>
                          <p:cTn id="760" fill="hold">
                            <p:stCondLst>
                              <p:cond delay="94500"/>
                            </p:stCondLst>
                            <p:childTnLst>
                              <p:par>
                                <p:cTn id="761" presetID="22" presetClass="entr" presetSubtype="8" fill="hold" grpId="0" nodeType="afterEffect">
                                  <p:stCondLst>
                                    <p:cond delay="0"/>
                                  </p:stCondLst>
                                  <p:childTnLst>
                                    <p:set>
                                      <p:cBhvr>
                                        <p:cTn id="762" dur="1" fill="hold">
                                          <p:stCondLst>
                                            <p:cond delay="0"/>
                                          </p:stCondLst>
                                        </p:cTn>
                                        <p:tgtEl>
                                          <p:spTgt spid="649"/>
                                        </p:tgtEl>
                                        <p:attrNameLst>
                                          <p:attrName>style.visibility</p:attrName>
                                        </p:attrNameLst>
                                      </p:cBhvr>
                                      <p:to>
                                        <p:strVal val="visible"/>
                                      </p:to>
                                    </p:set>
                                    <p:animEffect transition="in" filter="wipe(left)">
                                      <p:cBhvr>
                                        <p:cTn id="763" dur="500"/>
                                        <p:tgtEl>
                                          <p:spTgt spid="649"/>
                                        </p:tgtEl>
                                      </p:cBhvr>
                                    </p:animEffect>
                                  </p:childTnLst>
                                </p:cTn>
                              </p:par>
                            </p:childTnLst>
                          </p:cTn>
                        </p:par>
                        <p:par>
                          <p:cTn id="764" fill="hold">
                            <p:stCondLst>
                              <p:cond delay="95000"/>
                            </p:stCondLst>
                            <p:childTnLst>
                              <p:par>
                                <p:cTn id="765" presetID="22" presetClass="entr" presetSubtype="8" fill="hold" nodeType="afterEffect">
                                  <p:stCondLst>
                                    <p:cond delay="0"/>
                                  </p:stCondLst>
                                  <p:childTnLst>
                                    <p:set>
                                      <p:cBhvr>
                                        <p:cTn id="766" dur="1" fill="hold">
                                          <p:stCondLst>
                                            <p:cond delay="0"/>
                                          </p:stCondLst>
                                        </p:cTn>
                                        <p:tgtEl>
                                          <p:spTgt spid="650"/>
                                        </p:tgtEl>
                                        <p:attrNameLst>
                                          <p:attrName>style.visibility</p:attrName>
                                        </p:attrNameLst>
                                      </p:cBhvr>
                                      <p:to>
                                        <p:strVal val="visible"/>
                                      </p:to>
                                    </p:set>
                                    <p:animEffect transition="in" filter="wipe(left)">
                                      <p:cBhvr>
                                        <p:cTn id="767" dur="500"/>
                                        <p:tgtEl>
                                          <p:spTgt spid="650"/>
                                        </p:tgtEl>
                                      </p:cBhvr>
                                    </p:animEffect>
                                  </p:childTnLst>
                                </p:cTn>
                              </p:par>
                            </p:childTnLst>
                          </p:cTn>
                        </p:par>
                        <p:par>
                          <p:cTn id="768" fill="hold">
                            <p:stCondLst>
                              <p:cond delay="95500"/>
                            </p:stCondLst>
                            <p:childTnLst>
                              <p:par>
                                <p:cTn id="769" presetID="22" presetClass="entr" presetSubtype="8" fill="hold" nodeType="afterEffect">
                                  <p:stCondLst>
                                    <p:cond delay="0"/>
                                  </p:stCondLst>
                                  <p:childTnLst>
                                    <p:set>
                                      <p:cBhvr>
                                        <p:cTn id="770" dur="1" fill="hold">
                                          <p:stCondLst>
                                            <p:cond delay="0"/>
                                          </p:stCondLst>
                                        </p:cTn>
                                        <p:tgtEl>
                                          <p:spTgt spid="651"/>
                                        </p:tgtEl>
                                        <p:attrNameLst>
                                          <p:attrName>style.visibility</p:attrName>
                                        </p:attrNameLst>
                                      </p:cBhvr>
                                      <p:to>
                                        <p:strVal val="visible"/>
                                      </p:to>
                                    </p:set>
                                    <p:animEffect transition="in" filter="wipe(left)">
                                      <p:cBhvr>
                                        <p:cTn id="771" dur="500"/>
                                        <p:tgtEl>
                                          <p:spTgt spid="651"/>
                                        </p:tgtEl>
                                      </p:cBhvr>
                                    </p:animEffect>
                                  </p:childTnLst>
                                </p:cTn>
                              </p:par>
                            </p:childTnLst>
                          </p:cTn>
                        </p:par>
                        <p:par>
                          <p:cTn id="772" fill="hold">
                            <p:stCondLst>
                              <p:cond delay="96000"/>
                            </p:stCondLst>
                            <p:childTnLst>
                              <p:par>
                                <p:cTn id="773" presetID="22" presetClass="entr" presetSubtype="8" fill="hold" grpId="0" nodeType="afterEffect">
                                  <p:stCondLst>
                                    <p:cond delay="0"/>
                                  </p:stCondLst>
                                  <p:childTnLst>
                                    <p:set>
                                      <p:cBhvr>
                                        <p:cTn id="774" dur="1" fill="hold">
                                          <p:stCondLst>
                                            <p:cond delay="0"/>
                                          </p:stCondLst>
                                        </p:cTn>
                                        <p:tgtEl>
                                          <p:spTgt spid="652"/>
                                        </p:tgtEl>
                                        <p:attrNameLst>
                                          <p:attrName>style.visibility</p:attrName>
                                        </p:attrNameLst>
                                      </p:cBhvr>
                                      <p:to>
                                        <p:strVal val="visible"/>
                                      </p:to>
                                    </p:set>
                                    <p:animEffect transition="in" filter="wipe(left)">
                                      <p:cBhvr>
                                        <p:cTn id="775" dur="500"/>
                                        <p:tgtEl>
                                          <p:spTgt spid="652"/>
                                        </p:tgtEl>
                                      </p:cBhvr>
                                    </p:animEffect>
                                  </p:childTnLst>
                                </p:cTn>
                              </p:par>
                            </p:childTnLst>
                          </p:cTn>
                        </p:par>
                        <p:par>
                          <p:cTn id="776" fill="hold">
                            <p:stCondLst>
                              <p:cond delay="96500"/>
                            </p:stCondLst>
                            <p:childTnLst>
                              <p:par>
                                <p:cTn id="777" presetID="22" presetClass="entr" presetSubtype="8" fill="hold" grpId="0" nodeType="afterEffect">
                                  <p:stCondLst>
                                    <p:cond delay="0"/>
                                  </p:stCondLst>
                                  <p:childTnLst>
                                    <p:set>
                                      <p:cBhvr>
                                        <p:cTn id="778" dur="1" fill="hold">
                                          <p:stCondLst>
                                            <p:cond delay="0"/>
                                          </p:stCondLst>
                                        </p:cTn>
                                        <p:tgtEl>
                                          <p:spTgt spid="653"/>
                                        </p:tgtEl>
                                        <p:attrNameLst>
                                          <p:attrName>style.visibility</p:attrName>
                                        </p:attrNameLst>
                                      </p:cBhvr>
                                      <p:to>
                                        <p:strVal val="visible"/>
                                      </p:to>
                                    </p:set>
                                    <p:animEffect transition="in" filter="wipe(left)">
                                      <p:cBhvr>
                                        <p:cTn id="779" dur="500"/>
                                        <p:tgtEl>
                                          <p:spTgt spid="653"/>
                                        </p:tgtEl>
                                      </p:cBhvr>
                                    </p:animEffect>
                                  </p:childTnLst>
                                </p:cTn>
                              </p:par>
                            </p:childTnLst>
                          </p:cTn>
                        </p:par>
                        <p:par>
                          <p:cTn id="780" fill="hold">
                            <p:stCondLst>
                              <p:cond delay="97000"/>
                            </p:stCondLst>
                            <p:childTnLst>
                              <p:par>
                                <p:cTn id="781" presetID="22" presetClass="entr" presetSubtype="8" fill="hold" nodeType="afterEffect">
                                  <p:stCondLst>
                                    <p:cond delay="0"/>
                                  </p:stCondLst>
                                  <p:childTnLst>
                                    <p:set>
                                      <p:cBhvr>
                                        <p:cTn id="782" dur="1" fill="hold">
                                          <p:stCondLst>
                                            <p:cond delay="0"/>
                                          </p:stCondLst>
                                        </p:cTn>
                                        <p:tgtEl>
                                          <p:spTgt spid="654"/>
                                        </p:tgtEl>
                                        <p:attrNameLst>
                                          <p:attrName>style.visibility</p:attrName>
                                        </p:attrNameLst>
                                      </p:cBhvr>
                                      <p:to>
                                        <p:strVal val="visible"/>
                                      </p:to>
                                    </p:set>
                                    <p:animEffect transition="in" filter="wipe(left)">
                                      <p:cBhvr>
                                        <p:cTn id="783" dur="500"/>
                                        <p:tgtEl>
                                          <p:spTgt spid="654"/>
                                        </p:tgtEl>
                                      </p:cBhvr>
                                    </p:animEffect>
                                  </p:childTnLst>
                                </p:cTn>
                              </p:par>
                            </p:childTnLst>
                          </p:cTn>
                        </p:par>
                        <p:par>
                          <p:cTn id="784" fill="hold">
                            <p:stCondLst>
                              <p:cond delay="97500"/>
                            </p:stCondLst>
                            <p:childTnLst>
                              <p:par>
                                <p:cTn id="785" presetID="22" presetClass="entr" presetSubtype="8" fill="hold" grpId="0" nodeType="afterEffect">
                                  <p:stCondLst>
                                    <p:cond delay="0"/>
                                  </p:stCondLst>
                                  <p:childTnLst>
                                    <p:set>
                                      <p:cBhvr>
                                        <p:cTn id="786" dur="1" fill="hold">
                                          <p:stCondLst>
                                            <p:cond delay="0"/>
                                          </p:stCondLst>
                                        </p:cTn>
                                        <p:tgtEl>
                                          <p:spTgt spid="655"/>
                                        </p:tgtEl>
                                        <p:attrNameLst>
                                          <p:attrName>style.visibility</p:attrName>
                                        </p:attrNameLst>
                                      </p:cBhvr>
                                      <p:to>
                                        <p:strVal val="visible"/>
                                      </p:to>
                                    </p:set>
                                    <p:animEffect transition="in" filter="wipe(left)">
                                      <p:cBhvr>
                                        <p:cTn id="787" dur="500"/>
                                        <p:tgtEl>
                                          <p:spTgt spid="655"/>
                                        </p:tgtEl>
                                      </p:cBhvr>
                                    </p:animEffect>
                                  </p:childTnLst>
                                </p:cTn>
                              </p:par>
                            </p:childTnLst>
                          </p:cTn>
                        </p:par>
                        <p:par>
                          <p:cTn id="788" fill="hold">
                            <p:stCondLst>
                              <p:cond delay="98000"/>
                            </p:stCondLst>
                            <p:childTnLst>
                              <p:par>
                                <p:cTn id="789" presetID="22" presetClass="entr" presetSubtype="8" fill="hold" nodeType="afterEffect">
                                  <p:stCondLst>
                                    <p:cond delay="0"/>
                                  </p:stCondLst>
                                  <p:childTnLst>
                                    <p:set>
                                      <p:cBhvr>
                                        <p:cTn id="790" dur="1" fill="hold">
                                          <p:stCondLst>
                                            <p:cond delay="0"/>
                                          </p:stCondLst>
                                        </p:cTn>
                                        <p:tgtEl>
                                          <p:spTgt spid="656"/>
                                        </p:tgtEl>
                                        <p:attrNameLst>
                                          <p:attrName>style.visibility</p:attrName>
                                        </p:attrNameLst>
                                      </p:cBhvr>
                                      <p:to>
                                        <p:strVal val="visible"/>
                                      </p:to>
                                    </p:set>
                                    <p:animEffect transition="in" filter="wipe(left)">
                                      <p:cBhvr>
                                        <p:cTn id="791" dur="500"/>
                                        <p:tgtEl>
                                          <p:spTgt spid="656"/>
                                        </p:tgtEl>
                                      </p:cBhvr>
                                    </p:animEffect>
                                  </p:childTnLst>
                                </p:cTn>
                              </p:par>
                            </p:childTnLst>
                          </p:cTn>
                        </p:par>
                        <p:par>
                          <p:cTn id="792" fill="hold">
                            <p:stCondLst>
                              <p:cond delay="98500"/>
                            </p:stCondLst>
                            <p:childTnLst>
                              <p:par>
                                <p:cTn id="793" presetID="22" presetClass="entr" presetSubtype="8" fill="hold" grpId="0" nodeType="afterEffect">
                                  <p:stCondLst>
                                    <p:cond delay="0"/>
                                  </p:stCondLst>
                                  <p:childTnLst>
                                    <p:set>
                                      <p:cBhvr>
                                        <p:cTn id="794" dur="1" fill="hold">
                                          <p:stCondLst>
                                            <p:cond delay="0"/>
                                          </p:stCondLst>
                                        </p:cTn>
                                        <p:tgtEl>
                                          <p:spTgt spid="657"/>
                                        </p:tgtEl>
                                        <p:attrNameLst>
                                          <p:attrName>style.visibility</p:attrName>
                                        </p:attrNameLst>
                                      </p:cBhvr>
                                      <p:to>
                                        <p:strVal val="visible"/>
                                      </p:to>
                                    </p:set>
                                    <p:animEffect transition="in" filter="wipe(left)">
                                      <p:cBhvr>
                                        <p:cTn id="795" dur="500"/>
                                        <p:tgtEl>
                                          <p:spTgt spid="657"/>
                                        </p:tgtEl>
                                      </p:cBhvr>
                                    </p:animEffect>
                                  </p:childTnLst>
                                </p:cTn>
                              </p:par>
                            </p:childTnLst>
                          </p:cTn>
                        </p:par>
                        <p:par>
                          <p:cTn id="796" fill="hold">
                            <p:stCondLst>
                              <p:cond delay="99000"/>
                            </p:stCondLst>
                            <p:childTnLst>
                              <p:par>
                                <p:cTn id="797" presetID="22" presetClass="entr" presetSubtype="8" fill="hold" nodeType="afterEffect">
                                  <p:stCondLst>
                                    <p:cond delay="0"/>
                                  </p:stCondLst>
                                  <p:childTnLst>
                                    <p:set>
                                      <p:cBhvr>
                                        <p:cTn id="798" dur="1" fill="hold">
                                          <p:stCondLst>
                                            <p:cond delay="0"/>
                                          </p:stCondLst>
                                        </p:cTn>
                                        <p:tgtEl>
                                          <p:spTgt spid="658"/>
                                        </p:tgtEl>
                                        <p:attrNameLst>
                                          <p:attrName>style.visibility</p:attrName>
                                        </p:attrNameLst>
                                      </p:cBhvr>
                                      <p:to>
                                        <p:strVal val="visible"/>
                                      </p:to>
                                    </p:set>
                                    <p:animEffect transition="in" filter="wipe(left)">
                                      <p:cBhvr>
                                        <p:cTn id="799" dur="500"/>
                                        <p:tgtEl>
                                          <p:spTgt spid="658"/>
                                        </p:tgtEl>
                                      </p:cBhvr>
                                    </p:animEffect>
                                  </p:childTnLst>
                                </p:cTn>
                              </p:par>
                            </p:childTnLst>
                          </p:cTn>
                        </p:par>
                        <p:par>
                          <p:cTn id="800" fill="hold">
                            <p:stCondLst>
                              <p:cond delay="99500"/>
                            </p:stCondLst>
                            <p:childTnLst>
                              <p:par>
                                <p:cTn id="801" presetID="22" presetClass="entr" presetSubtype="8" fill="hold" grpId="0" nodeType="afterEffect">
                                  <p:stCondLst>
                                    <p:cond delay="0"/>
                                  </p:stCondLst>
                                  <p:childTnLst>
                                    <p:set>
                                      <p:cBhvr>
                                        <p:cTn id="802" dur="1" fill="hold">
                                          <p:stCondLst>
                                            <p:cond delay="0"/>
                                          </p:stCondLst>
                                        </p:cTn>
                                        <p:tgtEl>
                                          <p:spTgt spid="659"/>
                                        </p:tgtEl>
                                        <p:attrNameLst>
                                          <p:attrName>style.visibility</p:attrName>
                                        </p:attrNameLst>
                                      </p:cBhvr>
                                      <p:to>
                                        <p:strVal val="visible"/>
                                      </p:to>
                                    </p:set>
                                    <p:animEffect transition="in" filter="wipe(left)">
                                      <p:cBhvr>
                                        <p:cTn id="803" dur="500"/>
                                        <p:tgtEl>
                                          <p:spTgt spid="659"/>
                                        </p:tgtEl>
                                      </p:cBhvr>
                                    </p:animEffect>
                                  </p:childTnLst>
                                </p:cTn>
                              </p:par>
                            </p:childTnLst>
                          </p:cTn>
                        </p:par>
                        <p:par>
                          <p:cTn id="804" fill="hold">
                            <p:stCondLst>
                              <p:cond delay="100000"/>
                            </p:stCondLst>
                            <p:childTnLst>
                              <p:par>
                                <p:cTn id="805" presetID="22" presetClass="entr" presetSubtype="8" fill="hold" nodeType="afterEffect">
                                  <p:stCondLst>
                                    <p:cond delay="0"/>
                                  </p:stCondLst>
                                  <p:childTnLst>
                                    <p:set>
                                      <p:cBhvr>
                                        <p:cTn id="806" dur="1" fill="hold">
                                          <p:stCondLst>
                                            <p:cond delay="0"/>
                                          </p:stCondLst>
                                        </p:cTn>
                                        <p:tgtEl>
                                          <p:spTgt spid="660"/>
                                        </p:tgtEl>
                                        <p:attrNameLst>
                                          <p:attrName>style.visibility</p:attrName>
                                        </p:attrNameLst>
                                      </p:cBhvr>
                                      <p:to>
                                        <p:strVal val="visible"/>
                                      </p:to>
                                    </p:set>
                                    <p:animEffect transition="in" filter="wipe(left)">
                                      <p:cBhvr>
                                        <p:cTn id="807" dur="500"/>
                                        <p:tgtEl>
                                          <p:spTgt spid="660"/>
                                        </p:tgtEl>
                                      </p:cBhvr>
                                    </p:animEffect>
                                  </p:childTnLst>
                                </p:cTn>
                              </p:par>
                            </p:childTnLst>
                          </p:cTn>
                        </p:par>
                        <p:par>
                          <p:cTn id="808" fill="hold">
                            <p:stCondLst>
                              <p:cond delay="100500"/>
                            </p:stCondLst>
                            <p:childTnLst>
                              <p:par>
                                <p:cTn id="809" presetID="22" presetClass="entr" presetSubtype="8" fill="hold" grpId="0" nodeType="afterEffect">
                                  <p:stCondLst>
                                    <p:cond delay="0"/>
                                  </p:stCondLst>
                                  <p:childTnLst>
                                    <p:set>
                                      <p:cBhvr>
                                        <p:cTn id="810" dur="1" fill="hold">
                                          <p:stCondLst>
                                            <p:cond delay="0"/>
                                          </p:stCondLst>
                                        </p:cTn>
                                        <p:tgtEl>
                                          <p:spTgt spid="661"/>
                                        </p:tgtEl>
                                        <p:attrNameLst>
                                          <p:attrName>style.visibility</p:attrName>
                                        </p:attrNameLst>
                                      </p:cBhvr>
                                      <p:to>
                                        <p:strVal val="visible"/>
                                      </p:to>
                                    </p:set>
                                    <p:animEffect transition="in" filter="wipe(left)">
                                      <p:cBhvr>
                                        <p:cTn id="811" dur="500"/>
                                        <p:tgtEl>
                                          <p:spTgt spid="661"/>
                                        </p:tgtEl>
                                      </p:cBhvr>
                                    </p:animEffect>
                                  </p:childTnLst>
                                </p:cTn>
                              </p:par>
                            </p:childTnLst>
                          </p:cTn>
                        </p:par>
                        <p:par>
                          <p:cTn id="812" fill="hold">
                            <p:stCondLst>
                              <p:cond delay="101000"/>
                            </p:stCondLst>
                            <p:childTnLst>
                              <p:par>
                                <p:cTn id="813" presetID="22" presetClass="entr" presetSubtype="8" fill="hold" nodeType="afterEffect">
                                  <p:stCondLst>
                                    <p:cond delay="0"/>
                                  </p:stCondLst>
                                  <p:childTnLst>
                                    <p:set>
                                      <p:cBhvr>
                                        <p:cTn id="814" dur="1" fill="hold">
                                          <p:stCondLst>
                                            <p:cond delay="0"/>
                                          </p:stCondLst>
                                        </p:cTn>
                                        <p:tgtEl>
                                          <p:spTgt spid="662"/>
                                        </p:tgtEl>
                                        <p:attrNameLst>
                                          <p:attrName>style.visibility</p:attrName>
                                        </p:attrNameLst>
                                      </p:cBhvr>
                                      <p:to>
                                        <p:strVal val="visible"/>
                                      </p:to>
                                    </p:set>
                                    <p:animEffect transition="in" filter="wipe(left)">
                                      <p:cBhvr>
                                        <p:cTn id="815" dur="500"/>
                                        <p:tgtEl>
                                          <p:spTgt spid="662"/>
                                        </p:tgtEl>
                                      </p:cBhvr>
                                    </p:animEffect>
                                  </p:childTnLst>
                                </p:cTn>
                              </p:par>
                            </p:childTnLst>
                          </p:cTn>
                        </p:par>
                        <p:par>
                          <p:cTn id="816" fill="hold">
                            <p:stCondLst>
                              <p:cond delay="101500"/>
                            </p:stCondLst>
                            <p:childTnLst>
                              <p:par>
                                <p:cTn id="817" presetID="22" presetClass="entr" presetSubtype="8" fill="hold" grpId="0" nodeType="afterEffect">
                                  <p:stCondLst>
                                    <p:cond delay="0"/>
                                  </p:stCondLst>
                                  <p:childTnLst>
                                    <p:set>
                                      <p:cBhvr>
                                        <p:cTn id="818" dur="1" fill="hold">
                                          <p:stCondLst>
                                            <p:cond delay="0"/>
                                          </p:stCondLst>
                                        </p:cTn>
                                        <p:tgtEl>
                                          <p:spTgt spid="663"/>
                                        </p:tgtEl>
                                        <p:attrNameLst>
                                          <p:attrName>style.visibility</p:attrName>
                                        </p:attrNameLst>
                                      </p:cBhvr>
                                      <p:to>
                                        <p:strVal val="visible"/>
                                      </p:to>
                                    </p:set>
                                    <p:animEffect transition="in" filter="wipe(left)">
                                      <p:cBhvr>
                                        <p:cTn id="819" dur="500"/>
                                        <p:tgtEl>
                                          <p:spTgt spid="663"/>
                                        </p:tgtEl>
                                      </p:cBhvr>
                                    </p:animEffect>
                                  </p:childTnLst>
                                </p:cTn>
                              </p:par>
                            </p:childTnLst>
                          </p:cTn>
                        </p:par>
                        <p:par>
                          <p:cTn id="820" fill="hold">
                            <p:stCondLst>
                              <p:cond delay="102000"/>
                            </p:stCondLst>
                            <p:childTnLst>
                              <p:par>
                                <p:cTn id="821" presetID="22" presetClass="entr" presetSubtype="8" fill="hold" nodeType="afterEffect">
                                  <p:stCondLst>
                                    <p:cond delay="0"/>
                                  </p:stCondLst>
                                  <p:childTnLst>
                                    <p:set>
                                      <p:cBhvr>
                                        <p:cTn id="822" dur="1" fill="hold">
                                          <p:stCondLst>
                                            <p:cond delay="0"/>
                                          </p:stCondLst>
                                        </p:cTn>
                                        <p:tgtEl>
                                          <p:spTgt spid="664"/>
                                        </p:tgtEl>
                                        <p:attrNameLst>
                                          <p:attrName>style.visibility</p:attrName>
                                        </p:attrNameLst>
                                      </p:cBhvr>
                                      <p:to>
                                        <p:strVal val="visible"/>
                                      </p:to>
                                    </p:set>
                                    <p:animEffect transition="in" filter="wipe(left)">
                                      <p:cBhvr>
                                        <p:cTn id="823" dur="500"/>
                                        <p:tgtEl>
                                          <p:spTgt spid="664"/>
                                        </p:tgtEl>
                                      </p:cBhvr>
                                    </p:animEffect>
                                  </p:childTnLst>
                                </p:cTn>
                              </p:par>
                            </p:childTnLst>
                          </p:cTn>
                        </p:par>
                        <p:par>
                          <p:cTn id="824" fill="hold">
                            <p:stCondLst>
                              <p:cond delay="102500"/>
                            </p:stCondLst>
                            <p:childTnLst>
                              <p:par>
                                <p:cTn id="825" presetID="22" presetClass="entr" presetSubtype="8" fill="hold" grpId="0" nodeType="afterEffect">
                                  <p:stCondLst>
                                    <p:cond delay="0"/>
                                  </p:stCondLst>
                                  <p:childTnLst>
                                    <p:set>
                                      <p:cBhvr>
                                        <p:cTn id="826" dur="1" fill="hold">
                                          <p:stCondLst>
                                            <p:cond delay="0"/>
                                          </p:stCondLst>
                                        </p:cTn>
                                        <p:tgtEl>
                                          <p:spTgt spid="665"/>
                                        </p:tgtEl>
                                        <p:attrNameLst>
                                          <p:attrName>style.visibility</p:attrName>
                                        </p:attrNameLst>
                                      </p:cBhvr>
                                      <p:to>
                                        <p:strVal val="visible"/>
                                      </p:to>
                                    </p:set>
                                    <p:animEffect transition="in" filter="wipe(left)">
                                      <p:cBhvr>
                                        <p:cTn id="827" dur="500"/>
                                        <p:tgtEl>
                                          <p:spTgt spid="665"/>
                                        </p:tgtEl>
                                      </p:cBhvr>
                                    </p:animEffect>
                                  </p:childTnLst>
                                </p:cTn>
                              </p:par>
                            </p:childTnLst>
                          </p:cTn>
                        </p:par>
                        <p:par>
                          <p:cTn id="828" fill="hold">
                            <p:stCondLst>
                              <p:cond delay="103000"/>
                            </p:stCondLst>
                            <p:childTnLst>
                              <p:par>
                                <p:cTn id="829" presetID="22" presetClass="entr" presetSubtype="8" fill="hold" nodeType="afterEffect">
                                  <p:stCondLst>
                                    <p:cond delay="0"/>
                                  </p:stCondLst>
                                  <p:childTnLst>
                                    <p:set>
                                      <p:cBhvr>
                                        <p:cTn id="830" dur="1" fill="hold">
                                          <p:stCondLst>
                                            <p:cond delay="0"/>
                                          </p:stCondLst>
                                        </p:cTn>
                                        <p:tgtEl>
                                          <p:spTgt spid="666"/>
                                        </p:tgtEl>
                                        <p:attrNameLst>
                                          <p:attrName>style.visibility</p:attrName>
                                        </p:attrNameLst>
                                      </p:cBhvr>
                                      <p:to>
                                        <p:strVal val="visible"/>
                                      </p:to>
                                    </p:set>
                                    <p:animEffect transition="in" filter="wipe(left)">
                                      <p:cBhvr>
                                        <p:cTn id="831" dur="500"/>
                                        <p:tgtEl>
                                          <p:spTgt spid="666"/>
                                        </p:tgtEl>
                                      </p:cBhvr>
                                    </p:animEffect>
                                  </p:childTnLst>
                                </p:cTn>
                              </p:par>
                            </p:childTnLst>
                          </p:cTn>
                        </p:par>
                        <p:par>
                          <p:cTn id="832" fill="hold">
                            <p:stCondLst>
                              <p:cond delay="103500"/>
                            </p:stCondLst>
                            <p:childTnLst>
                              <p:par>
                                <p:cTn id="833" presetID="22" presetClass="entr" presetSubtype="8" fill="hold" grpId="0" nodeType="afterEffect">
                                  <p:stCondLst>
                                    <p:cond delay="0"/>
                                  </p:stCondLst>
                                  <p:childTnLst>
                                    <p:set>
                                      <p:cBhvr>
                                        <p:cTn id="834" dur="1" fill="hold">
                                          <p:stCondLst>
                                            <p:cond delay="0"/>
                                          </p:stCondLst>
                                        </p:cTn>
                                        <p:tgtEl>
                                          <p:spTgt spid="667"/>
                                        </p:tgtEl>
                                        <p:attrNameLst>
                                          <p:attrName>style.visibility</p:attrName>
                                        </p:attrNameLst>
                                      </p:cBhvr>
                                      <p:to>
                                        <p:strVal val="visible"/>
                                      </p:to>
                                    </p:set>
                                    <p:animEffect transition="in" filter="wipe(left)">
                                      <p:cBhvr>
                                        <p:cTn id="835" dur="500"/>
                                        <p:tgtEl>
                                          <p:spTgt spid="667"/>
                                        </p:tgtEl>
                                      </p:cBhvr>
                                    </p:animEffect>
                                  </p:childTnLst>
                                </p:cTn>
                              </p:par>
                            </p:childTnLst>
                          </p:cTn>
                        </p:par>
                        <p:par>
                          <p:cTn id="836" fill="hold">
                            <p:stCondLst>
                              <p:cond delay="104000"/>
                            </p:stCondLst>
                            <p:childTnLst>
                              <p:par>
                                <p:cTn id="837" presetID="22" presetClass="entr" presetSubtype="8" fill="hold" nodeType="afterEffect">
                                  <p:stCondLst>
                                    <p:cond delay="0"/>
                                  </p:stCondLst>
                                  <p:childTnLst>
                                    <p:set>
                                      <p:cBhvr>
                                        <p:cTn id="838" dur="1" fill="hold">
                                          <p:stCondLst>
                                            <p:cond delay="0"/>
                                          </p:stCondLst>
                                        </p:cTn>
                                        <p:tgtEl>
                                          <p:spTgt spid="668"/>
                                        </p:tgtEl>
                                        <p:attrNameLst>
                                          <p:attrName>style.visibility</p:attrName>
                                        </p:attrNameLst>
                                      </p:cBhvr>
                                      <p:to>
                                        <p:strVal val="visible"/>
                                      </p:to>
                                    </p:set>
                                    <p:animEffect transition="in" filter="wipe(left)">
                                      <p:cBhvr>
                                        <p:cTn id="839" dur="500"/>
                                        <p:tgtEl>
                                          <p:spTgt spid="668"/>
                                        </p:tgtEl>
                                      </p:cBhvr>
                                    </p:animEffect>
                                  </p:childTnLst>
                                </p:cTn>
                              </p:par>
                            </p:childTnLst>
                          </p:cTn>
                        </p:par>
                        <p:par>
                          <p:cTn id="840" fill="hold">
                            <p:stCondLst>
                              <p:cond delay="104500"/>
                            </p:stCondLst>
                            <p:childTnLst>
                              <p:par>
                                <p:cTn id="841" presetID="22" presetClass="entr" presetSubtype="8" fill="hold" nodeType="afterEffect">
                                  <p:stCondLst>
                                    <p:cond delay="0"/>
                                  </p:stCondLst>
                                  <p:childTnLst>
                                    <p:set>
                                      <p:cBhvr>
                                        <p:cTn id="842" dur="1" fill="hold">
                                          <p:stCondLst>
                                            <p:cond delay="0"/>
                                          </p:stCondLst>
                                        </p:cTn>
                                        <p:tgtEl>
                                          <p:spTgt spid="670"/>
                                        </p:tgtEl>
                                        <p:attrNameLst>
                                          <p:attrName>style.visibility</p:attrName>
                                        </p:attrNameLst>
                                      </p:cBhvr>
                                      <p:to>
                                        <p:strVal val="visible"/>
                                      </p:to>
                                    </p:set>
                                    <p:animEffect transition="in" filter="wipe(left)">
                                      <p:cBhvr>
                                        <p:cTn id="843" dur="500"/>
                                        <p:tgtEl>
                                          <p:spTgt spid="670"/>
                                        </p:tgtEl>
                                      </p:cBhvr>
                                    </p:animEffect>
                                  </p:childTnLst>
                                </p:cTn>
                              </p:par>
                            </p:childTnLst>
                          </p:cTn>
                        </p:par>
                        <p:par>
                          <p:cTn id="844" fill="hold">
                            <p:stCondLst>
                              <p:cond delay="105000"/>
                            </p:stCondLst>
                            <p:childTnLst>
                              <p:par>
                                <p:cTn id="845" presetID="22" presetClass="entr" presetSubtype="8" fill="hold" grpId="0" nodeType="afterEffect">
                                  <p:stCondLst>
                                    <p:cond delay="0"/>
                                  </p:stCondLst>
                                  <p:childTnLst>
                                    <p:set>
                                      <p:cBhvr>
                                        <p:cTn id="846" dur="1" fill="hold">
                                          <p:stCondLst>
                                            <p:cond delay="0"/>
                                          </p:stCondLst>
                                        </p:cTn>
                                        <p:tgtEl>
                                          <p:spTgt spid="669"/>
                                        </p:tgtEl>
                                        <p:attrNameLst>
                                          <p:attrName>style.visibility</p:attrName>
                                        </p:attrNameLst>
                                      </p:cBhvr>
                                      <p:to>
                                        <p:strVal val="visible"/>
                                      </p:to>
                                    </p:set>
                                    <p:animEffect transition="in" filter="wipe(left)">
                                      <p:cBhvr>
                                        <p:cTn id="847" dur="500"/>
                                        <p:tgtEl>
                                          <p:spTgt spid="669"/>
                                        </p:tgtEl>
                                      </p:cBhvr>
                                    </p:animEffect>
                                  </p:childTnLst>
                                </p:cTn>
                              </p:par>
                            </p:childTnLst>
                          </p:cTn>
                        </p:par>
                        <p:par>
                          <p:cTn id="848" fill="hold">
                            <p:stCondLst>
                              <p:cond delay="105500"/>
                            </p:stCondLst>
                            <p:childTnLst>
                              <p:par>
                                <p:cTn id="849" presetID="22" presetClass="entr" presetSubtype="8" fill="hold" nodeType="afterEffect">
                                  <p:stCondLst>
                                    <p:cond delay="0"/>
                                  </p:stCondLst>
                                  <p:childTnLst>
                                    <p:set>
                                      <p:cBhvr>
                                        <p:cTn id="850" dur="1" fill="hold">
                                          <p:stCondLst>
                                            <p:cond delay="0"/>
                                          </p:stCondLst>
                                        </p:cTn>
                                        <p:tgtEl>
                                          <p:spTgt spid="671"/>
                                        </p:tgtEl>
                                        <p:attrNameLst>
                                          <p:attrName>style.visibility</p:attrName>
                                        </p:attrNameLst>
                                      </p:cBhvr>
                                      <p:to>
                                        <p:strVal val="visible"/>
                                      </p:to>
                                    </p:set>
                                    <p:animEffect transition="in" filter="wipe(left)">
                                      <p:cBhvr>
                                        <p:cTn id="851" dur="500"/>
                                        <p:tgtEl>
                                          <p:spTgt spid="671"/>
                                        </p:tgtEl>
                                      </p:cBhvr>
                                    </p:animEffect>
                                  </p:childTnLst>
                                </p:cTn>
                              </p:par>
                            </p:childTnLst>
                          </p:cTn>
                        </p:par>
                        <p:par>
                          <p:cTn id="852" fill="hold">
                            <p:stCondLst>
                              <p:cond delay="106000"/>
                            </p:stCondLst>
                            <p:childTnLst>
                              <p:par>
                                <p:cTn id="853" presetID="22" presetClass="entr" presetSubtype="8" fill="hold" nodeType="afterEffect">
                                  <p:stCondLst>
                                    <p:cond delay="0"/>
                                  </p:stCondLst>
                                  <p:childTnLst>
                                    <p:set>
                                      <p:cBhvr>
                                        <p:cTn id="854" dur="1" fill="hold">
                                          <p:stCondLst>
                                            <p:cond delay="0"/>
                                          </p:stCondLst>
                                        </p:cTn>
                                        <p:tgtEl>
                                          <p:spTgt spid="672"/>
                                        </p:tgtEl>
                                        <p:attrNameLst>
                                          <p:attrName>style.visibility</p:attrName>
                                        </p:attrNameLst>
                                      </p:cBhvr>
                                      <p:to>
                                        <p:strVal val="visible"/>
                                      </p:to>
                                    </p:set>
                                    <p:animEffect transition="in" filter="wipe(left)">
                                      <p:cBhvr>
                                        <p:cTn id="855" dur="500"/>
                                        <p:tgtEl>
                                          <p:spTgt spid="672"/>
                                        </p:tgtEl>
                                      </p:cBhvr>
                                    </p:animEffect>
                                  </p:childTnLst>
                                </p:cTn>
                              </p:par>
                            </p:childTnLst>
                          </p:cTn>
                        </p:par>
                        <p:par>
                          <p:cTn id="856" fill="hold">
                            <p:stCondLst>
                              <p:cond delay="106500"/>
                            </p:stCondLst>
                            <p:childTnLst>
                              <p:par>
                                <p:cTn id="857" presetID="22" presetClass="entr" presetSubtype="8" fill="hold" grpId="0" nodeType="afterEffect">
                                  <p:stCondLst>
                                    <p:cond delay="0"/>
                                  </p:stCondLst>
                                  <p:childTnLst>
                                    <p:set>
                                      <p:cBhvr>
                                        <p:cTn id="858" dur="1" fill="hold">
                                          <p:stCondLst>
                                            <p:cond delay="0"/>
                                          </p:stCondLst>
                                        </p:cTn>
                                        <p:tgtEl>
                                          <p:spTgt spid="234"/>
                                        </p:tgtEl>
                                        <p:attrNameLst>
                                          <p:attrName>style.visibility</p:attrName>
                                        </p:attrNameLst>
                                      </p:cBhvr>
                                      <p:to>
                                        <p:strVal val="visible"/>
                                      </p:to>
                                    </p:set>
                                    <p:animEffect transition="in" filter="wipe(left)">
                                      <p:cBhvr>
                                        <p:cTn id="859" dur="500"/>
                                        <p:tgtEl>
                                          <p:spTgt spid="234"/>
                                        </p:tgtEl>
                                      </p:cBhvr>
                                    </p:animEffect>
                                  </p:childTnLst>
                                </p:cTn>
                              </p:par>
                            </p:childTnLst>
                          </p:cTn>
                        </p:par>
                        <p:par>
                          <p:cTn id="860" fill="hold">
                            <p:stCondLst>
                              <p:cond delay="107000"/>
                            </p:stCondLst>
                            <p:childTnLst>
                              <p:par>
                                <p:cTn id="861" presetID="22" presetClass="entr" presetSubtype="8" fill="hold" nodeType="afterEffect">
                                  <p:stCondLst>
                                    <p:cond delay="0"/>
                                  </p:stCondLst>
                                  <p:childTnLst>
                                    <p:set>
                                      <p:cBhvr>
                                        <p:cTn id="862" dur="1" fill="hold">
                                          <p:stCondLst>
                                            <p:cond delay="0"/>
                                          </p:stCondLst>
                                        </p:cTn>
                                        <p:tgtEl>
                                          <p:spTgt spid="236"/>
                                        </p:tgtEl>
                                        <p:attrNameLst>
                                          <p:attrName>style.visibility</p:attrName>
                                        </p:attrNameLst>
                                      </p:cBhvr>
                                      <p:to>
                                        <p:strVal val="visible"/>
                                      </p:to>
                                    </p:set>
                                    <p:animEffect transition="in" filter="wipe(left)">
                                      <p:cBhvr>
                                        <p:cTn id="863" dur="500"/>
                                        <p:tgtEl>
                                          <p:spTgt spid="236"/>
                                        </p:tgtEl>
                                      </p:cBhvr>
                                    </p:animEffect>
                                  </p:childTnLst>
                                </p:cTn>
                              </p:par>
                            </p:childTnLst>
                          </p:cTn>
                        </p:par>
                        <p:par>
                          <p:cTn id="864" fill="hold">
                            <p:stCondLst>
                              <p:cond delay="107500"/>
                            </p:stCondLst>
                            <p:childTnLst>
                              <p:par>
                                <p:cTn id="865" presetID="22" presetClass="entr" presetSubtype="8" fill="hold" grpId="0" nodeType="afterEffect">
                                  <p:stCondLst>
                                    <p:cond delay="0"/>
                                  </p:stCondLst>
                                  <p:childTnLst>
                                    <p:set>
                                      <p:cBhvr>
                                        <p:cTn id="866" dur="1" fill="hold">
                                          <p:stCondLst>
                                            <p:cond delay="0"/>
                                          </p:stCondLst>
                                        </p:cTn>
                                        <p:tgtEl>
                                          <p:spTgt spid="235"/>
                                        </p:tgtEl>
                                        <p:attrNameLst>
                                          <p:attrName>style.visibility</p:attrName>
                                        </p:attrNameLst>
                                      </p:cBhvr>
                                      <p:to>
                                        <p:strVal val="visible"/>
                                      </p:to>
                                    </p:set>
                                    <p:animEffect transition="in" filter="wipe(left)">
                                      <p:cBhvr>
                                        <p:cTn id="867" dur="500"/>
                                        <p:tgtEl>
                                          <p:spTgt spid="235"/>
                                        </p:tgtEl>
                                      </p:cBhvr>
                                    </p:animEffect>
                                  </p:childTnLst>
                                </p:cTn>
                              </p:par>
                            </p:childTnLst>
                          </p:cTn>
                        </p:par>
                        <p:par>
                          <p:cTn id="868" fill="hold">
                            <p:stCondLst>
                              <p:cond delay="108000"/>
                            </p:stCondLst>
                            <p:childTnLst>
                              <p:par>
                                <p:cTn id="869" presetID="22" presetClass="entr" presetSubtype="8" fill="hold" nodeType="afterEffect">
                                  <p:stCondLst>
                                    <p:cond delay="0"/>
                                  </p:stCondLst>
                                  <p:childTnLst>
                                    <p:set>
                                      <p:cBhvr>
                                        <p:cTn id="870" dur="1" fill="hold">
                                          <p:stCondLst>
                                            <p:cond delay="0"/>
                                          </p:stCondLst>
                                        </p:cTn>
                                        <p:tgtEl>
                                          <p:spTgt spid="229"/>
                                        </p:tgtEl>
                                        <p:attrNameLst>
                                          <p:attrName>style.visibility</p:attrName>
                                        </p:attrNameLst>
                                      </p:cBhvr>
                                      <p:to>
                                        <p:strVal val="visible"/>
                                      </p:to>
                                    </p:set>
                                    <p:animEffect transition="in" filter="wipe(left)">
                                      <p:cBhvr>
                                        <p:cTn id="871" dur="500"/>
                                        <p:tgtEl>
                                          <p:spTgt spid="229"/>
                                        </p:tgtEl>
                                      </p:cBhvr>
                                    </p:animEffect>
                                  </p:childTnLst>
                                </p:cTn>
                              </p:par>
                            </p:childTnLst>
                          </p:cTn>
                        </p:par>
                        <p:par>
                          <p:cTn id="872" fill="hold">
                            <p:stCondLst>
                              <p:cond delay="108500"/>
                            </p:stCondLst>
                            <p:childTnLst>
                              <p:par>
                                <p:cTn id="873" presetID="22" presetClass="entr" presetSubtype="8" fill="hold" grpId="0" nodeType="afterEffect">
                                  <p:stCondLst>
                                    <p:cond delay="0"/>
                                  </p:stCondLst>
                                  <p:childTnLst>
                                    <p:set>
                                      <p:cBhvr>
                                        <p:cTn id="874" dur="1" fill="hold">
                                          <p:stCondLst>
                                            <p:cond delay="0"/>
                                          </p:stCondLst>
                                        </p:cTn>
                                        <p:tgtEl>
                                          <p:spTgt spid="237"/>
                                        </p:tgtEl>
                                        <p:attrNameLst>
                                          <p:attrName>style.visibility</p:attrName>
                                        </p:attrNameLst>
                                      </p:cBhvr>
                                      <p:to>
                                        <p:strVal val="visible"/>
                                      </p:to>
                                    </p:set>
                                    <p:animEffect transition="in" filter="wipe(left)">
                                      <p:cBhvr>
                                        <p:cTn id="875" dur="500"/>
                                        <p:tgtEl>
                                          <p:spTgt spid="237"/>
                                        </p:tgtEl>
                                      </p:cBhvr>
                                    </p:animEffect>
                                  </p:childTnLst>
                                </p:cTn>
                              </p:par>
                            </p:childTnLst>
                          </p:cTn>
                        </p:par>
                        <p:par>
                          <p:cTn id="876" fill="hold">
                            <p:stCondLst>
                              <p:cond delay="109000"/>
                            </p:stCondLst>
                            <p:childTnLst>
                              <p:par>
                                <p:cTn id="877" presetID="22" presetClass="entr" presetSubtype="8" fill="hold" nodeType="afterEffect">
                                  <p:stCondLst>
                                    <p:cond delay="0"/>
                                  </p:stCondLst>
                                  <p:childTnLst>
                                    <p:set>
                                      <p:cBhvr>
                                        <p:cTn id="878" dur="1" fill="hold">
                                          <p:stCondLst>
                                            <p:cond delay="0"/>
                                          </p:stCondLst>
                                        </p:cTn>
                                        <p:tgtEl>
                                          <p:spTgt spid="238"/>
                                        </p:tgtEl>
                                        <p:attrNameLst>
                                          <p:attrName>style.visibility</p:attrName>
                                        </p:attrNameLst>
                                      </p:cBhvr>
                                      <p:to>
                                        <p:strVal val="visible"/>
                                      </p:to>
                                    </p:set>
                                    <p:animEffect transition="in" filter="wipe(left)">
                                      <p:cBhvr>
                                        <p:cTn id="879" dur="500"/>
                                        <p:tgtEl>
                                          <p:spTgt spid="238"/>
                                        </p:tgtEl>
                                      </p:cBhvr>
                                    </p:animEffect>
                                  </p:childTnLst>
                                </p:cTn>
                              </p:par>
                            </p:childTnLst>
                          </p:cTn>
                        </p:par>
                        <p:par>
                          <p:cTn id="880" fill="hold">
                            <p:stCondLst>
                              <p:cond delay="109500"/>
                            </p:stCondLst>
                            <p:childTnLst>
                              <p:par>
                                <p:cTn id="881" presetID="22" presetClass="entr" presetSubtype="8" fill="hold" grpId="0" nodeType="afterEffect">
                                  <p:stCondLst>
                                    <p:cond delay="0"/>
                                  </p:stCondLst>
                                  <p:childTnLst>
                                    <p:set>
                                      <p:cBhvr>
                                        <p:cTn id="882" dur="1" fill="hold">
                                          <p:stCondLst>
                                            <p:cond delay="0"/>
                                          </p:stCondLst>
                                        </p:cTn>
                                        <p:tgtEl>
                                          <p:spTgt spid="239"/>
                                        </p:tgtEl>
                                        <p:attrNameLst>
                                          <p:attrName>style.visibility</p:attrName>
                                        </p:attrNameLst>
                                      </p:cBhvr>
                                      <p:to>
                                        <p:strVal val="visible"/>
                                      </p:to>
                                    </p:set>
                                    <p:animEffect transition="in" filter="wipe(left)">
                                      <p:cBhvr>
                                        <p:cTn id="883" dur="500"/>
                                        <p:tgtEl>
                                          <p:spTgt spid="239"/>
                                        </p:tgtEl>
                                      </p:cBhvr>
                                    </p:animEffect>
                                  </p:childTnLst>
                                </p:cTn>
                              </p:par>
                            </p:childTnLst>
                          </p:cTn>
                        </p:par>
                        <p:par>
                          <p:cTn id="884" fill="hold">
                            <p:stCondLst>
                              <p:cond delay="110000"/>
                            </p:stCondLst>
                            <p:childTnLst>
                              <p:par>
                                <p:cTn id="885" presetID="22" presetClass="entr" presetSubtype="8" fill="hold" grpId="0" nodeType="afterEffect">
                                  <p:stCondLst>
                                    <p:cond delay="0"/>
                                  </p:stCondLst>
                                  <p:childTnLst>
                                    <p:set>
                                      <p:cBhvr>
                                        <p:cTn id="886" dur="1" fill="hold">
                                          <p:stCondLst>
                                            <p:cond delay="0"/>
                                          </p:stCondLst>
                                        </p:cTn>
                                        <p:tgtEl>
                                          <p:spTgt spid="240"/>
                                        </p:tgtEl>
                                        <p:attrNameLst>
                                          <p:attrName>style.visibility</p:attrName>
                                        </p:attrNameLst>
                                      </p:cBhvr>
                                      <p:to>
                                        <p:strVal val="visible"/>
                                      </p:to>
                                    </p:set>
                                    <p:animEffect transition="in" filter="wipe(left)">
                                      <p:cBhvr>
                                        <p:cTn id="887" dur="500"/>
                                        <p:tgtEl>
                                          <p:spTgt spid="240"/>
                                        </p:tgtEl>
                                      </p:cBhvr>
                                    </p:animEffect>
                                  </p:childTnLst>
                                </p:cTn>
                              </p:par>
                            </p:childTnLst>
                          </p:cTn>
                        </p:par>
                        <p:par>
                          <p:cTn id="888" fill="hold">
                            <p:stCondLst>
                              <p:cond delay="110500"/>
                            </p:stCondLst>
                            <p:childTnLst>
                              <p:par>
                                <p:cTn id="889" presetID="22" presetClass="entr" presetSubtype="8" fill="hold" nodeType="afterEffect">
                                  <p:stCondLst>
                                    <p:cond delay="0"/>
                                  </p:stCondLst>
                                  <p:childTnLst>
                                    <p:set>
                                      <p:cBhvr>
                                        <p:cTn id="890" dur="1" fill="hold">
                                          <p:stCondLst>
                                            <p:cond delay="0"/>
                                          </p:stCondLst>
                                        </p:cTn>
                                        <p:tgtEl>
                                          <p:spTgt spid="241"/>
                                        </p:tgtEl>
                                        <p:attrNameLst>
                                          <p:attrName>style.visibility</p:attrName>
                                        </p:attrNameLst>
                                      </p:cBhvr>
                                      <p:to>
                                        <p:strVal val="visible"/>
                                      </p:to>
                                    </p:set>
                                    <p:animEffect transition="in" filter="wipe(left)">
                                      <p:cBhvr>
                                        <p:cTn id="891" dur="500"/>
                                        <p:tgtEl>
                                          <p:spTgt spid="241"/>
                                        </p:tgtEl>
                                      </p:cBhvr>
                                    </p:animEffect>
                                  </p:childTnLst>
                                </p:cTn>
                              </p:par>
                            </p:childTnLst>
                          </p:cTn>
                        </p:par>
                        <p:par>
                          <p:cTn id="892" fill="hold">
                            <p:stCondLst>
                              <p:cond delay="111000"/>
                            </p:stCondLst>
                            <p:childTnLst>
                              <p:par>
                                <p:cTn id="893" presetID="22" presetClass="entr" presetSubtype="8" fill="hold" nodeType="afterEffect">
                                  <p:stCondLst>
                                    <p:cond delay="0"/>
                                  </p:stCondLst>
                                  <p:childTnLst>
                                    <p:set>
                                      <p:cBhvr>
                                        <p:cTn id="894" dur="1" fill="hold">
                                          <p:stCondLst>
                                            <p:cond delay="0"/>
                                          </p:stCondLst>
                                        </p:cTn>
                                        <p:tgtEl>
                                          <p:spTgt spid="242"/>
                                        </p:tgtEl>
                                        <p:attrNameLst>
                                          <p:attrName>style.visibility</p:attrName>
                                        </p:attrNameLst>
                                      </p:cBhvr>
                                      <p:to>
                                        <p:strVal val="visible"/>
                                      </p:to>
                                    </p:set>
                                    <p:animEffect transition="in" filter="wipe(left)">
                                      <p:cBhvr>
                                        <p:cTn id="895" dur="500"/>
                                        <p:tgtEl>
                                          <p:spTgt spid="242"/>
                                        </p:tgtEl>
                                      </p:cBhvr>
                                    </p:animEffect>
                                  </p:childTnLst>
                                </p:cTn>
                              </p:par>
                            </p:childTnLst>
                          </p:cTn>
                        </p:par>
                        <p:par>
                          <p:cTn id="896" fill="hold">
                            <p:stCondLst>
                              <p:cond delay="111500"/>
                            </p:stCondLst>
                            <p:childTnLst>
                              <p:par>
                                <p:cTn id="897" presetID="22" presetClass="entr" presetSubtype="8" fill="hold" grpId="0" nodeType="afterEffect">
                                  <p:stCondLst>
                                    <p:cond delay="0"/>
                                  </p:stCondLst>
                                  <p:childTnLst>
                                    <p:set>
                                      <p:cBhvr>
                                        <p:cTn id="898" dur="1" fill="hold">
                                          <p:stCondLst>
                                            <p:cond delay="0"/>
                                          </p:stCondLst>
                                        </p:cTn>
                                        <p:tgtEl>
                                          <p:spTgt spid="243"/>
                                        </p:tgtEl>
                                        <p:attrNameLst>
                                          <p:attrName>style.visibility</p:attrName>
                                        </p:attrNameLst>
                                      </p:cBhvr>
                                      <p:to>
                                        <p:strVal val="visible"/>
                                      </p:to>
                                    </p:set>
                                    <p:animEffect transition="in" filter="wipe(left)">
                                      <p:cBhvr>
                                        <p:cTn id="899" dur="500"/>
                                        <p:tgtEl>
                                          <p:spTgt spid="243"/>
                                        </p:tgtEl>
                                      </p:cBhvr>
                                    </p:animEffect>
                                  </p:childTnLst>
                                </p:cTn>
                              </p:par>
                            </p:childTnLst>
                          </p:cTn>
                        </p:par>
                        <p:par>
                          <p:cTn id="900" fill="hold">
                            <p:stCondLst>
                              <p:cond delay="112000"/>
                            </p:stCondLst>
                            <p:childTnLst>
                              <p:par>
                                <p:cTn id="901" presetID="22" presetClass="entr" presetSubtype="8" fill="hold" nodeType="afterEffect">
                                  <p:stCondLst>
                                    <p:cond delay="0"/>
                                  </p:stCondLst>
                                  <p:childTnLst>
                                    <p:set>
                                      <p:cBhvr>
                                        <p:cTn id="902" dur="1" fill="hold">
                                          <p:stCondLst>
                                            <p:cond delay="0"/>
                                          </p:stCondLst>
                                        </p:cTn>
                                        <p:tgtEl>
                                          <p:spTgt spid="244"/>
                                        </p:tgtEl>
                                        <p:attrNameLst>
                                          <p:attrName>style.visibility</p:attrName>
                                        </p:attrNameLst>
                                      </p:cBhvr>
                                      <p:to>
                                        <p:strVal val="visible"/>
                                      </p:to>
                                    </p:set>
                                    <p:animEffect transition="in" filter="wipe(left)">
                                      <p:cBhvr>
                                        <p:cTn id="903" dur="500"/>
                                        <p:tgtEl>
                                          <p:spTgt spid="244"/>
                                        </p:tgtEl>
                                      </p:cBhvr>
                                    </p:animEffect>
                                  </p:childTnLst>
                                </p:cTn>
                              </p:par>
                            </p:childTnLst>
                          </p:cTn>
                        </p:par>
                        <p:par>
                          <p:cTn id="904" fill="hold">
                            <p:stCondLst>
                              <p:cond delay="112500"/>
                            </p:stCondLst>
                            <p:childTnLst>
                              <p:par>
                                <p:cTn id="905" presetID="22" presetClass="entr" presetSubtype="8" fill="hold" grpId="0" nodeType="afterEffect">
                                  <p:stCondLst>
                                    <p:cond delay="0"/>
                                  </p:stCondLst>
                                  <p:childTnLst>
                                    <p:set>
                                      <p:cBhvr>
                                        <p:cTn id="906" dur="1" fill="hold">
                                          <p:stCondLst>
                                            <p:cond delay="0"/>
                                          </p:stCondLst>
                                        </p:cTn>
                                        <p:tgtEl>
                                          <p:spTgt spid="245"/>
                                        </p:tgtEl>
                                        <p:attrNameLst>
                                          <p:attrName>style.visibility</p:attrName>
                                        </p:attrNameLst>
                                      </p:cBhvr>
                                      <p:to>
                                        <p:strVal val="visible"/>
                                      </p:to>
                                    </p:set>
                                    <p:animEffect transition="in" filter="wipe(left)">
                                      <p:cBhvr>
                                        <p:cTn id="907" dur="500"/>
                                        <p:tgtEl>
                                          <p:spTgt spid="245"/>
                                        </p:tgtEl>
                                      </p:cBhvr>
                                    </p:animEffect>
                                  </p:childTnLst>
                                </p:cTn>
                              </p:par>
                            </p:childTnLst>
                          </p:cTn>
                        </p:par>
                        <p:par>
                          <p:cTn id="908" fill="hold">
                            <p:stCondLst>
                              <p:cond delay="113000"/>
                            </p:stCondLst>
                            <p:childTnLst>
                              <p:par>
                                <p:cTn id="909" presetID="22" presetClass="entr" presetSubtype="8" fill="hold" nodeType="afterEffect">
                                  <p:stCondLst>
                                    <p:cond delay="0"/>
                                  </p:stCondLst>
                                  <p:childTnLst>
                                    <p:set>
                                      <p:cBhvr>
                                        <p:cTn id="910" dur="1" fill="hold">
                                          <p:stCondLst>
                                            <p:cond delay="0"/>
                                          </p:stCondLst>
                                        </p:cTn>
                                        <p:tgtEl>
                                          <p:spTgt spid="246"/>
                                        </p:tgtEl>
                                        <p:attrNameLst>
                                          <p:attrName>style.visibility</p:attrName>
                                        </p:attrNameLst>
                                      </p:cBhvr>
                                      <p:to>
                                        <p:strVal val="visible"/>
                                      </p:to>
                                    </p:set>
                                    <p:animEffect transition="in" filter="wipe(left)">
                                      <p:cBhvr>
                                        <p:cTn id="911" dur="500"/>
                                        <p:tgtEl>
                                          <p:spTgt spid="246"/>
                                        </p:tgtEl>
                                      </p:cBhvr>
                                    </p:animEffect>
                                  </p:childTnLst>
                                </p:cTn>
                              </p:par>
                            </p:childTnLst>
                          </p:cTn>
                        </p:par>
                        <p:par>
                          <p:cTn id="912" fill="hold">
                            <p:stCondLst>
                              <p:cond delay="113500"/>
                            </p:stCondLst>
                            <p:childTnLst>
                              <p:par>
                                <p:cTn id="913" presetID="22" presetClass="entr" presetSubtype="8" fill="hold" grpId="0" nodeType="afterEffect">
                                  <p:stCondLst>
                                    <p:cond delay="0"/>
                                  </p:stCondLst>
                                  <p:childTnLst>
                                    <p:set>
                                      <p:cBhvr>
                                        <p:cTn id="914" dur="1" fill="hold">
                                          <p:stCondLst>
                                            <p:cond delay="0"/>
                                          </p:stCondLst>
                                        </p:cTn>
                                        <p:tgtEl>
                                          <p:spTgt spid="253"/>
                                        </p:tgtEl>
                                        <p:attrNameLst>
                                          <p:attrName>style.visibility</p:attrName>
                                        </p:attrNameLst>
                                      </p:cBhvr>
                                      <p:to>
                                        <p:strVal val="visible"/>
                                      </p:to>
                                    </p:set>
                                    <p:animEffect transition="in" filter="wipe(left)">
                                      <p:cBhvr>
                                        <p:cTn id="915" dur="500"/>
                                        <p:tgtEl>
                                          <p:spTgt spid="253"/>
                                        </p:tgtEl>
                                      </p:cBhvr>
                                    </p:animEffect>
                                  </p:childTnLst>
                                </p:cTn>
                              </p:par>
                            </p:childTnLst>
                          </p:cTn>
                        </p:par>
                        <p:par>
                          <p:cTn id="916" fill="hold">
                            <p:stCondLst>
                              <p:cond delay="114000"/>
                            </p:stCondLst>
                            <p:childTnLst>
                              <p:par>
                                <p:cTn id="917" presetID="22" presetClass="entr" presetSubtype="8" fill="hold" nodeType="afterEffect">
                                  <p:stCondLst>
                                    <p:cond delay="0"/>
                                  </p:stCondLst>
                                  <p:childTnLst>
                                    <p:set>
                                      <p:cBhvr>
                                        <p:cTn id="918" dur="1" fill="hold">
                                          <p:stCondLst>
                                            <p:cond delay="0"/>
                                          </p:stCondLst>
                                        </p:cTn>
                                        <p:tgtEl>
                                          <p:spTgt spid="254"/>
                                        </p:tgtEl>
                                        <p:attrNameLst>
                                          <p:attrName>style.visibility</p:attrName>
                                        </p:attrNameLst>
                                      </p:cBhvr>
                                      <p:to>
                                        <p:strVal val="visible"/>
                                      </p:to>
                                    </p:set>
                                    <p:animEffect transition="in" filter="wipe(left)">
                                      <p:cBhvr>
                                        <p:cTn id="919" dur="500"/>
                                        <p:tgtEl>
                                          <p:spTgt spid="254"/>
                                        </p:tgtEl>
                                      </p:cBhvr>
                                    </p:animEffect>
                                  </p:childTnLst>
                                </p:cTn>
                              </p:par>
                            </p:childTnLst>
                          </p:cTn>
                        </p:par>
                        <p:par>
                          <p:cTn id="920" fill="hold">
                            <p:stCondLst>
                              <p:cond delay="114500"/>
                            </p:stCondLst>
                            <p:childTnLst>
                              <p:par>
                                <p:cTn id="921" presetID="22" presetClass="entr" presetSubtype="8" fill="hold" grpId="0" nodeType="afterEffect">
                                  <p:stCondLst>
                                    <p:cond delay="0"/>
                                  </p:stCondLst>
                                  <p:childTnLst>
                                    <p:set>
                                      <p:cBhvr>
                                        <p:cTn id="922" dur="1" fill="hold">
                                          <p:stCondLst>
                                            <p:cond delay="0"/>
                                          </p:stCondLst>
                                        </p:cTn>
                                        <p:tgtEl>
                                          <p:spTgt spid="255"/>
                                        </p:tgtEl>
                                        <p:attrNameLst>
                                          <p:attrName>style.visibility</p:attrName>
                                        </p:attrNameLst>
                                      </p:cBhvr>
                                      <p:to>
                                        <p:strVal val="visible"/>
                                      </p:to>
                                    </p:set>
                                    <p:animEffect transition="in" filter="wipe(left)">
                                      <p:cBhvr>
                                        <p:cTn id="923" dur="500"/>
                                        <p:tgtEl>
                                          <p:spTgt spid="255"/>
                                        </p:tgtEl>
                                      </p:cBhvr>
                                    </p:animEffect>
                                  </p:childTnLst>
                                </p:cTn>
                              </p:par>
                            </p:childTnLst>
                          </p:cTn>
                        </p:par>
                        <p:par>
                          <p:cTn id="924" fill="hold">
                            <p:stCondLst>
                              <p:cond delay="115000"/>
                            </p:stCondLst>
                            <p:childTnLst>
                              <p:par>
                                <p:cTn id="925" presetID="22" presetClass="entr" presetSubtype="8" fill="hold" nodeType="afterEffect">
                                  <p:stCondLst>
                                    <p:cond delay="0"/>
                                  </p:stCondLst>
                                  <p:childTnLst>
                                    <p:set>
                                      <p:cBhvr>
                                        <p:cTn id="926" dur="1" fill="hold">
                                          <p:stCondLst>
                                            <p:cond delay="0"/>
                                          </p:stCondLst>
                                        </p:cTn>
                                        <p:tgtEl>
                                          <p:spTgt spid="256"/>
                                        </p:tgtEl>
                                        <p:attrNameLst>
                                          <p:attrName>style.visibility</p:attrName>
                                        </p:attrNameLst>
                                      </p:cBhvr>
                                      <p:to>
                                        <p:strVal val="visible"/>
                                      </p:to>
                                    </p:set>
                                    <p:animEffect transition="in" filter="wipe(left)">
                                      <p:cBhvr>
                                        <p:cTn id="927" dur="500"/>
                                        <p:tgtEl>
                                          <p:spTgt spid="256"/>
                                        </p:tgtEl>
                                      </p:cBhvr>
                                    </p:animEffect>
                                  </p:childTnLst>
                                </p:cTn>
                              </p:par>
                            </p:childTnLst>
                          </p:cTn>
                        </p:par>
                        <p:par>
                          <p:cTn id="928" fill="hold">
                            <p:stCondLst>
                              <p:cond delay="115500"/>
                            </p:stCondLst>
                            <p:childTnLst>
                              <p:par>
                                <p:cTn id="929" presetID="22" presetClass="entr" presetSubtype="8" fill="hold" grpId="0" nodeType="afterEffect">
                                  <p:stCondLst>
                                    <p:cond delay="0"/>
                                  </p:stCondLst>
                                  <p:childTnLst>
                                    <p:set>
                                      <p:cBhvr>
                                        <p:cTn id="930" dur="1" fill="hold">
                                          <p:stCondLst>
                                            <p:cond delay="0"/>
                                          </p:stCondLst>
                                        </p:cTn>
                                        <p:tgtEl>
                                          <p:spTgt spid="257"/>
                                        </p:tgtEl>
                                        <p:attrNameLst>
                                          <p:attrName>style.visibility</p:attrName>
                                        </p:attrNameLst>
                                      </p:cBhvr>
                                      <p:to>
                                        <p:strVal val="visible"/>
                                      </p:to>
                                    </p:set>
                                    <p:animEffect transition="in" filter="wipe(left)">
                                      <p:cBhvr>
                                        <p:cTn id="931" dur="500"/>
                                        <p:tgtEl>
                                          <p:spTgt spid="257"/>
                                        </p:tgtEl>
                                      </p:cBhvr>
                                    </p:animEffect>
                                  </p:childTnLst>
                                </p:cTn>
                              </p:par>
                            </p:childTnLst>
                          </p:cTn>
                        </p:par>
                        <p:par>
                          <p:cTn id="932" fill="hold">
                            <p:stCondLst>
                              <p:cond delay="116000"/>
                            </p:stCondLst>
                            <p:childTnLst>
                              <p:par>
                                <p:cTn id="933" presetID="22" presetClass="entr" presetSubtype="8" fill="hold" nodeType="afterEffect">
                                  <p:stCondLst>
                                    <p:cond delay="0"/>
                                  </p:stCondLst>
                                  <p:childTnLst>
                                    <p:set>
                                      <p:cBhvr>
                                        <p:cTn id="934" dur="1" fill="hold">
                                          <p:stCondLst>
                                            <p:cond delay="0"/>
                                          </p:stCondLst>
                                        </p:cTn>
                                        <p:tgtEl>
                                          <p:spTgt spid="258"/>
                                        </p:tgtEl>
                                        <p:attrNameLst>
                                          <p:attrName>style.visibility</p:attrName>
                                        </p:attrNameLst>
                                      </p:cBhvr>
                                      <p:to>
                                        <p:strVal val="visible"/>
                                      </p:to>
                                    </p:set>
                                    <p:animEffect transition="in" filter="wipe(left)">
                                      <p:cBhvr>
                                        <p:cTn id="935" dur="500"/>
                                        <p:tgtEl>
                                          <p:spTgt spid="2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0" grpId="0" animBg="1"/>
      <p:bldP spid="304" grpId="0" animBg="1"/>
      <p:bldP spid="311" grpId="0" animBg="1"/>
      <p:bldP spid="334" grpId="0" animBg="1"/>
      <p:bldP spid="338" grpId="0" animBg="1"/>
      <p:bldP spid="344" grpId="0" animBg="1"/>
      <p:bldP spid="346" grpId="0" animBg="1"/>
      <p:bldP spid="348" grpId="0" animBg="1"/>
      <p:bldP spid="351" grpId="0" animBg="1"/>
      <p:bldP spid="356" grpId="0" animBg="1"/>
      <p:bldP spid="358" grpId="0" animBg="1"/>
      <p:bldP spid="361" grpId="0" animBg="1"/>
      <p:bldP spid="362" grpId="0" animBg="1"/>
      <p:bldP spid="364" grpId="0" animBg="1"/>
      <p:bldP spid="369" grpId="0" animBg="1"/>
      <p:bldP spid="370" grpId="0" animBg="1"/>
      <p:bldP spid="371" grpId="0" animBg="1"/>
      <p:bldP spid="374" grpId="0" animBg="1"/>
      <p:bldP spid="376" grpId="0" animBg="1"/>
      <p:bldP spid="379" grpId="0" animBg="1"/>
      <p:bldP spid="380" grpId="0" animBg="1"/>
      <p:bldP spid="382" grpId="0" animBg="1"/>
      <p:bldP spid="384" grpId="0" animBg="1"/>
      <p:bldP spid="387" grpId="0" animBg="1"/>
      <p:bldP spid="388" grpId="0" animBg="1"/>
      <p:bldP spid="389" grpId="0" animBg="1"/>
      <p:bldP spid="392" grpId="0" animBg="1"/>
      <p:bldP spid="394" grpId="0" animBg="1"/>
      <p:bldP spid="397" grpId="0" animBg="1"/>
      <p:bldP spid="402" grpId="0" animBg="1"/>
      <p:bldP spid="409" grpId="0" animBg="1"/>
      <p:bldP spid="413" grpId="0" animBg="1"/>
      <p:bldP spid="416" grpId="0" animBg="1"/>
      <p:bldP spid="423" grpId="0" animBg="1"/>
      <p:bldP spid="505" grpId="0" animBg="1"/>
      <p:bldP spid="509" grpId="0" animBg="1"/>
      <p:bldP spid="513" grpId="0" animBg="1"/>
      <p:bldP spid="516" grpId="0" animBg="1"/>
      <p:bldP spid="520" grpId="0" animBg="1"/>
      <p:bldP spid="523" grpId="0" animBg="1"/>
      <p:bldP spid="526" grpId="0" animBg="1"/>
      <p:bldP spid="529" grpId="0" animBg="1"/>
      <p:bldP spid="539" grpId="0" animBg="1"/>
      <p:bldP spid="540" grpId="0" animBg="1"/>
      <p:bldP spid="542" grpId="0" animBg="1"/>
      <p:bldP spid="544" grpId="0" animBg="1"/>
      <p:bldP spid="546" grpId="0" animBg="1"/>
      <p:bldP spid="548" grpId="0" animBg="1"/>
      <p:bldP spid="550" grpId="0" animBg="1"/>
      <p:bldP spid="552" grpId="0" animBg="1"/>
      <p:bldP spid="554" grpId="0" animBg="1"/>
      <p:bldP spid="556" grpId="0" animBg="1"/>
      <p:bldP spid="561" grpId="0" animBg="1"/>
      <p:bldP spid="566" grpId="0" animBg="1"/>
      <p:bldP spid="568" grpId="0" animBg="1"/>
      <p:bldP spid="570" grpId="0" animBg="1"/>
      <p:bldP spid="573" grpId="0" animBg="1"/>
      <p:bldP spid="574" grpId="0" animBg="1"/>
      <p:bldP spid="576" grpId="0" animBg="1"/>
      <p:bldP spid="580" grpId="0" animBg="1"/>
      <p:bldP spid="581" grpId="0" animBg="1"/>
      <p:bldP spid="582" grpId="0" animBg="1"/>
      <p:bldP spid="583" grpId="0" animBg="1"/>
      <p:bldP spid="585" grpId="0" animBg="1"/>
      <p:bldP spid="587" grpId="0" animBg="1"/>
      <p:bldP spid="589" grpId="0" animBg="1"/>
      <p:bldP spid="592" grpId="0" animBg="1"/>
      <p:bldP spid="596" grpId="0" animBg="1"/>
      <p:bldP spid="598" grpId="0" animBg="1"/>
      <p:bldP spid="600" grpId="0" animBg="1"/>
      <p:bldP spid="602" grpId="0" animBg="1"/>
      <p:bldP spid="604" grpId="0" animBg="1"/>
      <p:bldP spid="606" grpId="0" animBg="1"/>
      <p:bldP spid="608" grpId="0" animBg="1"/>
      <p:bldP spid="610" grpId="0" animBg="1"/>
      <p:bldP spid="612" grpId="0" animBg="1"/>
      <p:bldP spid="623" grpId="0" animBg="1"/>
      <p:bldP spid="624" grpId="0" animBg="1"/>
      <p:bldP spid="625" grpId="0" animBg="1"/>
      <p:bldP spid="627" grpId="0" animBg="1"/>
      <p:bldP spid="630" grpId="0" animBg="1"/>
      <p:bldP spid="631" grpId="0" animBg="1"/>
      <p:bldP spid="633" grpId="0" animBg="1"/>
      <p:bldP spid="637" grpId="0" animBg="1"/>
      <p:bldP spid="638" grpId="0" animBg="1"/>
      <p:bldP spid="639" grpId="0" animBg="1"/>
      <p:bldP spid="640" grpId="0" animBg="1"/>
      <p:bldP spid="642" grpId="0" animBg="1"/>
      <p:bldP spid="644" grpId="0" animBg="1"/>
      <p:bldP spid="646" grpId="0" animBg="1"/>
      <p:bldP spid="649" grpId="0" animBg="1"/>
      <p:bldP spid="652" grpId="0" animBg="1"/>
      <p:bldP spid="653" grpId="0" animBg="1"/>
      <p:bldP spid="655" grpId="0" animBg="1"/>
      <p:bldP spid="657" grpId="0" animBg="1"/>
      <p:bldP spid="659" grpId="0" animBg="1"/>
      <p:bldP spid="661" grpId="0" animBg="1"/>
      <p:bldP spid="663" grpId="0" animBg="1"/>
      <p:bldP spid="665" grpId="0" animBg="1"/>
      <p:bldP spid="667" grpId="0" animBg="1"/>
      <p:bldP spid="669" grpId="0" animBg="1"/>
      <p:bldP spid="234" grpId="0" animBg="1"/>
      <p:bldP spid="235" grpId="0" animBg="1"/>
      <p:bldP spid="237" grpId="0" animBg="1"/>
      <p:bldP spid="239" grpId="0" animBg="1"/>
      <p:bldP spid="240" grpId="0" animBg="1"/>
      <p:bldP spid="243" grpId="0" animBg="1"/>
      <p:bldP spid="245" grpId="0" animBg="1"/>
      <p:bldP spid="253" grpId="0" animBg="1"/>
      <p:bldP spid="255" grpId="0" animBg="1"/>
      <p:bldP spid="257" grpId="0" animBg="1"/>
    </p:bldLst>
  </p:timing>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38_Custom Layout">
    <p:spTree>
      <p:nvGrpSpPr>
        <p:cNvPr id="1" name=""/>
        <p:cNvGrpSpPr/>
        <p:nvPr/>
      </p:nvGrpSpPr>
      <p:grpSpPr>
        <a:xfrm>
          <a:off x="0" y="0"/>
          <a:ext cx="0" cy="0"/>
          <a:chOff x="0" y="0"/>
          <a:chExt cx="0" cy="0"/>
        </a:xfrm>
      </p:grpSpPr>
      <p:sp>
        <p:nvSpPr>
          <p:cNvPr id="247" name="Rectangle 246"/>
          <p:cNvSpPr/>
          <p:nvPr userDrawn="1"/>
        </p:nvSpPr>
        <p:spPr>
          <a:xfrm>
            <a:off x="0" y="-30574"/>
            <a:ext cx="9144000" cy="6888574"/>
          </a:xfrm>
          <a:prstGeom prst="rect">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rtlCol="0" anchor="t"/>
          <a:lstStyle/>
          <a:p>
            <a:pPr algn="ctr">
              <a:spcAft>
                <a:spcPts val="600"/>
              </a:spcAft>
            </a:pPr>
            <a:endParaRPr lang="en-US" dirty="0" smtClean="0"/>
          </a:p>
        </p:txBody>
      </p:sp>
      <p:sp>
        <p:nvSpPr>
          <p:cNvPr id="3" name="Rectangle 2"/>
          <p:cNvSpPr/>
          <p:nvPr userDrawn="1"/>
        </p:nvSpPr>
        <p:spPr>
          <a:xfrm>
            <a:off x="0" y="-30574"/>
            <a:ext cx="9161000" cy="6888574"/>
          </a:xfrm>
          <a:prstGeom prst="rect">
            <a:avLst/>
          </a:prstGeom>
          <a:solidFill>
            <a:schemeClr val="accent2">
              <a:lumMod val="20000"/>
              <a:lumOff val="8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t"/>
          <a:lstStyle/>
          <a:p>
            <a:pPr algn="ctr">
              <a:spcAft>
                <a:spcPts val="600"/>
              </a:spcAft>
            </a:pPr>
            <a:endParaRPr lang="en-US" dirty="0" smtClean="0"/>
          </a:p>
        </p:txBody>
      </p:sp>
      <p:cxnSp>
        <p:nvCxnSpPr>
          <p:cNvPr id="373" name="Straight Connector 372"/>
          <p:cNvCxnSpPr>
            <a:stCxn id="371" idx="3"/>
            <a:endCxn id="369" idx="3"/>
          </p:cNvCxnSpPr>
          <p:nvPr userDrawn="1"/>
        </p:nvCxnSpPr>
        <p:spPr>
          <a:xfrm flipH="1" flipV="1">
            <a:off x="392429" y="5825275"/>
            <a:ext cx="1463659" cy="410974"/>
          </a:xfrm>
          <a:prstGeom prst="line">
            <a:avLst/>
          </a:prstGeom>
          <a:ln w="3175">
            <a:solidFill>
              <a:schemeClr val="accent2"/>
            </a:solidFill>
          </a:ln>
          <a:effectLst/>
        </p:spPr>
        <p:style>
          <a:lnRef idx="2">
            <a:schemeClr val="accent1"/>
          </a:lnRef>
          <a:fillRef idx="0">
            <a:schemeClr val="accent1"/>
          </a:fillRef>
          <a:effectRef idx="1">
            <a:schemeClr val="accent1"/>
          </a:effectRef>
          <a:fontRef idx="minor">
            <a:schemeClr val="tx1"/>
          </a:fontRef>
        </p:style>
      </p:cxnSp>
      <p:cxnSp>
        <p:nvCxnSpPr>
          <p:cNvPr id="383" name="Straight Connector 382"/>
          <p:cNvCxnSpPr>
            <a:stCxn id="382" idx="3"/>
            <a:endCxn id="379" idx="3"/>
          </p:cNvCxnSpPr>
          <p:nvPr userDrawn="1"/>
        </p:nvCxnSpPr>
        <p:spPr>
          <a:xfrm flipH="1">
            <a:off x="3761359" y="6160049"/>
            <a:ext cx="1546848" cy="255494"/>
          </a:xfrm>
          <a:prstGeom prst="line">
            <a:avLst/>
          </a:prstGeom>
          <a:ln w="3175">
            <a:solidFill>
              <a:schemeClr val="accent2">
                <a:lumMod val="60000"/>
                <a:lumOff val="40000"/>
              </a:schemeClr>
            </a:solidFill>
          </a:ln>
          <a:effectLst/>
        </p:spPr>
        <p:style>
          <a:lnRef idx="2">
            <a:schemeClr val="accent1"/>
          </a:lnRef>
          <a:fillRef idx="0">
            <a:schemeClr val="accent1"/>
          </a:fillRef>
          <a:effectRef idx="1">
            <a:schemeClr val="accent1"/>
          </a:effectRef>
          <a:fontRef idx="minor">
            <a:schemeClr val="tx1"/>
          </a:fontRef>
        </p:style>
      </p:cxnSp>
      <p:cxnSp>
        <p:nvCxnSpPr>
          <p:cNvPr id="337" name="Straight Connector 336"/>
          <p:cNvCxnSpPr>
            <a:stCxn id="334" idx="3"/>
          </p:cNvCxnSpPr>
          <p:nvPr userDrawn="1"/>
        </p:nvCxnSpPr>
        <p:spPr>
          <a:xfrm flipV="1">
            <a:off x="3546559" y="5109817"/>
            <a:ext cx="242400" cy="578111"/>
          </a:xfrm>
          <a:prstGeom prst="line">
            <a:avLst/>
          </a:prstGeom>
          <a:ln w="3175">
            <a:solidFill>
              <a:schemeClr val="accent2">
                <a:lumMod val="40000"/>
                <a:lumOff val="60000"/>
              </a:schemeClr>
            </a:solidFill>
          </a:ln>
          <a:effectLst/>
        </p:spPr>
        <p:style>
          <a:lnRef idx="2">
            <a:schemeClr val="accent1"/>
          </a:lnRef>
          <a:fillRef idx="0">
            <a:schemeClr val="accent1"/>
          </a:fillRef>
          <a:effectRef idx="1">
            <a:schemeClr val="accent1"/>
          </a:effectRef>
          <a:fontRef idx="minor">
            <a:schemeClr val="tx1"/>
          </a:fontRef>
        </p:style>
      </p:cxnSp>
      <p:cxnSp>
        <p:nvCxnSpPr>
          <p:cNvPr id="385" name="Straight Connector 384"/>
          <p:cNvCxnSpPr>
            <a:stCxn id="334" idx="3"/>
          </p:cNvCxnSpPr>
          <p:nvPr userDrawn="1"/>
        </p:nvCxnSpPr>
        <p:spPr>
          <a:xfrm>
            <a:off x="3546559" y="5687928"/>
            <a:ext cx="214800" cy="727615"/>
          </a:xfrm>
          <a:prstGeom prst="line">
            <a:avLst/>
          </a:prstGeom>
          <a:ln w="3175">
            <a:solidFill>
              <a:srgbClr val="00574F"/>
            </a:solidFill>
          </a:ln>
          <a:effectLst/>
        </p:spPr>
        <p:style>
          <a:lnRef idx="2">
            <a:schemeClr val="accent1"/>
          </a:lnRef>
          <a:fillRef idx="0">
            <a:schemeClr val="accent1"/>
          </a:fillRef>
          <a:effectRef idx="1">
            <a:schemeClr val="accent1"/>
          </a:effectRef>
          <a:fontRef idx="minor">
            <a:schemeClr val="tx1"/>
          </a:fontRef>
        </p:style>
      </p:cxnSp>
      <p:cxnSp>
        <p:nvCxnSpPr>
          <p:cNvPr id="241" name="Straight Connector 240"/>
          <p:cNvCxnSpPr>
            <a:stCxn id="240" idx="3"/>
            <a:endCxn id="239" idx="3"/>
          </p:cNvCxnSpPr>
          <p:nvPr userDrawn="1"/>
        </p:nvCxnSpPr>
        <p:spPr>
          <a:xfrm>
            <a:off x="1942364" y="5593804"/>
            <a:ext cx="358164" cy="949761"/>
          </a:xfrm>
          <a:prstGeom prst="line">
            <a:avLst/>
          </a:prstGeom>
          <a:ln w="3175">
            <a:solidFill>
              <a:schemeClr val="accent2">
                <a:lumMod val="60000"/>
                <a:lumOff val="40000"/>
              </a:schemeClr>
            </a:solidFill>
          </a:ln>
          <a:effectLst/>
        </p:spPr>
        <p:style>
          <a:lnRef idx="2">
            <a:schemeClr val="accent1"/>
          </a:lnRef>
          <a:fillRef idx="0">
            <a:schemeClr val="accent1"/>
          </a:fillRef>
          <a:effectRef idx="1">
            <a:schemeClr val="accent1"/>
          </a:effectRef>
          <a:fontRef idx="minor">
            <a:schemeClr val="tx1"/>
          </a:fontRef>
        </p:style>
      </p:cxnSp>
      <p:cxnSp>
        <p:nvCxnSpPr>
          <p:cNvPr id="372" name="Straight Connector 371"/>
          <p:cNvCxnSpPr>
            <a:stCxn id="370" idx="3"/>
            <a:endCxn id="369" idx="3"/>
          </p:cNvCxnSpPr>
          <p:nvPr userDrawn="1"/>
        </p:nvCxnSpPr>
        <p:spPr>
          <a:xfrm flipV="1">
            <a:off x="274441" y="5825275"/>
            <a:ext cx="117988" cy="480893"/>
          </a:xfrm>
          <a:prstGeom prst="line">
            <a:avLst/>
          </a:prstGeom>
          <a:ln w="3175">
            <a:solidFill>
              <a:schemeClr val="accent2">
                <a:lumMod val="50000"/>
              </a:schemeClr>
            </a:solidFill>
          </a:ln>
          <a:effectLst/>
        </p:spPr>
        <p:style>
          <a:lnRef idx="2">
            <a:schemeClr val="accent1"/>
          </a:lnRef>
          <a:fillRef idx="0">
            <a:schemeClr val="accent1"/>
          </a:fillRef>
          <a:effectRef idx="1">
            <a:schemeClr val="accent1"/>
          </a:effectRef>
          <a:fontRef idx="minor">
            <a:schemeClr val="tx1"/>
          </a:fontRef>
        </p:style>
      </p:cxnSp>
      <p:cxnSp>
        <p:nvCxnSpPr>
          <p:cNvPr id="405" name="Straight Connector 404"/>
          <p:cNvCxnSpPr>
            <a:stCxn id="369" idx="3"/>
            <a:endCxn id="304" idx="3"/>
          </p:cNvCxnSpPr>
          <p:nvPr userDrawn="1"/>
        </p:nvCxnSpPr>
        <p:spPr>
          <a:xfrm flipV="1">
            <a:off x="392429" y="4930523"/>
            <a:ext cx="1491259" cy="894752"/>
          </a:xfrm>
          <a:prstGeom prst="line">
            <a:avLst/>
          </a:prstGeom>
          <a:ln w="3175">
            <a:solidFill>
              <a:schemeClr val="accent2"/>
            </a:solidFill>
          </a:ln>
          <a:effectLst/>
        </p:spPr>
        <p:style>
          <a:lnRef idx="2">
            <a:schemeClr val="accent1"/>
          </a:lnRef>
          <a:fillRef idx="0">
            <a:schemeClr val="accent1"/>
          </a:fillRef>
          <a:effectRef idx="1">
            <a:schemeClr val="accent1"/>
          </a:effectRef>
          <a:fontRef idx="minor">
            <a:schemeClr val="tx1"/>
          </a:fontRef>
        </p:style>
      </p:cxnSp>
      <p:cxnSp>
        <p:nvCxnSpPr>
          <p:cNvPr id="543" name="Straight Connector 542"/>
          <p:cNvCxnSpPr>
            <a:stCxn id="542" idx="3"/>
          </p:cNvCxnSpPr>
          <p:nvPr userDrawn="1"/>
        </p:nvCxnSpPr>
        <p:spPr>
          <a:xfrm flipV="1">
            <a:off x="698972" y="4263639"/>
            <a:ext cx="804251" cy="367189"/>
          </a:xfrm>
          <a:prstGeom prst="line">
            <a:avLst/>
          </a:prstGeom>
          <a:ln w="3175">
            <a:solidFill>
              <a:schemeClr val="accent2">
                <a:lumMod val="20000"/>
                <a:lumOff val="80000"/>
              </a:schemeClr>
            </a:solidFill>
          </a:ln>
          <a:effectLst/>
        </p:spPr>
        <p:style>
          <a:lnRef idx="2">
            <a:schemeClr val="accent1"/>
          </a:lnRef>
          <a:fillRef idx="0">
            <a:schemeClr val="accent1"/>
          </a:fillRef>
          <a:effectRef idx="1">
            <a:schemeClr val="accent1"/>
          </a:effectRef>
          <a:fontRef idx="minor">
            <a:schemeClr val="tx1"/>
          </a:fontRef>
        </p:style>
      </p:cxnSp>
      <p:cxnSp>
        <p:nvCxnSpPr>
          <p:cNvPr id="309" name="Straight Connector 308"/>
          <p:cNvCxnSpPr>
            <a:stCxn id="290" idx="3"/>
          </p:cNvCxnSpPr>
          <p:nvPr userDrawn="1"/>
        </p:nvCxnSpPr>
        <p:spPr>
          <a:xfrm>
            <a:off x="184441" y="4756075"/>
            <a:ext cx="2243148" cy="402301"/>
          </a:xfrm>
          <a:prstGeom prst="line">
            <a:avLst/>
          </a:prstGeom>
          <a:ln w="3175">
            <a:solidFill>
              <a:srgbClr val="00574F"/>
            </a:solidFill>
          </a:ln>
          <a:effectLst/>
        </p:spPr>
        <p:style>
          <a:lnRef idx="2">
            <a:schemeClr val="accent1"/>
          </a:lnRef>
          <a:fillRef idx="0">
            <a:schemeClr val="accent1"/>
          </a:fillRef>
          <a:effectRef idx="1">
            <a:schemeClr val="accent1"/>
          </a:effectRef>
          <a:fontRef idx="minor">
            <a:schemeClr val="tx1"/>
          </a:fontRef>
        </p:style>
      </p:cxnSp>
      <p:cxnSp>
        <p:nvCxnSpPr>
          <p:cNvPr id="367" name="Straight Connector 366"/>
          <p:cNvCxnSpPr>
            <a:endCxn id="361" idx="3"/>
          </p:cNvCxnSpPr>
          <p:nvPr userDrawn="1"/>
        </p:nvCxnSpPr>
        <p:spPr>
          <a:xfrm>
            <a:off x="6798212" y="4970481"/>
            <a:ext cx="532865" cy="930993"/>
          </a:xfrm>
          <a:prstGeom prst="line">
            <a:avLst/>
          </a:prstGeom>
          <a:ln w="3175">
            <a:solidFill>
              <a:srgbClr val="00574F"/>
            </a:solidFill>
          </a:ln>
          <a:effectLst/>
        </p:spPr>
        <p:style>
          <a:lnRef idx="2">
            <a:schemeClr val="accent1"/>
          </a:lnRef>
          <a:fillRef idx="0">
            <a:schemeClr val="accent1"/>
          </a:fillRef>
          <a:effectRef idx="1">
            <a:schemeClr val="accent1"/>
          </a:effectRef>
          <a:fontRef idx="minor">
            <a:schemeClr val="tx1"/>
          </a:fontRef>
        </p:style>
      </p:cxnSp>
      <p:cxnSp>
        <p:nvCxnSpPr>
          <p:cNvPr id="510" name="Straight Connector 509"/>
          <p:cNvCxnSpPr>
            <a:stCxn id="509" idx="3"/>
          </p:cNvCxnSpPr>
          <p:nvPr userDrawn="1"/>
        </p:nvCxnSpPr>
        <p:spPr>
          <a:xfrm flipV="1">
            <a:off x="6149707" y="4979082"/>
            <a:ext cx="648505" cy="619199"/>
          </a:xfrm>
          <a:prstGeom prst="line">
            <a:avLst/>
          </a:prstGeom>
          <a:ln w="3175">
            <a:solidFill>
              <a:schemeClr val="accent2">
                <a:lumMod val="50000"/>
              </a:schemeClr>
            </a:solidFill>
          </a:ln>
          <a:effectLst/>
        </p:spPr>
        <p:style>
          <a:lnRef idx="2">
            <a:schemeClr val="accent1"/>
          </a:lnRef>
          <a:fillRef idx="0">
            <a:schemeClr val="accent1"/>
          </a:fillRef>
          <a:effectRef idx="1">
            <a:schemeClr val="accent1"/>
          </a:effectRef>
          <a:fontRef idx="minor">
            <a:schemeClr val="tx1"/>
          </a:fontRef>
        </p:style>
      </p:cxnSp>
      <p:cxnSp>
        <p:nvCxnSpPr>
          <p:cNvPr id="514" name="Straight Connector 513"/>
          <p:cNvCxnSpPr>
            <a:stCxn id="513" idx="3"/>
          </p:cNvCxnSpPr>
          <p:nvPr userDrawn="1"/>
        </p:nvCxnSpPr>
        <p:spPr>
          <a:xfrm flipV="1">
            <a:off x="6430537" y="4970482"/>
            <a:ext cx="367675" cy="807093"/>
          </a:xfrm>
          <a:prstGeom prst="line">
            <a:avLst/>
          </a:prstGeom>
          <a:ln w="3175">
            <a:solidFill>
              <a:schemeClr val="accent2">
                <a:lumMod val="50000"/>
              </a:schemeClr>
            </a:solidFill>
          </a:ln>
          <a:effectLst/>
        </p:spPr>
        <p:style>
          <a:lnRef idx="2">
            <a:schemeClr val="accent1"/>
          </a:lnRef>
          <a:fillRef idx="0">
            <a:schemeClr val="accent1"/>
          </a:fillRef>
          <a:effectRef idx="1">
            <a:schemeClr val="accent1"/>
          </a:effectRef>
          <a:fontRef idx="minor">
            <a:schemeClr val="tx1"/>
          </a:fontRef>
        </p:style>
      </p:cxnSp>
      <p:cxnSp>
        <p:nvCxnSpPr>
          <p:cNvPr id="517" name="Straight Connector 516"/>
          <p:cNvCxnSpPr>
            <a:stCxn id="516" idx="3"/>
          </p:cNvCxnSpPr>
          <p:nvPr userDrawn="1"/>
        </p:nvCxnSpPr>
        <p:spPr>
          <a:xfrm flipV="1">
            <a:off x="6764618" y="4970482"/>
            <a:ext cx="33594" cy="868391"/>
          </a:xfrm>
          <a:prstGeom prst="line">
            <a:avLst/>
          </a:prstGeom>
          <a:ln w="3175">
            <a:solidFill>
              <a:schemeClr val="accent2">
                <a:lumMod val="50000"/>
              </a:schemeClr>
            </a:solidFill>
          </a:ln>
          <a:effectLst/>
        </p:spPr>
        <p:style>
          <a:lnRef idx="2">
            <a:schemeClr val="accent1"/>
          </a:lnRef>
          <a:fillRef idx="0">
            <a:schemeClr val="accent1"/>
          </a:fillRef>
          <a:effectRef idx="1">
            <a:schemeClr val="accent1"/>
          </a:effectRef>
          <a:fontRef idx="minor">
            <a:schemeClr val="tx1"/>
          </a:fontRef>
        </p:style>
      </p:cxnSp>
      <p:cxnSp>
        <p:nvCxnSpPr>
          <p:cNvPr id="521" name="Straight Connector 520"/>
          <p:cNvCxnSpPr>
            <a:stCxn id="520" idx="3"/>
          </p:cNvCxnSpPr>
          <p:nvPr userDrawn="1"/>
        </p:nvCxnSpPr>
        <p:spPr>
          <a:xfrm flipH="1" flipV="1">
            <a:off x="6798212" y="4970481"/>
            <a:ext cx="290465" cy="860608"/>
          </a:xfrm>
          <a:prstGeom prst="line">
            <a:avLst/>
          </a:prstGeom>
          <a:ln w="3175">
            <a:solidFill>
              <a:schemeClr val="accent2">
                <a:lumMod val="50000"/>
              </a:schemeClr>
            </a:solidFill>
          </a:ln>
          <a:effectLst/>
        </p:spPr>
        <p:style>
          <a:lnRef idx="2">
            <a:schemeClr val="accent1"/>
          </a:lnRef>
          <a:fillRef idx="0">
            <a:schemeClr val="accent1"/>
          </a:fillRef>
          <a:effectRef idx="1">
            <a:schemeClr val="accent1"/>
          </a:effectRef>
          <a:fontRef idx="minor">
            <a:schemeClr val="tx1"/>
          </a:fontRef>
        </p:style>
      </p:cxnSp>
      <p:cxnSp>
        <p:nvCxnSpPr>
          <p:cNvPr id="524" name="Straight Connector 523"/>
          <p:cNvCxnSpPr>
            <a:stCxn id="523" idx="3"/>
          </p:cNvCxnSpPr>
          <p:nvPr userDrawn="1"/>
        </p:nvCxnSpPr>
        <p:spPr>
          <a:xfrm flipH="1" flipV="1">
            <a:off x="6798212" y="4979082"/>
            <a:ext cx="670930" cy="611496"/>
          </a:xfrm>
          <a:prstGeom prst="line">
            <a:avLst/>
          </a:prstGeom>
          <a:ln w="3175">
            <a:solidFill>
              <a:schemeClr val="accent2">
                <a:lumMod val="50000"/>
              </a:schemeClr>
            </a:solidFill>
          </a:ln>
          <a:effectLst/>
        </p:spPr>
        <p:style>
          <a:lnRef idx="2">
            <a:schemeClr val="accent1"/>
          </a:lnRef>
          <a:fillRef idx="0">
            <a:schemeClr val="accent1"/>
          </a:fillRef>
          <a:effectRef idx="1">
            <a:schemeClr val="accent1"/>
          </a:effectRef>
          <a:fontRef idx="minor">
            <a:schemeClr val="tx1"/>
          </a:fontRef>
        </p:style>
      </p:cxnSp>
      <p:cxnSp>
        <p:nvCxnSpPr>
          <p:cNvPr id="545" name="Straight Connector 544"/>
          <p:cNvCxnSpPr>
            <a:stCxn id="544" idx="3"/>
          </p:cNvCxnSpPr>
          <p:nvPr userDrawn="1"/>
        </p:nvCxnSpPr>
        <p:spPr>
          <a:xfrm flipV="1">
            <a:off x="854718" y="4272239"/>
            <a:ext cx="648505" cy="619199"/>
          </a:xfrm>
          <a:prstGeom prst="line">
            <a:avLst/>
          </a:prstGeom>
          <a:ln w="3175">
            <a:solidFill>
              <a:schemeClr val="accent2">
                <a:lumMod val="20000"/>
                <a:lumOff val="80000"/>
              </a:schemeClr>
            </a:solidFill>
          </a:ln>
          <a:effectLst/>
        </p:spPr>
        <p:style>
          <a:lnRef idx="2">
            <a:schemeClr val="accent1"/>
          </a:lnRef>
          <a:fillRef idx="0">
            <a:schemeClr val="accent1"/>
          </a:fillRef>
          <a:effectRef idx="1">
            <a:schemeClr val="accent1"/>
          </a:effectRef>
          <a:fontRef idx="minor">
            <a:schemeClr val="tx1"/>
          </a:fontRef>
        </p:style>
      </p:cxnSp>
      <p:cxnSp>
        <p:nvCxnSpPr>
          <p:cNvPr id="547" name="Straight Connector 546"/>
          <p:cNvCxnSpPr>
            <a:stCxn id="546" idx="3"/>
          </p:cNvCxnSpPr>
          <p:nvPr userDrawn="1"/>
        </p:nvCxnSpPr>
        <p:spPr>
          <a:xfrm flipV="1">
            <a:off x="1135548" y="4263639"/>
            <a:ext cx="367675" cy="807093"/>
          </a:xfrm>
          <a:prstGeom prst="line">
            <a:avLst/>
          </a:prstGeom>
          <a:ln w="3175">
            <a:solidFill>
              <a:schemeClr val="accent2">
                <a:lumMod val="20000"/>
                <a:lumOff val="80000"/>
              </a:schemeClr>
            </a:solidFill>
          </a:ln>
          <a:effectLst/>
        </p:spPr>
        <p:style>
          <a:lnRef idx="2">
            <a:schemeClr val="accent1"/>
          </a:lnRef>
          <a:fillRef idx="0">
            <a:schemeClr val="accent1"/>
          </a:fillRef>
          <a:effectRef idx="1">
            <a:schemeClr val="accent1"/>
          </a:effectRef>
          <a:fontRef idx="minor">
            <a:schemeClr val="tx1"/>
          </a:fontRef>
        </p:style>
      </p:cxnSp>
      <p:cxnSp>
        <p:nvCxnSpPr>
          <p:cNvPr id="549" name="Straight Connector 548"/>
          <p:cNvCxnSpPr>
            <a:stCxn id="548" idx="3"/>
          </p:cNvCxnSpPr>
          <p:nvPr userDrawn="1"/>
        </p:nvCxnSpPr>
        <p:spPr>
          <a:xfrm flipV="1">
            <a:off x="1469629" y="4263639"/>
            <a:ext cx="33594" cy="868391"/>
          </a:xfrm>
          <a:prstGeom prst="line">
            <a:avLst/>
          </a:prstGeom>
          <a:ln w="3175">
            <a:solidFill>
              <a:schemeClr val="accent2">
                <a:lumMod val="20000"/>
                <a:lumOff val="80000"/>
              </a:schemeClr>
            </a:solidFill>
          </a:ln>
          <a:effectLst/>
        </p:spPr>
        <p:style>
          <a:lnRef idx="2">
            <a:schemeClr val="accent1"/>
          </a:lnRef>
          <a:fillRef idx="0">
            <a:schemeClr val="accent1"/>
          </a:fillRef>
          <a:effectRef idx="1">
            <a:schemeClr val="accent1"/>
          </a:effectRef>
          <a:fontRef idx="minor">
            <a:schemeClr val="tx1"/>
          </a:fontRef>
        </p:style>
      </p:cxnSp>
      <p:cxnSp>
        <p:nvCxnSpPr>
          <p:cNvPr id="551" name="Straight Connector 550"/>
          <p:cNvCxnSpPr>
            <a:stCxn id="550" idx="3"/>
          </p:cNvCxnSpPr>
          <p:nvPr userDrawn="1"/>
        </p:nvCxnSpPr>
        <p:spPr>
          <a:xfrm flipH="1" flipV="1">
            <a:off x="1503223" y="4263638"/>
            <a:ext cx="290465" cy="860608"/>
          </a:xfrm>
          <a:prstGeom prst="line">
            <a:avLst/>
          </a:prstGeom>
          <a:ln w="3175">
            <a:solidFill>
              <a:schemeClr val="accent2">
                <a:lumMod val="20000"/>
                <a:lumOff val="80000"/>
              </a:schemeClr>
            </a:solidFill>
          </a:ln>
          <a:effectLst/>
        </p:spPr>
        <p:style>
          <a:lnRef idx="2">
            <a:schemeClr val="accent1"/>
          </a:lnRef>
          <a:fillRef idx="0">
            <a:schemeClr val="accent1"/>
          </a:fillRef>
          <a:effectRef idx="1">
            <a:schemeClr val="accent1"/>
          </a:effectRef>
          <a:fontRef idx="minor">
            <a:schemeClr val="tx1"/>
          </a:fontRef>
        </p:style>
      </p:cxnSp>
      <p:cxnSp>
        <p:nvCxnSpPr>
          <p:cNvPr id="553" name="Straight Connector 552"/>
          <p:cNvCxnSpPr/>
          <p:nvPr userDrawn="1"/>
        </p:nvCxnSpPr>
        <p:spPr>
          <a:xfrm flipH="1" flipV="1">
            <a:off x="1503223" y="4272239"/>
            <a:ext cx="670930" cy="611496"/>
          </a:xfrm>
          <a:prstGeom prst="line">
            <a:avLst/>
          </a:prstGeom>
          <a:ln w="3175">
            <a:solidFill>
              <a:schemeClr val="accent2">
                <a:lumMod val="20000"/>
                <a:lumOff val="80000"/>
              </a:schemeClr>
            </a:solidFill>
          </a:ln>
          <a:effectLst/>
        </p:spPr>
        <p:style>
          <a:lnRef idx="2">
            <a:schemeClr val="accent1"/>
          </a:lnRef>
          <a:fillRef idx="0">
            <a:schemeClr val="accent1"/>
          </a:fillRef>
          <a:effectRef idx="1">
            <a:schemeClr val="accent1"/>
          </a:effectRef>
          <a:fontRef idx="minor">
            <a:schemeClr val="tx1"/>
          </a:fontRef>
        </p:style>
      </p:cxnSp>
      <p:cxnSp>
        <p:nvCxnSpPr>
          <p:cNvPr id="555" name="Straight Connector 554"/>
          <p:cNvCxnSpPr/>
          <p:nvPr userDrawn="1"/>
        </p:nvCxnSpPr>
        <p:spPr>
          <a:xfrm flipH="1" flipV="1">
            <a:off x="1503223" y="4263638"/>
            <a:ext cx="823330" cy="333059"/>
          </a:xfrm>
          <a:prstGeom prst="line">
            <a:avLst/>
          </a:prstGeom>
          <a:ln w="3175">
            <a:solidFill>
              <a:schemeClr val="accent2">
                <a:lumMod val="20000"/>
                <a:lumOff val="80000"/>
              </a:schemeClr>
            </a:solidFill>
          </a:ln>
          <a:effectLst/>
        </p:spPr>
        <p:style>
          <a:lnRef idx="2">
            <a:schemeClr val="accent1"/>
          </a:lnRef>
          <a:fillRef idx="0">
            <a:schemeClr val="accent1"/>
          </a:fillRef>
          <a:effectRef idx="1">
            <a:schemeClr val="accent1"/>
          </a:effectRef>
          <a:fontRef idx="minor">
            <a:schemeClr val="tx1"/>
          </a:fontRef>
        </p:style>
      </p:cxnSp>
      <p:cxnSp>
        <p:nvCxnSpPr>
          <p:cNvPr id="399" name="Straight Connector 398"/>
          <p:cNvCxnSpPr/>
          <p:nvPr userDrawn="1"/>
        </p:nvCxnSpPr>
        <p:spPr>
          <a:xfrm flipH="1" flipV="1">
            <a:off x="8159582" y="4921922"/>
            <a:ext cx="1649924" cy="667760"/>
          </a:xfrm>
          <a:prstGeom prst="line">
            <a:avLst/>
          </a:prstGeom>
          <a:ln w="3175">
            <a:solidFill>
              <a:schemeClr val="accent2">
                <a:lumMod val="40000"/>
                <a:lumOff val="60000"/>
              </a:schemeClr>
            </a:solidFill>
          </a:ln>
          <a:effectLst/>
        </p:spPr>
        <p:style>
          <a:lnRef idx="2">
            <a:schemeClr val="accent1"/>
          </a:lnRef>
          <a:fillRef idx="0">
            <a:schemeClr val="accent1"/>
          </a:fillRef>
          <a:effectRef idx="1">
            <a:schemeClr val="accent1"/>
          </a:effectRef>
          <a:fontRef idx="minor">
            <a:schemeClr val="tx1"/>
          </a:fontRef>
        </p:style>
      </p:cxnSp>
      <p:sp>
        <p:nvSpPr>
          <p:cNvPr id="304" name="Can 303"/>
          <p:cNvSpPr/>
          <p:nvPr userDrawn="1"/>
        </p:nvSpPr>
        <p:spPr>
          <a:xfrm>
            <a:off x="1793688" y="4751229"/>
            <a:ext cx="180000" cy="179294"/>
          </a:xfrm>
          <a:prstGeom prst="can">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314" name="Straight Connector 313"/>
          <p:cNvCxnSpPr>
            <a:stCxn id="304" idx="3"/>
          </p:cNvCxnSpPr>
          <p:nvPr userDrawn="1"/>
        </p:nvCxnSpPr>
        <p:spPr>
          <a:xfrm>
            <a:off x="1883688" y="4930523"/>
            <a:ext cx="543901" cy="227853"/>
          </a:xfrm>
          <a:prstGeom prst="line">
            <a:avLst/>
          </a:prstGeom>
          <a:ln w="3175">
            <a:solidFill>
              <a:srgbClr val="35FFEC"/>
            </a:solidFill>
          </a:ln>
          <a:effectLst/>
        </p:spPr>
        <p:style>
          <a:lnRef idx="2">
            <a:schemeClr val="accent1"/>
          </a:lnRef>
          <a:fillRef idx="0">
            <a:schemeClr val="accent1"/>
          </a:fillRef>
          <a:effectRef idx="1">
            <a:schemeClr val="accent1"/>
          </a:effectRef>
          <a:fontRef idx="minor">
            <a:schemeClr val="tx1"/>
          </a:fontRef>
        </p:style>
      </p:cxnSp>
      <p:cxnSp>
        <p:nvCxnSpPr>
          <p:cNvPr id="335" name="Straight Connector 334"/>
          <p:cNvCxnSpPr/>
          <p:nvPr userDrawn="1"/>
        </p:nvCxnSpPr>
        <p:spPr>
          <a:xfrm>
            <a:off x="2427589" y="5158376"/>
            <a:ext cx="1118970" cy="529554"/>
          </a:xfrm>
          <a:prstGeom prst="line">
            <a:avLst/>
          </a:prstGeom>
          <a:ln w="3175">
            <a:solidFill>
              <a:schemeClr val="accent2">
                <a:lumMod val="50000"/>
              </a:schemeClr>
            </a:solidFill>
          </a:ln>
          <a:effectLst/>
        </p:spPr>
        <p:style>
          <a:lnRef idx="2">
            <a:schemeClr val="accent1"/>
          </a:lnRef>
          <a:fillRef idx="0">
            <a:schemeClr val="accent1"/>
          </a:fillRef>
          <a:effectRef idx="1">
            <a:schemeClr val="accent1"/>
          </a:effectRef>
          <a:fontRef idx="minor">
            <a:schemeClr val="tx1"/>
          </a:fontRef>
        </p:style>
      </p:cxnSp>
      <p:cxnSp>
        <p:nvCxnSpPr>
          <p:cNvPr id="345" name="Straight Connector 344"/>
          <p:cNvCxnSpPr/>
          <p:nvPr userDrawn="1"/>
        </p:nvCxnSpPr>
        <p:spPr>
          <a:xfrm flipH="1" flipV="1">
            <a:off x="3788959" y="5109818"/>
            <a:ext cx="1739923" cy="667758"/>
          </a:xfrm>
          <a:prstGeom prst="line">
            <a:avLst/>
          </a:prstGeom>
          <a:ln w="3175">
            <a:solidFill>
              <a:schemeClr val="accent2">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354" name="Straight Connector 353"/>
          <p:cNvCxnSpPr/>
          <p:nvPr userDrawn="1"/>
        </p:nvCxnSpPr>
        <p:spPr>
          <a:xfrm flipV="1">
            <a:off x="3636559" y="5466686"/>
            <a:ext cx="635830" cy="179295"/>
          </a:xfrm>
          <a:prstGeom prst="line">
            <a:avLst/>
          </a:prstGeom>
          <a:ln w="3175">
            <a:solidFill>
              <a:schemeClr val="accent2">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355" name="Straight Connector 354"/>
          <p:cNvCxnSpPr>
            <a:stCxn id="344" idx="3"/>
          </p:cNvCxnSpPr>
          <p:nvPr userDrawn="1"/>
        </p:nvCxnSpPr>
        <p:spPr>
          <a:xfrm flipH="1" flipV="1">
            <a:off x="4272389" y="5466686"/>
            <a:ext cx="1256493" cy="310890"/>
          </a:xfrm>
          <a:prstGeom prst="line">
            <a:avLst/>
          </a:prstGeom>
          <a:ln w="3175">
            <a:solidFill>
              <a:schemeClr val="accent2">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357" name="Straight Connector 356"/>
          <p:cNvCxnSpPr>
            <a:stCxn id="344" idx="3"/>
            <a:endCxn id="356" idx="3"/>
          </p:cNvCxnSpPr>
          <p:nvPr userDrawn="1"/>
        </p:nvCxnSpPr>
        <p:spPr>
          <a:xfrm>
            <a:off x="5528882" y="5777576"/>
            <a:ext cx="440825" cy="172457"/>
          </a:xfrm>
          <a:prstGeom prst="line">
            <a:avLst/>
          </a:prstGeom>
          <a:ln w="3175">
            <a:solidFill>
              <a:srgbClr val="35FFEC"/>
            </a:solidFill>
          </a:ln>
          <a:effectLst/>
        </p:spPr>
        <p:style>
          <a:lnRef idx="2">
            <a:schemeClr val="accent1"/>
          </a:lnRef>
          <a:fillRef idx="0">
            <a:schemeClr val="accent1"/>
          </a:fillRef>
          <a:effectRef idx="1">
            <a:schemeClr val="accent1"/>
          </a:effectRef>
          <a:fontRef idx="minor">
            <a:schemeClr val="tx1"/>
          </a:fontRef>
        </p:style>
      </p:cxnSp>
      <p:cxnSp>
        <p:nvCxnSpPr>
          <p:cNvPr id="359" name="Straight Connector 358"/>
          <p:cNvCxnSpPr>
            <a:stCxn id="356" idx="3"/>
          </p:cNvCxnSpPr>
          <p:nvPr userDrawn="1"/>
        </p:nvCxnSpPr>
        <p:spPr>
          <a:xfrm>
            <a:off x="5969707" y="5950033"/>
            <a:ext cx="1118970" cy="529553"/>
          </a:xfrm>
          <a:prstGeom prst="line">
            <a:avLst/>
          </a:prstGeom>
          <a:ln w="3175">
            <a:solidFill>
              <a:schemeClr val="accent2"/>
            </a:solidFill>
          </a:ln>
          <a:effectLst/>
        </p:spPr>
        <p:style>
          <a:lnRef idx="2">
            <a:schemeClr val="accent1"/>
          </a:lnRef>
          <a:fillRef idx="0">
            <a:schemeClr val="accent1"/>
          </a:fillRef>
          <a:effectRef idx="1">
            <a:schemeClr val="accent1"/>
          </a:effectRef>
          <a:fontRef idx="minor">
            <a:schemeClr val="tx1"/>
          </a:fontRef>
        </p:style>
      </p:cxnSp>
      <p:cxnSp>
        <p:nvCxnSpPr>
          <p:cNvPr id="360" name="Straight Connector 359"/>
          <p:cNvCxnSpPr/>
          <p:nvPr userDrawn="1"/>
        </p:nvCxnSpPr>
        <p:spPr>
          <a:xfrm flipV="1">
            <a:off x="7088677" y="5901475"/>
            <a:ext cx="242400" cy="578111"/>
          </a:xfrm>
          <a:prstGeom prst="line">
            <a:avLst/>
          </a:prstGeom>
          <a:ln w="3175">
            <a:solidFill>
              <a:srgbClr val="35FFEC"/>
            </a:solidFill>
          </a:ln>
          <a:effectLst/>
        </p:spPr>
        <p:style>
          <a:lnRef idx="2">
            <a:schemeClr val="accent1"/>
          </a:lnRef>
          <a:fillRef idx="0">
            <a:schemeClr val="accent1"/>
          </a:fillRef>
          <a:effectRef idx="1">
            <a:schemeClr val="accent1"/>
          </a:effectRef>
          <a:fontRef idx="minor">
            <a:schemeClr val="tx1"/>
          </a:fontRef>
        </p:style>
      </p:cxnSp>
      <p:sp>
        <p:nvSpPr>
          <p:cNvPr id="362" name="Can 361"/>
          <p:cNvSpPr/>
          <p:nvPr userDrawn="1"/>
        </p:nvSpPr>
        <p:spPr>
          <a:xfrm>
            <a:off x="8981000" y="6389939"/>
            <a:ext cx="180000" cy="179294"/>
          </a:xfrm>
          <a:prstGeom prst="can">
            <a:avLst/>
          </a:prstGeom>
          <a:solidFill>
            <a:schemeClr val="accent2">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363" name="Straight Connector 362"/>
          <p:cNvCxnSpPr>
            <a:stCxn id="362" idx="3"/>
          </p:cNvCxnSpPr>
          <p:nvPr userDrawn="1"/>
        </p:nvCxnSpPr>
        <p:spPr>
          <a:xfrm flipH="1" flipV="1">
            <a:off x="7331077" y="5901474"/>
            <a:ext cx="1739923" cy="667759"/>
          </a:xfrm>
          <a:prstGeom prst="line">
            <a:avLst/>
          </a:prstGeom>
          <a:ln w="3175">
            <a:solidFill>
              <a:srgbClr val="00574F"/>
            </a:solidFill>
          </a:ln>
          <a:effectLst/>
        </p:spPr>
        <p:style>
          <a:lnRef idx="2">
            <a:schemeClr val="accent1"/>
          </a:lnRef>
          <a:fillRef idx="0">
            <a:schemeClr val="accent1"/>
          </a:fillRef>
          <a:effectRef idx="1">
            <a:schemeClr val="accent1"/>
          </a:effectRef>
          <a:fontRef idx="minor">
            <a:schemeClr val="tx1"/>
          </a:fontRef>
        </p:style>
      </p:cxnSp>
      <p:sp>
        <p:nvSpPr>
          <p:cNvPr id="364" name="Can 363"/>
          <p:cNvSpPr/>
          <p:nvPr userDrawn="1"/>
        </p:nvSpPr>
        <p:spPr>
          <a:xfrm>
            <a:off x="8787925" y="5466686"/>
            <a:ext cx="180000" cy="179294"/>
          </a:xfrm>
          <a:prstGeom prst="can">
            <a:avLst/>
          </a:prstGeom>
          <a:solidFill>
            <a:schemeClr val="accent2">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365" name="Straight Connector 364"/>
          <p:cNvCxnSpPr/>
          <p:nvPr userDrawn="1"/>
        </p:nvCxnSpPr>
        <p:spPr>
          <a:xfrm flipH="1">
            <a:off x="7338774" y="5645980"/>
            <a:ext cx="1546848" cy="255495"/>
          </a:xfrm>
          <a:prstGeom prst="line">
            <a:avLst/>
          </a:prstGeom>
          <a:ln w="3175">
            <a:solidFill>
              <a:schemeClr val="accent2"/>
            </a:solidFill>
          </a:ln>
          <a:effectLst/>
        </p:spPr>
        <p:style>
          <a:lnRef idx="2">
            <a:schemeClr val="accent1"/>
          </a:lnRef>
          <a:fillRef idx="0">
            <a:schemeClr val="accent1"/>
          </a:fillRef>
          <a:effectRef idx="1">
            <a:schemeClr val="accent1"/>
          </a:effectRef>
          <a:fontRef idx="minor">
            <a:schemeClr val="tx1"/>
          </a:fontRef>
        </p:style>
      </p:cxnSp>
      <p:cxnSp>
        <p:nvCxnSpPr>
          <p:cNvPr id="368" name="Straight Connector 367"/>
          <p:cNvCxnSpPr>
            <a:stCxn id="356" idx="3"/>
            <a:endCxn id="361" idx="3"/>
          </p:cNvCxnSpPr>
          <p:nvPr userDrawn="1"/>
        </p:nvCxnSpPr>
        <p:spPr>
          <a:xfrm flipV="1">
            <a:off x="5969707" y="5901474"/>
            <a:ext cx="1361370" cy="48559"/>
          </a:xfrm>
          <a:prstGeom prst="line">
            <a:avLst/>
          </a:prstGeom>
          <a:ln w="3175">
            <a:solidFill>
              <a:srgbClr val="35FFEC"/>
            </a:solidFill>
          </a:ln>
          <a:effectLst/>
        </p:spPr>
        <p:style>
          <a:lnRef idx="2">
            <a:schemeClr val="accent1"/>
          </a:lnRef>
          <a:fillRef idx="0">
            <a:schemeClr val="accent1"/>
          </a:fillRef>
          <a:effectRef idx="1">
            <a:schemeClr val="accent1"/>
          </a:effectRef>
          <a:fontRef idx="minor">
            <a:schemeClr val="tx1"/>
          </a:fontRef>
        </p:style>
      </p:cxnSp>
      <p:sp>
        <p:nvSpPr>
          <p:cNvPr id="369" name="Can 368"/>
          <p:cNvSpPr/>
          <p:nvPr userDrawn="1"/>
        </p:nvSpPr>
        <p:spPr>
          <a:xfrm>
            <a:off x="302429" y="5645981"/>
            <a:ext cx="180000" cy="179294"/>
          </a:xfrm>
          <a:prstGeom prst="can">
            <a:avLst/>
          </a:prstGeom>
          <a:solidFill>
            <a:schemeClr val="accent2">
              <a:lumMod val="20000"/>
              <a:lumOff val="8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70" name="Can 369"/>
          <p:cNvSpPr/>
          <p:nvPr userDrawn="1"/>
        </p:nvSpPr>
        <p:spPr>
          <a:xfrm>
            <a:off x="184441" y="6126874"/>
            <a:ext cx="180000" cy="179294"/>
          </a:xfrm>
          <a:prstGeom prst="can">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71" name="Can 370"/>
          <p:cNvSpPr/>
          <p:nvPr userDrawn="1"/>
        </p:nvSpPr>
        <p:spPr>
          <a:xfrm>
            <a:off x="1766088" y="6056955"/>
            <a:ext cx="180000" cy="179294"/>
          </a:xfrm>
          <a:prstGeom prst="can">
            <a:avLst/>
          </a:prstGeom>
          <a:solidFill>
            <a:schemeClr val="accent2">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74" name="Can 373"/>
          <p:cNvSpPr/>
          <p:nvPr userDrawn="1"/>
        </p:nvSpPr>
        <p:spPr>
          <a:xfrm>
            <a:off x="2309989" y="6284808"/>
            <a:ext cx="180000" cy="179294"/>
          </a:xfrm>
          <a:prstGeom prst="can">
            <a:avLst/>
          </a:prstGeom>
          <a:solidFill>
            <a:schemeClr val="accent2">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375" name="Straight Connector 374"/>
          <p:cNvCxnSpPr>
            <a:stCxn id="371" idx="3"/>
            <a:endCxn id="374" idx="3"/>
          </p:cNvCxnSpPr>
          <p:nvPr userDrawn="1"/>
        </p:nvCxnSpPr>
        <p:spPr>
          <a:xfrm>
            <a:off x="1856088" y="6236249"/>
            <a:ext cx="543901" cy="227853"/>
          </a:xfrm>
          <a:prstGeom prst="line">
            <a:avLst/>
          </a:prstGeom>
          <a:ln w="3175">
            <a:solidFill>
              <a:srgbClr val="35FFEC"/>
            </a:solidFill>
          </a:ln>
          <a:effectLst/>
        </p:spPr>
        <p:style>
          <a:lnRef idx="2">
            <a:schemeClr val="accent1"/>
          </a:lnRef>
          <a:fillRef idx="0">
            <a:schemeClr val="accent1"/>
          </a:fillRef>
          <a:effectRef idx="1">
            <a:schemeClr val="accent1"/>
          </a:effectRef>
          <a:fontRef idx="minor">
            <a:schemeClr val="tx1"/>
          </a:fontRef>
        </p:style>
      </p:cxnSp>
      <p:sp>
        <p:nvSpPr>
          <p:cNvPr id="379" name="Can 378"/>
          <p:cNvSpPr/>
          <p:nvPr userDrawn="1"/>
        </p:nvSpPr>
        <p:spPr>
          <a:xfrm>
            <a:off x="3671359" y="6236249"/>
            <a:ext cx="180000" cy="179294"/>
          </a:xfrm>
          <a:prstGeom prst="can">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82" name="Can 381"/>
          <p:cNvSpPr/>
          <p:nvPr userDrawn="1"/>
        </p:nvSpPr>
        <p:spPr>
          <a:xfrm>
            <a:off x="5218207" y="5980755"/>
            <a:ext cx="180000" cy="179294"/>
          </a:xfrm>
          <a:prstGeom prst="can">
            <a:avLst/>
          </a:prstGeom>
          <a:solidFill>
            <a:schemeClr val="accent2">
              <a:lumMod val="20000"/>
              <a:lumOff val="8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406" name="Straight Connector 405"/>
          <p:cNvCxnSpPr/>
          <p:nvPr userDrawn="1"/>
        </p:nvCxnSpPr>
        <p:spPr>
          <a:xfrm flipH="1">
            <a:off x="1856089" y="5158377"/>
            <a:ext cx="571501" cy="898578"/>
          </a:xfrm>
          <a:prstGeom prst="line">
            <a:avLst/>
          </a:prstGeom>
          <a:ln w="3175">
            <a:solidFill>
              <a:schemeClr val="accent2">
                <a:lumMod val="50000"/>
              </a:schemeClr>
            </a:solidFill>
          </a:ln>
          <a:effectLst/>
        </p:spPr>
        <p:style>
          <a:lnRef idx="2">
            <a:schemeClr val="accent1"/>
          </a:lnRef>
          <a:fillRef idx="0">
            <a:schemeClr val="accent1"/>
          </a:fillRef>
          <a:effectRef idx="1">
            <a:schemeClr val="accent1"/>
          </a:effectRef>
          <a:fontRef idx="minor">
            <a:schemeClr val="tx1"/>
          </a:fontRef>
        </p:style>
      </p:cxnSp>
      <p:cxnSp>
        <p:nvCxnSpPr>
          <p:cNvPr id="407" name="Straight Connector 406"/>
          <p:cNvCxnSpPr>
            <a:stCxn id="370" idx="3"/>
          </p:cNvCxnSpPr>
          <p:nvPr userDrawn="1"/>
        </p:nvCxnSpPr>
        <p:spPr>
          <a:xfrm flipV="1">
            <a:off x="274441" y="5158376"/>
            <a:ext cx="2153148" cy="1147792"/>
          </a:xfrm>
          <a:prstGeom prst="line">
            <a:avLst/>
          </a:prstGeom>
          <a:ln w="3175">
            <a:solidFill>
              <a:schemeClr val="accent2"/>
            </a:solidFill>
          </a:ln>
          <a:effectLst/>
        </p:spPr>
        <p:style>
          <a:lnRef idx="2">
            <a:schemeClr val="accent1"/>
          </a:lnRef>
          <a:fillRef idx="0">
            <a:schemeClr val="accent1"/>
          </a:fillRef>
          <a:effectRef idx="1">
            <a:schemeClr val="accent1"/>
          </a:effectRef>
          <a:fontRef idx="minor">
            <a:schemeClr val="tx1"/>
          </a:fontRef>
        </p:style>
      </p:cxnSp>
      <p:cxnSp>
        <p:nvCxnSpPr>
          <p:cNvPr id="412" name="Straight Connector 411"/>
          <p:cNvCxnSpPr>
            <a:endCxn id="413" idx="3"/>
          </p:cNvCxnSpPr>
          <p:nvPr userDrawn="1"/>
        </p:nvCxnSpPr>
        <p:spPr>
          <a:xfrm flipH="1">
            <a:off x="2375728" y="5158376"/>
            <a:ext cx="51862" cy="505785"/>
          </a:xfrm>
          <a:prstGeom prst="line">
            <a:avLst/>
          </a:prstGeom>
          <a:ln w="3175">
            <a:solidFill>
              <a:srgbClr val="35FFEC"/>
            </a:solidFill>
          </a:ln>
          <a:effectLst/>
        </p:spPr>
        <p:style>
          <a:lnRef idx="2">
            <a:schemeClr val="accent1"/>
          </a:lnRef>
          <a:fillRef idx="0">
            <a:schemeClr val="accent1"/>
          </a:fillRef>
          <a:effectRef idx="1">
            <a:schemeClr val="accent1"/>
          </a:effectRef>
          <a:fontRef idx="minor">
            <a:schemeClr val="tx1"/>
          </a:fontRef>
        </p:style>
      </p:cxnSp>
      <p:sp>
        <p:nvSpPr>
          <p:cNvPr id="413" name="Can 412"/>
          <p:cNvSpPr/>
          <p:nvPr userDrawn="1"/>
        </p:nvSpPr>
        <p:spPr>
          <a:xfrm>
            <a:off x="2285728" y="5484867"/>
            <a:ext cx="180000" cy="179294"/>
          </a:xfrm>
          <a:prstGeom prst="can">
            <a:avLst/>
          </a:prstGeom>
          <a:solidFill>
            <a:schemeClr val="accent2">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415" name="Straight Connector 414"/>
          <p:cNvCxnSpPr>
            <a:stCxn id="416" idx="3"/>
            <a:endCxn id="413" idx="3"/>
          </p:cNvCxnSpPr>
          <p:nvPr userDrawn="1"/>
        </p:nvCxnSpPr>
        <p:spPr>
          <a:xfrm flipH="1" flipV="1">
            <a:off x="2375728" y="5664161"/>
            <a:ext cx="231861" cy="438272"/>
          </a:xfrm>
          <a:prstGeom prst="line">
            <a:avLst/>
          </a:prstGeom>
          <a:ln w="3175">
            <a:solidFill>
              <a:srgbClr val="35FFEC"/>
            </a:solidFill>
          </a:ln>
          <a:effectLst/>
        </p:spPr>
        <p:style>
          <a:lnRef idx="2">
            <a:schemeClr val="accent1"/>
          </a:lnRef>
          <a:fillRef idx="0">
            <a:schemeClr val="accent1"/>
          </a:fillRef>
          <a:effectRef idx="1">
            <a:schemeClr val="accent1"/>
          </a:effectRef>
          <a:fontRef idx="minor">
            <a:schemeClr val="tx1"/>
          </a:fontRef>
        </p:style>
      </p:cxnSp>
      <p:sp>
        <p:nvSpPr>
          <p:cNvPr id="423" name="Can 422"/>
          <p:cNvSpPr/>
          <p:nvPr userDrawn="1"/>
        </p:nvSpPr>
        <p:spPr>
          <a:xfrm>
            <a:off x="730271" y="6210645"/>
            <a:ext cx="180000" cy="179294"/>
          </a:xfrm>
          <a:prstGeom prst="can">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424" name="Straight Connector 423"/>
          <p:cNvCxnSpPr>
            <a:stCxn id="374" idx="3"/>
            <a:endCxn id="423" idx="3"/>
          </p:cNvCxnSpPr>
          <p:nvPr userDrawn="1"/>
        </p:nvCxnSpPr>
        <p:spPr>
          <a:xfrm flipH="1" flipV="1">
            <a:off x="820271" y="6389939"/>
            <a:ext cx="1579718" cy="74163"/>
          </a:xfrm>
          <a:prstGeom prst="line">
            <a:avLst/>
          </a:prstGeom>
          <a:ln w="3175">
            <a:solidFill>
              <a:srgbClr val="35FFEC"/>
            </a:solidFill>
          </a:ln>
          <a:effectLst/>
        </p:spPr>
        <p:style>
          <a:lnRef idx="2">
            <a:schemeClr val="accent1"/>
          </a:lnRef>
          <a:fillRef idx="0">
            <a:schemeClr val="accent1"/>
          </a:fillRef>
          <a:effectRef idx="1">
            <a:schemeClr val="accent1"/>
          </a:effectRef>
          <a:fontRef idx="minor">
            <a:schemeClr val="tx1"/>
          </a:fontRef>
        </p:style>
      </p:cxnSp>
      <p:cxnSp>
        <p:nvCxnSpPr>
          <p:cNvPr id="475" name="Straight Connector 474"/>
          <p:cNvCxnSpPr/>
          <p:nvPr userDrawn="1"/>
        </p:nvCxnSpPr>
        <p:spPr>
          <a:xfrm flipH="1" flipV="1">
            <a:off x="3403195" y="5465782"/>
            <a:ext cx="143364" cy="222148"/>
          </a:xfrm>
          <a:prstGeom prst="line">
            <a:avLst/>
          </a:prstGeom>
          <a:ln w="3175">
            <a:solidFill>
              <a:srgbClr val="2A9CFF"/>
            </a:solidFill>
          </a:ln>
          <a:effectLst/>
        </p:spPr>
        <p:style>
          <a:lnRef idx="2">
            <a:schemeClr val="accent1"/>
          </a:lnRef>
          <a:fillRef idx="0">
            <a:schemeClr val="accent1"/>
          </a:fillRef>
          <a:effectRef idx="1">
            <a:schemeClr val="accent1"/>
          </a:effectRef>
          <a:fontRef idx="minor">
            <a:schemeClr val="tx1"/>
          </a:fontRef>
        </p:style>
      </p:cxnSp>
      <p:sp>
        <p:nvSpPr>
          <p:cNvPr id="509" name="Can 508"/>
          <p:cNvSpPr/>
          <p:nvPr userDrawn="1"/>
        </p:nvSpPr>
        <p:spPr>
          <a:xfrm>
            <a:off x="6059707" y="5418987"/>
            <a:ext cx="180000" cy="179294"/>
          </a:xfrm>
          <a:prstGeom prst="can">
            <a:avLst/>
          </a:prstGeom>
          <a:solidFill>
            <a:schemeClr val="accent2">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513" name="Can 512"/>
          <p:cNvSpPr/>
          <p:nvPr userDrawn="1"/>
        </p:nvSpPr>
        <p:spPr>
          <a:xfrm>
            <a:off x="6340537" y="5598281"/>
            <a:ext cx="180000" cy="179294"/>
          </a:xfrm>
          <a:prstGeom prst="can">
            <a:avLst/>
          </a:prstGeom>
          <a:solidFill>
            <a:schemeClr val="accent2">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516" name="Can 515"/>
          <p:cNvSpPr/>
          <p:nvPr userDrawn="1"/>
        </p:nvSpPr>
        <p:spPr>
          <a:xfrm>
            <a:off x="6674618" y="5659579"/>
            <a:ext cx="180000" cy="179294"/>
          </a:xfrm>
          <a:prstGeom prst="can">
            <a:avLst/>
          </a:prstGeom>
          <a:solidFill>
            <a:schemeClr val="accent2">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520" name="Can 519"/>
          <p:cNvSpPr/>
          <p:nvPr userDrawn="1"/>
        </p:nvSpPr>
        <p:spPr>
          <a:xfrm>
            <a:off x="6998677" y="5651795"/>
            <a:ext cx="180000" cy="179294"/>
          </a:xfrm>
          <a:prstGeom prst="can">
            <a:avLst/>
          </a:prstGeom>
          <a:solidFill>
            <a:schemeClr val="accent2">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523" name="Can 522"/>
          <p:cNvSpPr/>
          <p:nvPr userDrawn="1"/>
        </p:nvSpPr>
        <p:spPr>
          <a:xfrm>
            <a:off x="7379142" y="5411284"/>
            <a:ext cx="180000" cy="179294"/>
          </a:xfrm>
          <a:prstGeom prst="can">
            <a:avLst/>
          </a:prstGeom>
          <a:solidFill>
            <a:schemeClr val="accent2">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542" name="Can 541"/>
          <p:cNvSpPr/>
          <p:nvPr userDrawn="1"/>
        </p:nvSpPr>
        <p:spPr>
          <a:xfrm>
            <a:off x="608972" y="4451534"/>
            <a:ext cx="180000" cy="179294"/>
          </a:xfrm>
          <a:prstGeom prst="can">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544" name="Can 543"/>
          <p:cNvSpPr/>
          <p:nvPr userDrawn="1"/>
        </p:nvSpPr>
        <p:spPr>
          <a:xfrm>
            <a:off x="764718" y="4712144"/>
            <a:ext cx="180000" cy="179294"/>
          </a:xfrm>
          <a:prstGeom prst="can">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546" name="Can 545"/>
          <p:cNvSpPr/>
          <p:nvPr userDrawn="1"/>
        </p:nvSpPr>
        <p:spPr>
          <a:xfrm>
            <a:off x="1045548" y="4891438"/>
            <a:ext cx="180000" cy="179294"/>
          </a:xfrm>
          <a:prstGeom prst="can">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548" name="Can 547"/>
          <p:cNvSpPr/>
          <p:nvPr userDrawn="1"/>
        </p:nvSpPr>
        <p:spPr>
          <a:xfrm>
            <a:off x="1379629" y="4952736"/>
            <a:ext cx="180000" cy="179294"/>
          </a:xfrm>
          <a:prstGeom prst="can">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562" name="Straight Connector 561"/>
          <p:cNvCxnSpPr>
            <a:stCxn id="561" idx="3"/>
            <a:endCxn id="361" idx="3"/>
          </p:cNvCxnSpPr>
          <p:nvPr userDrawn="1"/>
        </p:nvCxnSpPr>
        <p:spPr>
          <a:xfrm flipH="1" flipV="1">
            <a:off x="7331077" y="5901474"/>
            <a:ext cx="466713" cy="466597"/>
          </a:xfrm>
          <a:prstGeom prst="line">
            <a:avLst/>
          </a:prstGeom>
          <a:ln w="3175">
            <a:solidFill>
              <a:srgbClr val="00574F"/>
            </a:solidFill>
          </a:ln>
          <a:effectLst/>
        </p:spPr>
        <p:style>
          <a:lnRef idx="2">
            <a:schemeClr val="accent1"/>
          </a:lnRef>
          <a:fillRef idx="0">
            <a:schemeClr val="accent1"/>
          </a:fillRef>
          <a:effectRef idx="1">
            <a:schemeClr val="accent1"/>
          </a:effectRef>
          <a:fontRef idx="minor">
            <a:schemeClr val="tx1"/>
          </a:fontRef>
        </p:style>
      </p:cxnSp>
      <p:sp>
        <p:nvSpPr>
          <p:cNvPr id="234" name="Can 233"/>
          <p:cNvSpPr/>
          <p:nvPr userDrawn="1"/>
        </p:nvSpPr>
        <p:spPr>
          <a:xfrm>
            <a:off x="305257" y="6184977"/>
            <a:ext cx="180000" cy="179294"/>
          </a:xfrm>
          <a:prstGeom prst="can">
            <a:avLst/>
          </a:prstGeom>
          <a:solidFill>
            <a:schemeClr val="accent2">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236" name="Straight Connector 235"/>
          <p:cNvCxnSpPr>
            <a:stCxn id="234" idx="3"/>
          </p:cNvCxnSpPr>
          <p:nvPr userDrawn="1"/>
        </p:nvCxnSpPr>
        <p:spPr>
          <a:xfrm>
            <a:off x="395257" y="6364271"/>
            <a:ext cx="543901" cy="227854"/>
          </a:xfrm>
          <a:prstGeom prst="line">
            <a:avLst/>
          </a:prstGeom>
          <a:ln w="3175">
            <a:solidFill>
              <a:srgbClr val="BCFFF9"/>
            </a:solidFill>
          </a:ln>
          <a:effectLst/>
        </p:spPr>
        <p:style>
          <a:lnRef idx="2">
            <a:schemeClr val="accent1"/>
          </a:lnRef>
          <a:fillRef idx="0">
            <a:schemeClr val="accent1"/>
          </a:fillRef>
          <a:effectRef idx="1">
            <a:schemeClr val="accent1"/>
          </a:effectRef>
          <a:fontRef idx="minor">
            <a:schemeClr val="tx1"/>
          </a:fontRef>
        </p:style>
      </p:cxnSp>
      <p:sp>
        <p:nvSpPr>
          <p:cNvPr id="239" name="Can 238"/>
          <p:cNvSpPr/>
          <p:nvPr userDrawn="1"/>
        </p:nvSpPr>
        <p:spPr>
          <a:xfrm>
            <a:off x="2210528" y="6364271"/>
            <a:ext cx="180000" cy="179294"/>
          </a:xfrm>
          <a:prstGeom prst="can">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40" name="Can 239"/>
          <p:cNvSpPr/>
          <p:nvPr userDrawn="1"/>
        </p:nvSpPr>
        <p:spPr>
          <a:xfrm>
            <a:off x="1852364" y="5414510"/>
            <a:ext cx="180000" cy="179294"/>
          </a:xfrm>
          <a:prstGeom prst="can">
            <a:avLst/>
          </a:prstGeom>
          <a:solidFill>
            <a:schemeClr val="accent2">
              <a:lumMod val="20000"/>
              <a:lumOff val="8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57" name="Can 256"/>
          <p:cNvSpPr/>
          <p:nvPr userDrawn="1"/>
        </p:nvSpPr>
        <p:spPr>
          <a:xfrm>
            <a:off x="1793688" y="6232418"/>
            <a:ext cx="180000" cy="179294"/>
          </a:xfrm>
          <a:prstGeom prst="can">
            <a:avLst/>
          </a:prstGeom>
          <a:solidFill>
            <a:schemeClr val="accent2">
              <a:lumMod val="20000"/>
              <a:lumOff val="8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44" name="Can 343"/>
          <p:cNvSpPr/>
          <p:nvPr userDrawn="1"/>
        </p:nvSpPr>
        <p:spPr>
          <a:xfrm>
            <a:off x="5438882" y="5598282"/>
            <a:ext cx="180000" cy="179294"/>
          </a:xfrm>
          <a:prstGeom prst="can">
            <a:avLst/>
          </a:prstGeom>
          <a:solidFill>
            <a:schemeClr val="accent2">
              <a:lumMod val="40000"/>
              <a:lumOff val="6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416" name="Can 415"/>
          <p:cNvSpPr/>
          <p:nvPr userDrawn="1"/>
        </p:nvSpPr>
        <p:spPr>
          <a:xfrm>
            <a:off x="2517589" y="5923139"/>
            <a:ext cx="180000" cy="179294"/>
          </a:xfrm>
          <a:prstGeom prst="can">
            <a:avLst/>
          </a:prstGeom>
          <a:solidFill>
            <a:schemeClr val="accent2">
              <a:lumMod val="40000"/>
              <a:lumOff val="6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90" name="Can 289"/>
          <p:cNvSpPr/>
          <p:nvPr userDrawn="1"/>
        </p:nvSpPr>
        <p:spPr>
          <a:xfrm>
            <a:off x="94441" y="4576781"/>
            <a:ext cx="180000" cy="179294"/>
          </a:xfrm>
          <a:prstGeom prst="can">
            <a:avLst/>
          </a:prstGeom>
          <a:solidFill>
            <a:schemeClr val="accent2">
              <a:lumMod val="40000"/>
              <a:lumOff val="6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34" name="Can 333"/>
          <p:cNvSpPr/>
          <p:nvPr userDrawn="1"/>
        </p:nvSpPr>
        <p:spPr>
          <a:xfrm>
            <a:off x="3456559" y="5508634"/>
            <a:ext cx="180000" cy="179294"/>
          </a:xfrm>
          <a:prstGeom prst="can">
            <a:avLst/>
          </a:prstGeom>
          <a:solidFill>
            <a:schemeClr val="accent2">
              <a:lumMod val="40000"/>
              <a:lumOff val="6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56" name="Can 355"/>
          <p:cNvSpPr/>
          <p:nvPr userDrawn="1"/>
        </p:nvSpPr>
        <p:spPr>
          <a:xfrm>
            <a:off x="5879707" y="5770739"/>
            <a:ext cx="180000" cy="179294"/>
          </a:xfrm>
          <a:prstGeom prst="can">
            <a:avLst/>
          </a:prstGeom>
          <a:solidFill>
            <a:schemeClr val="accent2">
              <a:lumMod val="40000"/>
              <a:lumOff val="6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58" name="Can 357"/>
          <p:cNvSpPr/>
          <p:nvPr userDrawn="1"/>
        </p:nvSpPr>
        <p:spPr>
          <a:xfrm>
            <a:off x="6998677" y="6300291"/>
            <a:ext cx="180000" cy="179294"/>
          </a:xfrm>
          <a:prstGeom prst="can">
            <a:avLst/>
          </a:prstGeom>
          <a:solidFill>
            <a:schemeClr val="accent2">
              <a:lumMod val="40000"/>
              <a:lumOff val="6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61" name="Can 360"/>
          <p:cNvSpPr/>
          <p:nvPr userDrawn="1"/>
        </p:nvSpPr>
        <p:spPr>
          <a:xfrm>
            <a:off x="7241077" y="5722180"/>
            <a:ext cx="180000" cy="179294"/>
          </a:xfrm>
          <a:prstGeom prst="can">
            <a:avLst/>
          </a:prstGeom>
          <a:solidFill>
            <a:schemeClr val="accent2">
              <a:lumMod val="40000"/>
              <a:lumOff val="6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550" name="Can 549"/>
          <p:cNvSpPr/>
          <p:nvPr userDrawn="1"/>
        </p:nvSpPr>
        <p:spPr>
          <a:xfrm>
            <a:off x="1703688" y="4944952"/>
            <a:ext cx="180000" cy="179294"/>
          </a:xfrm>
          <a:prstGeom prst="can">
            <a:avLst/>
          </a:prstGeom>
          <a:solidFill>
            <a:schemeClr val="accent2">
              <a:lumMod val="40000"/>
              <a:lumOff val="6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561" name="Can 560"/>
          <p:cNvSpPr/>
          <p:nvPr userDrawn="1"/>
        </p:nvSpPr>
        <p:spPr>
          <a:xfrm>
            <a:off x="7707790" y="6188777"/>
            <a:ext cx="180000" cy="179294"/>
          </a:xfrm>
          <a:prstGeom prst="can">
            <a:avLst/>
          </a:prstGeom>
          <a:solidFill>
            <a:schemeClr val="accent2">
              <a:lumMod val="40000"/>
              <a:lumOff val="6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nvGrpSpPr>
          <p:cNvPr id="316" name="Group 315"/>
          <p:cNvGrpSpPr/>
          <p:nvPr userDrawn="1"/>
        </p:nvGrpSpPr>
        <p:grpSpPr>
          <a:xfrm>
            <a:off x="-3084" y="-30574"/>
            <a:ext cx="9164084" cy="6888574"/>
            <a:chOff x="-3084" y="-30574"/>
            <a:chExt cx="9164084" cy="6888574"/>
          </a:xfrm>
        </p:grpSpPr>
        <p:sp>
          <p:nvSpPr>
            <p:cNvPr id="319" name="Rectangle 318"/>
            <p:cNvSpPr/>
            <p:nvPr userDrawn="1"/>
          </p:nvSpPr>
          <p:spPr>
            <a:xfrm>
              <a:off x="1590" y="6120000"/>
              <a:ext cx="9159410" cy="7380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Franklin Gothic Book"/>
              </a:endParaRPr>
            </a:p>
          </p:txBody>
        </p:sp>
        <p:sp>
          <p:nvSpPr>
            <p:cNvPr id="320" name="Rectangle 319"/>
            <p:cNvSpPr/>
            <p:nvPr userDrawn="1"/>
          </p:nvSpPr>
          <p:spPr>
            <a:xfrm>
              <a:off x="-3084" y="-30574"/>
              <a:ext cx="9164083" cy="5790574"/>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Franklin Gothic Book"/>
              </a:endParaRPr>
            </a:p>
          </p:txBody>
        </p:sp>
      </p:grpSp>
      <p:sp>
        <p:nvSpPr>
          <p:cNvPr id="321" name="Text Placeholder 6" descr="First level - paragraph text&#10;Second level - bullet 1&#10;Third level - bullet 2&#10;&#10;No more than 100 words per slide" title="Main text copy"/>
          <p:cNvSpPr>
            <a:spLocks noGrp="1"/>
          </p:cNvSpPr>
          <p:nvPr>
            <p:ph type="body" sz="quarter" idx="13"/>
          </p:nvPr>
        </p:nvSpPr>
        <p:spPr>
          <a:xfrm>
            <a:off x="720000" y="2160589"/>
            <a:ext cx="3600000" cy="3239411"/>
          </a:xfrm>
          <a:prstGeom prst="rect">
            <a:avLst/>
          </a:prstGeom>
        </p:spPr>
        <p:txBody>
          <a:bodyPr lIns="0" tIns="0" rIns="0" bIns="0">
            <a:noAutofit/>
          </a:bodyPr>
          <a:lstStyle>
            <a:lvl1pPr marL="0" marR="0" indent="0" algn="l" defTabSz="914400" rtl="0" eaLnBrk="0" fontAlgn="base" latinLnBrk="0" hangingPunct="0">
              <a:lnSpc>
                <a:spcPct val="100000"/>
              </a:lnSpc>
              <a:spcBef>
                <a:spcPts val="0"/>
              </a:spcBef>
              <a:spcAft>
                <a:spcPts val="600"/>
              </a:spcAft>
              <a:buClrTx/>
              <a:buSzTx/>
              <a:buFontTx/>
              <a:buNone/>
              <a:tabLst/>
              <a:defRPr sz="2000">
                <a:solidFill>
                  <a:schemeClr val="tx1"/>
                </a:solidFill>
                <a:latin typeface="Franklin Gothic Book"/>
                <a:cs typeface="Franklin Gothic Book"/>
              </a:defRPr>
            </a:lvl1pPr>
            <a:lvl2pPr marL="179388" marR="0" indent="-179388" algn="l" defTabSz="914400" rtl="0" eaLnBrk="0" fontAlgn="base" latinLnBrk="0" hangingPunct="0">
              <a:lnSpc>
                <a:spcPct val="100000"/>
              </a:lnSpc>
              <a:spcBef>
                <a:spcPts val="0"/>
              </a:spcBef>
              <a:spcAft>
                <a:spcPts val="600"/>
              </a:spcAft>
              <a:buClrTx/>
              <a:buSzTx/>
              <a:buFont typeface="Arial" charset="0"/>
              <a:buChar char="•"/>
              <a:tabLst/>
              <a:defRPr>
                <a:solidFill>
                  <a:schemeClr val="tx1"/>
                </a:solidFill>
                <a:latin typeface="Franklin Gothic Book"/>
                <a:ea typeface="Franklin Gothic Book"/>
                <a:cs typeface="Franklin Gothic Book"/>
              </a:defRPr>
            </a:lvl2pPr>
            <a:lvl3pPr marL="360000" marR="0" indent="-180000" algn="l" defTabSz="914400" rtl="0" eaLnBrk="0" fontAlgn="base" latinLnBrk="0" hangingPunct="0">
              <a:lnSpc>
                <a:spcPct val="100000"/>
              </a:lnSpc>
              <a:spcBef>
                <a:spcPts val="0"/>
              </a:spcBef>
              <a:spcAft>
                <a:spcPts val="600"/>
              </a:spcAft>
              <a:buClrTx/>
              <a:buSzTx/>
              <a:buFont typeface="Arial"/>
              <a:buChar char="•"/>
              <a:tabLst/>
              <a:defRPr>
                <a:solidFill>
                  <a:schemeClr val="tx1"/>
                </a:solidFill>
                <a:latin typeface="Franklin Gothic Book"/>
                <a:ea typeface="Franklin Gothic Book"/>
                <a:cs typeface="Franklin Gothic Book"/>
              </a:defRPr>
            </a:lvl3pPr>
            <a:lvl4pPr marL="540000" marR="0" indent="-180000" algn="l" defTabSz="914400" rtl="0" eaLnBrk="0" fontAlgn="base" latinLnBrk="0" hangingPunct="0">
              <a:lnSpc>
                <a:spcPct val="100000"/>
              </a:lnSpc>
              <a:spcBef>
                <a:spcPts val="0"/>
              </a:spcBef>
              <a:spcAft>
                <a:spcPts val="600"/>
              </a:spcAft>
              <a:buClrTx/>
              <a:buSzTx/>
              <a:buFont typeface="Arial"/>
              <a:buChar char="•"/>
              <a:tabLst/>
              <a:defRPr>
                <a:latin typeface="Franklin Gothic Book"/>
                <a:ea typeface="Franklin Gothic Book"/>
                <a:cs typeface="Franklin Gothic Book"/>
              </a:defRPr>
            </a:lvl4pPr>
          </a:lstStyle>
          <a:p>
            <a:pPr marL="0" marR="0" lvl="0"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dirty="0" smtClean="0">
                <a:ln>
                  <a:noFill/>
                </a:ln>
                <a:solidFill>
                  <a:srgbClr val="58595B"/>
                </a:solidFill>
                <a:effectLst/>
                <a:uLnTx/>
                <a:uFillTx/>
                <a:latin typeface="Arial" pitchFamily="34" charset="0"/>
                <a:ea typeface="ＭＳ Ｐゴシック" charset="0"/>
                <a:cs typeface="Arial" pitchFamily="34" charset="0"/>
              </a:rPr>
              <a:t>Click to edit Master text styles</a:t>
            </a:r>
          </a:p>
          <a:p>
            <a:pPr marL="179388" marR="0" lvl="1" indent="-179388" algn="l" defTabSz="914400" rtl="0" eaLnBrk="0" fontAlgn="base" latinLnBrk="0" hangingPunct="0">
              <a:lnSpc>
                <a:spcPct val="100000"/>
              </a:lnSpc>
              <a:spcBef>
                <a:spcPts val="0"/>
              </a:spcBef>
              <a:spcAft>
                <a:spcPts val="1200"/>
              </a:spcAft>
              <a:buClrTx/>
              <a:buSzTx/>
              <a:buFont typeface="Arial" charset="0"/>
              <a:buChar char="•"/>
              <a:tabLst/>
              <a:defRPr/>
            </a:pPr>
            <a:r>
              <a:rPr kumimoji="0" lang="en-US" sz="1200" b="0" i="0" u="none" strike="noStrike" kern="1200" cap="none" spc="0" normalizeH="0" baseline="0" noProof="0" dirty="0" smtClean="0">
                <a:ln>
                  <a:noFill/>
                </a:ln>
                <a:solidFill>
                  <a:srgbClr val="58595B"/>
                </a:solidFill>
                <a:effectLst/>
                <a:uLnTx/>
                <a:uFillTx/>
                <a:latin typeface="Arial" pitchFamily="34" charset="0"/>
                <a:ea typeface="Arial" charset="0"/>
                <a:cs typeface="Arial" pitchFamily="34" charset="0"/>
              </a:rPr>
              <a:t>Second level</a:t>
            </a:r>
          </a:p>
          <a:p>
            <a:pPr marL="360000" marR="0" lvl="2" indent="-180000" algn="l" defTabSz="914400" rtl="0" eaLnBrk="0" fontAlgn="base" latinLnBrk="0" hangingPunct="0">
              <a:lnSpc>
                <a:spcPct val="100000"/>
              </a:lnSpc>
              <a:spcBef>
                <a:spcPts val="0"/>
              </a:spcBef>
              <a:spcAft>
                <a:spcPts val="1200"/>
              </a:spcAft>
              <a:buClrTx/>
              <a:buSzTx/>
              <a:buFont typeface="Arial"/>
              <a:buChar char="•"/>
              <a:tabLst/>
              <a:defRPr/>
            </a:pPr>
            <a:r>
              <a:rPr kumimoji="0" lang="en-US" sz="1200" b="0" i="0" u="none" strike="noStrike" kern="1200" cap="none" spc="0" normalizeH="0" baseline="0" noProof="0" dirty="0" smtClean="0">
                <a:ln>
                  <a:noFill/>
                </a:ln>
                <a:solidFill>
                  <a:srgbClr val="58595B"/>
                </a:solidFill>
                <a:effectLst/>
                <a:uLnTx/>
                <a:uFillTx/>
                <a:latin typeface="Arial" pitchFamily="34" charset="0"/>
                <a:ea typeface="Arial" charset="0"/>
                <a:cs typeface="Arial" pitchFamily="34" charset="0"/>
              </a:rPr>
              <a:t>Third level</a:t>
            </a:r>
          </a:p>
          <a:p>
            <a:pPr marL="540000" marR="0" lvl="3" indent="-180000" algn="l" defTabSz="914400" rtl="0" eaLnBrk="0" fontAlgn="base" latinLnBrk="0" hangingPunct="0">
              <a:lnSpc>
                <a:spcPct val="100000"/>
              </a:lnSpc>
              <a:spcBef>
                <a:spcPts val="0"/>
              </a:spcBef>
              <a:spcAft>
                <a:spcPts val="1200"/>
              </a:spcAft>
              <a:buClrTx/>
              <a:buSzTx/>
              <a:buFont typeface="Arial"/>
              <a:buChar char="•"/>
              <a:tabLst/>
              <a:defRPr/>
            </a:pPr>
            <a:r>
              <a:rPr kumimoji="0" lang="en-US" sz="1200" b="0" i="0" u="none" strike="noStrike" kern="1200" cap="none" spc="0" normalizeH="0" baseline="0" noProof="0" dirty="0" smtClean="0">
                <a:ln>
                  <a:noFill/>
                </a:ln>
                <a:solidFill>
                  <a:srgbClr val="58595B"/>
                </a:solidFill>
                <a:effectLst/>
                <a:uLnTx/>
                <a:uFillTx/>
                <a:latin typeface="Arial" pitchFamily="34" charset="0"/>
                <a:ea typeface="Arial" charset="0"/>
                <a:cs typeface="Arial" pitchFamily="34" charset="0"/>
              </a:rPr>
              <a:t>Fourth level</a:t>
            </a:r>
          </a:p>
        </p:txBody>
      </p:sp>
      <p:pic>
        <p:nvPicPr>
          <p:cNvPr id="322" name="Picture 321"/>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7399487" y="210357"/>
            <a:ext cx="1430017" cy="724560"/>
          </a:xfrm>
          <a:prstGeom prst="rect">
            <a:avLst/>
          </a:prstGeom>
        </p:spPr>
      </p:pic>
      <p:sp>
        <p:nvSpPr>
          <p:cNvPr id="323" name="Text Placeholder 6" descr="First level - paragraph text&#10;Second level - bullet 1&#10;Third level - bullet 2&#10;&#10;No more than 100 words per slide" title="Main text copy"/>
          <p:cNvSpPr>
            <a:spLocks noGrp="1"/>
          </p:cNvSpPr>
          <p:nvPr>
            <p:ph type="body" sz="quarter" idx="14"/>
          </p:nvPr>
        </p:nvSpPr>
        <p:spPr>
          <a:xfrm>
            <a:off x="4680000" y="2160589"/>
            <a:ext cx="3600000" cy="3239411"/>
          </a:xfrm>
          <a:prstGeom prst="rect">
            <a:avLst/>
          </a:prstGeom>
        </p:spPr>
        <p:txBody>
          <a:bodyPr lIns="0" tIns="0" rIns="0" bIns="0">
            <a:noAutofit/>
          </a:bodyPr>
          <a:lstStyle>
            <a:lvl1pPr marL="0" marR="0" indent="0" algn="l" defTabSz="914400" rtl="0" eaLnBrk="0" fontAlgn="base" latinLnBrk="0" hangingPunct="0">
              <a:lnSpc>
                <a:spcPct val="100000"/>
              </a:lnSpc>
              <a:spcBef>
                <a:spcPts val="0"/>
              </a:spcBef>
              <a:spcAft>
                <a:spcPts val="600"/>
              </a:spcAft>
              <a:buClrTx/>
              <a:buSzTx/>
              <a:buFontTx/>
              <a:buNone/>
              <a:tabLst/>
              <a:defRPr sz="2000">
                <a:solidFill>
                  <a:schemeClr val="tx1"/>
                </a:solidFill>
                <a:latin typeface="Franklin Gothic Book"/>
                <a:cs typeface="Franklin Gothic Book"/>
              </a:defRPr>
            </a:lvl1pPr>
            <a:lvl2pPr marL="179388" marR="0" indent="-179388" algn="l" defTabSz="914400" rtl="0" eaLnBrk="0" fontAlgn="base" latinLnBrk="0" hangingPunct="0">
              <a:lnSpc>
                <a:spcPct val="100000"/>
              </a:lnSpc>
              <a:spcBef>
                <a:spcPts val="0"/>
              </a:spcBef>
              <a:spcAft>
                <a:spcPts val="600"/>
              </a:spcAft>
              <a:buClrTx/>
              <a:buSzTx/>
              <a:buFont typeface="Arial" charset="0"/>
              <a:buChar char="•"/>
              <a:tabLst/>
              <a:defRPr>
                <a:solidFill>
                  <a:schemeClr val="tx1"/>
                </a:solidFill>
                <a:latin typeface="Franklin Gothic Book"/>
                <a:ea typeface="Franklin Gothic Book"/>
                <a:cs typeface="Franklin Gothic Book"/>
              </a:defRPr>
            </a:lvl2pPr>
            <a:lvl3pPr marL="360000" marR="0" indent="-180000" algn="l" defTabSz="914400" rtl="0" eaLnBrk="0" fontAlgn="base" latinLnBrk="0" hangingPunct="0">
              <a:lnSpc>
                <a:spcPct val="100000"/>
              </a:lnSpc>
              <a:spcBef>
                <a:spcPts val="0"/>
              </a:spcBef>
              <a:spcAft>
                <a:spcPts val="600"/>
              </a:spcAft>
              <a:buClrTx/>
              <a:buSzTx/>
              <a:buFont typeface="Arial"/>
              <a:buChar char="•"/>
              <a:tabLst/>
              <a:defRPr>
                <a:solidFill>
                  <a:schemeClr val="tx1"/>
                </a:solidFill>
                <a:latin typeface="Franklin Gothic Book"/>
                <a:ea typeface="Franklin Gothic Book"/>
                <a:cs typeface="Franklin Gothic Book"/>
              </a:defRPr>
            </a:lvl3pPr>
            <a:lvl4pPr marL="540000" marR="0" indent="-180000" algn="l" defTabSz="914400" rtl="0" eaLnBrk="0" fontAlgn="base" latinLnBrk="0" hangingPunct="0">
              <a:lnSpc>
                <a:spcPct val="100000"/>
              </a:lnSpc>
              <a:spcBef>
                <a:spcPts val="0"/>
              </a:spcBef>
              <a:spcAft>
                <a:spcPts val="600"/>
              </a:spcAft>
              <a:buClrTx/>
              <a:buSzTx/>
              <a:buFont typeface="Arial"/>
              <a:buChar char="•"/>
              <a:tabLst/>
              <a:defRPr>
                <a:latin typeface="Franklin Gothic Book"/>
                <a:ea typeface="Franklin Gothic Book"/>
                <a:cs typeface="Franklin Gothic Book"/>
              </a:defRPr>
            </a:lvl4pPr>
          </a:lstStyle>
          <a:p>
            <a:pPr marL="0" marR="0" lvl="0"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dirty="0" smtClean="0">
                <a:ln>
                  <a:noFill/>
                </a:ln>
                <a:solidFill>
                  <a:srgbClr val="58595B"/>
                </a:solidFill>
                <a:effectLst/>
                <a:uLnTx/>
                <a:uFillTx/>
                <a:latin typeface="Arial" pitchFamily="34" charset="0"/>
                <a:ea typeface="ＭＳ Ｐゴシック" charset="0"/>
                <a:cs typeface="Arial" pitchFamily="34" charset="0"/>
              </a:rPr>
              <a:t>Click to edit Master text styles</a:t>
            </a:r>
          </a:p>
          <a:p>
            <a:pPr marL="179388" marR="0" lvl="1" indent="-179388" algn="l" defTabSz="914400" rtl="0" eaLnBrk="0" fontAlgn="base" latinLnBrk="0" hangingPunct="0">
              <a:lnSpc>
                <a:spcPct val="100000"/>
              </a:lnSpc>
              <a:spcBef>
                <a:spcPts val="0"/>
              </a:spcBef>
              <a:spcAft>
                <a:spcPts val="1200"/>
              </a:spcAft>
              <a:buClrTx/>
              <a:buSzTx/>
              <a:buFont typeface="Arial" charset="0"/>
              <a:buChar char="•"/>
              <a:tabLst/>
              <a:defRPr/>
            </a:pPr>
            <a:r>
              <a:rPr kumimoji="0" lang="en-US" sz="1200" b="0" i="0" u="none" strike="noStrike" kern="1200" cap="none" spc="0" normalizeH="0" baseline="0" noProof="0" dirty="0" smtClean="0">
                <a:ln>
                  <a:noFill/>
                </a:ln>
                <a:solidFill>
                  <a:srgbClr val="58595B"/>
                </a:solidFill>
                <a:effectLst/>
                <a:uLnTx/>
                <a:uFillTx/>
                <a:latin typeface="Arial" pitchFamily="34" charset="0"/>
                <a:ea typeface="Arial" charset="0"/>
                <a:cs typeface="Arial" pitchFamily="34" charset="0"/>
              </a:rPr>
              <a:t>Second level</a:t>
            </a:r>
          </a:p>
          <a:p>
            <a:pPr marL="360000" marR="0" lvl="2" indent="-180000" algn="l" defTabSz="914400" rtl="0" eaLnBrk="0" fontAlgn="base" latinLnBrk="0" hangingPunct="0">
              <a:lnSpc>
                <a:spcPct val="100000"/>
              </a:lnSpc>
              <a:spcBef>
                <a:spcPts val="0"/>
              </a:spcBef>
              <a:spcAft>
                <a:spcPts val="1200"/>
              </a:spcAft>
              <a:buClrTx/>
              <a:buSzTx/>
              <a:buFont typeface="Arial"/>
              <a:buChar char="•"/>
              <a:tabLst/>
              <a:defRPr/>
            </a:pPr>
            <a:r>
              <a:rPr kumimoji="0" lang="en-US" sz="1200" b="0" i="0" u="none" strike="noStrike" kern="1200" cap="none" spc="0" normalizeH="0" baseline="0" noProof="0" dirty="0" smtClean="0">
                <a:ln>
                  <a:noFill/>
                </a:ln>
                <a:solidFill>
                  <a:srgbClr val="58595B"/>
                </a:solidFill>
                <a:effectLst/>
                <a:uLnTx/>
                <a:uFillTx/>
                <a:latin typeface="Arial" pitchFamily="34" charset="0"/>
                <a:ea typeface="Arial" charset="0"/>
                <a:cs typeface="Arial" pitchFamily="34" charset="0"/>
              </a:rPr>
              <a:t>Third level</a:t>
            </a:r>
          </a:p>
          <a:p>
            <a:pPr marL="540000" marR="0" lvl="3" indent="-180000" algn="l" defTabSz="914400" rtl="0" eaLnBrk="0" fontAlgn="base" latinLnBrk="0" hangingPunct="0">
              <a:lnSpc>
                <a:spcPct val="100000"/>
              </a:lnSpc>
              <a:spcBef>
                <a:spcPts val="0"/>
              </a:spcBef>
              <a:spcAft>
                <a:spcPts val="1200"/>
              </a:spcAft>
              <a:buClrTx/>
              <a:buSzTx/>
              <a:buFont typeface="Arial"/>
              <a:buChar char="•"/>
              <a:tabLst/>
              <a:defRPr/>
            </a:pPr>
            <a:r>
              <a:rPr kumimoji="0" lang="en-US" sz="1200" b="0" i="0" u="none" strike="noStrike" kern="1200" cap="none" spc="0" normalizeH="0" baseline="0" noProof="0" dirty="0" smtClean="0">
                <a:ln>
                  <a:noFill/>
                </a:ln>
                <a:solidFill>
                  <a:srgbClr val="58595B"/>
                </a:solidFill>
                <a:effectLst/>
                <a:uLnTx/>
                <a:uFillTx/>
                <a:latin typeface="Arial" pitchFamily="34" charset="0"/>
                <a:ea typeface="Arial" charset="0"/>
                <a:cs typeface="Arial" pitchFamily="34" charset="0"/>
              </a:rPr>
              <a:t>Fourth level</a:t>
            </a:r>
          </a:p>
        </p:txBody>
      </p:sp>
      <p:sp>
        <p:nvSpPr>
          <p:cNvPr id="324" name="Title 1"/>
          <p:cNvSpPr>
            <a:spLocks noGrp="1"/>
          </p:cNvSpPr>
          <p:nvPr>
            <p:ph type="title"/>
          </p:nvPr>
        </p:nvSpPr>
        <p:spPr>
          <a:xfrm>
            <a:off x="719134" y="0"/>
            <a:ext cx="6291266" cy="1079499"/>
          </a:xfrm>
        </p:spPr>
        <p:txBody>
          <a:bodyPr/>
          <a:lstStyle/>
          <a:p>
            <a:r>
              <a:rPr lang="en-GB" dirty="0" smtClean="0"/>
              <a:t>Click to edit Master title style</a:t>
            </a:r>
            <a:endParaRPr lang="en-US" dirty="0"/>
          </a:p>
        </p:txBody>
      </p:sp>
      <p:cxnSp>
        <p:nvCxnSpPr>
          <p:cNvPr id="325" name="Straight Connector 324"/>
          <p:cNvCxnSpPr/>
          <p:nvPr userDrawn="1"/>
        </p:nvCxnSpPr>
        <p:spPr bwMode="auto">
          <a:xfrm>
            <a:off x="-3083" y="1079500"/>
            <a:ext cx="9144000" cy="0"/>
          </a:xfrm>
          <a:prstGeom prst="line">
            <a:avLst/>
          </a:prstGeom>
          <a:ln w="3175"/>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740893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90"/>
                                        </p:tgtEl>
                                        <p:attrNameLst>
                                          <p:attrName>style.visibility</p:attrName>
                                        </p:attrNameLst>
                                      </p:cBhvr>
                                      <p:to>
                                        <p:strVal val="visible"/>
                                      </p:to>
                                    </p:set>
                                    <p:animEffect transition="in" filter="wipe(left)">
                                      <p:cBhvr>
                                        <p:cTn id="7" dur="500"/>
                                        <p:tgtEl>
                                          <p:spTgt spid="290"/>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309"/>
                                        </p:tgtEl>
                                        <p:attrNameLst>
                                          <p:attrName>style.visibility</p:attrName>
                                        </p:attrNameLst>
                                      </p:cBhvr>
                                      <p:to>
                                        <p:strVal val="visible"/>
                                      </p:to>
                                    </p:set>
                                    <p:animEffect transition="in" filter="wipe(left)">
                                      <p:cBhvr>
                                        <p:cTn id="11" dur="500"/>
                                        <p:tgtEl>
                                          <p:spTgt spid="309"/>
                                        </p:tgtEl>
                                      </p:cBhvr>
                                    </p:animEffect>
                                  </p:childTnLst>
                                </p:cTn>
                              </p:par>
                            </p:childTnLst>
                          </p:cTn>
                        </p:par>
                        <p:par>
                          <p:cTn id="12" fill="hold">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304"/>
                                        </p:tgtEl>
                                        <p:attrNameLst>
                                          <p:attrName>style.visibility</p:attrName>
                                        </p:attrNameLst>
                                      </p:cBhvr>
                                      <p:to>
                                        <p:strVal val="visible"/>
                                      </p:to>
                                    </p:set>
                                    <p:animEffect transition="in" filter="wipe(left)">
                                      <p:cBhvr>
                                        <p:cTn id="15" dur="500"/>
                                        <p:tgtEl>
                                          <p:spTgt spid="304"/>
                                        </p:tgtEl>
                                      </p:cBhvr>
                                    </p:animEffect>
                                  </p:childTnLst>
                                </p:cTn>
                              </p:par>
                            </p:childTnLst>
                          </p:cTn>
                        </p:par>
                        <p:par>
                          <p:cTn id="16" fill="hold">
                            <p:stCondLst>
                              <p:cond delay="1500"/>
                            </p:stCondLst>
                            <p:childTnLst>
                              <p:par>
                                <p:cTn id="17" presetID="22" presetClass="entr" presetSubtype="8" fill="hold" nodeType="afterEffect">
                                  <p:stCondLst>
                                    <p:cond delay="0"/>
                                  </p:stCondLst>
                                  <p:childTnLst>
                                    <p:set>
                                      <p:cBhvr>
                                        <p:cTn id="18" dur="1" fill="hold">
                                          <p:stCondLst>
                                            <p:cond delay="0"/>
                                          </p:stCondLst>
                                        </p:cTn>
                                        <p:tgtEl>
                                          <p:spTgt spid="314"/>
                                        </p:tgtEl>
                                        <p:attrNameLst>
                                          <p:attrName>style.visibility</p:attrName>
                                        </p:attrNameLst>
                                      </p:cBhvr>
                                      <p:to>
                                        <p:strVal val="visible"/>
                                      </p:to>
                                    </p:set>
                                    <p:animEffect transition="in" filter="wipe(left)">
                                      <p:cBhvr>
                                        <p:cTn id="19" dur="500"/>
                                        <p:tgtEl>
                                          <p:spTgt spid="314"/>
                                        </p:tgtEl>
                                      </p:cBhvr>
                                    </p:animEffect>
                                  </p:childTnLst>
                                </p:cTn>
                              </p:par>
                            </p:childTnLst>
                          </p:cTn>
                        </p:par>
                        <p:par>
                          <p:cTn id="20" fill="hold">
                            <p:stCondLst>
                              <p:cond delay="2000"/>
                            </p:stCondLst>
                            <p:childTnLst>
                              <p:par>
                                <p:cTn id="21" presetID="22" presetClass="entr" presetSubtype="8" fill="hold" nodeType="afterEffect">
                                  <p:stCondLst>
                                    <p:cond delay="0"/>
                                  </p:stCondLst>
                                  <p:childTnLst>
                                    <p:set>
                                      <p:cBhvr>
                                        <p:cTn id="22" dur="1" fill="hold">
                                          <p:stCondLst>
                                            <p:cond delay="0"/>
                                          </p:stCondLst>
                                        </p:cTn>
                                        <p:tgtEl>
                                          <p:spTgt spid="335"/>
                                        </p:tgtEl>
                                        <p:attrNameLst>
                                          <p:attrName>style.visibility</p:attrName>
                                        </p:attrNameLst>
                                      </p:cBhvr>
                                      <p:to>
                                        <p:strVal val="visible"/>
                                      </p:to>
                                    </p:set>
                                    <p:animEffect transition="in" filter="wipe(left)">
                                      <p:cBhvr>
                                        <p:cTn id="23" dur="500"/>
                                        <p:tgtEl>
                                          <p:spTgt spid="335"/>
                                        </p:tgtEl>
                                      </p:cBhvr>
                                    </p:animEffect>
                                  </p:childTnLst>
                                </p:cTn>
                              </p:par>
                            </p:childTnLst>
                          </p:cTn>
                        </p:par>
                        <p:par>
                          <p:cTn id="24" fill="hold">
                            <p:stCondLst>
                              <p:cond delay="2500"/>
                            </p:stCondLst>
                            <p:childTnLst>
                              <p:par>
                                <p:cTn id="25" presetID="22" presetClass="entr" presetSubtype="8" fill="hold" grpId="0" nodeType="afterEffect">
                                  <p:stCondLst>
                                    <p:cond delay="0"/>
                                  </p:stCondLst>
                                  <p:childTnLst>
                                    <p:set>
                                      <p:cBhvr>
                                        <p:cTn id="26" dur="1" fill="hold">
                                          <p:stCondLst>
                                            <p:cond delay="0"/>
                                          </p:stCondLst>
                                        </p:cTn>
                                        <p:tgtEl>
                                          <p:spTgt spid="334"/>
                                        </p:tgtEl>
                                        <p:attrNameLst>
                                          <p:attrName>style.visibility</p:attrName>
                                        </p:attrNameLst>
                                      </p:cBhvr>
                                      <p:to>
                                        <p:strVal val="visible"/>
                                      </p:to>
                                    </p:set>
                                    <p:animEffect transition="in" filter="wipe(left)">
                                      <p:cBhvr>
                                        <p:cTn id="27" dur="500"/>
                                        <p:tgtEl>
                                          <p:spTgt spid="334"/>
                                        </p:tgtEl>
                                      </p:cBhvr>
                                    </p:animEffect>
                                  </p:childTnLst>
                                </p:cTn>
                              </p:par>
                            </p:childTnLst>
                          </p:cTn>
                        </p:par>
                        <p:par>
                          <p:cTn id="28" fill="hold">
                            <p:stCondLst>
                              <p:cond delay="3000"/>
                            </p:stCondLst>
                            <p:childTnLst>
                              <p:par>
                                <p:cTn id="29" presetID="22" presetClass="entr" presetSubtype="8" fill="hold" nodeType="afterEffect">
                                  <p:stCondLst>
                                    <p:cond delay="0"/>
                                  </p:stCondLst>
                                  <p:childTnLst>
                                    <p:set>
                                      <p:cBhvr>
                                        <p:cTn id="30" dur="1" fill="hold">
                                          <p:stCondLst>
                                            <p:cond delay="0"/>
                                          </p:stCondLst>
                                        </p:cTn>
                                        <p:tgtEl>
                                          <p:spTgt spid="337"/>
                                        </p:tgtEl>
                                        <p:attrNameLst>
                                          <p:attrName>style.visibility</p:attrName>
                                        </p:attrNameLst>
                                      </p:cBhvr>
                                      <p:to>
                                        <p:strVal val="visible"/>
                                      </p:to>
                                    </p:set>
                                    <p:animEffect transition="in" filter="wipe(left)">
                                      <p:cBhvr>
                                        <p:cTn id="31" dur="500"/>
                                        <p:tgtEl>
                                          <p:spTgt spid="337"/>
                                        </p:tgtEl>
                                      </p:cBhvr>
                                    </p:animEffect>
                                  </p:childTnLst>
                                </p:cTn>
                              </p:par>
                            </p:childTnLst>
                          </p:cTn>
                        </p:par>
                        <p:par>
                          <p:cTn id="32" fill="hold">
                            <p:stCondLst>
                              <p:cond delay="3500"/>
                            </p:stCondLst>
                            <p:childTnLst>
                              <p:par>
                                <p:cTn id="33" presetID="22" presetClass="entr" presetSubtype="8" fill="hold" nodeType="afterEffect">
                                  <p:stCondLst>
                                    <p:cond delay="0"/>
                                  </p:stCondLst>
                                  <p:childTnLst>
                                    <p:set>
                                      <p:cBhvr>
                                        <p:cTn id="34" dur="1" fill="hold">
                                          <p:stCondLst>
                                            <p:cond delay="0"/>
                                          </p:stCondLst>
                                        </p:cTn>
                                        <p:tgtEl>
                                          <p:spTgt spid="345"/>
                                        </p:tgtEl>
                                        <p:attrNameLst>
                                          <p:attrName>style.visibility</p:attrName>
                                        </p:attrNameLst>
                                      </p:cBhvr>
                                      <p:to>
                                        <p:strVal val="visible"/>
                                      </p:to>
                                    </p:set>
                                    <p:animEffect transition="in" filter="wipe(left)">
                                      <p:cBhvr>
                                        <p:cTn id="35" dur="500"/>
                                        <p:tgtEl>
                                          <p:spTgt spid="345"/>
                                        </p:tgtEl>
                                      </p:cBhvr>
                                    </p:animEffect>
                                  </p:childTnLst>
                                </p:cTn>
                              </p:par>
                            </p:childTnLst>
                          </p:cTn>
                        </p:par>
                        <p:par>
                          <p:cTn id="36" fill="hold">
                            <p:stCondLst>
                              <p:cond delay="4000"/>
                            </p:stCondLst>
                            <p:childTnLst>
                              <p:par>
                                <p:cTn id="37" presetID="22" presetClass="entr" presetSubtype="8" fill="hold" grpId="0" nodeType="afterEffect">
                                  <p:stCondLst>
                                    <p:cond delay="0"/>
                                  </p:stCondLst>
                                  <p:childTnLst>
                                    <p:set>
                                      <p:cBhvr>
                                        <p:cTn id="38" dur="1" fill="hold">
                                          <p:stCondLst>
                                            <p:cond delay="0"/>
                                          </p:stCondLst>
                                        </p:cTn>
                                        <p:tgtEl>
                                          <p:spTgt spid="344"/>
                                        </p:tgtEl>
                                        <p:attrNameLst>
                                          <p:attrName>style.visibility</p:attrName>
                                        </p:attrNameLst>
                                      </p:cBhvr>
                                      <p:to>
                                        <p:strVal val="visible"/>
                                      </p:to>
                                    </p:set>
                                    <p:animEffect transition="in" filter="wipe(left)">
                                      <p:cBhvr>
                                        <p:cTn id="39" dur="500"/>
                                        <p:tgtEl>
                                          <p:spTgt spid="344"/>
                                        </p:tgtEl>
                                      </p:cBhvr>
                                    </p:animEffect>
                                  </p:childTnLst>
                                </p:cTn>
                              </p:par>
                            </p:childTnLst>
                          </p:cTn>
                        </p:par>
                        <p:par>
                          <p:cTn id="40" fill="hold">
                            <p:stCondLst>
                              <p:cond delay="4500"/>
                            </p:stCondLst>
                            <p:childTnLst>
                              <p:par>
                                <p:cTn id="41" presetID="22" presetClass="entr" presetSubtype="8" fill="hold" nodeType="afterEffect">
                                  <p:stCondLst>
                                    <p:cond delay="0"/>
                                  </p:stCondLst>
                                  <p:childTnLst>
                                    <p:set>
                                      <p:cBhvr>
                                        <p:cTn id="42" dur="1" fill="hold">
                                          <p:stCondLst>
                                            <p:cond delay="0"/>
                                          </p:stCondLst>
                                        </p:cTn>
                                        <p:tgtEl>
                                          <p:spTgt spid="354"/>
                                        </p:tgtEl>
                                        <p:attrNameLst>
                                          <p:attrName>style.visibility</p:attrName>
                                        </p:attrNameLst>
                                      </p:cBhvr>
                                      <p:to>
                                        <p:strVal val="visible"/>
                                      </p:to>
                                    </p:set>
                                    <p:animEffect transition="in" filter="wipe(left)">
                                      <p:cBhvr>
                                        <p:cTn id="43" dur="500"/>
                                        <p:tgtEl>
                                          <p:spTgt spid="354"/>
                                        </p:tgtEl>
                                      </p:cBhvr>
                                    </p:animEffect>
                                  </p:childTnLst>
                                </p:cTn>
                              </p:par>
                            </p:childTnLst>
                          </p:cTn>
                        </p:par>
                        <p:par>
                          <p:cTn id="44" fill="hold">
                            <p:stCondLst>
                              <p:cond delay="5000"/>
                            </p:stCondLst>
                            <p:childTnLst>
                              <p:par>
                                <p:cTn id="45" presetID="22" presetClass="entr" presetSubtype="8" fill="hold" nodeType="afterEffect">
                                  <p:stCondLst>
                                    <p:cond delay="0"/>
                                  </p:stCondLst>
                                  <p:childTnLst>
                                    <p:set>
                                      <p:cBhvr>
                                        <p:cTn id="46" dur="1" fill="hold">
                                          <p:stCondLst>
                                            <p:cond delay="0"/>
                                          </p:stCondLst>
                                        </p:cTn>
                                        <p:tgtEl>
                                          <p:spTgt spid="355"/>
                                        </p:tgtEl>
                                        <p:attrNameLst>
                                          <p:attrName>style.visibility</p:attrName>
                                        </p:attrNameLst>
                                      </p:cBhvr>
                                      <p:to>
                                        <p:strVal val="visible"/>
                                      </p:to>
                                    </p:set>
                                    <p:animEffect transition="in" filter="wipe(left)">
                                      <p:cBhvr>
                                        <p:cTn id="47" dur="500"/>
                                        <p:tgtEl>
                                          <p:spTgt spid="355"/>
                                        </p:tgtEl>
                                      </p:cBhvr>
                                    </p:animEffect>
                                  </p:childTnLst>
                                </p:cTn>
                              </p:par>
                            </p:childTnLst>
                          </p:cTn>
                        </p:par>
                        <p:par>
                          <p:cTn id="48" fill="hold">
                            <p:stCondLst>
                              <p:cond delay="5500"/>
                            </p:stCondLst>
                            <p:childTnLst>
                              <p:par>
                                <p:cTn id="49" presetID="22" presetClass="entr" presetSubtype="8" fill="hold" nodeType="afterEffect">
                                  <p:stCondLst>
                                    <p:cond delay="0"/>
                                  </p:stCondLst>
                                  <p:childTnLst>
                                    <p:set>
                                      <p:cBhvr>
                                        <p:cTn id="50" dur="1" fill="hold">
                                          <p:stCondLst>
                                            <p:cond delay="0"/>
                                          </p:stCondLst>
                                        </p:cTn>
                                        <p:tgtEl>
                                          <p:spTgt spid="357"/>
                                        </p:tgtEl>
                                        <p:attrNameLst>
                                          <p:attrName>style.visibility</p:attrName>
                                        </p:attrNameLst>
                                      </p:cBhvr>
                                      <p:to>
                                        <p:strVal val="visible"/>
                                      </p:to>
                                    </p:set>
                                    <p:animEffect transition="in" filter="wipe(left)">
                                      <p:cBhvr>
                                        <p:cTn id="51" dur="500"/>
                                        <p:tgtEl>
                                          <p:spTgt spid="357"/>
                                        </p:tgtEl>
                                      </p:cBhvr>
                                    </p:animEffect>
                                  </p:childTnLst>
                                </p:cTn>
                              </p:par>
                            </p:childTnLst>
                          </p:cTn>
                        </p:par>
                        <p:par>
                          <p:cTn id="52" fill="hold">
                            <p:stCondLst>
                              <p:cond delay="6000"/>
                            </p:stCondLst>
                            <p:childTnLst>
                              <p:par>
                                <p:cTn id="53" presetID="22" presetClass="entr" presetSubtype="8" fill="hold" grpId="0" nodeType="afterEffect">
                                  <p:stCondLst>
                                    <p:cond delay="0"/>
                                  </p:stCondLst>
                                  <p:childTnLst>
                                    <p:set>
                                      <p:cBhvr>
                                        <p:cTn id="54" dur="1" fill="hold">
                                          <p:stCondLst>
                                            <p:cond delay="0"/>
                                          </p:stCondLst>
                                        </p:cTn>
                                        <p:tgtEl>
                                          <p:spTgt spid="356"/>
                                        </p:tgtEl>
                                        <p:attrNameLst>
                                          <p:attrName>style.visibility</p:attrName>
                                        </p:attrNameLst>
                                      </p:cBhvr>
                                      <p:to>
                                        <p:strVal val="visible"/>
                                      </p:to>
                                    </p:set>
                                    <p:animEffect transition="in" filter="wipe(left)">
                                      <p:cBhvr>
                                        <p:cTn id="55" dur="500"/>
                                        <p:tgtEl>
                                          <p:spTgt spid="356"/>
                                        </p:tgtEl>
                                      </p:cBhvr>
                                    </p:animEffect>
                                  </p:childTnLst>
                                </p:cTn>
                              </p:par>
                            </p:childTnLst>
                          </p:cTn>
                        </p:par>
                        <p:par>
                          <p:cTn id="56" fill="hold">
                            <p:stCondLst>
                              <p:cond delay="6500"/>
                            </p:stCondLst>
                            <p:childTnLst>
                              <p:par>
                                <p:cTn id="57" presetID="22" presetClass="entr" presetSubtype="8" fill="hold" nodeType="afterEffect">
                                  <p:stCondLst>
                                    <p:cond delay="0"/>
                                  </p:stCondLst>
                                  <p:childTnLst>
                                    <p:set>
                                      <p:cBhvr>
                                        <p:cTn id="58" dur="1" fill="hold">
                                          <p:stCondLst>
                                            <p:cond delay="0"/>
                                          </p:stCondLst>
                                        </p:cTn>
                                        <p:tgtEl>
                                          <p:spTgt spid="359"/>
                                        </p:tgtEl>
                                        <p:attrNameLst>
                                          <p:attrName>style.visibility</p:attrName>
                                        </p:attrNameLst>
                                      </p:cBhvr>
                                      <p:to>
                                        <p:strVal val="visible"/>
                                      </p:to>
                                    </p:set>
                                    <p:animEffect transition="in" filter="wipe(left)">
                                      <p:cBhvr>
                                        <p:cTn id="59" dur="500"/>
                                        <p:tgtEl>
                                          <p:spTgt spid="359"/>
                                        </p:tgtEl>
                                      </p:cBhvr>
                                    </p:animEffect>
                                  </p:childTnLst>
                                </p:cTn>
                              </p:par>
                            </p:childTnLst>
                          </p:cTn>
                        </p:par>
                        <p:par>
                          <p:cTn id="60" fill="hold">
                            <p:stCondLst>
                              <p:cond delay="7000"/>
                            </p:stCondLst>
                            <p:childTnLst>
                              <p:par>
                                <p:cTn id="61" presetID="22" presetClass="entr" presetSubtype="8" fill="hold" grpId="0" nodeType="afterEffect">
                                  <p:stCondLst>
                                    <p:cond delay="0"/>
                                  </p:stCondLst>
                                  <p:childTnLst>
                                    <p:set>
                                      <p:cBhvr>
                                        <p:cTn id="62" dur="1" fill="hold">
                                          <p:stCondLst>
                                            <p:cond delay="0"/>
                                          </p:stCondLst>
                                        </p:cTn>
                                        <p:tgtEl>
                                          <p:spTgt spid="358"/>
                                        </p:tgtEl>
                                        <p:attrNameLst>
                                          <p:attrName>style.visibility</p:attrName>
                                        </p:attrNameLst>
                                      </p:cBhvr>
                                      <p:to>
                                        <p:strVal val="visible"/>
                                      </p:to>
                                    </p:set>
                                    <p:animEffect transition="in" filter="wipe(left)">
                                      <p:cBhvr>
                                        <p:cTn id="63" dur="500"/>
                                        <p:tgtEl>
                                          <p:spTgt spid="358"/>
                                        </p:tgtEl>
                                      </p:cBhvr>
                                    </p:animEffect>
                                  </p:childTnLst>
                                </p:cTn>
                              </p:par>
                            </p:childTnLst>
                          </p:cTn>
                        </p:par>
                        <p:par>
                          <p:cTn id="64" fill="hold">
                            <p:stCondLst>
                              <p:cond delay="7500"/>
                            </p:stCondLst>
                            <p:childTnLst>
                              <p:par>
                                <p:cTn id="65" presetID="22" presetClass="entr" presetSubtype="8" fill="hold" nodeType="afterEffect">
                                  <p:stCondLst>
                                    <p:cond delay="0"/>
                                  </p:stCondLst>
                                  <p:childTnLst>
                                    <p:set>
                                      <p:cBhvr>
                                        <p:cTn id="66" dur="1" fill="hold">
                                          <p:stCondLst>
                                            <p:cond delay="0"/>
                                          </p:stCondLst>
                                        </p:cTn>
                                        <p:tgtEl>
                                          <p:spTgt spid="360"/>
                                        </p:tgtEl>
                                        <p:attrNameLst>
                                          <p:attrName>style.visibility</p:attrName>
                                        </p:attrNameLst>
                                      </p:cBhvr>
                                      <p:to>
                                        <p:strVal val="visible"/>
                                      </p:to>
                                    </p:set>
                                    <p:animEffect transition="in" filter="wipe(left)">
                                      <p:cBhvr>
                                        <p:cTn id="67" dur="500"/>
                                        <p:tgtEl>
                                          <p:spTgt spid="360"/>
                                        </p:tgtEl>
                                      </p:cBhvr>
                                    </p:animEffect>
                                  </p:childTnLst>
                                </p:cTn>
                              </p:par>
                            </p:childTnLst>
                          </p:cTn>
                        </p:par>
                        <p:par>
                          <p:cTn id="68" fill="hold">
                            <p:stCondLst>
                              <p:cond delay="8000"/>
                            </p:stCondLst>
                            <p:childTnLst>
                              <p:par>
                                <p:cTn id="69" presetID="22" presetClass="entr" presetSubtype="8" fill="hold" grpId="0" nodeType="afterEffect">
                                  <p:stCondLst>
                                    <p:cond delay="0"/>
                                  </p:stCondLst>
                                  <p:childTnLst>
                                    <p:set>
                                      <p:cBhvr>
                                        <p:cTn id="70" dur="1" fill="hold">
                                          <p:stCondLst>
                                            <p:cond delay="0"/>
                                          </p:stCondLst>
                                        </p:cTn>
                                        <p:tgtEl>
                                          <p:spTgt spid="361"/>
                                        </p:tgtEl>
                                        <p:attrNameLst>
                                          <p:attrName>style.visibility</p:attrName>
                                        </p:attrNameLst>
                                      </p:cBhvr>
                                      <p:to>
                                        <p:strVal val="visible"/>
                                      </p:to>
                                    </p:set>
                                    <p:animEffect transition="in" filter="wipe(left)">
                                      <p:cBhvr>
                                        <p:cTn id="71" dur="500"/>
                                        <p:tgtEl>
                                          <p:spTgt spid="361"/>
                                        </p:tgtEl>
                                      </p:cBhvr>
                                    </p:animEffect>
                                  </p:childTnLst>
                                </p:cTn>
                              </p:par>
                            </p:childTnLst>
                          </p:cTn>
                        </p:par>
                        <p:par>
                          <p:cTn id="72" fill="hold">
                            <p:stCondLst>
                              <p:cond delay="8500"/>
                            </p:stCondLst>
                            <p:childTnLst>
                              <p:par>
                                <p:cTn id="73" presetID="22" presetClass="entr" presetSubtype="8" fill="hold" nodeType="afterEffect">
                                  <p:stCondLst>
                                    <p:cond delay="0"/>
                                  </p:stCondLst>
                                  <p:childTnLst>
                                    <p:set>
                                      <p:cBhvr>
                                        <p:cTn id="74" dur="1" fill="hold">
                                          <p:stCondLst>
                                            <p:cond delay="0"/>
                                          </p:stCondLst>
                                        </p:cTn>
                                        <p:tgtEl>
                                          <p:spTgt spid="363"/>
                                        </p:tgtEl>
                                        <p:attrNameLst>
                                          <p:attrName>style.visibility</p:attrName>
                                        </p:attrNameLst>
                                      </p:cBhvr>
                                      <p:to>
                                        <p:strVal val="visible"/>
                                      </p:to>
                                    </p:set>
                                    <p:animEffect transition="in" filter="wipe(left)">
                                      <p:cBhvr>
                                        <p:cTn id="75" dur="500"/>
                                        <p:tgtEl>
                                          <p:spTgt spid="363"/>
                                        </p:tgtEl>
                                      </p:cBhvr>
                                    </p:animEffect>
                                  </p:childTnLst>
                                </p:cTn>
                              </p:par>
                            </p:childTnLst>
                          </p:cTn>
                        </p:par>
                        <p:par>
                          <p:cTn id="76" fill="hold">
                            <p:stCondLst>
                              <p:cond delay="9000"/>
                            </p:stCondLst>
                            <p:childTnLst>
                              <p:par>
                                <p:cTn id="77" presetID="22" presetClass="entr" presetSubtype="8" fill="hold" grpId="0" nodeType="afterEffect">
                                  <p:stCondLst>
                                    <p:cond delay="0"/>
                                  </p:stCondLst>
                                  <p:childTnLst>
                                    <p:set>
                                      <p:cBhvr>
                                        <p:cTn id="78" dur="1" fill="hold">
                                          <p:stCondLst>
                                            <p:cond delay="0"/>
                                          </p:stCondLst>
                                        </p:cTn>
                                        <p:tgtEl>
                                          <p:spTgt spid="362"/>
                                        </p:tgtEl>
                                        <p:attrNameLst>
                                          <p:attrName>style.visibility</p:attrName>
                                        </p:attrNameLst>
                                      </p:cBhvr>
                                      <p:to>
                                        <p:strVal val="visible"/>
                                      </p:to>
                                    </p:set>
                                    <p:animEffect transition="in" filter="wipe(left)">
                                      <p:cBhvr>
                                        <p:cTn id="79" dur="500"/>
                                        <p:tgtEl>
                                          <p:spTgt spid="362"/>
                                        </p:tgtEl>
                                      </p:cBhvr>
                                    </p:animEffect>
                                  </p:childTnLst>
                                </p:cTn>
                              </p:par>
                            </p:childTnLst>
                          </p:cTn>
                        </p:par>
                        <p:par>
                          <p:cTn id="80" fill="hold">
                            <p:stCondLst>
                              <p:cond delay="9500"/>
                            </p:stCondLst>
                            <p:childTnLst>
                              <p:par>
                                <p:cTn id="81" presetID="22" presetClass="entr" presetSubtype="8" fill="hold" nodeType="afterEffect">
                                  <p:stCondLst>
                                    <p:cond delay="0"/>
                                  </p:stCondLst>
                                  <p:childTnLst>
                                    <p:set>
                                      <p:cBhvr>
                                        <p:cTn id="82" dur="1" fill="hold">
                                          <p:stCondLst>
                                            <p:cond delay="0"/>
                                          </p:stCondLst>
                                        </p:cTn>
                                        <p:tgtEl>
                                          <p:spTgt spid="365"/>
                                        </p:tgtEl>
                                        <p:attrNameLst>
                                          <p:attrName>style.visibility</p:attrName>
                                        </p:attrNameLst>
                                      </p:cBhvr>
                                      <p:to>
                                        <p:strVal val="visible"/>
                                      </p:to>
                                    </p:set>
                                    <p:animEffect transition="in" filter="wipe(left)">
                                      <p:cBhvr>
                                        <p:cTn id="83" dur="500"/>
                                        <p:tgtEl>
                                          <p:spTgt spid="365"/>
                                        </p:tgtEl>
                                      </p:cBhvr>
                                    </p:animEffect>
                                  </p:childTnLst>
                                </p:cTn>
                              </p:par>
                            </p:childTnLst>
                          </p:cTn>
                        </p:par>
                        <p:par>
                          <p:cTn id="84" fill="hold">
                            <p:stCondLst>
                              <p:cond delay="10000"/>
                            </p:stCondLst>
                            <p:childTnLst>
                              <p:par>
                                <p:cTn id="85" presetID="22" presetClass="entr" presetSubtype="8" fill="hold" grpId="0" nodeType="afterEffect">
                                  <p:stCondLst>
                                    <p:cond delay="0"/>
                                  </p:stCondLst>
                                  <p:childTnLst>
                                    <p:set>
                                      <p:cBhvr>
                                        <p:cTn id="86" dur="1" fill="hold">
                                          <p:stCondLst>
                                            <p:cond delay="0"/>
                                          </p:stCondLst>
                                        </p:cTn>
                                        <p:tgtEl>
                                          <p:spTgt spid="364"/>
                                        </p:tgtEl>
                                        <p:attrNameLst>
                                          <p:attrName>style.visibility</p:attrName>
                                        </p:attrNameLst>
                                      </p:cBhvr>
                                      <p:to>
                                        <p:strVal val="visible"/>
                                      </p:to>
                                    </p:set>
                                    <p:animEffect transition="in" filter="wipe(left)">
                                      <p:cBhvr>
                                        <p:cTn id="87" dur="500"/>
                                        <p:tgtEl>
                                          <p:spTgt spid="364"/>
                                        </p:tgtEl>
                                      </p:cBhvr>
                                    </p:animEffect>
                                  </p:childTnLst>
                                </p:cTn>
                              </p:par>
                            </p:childTnLst>
                          </p:cTn>
                        </p:par>
                        <p:par>
                          <p:cTn id="88" fill="hold">
                            <p:stCondLst>
                              <p:cond delay="10500"/>
                            </p:stCondLst>
                            <p:childTnLst>
                              <p:par>
                                <p:cTn id="89" presetID="22" presetClass="entr" presetSubtype="8" fill="hold" nodeType="afterEffect">
                                  <p:stCondLst>
                                    <p:cond delay="0"/>
                                  </p:stCondLst>
                                  <p:childTnLst>
                                    <p:set>
                                      <p:cBhvr>
                                        <p:cTn id="90" dur="1" fill="hold">
                                          <p:stCondLst>
                                            <p:cond delay="0"/>
                                          </p:stCondLst>
                                        </p:cTn>
                                        <p:tgtEl>
                                          <p:spTgt spid="367"/>
                                        </p:tgtEl>
                                        <p:attrNameLst>
                                          <p:attrName>style.visibility</p:attrName>
                                        </p:attrNameLst>
                                      </p:cBhvr>
                                      <p:to>
                                        <p:strVal val="visible"/>
                                      </p:to>
                                    </p:set>
                                    <p:animEffect transition="in" filter="wipe(left)">
                                      <p:cBhvr>
                                        <p:cTn id="91" dur="500"/>
                                        <p:tgtEl>
                                          <p:spTgt spid="367"/>
                                        </p:tgtEl>
                                      </p:cBhvr>
                                    </p:animEffect>
                                  </p:childTnLst>
                                </p:cTn>
                              </p:par>
                            </p:childTnLst>
                          </p:cTn>
                        </p:par>
                        <p:par>
                          <p:cTn id="92" fill="hold">
                            <p:stCondLst>
                              <p:cond delay="11000"/>
                            </p:stCondLst>
                            <p:childTnLst>
                              <p:par>
                                <p:cTn id="93" presetID="22" presetClass="entr" presetSubtype="8" fill="hold" nodeType="afterEffect">
                                  <p:stCondLst>
                                    <p:cond delay="0"/>
                                  </p:stCondLst>
                                  <p:childTnLst>
                                    <p:set>
                                      <p:cBhvr>
                                        <p:cTn id="94" dur="1" fill="hold">
                                          <p:stCondLst>
                                            <p:cond delay="0"/>
                                          </p:stCondLst>
                                        </p:cTn>
                                        <p:tgtEl>
                                          <p:spTgt spid="368"/>
                                        </p:tgtEl>
                                        <p:attrNameLst>
                                          <p:attrName>style.visibility</p:attrName>
                                        </p:attrNameLst>
                                      </p:cBhvr>
                                      <p:to>
                                        <p:strVal val="visible"/>
                                      </p:to>
                                    </p:set>
                                    <p:animEffect transition="in" filter="wipe(left)">
                                      <p:cBhvr>
                                        <p:cTn id="95" dur="500"/>
                                        <p:tgtEl>
                                          <p:spTgt spid="368"/>
                                        </p:tgtEl>
                                      </p:cBhvr>
                                    </p:animEffect>
                                  </p:childTnLst>
                                </p:cTn>
                              </p:par>
                            </p:childTnLst>
                          </p:cTn>
                        </p:par>
                        <p:par>
                          <p:cTn id="96" fill="hold">
                            <p:stCondLst>
                              <p:cond delay="11500"/>
                            </p:stCondLst>
                            <p:childTnLst>
                              <p:par>
                                <p:cTn id="97" presetID="22" presetClass="entr" presetSubtype="8" fill="hold" grpId="0" nodeType="afterEffect">
                                  <p:stCondLst>
                                    <p:cond delay="0"/>
                                  </p:stCondLst>
                                  <p:childTnLst>
                                    <p:set>
                                      <p:cBhvr>
                                        <p:cTn id="98" dur="1" fill="hold">
                                          <p:stCondLst>
                                            <p:cond delay="0"/>
                                          </p:stCondLst>
                                        </p:cTn>
                                        <p:tgtEl>
                                          <p:spTgt spid="370"/>
                                        </p:tgtEl>
                                        <p:attrNameLst>
                                          <p:attrName>style.visibility</p:attrName>
                                        </p:attrNameLst>
                                      </p:cBhvr>
                                      <p:to>
                                        <p:strVal val="visible"/>
                                      </p:to>
                                    </p:set>
                                    <p:animEffect transition="in" filter="wipe(left)">
                                      <p:cBhvr>
                                        <p:cTn id="99" dur="500"/>
                                        <p:tgtEl>
                                          <p:spTgt spid="370"/>
                                        </p:tgtEl>
                                      </p:cBhvr>
                                    </p:animEffect>
                                  </p:childTnLst>
                                </p:cTn>
                              </p:par>
                            </p:childTnLst>
                          </p:cTn>
                        </p:par>
                        <p:par>
                          <p:cTn id="100" fill="hold">
                            <p:stCondLst>
                              <p:cond delay="12000"/>
                            </p:stCondLst>
                            <p:childTnLst>
                              <p:par>
                                <p:cTn id="101" presetID="22" presetClass="entr" presetSubtype="8" fill="hold" nodeType="afterEffect">
                                  <p:stCondLst>
                                    <p:cond delay="0"/>
                                  </p:stCondLst>
                                  <p:childTnLst>
                                    <p:set>
                                      <p:cBhvr>
                                        <p:cTn id="102" dur="1" fill="hold">
                                          <p:stCondLst>
                                            <p:cond delay="0"/>
                                          </p:stCondLst>
                                        </p:cTn>
                                        <p:tgtEl>
                                          <p:spTgt spid="372"/>
                                        </p:tgtEl>
                                        <p:attrNameLst>
                                          <p:attrName>style.visibility</p:attrName>
                                        </p:attrNameLst>
                                      </p:cBhvr>
                                      <p:to>
                                        <p:strVal val="visible"/>
                                      </p:to>
                                    </p:set>
                                    <p:animEffect transition="in" filter="wipe(left)">
                                      <p:cBhvr>
                                        <p:cTn id="103" dur="500"/>
                                        <p:tgtEl>
                                          <p:spTgt spid="372"/>
                                        </p:tgtEl>
                                      </p:cBhvr>
                                    </p:animEffect>
                                  </p:childTnLst>
                                </p:cTn>
                              </p:par>
                            </p:childTnLst>
                          </p:cTn>
                        </p:par>
                        <p:par>
                          <p:cTn id="104" fill="hold">
                            <p:stCondLst>
                              <p:cond delay="12500"/>
                            </p:stCondLst>
                            <p:childTnLst>
                              <p:par>
                                <p:cTn id="105" presetID="22" presetClass="entr" presetSubtype="8" fill="hold" grpId="0" nodeType="afterEffect">
                                  <p:stCondLst>
                                    <p:cond delay="0"/>
                                  </p:stCondLst>
                                  <p:childTnLst>
                                    <p:set>
                                      <p:cBhvr>
                                        <p:cTn id="106" dur="1" fill="hold">
                                          <p:stCondLst>
                                            <p:cond delay="0"/>
                                          </p:stCondLst>
                                        </p:cTn>
                                        <p:tgtEl>
                                          <p:spTgt spid="369"/>
                                        </p:tgtEl>
                                        <p:attrNameLst>
                                          <p:attrName>style.visibility</p:attrName>
                                        </p:attrNameLst>
                                      </p:cBhvr>
                                      <p:to>
                                        <p:strVal val="visible"/>
                                      </p:to>
                                    </p:set>
                                    <p:animEffect transition="in" filter="wipe(left)">
                                      <p:cBhvr>
                                        <p:cTn id="107" dur="500"/>
                                        <p:tgtEl>
                                          <p:spTgt spid="369"/>
                                        </p:tgtEl>
                                      </p:cBhvr>
                                    </p:animEffect>
                                  </p:childTnLst>
                                </p:cTn>
                              </p:par>
                            </p:childTnLst>
                          </p:cTn>
                        </p:par>
                        <p:par>
                          <p:cTn id="108" fill="hold">
                            <p:stCondLst>
                              <p:cond delay="13000"/>
                            </p:stCondLst>
                            <p:childTnLst>
                              <p:par>
                                <p:cTn id="109" presetID="22" presetClass="entr" presetSubtype="8" fill="hold" nodeType="afterEffect">
                                  <p:stCondLst>
                                    <p:cond delay="0"/>
                                  </p:stCondLst>
                                  <p:childTnLst>
                                    <p:set>
                                      <p:cBhvr>
                                        <p:cTn id="110" dur="1" fill="hold">
                                          <p:stCondLst>
                                            <p:cond delay="0"/>
                                          </p:stCondLst>
                                        </p:cTn>
                                        <p:tgtEl>
                                          <p:spTgt spid="373"/>
                                        </p:tgtEl>
                                        <p:attrNameLst>
                                          <p:attrName>style.visibility</p:attrName>
                                        </p:attrNameLst>
                                      </p:cBhvr>
                                      <p:to>
                                        <p:strVal val="visible"/>
                                      </p:to>
                                    </p:set>
                                    <p:animEffect transition="in" filter="wipe(left)">
                                      <p:cBhvr>
                                        <p:cTn id="111" dur="500"/>
                                        <p:tgtEl>
                                          <p:spTgt spid="373"/>
                                        </p:tgtEl>
                                      </p:cBhvr>
                                    </p:animEffect>
                                  </p:childTnLst>
                                </p:cTn>
                              </p:par>
                            </p:childTnLst>
                          </p:cTn>
                        </p:par>
                        <p:par>
                          <p:cTn id="112" fill="hold">
                            <p:stCondLst>
                              <p:cond delay="13500"/>
                            </p:stCondLst>
                            <p:childTnLst>
                              <p:par>
                                <p:cTn id="113" presetID="22" presetClass="entr" presetSubtype="8" fill="hold" grpId="0" nodeType="afterEffect">
                                  <p:stCondLst>
                                    <p:cond delay="0"/>
                                  </p:stCondLst>
                                  <p:childTnLst>
                                    <p:set>
                                      <p:cBhvr>
                                        <p:cTn id="114" dur="1" fill="hold">
                                          <p:stCondLst>
                                            <p:cond delay="0"/>
                                          </p:stCondLst>
                                        </p:cTn>
                                        <p:tgtEl>
                                          <p:spTgt spid="371"/>
                                        </p:tgtEl>
                                        <p:attrNameLst>
                                          <p:attrName>style.visibility</p:attrName>
                                        </p:attrNameLst>
                                      </p:cBhvr>
                                      <p:to>
                                        <p:strVal val="visible"/>
                                      </p:to>
                                    </p:set>
                                    <p:animEffect transition="in" filter="wipe(left)">
                                      <p:cBhvr>
                                        <p:cTn id="115" dur="500"/>
                                        <p:tgtEl>
                                          <p:spTgt spid="371"/>
                                        </p:tgtEl>
                                      </p:cBhvr>
                                    </p:animEffect>
                                  </p:childTnLst>
                                </p:cTn>
                              </p:par>
                            </p:childTnLst>
                          </p:cTn>
                        </p:par>
                        <p:par>
                          <p:cTn id="116" fill="hold">
                            <p:stCondLst>
                              <p:cond delay="14000"/>
                            </p:stCondLst>
                            <p:childTnLst>
                              <p:par>
                                <p:cTn id="117" presetID="22" presetClass="entr" presetSubtype="8" fill="hold" nodeType="afterEffect">
                                  <p:stCondLst>
                                    <p:cond delay="0"/>
                                  </p:stCondLst>
                                  <p:childTnLst>
                                    <p:set>
                                      <p:cBhvr>
                                        <p:cTn id="118" dur="1" fill="hold">
                                          <p:stCondLst>
                                            <p:cond delay="0"/>
                                          </p:stCondLst>
                                        </p:cTn>
                                        <p:tgtEl>
                                          <p:spTgt spid="375"/>
                                        </p:tgtEl>
                                        <p:attrNameLst>
                                          <p:attrName>style.visibility</p:attrName>
                                        </p:attrNameLst>
                                      </p:cBhvr>
                                      <p:to>
                                        <p:strVal val="visible"/>
                                      </p:to>
                                    </p:set>
                                    <p:animEffect transition="in" filter="wipe(left)">
                                      <p:cBhvr>
                                        <p:cTn id="119" dur="500"/>
                                        <p:tgtEl>
                                          <p:spTgt spid="375"/>
                                        </p:tgtEl>
                                      </p:cBhvr>
                                    </p:animEffect>
                                  </p:childTnLst>
                                </p:cTn>
                              </p:par>
                            </p:childTnLst>
                          </p:cTn>
                        </p:par>
                        <p:par>
                          <p:cTn id="120" fill="hold">
                            <p:stCondLst>
                              <p:cond delay="14500"/>
                            </p:stCondLst>
                            <p:childTnLst>
                              <p:par>
                                <p:cTn id="121" presetID="22" presetClass="entr" presetSubtype="8" fill="hold" grpId="0" nodeType="afterEffect">
                                  <p:stCondLst>
                                    <p:cond delay="0"/>
                                  </p:stCondLst>
                                  <p:childTnLst>
                                    <p:set>
                                      <p:cBhvr>
                                        <p:cTn id="122" dur="1" fill="hold">
                                          <p:stCondLst>
                                            <p:cond delay="0"/>
                                          </p:stCondLst>
                                        </p:cTn>
                                        <p:tgtEl>
                                          <p:spTgt spid="374"/>
                                        </p:tgtEl>
                                        <p:attrNameLst>
                                          <p:attrName>style.visibility</p:attrName>
                                        </p:attrNameLst>
                                      </p:cBhvr>
                                      <p:to>
                                        <p:strVal val="visible"/>
                                      </p:to>
                                    </p:set>
                                    <p:animEffect transition="in" filter="wipe(left)">
                                      <p:cBhvr>
                                        <p:cTn id="123" dur="500"/>
                                        <p:tgtEl>
                                          <p:spTgt spid="374"/>
                                        </p:tgtEl>
                                      </p:cBhvr>
                                    </p:animEffect>
                                  </p:childTnLst>
                                </p:cTn>
                              </p:par>
                            </p:childTnLst>
                          </p:cTn>
                        </p:par>
                        <p:par>
                          <p:cTn id="124" fill="hold">
                            <p:stCondLst>
                              <p:cond delay="15000"/>
                            </p:stCondLst>
                            <p:childTnLst>
                              <p:par>
                                <p:cTn id="125" presetID="22" presetClass="entr" presetSubtype="8" fill="hold" grpId="0" nodeType="afterEffect">
                                  <p:stCondLst>
                                    <p:cond delay="0"/>
                                  </p:stCondLst>
                                  <p:childTnLst>
                                    <p:set>
                                      <p:cBhvr>
                                        <p:cTn id="126" dur="1" fill="hold">
                                          <p:stCondLst>
                                            <p:cond delay="0"/>
                                          </p:stCondLst>
                                        </p:cTn>
                                        <p:tgtEl>
                                          <p:spTgt spid="379"/>
                                        </p:tgtEl>
                                        <p:attrNameLst>
                                          <p:attrName>style.visibility</p:attrName>
                                        </p:attrNameLst>
                                      </p:cBhvr>
                                      <p:to>
                                        <p:strVal val="visible"/>
                                      </p:to>
                                    </p:set>
                                    <p:animEffect transition="in" filter="wipe(left)">
                                      <p:cBhvr>
                                        <p:cTn id="127" dur="500"/>
                                        <p:tgtEl>
                                          <p:spTgt spid="379"/>
                                        </p:tgtEl>
                                      </p:cBhvr>
                                    </p:animEffect>
                                  </p:childTnLst>
                                </p:cTn>
                              </p:par>
                            </p:childTnLst>
                          </p:cTn>
                        </p:par>
                        <p:par>
                          <p:cTn id="128" fill="hold">
                            <p:stCondLst>
                              <p:cond delay="15500"/>
                            </p:stCondLst>
                            <p:childTnLst>
                              <p:par>
                                <p:cTn id="129" presetID="22" presetClass="entr" presetSubtype="8" fill="hold" nodeType="afterEffect">
                                  <p:stCondLst>
                                    <p:cond delay="0"/>
                                  </p:stCondLst>
                                  <p:childTnLst>
                                    <p:set>
                                      <p:cBhvr>
                                        <p:cTn id="130" dur="1" fill="hold">
                                          <p:stCondLst>
                                            <p:cond delay="0"/>
                                          </p:stCondLst>
                                        </p:cTn>
                                        <p:tgtEl>
                                          <p:spTgt spid="383"/>
                                        </p:tgtEl>
                                        <p:attrNameLst>
                                          <p:attrName>style.visibility</p:attrName>
                                        </p:attrNameLst>
                                      </p:cBhvr>
                                      <p:to>
                                        <p:strVal val="visible"/>
                                      </p:to>
                                    </p:set>
                                    <p:animEffect transition="in" filter="wipe(left)">
                                      <p:cBhvr>
                                        <p:cTn id="131" dur="500"/>
                                        <p:tgtEl>
                                          <p:spTgt spid="383"/>
                                        </p:tgtEl>
                                      </p:cBhvr>
                                    </p:animEffect>
                                  </p:childTnLst>
                                </p:cTn>
                              </p:par>
                            </p:childTnLst>
                          </p:cTn>
                        </p:par>
                        <p:par>
                          <p:cTn id="132" fill="hold">
                            <p:stCondLst>
                              <p:cond delay="16000"/>
                            </p:stCondLst>
                            <p:childTnLst>
                              <p:par>
                                <p:cTn id="133" presetID="22" presetClass="entr" presetSubtype="8" fill="hold" grpId="0" nodeType="afterEffect">
                                  <p:stCondLst>
                                    <p:cond delay="0"/>
                                  </p:stCondLst>
                                  <p:childTnLst>
                                    <p:set>
                                      <p:cBhvr>
                                        <p:cTn id="134" dur="1" fill="hold">
                                          <p:stCondLst>
                                            <p:cond delay="0"/>
                                          </p:stCondLst>
                                        </p:cTn>
                                        <p:tgtEl>
                                          <p:spTgt spid="382"/>
                                        </p:tgtEl>
                                        <p:attrNameLst>
                                          <p:attrName>style.visibility</p:attrName>
                                        </p:attrNameLst>
                                      </p:cBhvr>
                                      <p:to>
                                        <p:strVal val="visible"/>
                                      </p:to>
                                    </p:set>
                                    <p:animEffect transition="in" filter="wipe(left)">
                                      <p:cBhvr>
                                        <p:cTn id="135" dur="500"/>
                                        <p:tgtEl>
                                          <p:spTgt spid="382"/>
                                        </p:tgtEl>
                                      </p:cBhvr>
                                    </p:animEffect>
                                  </p:childTnLst>
                                </p:cTn>
                              </p:par>
                            </p:childTnLst>
                          </p:cTn>
                        </p:par>
                        <p:par>
                          <p:cTn id="136" fill="hold">
                            <p:stCondLst>
                              <p:cond delay="16500"/>
                            </p:stCondLst>
                            <p:childTnLst>
                              <p:par>
                                <p:cTn id="137" presetID="22" presetClass="entr" presetSubtype="8" fill="hold" nodeType="afterEffect">
                                  <p:stCondLst>
                                    <p:cond delay="0"/>
                                  </p:stCondLst>
                                  <p:childTnLst>
                                    <p:set>
                                      <p:cBhvr>
                                        <p:cTn id="138" dur="1" fill="hold">
                                          <p:stCondLst>
                                            <p:cond delay="0"/>
                                          </p:stCondLst>
                                        </p:cTn>
                                        <p:tgtEl>
                                          <p:spTgt spid="385"/>
                                        </p:tgtEl>
                                        <p:attrNameLst>
                                          <p:attrName>style.visibility</p:attrName>
                                        </p:attrNameLst>
                                      </p:cBhvr>
                                      <p:to>
                                        <p:strVal val="visible"/>
                                      </p:to>
                                    </p:set>
                                    <p:animEffect transition="in" filter="wipe(left)">
                                      <p:cBhvr>
                                        <p:cTn id="139" dur="500"/>
                                        <p:tgtEl>
                                          <p:spTgt spid="385"/>
                                        </p:tgtEl>
                                      </p:cBhvr>
                                    </p:animEffect>
                                  </p:childTnLst>
                                </p:cTn>
                              </p:par>
                            </p:childTnLst>
                          </p:cTn>
                        </p:par>
                        <p:par>
                          <p:cTn id="140" fill="hold">
                            <p:stCondLst>
                              <p:cond delay="17000"/>
                            </p:stCondLst>
                            <p:childTnLst>
                              <p:par>
                                <p:cTn id="141" presetID="22" presetClass="entr" presetSubtype="8" fill="hold" nodeType="afterEffect">
                                  <p:stCondLst>
                                    <p:cond delay="0"/>
                                  </p:stCondLst>
                                  <p:childTnLst>
                                    <p:set>
                                      <p:cBhvr>
                                        <p:cTn id="142" dur="1" fill="hold">
                                          <p:stCondLst>
                                            <p:cond delay="0"/>
                                          </p:stCondLst>
                                        </p:cTn>
                                        <p:tgtEl>
                                          <p:spTgt spid="399"/>
                                        </p:tgtEl>
                                        <p:attrNameLst>
                                          <p:attrName>style.visibility</p:attrName>
                                        </p:attrNameLst>
                                      </p:cBhvr>
                                      <p:to>
                                        <p:strVal val="visible"/>
                                      </p:to>
                                    </p:set>
                                    <p:animEffect transition="in" filter="wipe(left)">
                                      <p:cBhvr>
                                        <p:cTn id="143" dur="500"/>
                                        <p:tgtEl>
                                          <p:spTgt spid="399"/>
                                        </p:tgtEl>
                                      </p:cBhvr>
                                    </p:animEffect>
                                  </p:childTnLst>
                                </p:cTn>
                              </p:par>
                            </p:childTnLst>
                          </p:cTn>
                        </p:par>
                        <p:par>
                          <p:cTn id="144" fill="hold">
                            <p:stCondLst>
                              <p:cond delay="17500"/>
                            </p:stCondLst>
                            <p:childTnLst>
                              <p:par>
                                <p:cTn id="145" presetID="22" presetClass="entr" presetSubtype="8" fill="hold" nodeType="afterEffect">
                                  <p:stCondLst>
                                    <p:cond delay="0"/>
                                  </p:stCondLst>
                                  <p:childTnLst>
                                    <p:set>
                                      <p:cBhvr>
                                        <p:cTn id="146" dur="1" fill="hold">
                                          <p:stCondLst>
                                            <p:cond delay="0"/>
                                          </p:stCondLst>
                                        </p:cTn>
                                        <p:tgtEl>
                                          <p:spTgt spid="405"/>
                                        </p:tgtEl>
                                        <p:attrNameLst>
                                          <p:attrName>style.visibility</p:attrName>
                                        </p:attrNameLst>
                                      </p:cBhvr>
                                      <p:to>
                                        <p:strVal val="visible"/>
                                      </p:to>
                                    </p:set>
                                    <p:animEffect transition="in" filter="wipe(left)">
                                      <p:cBhvr>
                                        <p:cTn id="147" dur="500"/>
                                        <p:tgtEl>
                                          <p:spTgt spid="405"/>
                                        </p:tgtEl>
                                      </p:cBhvr>
                                    </p:animEffect>
                                  </p:childTnLst>
                                </p:cTn>
                              </p:par>
                            </p:childTnLst>
                          </p:cTn>
                        </p:par>
                        <p:par>
                          <p:cTn id="148" fill="hold">
                            <p:stCondLst>
                              <p:cond delay="18000"/>
                            </p:stCondLst>
                            <p:childTnLst>
                              <p:par>
                                <p:cTn id="149" presetID="22" presetClass="entr" presetSubtype="8" fill="hold" nodeType="afterEffect">
                                  <p:stCondLst>
                                    <p:cond delay="0"/>
                                  </p:stCondLst>
                                  <p:childTnLst>
                                    <p:set>
                                      <p:cBhvr>
                                        <p:cTn id="150" dur="1" fill="hold">
                                          <p:stCondLst>
                                            <p:cond delay="0"/>
                                          </p:stCondLst>
                                        </p:cTn>
                                        <p:tgtEl>
                                          <p:spTgt spid="406"/>
                                        </p:tgtEl>
                                        <p:attrNameLst>
                                          <p:attrName>style.visibility</p:attrName>
                                        </p:attrNameLst>
                                      </p:cBhvr>
                                      <p:to>
                                        <p:strVal val="visible"/>
                                      </p:to>
                                    </p:set>
                                    <p:animEffect transition="in" filter="wipe(left)">
                                      <p:cBhvr>
                                        <p:cTn id="151" dur="500"/>
                                        <p:tgtEl>
                                          <p:spTgt spid="406"/>
                                        </p:tgtEl>
                                      </p:cBhvr>
                                    </p:animEffect>
                                  </p:childTnLst>
                                </p:cTn>
                              </p:par>
                            </p:childTnLst>
                          </p:cTn>
                        </p:par>
                        <p:par>
                          <p:cTn id="152" fill="hold">
                            <p:stCondLst>
                              <p:cond delay="18500"/>
                            </p:stCondLst>
                            <p:childTnLst>
                              <p:par>
                                <p:cTn id="153" presetID="22" presetClass="entr" presetSubtype="8" fill="hold" nodeType="afterEffect">
                                  <p:stCondLst>
                                    <p:cond delay="0"/>
                                  </p:stCondLst>
                                  <p:childTnLst>
                                    <p:set>
                                      <p:cBhvr>
                                        <p:cTn id="154" dur="1" fill="hold">
                                          <p:stCondLst>
                                            <p:cond delay="0"/>
                                          </p:stCondLst>
                                        </p:cTn>
                                        <p:tgtEl>
                                          <p:spTgt spid="407"/>
                                        </p:tgtEl>
                                        <p:attrNameLst>
                                          <p:attrName>style.visibility</p:attrName>
                                        </p:attrNameLst>
                                      </p:cBhvr>
                                      <p:to>
                                        <p:strVal val="visible"/>
                                      </p:to>
                                    </p:set>
                                    <p:animEffect transition="in" filter="wipe(left)">
                                      <p:cBhvr>
                                        <p:cTn id="155" dur="500"/>
                                        <p:tgtEl>
                                          <p:spTgt spid="407"/>
                                        </p:tgtEl>
                                      </p:cBhvr>
                                    </p:animEffect>
                                  </p:childTnLst>
                                </p:cTn>
                              </p:par>
                            </p:childTnLst>
                          </p:cTn>
                        </p:par>
                        <p:par>
                          <p:cTn id="156" fill="hold">
                            <p:stCondLst>
                              <p:cond delay="19000"/>
                            </p:stCondLst>
                            <p:childTnLst>
                              <p:par>
                                <p:cTn id="157" presetID="22" presetClass="entr" presetSubtype="8" fill="hold" nodeType="afterEffect">
                                  <p:stCondLst>
                                    <p:cond delay="0"/>
                                  </p:stCondLst>
                                  <p:childTnLst>
                                    <p:set>
                                      <p:cBhvr>
                                        <p:cTn id="158" dur="1" fill="hold">
                                          <p:stCondLst>
                                            <p:cond delay="0"/>
                                          </p:stCondLst>
                                        </p:cTn>
                                        <p:tgtEl>
                                          <p:spTgt spid="412"/>
                                        </p:tgtEl>
                                        <p:attrNameLst>
                                          <p:attrName>style.visibility</p:attrName>
                                        </p:attrNameLst>
                                      </p:cBhvr>
                                      <p:to>
                                        <p:strVal val="visible"/>
                                      </p:to>
                                    </p:set>
                                    <p:animEffect transition="in" filter="wipe(left)">
                                      <p:cBhvr>
                                        <p:cTn id="159" dur="500"/>
                                        <p:tgtEl>
                                          <p:spTgt spid="412"/>
                                        </p:tgtEl>
                                      </p:cBhvr>
                                    </p:animEffect>
                                  </p:childTnLst>
                                </p:cTn>
                              </p:par>
                            </p:childTnLst>
                          </p:cTn>
                        </p:par>
                        <p:par>
                          <p:cTn id="160" fill="hold">
                            <p:stCondLst>
                              <p:cond delay="19500"/>
                            </p:stCondLst>
                            <p:childTnLst>
                              <p:par>
                                <p:cTn id="161" presetID="22" presetClass="entr" presetSubtype="8" fill="hold" grpId="0" nodeType="afterEffect">
                                  <p:stCondLst>
                                    <p:cond delay="0"/>
                                  </p:stCondLst>
                                  <p:childTnLst>
                                    <p:set>
                                      <p:cBhvr>
                                        <p:cTn id="162" dur="1" fill="hold">
                                          <p:stCondLst>
                                            <p:cond delay="0"/>
                                          </p:stCondLst>
                                        </p:cTn>
                                        <p:tgtEl>
                                          <p:spTgt spid="413"/>
                                        </p:tgtEl>
                                        <p:attrNameLst>
                                          <p:attrName>style.visibility</p:attrName>
                                        </p:attrNameLst>
                                      </p:cBhvr>
                                      <p:to>
                                        <p:strVal val="visible"/>
                                      </p:to>
                                    </p:set>
                                    <p:animEffect transition="in" filter="wipe(left)">
                                      <p:cBhvr>
                                        <p:cTn id="163" dur="500"/>
                                        <p:tgtEl>
                                          <p:spTgt spid="413"/>
                                        </p:tgtEl>
                                      </p:cBhvr>
                                    </p:animEffect>
                                  </p:childTnLst>
                                </p:cTn>
                              </p:par>
                            </p:childTnLst>
                          </p:cTn>
                        </p:par>
                        <p:par>
                          <p:cTn id="164" fill="hold">
                            <p:stCondLst>
                              <p:cond delay="20000"/>
                            </p:stCondLst>
                            <p:childTnLst>
                              <p:par>
                                <p:cTn id="165" presetID="22" presetClass="entr" presetSubtype="8" fill="hold" nodeType="afterEffect">
                                  <p:stCondLst>
                                    <p:cond delay="0"/>
                                  </p:stCondLst>
                                  <p:childTnLst>
                                    <p:set>
                                      <p:cBhvr>
                                        <p:cTn id="166" dur="1" fill="hold">
                                          <p:stCondLst>
                                            <p:cond delay="0"/>
                                          </p:stCondLst>
                                        </p:cTn>
                                        <p:tgtEl>
                                          <p:spTgt spid="415"/>
                                        </p:tgtEl>
                                        <p:attrNameLst>
                                          <p:attrName>style.visibility</p:attrName>
                                        </p:attrNameLst>
                                      </p:cBhvr>
                                      <p:to>
                                        <p:strVal val="visible"/>
                                      </p:to>
                                    </p:set>
                                    <p:animEffect transition="in" filter="wipe(left)">
                                      <p:cBhvr>
                                        <p:cTn id="167" dur="500"/>
                                        <p:tgtEl>
                                          <p:spTgt spid="415"/>
                                        </p:tgtEl>
                                      </p:cBhvr>
                                    </p:animEffect>
                                  </p:childTnLst>
                                </p:cTn>
                              </p:par>
                            </p:childTnLst>
                          </p:cTn>
                        </p:par>
                        <p:par>
                          <p:cTn id="168" fill="hold">
                            <p:stCondLst>
                              <p:cond delay="20500"/>
                            </p:stCondLst>
                            <p:childTnLst>
                              <p:par>
                                <p:cTn id="169" presetID="22" presetClass="entr" presetSubtype="8" fill="hold" grpId="0" nodeType="afterEffect">
                                  <p:stCondLst>
                                    <p:cond delay="0"/>
                                  </p:stCondLst>
                                  <p:childTnLst>
                                    <p:set>
                                      <p:cBhvr>
                                        <p:cTn id="170" dur="1" fill="hold">
                                          <p:stCondLst>
                                            <p:cond delay="0"/>
                                          </p:stCondLst>
                                        </p:cTn>
                                        <p:tgtEl>
                                          <p:spTgt spid="416"/>
                                        </p:tgtEl>
                                        <p:attrNameLst>
                                          <p:attrName>style.visibility</p:attrName>
                                        </p:attrNameLst>
                                      </p:cBhvr>
                                      <p:to>
                                        <p:strVal val="visible"/>
                                      </p:to>
                                    </p:set>
                                    <p:animEffect transition="in" filter="wipe(left)">
                                      <p:cBhvr>
                                        <p:cTn id="171" dur="500"/>
                                        <p:tgtEl>
                                          <p:spTgt spid="416"/>
                                        </p:tgtEl>
                                      </p:cBhvr>
                                    </p:animEffect>
                                  </p:childTnLst>
                                </p:cTn>
                              </p:par>
                            </p:childTnLst>
                          </p:cTn>
                        </p:par>
                        <p:par>
                          <p:cTn id="172" fill="hold">
                            <p:stCondLst>
                              <p:cond delay="21000"/>
                            </p:stCondLst>
                            <p:childTnLst>
                              <p:par>
                                <p:cTn id="173" presetID="22" presetClass="entr" presetSubtype="8" fill="hold" grpId="0" nodeType="afterEffect">
                                  <p:stCondLst>
                                    <p:cond delay="0"/>
                                  </p:stCondLst>
                                  <p:childTnLst>
                                    <p:set>
                                      <p:cBhvr>
                                        <p:cTn id="174" dur="1" fill="hold">
                                          <p:stCondLst>
                                            <p:cond delay="0"/>
                                          </p:stCondLst>
                                        </p:cTn>
                                        <p:tgtEl>
                                          <p:spTgt spid="423"/>
                                        </p:tgtEl>
                                        <p:attrNameLst>
                                          <p:attrName>style.visibility</p:attrName>
                                        </p:attrNameLst>
                                      </p:cBhvr>
                                      <p:to>
                                        <p:strVal val="visible"/>
                                      </p:to>
                                    </p:set>
                                    <p:animEffect transition="in" filter="wipe(left)">
                                      <p:cBhvr>
                                        <p:cTn id="175" dur="500"/>
                                        <p:tgtEl>
                                          <p:spTgt spid="423"/>
                                        </p:tgtEl>
                                      </p:cBhvr>
                                    </p:animEffect>
                                  </p:childTnLst>
                                </p:cTn>
                              </p:par>
                            </p:childTnLst>
                          </p:cTn>
                        </p:par>
                        <p:par>
                          <p:cTn id="176" fill="hold">
                            <p:stCondLst>
                              <p:cond delay="21500"/>
                            </p:stCondLst>
                            <p:childTnLst>
                              <p:par>
                                <p:cTn id="177" presetID="22" presetClass="entr" presetSubtype="8" fill="hold" nodeType="afterEffect">
                                  <p:stCondLst>
                                    <p:cond delay="0"/>
                                  </p:stCondLst>
                                  <p:childTnLst>
                                    <p:set>
                                      <p:cBhvr>
                                        <p:cTn id="178" dur="1" fill="hold">
                                          <p:stCondLst>
                                            <p:cond delay="0"/>
                                          </p:stCondLst>
                                        </p:cTn>
                                        <p:tgtEl>
                                          <p:spTgt spid="424"/>
                                        </p:tgtEl>
                                        <p:attrNameLst>
                                          <p:attrName>style.visibility</p:attrName>
                                        </p:attrNameLst>
                                      </p:cBhvr>
                                      <p:to>
                                        <p:strVal val="visible"/>
                                      </p:to>
                                    </p:set>
                                    <p:animEffect transition="in" filter="wipe(left)">
                                      <p:cBhvr>
                                        <p:cTn id="179" dur="500"/>
                                        <p:tgtEl>
                                          <p:spTgt spid="424"/>
                                        </p:tgtEl>
                                      </p:cBhvr>
                                    </p:animEffect>
                                  </p:childTnLst>
                                </p:cTn>
                              </p:par>
                            </p:childTnLst>
                          </p:cTn>
                        </p:par>
                        <p:par>
                          <p:cTn id="180" fill="hold">
                            <p:stCondLst>
                              <p:cond delay="22000"/>
                            </p:stCondLst>
                            <p:childTnLst>
                              <p:par>
                                <p:cTn id="181" presetID="22" presetClass="entr" presetSubtype="8" fill="hold" nodeType="afterEffect">
                                  <p:stCondLst>
                                    <p:cond delay="0"/>
                                  </p:stCondLst>
                                  <p:childTnLst>
                                    <p:set>
                                      <p:cBhvr>
                                        <p:cTn id="182" dur="1" fill="hold">
                                          <p:stCondLst>
                                            <p:cond delay="0"/>
                                          </p:stCondLst>
                                        </p:cTn>
                                        <p:tgtEl>
                                          <p:spTgt spid="475"/>
                                        </p:tgtEl>
                                        <p:attrNameLst>
                                          <p:attrName>style.visibility</p:attrName>
                                        </p:attrNameLst>
                                      </p:cBhvr>
                                      <p:to>
                                        <p:strVal val="visible"/>
                                      </p:to>
                                    </p:set>
                                    <p:animEffect transition="in" filter="wipe(left)">
                                      <p:cBhvr>
                                        <p:cTn id="183" dur="500"/>
                                        <p:tgtEl>
                                          <p:spTgt spid="475"/>
                                        </p:tgtEl>
                                      </p:cBhvr>
                                    </p:animEffect>
                                  </p:childTnLst>
                                </p:cTn>
                              </p:par>
                            </p:childTnLst>
                          </p:cTn>
                        </p:par>
                        <p:par>
                          <p:cTn id="184" fill="hold">
                            <p:stCondLst>
                              <p:cond delay="22500"/>
                            </p:stCondLst>
                            <p:childTnLst>
                              <p:par>
                                <p:cTn id="185" presetID="22" presetClass="entr" presetSubtype="8" fill="hold" grpId="0" nodeType="afterEffect">
                                  <p:stCondLst>
                                    <p:cond delay="0"/>
                                  </p:stCondLst>
                                  <p:childTnLst>
                                    <p:set>
                                      <p:cBhvr>
                                        <p:cTn id="186" dur="1" fill="hold">
                                          <p:stCondLst>
                                            <p:cond delay="0"/>
                                          </p:stCondLst>
                                        </p:cTn>
                                        <p:tgtEl>
                                          <p:spTgt spid="509"/>
                                        </p:tgtEl>
                                        <p:attrNameLst>
                                          <p:attrName>style.visibility</p:attrName>
                                        </p:attrNameLst>
                                      </p:cBhvr>
                                      <p:to>
                                        <p:strVal val="visible"/>
                                      </p:to>
                                    </p:set>
                                    <p:animEffect transition="in" filter="wipe(left)">
                                      <p:cBhvr>
                                        <p:cTn id="187" dur="500"/>
                                        <p:tgtEl>
                                          <p:spTgt spid="509"/>
                                        </p:tgtEl>
                                      </p:cBhvr>
                                    </p:animEffect>
                                  </p:childTnLst>
                                </p:cTn>
                              </p:par>
                            </p:childTnLst>
                          </p:cTn>
                        </p:par>
                        <p:par>
                          <p:cTn id="188" fill="hold">
                            <p:stCondLst>
                              <p:cond delay="23000"/>
                            </p:stCondLst>
                            <p:childTnLst>
                              <p:par>
                                <p:cTn id="189" presetID="22" presetClass="entr" presetSubtype="8" fill="hold" nodeType="afterEffect">
                                  <p:stCondLst>
                                    <p:cond delay="0"/>
                                  </p:stCondLst>
                                  <p:childTnLst>
                                    <p:set>
                                      <p:cBhvr>
                                        <p:cTn id="190" dur="1" fill="hold">
                                          <p:stCondLst>
                                            <p:cond delay="0"/>
                                          </p:stCondLst>
                                        </p:cTn>
                                        <p:tgtEl>
                                          <p:spTgt spid="510"/>
                                        </p:tgtEl>
                                        <p:attrNameLst>
                                          <p:attrName>style.visibility</p:attrName>
                                        </p:attrNameLst>
                                      </p:cBhvr>
                                      <p:to>
                                        <p:strVal val="visible"/>
                                      </p:to>
                                    </p:set>
                                    <p:animEffect transition="in" filter="wipe(left)">
                                      <p:cBhvr>
                                        <p:cTn id="191" dur="500"/>
                                        <p:tgtEl>
                                          <p:spTgt spid="510"/>
                                        </p:tgtEl>
                                      </p:cBhvr>
                                    </p:animEffect>
                                  </p:childTnLst>
                                </p:cTn>
                              </p:par>
                            </p:childTnLst>
                          </p:cTn>
                        </p:par>
                        <p:par>
                          <p:cTn id="192" fill="hold">
                            <p:stCondLst>
                              <p:cond delay="23500"/>
                            </p:stCondLst>
                            <p:childTnLst>
                              <p:par>
                                <p:cTn id="193" presetID="22" presetClass="entr" presetSubtype="8" fill="hold" grpId="0" nodeType="afterEffect">
                                  <p:stCondLst>
                                    <p:cond delay="0"/>
                                  </p:stCondLst>
                                  <p:childTnLst>
                                    <p:set>
                                      <p:cBhvr>
                                        <p:cTn id="194" dur="1" fill="hold">
                                          <p:stCondLst>
                                            <p:cond delay="0"/>
                                          </p:stCondLst>
                                        </p:cTn>
                                        <p:tgtEl>
                                          <p:spTgt spid="513"/>
                                        </p:tgtEl>
                                        <p:attrNameLst>
                                          <p:attrName>style.visibility</p:attrName>
                                        </p:attrNameLst>
                                      </p:cBhvr>
                                      <p:to>
                                        <p:strVal val="visible"/>
                                      </p:to>
                                    </p:set>
                                    <p:animEffect transition="in" filter="wipe(left)">
                                      <p:cBhvr>
                                        <p:cTn id="195" dur="500"/>
                                        <p:tgtEl>
                                          <p:spTgt spid="513"/>
                                        </p:tgtEl>
                                      </p:cBhvr>
                                    </p:animEffect>
                                  </p:childTnLst>
                                </p:cTn>
                              </p:par>
                            </p:childTnLst>
                          </p:cTn>
                        </p:par>
                        <p:par>
                          <p:cTn id="196" fill="hold">
                            <p:stCondLst>
                              <p:cond delay="24000"/>
                            </p:stCondLst>
                            <p:childTnLst>
                              <p:par>
                                <p:cTn id="197" presetID="22" presetClass="entr" presetSubtype="8" fill="hold" nodeType="afterEffect">
                                  <p:stCondLst>
                                    <p:cond delay="0"/>
                                  </p:stCondLst>
                                  <p:childTnLst>
                                    <p:set>
                                      <p:cBhvr>
                                        <p:cTn id="198" dur="1" fill="hold">
                                          <p:stCondLst>
                                            <p:cond delay="0"/>
                                          </p:stCondLst>
                                        </p:cTn>
                                        <p:tgtEl>
                                          <p:spTgt spid="514"/>
                                        </p:tgtEl>
                                        <p:attrNameLst>
                                          <p:attrName>style.visibility</p:attrName>
                                        </p:attrNameLst>
                                      </p:cBhvr>
                                      <p:to>
                                        <p:strVal val="visible"/>
                                      </p:to>
                                    </p:set>
                                    <p:animEffect transition="in" filter="wipe(left)">
                                      <p:cBhvr>
                                        <p:cTn id="199" dur="500"/>
                                        <p:tgtEl>
                                          <p:spTgt spid="514"/>
                                        </p:tgtEl>
                                      </p:cBhvr>
                                    </p:animEffect>
                                  </p:childTnLst>
                                </p:cTn>
                              </p:par>
                            </p:childTnLst>
                          </p:cTn>
                        </p:par>
                        <p:par>
                          <p:cTn id="200" fill="hold">
                            <p:stCondLst>
                              <p:cond delay="24500"/>
                            </p:stCondLst>
                            <p:childTnLst>
                              <p:par>
                                <p:cTn id="201" presetID="22" presetClass="entr" presetSubtype="8" fill="hold" grpId="0" nodeType="afterEffect">
                                  <p:stCondLst>
                                    <p:cond delay="0"/>
                                  </p:stCondLst>
                                  <p:childTnLst>
                                    <p:set>
                                      <p:cBhvr>
                                        <p:cTn id="202" dur="1" fill="hold">
                                          <p:stCondLst>
                                            <p:cond delay="0"/>
                                          </p:stCondLst>
                                        </p:cTn>
                                        <p:tgtEl>
                                          <p:spTgt spid="516"/>
                                        </p:tgtEl>
                                        <p:attrNameLst>
                                          <p:attrName>style.visibility</p:attrName>
                                        </p:attrNameLst>
                                      </p:cBhvr>
                                      <p:to>
                                        <p:strVal val="visible"/>
                                      </p:to>
                                    </p:set>
                                    <p:animEffect transition="in" filter="wipe(left)">
                                      <p:cBhvr>
                                        <p:cTn id="203" dur="500"/>
                                        <p:tgtEl>
                                          <p:spTgt spid="516"/>
                                        </p:tgtEl>
                                      </p:cBhvr>
                                    </p:animEffect>
                                  </p:childTnLst>
                                </p:cTn>
                              </p:par>
                            </p:childTnLst>
                          </p:cTn>
                        </p:par>
                        <p:par>
                          <p:cTn id="204" fill="hold">
                            <p:stCondLst>
                              <p:cond delay="25000"/>
                            </p:stCondLst>
                            <p:childTnLst>
                              <p:par>
                                <p:cTn id="205" presetID="22" presetClass="entr" presetSubtype="8" fill="hold" nodeType="afterEffect">
                                  <p:stCondLst>
                                    <p:cond delay="0"/>
                                  </p:stCondLst>
                                  <p:childTnLst>
                                    <p:set>
                                      <p:cBhvr>
                                        <p:cTn id="206" dur="1" fill="hold">
                                          <p:stCondLst>
                                            <p:cond delay="0"/>
                                          </p:stCondLst>
                                        </p:cTn>
                                        <p:tgtEl>
                                          <p:spTgt spid="517"/>
                                        </p:tgtEl>
                                        <p:attrNameLst>
                                          <p:attrName>style.visibility</p:attrName>
                                        </p:attrNameLst>
                                      </p:cBhvr>
                                      <p:to>
                                        <p:strVal val="visible"/>
                                      </p:to>
                                    </p:set>
                                    <p:animEffect transition="in" filter="wipe(left)">
                                      <p:cBhvr>
                                        <p:cTn id="207" dur="500"/>
                                        <p:tgtEl>
                                          <p:spTgt spid="517"/>
                                        </p:tgtEl>
                                      </p:cBhvr>
                                    </p:animEffect>
                                  </p:childTnLst>
                                </p:cTn>
                              </p:par>
                            </p:childTnLst>
                          </p:cTn>
                        </p:par>
                        <p:par>
                          <p:cTn id="208" fill="hold">
                            <p:stCondLst>
                              <p:cond delay="25500"/>
                            </p:stCondLst>
                            <p:childTnLst>
                              <p:par>
                                <p:cTn id="209" presetID="22" presetClass="entr" presetSubtype="8" fill="hold" grpId="0" nodeType="afterEffect">
                                  <p:stCondLst>
                                    <p:cond delay="0"/>
                                  </p:stCondLst>
                                  <p:childTnLst>
                                    <p:set>
                                      <p:cBhvr>
                                        <p:cTn id="210" dur="1" fill="hold">
                                          <p:stCondLst>
                                            <p:cond delay="0"/>
                                          </p:stCondLst>
                                        </p:cTn>
                                        <p:tgtEl>
                                          <p:spTgt spid="520"/>
                                        </p:tgtEl>
                                        <p:attrNameLst>
                                          <p:attrName>style.visibility</p:attrName>
                                        </p:attrNameLst>
                                      </p:cBhvr>
                                      <p:to>
                                        <p:strVal val="visible"/>
                                      </p:to>
                                    </p:set>
                                    <p:animEffect transition="in" filter="wipe(left)">
                                      <p:cBhvr>
                                        <p:cTn id="211" dur="500"/>
                                        <p:tgtEl>
                                          <p:spTgt spid="520"/>
                                        </p:tgtEl>
                                      </p:cBhvr>
                                    </p:animEffect>
                                  </p:childTnLst>
                                </p:cTn>
                              </p:par>
                            </p:childTnLst>
                          </p:cTn>
                        </p:par>
                        <p:par>
                          <p:cTn id="212" fill="hold">
                            <p:stCondLst>
                              <p:cond delay="26000"/>
                            </p:stCondLst>
                            <p:childTnLst>
                              <p:par>
                                <p:cTn id="213" presetID="22" presetClass="entr" presetSubtype="8" fill="hold" nodeType="afterEffect">
                                  <p:stCondLst>
                                    <p:cond delay="0"/>
                                  </p:stCondLst>
                                  <p:childTnLst>
                                    <p:set>
                                      <p:cBhvr>
                                        <p:cTn id="214" dur="1" fill="hold">
                                          <p:stCondLst>
                                            <p:cond delay="0"/>
                                          </p:stCondLst>
                                        </p:cTn>
                                        <p:tgtEl>
                                          <p:spTgt spid="521"/>
                                        </p:tgtEl>
                                        <p:attrNameLst>
                                          <p:attrName>style.visibility</p:attrName>
                                        </p:attrNameLst>
                                      </p:cBhvr>
                                      <p:to>
                                        <p:strVal val="visible"/>
                                      </p:to>
                                    </p:set>
                                    <p:animEffect transition="in" filter="wipe(left)">
                                      <p:cBhvr>
                                        <p:cTn id="215" dur="500"/>
                                        <p:tgtEl>
                                          <p:spTgt spid="521"/>
                                        </p:tgtEl>
                                      </p:cBhvr>
                                    </p:animEffect>
                                  </p:childTnLst>
                                </p:cTn>
                              </p:par>
                            </p:childTnLst>
                          </p:cTn>
                        </p:par>
                        <p:par>
                          <p:cTn id="216" fill="hold">
                            <p:stCondLst>
                              <p:cond delay="26500"/>
                            </p:stCondLst>
                            <p:childTnLst>
                              <p:par>
                                <p:cTn id="217" presetID="22" presetClass="entr" presetSubtype="8" fill="hold" grpId="0" nodeType="afterEffect">
                                  <p:stCondLst>
                                    <p:cond delay="0"/>
                                  </p:stCondLst>
                                  <p:childTnLst>
                                    <p:set>
                                      <p:cBhvr>
                                        <p:cTn id="218" dur="1" fill="hold">
                                          <p:stCondLst>
                                            <p:cond delay="0"/>
                                          </p:stCondLst>
                                        </p:cTn>
                                        <p:tgtEl>
                                          <p:spTgt spid="523"/>
                                        </p:tgtEl>
                                        <p:attrNameLst>
                                          <p:attrName>style.visibility</p:attrName>
                                        </p:attrNameLst>
                                      </p:cBhvr>
                                      <p:to>
                                        <p:strVal val="visible"/>
                                      </p:to>
                                    </p:set>
                                    <p:animEffect transition="in" filter="wipe(left)">
                                      <p:cBhvr>
                                        <p:cTn id="219" dur="500"/>
                                        <p:tgtEl>
                                          <p:spTgt spid="523"/>
                                        </p:tgtEl>
                                      </p:cBhvr>
                                    </p:animEffect>
                                  </p:childTnLst>
                                </p:cTn>
                              </p:par>
                            </p:childTnLst>
                          </p:cTn>
                        </p:par>
                        <p:par>
                          <p:cTn id="220" fill="hold">
                            <p:stCondLst>
                              <p:cond delay="27000"/>
                            </p:stCondLst>
                            <p:childTnLst>
                              <p:par>
                                <p:cTn id="221" presetID="22" presetClass="entr" presetSubtype="8" fill="hold" nodeType="afterEffect">
                                  <p:stCondLst>
                                    <p:cond delay="0"/>
                                  </p:stCondLst>
                                  <p:childTnLst>
                                    <p:set>
                                      <p:cBhvr>
                                        <p:cTn id="222" dur="1" fill="hold">
                                          <p:stCondLst>
                                            <p:cond delay="0"/>
                                          </p:stCondLst>
                                        </p:cTn>
                                        <p:tgtEl>
                                          <p:spTgt spid="524"/>
                                        </p:tgtEl>
                                        <p:attrNameLst>
                                          <p:attrName>style.visibility</p:attrName>
                                        </p:attrNameLst>
                                      </p:cBhvr>
                                      <p:to>
                                        <p:strVal val="visible"/>
                                      </p:to>
                                    </p:set>
                                    <p:animEffect transition="in" filter="wipe(left)">
                                      <p:cBhvr>
                                        <p:cTn id="223" dur="500"/>
                                        <p:tgtEl>
                                          <p:spTgt spid="524"/>
                                        </p:tgtEl>
                                      </p:cBhvr>
                                    </p:animEffect>
                                  </p:childTnLst>
                                </p:cTn>
                              </p:par>
                            </p:childTnLst>
                          </p:cTn>
                        </p:par>
                        <p:par>
                          <p:cTn id="224" fill="hold">
                            <p:stCondLst>
                              <p:cond delay="27500"/>
                            </p:stCondLst>
                            <p:childTnLst>
                              <p:par>
                                <p:cTn id="225" presetID="22" presetClass="entr" presetSubtype="8" fill="hold" grpId="0" nodeType="afterEffect">
                                  <p:stCondLst>
                                    <p:cond delay="0"/>
                                  </p:stCondLst>
                                  <p:childTnLst>
                                    <p:set>
                                      <p:cBhvr>
                                        <p:cTn id="226" dur="1" fill="hold">
                                          <p:stCondLst>
                                            <p:cond delay="0"/>
                                          </p:stCondLst>
                                        </p:cTn>
                                        <p:tgtEl>
                                          <p:spTgt spid="542"/>
                                        </p:tgtEl>
                                        <p:attrNameLst>
                                          <p:attrName>style.visibility</p:attrName>
                                        </p:attrNameLst>
                                      </p:cBhvr>
                                      <p:to>
                                        <p:strVal val="visible"/>
                                      </p:to>
                                    </p:set>
                                    <p:animEffect transition="in" filter="wipe(left)">
                                      <p:cBhvr>
                                        <p:cTn id="227" dur="500"/>
                                        <p:tgtEl>
                                          <p:spTgt spid="542"/>
                                        </p:tgtEl>
                                      </p:cBhvr>
                                    </p:animEffect>
                                  </p:childTnLst>
                                </p:cTn>
                              </p:par>
                            </p:childTnLst>
                          </p:cTn>
                        </p:par>
                        <p:par>
                          <p:cTn id="228" fill="hold">
                            <p:stCondLst>
                              <p:cond delay="28000"/>
                            </p:stCondLst>
                            <p:childTnLst>
                              <p:par>
                                <p:cTn id="229" presetID="22" presetClass="entr" presetSubtype="8" fill="hold" nodeType="afterEffect">
                                  <p:stCondLst>
                                    <p:cond delay="0"/>
                                  </p:stCondLst>
                                  <p:childTnLst>
                                    <p:set>
                                      <p:cBhvr>
                                        <p:cTn id="230" dur="1" fill="hold">
                                          <p:stCondLst>
                                            <p:cond delay="0"/>
                                          </p:stCondLst>
                                        </p:cTn>
                                        <p:tgtEl>
                                          <p:spTgt spid="543"/>
                                        </p:tgtEl>
                                        <p:attrNameLst>
                                          <p:attrName>style.visibility</p:attrName>
                                        </p:attrNameLst>
                                      </p:cBhvr>
                                      <p:to>
                                        <p:strVal val="visible"/>
                                      </p:to>
                                    </p:set>
                                    <p:animEffect transition="in" filter="wipe(left)">
                                      <p:cBhvr>
                                        <p:cTn id="231" dur="500"/>
                                        <p:tgtEl>
                                          <p:spTgt spid="543"/>
                                        </p:tgtEl>
                                      </p:cBhvr>
                                    </p:animEffect>
                                  </p:childTnLst>
                                </p:cTn>
                              </p:par>
                            </p:childTnLst>
                          </p:cTn>
                        </p:par>
                        <p:par>
                          <p:cTn id="232" fill="hold">
                            <p:stCondLst>
                              <p:cond delay="28500"/>
                            </p:stCondLst>
                            <p:childTnLst>
                              <p:par>
                                <p:cTn id="233" presetID="22" presetClass="entr" presetSubtype="8" fill="hold" grpId="0" nodeType="afterEffect">
                                  <p:stCondLst>
                                    <p:cond delay="0"/>
                                  </p:stCondLst>
                                  <p:childTnLst>
                                    <p:set>
                                      <p:cBhvr>
                                        <p:cTn id="234" dur="1" fill="hold">
                                          <p:stCondLst>
                                            <p:cond delay="0"/>
                                          </p:stCondLst>
                                        </p:cTn>
                                        <p:tgtEl>
                                          <p:spTgt spid="544"/>
                                        </p:tgtEl>
                                        <p:attrNameLst>
                                          <p:attrName>style.visibility</p:attrName>
                                        </p:attrNameLst>
                                      </p:cBhvr>
                                      <p:to>
                                        <p:strVal val="visible"/>
                                      </p:to>
                                    </p:set>
                                    <p:animEffect transition="in" filter="wipe(left)">
                                      <p:cBhvr>
                                        <p:cTn id="235" dur="500"/>
                                        <p:tgtEl>
                                          <p:spTgt spid="544"/>
                                        </p:tgtEl>
                                      </p:cBhvr>
                                    </p:animEffect>
                                  </p:childTnLst>
                                </p:cTn>
                              </p:par>
                            </p:childTnLst>
                          </p:cTn>
                        </p:par>
                        <p:par>
                          <p:cTn id="236" fill="hold">
                            <p:stCondLst>
                              <p:cond delay="29000"/>
                            </p:stCondLst>
                            <p:childTnLst>
                              <p:par>
                                <p:cTn id="237" presetID="22" presetClass="entr" presetSubtype="8" fill="hold" nodeType="afterEffect">
                                  <p:stCondLst>
                                    <p:cond delay="0"/>
                                  </p:stCondLst>
                                  <p:childTnLst>
                                    <p:set>
                                      <p:cBhvr>
                                        <p:cTn id="238" dur="1" fill="hold">
                                          <p:stCondLst>
                                            <p:cond delay="0"/>
                                          </p:stCondLst>
                                        </p:cTn>
                                        <p:tgtEl>
                                          <p:spTgt spid="545"/>
                                        </p:tgtEl>
                                        <p:attrNameLst>
                                          <p:attrName>style.visibility</p:attrName>
                                        </p:attrNameLst>
                                      </p:cBhvr>
                                      <p:to>
                                        <p:strVal val="visible"/>
                                      </p:to>
                                    </p:set>
                                    <p:animEffect transition="in" filter="wipe(left)">
                                      <p:cBhvr>
                                        <p:cTn id="239" dur="500"/>
                                        <p:tgtEl>
                                          <p:spTgt spid="545"/>
                                        </p:tgtEl>
                                      </p:cBhvr>
                                    </p:animEffect>
                                  </p:childTnLst>
                                </p:cTn>
                              </p:par>
                            </p:childTnLst>
                          </p:cTn>
                        </p:par>
                        <p:par>
                          <p:cTn id="240" fill="hold">
                            <p:stCondLst>
                              <p:cond delay="29500"/>
                            </p:stCondLst>
                            <p:childTnLst>
                              <p:par>
                                <p:cTn id="241" presetID="22" presetClass="entr" presetSubtype="8" fill="hold" grpId="0" nodeType="afterEffect">
                                  <p:stCondLst>
                                    <p:cond delay="0"/>
                                  </p:stCondLst>
                                  <p:childTnLst>
                                    <p:set>
                                      <p:cBhvr>
                                        <p:cTn id="242" dur="1" fill="hold">
                                          <p:stCondLst>
                                            <p:cond delay="0"/>
                                          </p:stCondLst>
                                        </p:cTn>
                                        <p:tgtEl>
                                          <p:spTgt spid="546"/>
                                        </p:tgtEl>
                                        <p:attrNameLst>
                                          <p:attrName>style.visibility</p:attrName>
                                        </p:attrNameLst>
                                      </p:cBhvr>
                                      <p:to>
                                        <p:strVal val="visible"/>
                                      </p:to>
                                    </p:set>
                                    <p:animEffect transition="in" filter="wipe(left)">
                                      <p:cBhvr>
                                        <p:cTn id="243" dur="500"/>
                                        <p:tgtEl>
                                          <p:spTgt spid="546"/>
                                        </p:tgtEl>
                                      </p:cBhvr>
                                    </p:animEffect>
                                  </p:childTnLst>
                                </p:cTn>
                              </p:par>
                            </p:childTnLst>
                          </p:cTn>
                        </p:par>
                        <p:par>
                          <p:cTn id="244" fill="hold">
                            <p:stCondLst>
                              <p:cond delay="30000"/>
                            </p:stCondLst>
                            <p:childTnLst>
                              <p:par>
                                <p:cTn id="245" presetID="22" presetClass="entr" presetSubtype="8" fill="hold" nodeType="afterEffect">
                                  <p:stCondLst>
                                    <p:cond delay="0"/>
                                  </p:stCondLst>
                                  <p:childTnLst>
                                    <p:set>
                                      <p:cBhvr>
                                        <p:cTn id="246" dur="1" fill="hold">
                                          <p:stCondLst>
                                            <p:cond delay="0"/>
                                          </p:stCondLst>
                                        </p:cTn>
                                        <p:tgtEl>
                                          <p:spTgt spid="547"/>
                                        </p:tgtEl>
                                        <p:attrNameLst>
                                          <p:attrName>style.visibility</p:attrName>
                                        </p:attrNameLst>
                                      </p:cBhvr>
                                      <p:to>
                                        <p:strVal val="visible"/>
                                      </p:to>
                                    </p:set>
                                    <p:animEffect transition="in" filter="wipe(left)">
                                      <p:cBhvr>
                                        <p:cTn id="247" dur="500"/>
                                        <p:tgtEl>
                                          <p:spTgt spid="547"/>
                                        </p:tgtEl>
                                      </p:cBhvr>
                                    </p:animEffect>
                                  </p:childTnLst>
                                </p:cTn>
                              </p:par>
                            </p:childTnLst>
                          </p:cTn>
                        </p:par>
                        <p:par>
                          <p:cTn id="248" fill="hold">
                            <p:stCondLst>
                              <p:cond delay="30500"/>
                            </p:stCondLst>
                            <p:childTnLst>
                              <p:par>
                                <p:cTn id="249" presetID="22" presetClass="entr" presetSubtype="8" fill="hold" grpId="0" nodeType="afterEffect">
                                  <p:stCondLst>
                                    <p:cond delay="0"/>
                                  </p:stCondLst>
                                  <p:childTnLst>
                                    <p:set>
                                      <p:cBhvr>
                                        <p:cTn id="250" dur="1" fill="hold">
                                          <p:stCondLst>
                                            <p:cond delay="0"/>
                                          </p:stCondLst>
                                        </p:cTn>
                                        <p:tgtEl>
                                          <p:spTgt spid="548"/>
                                        </p:tgtEl>
                                        <p:attrNameLst>
                                          <p:attrName>style.visibility</p:attrName>
                                        </p:attrNameLst>
                                      </p:cBhvr>
                                      <p:to>
                                        <p:strVal val="visible"/>
                                      </p:to>
                                    </p:set>
                                    <p:animEffect transition="in" filter="wipe(left)">
                                      <p:cBhvr>
                                        <p:cTn id="251" dur="500"/>
                                        <p:tgtEl>
                                          <p:spTgt spid="548"/>
                                        </p:tgtEl>
                                      </p:cBhvr>
                                    </p:animEffect>
                                  </p:childTnLst>
                                </p:cTn>
                              </p:par>
                            </p:childTnLst>
                          </p:cTn>
                        </p:par>
                        <p:par>
                          <p:cTn id="252" fill="hold">
                            <p:stCondLst>
                              <p:cond delay="31000"/>
                            </p:stCondLst>
                            <p:childTnLst>
                              <p:par>
                                <p:cTn id="253" presetID="22" presetClass="entr" presetSubtype="8" fill="hold" nodeType="afterEffect">
                                  <p:stCondLst>
                                    <p:cond delay="0"/>
                                  </p:stCondLst>
                                  <p:childTnLst>
                                    <p:set>
                                      <p:cBhvr>
                                        <p:cTn id="254" dur="1" fill="hold">
                                          <p:stCondLst>
                                            <p:cond delay="0"/>
                                          </p:stCondLst>
                                        </p:cTn>
                                        <p:tgtEl>
                                          <p:spTgt spid="549"/>
                                        </p:tgtEl>
                                        <p:attrNameLst>
                                          <p:attrName>style.visibility</p:attrName>
                                        </p:attrNameLst>
                                      </p:cBhvr>
                                      <p:to>
                                        <p:strVal val="visible"/>
                                      </p:to>
                                    </p:set>
                                    <p:animEffect transition="in" filter="wipe(left)">
                                      <p:cBhvr>
                                        <p:cTn id="255" dur="500"/>
                                        <p:tgtEl>
                                          <p:spTgt spid="549"/>
                                        </p:tgtEl>
                                      </p:cBhvr>
                                    </p:animEffect>
                                  </p:childTnLst>
                                </p:cTn>
                              </p:par>
                            </p:childTnLst>
                          </p:cTn>
                        </p:par>
                        <p:par>
                          <p:cTn id="256" fill="hold">
                            <p:stCondLst>
                              <p:cond delay="31500"/>
                            </p:stCondLst>
                            <p:childTnLst>
                              <p:par>
                                <p:cTn id="257" presetID="22" presetClass="entr" presetSubtype="8" fill="hold" grpId="0" nodeType="afterEffect">
                                  <p:stCondLst>
                                    <p:cond delay="0"/>
                                  </p:stCondLst>
                                  <p:childTnLst>
                                    <p:set>
                                      <p:cBhvr>
                                        <p:cTn id="258" dur="1" fill="hold">
                                          <p:stCondLst>
                                            <p:cond delay="0"/>
                                          </p:stCondLst>
                                        </p:cTn>
                                        <p:tgtEl>
                                          <p:spTgt spid="550"/>
                                        </p:tgtEl>
                                        <p:attrNameLst>
                                          <p:attrName>style.visibility</p:attrName>
                                        </p:attrNameLst>
                                      </p:cBhvr>
                                      <p:to>
                                        <p:strVal val="visible"/>
                                      </p:to>
                                    </p:set>
                                    <p:animEffect transition="in" filter="wipe(left)">
                                      <p:cBhvr>
                                        <p:cTn id="259" dur="500"/>
                                        <p:tgtEl>
                                          <p:spTgt spid="550"/>
                                        </p:tgtEl>
                                      </p:cBhvr>
                                    </p:animEffect>
                                  </p:childTnLst>
                                </p:cTn>
                              </p:par>
                            </p:childTnLst>
                          </p:cTn>
                        </p:par>
                        <p:par>
                          <p:cTn id="260" fill="hold">
                            <p:stCondLst>
                              <p:cond delay="32000"/>
                            </p:stCondLst>
                            <p:childTnLst>
                              <p:par>
                                <p:cTn id="261" presetID="22" presetClass="entr" presetSubtype="8" fill="hold" nodeType="afterEffect">
                                  <p:stCondLst>
                                    <p:cond delay="0"/>
                                  </p:stCondLst>
                                  <p:childTnLst>
                                    <p:set>
                                      <p:cBhvr>
                                        <p:cTn id="262" dur="1" fill="hold">
                                          <p:stCondLst>
                                            <p:cond delay="0"/>
                                          </p:stCondLst>
                                        </p:cTn>
                                        <p:tgtEl>
                                          <p:spTgt spid="551"/>
                                        </p:tgtEl>
                                        <p:attrNameLst>
                                          <p:attrName>style.visibility</p:attrName>
                                        </p:attrNameLst>
                                      </p:cBhvr>
                                      <p:to>
                                        <p:strVal val="visible"/>
                                      </p:to>
                                    </p:set>
                                    <p:animEffect transition="in" filter="wipe(left)">
                                      <p:cBhvr>
                                        <p:cTn id="263" dur="500"/>
                                        <p:tgtEl>
                                          <p:spTgt spid="551"/>
                                        </p:tgtEl>
                                      </p:cBhvr>
                                    </p:animEffect>
                                  </p:childTnLst>
                                </p:cTn>
                              </p:par>
                            </p:childTnLst>
                          </p:cTn>
                        </p:par>
                        <p:par>
                          <p:cTn id="264" fill="hold">
                            <p:stCondLst>
                              <p:cond delay="32500"/>
                            </p:stCondLst>
                            <p:childTnLst>
                              <p:par>
                                <p:cTn id="265" presetID="22" presetClass="entr" presetSubtype="8" fill="hold" nodeType="afterEffect">
                                  <p:stCondLst>
                                    <p:cond delay="0"/>
                                  </p:stCondLst>
                                  <p:childTnLst>
                                    <p:set>
                                      <p:cBhvr>
                                        <p:cTn id="266" dur="1" fill="hold">
                                          <p:stCondLst>
                                            <p:cond delay="0"/>
                                          </p:stCondLst>
                                        </p:cTn>
                                        <p:tgtEl>
                                          <p:spTgt spid="553"/>
                                        </p:tgtEl>
                                        <p:attrNameLst>
                                          <p:attrName>style.visibility</p:attrName>
                                        </p:attrNameLst>
                                      </p:cBhvr>
                                      <p:to>
                                        <p:strVal val="visible"/>
                                      </p:to>
                                    </p:set>
                                    <p:animEffect transition="in" filter="wipe(left)">
                                      <p:cBhvr>
                                        <p:cTn id="267" dur="500"/>
                                        <p:tgtEl>
                                          <p:spTgt spid="553"/>
                                        </p:tgtEl>
                                      </p:cBhvr>
                                    </p:animEffect>
                                  </p:childTnLst>
                                </p:cTn>
                              </p:par>
                            </p:childTnLst>
                          </p:cTn>
                        </p:par>
                        <p:par>
                          <p:cTn id="268" fill="hold">
                            <p:stCondLst>
                              <p:cond delay="33000"/>
                            </p:stCondLst>
                            <p:childTnLst>
                              <p:par>
                                <p:cTn id="269" presetID="22" presetClass="entr" presetSubtype="8" fill="hold" nodeType="afterEffect">
                                  <p:stCondLst>
                                    <p:cond delay="0"/>
                                  </p:stCondLst>
                                  <p:childTnLst>
                                    <p:set>
                                      <p:cBhvr>
                                        <p:cTn id="270" dur="1" fill="hold">
                                          <p:stCondLst>
                                            <p:cond delay="0"/>
                                          </p:stCondLst>
                                        </p:cTn>
                                        <p:tgtEl>
                                          <p:spTgt spid="555"/>
                                        </p:tgtEl>
                                        <p:attrNameLst>
                                          <p:attrName>style.visibility</p:attrName>
                                        </p:attrNameLst>
                                      </p:cBhvr>
                                      <p:to>
                                        <p:strVal val="visible"/>
                                      </p:to>
                                    </p:set>
                                    <p:animEffect transition="in" filter="wipe(left)">
                                      <p:cBhvr>
                                        <p:cTn id="271" dur="500"/>
                                        <p:tgtEl>
                                          <p:spTgt spid="555"/>
                                        </p:tgtEl>
                                      </p:cBhvr>
                                    </p:animEffect>
                                  </p:childTnLst>
                                </p:cTn>
                              </p:par>
                            </p:childTnLst>
                          </p:cTn>
                        </p:par>
                        <p:par>
                          <p:cTn id="272" fill="hold">
                            <p:stCondLst>
                              <p:cond delay="33500"/>
                            </p:stCondLst>
                            <p:childTnLst>
                              <p:par>
                                <p:cTn id="273" presetID="22" presetClass="entr" presetSubtype="8" fill="hold" nodeType="afterEffect">
                                  <p:stCondLst>
                                    <p:cond delay="0"/>
                                  </p:stCondLst>
                                  <p:childTnLst>
                                    <p:set>
                                      <p:cBhvr>
                                        <p:cTn id="274" dur="1" fill="hold">
                                          <p:stCondLst>
                                            <p:cond delay="0"/>
                                          </p:stCondLst>
                                        </p:cTn>
                                        <p:tgtEl>
                                          <p:spTgt spid="562"/>
                                        </p:tgtEl>
                                        <p:attrNameLst>
                                          <p:attrName>style.visibility</p:attrName>
                                        </p:attrNameLst>
                                      </p:cBhvr>
                                      <p:to>
                                        <p:strVal val="visible"/>
                                      </p:to>
                                    </p:set>
                                    <p:animEffect transition="in" filter="wipe(left)">
                                      <p:cBhvr>
                                        <p:cTn id="275" dur="500"/>
                                        <p:tgtEl>
                                          <p:spTgt spid="562"/>
                                        </p:tgtEl>
                                      </p:cBhvr>
                                    </p:animEffect>
                                  </p:childTnLst>
                                </p:cTn>
                              </p:par>
                            </p:childTnLst>
                          </p:cTn>
                        </p:par>
                        <p:par>
                          <p:cTn id="276" fill="hold">
                            <p:stCondLst>
                              <p:cond delay="34000"/>
                            </p:stCondLst>
                            <p:childTnLst>
                              <p:par>
                                <p:cTn id="277" presetID="22" presetClass="entr" presetSubtype="8" fill="hold" grpId="0" nodeType="afterEffect">
                                  <p:stCondLst>
                                    <p:cond delay="0"/>
                                  </p:stCondLst>
                                  <p:childTnLst>
                                    <p:set>
                                      <p:cBhvr>
                                        <p:cTn id="278" dur="1" fill="hold">
                                          <p:stCondLst>
                                            <p:cond delay="0"/>
                                          </p:stCondLst>
                                        </p:cTn>
                                        <p:tgtEl>
                                          <p:spTgt spid="561"/>
                                        </p:tgtEl>
                                        <p:attrNameLst>
                                          <p:attrName>style.visibility</p:attrName>
                                        </p:attrNameLst>
                                      </p:cBhvr>
                                      <p:to>
                                        <p:strVal val="visible"/>
                                      </p:to>
                                    </p:set>
                                    <p:animEffect transition="in" filter="wipe(left)">
                                      <p:cBhvr>
                                        <p:cTn id="279" dur="500"/>
                                        <p:tgtEl>
                                          <p:spTgt spid="561"/>
                                        </p:tgtEl>
                                      </p:cBhvr>
                                    </p:animEffect>
                                  </p:childTnLst>
                                </p:cTn>
                              </p:par>
                            </p:childTnLst>
                          </p:cTn>
                        </p:par>
                        <p:par>
                          <p:cTn id="280" fill="hold">
                            <p:stCondLst>
                              <p:cond delay="34500"/>
                            </p:stCondLst>
                            <p:childTnLst>
                              <p:par>
                                <p:cTn id="281" presetID="22" presetClass="entr" presetSubtype="8" fill="hold" grpId="0" nodeType="afterEffect">
                                  <p:stCondLst>
                                    <p:cond delay="0"/>
                                  </p:stCondLst>
                                  <p:childTnLst>
                                    <p:set>
                                      <p:cBhvr>
                                        <p:cTn id="282" dur="1" fill="hold">
                                          <p:stCondLst>
                                            <p:cond delay="0"/>
                                          </p:stCondLst>
                                        </p:cTn>
                                        <p:tgtEl>
                                          <p:spTgt spid="234"/>
                                        </p:tgtEl>
                                        <p:attrNameLst>
                                          <p:attrName>style.visibility</p:attrName>
                                        </p:attrNameLst>
                                      </p:cBhvr>
                                      <p:to>
                                        <p:strVal val="visible"/>
                                      </p:to>
                                    </p:set>
                                    <p:animEffect transition="in" filter="wipe(left)">
                                      <p:cBhvr>
                                        <p:cTn id="283" dur="500"/>
                                        <p:tgtEl>
                                          <p:spTgt spid="234"/>
                                        </p:tgtEl>
                                      </p:cBhvr>
                                    </p:animEffect>
                                  </p:childTnLst>
                                </p:cTn>
                              </p:par>
                            </p:childTnLst>
                          </p:cTn>
                        </p:par>
                        <p:par>
                          <p:cTn id="284" fill="hold">
                            <p:stCondLst>
                              <p:cond delay="35000"/>
                            </p:stCondLst>
                            <p:childTnLst>
                              <p:par>
                                <p:cTn id="285" presetID="22" presetClass="entr" presetSubtype="8" fill="hold" nodeType="afterEffect">
                                  <p:stCondLst>
                                    <p:cond delay="0"/>
                                  </p:stCondLst>
                                  <p:childTnLst>
                                    <p:set>
                                      <p:cBhvr>
                                        <p:cTn id="286" dur="1" fill="hold">
                                          <p:stCondLst>
                                            <p:cond delay="0"/>
                                          </p:stCondLst>
                                        </p:cTn>
                                        <p:tgtEl>
                                          <p:spTgt spid="236"/>
                                        </p:tgtEl>
                                        <p:attrNameLst>
                                          <p:attrName>style.visibility</p:attrName>
                                        </p:attrNameLst>
                                      </p:cBhvr>
                                      <p:to>
                                        <p:strVal val="visible"/>
                                      </p:to>
                                    </p:set>
                                    <p:animEffect transition="in" filter="wipe(left)">
                                      <p:cBhvr>
                                        <p:cTn id="287" dur="500"/>
                                        <p:tgtEl>
                                          <p:spTgt spid="236"/>
                                        </p:tgtEl>
                                      </p:cBhvr>
                                    </p:animEffect>
                                  </p:childTnLst>
                                </p:cTn>
                              </p:par>
                            </p:childTnLst>
                          </p:cTn>
                        </p:par>
                        <p:par>
                          <p:cTn id="288" fill="hold">
                            <p:stCondLst>
                              <p:cond delay="35500"/>
                            </p:stCondLst>
                            <p:childTnLst>
                              <p:par>
                                <p:cTn id="289" presetID="22" presetClass="entr" presetSubtype="8" fill="hold" grpId="0" nodeType="afterEffect">
                                  <p:stCondLst>
                                    <p:cond delay="0"/>
                                  </p:stCondLst>
                                  <p:childTnLst>
                                    <p:set>
                                      <p:cBhvr>
                                        <p:cTn id="290" dur="1" fill="hold">
                                          <p:stCondLst>
                                            <p:cond delay="0"/>
                                          </p:stCondLst>
                                        </p:cTn>
                                        <p:tgtEl>
                                          <p:spTgt spid="239"/>
                                        </p:tgtEl>
                                        <p:attrNameLst>
                                          <p:attrName>style.visibility</p:attrName>
                                        </p:attrNameLst>
                                      </p:cBhvr>
                                      <p:to>
                                        <p:strVal val="visible"/>
                                      </p:to>
                                    </p:set>
                                    <p:animEffect transition="in" filter="wipe(left)">
                                      <p:cBhvr>
                                        <p:cTn id="291" dur="500"/>
                                        <p:tgtEl>
                                          <p:spTgt spid="239"/>
                                        </p:tgtEl>
                                      </p:cBhvr>
                                    </p:animEffect>
                                  </p:childTnLst>
                                </p:cTn>
                              </p:par>
                            </p:childTnLst>
                          </p:cTn>
                        </p:par>
                        <p:par>
                          <p:cTn id="292" fill="hold">
                            <p:stCondLst>
                              <p:cond delay="36000"/>
                            </p:stCondLst>
                            <p:childTnLst>
                              <p:par>
                                <p:cTn id="293" presetID="22" presetClass="entr" presetSubtype="8" fill="hold" grpId="0" nodeType="afterEffect">
                                  <p:stCondLst>
                                    <p:cond delay="0"/>
                                  </p:stCondLst>
                                  <p:childTnLst>
                                    <p:set>
                                      <p:cBhvr>
                                        <p:cTn id="294" dur="1" fill="hold">
                                          <p:stCondLst>
                                            <p:cond delay="0"/>
                                          </p:stCondLst>
                                        </p:cTn>
                                        <p:tgtEl>
                                          <p:spTgt spid="240"/>
                                        </p:tgtEl>
                                        <p:attrNameLst>
                                          <p:attrName>style.visibility</p:attrName>
                                        </p:attrNameLst>
                                      </p:cBhvr>
                                      <p:to>
                                        <p:strVal val="visible"/>
                                      </p:to>
                                    </p:set>
                                    <p:animEffect transition="in" filter="wipe(left)">
                                      <p:cBhvr>
                                        <p:cTn id="295" dur="500"/>
                                        <p:tgtEl>
                                          <p:spTgt spid="240"/>
                                        </p:tgtEl>
                                      </p:cBhvr>
                                    </p:animEffect>
                                  </p:childTnLst>
                                </p:cTn>
                              </p:par>
                            </p:childTnLst>
                          </p:cTn>
                        </p:par>
                        <p:par>
                          <p:cTn id="296" fill="hold">
                            <p:stCondLst>
                              <p:cond delay="36500"/>
                            </p:stCondLst>
                            <p:childTnLst>
                              <p:par>
                                <p:cTn id="297" presetID="22" presetClass="entr" presetSubtype="8" fill="hold" nodeType="afterEffect">
                                  <p:stCondLst>
                                    <p:cond delay="0"/>
                                  </p:stCondLst>
                                  <p:childTnLst>
                                    <p:set>
                                      <p:cBhvr>
                                        <p:cTn id="298" dur="1" fill="hold">
                                          <p:stCondLst>
                                            <p:cond delay="0"/>
                                          </p:stCondLst>
                                        </p:cTn>
                                        <p:tgtEl>
                                          <p:spTgt spid="241"/>
                                        </p:tgtEl>
                                        <p:attrNameLst>
                                          <p:attrName>style.visibility</p:attrName>
                                        </p:attrNameLst>
                                      </p:cBhvr>
                                      <p:to>
                                        <p:strVal val="visible"/>
                                      </p:to>
                                    </p:set>
                                    <p:animEffect transition="in" filter="wipe(left)">
                                      <p:cBhvr>
                                        <p:cTn id="299" dur="500"/>
                                        <p:tgtEl>
                                          <p:spTgt spid="241"/>
                                        </p:tgtEl>
                                      </p:cBhvr>
                                    </p:animEffect>
                                  </p:childTnLst>
                                </p:cTn>
                              </p:par>
                            </p:childTnLst>
                          </p:cTn>
                        </p:par>
                        <p:par>
                          <p:cTn id="300" fill="hold">
                            <p:stCondLst>
                              <p:cond delay="37000"/>
                            </p:stCondLst>
                            <p:childTnLst>
                              <p:par>
                                <p:cTn id="301" presetID="22" presetClass="entr" presetSubtype="8" fill="hold" grpId="0" nodeType="afterEffect">
                                  <p:stCondLst>
                                    <p:cond delay="0"/>
                                  </p:stCondLst>
                                  <p:childTnLst>
                                    <p:set>
                                      <p:cBhvr>
                                        <p:cTn id="302" dur="1" fill="hold">
                                          <p:stCondLst>
                                            <p:cond delay="0"/>
                                          </p:stCondLst>
                                        </p:cTn>
                                        <p:tgtEl>
                                          <p:spTgt spid="257"/>
                                        </p:tgtEl>
                                        <p:attrNameLst>
                                          <p:attrName>style.visibility</p:attrName>
                                        </p:attrNameLst>
                                      </p:cBhvr>
                                      <p:to>
                                        <p:strVal val="visible"/>
                                      </p:to>
                                    </p:set>
                                    <p:animEffect transition="in" filter="wipe(left)">
                                      <p:cBhvr>
                                        <p:cTn id="303" dur="500"/>
                                        <p:tgtEl>
                                          <p:spTgt spid="2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4" grpId="0" animBg="1"/>
      <p:bldP spid="362" grpId="0" animBg="1"/>
      <p:bldP spid="364" grpId="0" animBg="1"/>
      <p:bldP spid="369" grpId="0" animBg="1"/>
      <p:bldP spid="370" grpId="0" animBg="1"/>
      <p:bldP spid="371" grpId="0" animBg="1"/>
      <p:bldP spid="374" grpId="0" animBg="1"/>
      <p:bldP spid="379" grpId="0" animBg="1"/>
      <p:bldP spid="382" grpId="0" animBg="1"/>
      <p:bldP spid="413" grpId="0" animBg="1"/>
      <p:bldP spid="423" grpId="0" animBg="1"/>
      <p:bldP spid="509" grpId="0" animBg="1"/>
      <p:bldP spid="513" grpId="0" animBg="1"/>
      <p:bldP spid="516" grpId="0" animBg="1"/>
      <p:bldP spid="520" grpId="0" animBg="1"/>
      <p:bldP spid="523" grpId="0" animBg="1"/>
      <p:bldP spid="542" grpId="0" animBg="1"/>
      <p:bldP spid="544" grpId="0" animBg="1"/>
      <p:bldP spid="546" grpId="0" animBg="1"/>
      <p:bldP spid="548" grpId="0" animBg="1"/>
      <p:bldP spid="234" grpId="0" animBg="1"/>
      <p:bldP spid="239" grpId="0" animBg="1"/>
      <p:bldP spid="240" grpId="0" animBg="1"/>
      <p:bldP spid="257" grpId="0" animBg="1"/>
      <p:bldP spid="344" grpId="0" animBg="1"/>
      <p:bldP spid="416" grpId="0" animBg="1"/>
      <p:bldP spid="290" grpId="0" animBg="1"/>
      <p:bldP spid="334" grpId="0" animBg="1"/>
      <p:bldP spid="356" grpId="0" animBg="1"/>
      <p:bldP spid="358" grpId="0" animBg="1"/>
      <p:bldP spid="361" grpId="0" animBg="1"/>
      <p:bldP spid="550" grpId="0" animBg="1"/>
      <p:bldP spid="561" grpId="0" animBg="1"/>
    </p:bldLst>
  </p:timing>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42_Custom Layout">
    <p:spTree>
      <p:nvGrpSpPr>
        <p:cNvPr id="1" name=""/>
        <p:cNvGrpSpPr/>
        <p:nvPr/>
      </p:nvGrpSpPr>
      <p:grpSpPr>
        <a:xfrm>
          <a:off x="0" y="0"/>
          <a:ext cx="0" cy="0"/>
          <a:chOff x="0" y="0"/>
          <a:chExt cx="0" cy="0"/>
        </a:xfrm>
      </p:grpSpPr>
      <p:pic>
        <p:nvPicPr>
          <p:cNvPr id="390" name="Picture 38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575272" y="-7738514"/>
            <a:ext cx="23418960" cy="21721048"/>
          </a:xfrm>
          <a:prstGeom prst="rect">
            <a:avLst/>
          </a:prstGeom>
        </p:spPr>
      </p:pic>
      <p:sp>
        <p:nvSpPr>
          <p:cNvPr id="122" name="Chevron 121"/>
          <p:cNvSpPr/>
          <p:nvPr userDrawn="1"/>
        </p:nvSpPr>
        <p:spPr>
          <a:xfrm>
            <a:off x="12198900" y="703463"/>
            <a:ext cx="720000" cy="720000"/>
          </a:xfrm>
          <a:prstGeom prst="chevron">
            <a:avLst/>
          </a:prstGeom>
          <a:noFill/>
          <a:ln w="3175">
            <a:solidFill>
              <a:schemeClr val="tx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33" name="Chevron 132"/>
          <p:cNvSpPr/>
          <p:nvPr userDrawn="1"/>
        </p:nvSpPr>
        <p:spPr>
          <a:xfrm>
            <a:off x="3767997" y="4450349"/>
            <a:ext cx="720000" cy="720000"/>
          </a:xfrm>
          <a:prstGeom prst="chevron">
            <a:avLst/>
          </a:prstGeom>
          <a:noFill/>
          <a:ln w="3175">
            <a:solidFill>
              <a:schemeClr val="tx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34" name="Chevron 133"/>
          <p:cNvSpPr/>
          <p:nvPr userDrawn="1"/>
        </p:nvSpPr>
        <p:spPr>
          <a:xfrm>
            <a:off x="-1914478" y="-1528404"/>
            <a:ext cx="720000" cy="720000"/>
          </a:xfrm>
          <a:prstGeom prst="chevron">
            <a:avLst/>
          </a:prstGeom>
          <a:noFill/>
          <a:ln w="3175">
            <a:solidFill>
              <a:schemeClr val="tx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36" name="Chevron 135"/>
          <p:cNvSpPr/>
          <p:nvPr userDrawn="1"/>
        </p:nvSpPr>
        <p:spPr>
          <a:xfrm>
            <a:off x="-3200266" y="1779573"/>
            <a:ext cx="720000" cy="720000"/>
          </a:xfrm>
          <a:prstGeom prst="chevron">
            <a:avLst/>
          </a:prstGeom>
          <a:noFill/>
          <a:ln w="3175">
            <a:solidFill>
              <a:schemeClr val="tx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37" name="Chevron 136"/>
          <p:cNvSpPr/>
          <p:nvPr userDrawn="1"/>
        </p:nvSpPr>
        <p:spPr>
          <a:xfrm>
            <a:off x="-907361" y="2900161"/>
            <a:ext cx="720000" cy="720000"/>
          </a:xfrm>
          <a:prstGeom prst="chevron">
            <a:avLst/>
          </a:prstGeom>
          <a:noFill/>
          <a:ln w="3175">
            <a:solidFill>
              <a:schemeClr val="tx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38" name="Chevron 137"/>
          <p:cNvSpPr/>
          <p:nvPr userDrawn="1"/>
        </p:nvSpPr>
        <p:spPr>
          <a:xfrm>
            <a:off x="-2140933" y="-473474"/>
            <a:ext cx="720000" cy="720000"/>
          </a:xfrm>
          <a:prstGeom prst="chevron">
            <a:avLst/>
          </a:prstGeom>
          <a:noFill/>
          <a:ln w="3175">
            <a:solidFill>
              <a:schemeClr val="tx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41" name="Chevron 140"/>
          <p:cNvSpPr/>
          <p:nvPr userDrawn="1"/>
        </p:nvSpPr>
        <p:spPr>
          <a:xfrm>
            <a:off x="8926349" y="1730629"/>
            <a:ext cx="720000" cy="720000"/>
          </a:xfrm>
          <a:prstGeom prst="chevron">
            <a:avLst/>
          </a:prstGeom>
          <a:noFill/>
          <a:ln w="3175">
            <a:solidFill>
              <a:schemeClr val="tx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44" name="Chevron 143"/>
          <p:cNvSpPr/>
          <p:nvPr userDrawn="1"/>
        </p:nvSpPr>
        <p:spPr>
          <a:xfrm>
            <a:off x="-925077" y="1779573"/>
            <a:ext cx="720000" cy="720000"/>
          </a:xfrm>
          <a:prstGeom prst="chevron">
            <a:avLst/>
          </a:prstGeom>
          <a:noFill/>
          <a:ln w="3175">
            <a:solidFill>
              <a:schemeClr val="tx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45" name="Chevron 144"/>
          <p:cNvSpPr/>
          <p:nvPr userDrawn="1"/>
        </p:nvSpPr>
        <p:spPr>
          <a:xfrm>
            <a:off x="8698678" y="1010629"/>
            <a:ext cx="720000" cy="720000"/>
          </a:xfrm>
          <a:prstGeom prst="chevron">
            <a:avLst/>
          </a:prstGeom>
          <a:noFill/>
          <a:ln w="3175">
            <a:solidFill>
              <a:schemeClr val="tx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50" name="Chevron 149"/>
          <p:cNvSpPr/>
          <p:nvPr userDrawn="1"/>
        </p:nvSpPr>
        <p:spPr>
          <a:xfrm>
            <a:off x="-3235278" y="-47816"/>
            <a:ext cx="720000" cy="720000"/>
          </a:xfrm>
          <a:prstGeom prst="chevron">
            <a:avLst/>
          </a:prstGeom>
          <a:noFill/>
          <a:ln w="3175">
            <a:solidFill>
              <a:schemeClr val="tx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51" name="Chevron 150"/>
          <p:cNvSpPr/>
          <p:nvPr userDrawn="1"/>
        </p:nvSpPr>
        <p:spPr>
          <a:xfrm>
            <a:off x="621039" y="1367114"/>
            <a:ext cx="720000" cy="720000"/>
          </a:xfrm>
          <a:prstGeom prst="chevron">
            <a:avLst/>
          </a:prstGeom>
          <a:noFill/>
          <a:ln w="3175">
            <a:solidFill>
              <a:schemeClr val="tx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52" name="Chevron 151"/>
          <p:cNvSpPr/>
          <p:nvPr userDrawn="1"/>
        </p:nvSpPr>
        <p:spPr>
          <a:xfrm>
            <a:off x="-3200266" y="3260161"/>
            <a:ext cx="720000" cy="720000"/>
          </a:xfrm>
          <a:prstGeom prst="chevron">
            <a:avLst/>
          </a:prstGeom>
          <a:noFill/>
          <a:ln w="3175">
            <a:solidFill>
              <a:schemeClr val="tx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53" name="Chevron 152"/>
          <p:cNvSpPr/>
          <p:nvPr userDrawn="1"/>
        </p:nvSpPr>
        <p:spPr>
          <a:xfrm>
            <a:off x="-907361" y="4380749"/>
            <a:ext cx="720000" cy="720000"/>
          </a:xfrm>
          <a:prstGeom prst="chevron">
            <a:avLst/>
          </a:prstGeom>
          <a:noFill/>
          <a:ln w="3175">
            <a:solidFill>
              <a:schemeClr val="tx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54" name="Chevron 153"/>
          <p:cNvSpPr/>
          <p:nvPr userDrawn="1"/>
        </p:nvSpPr>
        <p:spPr>
          <a:xfrm>
            <a:off x="-3461733" y="1007114"/>
            <a:ext cx="720000" cy="720000"/>
          </a:xfrm>
          <a:prstGeom prst="chevron">
            <a:avLst/>
          </a:prstGeom>
          <a:noFill/>
          <a:ln w="3175">
            <a:solidFill>
              <a:schemeClr val="tx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57" name="Chevron 156"/>
          <p:cNvSpPr/>
          <p:nvPr userDrawn="1"/>
        </p:nvSpPr>
        <p:spPr>
          <a:xfrm>
            <a:off x="8926349" y="3211217"/>
            <a:ext cx="720000" cy="720000"/>
          </a:xfrm>
          <a:prstGeom prst="chevron">
            <a:avLst/>
          </a:prstGeom>
          <a:noFill/>
          <a:ln w="3175">
            <a:solidFill>
              <a:schemeClr val="tx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66" name="Chevron 165"/>
          <p:cNvSpPr/>
          <p:nvPr userDrawn="1"/>
        </p:nvSpPr>
        <p:spPr>
          <a:xfrm>
            <a:off x="-2963834" y="3007095"/>
            <a:ext cx="720000" cy="720000"/>
          </a:xfrm>
          <a:prstGeom prst="chevron">
            <a:avLst/>
          </a:prstGeom>
          <a:noFill/>
          <a:ln w="3175">
            <a:solidFill>
              <a:schemeClr val="tx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70" name="Chevron 169"/>
          <p:cNvSpPr/>
          <p:nvPr userDrawn="1"/>
        </p:nvSpPr>
        <p:spPr>
          <a:xfrm>
            <a:off x="-3190289" y="4062025"/>
            <a:ext cx="720000" cy="720000"/>
          </a:xfrm>
          <a:prstGeom prst="chevron">
            <a:avLst/>
          </a:prstGeom>
          <a:noFill/>
          <a:ln w="3175">
            <a:solidFill>
              <a:schemeClr val="tx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72" name="Chevron 171"/>
          <p:cNvSpPr/>
          <p:nvPr userDrawn="1"/>
        </p:nvSpPr>
        <p:spPr>
          <a:xfrm>
            <a:off x="-788317" y="2647095"/>
            <a:ext cx="720000" cy="720000"/>
          </a:xfrm>
          <a:prstGeom prst="chevron">
            <a:avLst/>
          </a:prstGeom>
          <a:noFill/>
          <a:ln w="3175">
            <a:solidFill>
              <a:schemeClr val="tx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74" name="Chevron 173"/>
          <p:cNvSpPr/>
          <p:nvPr userDrawn="1"/>
        </p:nvSpPr>
        <p:spPr>
          <a:xfrm>
            <a:off x="632155" y="3007095"/>
            <a:ext cx="720000" cy="720000"/>
          </a:xfrm>
          <a:prstGeom prst="chevron">
            <a:avLst/>
          </a:prstGeom>
          <a:noFill/>
          <a:ln w="3175">
            <a:solidFill>
              <a:schemeClr val="tx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75" name="Chevron 174"/>
          <p:cNvSpPr/>
          <p:nvPr userDrawn="1"/>
        </p:nvSpPr>
        <p:spPr>
          <a:xfrm>
            <a:off x="9177722" y="2532493"/>
            <a:ext cx="720000" cy="720000"/>
          </a:xfrm>
          <a:prstGeom prst="chevron">
            <a:avLst/>
          </a:prstGeom>
          <a:noFill/>
          <a:ln w="3175">
            <a:solidFill>
              <a:schemeClr val="tx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78" name="Chevron 177"/>
          <p:cNvSpPr/>
          <p:nvPr userDrawn="1"/>
        </p:nvSpPr>
        <p:spPr>
          <a:xfrm>
            <a:off x="-915100" y="4062025"/>
            <a:ext cx="720000" cy="720000"/>
          </a:xfrm>
          <a:prstGeom prst="chevron">
            <a:avLst/>
          </a:prstGeom>
          <a:noFill/>
          <a:ln w="3175">
            <a:solidFill>
              <a:schemeClr val="tx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79" name="Chevron 178"/>
          <p:cNvSpPr/>
          <p:nvPr userDrawn="1"/>
        </p:nvSpPr>
        <p:spPr>
          <a:xfrm>
            <a:off x="9917793" y="3714060"/>
            <a:ext cx="720000" cy="720000"/>
          </a:xfrm>
          <a:prstGeom prst="chevron">
            <a:avLst/>
          </a:prstGeom>
          <a:noFill/>
          <a:ln w="3175">
            <a:solidFill>
              <a:schemeClr val="tx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80" name="Chevron 179"/>
          <p:cNvSpPr/>
          <p:nvPr userDrawn="1"/>
        </p:nvSpPr>
        <p:spPr>
          <a:xfrm>
            <a:off x="8817722" y="757563"/>
            <a:ext cx="720000" cy="720000"/>
          </a:xfrm>
          <a:prstGeom prst="chevron">
            <a:avLst/>
          </a:prstGeom>
          <a:noFill/>
          <a:ln w="3175">
            <a:solidFill>
              <a:schemeClr val="tx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82" name="Chevron 181"/>
          <p:cNvSpPr/>
          <p:nvPr userDrawn="1"/>
        </p:nvSpPr>
        <p:spPr>
          <a:xfrm>
            <a:off x="-2963834" y="4487683"/>
            <a:ext cx="720000" cy="720000"/>
          </a:xfrm>
          <a:prstGeom prst="chevron">
            <a:avLst/>
          </a:prstGeom>
          <a:noFill/>
          <a:ln w="3175">
            <a:solidFill>
              <a:schemeClr val="tx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88" name="Chevron 187"/>
          <p:cNvSpPr/>
          <p:nvPr userDrawn="1"/>
        </p:nvSpPr>
        <p:spPr>
          <a:xfrm>
            <a:off x="-788317" y="4127683"/>
            <a:ext cx="720000" cy="720000"/>
          </a:xfrm>
          <a:prstGeom prst="chevron">
            <a:avLst/>
          </a:prstGeom>
          <a:noFill/>
          <a:ln w="3175">
            <a:solidFill>
              <a:schemeClr val="tx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90" name="Chevron 189"/>
          <p:cNvSpPr/>
          <p:nvPr userDrawn="1"/>
        </p:nvSpPr>
        <p:spPr>
          <a:xfrm>
            <a:off x="8937465" y="1178788"/>
            <a:ext cx="720000" cy="720000"/>
          </a:xfrm>
          <a:prstGeom prst="chevron">
            <a:avLst/>
          </a:prstGeom>
          <a:noFill/>
          <a:ln w="3175">
            <a:solidFill>
              <a:schemeClr val="tx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92" name="Chevron 191"/>
          <p:cNvSpPr/>
          <p:nvPr userDrawn="1"/>
        </p:nvSpPr>
        <p:spPr>
          <a:xfrm>
            <a:off x="8972477" y="4486765"/>
            <a:ext cx="720000" cy="720000"/>
          </a:xfrm>
          <a:prstGeom prst="chevron">
            <a:avLst/>
          </a:prstGeom>
          <a:noFill/>
          <a:ln w="3175">
            <a:solidFill>
              <a:schemeClr val="tx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94" name="Chevron 193"/>
          <p:cNvSpPr/>
          <p:nvPr userDrawn="1"/>
        </p:nvSpPr>
        <p:spPr>
          <a:xfrm>
            <a:off x="8711010" y="2233718"/>
            <a:ext cx="720000" cy="720000"/>
          </a:xfrm>
          <a:prstGeom prst="chevron">
            <a:avLst/>
          </a:prstGeom>
          <a:noFill/>
          <a:ln w="3175">
            <a:solidFill>
              <a:schemeClr val="tx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98" name="Chevron 197"/>
          <p:cNvSpPr/>
          <p:nvPr userDrawn="1"/>
        </p:nvSpPr>
        <p:spPr>
          <a:xfrm>
            <a:off x="6405328" y="3341924"/>
            <a:ext cx="720000" cy="720000"/>
          </a:xfrm>
          <a:prstGeom prst="chevron">
            <a:avLst/>
          </a:prstGeom>
          <a:noFill/>
          <a:ln w="3175">
            <a:solidFill>
              <a:schemeClr val="tx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99" name="Chevron 198"/>
          <p:cNvSpPr/>
          <p:nvPr userDrawn="1"/>
        </p:nvSpPr>
        <p:spPr>
          <a:xfrm>
            <a:off x="8940845" y="4756854"/>
            <a:ext cx="720000" cy="720000"/>
          </a:xfrm>
          <a:prstGeom prst="chevron">
            <a:avLst/>
          </a:prstGeom>
          <a:noFill/>
          <a:ln w="3175">
            <a:solidFill>
              <a:schemeClr val="tx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00" name="Chevron 199"/>
          <p:cNvSpPr/>
          <p:nvPr userDrawn="1"/>
        </p:nvSpPr>
        <p:spPr>
          <a:xfrm>
            <a:off x="6440340" y="6649901"/>
            <a:ext cx="720000" cy="720000"/>
          </a:xfrm>
          <a:prstGeom prst="chevron">
            <a:avLst/>
          </a:prstGeom>
          <a:noFill/>
          <a:ln w="3175">
            <a:solidFill>
              <a:schemeClr val="tx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02" name="Chevron 201"/>
          <p:cNvSpPr/>
          <p:nvPr userDrawn="1"/>
        </p:nvSpPr>
        <p:spPr>
          <a:xfrm>
            <a:off x="6178873" y="4396854"/>
            <a:ext cx="720000" cy="720000"/>
          </a:xfrm>
          <a:prstGeom prst="chevron">
            <a:avLst/>
          </a:prstGeom>
          <a:noFill/>
          <a:ln w="3175">
            <a:solidFill>
              <a:schemeClr val="tx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03" name="Chevron 202"/>
          <p:cNvSpPr/>
          <p:nvPr userDrawn="1"/>
        </p:nvSpPr>
        <p:spPr>
          <a:xfrm>
            <a:off x="9680916" y="5938421"/>
            <a:ext cx="720000" cy="720000"/>
          </a:xfrm>
          <a:prstGeom prst="chevron">
            <a:avLst/>
          </a:prstGeom>
          <a:noFill/>
          <a:ln w="3175">
            <a:solidFill>
              <a:schemeClr val="tx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04" name="Chevron 203"/>
          <p:cNvSpPr/>
          <p:nvPr userDrawn="1"/>
        </p:nvSpPr>
        <p:spPr>
          <a:xfrm>
            <a:off x="8580845" y="2981924"/>
            <a:ext cx="720000" cy="720000"/>
          </a:xfrm>
          <a:prstGeom prst="chevron">
            <a:avLst/>
          </a:prstGeom>
          <a:noFill/>
          <a:ln w="3175">
            <a:solidFill>
              <a:schemeClr val="tx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06" name="Chevron 205"/>
          <p:cNvSpPr/>
          <p:nvPr userDrawn="1"/>
        </p:nvSpPr>
        <p:spPr>
          <a:xfrm>
            <a:off x="8680517" y="3341924"/>
            <a:ext cx="720000" cy="720000"/>
          </a:xfrm>
          <a:prstGeom prst="chevron">
            <a:avLst/>
          </a:prstGeom>
          <a:noFill/>
          <a:ln w="3175">
            <a:solidFill>
              <a:schemeClr val="tx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08" name="Chevron 207"/>
          <p:cNvSpPr/>
          <p:nvPr userDrawn="1"/>
        </p:nvSpPr>
        <p:spPr>
          <a:xfrm>
            <a:off x="8715529" y="6649901"/>
            <a:ext cx="720000" cy="720000"/>
          </a:xfrm>
          <a:prstGeom prst="chevron">
            <a:avLst/>
          </a:prstGeom>
          <a:noFill/>
          <a:ln w="3175">
            <a:solidFill>
              <a:schemeClr val="tx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10" name="Chevron 209"/>
          <p:cNvSpPr/>
          <p:nvPr userDrawn="1"/>
        </p:nvSpPr>
        <p:spPr>
          <a:xfrm>
            <a:off x="8454062" y="4396854"/>
            <a:ext cx="720000" cy="720000"/>
          </a:xfrm>
          <a:prstGeom prst="chevron">
            <a:avLst/>
          </a:prstGeom>
          <a:noFill/>
          <a:ln w="3175">
            <a:solidFill>
              <a:schemeClr val="tx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14" name="Chevron 213"/>
          <p:cNvSpPr/>
          <p:nvPr userDrawn="1"/>
        </p:nvSpPr>
        <p:spPr>
          <a:xfrm>
            <a:off x="6405328" y="4822512"/>
            <a:ext cx="720000" cy="720000"/>
          </a:xfrm>
          <a:prstGeom prst="chevron">
            <a:avLst/>
          </a:prstGeom>
          <a:noFill/>
          <a:ln w="3175">
            <a:solidFill>
              <a:schemeClr val="tx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15" name="Chevron 214"/>
          <p:cNvSpPr/>
          <p:nvPr userDrawn="1"/>
        </p:nvSpPr>
        <p:spPr>
          <a:xfrm>
            <a:off x="8940845" y="6237442"/>
            <a:ext cx="720000" cy="720000"/>
          </a:xfrm>
          <a:prstGeom prst="chevron">
            <a:avLst/>
          </a:prstGeom>
          <a:noFill/>
          <a:ln w="3175">
            <a:solidFill>
              <a:schemeClr val="tx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18" name="Chevron 217"/>
          <p:cNvSpPr/>
          <p:nvPr userDrawn="1"/>
        </p:nvSpPr>
        <p:spPr>
          <a:xfrm>
            <a:off x="6178873" y="5877442"/>
            <a:ext cx="720000" cy="720000"/>
          </a:xfrm>
          <a:prstGeom prst="chevron">
            <a:avLst/>
          </a:prstGeom>
          <a:noFill/>
          <a:ln w="3175">
            <a:solidFill>
              <a:schemeClr val="tx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20" name="Chevron 219"/>
          <p:cNvSpPr/>
          <p:nvPr userDrawn="1"/>
        </p:nvSpPr>
        <p:spPr>
          <a:xfrm>
            <a:off x="8580845" y="4462512"/>
            <a:ext cx="720000" cy="720000"/>
          </a:xfrm>
          <a:prstGeom prst="chevron">
            <a:avLst/>
          </a:prstGeom>
          <a:noFill/>
          <a:ln w="3175">
            <a:solidFill>
              <a:schemeClr val="tx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30" name="Chevron 229"/>
          <p:cNvSpPr/>
          <p:nvPr userDrawn="1"/>
        </p:nvSpPr>
        <p:spPr>
          <a:xfrm>
            <a:off x="16134129" y="683429"/>
            <a:ext cx="720000" cy="720000"/>
          </a:xfrm>
          <a:prstGeom prst="chevron">
            <a:avLst/>
          </a:prstGeom>
          <a:noFill/>
          <a:ln w="3175">
            <a:solidFill>
              <a:schemeClr val="tx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38" name="Chevron 237"/>
          <p:cNvSpPr/>
          <p:nvPr userDrawn="1"/>
        </p:nvSpPr>
        <p:spPr>
          <a:xfrm>
            <a:off x="18409318" y="683429"/>
            <a:ext cx="720000" cy="720000"/>
          </a:xfrm>
          <a:prstGeom prst="chevron">
            <a:avLst/>
          </a:prstGeom>
          <a:noFill/>
          <a:ln w="3175">
            <a:solidFill>
              <a:schemeClr val="tx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43" name="Chevron 242"/>
          <p:cNvSpPr/>
          <p:nvPr userDrawn="1"/>
        </p:nvSpPr>
        <p:spPr>
          <a:xfrm>
            <a:off x="3626322" y="4352540"/>
            <a:ext cx="720000" cy="720000"/>
          </a:xfrm>
          <a:prstGeom prst="chevron">
            <a:avLst/>
          </a:prstGeom>
          <a:noFill/>
          <a:ln w="3175">
            <a:solidFill>
              <a:schemeClr val="tx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48" name="Chevron 247"/>
          <p:cNvSpPr/>
          <p:nvPr userDrawn="1"/>
        </p:nvSpPr>
        <p:spPr>
          <a:xfrm>
            <a:off x="-3210243" y="6544608"/>
            <a:ext cx="720000" cy="720000"/>
          </a:xfrm>
          <a:prstGeom prst="chevron">
            <a:avLst/>
          </a:prstGeom>
          <a:noFill/>
          <a:ln w="3175">
            <a:solidFill>
              <a:schemeClr val="tx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54" name="Chevron 253"/>
          <p:cNvSpPr/>
          <p:nvPr userDrawn="1"/>
        </p:nvSpPr>
        <p:spPr>
          <a:xfrm>
            <a:off x="20704578" y="744654"/>
            <a:ext cx="720000" cy="720000"/>
          </a:xfrm>
          <a:prstGeom prst="chevron">
            <a:avLst/>
          </a:prstGeom>
          <a:noFill/>
          <a:ln w="3175">
            <a:solidFill>
              <a:schemeClr val="tx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55" name="Chevron 254"/>
          <p:cNvSpPr/>
          <p:nvPr userDrawn="1"/>
        </p:nvSpPr>
        <p:spPr>
          <a:xfrm>
            <a:off x="5181511" y="3232198"/>
            <a:ext cx="720000" cy="720000"/>
          </a:xfrm>
          <a:prstGeom prst="chevron">
            <a:avLst/>
          </a:prstGeom>
          <a:noFill/>
          <a:ln w="3175">
            <a:solidFill>
              <a:schemeClr val="tx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57" name="Chevron 256"/>
          <p:cNvSpPr/>
          <p:nvPr userDrawn="1"/>
        </p:nvSpPr>
        <p:spPr>
          <a:xfrm>
            <a:off x="4973911" y="6245833"/>
            <a:ext cx="720000" cy="720000"/>
          </a:xfrm>
          <a:prstGeom prst="chevron">
            <a:avLst/>
          </a:prstGeom>
          <a:noFill/>
          <a:ln w="3175">
            <a:solidFill>
              <a:schemeClr val="tx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59" name="Chevron 258"/>
          <p:cNvSpPr/>
          <p:nvPr userDrawn="1"/>
        </p:nvSpPr>
        <p:spPr>
          <a:xfrm>
            <a:off x="5921582" y="4413765"/>
            <a:ext cx="720000" cy="720000"/>
          </a:xfrm>
          <a:prstGeom prst="chevron">
            <a:avLst/>
          </a:prstGeom>
          <a:noFill/>
          <a:ln w="3175">
            <a:solidFill>
              <a:schemeClr val="tx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60" name="Chevron 259"/>
          <p:cNvSpPr/>
          <p:nvPr userDrawn="1"/>
        </p:nvSpPr>
        <p:spPr>
          <a:xfrm>
            <a:off x="4821511" y="1457268"/>
            <a:ext cx="720000" cy="720000"/>
          </a:xfrm>
          <a:prstGeom prst="chevron">
            <a:avLst/>
          </a:prstGeom>
          <a:noFill/>
          <a:ln w="3175">
            <a:solidFill>
              <a:schemeClr val="tx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62" name="Chevron 261"/>
          <p:cNvSpPr/>
          <p:nvPr userDrawn="1"/>
        </p:nvSpPr>
        <p:spPr>
          <a:xfrm>
            <a:off x="-2973811" y="6291542"/>
            <a:ext cx="720000" cy="720000"/>
          </a:xfrm>
          <a:prstGeom prst="chevron">
            <a:avLst/>
          </a:prstGeom>
          <a:noFill/>
          <a:ln w="3175">
            <a:solidFill>
              <a:schemeClr val="tx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70" name="Chevron 269"/>
          <p:cNvSpPr/>
          <p:nvPr userDrawn="1"/>
        </p:nvSpPr>
        <p:spPr>
          <a:xfrm>
            <a:off x="622178" y="6291542"/>
            <a:ext cx="720000" cy="720000"/>
          </a:xfrm>
          <a:prstGeom prst="chevron">
            <a:avLst/>
          </a:prstGeom>
          <a:noFill/>
          <a:ln w="3175">
            <a:solidFill>
              <a:schemeClr val="tx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86" name="Chevron 285"/>
          <p:cNvSpPr/>
          <p:nvPr userDrawn="1"/>
        </p:nvSpPr>
        <p:spPr>
          <a:xfrm>
            <a:off x="2917438" y="6352767"/>
            <a:ext cx="720000" cy="720000"/>
          </a:xfrm>
          <a:prstGeom prst="chevron">
            <a:avLst/>
          </a:prstGeom>
          <a:noFill/>
          <a:ln w="3175">
            <a:solidFill>
              <a:schemeClr val="tx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92" name="Chevron 291"/>
          <p:cNvSpPr/>
          <p:nvPr userDrawn="1"/>
        </p:nvSpPr>
        <p:spPr>
          <a:xfrm>
            <a:off x="5092955" y="5992767"/>
            <a:ext cx="720000" cy="720000"/>
          </a:xfrm>
          <a:prstGeom prst="chevron">
            <a:avLst/>
          </a:prstGeom>
          <a:noFill/>
          <a:ln w="3175">
            <a:solidFill>
              <a:schemeClr val="tx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00" name="Chevron 299"/>
          <p:cNvSpPr/>
          <p:nvPr userDrawn="1"/>
        </p:nvSpPr>
        <p:spPr>
          <a:xfrm>
            <a:off x="10273239" y="683429"/>
            <a:ext cx="720000" cy="720000"/>
          </a:xfrm>
          <a:prstGeom prst="chevron">
            <a:avLst/>
          </a:prstGeom>
          <a:noFill/>
          <a:ln w="3175">
            <a:solidFill>
              <a:schemeClr val="tx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08" name="Chevron 307"/>
          <p:cNvSpPr/>
          <p:nvPr userDrawn="1"/>
        </p:nvSpPr>
        <p:spPr>
          <a:xfrm>
            <a:off x="12548428" y="683429"/>
            <a:ext cx="720000" cy="720000"/>
          </a:xfrm>
          <a:prstGeom prst="chevron">
            <a:avLst/>
          </a:prstGeom>
          <a:noFill/>
          <a:ln w="3175">
            <a:solidFill>
              <a:schemeClr val="tx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21" name="Chevron 320"/>
          <p:cNvSpPr/>
          <p:nvPr userDrawn="1"/>
        </p:nvSpPr>
        <p:spPr>
          <a:xfrm>
            <a:off x="-3062496" y="6605833"/>
            <a:ext cx="720000" cy="720000"/>
          </a:xfrm>
          <a:prstGeom prst="chevron">
            <a:avLst/>
          </a:prstGeom>
          <a:noFill/>
          <a:ln w="3175">
            <a:solidFill>
              <a:schemeClr val="tx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24" name="Chevron 323"/>
          <p:cNvSpPr/>
          <p:nvPr userDrawn="1"/>
        </p:nvSpPr>
        <p:spPr>
          <a:xfrm>
            <a:off x="14843688" y="744654"/>
            <a:ext cx="720000" cy="720000"/>
          </a:xfrm>
          <a:prstGeom prst="chevron">
            <a:avLst/>
          </a:prstGeom>
          <a:noFill/>
          <a:ln w="3175">
            <a:solidFill>
              <a:schemeClr val="tx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27" name="Chevron 326"/>
          <p:cNvSpPr/>
          <p:nvPr userDrawn="1"/>
        </p:nvSpPr>
        <p:spPr>
          <a:xfrm>
            <a:off x="-3706594" y="2762010"/>
            <a:ext cx="720000" cy="720000"/>
          </a:xfrm>
          <a:prstGeom prst="chevron">
            <a:avLst/>
          </a:prstGeom>
          <a:noFill/>
          <a:ln w="3175">
            <a:solidFill>
              <a:schemeClr val="tx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31" name="Chevron 330"/>
          <p:cNvSpPr/>
          <p:nvPr userDrawn="1"/>
        </p:nvSpPr>
        <p:spPr>
          <a:xfrm>
            <a:off x="-2966523" y="3943577"/>
            <a:ext cx="720000" cy="720000"/>
          </a:xfrm>
          <a:prstGeom prst="chevron">
            <a:avLst/>
          </a:prstGeom>
          <a:noFill/>
          <a:ln w="3175">
            <a:solidFill>
              <a:schemeClr val="tx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32" name="Chevron 331"/>
          <p:cNvSpPr/>
          <p:nvPr userDrawn="1"/>
        </p:nvSpPr>
        <p:spPr>
          <a:xfrm>
            <a:off x="-4066594" y="987080"/>
            <a:ext cx="720000" cy="720000"/>
          </a:xfrm>
          <a:prstGeom prst="chevron">
            <a:avLst/>
          </a:prstGeom>
          <a:noFill/>
          <a:ln w="3175">
            <a:solidFill>
              <a:schemeClr val="tx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34" name="Chevron 333"/>
          <p:cNvSpPr/>
          <p:nvPr userDrawn="1"/>
        </p:nvSpPr>
        <p:spPr>
          <a:xfrm>
            <a:off x="-3966922" y="1347080"/>
            <a:ext cx="720000" cy="720000"/>
          </a:xfrm>
          <a:prstGeom prst="chevron">
            <a:avLst/>
          </a:prstGeom>
          <a:noFill/>
          <a:ln w="3175">
            <a:solidFill>
              <a:schemeClr val="tx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35" name="Chevron 334"/>
          <p:cNvSpPr/>
          <p:nvPr userDrawn="1"/>
        </p:nvSpPr>
        <p:spPr>
          <a:xfrm>
            <a:off x="-1431405" y="2762010"/>
            <a:ext cx="720000" cy="720000"/>
          </a:xfrm>
          <a:prstGeom prst="chevron">
            <a:avLst/>
          </a:prstGeom>
          <a:noFill/>
          <a:ln w="3175">
            <a:solidFill>
              <a:schemeClr val="tx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38" name="Chevron 337"/>
          <p:cNvSpPr/>
          <p:nvPr userDrawn="1"/>
        </p:nvSpPr>
        <p:spPr>
          <a:xfrm>
            <a:off x="-4193377" y="2402010"/>
            <a:ext cx="720000" cy="720000"/>
          </a:xfrm>
          <a:prstGeom prst="chevron">
            <a:avLst/>
          </a:prstGeom>
          <a:noFill/>
          <a:ln w="3175">
            <a:solidFill>
              <a:schemeClr val="tx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39" name="Chevron 338"/>
          <p:cNvSpPr/>
          <p:nvPr userDrawn="1"/>
        </p:nvSpPr>
        <p:spPr>
          <a:xfrm>
            <a:off x="-691334" y="3943577"/>
            <a:ext cx="720000" cy="720000"/>
          </a:xfrm>
          <a:prstGeom prst="chevron">
            <a:avLst/>
          </a:prstGeom>
          <a:noFill/>
          <a:ln w="3175">
            <a:solidFill>
              <a:schemeClr val="tx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40" name="Chevron 339"/>
          <p:cNvSpPr/>
          <p:nvPr userDrawn="1"/>
        </p:nvSpPr>
        <p:spPr>
          <a:xfrm>
            <a:off x="-1791405" y="987080"/>
            <a:ext cx="720000" cy="720000"/>
          </a:xfrm>
          <a:prstGeom prst="chevron">
            <a:avLst/>
          </a:prstGeom>
          <a:noFill/>
          <a:ln w="3175">
            <a:solidFill>
              <a:schemeClr val="tx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43" name="Chevron 342"/>
          <p:cNvSpPr/>
          <p:nvPr userDrawn="1"/>
        </p:nvSpPr>
        <p:spPr>
          <a:xfrm>
            <a:off x="-3706594" y="4242598"/>
            <a:ext cx="720000" cy="720000"/>
          </a:xfrm>
          <a:prstGeom prst="chevron">
            <a:avLst/>
          </a:prstGeom>
          <a:noFill/>
          <a:ln w="3175">
            <a:solidFill>
              <a:schemeClr val="tx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48" name="Chevron 347"/>
          <p:cNvSpPr/>
          <p:nvPr userDrawn="1"/>
        </p:nvSpPr>
        <p:spPr>
          <a:xfrm>
            <a:off x="-4066594" y="2467668"/>
            <a:ext cx="720000" cy="720000"/>
          </a:xfrm>
          <a:prstGeom prst="chevron">
            <a:avLst/>
          </a:prstGeom>
          <a:noFill/>
          <a:ln w="3175">
            <a:solidFill>
              <a:schemeClr val="tx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50" name="Chevron 349"/>
          <p:cNvSpPr/>
          <p:nvPr userDrawn="1"/>
        </p:nvSpPr>
        <p:spPr>
          <a:xfrm>
            <a:off x="-1671662" y="1408305"/>
            <a:ext cx="720000" cy="720000"/>
          </a:xfrm>
          <a:prstGeom prst="chevron">
            <a:avLst/>
          </a:prstGeom>
          <a:noFill/>
          <a:ln w="3175">
            <a:solidFill>
              <a:schemeClr val="tx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52" name="Chevron 351"/>
          <p:cNvSpPr/>
          <p:nvPr userDrawn="1"/>
        </p:nvSpPr>
        <p:spPr>
          <a:xfrm>
            <a:off x="-1636650" y="4716282"/>
            <a:ext cx="720000" cy="720000"/>
          </a:xfrm>
          <a:prstGeom prst="chevron">
            <a:avLst/>
          </a:prstGeom>
          <a:noFill/>
          <a:ln w="3175">
            <a:solidFill>
              <a:schemeClr val="tx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54" name="Chevron 353"/>
          <p:cNvSpPr/>
          <p:nvPr userDrawn="1"/>
        </p:nvSpPr>
        <p:spPr>
          <a:xfrm>
            <a:off x="-1898117" y="2463235"/>
            <a:ext cx="720000" cy="720000"/>
          </a:xfrm>
          <a:prstGeom prst="chevron">
            <a:avLst/>
          </a:prstGeom>
          <a:noFill/>
          <a:ln w="3175">
            <a:solidFill>
              <a:schemeClr val="tx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56" name="Chevron 355"/>
          <p:cNvSpPr/>
          <p:nvPr userDrawn="1"/>
        </p:nvSpPr>
        <p:spPr>
          <a:xfrm>
            <a:off x="503855" y="1048305"/>
            <a:ext cx="720000" cy="720000"/>
          </a:xfrm>
          <a:prstGeom prst="chevron">
            <a:avLst/>
          </a:prstGeom>
          <a:noFill/>
          <a:ln w="3175">
            <a:solidFill>
              <a:schemeClr val="tx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57" name="Chevron 356"/>
          <p:cNvSpPr/>
          <p:nvPr userDrawn="1"/>
        </p:nvSpPr>
        <p:spPr>
          <a:xfrm>
            <a:off x="9169165" y="4667338"/>
            <a:ext cx="720000" cy="720000"/>
          </a:xfrm>
          <a:prstGeom prst="chevron">
            <a:avLst/>
          </a:prstGeom>
          <a:noFill/>
          <a:ln w="3175">
            <a:solidFill>
              <a:schemeClr val="tx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79" name="Picture 78"/>
          <p:cNvPicPr>
            <a:picLocks noChangeAspect="1"/>
          </p:cNvPicPr>
          <p:nvPr userDrawn="1"/>
        </p:nvPicPr>
        <p:blipFill>
          <a:blip r:embed="rId3" cstate="email">
            <a:extLst>
              <a:ext uri="{28A0092B-C50C-407E-A947-70E740481C1C}">
                <a14:useLocalDpi xmlns:a14="http://schemas.microsoft.com/office/drawing/2010/main" val="0"/>
              </a:ext>
            </a:extLst>
          </a:blip>
          <a:stretch>
            <a:fillRect/>
          </a:stretch>
        </p:blipFill>
        <p:spPr>
          <a:xfrm>
            <a:off x="0" y="4689475"/>
            <a:ext cx="9144000" cy="2176271"/>
          </a:xfrm>
          <a:prstGeom prst="rect">
            <a:avLst/>
          </a:prstGeom>
        </p:spPr>
      </p:pic>
      <p:sp>
        <p:nvSpPr>
          <p:cNvPr id="83" name="Text Placeholder 4"/>
          <p:cNvSpPr>
            <a:spLocks noGrp="1"/>
          </p:cNvSpPr>
          <p:nvPr>
            <p:ph type="body" sz="quarter" idx="10" hasCustomPrompt="1"/>
          </p:nvPr>
        </p:nvSpPr>
        <p:spPr>
          <a:xfrm>
            <a:off x="719138" y="5876925"/>
            <a:ext cx="6127750" cy="609600"/>
          </a:xfrm>
        </p:spPr>
        <p:txBody>
          <a:bodyPr/>
          <a:lstStyle>
            <a:lvl1pPr>
              <a:spcAft>
                <a:spcPts val="0"/>
              </a:spcAft>
              <a:defRPr>
                <a:solidFill>
                  <a:srgbClr val="00AE9E"/>
                </a:solidFill>
                <a:latin typeface="Bodoni MT" panose="02070603080606020203" pitchFamily="18" charset="0"/>
              </a:defRPr>
            </a:lvl1pPr>
          </a:lstStyle>
          <a:p>
            <a:pPr lvl="0"/>
            <a:r>
              <a:rPr lang="en-US" dirty="0" smtClean="0"/>
              <a:t>Presenter name</a:t>
            </a:r>
          </a:p>
          <a:p>
            <a:pPr lvl="0"/>
            <a:r>
              <a:rPr lang="en-US" dirty="0" smtClean="0"/>
              <a:t>Event name</a:t>
            </a:r>
          </a:p>
        </p:txBody>
      </p:sp>
    </p:spTree>
    <p:extLst>
      <p:ext uri="{BB962C8B-B14F-4D97-AF65-F5344CB8AC3E}">
        <p14:creationId xmlns:p14="http://schemas.microsoft.com/office/powerpoint/2010/main" val="39669015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0" presetClass="path" presetSubtype="0" fill="hold" grpId="0" nodeType="withEffect">
                                  <p:stCondLst>
                                    <p:cond delay="0"/>
                                  </p:stCondLst>
                                  <p:childTnLst>
                                    <p:animMotion origin="layout" path="M -0.04566 1.85185E-6 L 0.96007 1.85185E-6 " pathEditMode="relative" rAng="0" ptsTypes="AA">
                                      <p:cBhvr>
                                        <p:cTn id="6" dur="20000" fill="hold"/>
                                        <p:tgtEl>
                                          <p:spTgt spid="122"/>
                                        </p:tgtEl>
                                        <p:attrNameLst>
                                          <p:attrName>ppt_x</p:attrName>
                                          <p:attrName>ppt_y</p:attrName>
                                        </p:attrNameLst>
                                      </p:cBhvr>
                                      <p:rCtr x="50278" y="0"/>
                                    </p:animMotion>
                                  </p:childTnLst>
                                </p:cTn>
                              </p:par>
                              <p:par>
                                <p:cTn id="7" presetID="0" presetClass="path" presetSubtype="0" fill="hold" grpId="0" nodeType="withEffect">
                                  <p:stCondLst>
                                    <p:cond delay="0"/>
                                  </p:stCondLst>
                                  <p:childTnLst>
                                    <p:animMotion origin="layout" path="M 0.04826 2.59259E-6 L 0.96007 2.59259E-6 " pathEditMode="relative" rAng="0" ptsTypes="AA">
                                      <p:cBhvr>
                                        <p:cTn id="8" dur="20000" fill="hold"/>
                                        <p:tgtEl>
                                          <p:spTgt spid="133"/>
                                        </p:tgtEl>
                                        <p:attrNameLst>
                                          <p:attrName>ppt_x</p:attrName>
                                          <p:attrName>ppt_y</p:attrName>
                                        </p:attrNameLst>
                                      </p:cBhvr>
                                      <p:rCtr x="45590" y="0"/>
                                    </p:animMotion>
                                  </p:childTnLst>
                                </p:cTn>
                              </p:par>
                              <p:par>
                                <p:cTn id="9" presetID="0" presetClass="path" presetSubtype="0" fill="hold" grpId="0" nodeType="withEffect">
                                  <p:stCondLst>
                                    <p:cond delay="0"/>
                                  </p:stCondLst>
                                  <p:childTnLst>
                                    <p:animMotion origin="layout" path="M -0.28073 -0.04352 L 0.82222 -0.04352 " pathEditMode="relative" rAng="0" ptsTypes="AA">
                                      <p:cBhvr>
                                        <p:cTn id="10" dur="20000" fill="hold"/>
                                        <p:tgtEl>
                                          <p:spTgt spid="134"/>
                                        </p:tgtEl>
                                        <p:attrNameLst>
                                          <p:attrName>ppt_x</p:attrName>
                                          <p:attrName>ppt_y</p:attrName>
                                        </p:attrNameLst>
                                      </p:cBhvr>
                                      <p:rCtr x="55156" y="0"/>
                                    </p:animMotion>
                                  </p:childTnLst>
                                </p:cTn>
                              </p:par>
                              <p:par>
                                <p:cTn id="11" presetID="0" presetClass="path" presetSubtype="0" fill="hold" grpId="0" nodeType="withEffect">
                                  <p:stCondLst>
                                    <p:cond delay="0"/>
                                  </p:stCondLst>
                                  <p:childTnLst>
                                    <p:animMotion origin="layout" path="M 0.1559 -3.7037E-7 L 0.96007 -3.7037E-7 " pathEditMode="relative" rAng="0" ptsTypes="AA">
                                      <p:cBhvr>
                                        <p:cTn id="12" dur="20000" fill="hold"/>
                                        <p:tgtEl>
                                          <p:spTgt spid="136"/>
                                        </p:tgtEl>
                                        <p:attrNameLst>
                                          <p:attrName>ppt_x</p:attrName>
                                          <p:attrName>ppt_y</p:attrName>
                                        </p:attrNameLst>
                                      </p:cBhvr>
                                      <p:rCtr x="40208" y="0"/>
                                    </p:animMotion>
                                  </p:childTnLst>
                                </p:cTn>
                              </p:par>
                              <p:par>
                                <p:cTn id="13" presetID="0" presetClass="path" presetSubtype="0" fill="hold" grpId="0" nodeType="withEffect">
                                  <p:stCondLst>
                                    <p:cond delay="0"/>
                                  </p:stCondLst>
                                  <p:childTnLst>
                                    <p:animMotion origin="layout" path="M -0.27031 3.7037E-6 L 0.96007 3.7037E-6 " pathEditMode="relative" rAng="0" ptsTypes="AA">
                                      <p:cBhvr>
                                        <p:cTn id="14" dur="20000" fill="hold"/>
                                        <p:tgtEl>
                                          <p:spTgt spid="137"/>
                                        </p:tgtEl>
                                        <p:attrNameLst>
                                          <p:attrName>ppt_x</p:attrName>
                                          <p:attrName>ppt_y</p:attrName>
                                        </p:attrNameLst>
                                      </p:cBhvr>
                                      <p:rCtr x="61510" y="0"/>
                                    </p:animMotion>
                                  </p:childTnLst>
                                </p:cTn>
                              </p:par>
                              <p:par>
                                <p:cTn id="15" presetID="0" presetClass="path" presetSubtype="0" fill="hold" grpId="0" nodeType="withEffect">
                                  <p:stCondLst>
                                    <p:cond delay="0"/>
                                  </p:stCondLst>
                                  <p:childTnLst>
                                    <p:animMotion origin="layout" path="M -0.04566 1.85185E-6 L 0.96007 1.85185E-6 " pathEditMode="relative" rAng="0" ptsTypes="AA">
                                      <p:cBhvr>
                                        <p:cTn id="16" dur="20000" fill="hold"/>
                                        <p:tgtEl>
                                          <p:spTgt spid="138"/>
                                        </p:tgtEl>
                                        <p:attrNameLst>
                                          <p:attrName>ppt_x</p:attrName>
                                          <p:attrName>ppt_y</p:attrName>
                                        </p:attrNameLst>
                                      </p:cBhvr>
                                      <p:rCtr x="50278" y="0"/>
                                    </p:animMotion>
                                  </p:childTnLst>
                                </p:cTn>
                              </p:par>
                              <p:par>
                                <p:cTn id="17" presetID="0" presetClass="path" presetSubtype="0" fill="hold" grpId="0" nodeType="withEffect">
                                  <p:stCondLst>
                                    <p:cond delay="0"/>
                                  </p:stCondLst>
                                  <p:childTnLst>
                                    <p:animMotion origin="layout" path="M 0.04826 2.59259E-6 L 0.96007 2.59259E-6 " pathEditMode="relative" rAng="0" ptsTypes="AA">
                                      <p:cBhvr>
                                        <p:cTn id="18" dur="20000" fill="hold"/>
                                        <p:tgtEl>
                                          <p:spTgt spid="141"/>
                                        </p:tgtEl>
                                        <p:attrNameLst>
                                          <p:attrName>ppt_x</p:attrName>
                                          <p:attrName>ppt_y</p:attrName>
                                        </p:attrNameLst>
                                      </p:cBhvr>
                                      <p:rCtr x="45590" y="0"/>
                                    </p:animMotion>
                                  </p:childTnLst>
                                </p:cTn>
                              </p:par>
                              <p:par>
                                <p:cTn id="19" presetID="0" presetClass="path" presetSubtype="0" fill="hold" grpId="0" nodeType="withEffect">
                                  <p:stCondLst>
                                    <p:cond delay="0"/>
                                  </p:stCondLst>
                                  <p:childTnLst>
                                    <p:animMotion origin="layout" path="M 0.1559 -3.7037E-7 L 0.96007 -3.7037E-7 " pathEditMode="relative" rAng="0" ptsTypes="AA">
                                      <p:cBhvr>
                                        <p:cTn id="20" dur="20000" fill="hold"/>
                                        <p:tgtEl>
                                          <p:spTgt spid="144"/>
                                        </p:tgtEl>
                                        <p:attrNameLst>
                                          <p:attrName>ppt_x</p:attrName>
                                          <p:attrName>ppt_y</p:attrName>
                                        </p:attrNameLst>
                                      </p:cBhvr>
                                      <p:rCtr x="40208" y="0"/>
                                    </p:animMotion>
                                  </p:childTnLst>
                                </p:cTn>
                              </p:par>
                              <p:par>
                                <p:cTn id="21" presetID="0" presetClass="path" presetSubtype="0" fill="hold" grpId="0" nodeType="withEffect">
                                  <p:stCondLst>
                                    <p:cond delay="0"/>
                                  </p:stCondLst>
                                  <p:childTnLst>
                                    <p:animMotion origin="layout" path="M -0.27031 3.7037E-6 L 0.96007 3.7037E-6 " pathEditMode="relative" rAng="0" ptsTypes="AA">
                                      <p:cBhvr>
                                        <p:cTn id="22" dur="20000" fill="hold"/>
                                        <p:tgtEl>
                                          <p:spTgt spid="145"/>
                                        </p:tgtEl>
                                        <p:attrNameLst>
                                          <p:attrName>ppt_x</p:attrName>
                                          <p:attrName>ppt_y</p:attrName>
                                        </p:attrNameLst>
                                      </p:cBhvr>
                                      <p:rCtr x="61510" y="0"/>
                                    </p:animMotion>
                                  </p:childTnLst>
                                </p:cTn>
                              </p:par>
                              <p:par>
                                <p:cTn id="23" presetID="0" presetClass="path" presetSubtype="0" fill="hold" grpId="0" nodeType="withEffect">
                                  <p:stCondLst>
                                    <p:cond delay="0"/>
                                  </p:stCondLst>
                                  <p:childTnLst>
                                    <p:animMotion origin="layout" path="M -0.14288 -2.96296E-6 L 0.96007 -2.96296E-6 " pathEditMode="relative" rAng="0" ptsTypes="AA">
                                      <p:cBhvr>
                                        <p:cTn id="24" dur="20000" fill="hold"/>
                                        <p:tgtEl>
                                          <p:spTgt spid="150"/>
                                        </p:tgtEl>
                                        <p:attrNameLst>
                                          <p:attrName>ppt_x</p:attrName>
                                          <p:attrName>ppt_y</p:attrName>
                                        </p:attrNameLst>
                                      </p:cBhvr>
                                      <p:rCtr x="55139" y="0"/>
                                    </p:animMotion>
                                  </p:childTnLst>
                                </p:cTn>
                              </p:par>
                              <p:par>
                                <p:cTn id="25" presetID="0" presetClass="path" presetSubtype="0" fill="hold" grpId="0" nodeType="withEffect">
                                  <p:stCondLst>
                                    <p:cond delay="0"/>
                                  </p:stCondLst>
                                  <p:childTnLst>
                                    <p:animMotion origin="layout" path="M -0.26615 -4.44444E-6 L 0.96007 -4.44444E-6 " pathEditMode="relative" rAng="0" ptsTypes="AA">
                                      <p:cBhvr>
                                        <p:cTn id="26" dur="20000" fill="hold"/>
                                        <p:tgtEl>
                                          <p:spTgt spid="151"/>
                                        </p:tgtEl>
                                        <p:attrNameLst>
                                          <p:attrName>ppt_x</p:attrName>
                                          <p:attrName>ppt_y</p:attrName>
                                        </p:attrNameLst>
                                      </p:cBhvr>
                                      <p:rCtr x="61302" y="0"/>
                                    </p:animMotion>
                                  </p:childTnLst>
                                </p:cTn>
                              </p:par>
                              <p:par>
                                <p:cTn id="27" presetID="0" presetClass="path" presetSubtype="0" fill="hold" grpId="0" nodeType="withEffect">
                                  <p:stCondLst>
                                    <p:cond delay="0"/>
                                  </p:stCondLst>
                                  <p:childTnLst>
                                    <p:animMotion origin="layout" path="M 0.1559 -3.7037E-7 L 0.96007 -3.7037E-7 " pathEditMode="relative" rAng="0" ptsTypes="AA">
                                      <p:cBhvr>
                                        <p:cTn id="28" dur="20000" fill="hold"/>
                                        <p:tgtEl>
                                          <p:spTgt spid="152"/>
                                        </p:tgtEl>
                                        <p:attrNameLst>
                                          <p:attrName>ppt_x</p:attrName>
                                          <p:attrName>ppt_y</p:attrName>
                                        </p:attrNameLst>
                                      </p:cBhvr>
                                      <p:rCtr x="40208" y="0"/>
                                    </p:animMotion>
                                  </p:childTnLst>
                                </p:cTn>
                              </p:par>
                              <p:par>
                                <p:cTn id="29" presetID="0" presetClass="path" presetSubtype="0" fill="hold" grpId="0" nodeType="withEffect">
                                  <p:stCondLst>
                                    <p:cond delay="0"/>
                                  </p:stCondLst>
                                  <p:childTnLst>
                                    <p:animMotion origin="layout" path="M -0.27031 3.7037E-6 L 0.96007 3.7037E-6 " pathEditMode="relative" rAng="0" ptsTypes="AA">
                                      <p:cBhvr>
                                        <p:cTn id="30" dur="20000" fill="hold"/>
                                        <p:tgtEl>
                                          <p:spTgt spid="153"/>
                                        </p:tgtEl>
                                        <p:attrNameLst>
                                          <p:attrName>ppt_x</p:attrName>
                                          <p:attrName>ppt_y</p:attrName>
                                        </p:attrNameLst>
                                      </p:cBhvr>
                                      <p:rCtr x="61510" y="0"/>
                                    </p:animMotion>
                                  </p:childTnLst>
                                </p:cTn>
                              </p:par>
                              <p:par>
                                <p:cTn id="31" presetID="0" presetClass="path" presetSubtype="0" fill="hold" grpId="0" nodeType="withEffect">
                                  <p:stCondLst>
                                    <p:cond delay="0"/>
                                  </p:stCondLst>
                                  <p:childTnLst>
                                    <p:animMotion origin="layout" path="M -0.04566 1.85185E-6 L 0.96007 1.85185E-6 " pathEditMode="relative" rAng="0" ptsTypes="AA">
                                      <p:cBhvr>
                                        <p:cTn id="32" dur="20000" fill="hold"/>
                                        <p:tgtEl>
                                          <p:spTgt spid="154"/>
                                        </p:tgtEl>
                                        <p:attrNameLst>
                                          <p:attrName>ppt_x</p:attrName>
                                          <p:attrName>ppt_y</p:attrName>
                                        </p:attrNameLst>
                                      </p:cBhvr>
                                      <p:rCtr x="50278" y="0"/>
                                    </p:animMotion>
                                  </p:childTnLst>
                                </p:cTn>
                              </p:par>
                              <p:par>
                                <p:cTn id="33" presetID="0" presetClass="path" presetSubtype="0" fill="hold" grpId="0" nodeType="withEffect">
                                  <p:stCondLst>
                                    <p:cond delay="0"/>
                                  </p:stCondLst>
                                  <p:childTnLst>
                                    <p:animMotion origin="layout" path="M 0.04826 2.59259E-6 L 0.96007 2.59259E-6 " pathEditMode="relative" rAng="0" ptsTypes="AA">
                                      <p:cBhvr>
                                        <p:cTn id="34" dur="20000" fill="hold"/>
                                        <p:tgtEl>
                                          <p:spTgt spid="157"/>
                                        </p:tgtEl>
                                        <p:attrNameLst>
                                          <p:attrName>ppt_x</p:attrName>
                                          <p:attrName>ppt_y</p:attrName>
                                        </p:attrNameLst>
                                      </p:cBhvr>
                                      <p:rCtr x="45590" y="0"/>
                                    </p:animMotion>
                                  </p:childTnLst>
                                </p:cTn>
                              </p:par>
                              <p:par>
                                <p:cTn id="35" presetID="0" presetClass="path" presetSubtype="0" fill="hold" grpId="0" nodeType="withEffect">
                                  <p:stCondLst>
                                    <p:cond delay="0"/>
                                  </p:stCondLst>
                                  <p:childTnLst>
                                    <p:animMotion origin="layout" path="M -0.14288 -2.96296E-6 L 0.96007 -2.96296E-6 " pathEditMode="relative" rAng="0" ptsTypes="AA">
                                      <p:cBhvr>
                                        <p:cTn id="36" dur="20000" fill="hold"/>
                                        <p:tgtEl>
                                          <p:spTgt spid="166"/>
                                        </p:tgtEl>
                                        <p:attrNameLst>
                                          <p:attrName>ppt_x</p:attrName>
                                          <p:attrName>ppt_y</p:attrName>
                                        </p:attrNameLst>
                                      </p:cBhvr>
                                      <p:rCtr x="55139" y="0"/>
                                    </p:animMotion>
                                  </p:childTnLst>
                                </p:cTn>
                              </p:par>
                              <p:par>
                                <p:cTn id="37" presetID="0" presetClass="path" presetSubtype="0" fill="hold" grpId="0" nodeType="withEffect">
                                  <p:stCondLst>
                                    <p:cond delay="0"/>
                                  </p:stCondLst>
                                  <p:childTnLst>
                                    <p:animMotion origin="layout" path="M -0.04566 1.85185E-6 L 0.96007 1.85185E-6 " pathEditMode="relative" rAng="0" ptsTypes="AA">
                                      <p:cBhvr>
                                        <p:cTn id="38" dur="20000" fill="hold"/>
                                        <p:tgtEl>
                                          <p:spTgt spid="170"/>
                                        </p:tgtEl>
                                        <p:attrNameLst>
                                          <p:attrName>ppt_x</p:attrName>
                                          <p:attrName>ppt_y</p:attrName>
                                        </p:attrNameLst>
                                      </p:cBhvr>
                                      <p:rCtr x="50278" y="0"/>
                                    </p:animMotion>
                                  </p:childTnLst>
                                </p:cTn>
                              </p:par>
                              <p:par>
                                <p:cTn id="39" presetID="0" presetClass="path" presetSubtype="0" fill="hold" grpId="0" nodeType="withEffect">
                                  <p:stCondLst>
                                    <p:cond delay="0"/>
                                  </p:stCondLst>
                                  <p:childTnLst>
                                    <p:animMotion origin="layout" path="M 0.08437 1.85185E-6 L 0.96007 1.85185E-6 " pathEditMode="relative" rAng="0" ptsTypes="AA">
                                      <p:cBhvr>
                                        <p:cTn id="40" dur="20000" fill="hold"/>
                                        <p:tgtEl>
                                          <p:spTgt spid="172"/>
                                        </p:tgtEl>
                                        <p:attrNameLst>
                                          <p:attrName>ppt_x</p:attrName>
                                          <p:attrName>ppt_y</p:attrName>
                                        </p:attrNameLst>
                                      </p:cBhvr>
                                      <p:rCtr x="43785" y="0"/>
                                    </p:animMotion>
                                  </p:childTnLst>
                                </p:cTn>
                              </p:par>
                              <p:par>
                                <p:cTn id="41" presetID="0" presetClass="path" presetSubtype="0" fill="hold" grpId="0" nodeType="withEffect">
                                  <p:stCondLst>
                                    <p:cond delay="0"/>
                                  </p:stCondLst>
                                  <p:childTnLst>
                                    <p:animMotion origin="layout" path="M -0.14288 -2.96296E-6 L 0.96007 -2.96296E-6 " pathEditMode="relative" rAng="0" ptsTypes="AA">
                                      <p:cBhvr>
                                        <p:cTn id="42" dur="20000" fill="hold"/>
                                        <p:tgtEl>
                                          <p:spTgt spid="174"/>
                                        </p:tgtEl>
                                        <p:attrNameLst>
                                          <p:attrName>ppt_x</p:attrName>
                                          <p:attrName>ppt_y</p:attrName>
                                        </p:attrNameLst>
                                      </p:cBhvr>
                                      <p:rCtr x="55139" y="0"/>
                                    </p:animMotion>
                                  </p:childTnLst>
                                </p:cTn>
                              </p:par>
                              <p:par>
                                <p:cTn id="43" presetID="0" presetClass="path" presetSubtype="0" fill="hold" grpId="0" nodeType="withEffect">
                                  <p:stCondLst>
                                    <p:cond delay="0"/>
                                  </p:stCondLst>
                                  <p:childTnLst>
                                    <p:animMotion origin="layout" path="M -0.26615 -4.44444E-6 L 0.96007 -4.44444E-6 " pathEditMode="relative" rAng="0" ptsTypes="AA">
                                      <p:cBhvr>
                                        <p:cTn id="44" dur="20000" fill="hold"/>
                                        <p:tgtEl>
                                          <p:spTgt spid="175"/>
                                        </p:tgtEl>
                                        <p:attrNameLst>
                                          <p:attrName>ppt_x</p:attrName>
                                          <p:attrName>ppt_y</p:attrName>
                                        </p:attrNameLst>
                                      </p:cBhvr>
                                      <p:rCtr x="61302" y="0"/>
                                    </p:animMotion>
                                  </p:childTnLst>
                                </p:cTn>
                              </p:par>
                              <p:par>
                                <p:cTn id="45" presetID="0" presetClass="path" presetSubtype="0" fill="hold" grpId="0" nodeType="withEffect">
                                  <p:stCondLst>
                                    <p:cond delay="0"/>
                                  </p:stCondLst>
                                  <p:childTnLst>
                                    <p:animMotion origin="layout" path="M -0.04566 1.85185E-6 L 0.96007 1.85185E-6 " pathEditMode="relative" rAng="0" ptsTypes="AA">
                                      <p:cBhvr>
                                        <p:cTn id="46" dur="20000" fill="hold"/>
                                        <p:tgtEl>
                                          <p:spTgt spid="178"/>
                                        </p:tgtEl>
                                        <p:attrNameLst>
                                          <p:attrName>ppt_x</p:attrName>
                                          <p:attrName>ppt_y</p:attrName>
                                        </p:attrNameLst>
                                      </p:cBhvr>
                                      <p:rCtr x="50278" y="0"/>
                                    </p:animMotion>
                                  </p:childTnLst>
                                </p:cTn>
                              </p:par>
                              <p:par>
                                <p:cTn id="47" presetID="0" presetClass="path" presetSubtype="0" fill="hold" grpId="0" nodeType="withEffect">
                                  <p:stCondLst>
                                    <p:cond delay="0"/>
                                  </p:stCondLst>
                                  <p:childTnLst>
                                    <p:animMotion origin="layout" path="M -0.37396 3.33333E-6 L 0.96007 3.33333E-6 " pathEditMode="relative" rAng="0" ptsTypes="AA">
                                      <p:cBhvr>
                                        <p:cTn id="48" dur="20000" fill="hold"/>
                                        <p:tgtEl>
                                          <p:spTgt spid="179"/>
                                        </p:tgtEl>
                                        <p:attrNameLst>
                                          <p:attrName>ppt_x</p:attrName>
                                          <p:attrName>ppt_y</p:attrName>
                                        </p:attrNameLst>
                                      </p:cBhvr>
                                      <p:rCtr x="66701" y="0"/>
                                    </p:animMotion>
                                  </p:childTnLst>
                                </p:cTn>
                              </p:par>
                              <p:par>
                                <p:cTn id="49" presetID="0" presetClass="path" presetSubtype="0" fill="hold" grpId="0" nodeType="withEffect">
                                  <p:stCondLst>
                                    <p:cond delay="0"/>
                                  </p:stCondLst>
                                  <p:childTnLst>
                                    <p:animMotion origin="layout" path="M 0.08437 1.85185E-6 L 0.96007 1.85185E-6 " pathEditMode="relative" rAng="0" ptsTypes="AA">
                                      <p:cBhvr>
                                        <p:cTn id="50" dur="20000" fill="hold"/>
                                        <p:tgtEl>
                                          <p:spTgt spid="180"/>
                                        </p:tgtEl>
                                        <p:attrNameLst>
                                          <p:attrName>ppt_x</p:attrName>
                                          <p:attrName>ppt_y</p:attrName>
                                        </p:attrNameLst>
                                      </p:cBhvr>
                                      <p:rCtr x="43785" y="0"/>
                                    </p:animMotion>
                                  </p:childTnLst>
                                </p:cTn>
                              </p:par>
                              <p:par>
                                <p:cTn id="51" presetID="0" presetClass="path" presetSubtype="0" fill="hold" grpId="0" nodeType="withEffect">
                                  <p:stCondLst>
                                    <p:cond delay="0"/>
                                  </p:stCondLst>
                                  <p:childTnLst>
                                    <p:animMotion origin="layout" path="M -0.14288 -2.96296E-6 L 0.96007 -2.96296E-6 " pathEditMode="relative" rAng="0" ptsTypes="AA">
                                      <p:cBhvr>
                                        <p:cTn id="52" dur="20000" fill="hold"/>
                                        <p:tgtEl>
                                          <p:spTgt spid="182"/>
                                        </p:tgtEl>
                                        <p:attrNameLst>
                                          <p:attrName>ppt_x</p:attrName>
                                          <p:attrName>ppt_y</p:attrName>
                                        </p:attrNameLst>
                                      </p:cBhvr>
                                      <p:rCtr x="55139" y="0"/>
                                    </p:animMotion>
                                  </p:childTnLst>
                                </p:cTn>
                              </p:par>
                              <p:par>
                                <p:cTn id="53" presetID="0" presetClass="path" presetSubtype="0" fill="hold" grpId="0" nodeType="withEffect">
                                  <p:stCondLst>
                                    <p:cond delay="0"/>
                                  </p:stCondLst>
                                  <p:childTnLst>
                                    <p:animMotion origin="layout" path="M 0.08437 1.85185E-6 L 0.96007 1.85185E-6 " pathEditMode="relative" rAng="0" ptsTypes="AA">
                                      <p:cBhvr>
                                        <p:cTn id="54" dur="20000" fill="hold"/>
                                        <p:tgtEl>
                                          <p:spTgt spid="188"/>
                                        </p:tgtEl>
                                        <p:attrNameLst>
                                          <p:attrName>ppt_x</p:attrName>
                                          <p:attrName>ppt_y</p:attrName>
                                        </p:attrNameLst>
                                      </p:cBhvr>
                                      <p:rCtr x="43785" y="0"/>
                                    </p:animMotion>
                                  </p:childTnLst>
                                </p:cTn>
                              </p:par>
                              <p:par>
                                <p:cTn id="55" presetID="0" presetClass="path" presetSubtype="0" fill="hold" grpId="0" nodeType="withEffect">
                                  <p:stCondLst>
                                    <p:cond delay="0"/>
                                  </p:stCondLst>
                                  <p:childTnLst>
                                    <p:animMotion origin="layout" path="M -0.14288 -2.96296E-6 L 0.96007 -2.96296E-6 " pathEditMode="relative" rAng="0" ptsTypes="AA">
                                      <p:cBhvr>
                                        <p:cTn id="56" dur="20000" fill="hold"/>
                                        <p:tgtEl>
                                          <p:spTgt spid="190"/>
                                        </p:tgtEl>
                                        <p:attrNameLst>
                                          <p:attrName>ppt_x</p:attrName>
                                          <p:attrName>ppt_y</p:attrName>
                                        </p:attrNameLst>
                                      </p:cBhvr>
                                      <p:rCtr x="55139" y="0"/>
                                    </p:animMotion>
                                  </p:childTnLst>
                                </p:cTn>
                              </p:par>
                              <p:par>
                                <p:cTn id="57" presetID="0" presetClass="path" presetSubtype="0" fill="hold" grpId="0" nodeType="withEffect">
                                  <p:stCondLst>
                                    <p:cond delay="0"/>
                                  </p:stCondLst>
                                  <p:childTnLst>
                                    <p:animMotion origin="layout" path="M 0.1559 -3.7037E-7 L 0.96007 -3.7037E-7 " pathEditMode="relative" rAng="0" ptsTypes="AA">
                                      <p:cBhvr>
                                        <p:cTn id="58" dur="20000" fill="hold"/>
                                        <p:tgtEl>
                                          <p:spTgt spid="192"/>
                                        </p:tgtEl>
                                        <p:attrNameLst>
                                          <p:attrName>ppt_x</p:attrName>
                                          <p:attrName>ppt_y</p:attrName>
                                        </p:attrNameLst>
                                      </p:cBhvr>
                                      <p:rCtr x="40208" y="0"/>
                                    </p:animMotion>
                                  </p:childTnLst>
                                </p:cTn>
                              </p:par>
                              <p:par>
                                <p:cTn id="59" presetID="0" presetClass="path" presetSubtype="0" fill="hold" grpId="0" nodeType="withEffect">
                                  <p:stCondLst>
                                    <p:cond delay="0"/>
                                  </p:stCondLst>
                                  <p:childTnLst>
                                    <p:animMotion origin="layout" path="M -0.04566 1.85185E-6 L 0.96007 1.85185E-6 " pathEditMode="relative" rAng="0" ptsTypes="AA">
                                      <p:cBhvr>
                                        <p:cTn id="60" dur="20000" fill="hold"/>
                                        <p:tgtEl>
                                          <p:spTgt spid="194"/>
                                        </p:tgtEl>
                                        <p:attrNameLst>
                                          <p:attrName>ppt_x</p:attrName>
                                          <p:attrName>ppt_y</p:attrName>
                                        </p:attrNameLst>
                                      </p:cBhvr>
                                      <p:rCtr x="50278" y="0"/>
                                    </p:animMotion>
                                  </p:childTnLst>
                                </p:cTn>
                              </p:par>
                              <p:par>
                                <p:cTn id="61" presetID="0" presetClass="path" presetSubtype="0" fill="hold" grpId="0" nodeType="withEffect">
                                  <p:stCondLst>
                                    <p:cond delay="0"/>
                                  </p:stCondLst>
                                  <p:childTnLst>
                                    <p:animMotion origin="layout" path="M -0.14288 -2.96296E-6 L 0.96007 -2.96296E-6 " pathEditMode="relative" rAng="0" ptsTypes="AA">
                                      <p:cBhvr>
                                        <p:cTn id="62" dur="20000" fill="hold"/>
                                        <p:tgtEl>
                                          <p:spTgt spid="198"/>
                                        </p:tgtEl>
                                        <p:attrNameLst>
                                          <p:attrName>ppt_x</p:attrName>
                                          <p:attrName>ppt_y</p:attrName>
                                        </p:attrNameLst>
                                      </p:cBhvr>
                                      <p:rCtr x="55139" y="0"/>
                                    </p:animMotion>
                                  </p:childTnLst>
                                </p:cTn>
                              </p:par>
                              <p:par>
                                <p:cTn id="63" presetID="0" presetClass="path" presetSubtype="0" fill="hold" grpId="0" nodeType="withEffect">
                                  <p:stCondLst>
                                    <p:cond delay="0"/>
                                  </p:stCondLst>
                                  <p:childTnLst>
                                    <p:animMotion origin="layout" path="M -0.26615 -4.44444E-6 L 0.96007 -4.44444E-6 " pathEditMode="relative" rAng="0" ptsTypes="AA">
                                      <p:cBhvr>
                                        <p:cTn id="64" dur="20000" fill="hold"/>
                                        <p:tgtEl>
                                          <p:spTgt spid="199"/>
                                        </p:tgtEl>
                                        <p:attrNameLst>
                                          <p:attrName>ppt_x</p:attrName>
                                          <p:attrName>ppt_y</p:attrName>
                                        </p:attrNameLst>
                                      </p:cBhvr>
                                      <p:rCtr x="61302" y="0"/>
                                    </p:animMotion>
                                  </p:childTnLst>
                                </p:cTn>
                              </p:par>
                              <p:par>
                                <p:cTn id="65" presetID="0" presetClass="path" presetSubtype="0" fill="hold" grpId="0" nodeType="withEffect">
                                  <p:stCondLst>
                                    <p:cond delay="0"/>
                                  </p:stCondLst>
                                  <p:childTnLst>
                                    <p:animMotion origin="layout" path="M 0.1559 -3.7037E-7 L 0.96007 -3.7037E-7 " pathEditMode="relative" rAng="0" ptsTypes="AA">
                                      <p:cBhvr>
                                        <p:cTn id="66" dur="20000" fill="hold"/>
                                        <p:tgtEl>
                                          <p:spTgt spid="200"/>
                                        </p:tgtEl>
                                        <p:attrNameLst>
                                          <p:attrName>ppt_x</p:attrName>
                                          <p:attrName>ppt_y</p:attrName>
                                        </p:attrNameLst>
                                      </p:cBhvr>
                                      <p:rCtr x="40208" y="0"/>
                                    </p:animMotion>
                                  </p:childTnLst>
                                </p:cTn>
                              </p:par>
                              <p:par>
                                <p:cTn id="67" presetID="0" presetClass="path" presetSubtype="0" fill="hold" grpId="0" nodeType="withEffect">
                                  <p:stCondLst>
                                    <p:cond delay="0"/>
                                  </p:stCondLst>
                                  <p:childTnLst>
                                    <p:animMotion origin="layout" path="M -0.04566 1.85185E-6 L 0.96007 1.85185E-6 " pathEditMode="relative" rAng="0" ptsTypes="AA">
                                      <p:cBhvr>
                                        <p:cTn id="68" dur="20000" fill="hold"/>
                                        <p:tgtEl>
                                          <p:spTgt spid="202"/>
                                        </p:tgtEl>
                                        <p:attrNameLst>
                                          <p:attrName>ppt_x</p:attrName>
                                          <p:attrName>ppt_y</p:attrName>
                                        </p:attrNameLst>
                                      </p:cBhvr>
                                      <p:rCtr x="50278" y="0"/>
                                    </p:animMotion>
                                  </p:childTnLst>
                                </p:cTn>
                              </p:par>
                              <p:par>
                                <p:cTn id="69" presetID="0" presetClass="path" presetSubtype="0" fill="hold" grpId="0" nodeType="withEffect">
                                  <p:stCondLst>
                                    <p:cond delay="0"/>
                                  </p:stCondLst>
                                  <p:childTnLst>
                                    <p:animMotion origin="layout" path="M -0.37396 3.33333E-6 L 0.96007 3.33333E-6 " pathEditMode="relative" rAng="0" ptsTypes="AA">
                                      <p:cBhvr>
                                        <p:cTn id="70" dur="20000" fill="hold"/>
                                        <p:tgtEl>
                                          <p:spTgt spid="203"/>
                                        </p:tgtEl>
                                        <p:attrNameLst>
                                          <p:attrName>ppt_x</p:attrName>
                                          <p:attrName>ppt_y</p:attrName>
                                        </p:attrNameLst>
                                      </p:cBhvr>
                                      <p:rCtr x="66701" y="0"/>
                                    </p:animMotion>
                                  </p:childTnLst>
                                </p:cTn>
                              </p:par>
                              <p:par>
                                <p:cTn id="71" presetID="0" presetClass="path" presetSubtype="0" fill="hold" grpId="0" nodeType="withEffect">
                                  <p:stCondLst>
                                    <p:cond delay="0"/>
                                  </p:stCondLst>
                                  <p:childTnLst>
                                    <p:animMotion origin="layout" path="M 0.08437 1.85185E-6 L 0.96007 1.85185E-6 " pathEditMode="relative" rAng="0" ptsTypes="AA">
                                      <p:cBhvr>
                                        <p:cTn id="72" dur="20000" fill="hold"/>
                                        <p:tgtEl>
                                          <p:spTgt spid="204"/>
                                        </p:tgtEl>
                                        <p:attrNameLst>
                                          <p:attrName>ppt_x</p:attrName>
                                          <p:attrName>ppt_y</p:attrName>
                                        </p:attrNameLst>
                                      </p:cBhvr>
                                      <p:rCtr x="43785" y="0"/>
                                    </p:animMotion>
                                  </p:childTnLst>
                                </p:cTn>
                              </p:par>
                              <p:par>
                                <p:cTn id="73" presetID="0" presetClass="path" presetSubtype="0" fill="hold" grpId="0" nodeType="withEffect">
                                  <p:stCondLst>
                                    <p:cond delay="0"/>
                                  </p:stCondLst>
                                  <p:childTnLst>
                                    <p:animMotion origin="layout" path="M -0.14288 -2.96296E-6 L 0.96007 -2.96296E-6 " pathEditMode="relative" rAng="0" ptsTypes="AA">
                                      <p:cBhvr>
                                        <p:cTn id="74" dur="20000" fill="hold"/>
                                        <p:tgtEl>
                                          <p:spTgt spid="206"/>
                                        </p:tgtEl>
                                        <p:attrNameLst>
                                          <p:attrName>ppt_x</p:attrName>
                                          <p:attrName>ppt_y</p:attrName>
                                        </p:attrNameLst>
                                      </p:cBhvr>
                                      <p:rCtr x="55139" y="0"/>
                                    </p:animMotion>
                                  </p:childTnLst>
                                </p:cTn>
                              </p:par>
                              <p:par>
                                <p:cTn id="75" presetID="0" presetClass="path" presetSubtype="0" fill="hold" grpId="0" nodeType="withEffect">
                                  <p:stCondLst>
                                    <p:cond delay="0"/>
                                  </p:stCondLst>
                                  <p:childTnLst>
                                    <p:animMotion origin="layout" path="M 0.1559 -3.7037E-7 L 0.96007 -3.7037E-7 " pathEditMode="relative" rAng="0" ptsTypes="AA">
                                      <p:cBhvr>
                                        <p:cTn id="76" dur="20000" fill="hold"/>
                                        <p:tgtEl>
                                          <p:spTgt spid="208"/>
                                        </p:tgtEl>
                                        <p:attrNameLst>
                                          <p:attrName>ppt_x</p:attrName>
                                          <p:attrName>ppt_y</p:attrName>
                                        </p:attrNameLst>
                                      </p:cBhvr>
                                      <p:rCtr x="40208" y="0"/>
                                    </p:animMotion>
                                  </p:childTnLst>
                                </p:cTn>
                              </p:par>
                              <p:par>
                                <p:cTn id="77" presetID="0" presetClass="path" presetSubtype="0" fill="hold" grpId="0" nodeType="withEffect">
                                  <p:stCondLst>
                                    <p:cond delay="0"/>
                                  </p:stCondLst>
                                  <p:childTnLst>
                                    <p:animMotion origin="layout" path="M -0.04566 1.85185E-6 L 0.96007 1.85185E-6 " pathEditMode="relative" rAng="0" ptsTypes="AA">
                                      <p:cBhvr>
                                        <p:cTn id="78" dur="20000" fill="hold"/>
                                        <p:tgtEl>
                                          <p:spTgt spid="210"/>
                                        </p:tgtEl>
                                        <p:attrNameLst>
                                          <p:attrName>ppt_x</p:attrName>
                                          <p:attrName>ppt_y</p:attrName>
                                        </p:attrNameLst>
                                      </p:cBhvr>
                                      <p:rCtr x="50278" y="0"/>
                                    </p:animMotion>
                                  </p:childTnLst>
                                </p:cTn>
                              </p:par>
                              <p:par>
                                <p:cTn id="79" presetID="0" presetClass="path" presetSubtype="0" fill="hold" grpId="0" nodeType="withEffect">
                                  <p:stCondLst>
                                    <p:cond delay="0"/>
                                  </p:stCondLst>
                                  <p:childTnLst>
                                    <p:animMotion origin="layout" path="M -0.14288 -2.96296E-6 L 0.96007 -2.96296E-6 " pathEditMode="relative" rAng="0" ptsTypes="AA">
                                      <p:cBhvr>
                                        <p:cTn id="80" dur="20000" fill="hold"/>
                                        <p:tgtEl>
                                          <p:spTgt spid="214"/>
                                        </p:tgtEl>
                                        <p:attrNameLst>
                                          <p:attrName>ppt_x</p:attrName>
                                          <p:attrName>ppt_y</p:attrName>
                                        </p:attrNameLst>
                                      </p:cBhvr>
                                      <p:rCtr x="55139" y="0"/>
                                    </p:animMotion>
                                  </p:childTnLst>
                                </p:cTn>
                              </p:par>
                              <p:par>
                                <p:cTn id="81" presetID="0" presetClass="path" presetSubtype="0" fill="hold" grpId="0" nodeType="withEffect">
                                  <p:stCondLst>
                                    <p:cond delay="0"/>
                                  </p:stCondLst>
                                  <p:childTnLst>
                                    <p:animMotion origin="layout" path="M -0.26615 -4.44444E-6 L 0.96007 -4.44444E-6 " pathEditMode="relative" rAng="0" ptsTypes="AA">
                                      <p:cBhvr>
                                        <p:cTn id="82" dur="20000" fill="hold"/>
                                        <p:tgtEl>
                                          <p:spTgt spid="215"/>
                                        </p:tgtEl>
                                        <p:attrNameLst>
                                          <p:attrName>ppt_x</p:attrName>
                                          <p:attrName>ppt_y</p:attrName>
                                        </p:attrNameLst>
                                      </p:cBhvr>
                                      <p:rCtr x="61302" y="0"/>
                                    </p:animMotion>
                                  </p:childTnLst>
                                </p:cTn>
                              </p:par>
                              <p:par>
                                <p:cTn id="83" presetID="0" presetClass="path" presetSubtype="0" fill="hold" grpId="0" nodeType="withEffect">
                                  <p:stCondLst>
                                    <p:cond delay="0"/>
                                  </p:stCondLst>
                                  <p:childTnLst>
                                    <p:animMotion origin="layout" path="M -0.04566 1.85185E-6 L 0.96007 1.85185E-6 " pathEditMode="relative" rAng="0" ptsTypes="AA">
                                      <p:cBhvr>
                                        <p:cTn id="84" dur="20000" fill="hold"/>
                                        <p:tgtEl>
                                          <p:spTgt spid="218"/>
                                        </p:tgtEl>
                                        <p:attrNameLst>
                                          <p:attrName>ppt_x</p:attrName>
                                          <p:attrName>ppt_y</p:attrName>
                                        </p:attrNameLst>
                                      </p:cBhvr>
                                      <p:rCtr x="50278" y="0"/>
                                    </p:animMotion>
                                  </p:childTnLst>
                                </p:cTn>
                              </p:par>
                              <p:par>
                                <p:cTn id="85" presetID="0" presetClass="path" presetSubtype="0" fill="hold" grpId="0" nodeType="withEffect">
                                  <p:stCondLst>
                                    <p:cond delay="0"/>
                                  </p:stCondLst>
                                  <p:childTnLst>
                                    <p:animMotion origin="layout" path="M 0.08437 1.85185E-6 L 0.96007 1.85185E-6 " pathEditMode="relative" rAng="0" ptsTypes="AA">
                                      <p:cBhvr>
                                        <p:cTn id="86" dur="20000" fill="hold"/>
                                        <p:tgtEl>
                                          <p:spTgt spid="220"/>
                                        </p:tgtEl>
                                        <p:attrNameLst>
                                          <p:attrName>ppt_x</p:attrName>
                                          <p:attrName>ppt_y</p:attrName>
                                        </p:attrNameLst>
                                      </p:cBhvr>
                                      <p:rCtr x="43785" y="0"/>
                                    </p:animMotion>
                                  </p:childTnLst>
                                </p:cTn>
                              </p:par>
                              <p:par>
                                <p:cTn id="87" presetID="0" presetClass="path" presetSubtype="0" fill="hold" grpId="0" nodeType="withEffect">
                                  <p:stCondLst>
                                    <p:cond delay="0"/>
                                  </p:stCondLst>
                                  <p:childTnLst>
                                    <p:animMotion origin="layout" path="M -0.28073 -0.04352 L 0.82222 -0.04352 " pathEditMode="relative" rAng="0" ptsTypes="AA">
                                      <p:cBhvr>
                                        <p:cTn id="88" dur="20000" fill="hold"/>
                                        <p:tgtEl>
                                          <p:spTgt spid="230"/>
                                        </p:tgtEl>
                                        <p:attrNameLst>
                                          <p:attrName>ppt_x</p:attrName>
                                          <p:attrName>ppt_y</p:attrName>
                                        </p:attrNameLst>
                                      </p:cBhvr>
                                      <p:rCtr x="55156" y="0"/>
                                    </p:animMotion>
                                  </p:childTnLst>
                                </p:cTn>
                              </p:par>
                              <p:par>
                                <p:cTn id="89" presetID="0" presetClass="path" presetSubtype="0" fill="hold" grpId="0" nodeType="withEffect">
                                  <p:stCondLst>
                                    <p:cond delay="0"/>
                                  </p:stCondLst>
                                  <p:childTnLst>
                                    <p:animMotion origin="layout" path="M -0.14288 -2.96296E-6 L 0.96007 -2.96296E-6 " pathEditMode="relative" rAng="0" ptsTypes="AA">
                                      <p:cBhvr>
                                        <p:cTn id="90" dur="20000" fill="hold"/>
                                        <p:tgtEl>
                                          <p:spTgt spid="238"/>
                                        </p:tgtEl>
                                        <p:attrNameLst>
                                          <p:attrName>ppt_x</p:attrName>
                                          <p:attrName>ppt_y</p:attrName>
                                        </p:attrNameLst>
                                      </p:cBhvr>
                                      <p:rCtr x="55139" y="0"/>
                                    </p:animMotion>
                                  </p:childTnLst>
                                </p:cTn>
                              </p:par>
                              <p:par>
                                <p:cTn id="91" presetID="0" presetClass="path" presetSubtype="0" fill="hold" grpId="0" nodeType="withEffect">
                                  <p:stCondLst>
                                    <p:cond delay="0"/>
                                  </p:stCondLst>
                                  <p:childTnLst>
                                    <p:animMotion origin="layout" path="M -0.37396 3.33333E-6 L 0.96007 3.33333E-6 " pathEditMode="relative" rAng="0" ptsTypes="AA">
                                      <p:cBhvr>
                                        <p:cTn id="92" dur="20000" fill="hold"/>
                                        <p:tgtEl>
                                          <p:spTgt spid="243"/>
                                        </p:tgtEl>
                                        <p:attrNameLst>
                                          <p:attrName>ppt_x</p:attrName>
                                          <p:attrName>ppt_y</p:attrName>
                                        </p:attrNameLst>
                                      </p:cBhvr>
                                      <p:rCtr x="66701" y="0"/>
                                    </p:animMotion>
                                  </p:childTnLst>
                                </p:cTn>
                              </p:par>
                              <p:par>
                                <p:cTn id="93" presetID="0" presetClass="path" presetSubtype="0" fill="hold" grpId="0" nodeType="withEffect">
                                  <p:stCondLst>
                                    <p:cond delay="0"/>
                                  </p:stCondLst>
                                  <p:childTnLst>
                                    <p:animMotion origin="layout" path="M 0.1559 -3.7037E-7 L 0.96007 -3.7037E-7 " pathEditMode="relative" rAng="0" ptsTypes="AA">
                                      <p:cBhvr>
                                        <p:cTn id="94" dur="20000" fill="hold"/>
                                        <p:tgtEl>
                                          <p:spTgt spid="248"/>
                                        </p:tgtEl>
                                        <p:attrNameLst>
                                          <p:attrName>ppt_x</p:attrName>
                                          <p:attrName>ppt_y</p:attrName>
                                        </p:attrNameLst>
                                      </p:cBhvr>
                                      <p:rCtr x="40208" y="0"/>
                                    </p:animMotion>
                                  </p:childTnLst>
                                </p:cTn>
                              </p:par>
                              <p:par>
                                <p:cTn id="95" presetID="0" presetClass="path" presetSubtype="0" fill="hold" grpId="0" nodeType="withEffect">
                                  <p:stCondLst>
                                    <p:cond delay="0"/>
                                  </p:stCondLst>
                                  <p:childTnLst>
                                    <p:animMotion origin="layout" path="M -0.14288 -2.96296E-6 L 0.96007 -2.96296E-6 " pathEditMode="relative" rAng="0" ptsTypes="AA">
                                      <p:cBhvr>
                                        <p:cTn id="96" dur="20000" fill="hold"/>
                                        <p:tgtEl>
                                          <p:spTgt spid="254"/>
                                        </p:tgtEl>
                                        <p:attrNameLst>
                                          <p:attrName>ppt_x</p:attrName>
                                          <p:attrName>ppt_y</p:attrName>
                                        </p:attrNameLst>
                                      </p:cBhvr>
                                      <p:rCtr x="55139" y="0"/>
                                    </p:animMotion>
                                  </p:childTnLst>
                                </p:cTn>
                              </p:par>
                              <p:par>
                                <p:cTn id="97" presetID="0" presetClass="path" presetSubtype="0" fill="hold" grpId="0" nodeType="withEffect">
                                  <p:stCondLst>
                                    <p:cond delay="0"/>
                                  </p:stCondLst>
                                  <p:childTnLst>
                                    <p:animMotion origin="layout" path="M -0.26615 -4.44444E-6 L 0.96007 -4.44444E-6 " pathEditMode="relative" rAng="0" ptsTypes="AA">
                                      <p:cBhvr>
                                        <p:cTn id="98" dur="20000" fill="hold"/>
                                        <p:tgtEl>
                                          <p:spTgt spid="255"/>
                                        </p:tgtEl>
                                        <p:attrNameLst>
                                          <p:attrName>ppt_x</p:attrName>
                                          <p:attrName>ppt_y</p:attrName>
                                        </p:attrNameLst>
                                      </p:cBhvr>
                                      <p:rCtr x="61302" y="0"/>
                                    </p:animMotion>
                                  </p:childTnLst>
                                </p:cTn>
                              </p:par>
                              <p:par>
                                <p:cTn id="99" presetID="0" presetClass="path" presetSubtype="0" fill="hold" grpId="0" nodeType="withEffect">
                                  <p:stCondLst>
                                    <p:cond delay="0"/>
                                  </p:stCondLst>
                                  <p:childTnLst>
                                    <p:animMotion origin="layout" path="M -0.27031 3.7037E-6 L 0.96007 3.7037E-6 " pathEditMode="relative" rAng="0" ptsTypes="AA">
                                      <p:cBhvr>
                                        <p:cTn id="100" dur="20000" fill="hold"/>
                                        <p:tgtEl>
                                          <p:spTgt spid="257"/>
                                        </p:tgtEl>
                                        <p:attrNameLst>
                                          <p:attrName>ppt_x</p:attrName>
                                          <p:attrName>ppt_y</p:attrName>
                                        </p:attrNameLst>
                                      </p:cBhvr>
                                      <p:rCtr x="61510" y="0"/>
                                    </p:animMotion>
                                  </p:childTnLst>
                                </p:cTn>
                              </p:par>
                              <p:par>
                                <p:cTn id="101" presetID="0" presetClass="path" presetSubtype="0" fill="hold" grpId="0" nodeType="withEffect">
                                  <p:stCondLst>
                                    <p:cond delay="0"/>
                                  </p:stCondLst>
                                  <p:childTnLst>
                                    <p:animMotion origin="layout" path="M -0.37396 3.33333E-6 L 0.96007 3.33333E-6 " pathEditMode="relative" rAng="0" ptsTypes="AA">
                                      <p:cBhvr>
                                        <p:cTn id="102" dur="20000" fill="hold"/>
                                        <p:tgtEl>
                                          <p:spTgt spid="259"/>
                                        </p:tgtEl>
                                        <p:attrNameLst>
                                          <p:attrName>ppt_x</p:attrName>
                                          <p:attrName>ppt_y</p:attrName>
                                        </p:attrNameLst>
                                      </p:cBhvr>
                                      <p:rCtr x="66701" y="0"/>
                                    </p:animMotion>
                                  </p:childTnLst>
                                </p:cTn>
                              </p:par>
                              <p:par>
                                <p:cTn id="103" presetID="0" presetClass="path" presetSubtype="0" fill="hold" grpId="0" nodeType="withEffect">
                                  <p:stCondLst>
                                    <p:cond delay="0"/>
                                  </p:stCondLst>
                                  <p:childTnLst>
                                    <p:animMotion origin="layout" path="M 0.08437 1.85185E-6 L 0.96007 1.85185E-6 " pathEditMode="relative" rAng="0" ptsTypes="AA">
                                      <p:cBhvr>
                                        <p:cTn id="104" dur="20000" fill="hold"/>
                                        <p:tgtEl>
                                          <p:spTgt spid="260"/>
                                        </p:tgtEl>
                                        <p:attrNameLst>
                                          <p:attrName>ppt_x</p:attrName>
                                          <p:attrName>ppt_y</p:attrName>
                                        </p:attrNameLst>
                                      </p:cBhvr>
                                      <p:rCtr x="43785" y="0"/>
                                    </p:animMotion>
                                  </p:childTnLst>
                                </p:cTn>
                              </p:par>
                              <p:par>
                                <p:cTn id="105" presetID="0" presetClass="path" presetSubtype="0" fill="hold" grpId="0" nodeType="withEffect">
                                  <p:stCondLst>
                                    <p:cond delay="0"/>
                                  </p:stCondLst>
                                  <p:childTnLst>
                                    <p:animMotion origin="layout" path="M -0.14288 -2.96296E-6 L 0.96007 -2.96296E-6 " pathEditMode="relative" rAng="0" ptsTypes="AA">
                                      <p:cBhvr>
                                        <p:cTn id="106" dur="20000" fill="hold"/>
                                        <p:tgtEl>
                                          <p:spTgt spid="262"/>
                                        </p:tgtEl>
                                        <p:attrNameLst>
                                          <p:attrName>ppt_x</p:attrName>
                                          <p:attrName>ppt_y</p:attrName>
                                        </p:attrNameLst>
                                      </p:cBhvr>
                                      <p:rCtr x="55139" y="0"/>
                                    </p:animMotion>
                                  </p:childTnLst>
                                </p:cTn>
                              </p:par>
                              <p:par>
                                <p:cTn id="107" presetID="0" presetClass="path" presetSubtype="0" fill="hold" grpId="0" nodeType="withEffect">
                                  <p:stCondLst>
                                    <p:cond delay="0"/>
                                  </p:stCondLst>
                                  <p:childTnLst>
                                    <p:animMotion origin="layout" path="M -0.14288 -2.96296E-6 L 0.96007 -2.96296E-6 " pathEditMode="relative" rAng="0" ptsTypes="AA">
                                      <p:cBhvr>
                                        <p:cTn id="108" dur="20000" fill="hold"/>
                                        <p:tgtEl>
                                          <p:spTgt spid="270"/>
                                        </p:tgtEl>
                                        <p:attrNameLst>
                                          <p:attrName>ppt_x</p:attrName>
                                          <p:attrName>ppt_y</p:attrName>
                                        </p:attrNameLst>
                                      </p:cBhvr>
                                      <p:rCtr x="55139" y="0"/>
                                    </p:animMotion>
                                  </p:childTnLst>
                                </p:cTn>
                              </p:par>
                              <p:par>
                                <p:cTn id="109" presetID="0" presetClass="path" presetSubtype="0" fill="hold" grpId="0" nodeType="withEffect">
                                  <p:stCondLst>
                                    <p:cond delay="0"/>
                                  </p:stCondLst>
                                  <p:childTnLst>
                                    <p:animMotion origin="layout" path="M -0.14288 -2.96296E-6 L 0.96007 -2.96296E-6 " pathEditMode="relative" rAng="0" ptsTypes="AA">
                                      <p:cBhvr>
                                        <p:cTn id="110" dur="20000" fill="hold"/>
                                        <p:tgtEl>
                                          <p:spTgt spid="286"/>
                                        </p:tgtEl>
                                        <p:attrNameLst>
                                          <p:attrName>ppt_x</p:attrName>
                                          <p:attrName>ppt_y</p:attrName>
                                        </p:attrNameLst>
                                      </p:cBhvr>
                                      <p:rCtr x="55139" y="0"/>
                                    </p:animMotion>
                                  </p:childTnLst>
                                </p:cTn>
                              </p:par>
                              <p:par>
                                <p:cTn id="111" presetID="0" presetClass="path" presetSubtype="0" fill="hold" grpId="0" nodeType="withEffect">
                                  <p:stCondLst>
                                    <p:cond delay="0"/>
                                  </p:stCondLst>
                                  <p:childTnLst>
                                    <p:animMotion origin="layout" path="M 0.08437 1.85185E-6 L 0.96007 1.85185E-6 " pathEditMode="relative" rAng="0" ptsTypes="AA">
                                      <p:cBhvr>
                                        <p:cTn id="112" dur="20000" fill="hold"/>
                                        <p:tgtEl>
                                          <p:spTgt spid="292"/>
                                        </p:tgtEl>
                                        <p:attrNameLst>
                                          <p:attrName>ppt_x</p:attrName>
                                          <p:attrName>ppt_y</p:attrName>
                                        </p:attrNameLst>
                                      </p:cBhvr>
                                      <p:rCtr x="43785" y="0"/>
                                    </p:animMotion>
                                  </p:childTnLst>
                                </p:cTn>
                              </p:par>
                              <p:par>
                                <p:cTn id="113" presetID="0" presetClass="path" presetSubtype="0" fill="hold" grpId="0" nodeType="withEffect">
                                  <p:stCondLst>
                                    <p:cond delay="0"/>
                                  </p:stCondLst>
                                  <p:childTnLst>
                                    <p:animMotion origin="layout" path="M 0.08437 1.85185E-6 L 0.96007 1.85185E-6 " pathEditMode="relative" rAng="0" ptsTypes="AA">
                                      <p:cBhvr>
                                        <p:cTn id="114" dur="20000" fill="hold"/>
                                        <p:tgtEl>
                                          <p:spTgt spid="300"/>
                                        </p:tgtEl>
                                        <p:attrNameLst>
                                          <p:attrName>ppt_x</p:attrName>
                                          <p:attrName>ppt_y</p:attrName>
                                        </p:attrNameLst>
                                      </p:cBhvr>
                                      <p:rCtr x="43785" y="0"/>
                                    </p:animMotion>
                                  </p:childTnLst>
                                </p:cTn>
                              </p:par>
                              <p:par>
                                <p:cTn id="115" presetID="0" presetClass="path" presetSubtype="0" fill="hold" grpId="0" nodeType="withEffect">
                                  <p:stCondLst>
                                    <p:cond delay="0"/>
                                  </p:stCondLst>
                                  <p:childTnLst>
                                    <p:animMotion origin="layout" path="M 0.08437 1.85185E-6 L 0.96007 1.85185E-6 " pathEditMode="relative" rAng="0" ptsTypes="AA">
                                      <p:cBhvr>
                                        <p:cTn id="116" dur="20000" fill="hold"/>
                                        <p:tgtEl>
                                          <p:spTgt spid="308"/>
                                        </p:tgtEl>
                                        <p:attrNameLst>
                                          <p:attrName>ppt_x</p:attrName>
                                          <p:attrName>ppt_y</p:attrName>
                                        </p:attrNameLst>
                                      </p:cBhvr>
                                      <p:rCtr x="43785" y="0"/>
                                    </p:animMotion>
                                  </p:childTnLst>
                                </p:cTn>
                              </p:par>
                              <p:par>
                                <p:cTn id="117" presetID="0" presetClass="path" presetSubtype="0" fill="hold" grpId="0" nodeType="withEffect">
                                  <p:stCondLst>
                                    <p:cond delay="0"/>
                                  </p:stCondLst>
                                  <p:childTnLst>
                                    <p:animMotion origin="layout" path="M -0.27031 3.7037E-6 L 0.96007 3.7037E-6 " pathEditMode="relative" rAng="0" ptsTypes="AA">
                                      <p:cBhvr>
                                        <p:cTn id="118" dur="20000" fill="hold"/>
                                        <p:tgtEl>
                                          <p:spTgt spid="321"/>
                                        </p:tgtEl>
                                        <p:attrNameLst>
                                          <p:attrName>ppt_x</p:attrName>
                                          <p:attrName>ppt_y</p:attrName>
                                        </p:attrNameLst>
                                      </p:cBhvr>
                                      <p:rCtr x="61510" y="0"/>
                                    </p:animMotion>
                                  </p:childTnLst>
                                </p:cTn>
                              </p:par>
                              <p:par>
                                <p:cTn id="119" presetID="0" presetClass="path" presetSubtype="0" fill="hold" grpId="0" nodeType="withEffect">
                                  <p:stCondLst>
                                    <p:cond delay="0"/>
                                  </p:stCondLst>
                                  <p:childTnLst>
                                    <p:animMotion origin="layout" path="M 0.08437 1.85185E-6 L 0.96007 1.85185E-6 " pathEditMode="relative" rAng="0" ptsTypes="AA">
                                      <p:cBhvr>
                                        <p:cTn id="120" dur="20000" fill="hold"/>
                                        <p:tgtEl>
                                          <p:spTgt spid="324"/>
                                        </p:tgtEl>
                                        <p:attrNameLst>
                                          <p:attrName>ppt_x</p:attrName>
                                          <p:attrName>ppt_y</p:attrName>
                                        </p:attrNameLst>
                                      </p:cBhvr>
                                      <p:rCtr x="43785" y="0"/>
                                    </p:animMotion>
                                  </p:childTnLst>
                                </p:cTn>
                              </p:par>
                              <p:par>
                                <p:cTn id="121" presetID="0" presetClass="path" presetSubtype="0" fill="hold" grpId="0" nodeType="withEffect">
                                  <p:stCondLst>
                                    <p:cond delay="0"/>
                                  </p:stCondLst>
                                  <p:childTnLst>
                                    <p:animMotion origin="layout" path="M -0.26615 -4.44444E-6 L 0.96007 -4.44444E-6 " pathEditMode="relative" rAng="0" ptsTypes="AA">
                                      <p:cBhvr>
                                        <p:cTn id="122" dur="20000" fill="hold"/>
                                        <p:tgtEl>
                                          <p:spTgt spid="327"/>
                                        </p:tgtEl>
                                        <p:attrNameLst>
                                          <p:attrName>ppt_x</p:attrName>
                                          <p:attrName>ppt_y</p:attrName>
                                        </p:attrNameLst>
                                      </p:cBhvr>
                                      <p:rCtr x="61302" y="0"/>
                                    </p:animMotion>
                                  </p:childTnLst>
                                </p:cTn>
                              </p:par>
                              <p:par>
                                <p:cTn id="123" presetID="0" presetClass="path" presetSubtype="0" fill="hold" grpId="0" nodeType="withEffect">
                                  <p:stCondLst>
                                    <p:cond delay="0"/>
                                  </p:stCondLst>
                                  <p:childTnLst>
                                    <p:animMotion origin="layout" path="M -0.37396 3.33333E-6 L 0.96007 3.33333E-6 " pathEditMode="relative" rAng="0" ptsTypes="AA">
                                      <p:cBhvr>
                                        <p:cTn id="124" dur="20000" fill="hold"/>
                                        <p:tgtEl>
                                          <p:spTgt spid="331"/>
                                        </p:tgtEl>
                                        <p:attrNameLst>
                                          <p:attrName>ppt_x</p:attrName>
                                          <p:attrName>ppt_y</p:attrName>
                                        </p:attrNameLst>
                                      </p:cBhvr>
                                      <p:rCtr x="66701" y="0"/>
                                    </p:animMotion>
                                  </p:childTnLst>
                                </p:cTn>
                              </p:par>
                              <p:par>
                                <p:cTn id="125" presetID="0" presetClass="path" presetSubtype="0" fill="hold" grpId="0" nodeType="withEffect">
                                  <p:stCondLst>
                                    <p:cond delay="0"/>
                                  </p:stCondLst>
                                  <p:childTnLst>
                                    <p:animMotion origin="layout" path="M 0.08437 1.85185E-6 L 0.96007 1.85185E-6 " pathEditMode="relative" rAng="0" ptsTypes="AA">
                                      <p:cBhvr>
                                        <p:cTn id="126" dur="20000" fill="hold"/>
                                        <p:tgtEl>
                                          <p:spTgt spid="332"/>
                                        </p:tgtEl>
                                        <p:attrNameLst>
                                          <p:attrName>ppt_x</p:attrName>
                                          <p:attrName>ppt_y</p:attrName>
                                        </p:attrNameLst>
                                      </p:cBhvr>
                                      <p:rCtr x="43785" y="0"/>
                                    </p:animMotion>
                                  </p:childTnLst>
                                </p:cTn>
                              </p:par>
                              <p:par>
                                <p:cTn id="127" presetID="0" presetClass="path" presetSubtype="0" fill="hold" grpId="0" nodeType="withEffect">
                                  <p:stCondLst>
                                    <p:cond delay="0"/>
                                  </p:stCondLst>
                                  <p:childTnLst>
                                    <p:animMotion origin="layout" path="M -0.14288 -2.96296E-6 L 0.96007 -2.96296E-6 " pathEditMode="relative" rAng="0" ptsTypes="AA">
                                      <p:cBhvr>
                                        <p:cTn id="128" dur="20000" fill="hold"/>
                                        <p:tgtEl>
                                          <p:spTgt spid="334"/>
                                        </p:tgtEl>
                                        <p:attrNameLst>
                                          <p:attrName>ppt_x</p:attrName>
                                          <p:attrName>ppt_y</p:attrName>
                                        </p:attrNameLst>
                                      </p:cBhvr>
                                      <p:rCtr x="55139" y="0"/>
                                    </p:animMotion>
                                  </p:childTnLst>
                                </p:cTn>
                              </p:par>
                              <p:par>
                                <p:cTn id="129" presetID="0" presetClass="path" presetSubtype="0" fill="hold" grpId="0" nodeType="withEffect">
                                  <p:stCondLst>
                                    <p:cond delay="0"/>
                                  </p:stCondLst>
                                  <p:childTnLst>
                                    <p:animMotion origin="layout" path="M -0.26615 -4.44444E-6 L 0.96007 -4.44444E-6 " pathEditMode="relative" rAng="0" ptsTypes="AA">
                                      <p:cBhvr>
                                        <p:cTn id="130" dur="20000" fill="hold"/>
                                        <p:tgtEl>
                                          <p:spTgt spid="335"/>
                                        </p:tgtEl>
                                        <p:attrNameLst>
                                          <p:attrName>ppt_x</p:attrName>
                                          <p:attrName>ppt_y</p:attrName>
                                        </p:attrNameLst>
                                      </p:cBhvr>
                                      <p:rCtr x="61302" y="0"/>
                                    </p:animMotion>
                                  </p:childTnLst>
                                </p:cTn>
                              </p:par>
                              <p:par>
                                <p:cTn id="131" presetID="0" presetClass="path" presetSubtype="0" fill="hold" grpId="0" nodeType="withEffect">
                                  <p:stCondLst>
                                    <p:cond delay="0"/>
                                  </p:stCondLst>
                                  <p:childTnLst>
                                    <p:animMotion origin="layout" path="M -0.04566 1.85185E-6 L 0.96007 1.85185E-6 " pathEditMode="relative" rAng="0" ptsTypes="AA">
                                      <p:cBhvr>
                                        <p:cTn id="132" dur="20000" fill="hold"/>
                                        <p:tgtEl>
                                          <p:spTgt spid="338"/>
                                        </p:tgtEl>
                                        <p:attrNameLst>
                                          <p:attrName>ppt_x</p:attrName>
                                          <p:attrName>ppt_y</p:attrName>
                                        </p:attrNameLst>
                                      </p:cBhvr>
                                      <p:rCtr x="50278" y="0"/>
                                    </p:animMotion>
                                  </p:childTnLst>
                                </p:cTn>
                              </p:par>
                              <p:par>
                                <p:cTn id="133" presetID="0" presetClass="path" presetSubtype="0" fill="hold" grpId="0" nodeType="withEffect">
                                  <p:stCondLst>
                                    <p:cond delay="0"/>
                                  </p:stCondLst>
                                  <p:childTnLst>
                                    <p:animMotion origin="layout" path="M -0.37396 3.33333E-6 L 0.96007 3.33333E-6 " pathEditMode="relative" rAng="0" ptsTypes="AA">
                                      <p:cBhvr>
                                        <p:cTn id="134" dur="20000" fill="hold"/>
                                        <p:tgtEl>
                                          <p:spTgt spid="339"/>
                                        </p:tgtEl>
                                        <p:attrNameLst>
                                          <p:attrName>ppt_x</p:attrName>
                                          <p:attrName>ppt_y</p:attrName>
                                        </p:attrNameLst>
                                      </p:cBhvr>
                                      <p:rCtr x="66701" y="0"/>
                                    </p:animMotion>
                                  </p:childTnLst>
                                </p:cTn>
                              </p:par>
                              <p:par>
                                <p:cTn id="135" presetID="0" presetClass="path" presetSubtype="0" fill="hold" grpId="0" nodeType="withEffect">
                                  <p:stCondLst>
                                    <p:cond delay="0"/>
                                  </p:stCondLst>
                                  <p:childTnLst>
                                    <p:animMotion origin="layout" path="M 0.08437 1.85185E-6 L 0.96007 1.85185E-6 " pathEditMode="relative" rAng="0" ptsTypes="AA">
                                      <p:cBhvr>
                                        <p:cTn id="136" dur="20000" fill="hold"/>
                                        <p:tgtEl>
                                          <p:spTgt spid="340"/>
                                        </p:tgtEl>
                                        <p:attrNameLst>
                                          <p:attrName>ppt_x</p:attrName>
                                          <p:attrName>ppt_y</p:attrName>
                                        </p:attrNameLst>
                                      </p:cBhvr>
                                      <p:rCtr x="43785" y="0"/>
                                    </p:animMotion>
                                  </p:childTnLst>
                                </p:cTn>
                              </p:par>
                              <p:par>
                                <p:cTn id="137" presetID="0" presetClass="path" presetSubtype="0" fill="hold" grpId="0" nodeType="withEffect">
                                  <p:stCondLst>
                                    <p:cond delay="0"/>
                                  </p:stCondLst>
                                  <p:childTnLst>
                                    <p:animMotion origin="layout" path="M -0.26615 -4.44444E-6 L 0.96007 -4.44444E-6 " pathEditMode="relative" rAng="0" ptsTypes="AA">
                                      <p:cBhvr>
                                        <p:cTn id="138" dur="20000" fill="hold"/>
                                        <p:tgtEl>
                                          <p:spTgt spid="343"/>
                                        </p:tgtEl>
                                        <p:attrNameLst>
                                          <p:attrName>ppt_x</p:attrName>
                                          <p:attrName>ppt_y</p:attrName>
                                        </p:attrNameLst>
                                      </p:cBhvr>
                                      <p:rCtr x="61302" y="0"/>
                                    </p:animMotion>
                                  </p:childTnLst>
                                </p:cTn>
                              </p:par>
                              <p:par>
                                <p:cTn id="139" presetID="0" presetClass="path" presetSubtype="0" fill="hold" grpId="0" nodeType="withEffect">
                                  <p:stCondLst>
                                    <p:cond delay="0"/>
                                  </p:stCondLst>
                                  <p:childTnLst>
                                    <p:animMotion origin="layout" path="M 0.08437 1.85185E-6 L 0.96007 1.85185E-6 " pathEditMode="relative" rAng="0" ptsTypes="AA">
                                      <p:cBhvr>
                                        <p:cTn id="140" dur="20000" fill="hold"/>
                                        <p:tgtEl>
                                          <p:spTgt spid="348"/>
                                        </p:tgtEl>
                                        <p:attrNameLst>
                                          <p:attrName>ppt_x</p:attrName>
                                          <p:attrName>ppt_y</p:attrName>
                                        </p:attrNameLst>
                                      </p:cBhvr>
                                      <p:rCtr x="43785" y="0"/>
                                    </p:animMotion>
                                  </p:childTnLst>
                                </p:cTn>
                              </p:par>
                              <p:par>
                                <p:cTn id="141" presetID="0" presetClass="path" presetSubtype="0" fill="hold" grpId="0" nodeType="withEffect">
                                  <p:stCondLst>
                                    <p:cond delay="0"/>
                                  </p:stCondLst>
                                  <p:childTnLst>
                                    <p:animMotion origin="layout" path="M -0.14288 -2.96296E-6 L 0.96007 -2.96296E-6 " pathEditMode="relative" rAng="0" ptsTypes="AA">
                                      <p:cBhvr>
                                        <p:cTn id="142" dur="20000" fill="hold"/>
                                        <p:tgtEl>
                                          <p:spTgt spid="350"/>
                                        </p:tgtEl>
                                        <p:attrNameLst>
                                          <p:attrName>ppt_x</p:attrName>
                                          <p:attrName>ppt_y</p:attrName>
                                        </p:attrNameLst>
                                      </p:cBhvr>
                                      <p:rCtr x="55139" y="0"/>
                                    </p:animMotion>
                                  </p:childTnLst>
                                </p:cTn>
                              </p:par>
                              <p:par>
                                <p:cTn id="143" presetID="0" presetClass="path" presetSubtype="0" fill="hold" grpId="0" nodeType="withEffect">
                                  <p:stCondLst>
                                    <p:cond delay="0"/>
                                  </p:stCondLst>
                                  <p:childTnLst>
                                    <p:animMotion origin="layout" path="M 0.1559 -3.7037E-7 L 0.96007 -3.7037E-7 " pathEditMode="relative" rAng="0" ptsTypes="AA">
                                      <p:cBhvr>
                                        <p:cTn id="144" dur="20000" fill="hold"/>
                                        <p:tgtEl>
                                          <p:spTgt spid="352"/>
                                        </p:tgtEl>
                                        <p:attrNameLst>
                                          <p:attrName>ppt_x</p:attrName>
                                          <p:attrName>ppt_y</p:attrName>
                                        </p:attrNameLst>
                                      </p:cBhvr>
                                      <p:rCtr x="40208" y="0"/>
                                    </p:animMotion>
                                  </p:childTnLst>
                                </p:cTn>
                              </p:par>
                              <p:par>
                                <p:cTn id="145" presetID="0" presetClass="path" presetSubtype="0" fill="hold" grpId="0" nodeType="withEffect">
                                  <p:stCondLst>
                                    <p:cond delay="0"/>
                                  </p:stCondLst>
                                  <p:childTnLst>
                                    <p:animMotion origin="layout" path="M -0.04566 1.85185E-6 L 0.96007 1.85185E-6 " pathEditMode="relative" rAng="0" ptsTypes="AA">
                                      <p:cBhvr>
                                        <p:cTn id="146" dur="20000" fill="hold"/>
                                        <p:tgtEl>
                                          <p:spTgt spid="354"/>
                                        </p:tgtEl>
                                        <p:attrNameLst>
                                          <p:attrName>ppt_x</p:attrName>
                                          <p:attrName>ppt_y</p:attrName>
                                        </p:attrNameLst>
                                      </p:cBhvr>
                                      <p:rCtr x="50278" y="0"/>
                                    </p:animMotion>
                                  </p:childTnLst>
                                </p:cTn>
                              </p:par>
                              <p:par>
                                <p:cTn id="147" presetID="0" presetClass="path" presetSubtype="0" fill="hold" grpId="0" nodeType="withEffect">
                                  <p:stCondLst>
                                    <p:cond delay="0"/>
                                  </p:stCondLst>
                                  <p:childTnLst>
                                    <p:animMotion origin="layout" path="M 0.08437 1.85185E-6 L 0.96007 1.85185E-6 " pathEditMode="relative" rAng="0" ptsTypes="AA">
                                      <p:cBhvr>
                                        <p:cTn id="148" dur="20000" fill="hold"/>
                                        <p:tgtEl>
                                          <p:spTgt spid="356"/>
                                        </p:tgtEl>
                                        <p:attrNameLst>
                                          <p:attrName>ppt_x</p:attrName>
                                          <p:attrName>ppt_y</p:attrName>
                                        </p:attrNameLst>
                                      </p:cBhvr>
                                      <p:rCtr x="43785" y="0"/>
                                    </p:animMotion>
                                  </p:childTnLst>
                                </p:cTn>
                              </p:par>
                              <p:par>
                                <p:cTn id="149" presetID="0" presetClass="path" presetSubtype="0" fill="hold" grpId="0" nodeType="withEffect">
                                  <p:stCondLst>
                                    <p:cond delay="0"/>
                                  </p:stCondLst>
                                  <p:childTnLst>
                                    <p:animMotion origin="layout" path="M 0.04826 2.59259E-6 L 0.96007 2.59259E-6 " pathEditMode="relative" rAng="0" ptsTypes="AA">
                                      <p:cBhvr>
                                        <p:cTn id="150" dur="20000" fill="hold"/>
                                        <p:tgtEl>
                                          <p:spTgt spid="357"/>
                                        </p:tgtEl>
                                        <p:attrNameLst>
                                          <p:attrName>ppt_x</p:attrName>
                                          <p:attrName>ppt_y</p:attrName>
                                        </p:attrNameLst>
                                      </p:cBhvr>
                                      <p:rCtr x="45590" y="0"/>
                                    </p:animMotion>
                                  </p:childTnLst>
                                </p:cTn>
                              </p:par>
                              <p:par>
                                <p:cTn id="151" presetID="63" presetClass="path" presetSubtype="0" fill="hold" nodeType="withEffect">
                                  <p:stCondLst>
                                    <p:cond delay="0"/>
                                  </p:stCondLst>
                                  <p:childTnLst>
                                    <p:animMotion origin="layout" path="M 0 0  L 0.25 0  E" pathEditMode="relative" ptsTypes="">
                                      <p:cBhvr>
                                        <p:cTn id="152" dur="20000" spd="-100000" fill="hold"/>
                                        <p:tgtEl>
                                          <p:spTgt spid="390"/>
                                        </p:tgtEl>
                                        <p:attrNameLst>
                                          <p:attrName>ppt_x</p:attrName>
                                          <p:attrName>ppt_y</p:attrName>
                                        </p:attrNameLst>
                                      </p:cBhvr>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 grpId="0" animBg="1"/>
      <p:bldP spid="133" grpId="0" animBg="1"/>
      <p:bldP spid="134" grpId="0" animBg="1"/>
      <p:bldP spid="136" grpId="0" animBg="1"/>
      <p:bldP spid="137" grpId="0" animBg="1"/>
      <p:bldP spid="138" grpId="0" animBg="1"/>
      <p:bldP spid="141" grpId="0" animBg="1"/>
      <p:bldP spid="144" grpId="0" animBg="1"/>
      <p:bldP spid="145" grpId="0" animBg="1"/>
      <p:bldP spid="150" grpId="0" animBg="1"/>
      <p:bldP spid="151" grpId="0" animBg="1"/>
      <p:bldP spid="152" grpId="0" animBg="1"/>
      <p:bldP spid="153" grpId="0" animBg="1"/>
      <p:bldP spid="154" grpId="0" animBg="1"/>
      <p:bldP spid="157" grpId="0" animBg="1"/>
      <p:bldP spid="166" grpId="0" animBg="1"/>
      <p:bldP spid="170" grpId="0" animBg="1"/>
      <p:bldP spid="172" grpId="0" animBg="1"/>
      <p:bldP spid="174" grpId="0" animBg="1"/>
      <p:bldP spid="175" grpId="0" animBg="1"/>
      <p:bldP spid="178" grpId="0" animBg="1"/>
      <p:bldP spid="179" grpId="0" animBg="1"/>
      <p:bldP spid="180" grpId="0" animBg="1"/>
      <p:bldP spid="182" grpId="0" animBg="1"/>
      <p:bldP spid="188" grpId="0" animBg="1"/>
      <p:bldP spid="190" grpId="0" animBg="1"/>
      <p:bldP spid="192" grpId="0" animBg="1"/>
      <p:bldP spid="194" grpId="0" animBg="1"/>
      <p:bldP spid="198" grpId="0" animBg="1"/>
      <p:bldP spid="199" grpId="0" animBg="1"/>
      <p:bldP spid="200" grpId="0" animBg="1"/>
      <p:bldP spid="202" grpId="0" animBg="1"/>
      <p:bldP spid="203" grpId="0" animBg="1"/>
      <p:bldP spid="204" grpId="0" animBg="1"/>
      <p:bldP spid="206" grpId="0" animBg="1"/>
      <p:bldP spid="208" grpId="0" animBg="1"/>
      <p:bldP spid="210" grpId="0" animBg="1"/>
      <p:bldP spid="214" grpId="0" animBg="1"/>
      <p:bldP spid="215" grpId="0" animBg="1"/>
      <p:bldP spid="218" grpId="0" animBg="1"/>
      <p:bldP spid="220" grpId="0" animBg="1"/>
      <p:bldP spid="230" grpId="0" animBg="1"/>
      <p:bldP spid="238" grpId="0" animBg="1"/>
      <p:bldP spid="243" grpId="0" animBg="1"/>
      <p:bldP spid="248" grpId="0" animBg="1"/>
      <p:bldP spid="254" grpId="0" animBg="1"/>
      <p:bldP spid="255" grpId="0" animBg="1"/>
      <p:bldP spid="257" grpId="0" animBg="1"/>
      <p:bldP spid="259" grpId="0" animBg="1"/>
      <p:bldP spid="260" grpId="0" animBg="1"/>
      <p:bldP spid="262" grpId="0" animBg="1"/>
      <p:bldP spid="270" grpId="0" animBg="1"/>
      <p:bldP spid="286" grpId="0" animBg="1"/>
      <p:bldP spid="292" grpId="0" animBg="1"/>
      <p:bldP spid="300" grpId="0" animBg="1"/>
      <p:bldP spid="308" grpId="0" animBg="1"/>
      <p:bldP spid="321" grpId="0" animBg="1"/>
      <p:bldP spid="324" grpId="0" animBg="1"/>
      <p:bldP spid="327" grpId="0" animBg="1"/>
      <p:bldP spid="331" grpId="0" animBg="1"/>
      <p:bldP spid="332" grpId="0" animBg="1"/>
      <p:bldP spid="334" grpId="0" animBg="1"/>
      <p:bldP spid="335" grpId="0" animBg="1"/>
      <p:bldP spid="338" grpId="0" animBg="1"/>
      <p:bldP spid="339" grpId="0" animBg="1"/>
      <p:bldP spid="340" grpId="0" animBg="1"/>
      <p:bldP spid="343" grpId="0" animBg="1"/>
      <p:bldP spid="348" grpId="0" animBg="1"/>
      <p:bldP spid="350" grpId="0" animBg="1"/>
      <p:bldP spid="352" grpId="0" animBg="1"/>
      <p:bldP spid="354" grpId="0" animBg="1"/>
      <p:bldP spid="356" grpId="0" animBg="1"/>
      <p:bldP spid="357" grpId="0" animBg="1"/>
    </p:bld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text + chart">
    <p:spTree>
      <p:nvGrpSpPr>
        <p:cNvPr id="1" name=""/>
        <p:cNvGrpSpPr/>
        <p:nvPr/>
      </p:nvGrpSpPr>
      <p:grpSpPr>
        <a:xfrm>
          <a:off x="0" y="0"/>
          <a:ext cx="0" cy="0"/>
          <a:chOff x="0" y="0"/>
          <a:chExt cx="0" cy="0"/>
        </a:xfrm>
      </p:grpSpPr>
      <p:sp>
        <p:nvSpPr>
          <p:cNvPr id="2" name="Title 1" descr="Ideally your title should fit on one line." title="Slide title"/>
          <p:cNvSpPr>
            <a:spLocks noGrp="1"/>
          </p:cNvSpPr>
          <p:nvPr>
            <p:ph type="title"/>
          </p:nvPr>
        </p:nvSpPr>
        <p:spPr/>
        <p:txBody>
          <a:bodyPr/>
          <a:lstStyle/>
          <a:p>
            <a:r>
              <a:rPr lang="en-US" smtClean="0"/>
              <a:t>Click to edit Master title style</a:t>
            </a:r>
            <a:endParaRPr lang="en-GB"/>
          </a:p>
        </p:txBody>
      </p:sp>
      <p:sp>
        <p:nvSpPr>
          <p:cNvPr id="100" name="Date Placeholder 3"/>
          <p:cNvSpPr>
            <a:spLocks noGrp="1"/>
          </p:cNvSpPr>
          <p:nvPr>
            <p:ph type="dt" sz="half" idx="2"/>
          </p:nvPr>
        </p:nvSpPr>
        <p:spPr>
          <a:xfrm>
            <a:off x="719136" y="6480000"/>
            <a:ext cx="1871664" cy="378000"/>
          </a:xfrm>
          <a:prstGeom prst="rect">
            <a:avLst/>
          </a:prstGeom>
        </p:spPr>
        <p:txBody>
          <a:bodyPr lIns="0" tIns="0" rIns="0" bIns="0" anchor="ctr"/>
          <a:lstStyle>
            <a:lvl1pPr>
              <a:defRPr sz="800">
                <a:solidFill>
                  <a:schemeClr val="accent1"/>
                </a:solidFill>
              </a:defRPr>
            </a:lvl1pPr>
          </a:lstStyle>
          <a:p>
            <a:fld id="{B6178F0A-3EE0-4B48-8395-CF38F4590226}" type="datetime3">
              <a:rPr lang="en-GB" smtClean="0"/>
              <a:t>21 December, 2020</a:t>
            </a:fld>
            <a:endParaRPr lang="en-GB" dirty="0"/>
          </a:p>
        </p:txBody>
      </p:sp>
      <p:sp>
        <p:nvSpPr>
          <p:cNvPr id="101" name="Footer Placeholder 4"/>
          <p:cNvSpPr>
            <a:spLocks noGrp="1"/>
          </p:cNvSpPr>
          <p:nvPr>
            <p:ph type="ftr" sz="quarter" idx="3"/>
          </p:nvPr>
        </p:nvSpPr>
        <p:spPr>
          <a:xfrm>
            <a:off x="0" y="6480000"/>
            <a:ext cx="9144000" cy="378000"/>
          </a:xfrm>
          <a:prstGeom prst="rect">
            <a:avLst/>
          </a:prstGeom>
        </p:spPr>
        <p:txBody>
          <a:bodyPr lIns="0" tIns="0" rIns="0" bIns="0" anchor="ctr"/>
          <a:lstStyle>
            <a:lvl1pPr algn="ctr">
              <a:defRPr lang="en-GB"/>
            </a:lvl1pPr>
          </a:lstStyle>
          <a:p>
            <a:endParaRPr lang="en-GB"/>
          </a:p>
        </p:txBody>
      </p:sp>
      <p:sp>
        <p:nvSpPr>
          <p:cNvPr id="103" name="Slide Number Placeholder 5"/>
          <p:cNvSpPr>
            <a:spLocks noGrp="1"/>
          </p:cNvSpPr>
          <p:nvPr>
            <p:ph type="sldNum" sz="quarter" idx="4"/>
          </p:nvPr>
        </p:nvSpPr>
        <p:spPr>
          <a:xfrm>
            <a:off x="8279567" y="6480000"/>
            <a:ext cx="360002" cy="378000"/>
          </a:xfrm>
          <a:prstGeom prst="rect">
            <a:avLst/>
          </a:prstGeom>
        </p:spPr>
        <p:txBody>
          <a:bodyPr lIns="0" tIns="0" rIns="0" bIns="0" anchor="ctr"/>
          <a:lstStyle>
            <a:lvl1pPr algn="r">
              <a:defRPr sz="800">
                <a:solidFill>
                  <a:schemeClr val="accent1"/>
                </a:solidFill>
              </a:defRPr>
            </a:lvl1pPr>
          </a:lstStyle>
          <a:p>
            <a:fld id="{71F9F866-B438-9445-8D9F-1F8FF6608833}" type="slidenum">
              <a:rPr lang="en-GB" smtClean="0"/>
              <a:pPr/>
              <a:t>‹#›</a:t>
            </a:fld>
            <a:endParaRPr lang="en-GB" dirty="0"/>
          </a:p>
        </p:txBody>
      </p:sp>
      <p:sp>
        <p:nvSpPr>
          <p:cNvPr id="4" name="Text Placeholder 3"/>
          <p:cNvSpPr>
            <a:spLocks noGrp="1"/>
          </p:cNvSpPr>
          <p:nvPr>
            <p:ph type="body" sz="quarter" idx="16"/>
          </p:nvPr>
        </p:nvSpPr>
        <p:spPr>
          <a:xfrm>
            <a:off x="720725" y="2160588"/>
            <a:ext cx="3603625" cy="719137"/>
          </a:xfrm>
        </p:spPr>
        <p:txBody>
          <a:bodyPr/>
          <a:lstStyle>
            <a:lvl1pPr>
              <a:defRPr>
                <a:latin typeface="Franklin Gothic Medium" panose="020B0603020102020204" pitchFamily="34" charset="0"/>
              </a:defRPr>
            </a:lvl1pPr>
          </a:lstStyle>
          <a:p>
            <a:pPr lvl="0"/>
            <a:r>
              <a:rPr lang="en-US" dirty="0" smtClean="0"/>
              <a:t>Click to edit Master text styles</a:t>
            </a:r>
          </a:p>
        </p:txBody>
      </p:sp>
      <p:sp>
        <p:nvSpPr>
          <p:cNvPr id="6" name="Text Placeholder 5"/>
          <p:cNvSpPr>
            <a:spLocks noGrp="1"/>
          </p:cNvSpPr>
          <p:nvPr>
            <p:ph type="body" sz="quarter" idx="17"/>
          </p:nvPr>
        </p:nvSpPr>
        <p:spPr>
          <a:xfrm>
            <a:off x="720725" y="2879725"/>
            <a:ext cx="3603625" cy="360045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spTree>
    <p:extLst>
      <p:ext uri="{BB962C8B-B14F-4D97-AF65-F5344CB8AC3E}">
        <p14:creationId xmlns:p14="http://schemas.microsoft.com/office/powerpoint/2010/main" val="2016543680"/>
      </p:ext>
    </p:extLst>
  </p:cSld>
  <p:clrMapOvr>
    <a:masterClrMapping/>
  </p:clrMapOvr>
  <p:timing>
    <p:tnLst>
      <p:par>
        <p:cTn id="1" dur="indefinite" restart="never" nodeType="tmRoot"/>
      </p:par>
    </p:tnLst>
  </p:timing>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41_Custom Layout">
    <p:spTree>
      <p:nvGrpSpPr>
        <p:cNvPr id="1" name=""/>
        <p:cNvGrpSpPr/>
        <p:nvPr/>
      </p:nvGrpSpPr>
      <p:grpSpPr>
        <a:xfrm>
          <a:off x="0" y="0"/>
          <a:ext cx="0" cy="0"/>
          <a:chOff x="0" y="0"/>
          <a:chExt cx="0" cy="0"/>
        </a:xfrm>
      </p:grpSpPr>
      <p:pic>
        <p:nvPicPr>
          <p:cNvPr id="2" name="Picture 1" descr="techno-green.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rot="11827877">
            <a:off x="-4049235" y="-692955"/>
            <a:ext cx="17965328" cy="16662813"/>
          </a:xfrm>
          <a:prstGeom prst="rect">
            <a:avLst/>
          </a:prstGeom>
        </p:spPr>
      </p:pic>
      <p:sp>
        <p:nvSpPr>
          <p:cNvPr id="114" name="Chevron 113"/>
          <p:cNvSpPr/>
          <p:nvPr userDrawn="1"/>
        </p:nvSpPr>
        <p:spPr>
          <a:xfrm>
            <a:off x="2742600" y="98414"/>
            <a:ext cx="360000" cy="360000"/>
          </a:xfrm>
          <a:prstGeom prst="chevron">
            <a:avLst/>
          </a:prstGeom>
          <a:noFill/>
          <a:ln w="3175">
            <a:solidFill>
              <a:schemeClr val="accent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22" name="Chevron 121"/>
          <p:cNvSpPr/>
          <p:nvPr userDrawn="1"/>
        </p:nvSpPr>
        <p:spPr>
          <a:xfrm>
            <a:off x="5017789" y="98414"/>
            <a:ext cx="360000" cy="360000"/>
          </a:xfrm>
          <a:prstGeom prst="chevron">
            <a:avLst/>
          </a:prstGeom>
          <a:noFill/>
          <a:ln w="3175">
            <a:solidFill>
              <a:schemeClr val="accent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31" name="Chevron 130"/>
          <p:cNvSpPr/>
          <p:nvPr userDrawn="1"/>
        </p:nvSpPr>
        <p:spPr>
          <a:xfrm>
            <a:off x="5397860" y="7087567"/>
            <a:ext cx="360000" cy="360000"/>
          </a:xfrm>
          <a:prstGeom prst="chevron">
            <a:avLst/>
          </a:prstGeom>
          <a:noFill/>
          <a:ln w="3175">
            <a:solidFill>
              <a:schemeClr val="accent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38" name="Chevron 137"/>
          <p:cNvSpPr/>
          <p:nvPr userDrawn="1"/>
        </p:nvSpPr>
        <p:spPr>
          <a:xfrm>
            <a:off x="7313049" y="159639"/>
            <a:ext cx="360000" cy="360000"/>
          </a:xfrm>
          <a:prstGeom prst="chevron">
            <a:avLst/>
          </a:prstGeom>
          <a:noFill/>
          <a:ln w="3175">
            <a:solidFill>
              <a:schemeClr val="accent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48" name="Chevron 347"/>
          <p:cNvSpPr/>
          <p:nvPr userDrawn="1"/>
        </p:nvSpPr>
        <p:spPr>
          <a:xfrm>
            <a:off x="-7762700" y="-1127467"/>
            <a:ext cx="360000" cy="360000"/>
          </a:xfrm>
          <a:prstGeom prst="chevron">
            <a:avLst/>
          </a:prstGeom>
          <a:noFill/>
          <a:ln w="3175">
            <a:solidFill>
              <a:schemeClr val="accent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52" name="Chevron 351"/>
          <p:cNvSpPr/>
          <p:nvPr userDrawn="1"/>
        </p:nvSpPr>
        <p:spPr>
          <a:xfrm>
            <a:off x="-7989155" y="-72537"/>
            <a:ext cx="360000" cy="360000"/>
          </a:xfrm>
          <a:prstGeom prst="chevron">
            <a:avLst/>
          </a:prstGeom>
          <a:noFill/>
          <a:ln w="3175">
            <a:solidFill>
              <a:schemeClr val="accent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54" name="Chevron 353"/>
          <p:cNvSpPr/>
          <p:nvPr userDrawn="1"/>
        </p:nvSpPr>
        <p:spPr>
          <a:xfrm>
            <a:off x="1978998" y="5725718"/>
            <a:ext cx="360000" cy="360000"/>
          </a:xfrm>
          <a:prstGeom prst="chevron">
            <a:avLst/>
          </a:prstGeom>
          <a:noFill/>
          <a:ln w="3175">
            <a:solidFill>
              <a:schemeClr val="accent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56" name="Chevron 355"/>
          <p:cNvSpPr/>
          <p:nvPr userDrawn="1"/>
        </p:nvSpPr>
        <p:spPr>
          <a:xfrm>
            <a:off x="725539" y="5641293"/>
            <a:ext cx="360000" cy="360000"/>
          </a:xfrm>
          <a:prstGeom prst="chevron">
            <a:avLst/>
          </a:prstGeom>
          <a:noFill/>
          <a:ln w="3175">
            <a:solidFill>
              <a:schemeClr val="accent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60" name="Chevron 359"/>
          <p:cNvSpPr/>
          <p:nvPr userDrawn="1"/>
        </p:nvSpPr>
        <p:spPr>
          <a:xfrm>
            <a:off x="-5713966" y="-72537"/>
            <a:ext cx="360000" cy="360000"/>
          </a:xfrm>
          <a:prstGeom prst="chevron">
            <a:avLst/>
          </a:prstGeom>
          <a:noFill/>
          <a:ln w="3175">
            <a:solidFill>
              <a:schemeClr val="accent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62" name="Chevron 361"/>
          <p:cNvSpPr/>
          <p:nvPr userDrawn="1"/>
        </p:nvSpPr>
        <p:spPr>
          <a:xfrm>
            <a:off x="-3311994" y="-1487467"/>
            <a:ext cx="360000" cy="360000"/>
          </a:xfrm>
          <a:prstGeom prst="chevron">
            <a:avLst/>
          </a:prstGeom>
          <a:noFill/>
          <a:ln w="3175">
            <a:solidFill>
              <a:schemeClr val="accent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70" name="Chevron 369"/>
          <p:cNvSpPr/>
          <p:nvPr userDrawn="1"/>
        </p:nvSpPr>
        <p:spPr>
          <a:xfrm>
            <a:off x="178774" y="5831160"/>
            <a:ext cx="360000" cy="360000"/>
          </a:xfrm>
          <a:prstGeom prst="chevron">
            <a:avLst/>
          </a:prstGeom>
          <a:noFill/>
          <a:ln w="3175">
            <a:solidFill>
              <a:schemeClr val="accent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72" name="Chevron 371"/>
          <p:cNvSpPr/>
          <p:nvPr userDrawn="1"/>
        </p:nvSpPr>
        <p:spPr>
          <a:xfrm>
            <a:off x="-3192251" y="-1066242"/>
            <a:ext cx="360000" cy="360000"/>
          </a:xfrm>
          <a:prstGeom prst="chevron">
            <a:avLst/>
          </a:prstGeom>
          <a:noFill/>
          <a:ln w="3175">
            <a:solidFill>
              <a:schemeClr val="accent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76" name="Chevron 375"/>
          <p:cNvSpPr/>
          <p:nvPr userDrawn="1"/>
        </p:nvSpPr>
        <p:spPr>
          <a:xfrm>
            <a:off x="-3418706" y="-11312"/>
            <a:ext cx="360000" cy="360000"/>
          </a:xfrm>
          <a:prstGeom prst="chevron">
            <a:avLst/>
          </a:prstGeom>
          <a:noFill/>
          <a:ln w="3175">
            <a:solidFill>
              <a:schemeClr val="accent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78" name="Chevron 377"/>
          <p:cNvSpPr/>
          <p:nvPr userDrawn="1"/>
        </p:nvSpPr>
        <p:spPr>
          <a:xfrm>
            <a:off x="-1016734" y="-1426242"/>
            <a:ext cx="360000" cy="360000"/>
          </a:xfrm>
          <a:prstGeom prst="chevron">
            <a:avLst/>
          </a:prstGeom>
          <a:noFill/>
          <a:ln w="3175">
            <a:solidFill>
              <a:schemeClr val="accent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510" name="Chevron 509"/>
          <p:cNvSpPr/>
          <p:nvPr userDrawn="1"/>
        </p:nvSpPr>
        <p:spPr>
          <a:xfrm>
            <a:off x="3290812" y="1145476"/>
            <a:ext cx="360000" cy="360000"/>
          </a:xfrm>
          <a:prstGeom prst="chevron">
            <a:avLst/>
          </a:prstGeom>
          <a:noFill/>
          <a:ln w="3175">
            <a:solidFill>
              <a:schemeClr val="accent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511" name="Chevron 510"/>
          <p:cNvSpPr/>
          <p:nvPr userDrawn="1"/>
        </p:nvSpPr>
        <p:spPr>
          <a:xfrm>
            <a:off x="5583717" y="2266064"/>
            <a:ext cx="360000" cy="360000"/>
          </a:xfrm>
          <a:prstGeom prst="chevron">
            <a:avLst/>
          </a:prstGeom>
          <a:noFill/>
          <a:ln w="3175">
            <a:solidFill>
              <a:schemeClr val="accent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515" name="Chevron 514"/>
          <p:cNvSpPr/>
          <p:nvPr userDrawn="1"/>
        </p:nvSpPr>
        <p:spPr>
          <a:xfrm>
            <a:off x="8086577" y="2986064"/>
            <a:ext cx="360000" cy="360000"/>
          </a:xfrm>
          <a:prstGeom prst="chevron">
            <a:avLst/>
          </a:prstGeom>
          <a:noFill/>
          <a:ln w="3175">
            <a:solidFill>
              <a:schemeClr val="accent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518" name="Chevron 517"/>
          <p:cNvSpPr/>
          <p:nvPr userDrawn="1"/>
        </p:nvSpPr>
        <p:spPr>
          <a:xfrm>
            <a:off x="5566001" y="1145476"/>
            <a:ext cx="360000" cy="360000"/>
          </a:xfrm>
          <a:prstGeom prst="chevron">
            <a:avLst/>
          </a:prstGeom>
          <a:noFill/>
          <a:ln w="3175">
            <a:solidFill>
              <a:schemeClr val="accent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519" name="Chevron 518"/>
          <p:cNvSpPr/>
          <p:nvPr userDrawn="1"/>
        </p:nvSpPr>
        <p:spPr>
          <a:xfrm>
            <a:off x="7858906" y="2266064"/>
            <a:ext cx="360000" cy="360000"/>
          </a:xfrm>
          <a:prstGeom prst="chevron">
            <a:avLst/>
          </a:prstGeom>
          <a:noFill/>
          <a:ln w="3175">
            <a:solidFill>
              <a:schemeClr val="accent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523" name="Chevron 522"/>
          <p:cNvSpPr/>
          <p:nvPr userDrawn="1"/>
        </p:nvSpPr>
        <p:spPr>
          <a:xfrm>
            <a:off x="10361766" y="2986064"/>
            <a:ext cx="360000" cy="360000"/>
          </a:xfrm>
          <a:prstGeom prst="chevron">
            <a:avLst/>
          </a:prstGeom>
          <a:noFill/>
          <a:ln w="3175">
            <a:solidFill>
              <a:schemeClr val="accent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526" name="Chevron 525"/>
          <p:cNvSpPr/>
          <p:nvPr userDrawn="1"/>
        </p:nvSpPr>
        <p:spPr>
          <a:xfrm>
            <a:off x="3290812" y="2626064"/>
            <a:ext cx="360000" cy="360000"/>
          </a:xfrm>
          <a:prstGeom prst="chevron">
            <a:avLst/>
          </a:prstGeom>
          <a:noFill/>
          <a:ln w="3175">
            <a:solidFill>
              <a:schemeClr val="accent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527" name="Chevron 526"/>
          <p:cNvSpPr/>
          <p:nvPr userDrawn="1"/>
        </p:nvSpPr>
        <p:spPr>
          <a:xfrm>
            <a:off x="5583717" y="3746652"/>
            <a:ext cx="360000" cy="360000"/>
          </a:xfrm>
          <a:prstGeom prst="chevron">
            <a:avLst/>
          </a:prstGeom>
          <a:noFill/>
          <a:ln w="3175">
            <a:solidFill>
              <a:schemeClr val="accent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529" name="Chevron 528"/>
          <p:cNvSpPr/>
          <p:nvPr userDrawn="1"/>
        </p:nvSpPr>
        <p:spPr>
          <a:xfrm>
            <a:off x="6531388" y="1914584"/>
            <a:ext cx="360000" cy="360000"/>
          </a:xfrm>
          <a:prstGeom prst="chevron">
            <a:avLst/>
          </a:prstGeom>
          <a:noFill/>
          <a:ln w="3175">
            <a:solidFill>
              <a:schemeClr val="accent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531" name="Chevron 530"/>
          <p:cNvSpPr/>
          <p:nvPr userDrawn="1"/>
        </p:nvSpPr>
        <p:spPr>
          <a:xfrm>
            <a:off x="8086577" y="4466652"/>
            <a:ext cx="360000" cy="360000"/>
          </a:xfrm>
          <a:prstGeom prst="chevron">
            <a:avLst/>
          </a:prstGeom>
          <a:noFill/>
          <a:ln w="3175">
            <a:solidFill>
              <a:schemeClr val="accent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534" name="Chevron 533"/>
          <p:cNvSpPr/>
          <p:nvPr userDrawn="1"/>
        </p:nvSpPr>
        <p:spPr>
          <a:xfrm>
            <a:off x="7861261" y="1206701"/>
            <a:ext cx="360000" cy="360000"/>
          </a:xfrm>
          <a:prstGeom prst="chevron">
            <a:avLst/>
          </a:prstGeom>
          <a:noFill/>
          <a:ln w="3175">
            <a:solidFill>
              <a:schemeClr val="accent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535" name="Chevron 534"/>
          <p:cNvSpPr/>
          <p:nvPr userDrawn="1"/>
        </p:nvSpPr>
        <p:spPr>
          <a:xfrm>
            <a:off x="10154166" y="2327289"/>
            <a:ext cx="360000" cy="360000"/>
          </a:xfrm>
          <a:prstGeom prst="chevron">
            <a:avLst/>
          </a:prstGeom>
          <a:noFill/>
          <a:ln w="3175">
            <a:solidFill>
              <a:schemeClr val="accent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539" name="Chevron 538"/>
          <p:cNvSpPr/>
          <p:nvPr userDrawn="1"/>
        </p:nvSpPr>
        <p:spPr>
          <a:xfrm>
            <a:off x="12657026" y="3047289"/>
            <a:ext cx="360000" cy="360000"/>
          </a:xfrm>
          <a:prstGeom prst="chevron">
            <a:avLst/>
          </a:prstGeom>
          <a:noFill/>
          <a:ln w="3175">
            <a:solidFill>
              <a:schemeClr val="accent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734" name="Chevron 733"/>
          <p:cNvSpPr/>
          <p:nvPr userDrawn="1"/>
        </p:nvSpPr>
        <p:spPr>
          <a:xfrm>
            <a:off x="16623160" y="2637525"/>
            <a:ext cx="360000" cy="360000"/>
          </a:xfrm>
          <a:prstGeom prst="chevron">
            <a:avLst/>
          </a:prstGeom>
          <a:noFill/>
          <a:ln w="3175">
            <a:solidFill>
              <a:schemeClr val="accent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736" name="Chevron 735"/>
          <p:cNvSpPr/>
          <p:nvPr userDrawn="1"/>
        </p:nvSpPr>
        <p:spPr>
          <a:xfrm>
            <a:off x="16415560" y="5651160"/>
            <a:ext cx="360000" cy="360000"/>
          </a:xfrm>
          <a:prstGeom prst="chevron">
            <a:avLst/>
          </a:prstGeom>
          <a:noFill/>
          <a:ln w="3175">
            <a:solidFill>
              <a:schemeClr val="accent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738" name="Chevron 737"/>
          <p:cNvSpPr/>
          <p:nvPr userDrawn="1"/>
        </p:nvSpPr>
        <p:spPr>
          <a:xfrm>
            <a:off x="17363231" y="3819092"/>
            <a:ext cx="360000" cy="360000"/>
          </a:xfrm>
          <a:prstGeom prst="chevron">
            <a:avLst/>
          </a:prstGeom>
          <a:noFill/>
          <a:ln w="3175">
            <a:solidFill>
              <a:schemeClr val="accent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739" name="Chevron 738"/>
          <p:cNvSpPr/>
          <p:nvPr userDrawn="1"/>
        </p:nvSpPr>
        <p:spPr>
          <a:xfrm>
            <a:off x="16263160" y="862595"/>
            <a:ext cx="360000" cy="360000"/>
          </a:xfrm>
          <a:prstGeom prst="chevron">
            <a:avLst/>
          </a:prstGeom>
          <a:noFill/>
          <a:ln w="3175">
            <a:solidFill>
              <a:schemeClr val="accent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740" name="Chevron 739"/>
          <p:cNvSpPr/>
          <p:nvPr userDrawn="1"/>
        </p:nvSpPr>
        <p:spPr>
          <a:xfrm>
            <a:off x="2698136" y="5968400"/>
            <a:ext cx="360000" cy="360000"/>
          </a:xfrm>
          <a:prstGeom prst="chevron">
            <a:avLst/>
          </a:prstGeom>
          <a:noFill/>
          <a:ln w="3175">
            <a:solidFill>
              <a:schemeClr val="accent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741" name="Chevron 740"/>
          <p:cNvSpPr/>
          <p:nvPr userDrawn="1"/>
        </p:nvSpPr>
        <p:spPr>
          <a:xfrm>
            <a:off x="16362832" y="1222595"/>
            <a:ext cx="360000" cy="360000"/>
          </a:xfrm>
          <a:prstGeom prst="chevron">
            <a:avLst/>
          </a:prstGeom>
          <a:noFill/>
          <a:ln w="3175">
            <a:solidFill>
              <a:schemeClr val="accent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742" name="Chevron 741"/>
          <p:cNvSpPr/>
          <p:nvPr userDrawn="1"/>
        </p:nvSpPr>
        <p:spPr>
          <a:xfrm>
            <a:off x="6506334" y="5586202"/>
            <a:ext cx="360000" cy="360000"/>
          </a:xfrm>
          <a:prstGeom prst="chevron">
            <a:avLst/>
          </a:prstGeom>
          <a:noFill/>
          <a:ln w="3175">
            <a:solidFill>
              <a:schemeClr val="accent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743" name="Chevron 742"/>
          <p:cNvSpPr/>
          <p:nvPr userDrawn="1"/>
        </p:nvSpPr>
        <p:spPr>
          <a:xfrm>
            <a:off x="16397844" y="4530572"/>
            <a:ext cx="360000" cy="360000"/>
          </a:xfrm>
          <a:prstGeom prst="chevron">
            <a:avLst/>
          </a:prstGeom>
          <a:noFill/>
          <a:ln w="3175">
            <a:solidFill>
              <a:schemeClr val="accent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744" name="Chevron 743"/>
          <p:cNvSpPr/>
          <p:nvPr userDrawn="1"/>
        </p:nvSpPr>
        <p:spPr>
          <a:xfrm>
            <a:off x="18690749" y="5651160"/>
            <a:ext cx="360000" cy="360000"/>
          </a:xfrm>
          <a:prstGeom prst="chevron">
            <a:avLst/>
          </a:prstGeom>
          <a:noFill/>
          <a:ln w="3175">
            <a:solidFill>
              <a:schemeClr val="accent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745" name="Chevron 744"/>
          <p:cNvSpPr/>
          <p:nvPr userDrawn="1"/>
        </p:nvSpPr>
        <p:spPr>
          <a:xfrm>
            <a:off x="16136377" y="2277525"/>
            <a:ext cx="360000" cy="360000"/>
          </a:xfrm>
          <a:prstGeom prst="chevron">
            <a:avLst/>
          </a:prstGeom>
          <a:noFill/>
          <a:ln w="3175">
            <a:solidFill>
              <a:schemeClr val="accent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746" name="Chevron 745"/>
          <p:cNvSpPr/>
          <p:nvPr userDrawn="1"/>
        </p:nvSpPr>
        <p:spPr>
          <a:xfrm>
            <a:off x="4753429" y="6113650"/>
            <a:ext cx="360000" cy="360000"/>
          </a:xfrm>
          <a:prstGeom prst="chevron">
            <a:avLst/>
          </a:prstGeom>
          <a:noFill/>
          <a:ln w="3175">
            <a:solidFill>
              <a:schemeClr val="accent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747" name="Chevron 746"/>
          <p:cNvSpPr/>
          <p:nvPr userDrawn="1"/>
        </p:nvSpPr>
        <p:spPr>
          <a:xfrm>
            <a:off x="18538349" y="862595"/>
            <a:ext cx="360000" cy="360000"/>
          </a:xfrm>
          <a:prstGeom prst="chevron">
            <a:avLst/>
          </a:prstGeom>
          <a:noFill/>
          <a:ln w="3175">
            <a:solidFill>
              <a:schemeClr val="accent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748" name="Chevron 747"/>
          <p:cNvSpPr/>
          <p:nvPr userDrawn="1"/>
        </p:nvSpPr>
        <p:spPr>
          <a:xfrm>
            <a:off x="21193609" y="6371160"/>
            <a:ext cx="360000" cy="360000"/>
          </a:xfrm>
          <a:prstGeom prst="chevron">
            <a:avLst/>
          </a:prstGeom>
          <a:noFill/>
          <a:ln w="3175">
            <a:solidFill>
              <a:schemeClr val="accent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750" name="Chevron 749"/>
          <p:cNvSpPr/>
          <p:nvPr userDrawn="1"/>
        </p:nvSpPr>
        <p:spPr>
          <a:xfrm>
            <a:off x="16623160" y="4118113"/>
            <a:ext cx="360000" cy="360000"/>
          </a:xfrm>
          <a:prstGeom prst="chevron">
            <a:avLst/>
          </a:prstGeom>
          <a:noFill/>
          <a:ln w="3175">
            <a:solidFill>
              <a:schemeClr val="accent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752" name="Chevron 751"/>
          <p:cNvSpPr/>
          <p:nvPr userDrawn="1"/>
        </p:nvSpPr>
        <p:spPr>
          <a:xfrm>
            <a:off x="16415560" y="7131748"/>
            <a:ext cx="360000" cy="360000"/>
          </a:xfrm>
          <a:prstGeom prst="chevron">
            <a:avLst/>
          </a:prstGeom>
          <a:noFill/>
          <a:ln w="3175">
            <a:solidFill>
              <a:schemeClr val="accent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754" name="Chevron 753"/>
          <p:cNvSpPr/>
          <p:nvPr userDrawn="1"/>
        </p:nvSpPr>
        <p:spPr>
          <a:xfrm>
            <a:off x="17363231" y="5299680"/>
            <a:ext cx="360000" cy="360000"/>
          </a:xfrm>
          <a:prstGeom prst="chevron">
            <a:avLst/>
          </a:prstGeom>
          <a:noFill/>
          <a:ln w="3175">
            <a:solidFill>
              <a:schemeClr val="accent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755" name="Chevron 754"/>
          <p:cNvSpPr/>
          <p:nvPr userDrawn="1"/>
        </p:nvSpPr>
        <p:spPr>
          <a:xfrm>
            <a:off x="16263160" y="2343183"/>
            <a:ext cx="360000" cy="360000"/>
          </a:xfrm>
          <a:prstGeom prst="chevron">
            <a:avLst/>
          </a:prstGeom>
          <a:noFill/>
          <a:ln w="3175">
            <a:solidFill>
              <a:schemeClr val="accent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756" name="Chevron 755"/>
          <p:cNvSpPr/>
          <p:nvPr userDrawn="1"/>
        </p:nvSpPr>
        <p:spPr>
          <a:xfrm>
            <a:off x="4933429" y="5892385"/>
            <a:ext cx="360000" cy="360000"/>
          </a:xfrm>
          <a:prstGeom prst="chevron">
            <a:avLst/>
          </a:prstGeom>
          <a:noFill/>
          <a:ln w="3175">
            <a:solidFill>
              <a:schemeClr val="accent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757" name="Chevron 756"/>
          <p:cNvSpPr/>
          <p:nvPr userDrawn="1"/>
        </p:nvSpPr>
        <p:spPr>
          <a:xfrm>
            <a:off x="18658092" y="1283820"/>
            <a:ext cx="360000" cy="360000"/>
          </a:xfrm>
          <a:prstGeom prst="chevron">
            <a:avLst/>
          </a:prstGeom>
          <a:noFill/>
          <a:ln w="3175">
            <a:solidFill>
              <a:schemeClr val="accent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758" name="Chevron 757"/>
          <p:cNvSpPr/>
          <p:nvPr userDrawn="1"/>
        </p:nvSpPr>
        <p:spPr>
          <a:xfrm>
            <a:off x="6815058" y="5694605"/>
            <a:ext cx="360000" cy="360000"/>
          </a:xfrm>
          <a:prstGeom prst="chevron">
            <a:avLst/>
          </a:prstGeom>
          <a:noFill/>
          <a:ln w="3175">
            <a:solidFill>
              <a:schemeClr val="accent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759" name="Chevron 758"/>
          <p:cNvSpPr/>
          <p:nvPr userDrawn="1"/>
        </p:nvSpPr>
        <p:spPr>
          <a:xfrm>
            <a:off x="18693104" y="4591797"/>
            <a:ext cx="360000" cy="360000"/>
          </a:xfrm>
          <a:prstGeom prst="chevron">
            <a:avLst/>
          </a:prstGeom>
          <a:noFill/>
          <a:ln w="3175">
            <a:solidFill>
              <a:schemeClr val="accent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760" name="Chevron 759"/>
          <p:cNvSpPr/>
          <p:nvPr userDrawn="1"/>
        </p:nvSpPr>
        <p:spPr>
          <a:xfrm>
            <a:off x="20986009" y="5712385"/>
            <a:ext cx="360000" cy="360000"/>
          </a:xfrm>
          <a:prstGeom prst="chevron">
            <a:avLst/>
          </a:prstGeom>
          <a:noFill/>
          <a:ln w="3175">
            <a:solidFill>
              <a:schemeClr val="accent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761" name="Chevron 760"/>
          <p:cNvSpPr/>
          <p:nvPr userDrawn="1"/>
        </p:nvSpPr>
        <p:spPr>
          <a:xfrm>
            <a:off x="18431637" y="2338750"/>
            <a:ext cx="360000" cy="360000"/>
          </a:xfrm>
          <a:prstGeom prst="chevron">
            <a:avLst/>
          </a:prstGeom>
          <a:noFill/>
          <a:ln w="3175">
            <a:solidFill>
              <a:schemeClr val="accent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762" name="Chevron 761"/>
          <p:cNvSpPr/>
          <p:nvPr userDrawn="1"/>
        </p:nvSpPr>
        <p:spPr>
          <a:xfrm>
            <a:off x="3023379" y="5353624"/>
            <a:ext cx="360000" cy="360000"/>
          </a:xfrm>
          <a:prstGeom prst="chevron">
            <a:avLst/>
          </a:prstGeom>
          <a:noFill/>
          <a:ln w="3175">
            <a:solidFill>
              <a:schemeClr val="accent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763" name="Chevron 762"/>
          <p:cNvSpPr/>
          <p:nvPr userDrawn="1"/>
        </p:nvSpPr>
        <p:spPr>
          <a:xfrm>
            <a:off x="1077910" y="5699981"/>
            <a:ext cx="360000" cy="360000"/>
          </a:xfrm>
          <a:prstGeom prst="chevron">
            <a:avLst/>
          </a:prstGeom>
          <a:noFill/>
          <a:ln w="3175">
            <a:solidFill>
              <a:schemeClr val="accent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764" name="Chevron 763"/>
          <p:cNvSpPr/>
          <p:nvPr userDrawn="1"/>
        </p:nvSpPr>
        <p:spPr>
          <a:xfrm>
            <a:off x="3372587" y="5641293"/>
            <a:ext cx="360000" cy="360000"/>
          </a:xfrm>
          <a:prstGeom prst="chevron">
            <a:avLst/>
          </a:prstGeom>
          <a:noFill/>
          <a:ln w="3175">
            <a:solidFill>
              <a:schemeClr val="accent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765" name="Chevron 764"/>
          <p:cNvSpPr/>
          <p:nvPr userDrawn="1"/>
        </p:nvSpPr>
        <p:spPr>
          <a:xfrm>
            <a:off x="5757860" y="-363286"/>
            <a:ext cx="360000" cy="360000"/>
          </a:xfrm>
          <a:prstGeom prst="chevron">
            <a:avLst/>
          </a:prstGeom>
          <a:noFill/>
          <a:ln w="3175">
            <a:solidFill>
              <a:schemeClr val="accent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771" name="Chevron 770"/>
          <p:cNvSpPr/>
          <p:nvPr userDrawn="1"/>
        </p:nvSpPr>
        <p:spPr>
          <a:xfrm>
            <a:off x="7933377" y="-723286"/>
            <a:ext cx="360000" cy="360000"/>
          </a:xfrm>
          <a:prstGeom prst="chevron">
            <a:avLst/>
          </a:prstGeom>
          <a:noFill/>
          <a:ln w="3175">
            <a:solidFill>
              <a:schemeClr val="accent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773" name="Chevron 772"/>
          <p:cNvSpPr/>
          <p:nvPr userDrawn="1"/>
        </p:nvSpPr>
        <p:spPr>
          <a:xfrm>
            <a:off x="8033049" y="-363286"/>
            <a:ext cx="360000" cy="360000"/>
          </a:xfrm>
          <a:prstGeom prst="chevron">
            <a:avLst/>
          </a:prstGeom>
          <a:noFill/>
          <a:ln w="3175">
            <a:solidFill>
              <a:schemeClr val="accent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779" name="Chevron 778"/>
          <p:cNvSpPr/>
          <p:nvPr userDrawn="1"/>
        </p:nvSpPr>
        <p:spPr>
          <a:xfrm>
            <a:off x="5807226" y="5730916"/>
            <a:ext cx="360000" cy="360000"/>
          </a:xfrm>
          <a:prstGeom prst="chevron">
            <a:avLst/>
          </a:prstGeom>
          <a:noFill/>
          <a:ln w="3175">
            <a:solidFill>
              <a:schemeClr val="accent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789" name="Chevron 788"/>
          <p:cNvSpPr/>
          <p:nvPr userDrawn="1"/>
        </p:nvSpPr>
        <p:spPr>
          <a:xfrm>
            <a:off x="10328309" y="-302061"/>
            <a:ext cx="360000" cy="360000"/>
          </a:xfrm>
          <a:prstGeom prst="chevron">
            <a:avLst/>
          </a:prstGeom>
          <a:noFill/>
          <a:ln w="3175">
            <a:solidFill>
              <a:schemeClr val="accent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795" name="Chevron 794"/>
          <p:cNvSpPr/>
          <p:nvPr userDrawn="1"/>
        </p:nvSpPr>
        <p:spPr>
          <a:xfrm>
            <a:off x="12503826" y="-662061"/>
            <a:ext cx="360000" cy="360000"/>
          </a:xfrm>
          <a:prstGeom prst="chevron">
            <a:avLst/>
          </a:prstGeom>
          <a:noFill/>
          <a:ln w="3175">
            <a:solidFill>
              <a:schemeClr val="accent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799" name="Chevron 798"/>
          <p:cNvSpPr/>
          <p:nvPr userDrawn="1"/>
        </p:nvSpPr>
        <p:spPr>
          <a:xfrm>
            <a:off x="6064316" y="7480190"/>
            <a:ext cx="360000" cy="360000"/>
          </a:xfrm>
          <a:prstGeom prst="chevron">
            <a:avLst/>
          </a:prstGeom>
          <a:noFill/>
          <a:ln w="3175">
            <a:solidFill>
              <a:schemeClr val="accent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800" name="Chevron 799"/>
          <p:cNvSpPr/>
          <p:nvPr userDrawn="1"/>
        </p:nvSpPr>
        <p:spPr>
          <a:xfrm>
            <a:off x="8357221" y="8600778"/>
            <a:ext cx="360000" cy="360000"/>
          </a:xfrm>
          <a:prstGeom prst="chevron">
            <a:avLst/>
          </a:prstGeom>
          <a:noFill/>
          <a:ln w="3175">
            <a:solidFill>
              <a:schemeClr val="accent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802" name="Chevron 801"/>
          <p:cNvSpPr/>
          <p:nvPr userDrawn="1"/>
        </p:nvSpPr>
        <p:spPr>
          <a:xfrm>
            <a:off x="9304892" y="6768710"/>
            <a:ext cx="360000" cy="360000"/>
          </a:xfrm>
          <a:prstGeom prst="chevron">
            <a:avLst/>
          </a:prstGeom>
          <a:noFill/>
          <a:ln w="3175">
            <a:solidFill>
              <a:schemeClr val="accent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804" name="Chevron 803"/>
          <p:cNvSpPr/>
          <p:nvPr userDrawn="1"/>
        </p:nvSpPr>
        <p:spPr>
          <a:xfrm>
            <a:off x="10860081" y="9320778"/>
            <a:ext cx="360000" cy="360000"/>
          </a:xfrm>
          <a:prstGeom prst="chevron">
            <a:avLst/>
          </a:prstGeom>
          <a:noFill/>
          <a:ln w="3175">
            <a:solidFill>
              <a:schemeClr val="accent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807" name="Chevron 806"/>
          <p:cNvSpPr/>
          <p:nvPr userDrawn="1"/>
        </p:nvSpPr>
        <p:spPr>
          <a:xfrm>
            <a:off x="8339505" y="7480190"/>
            <a:ext cx="360000" cy="360000"/>
          </a:xfrm>
          <a:prstGeom prst="chevron">
            <a:avLst/>
          </a:prstGeom>
          <a:noFill/>
          <a:ln w="3175">
            <a:solidFill>
              <a:schemeClr val="accent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808" name="Chevron 807"/>
          <p:cNvSpPr/>
          <p:nvPr userDrawn="1"/>
        </p:nvSpPr>
        <p:spPr>
          <a:xfrm>
            <a:off x="10632410" y="8600778"/>
            <a:ext cx="360000" cy="360000"/>
          </a:xfrm>
          <a:prstGeom prst="chevron">
            <a:avLst/>
          </a:prstGeom>
          <a:noFill/>
          <a:ln w="3175">
            <a:solidFill>
              <a:schemeClr val="accent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810" name="Chevron 809"/>
          <p:cNvSpPr/>
          <p:nvPr userDrawn="1"/>
        </p:nvSpPr>
        <p:spPr>
          <a:xfrm>
            <a:off x="11580081" y="6768710"/>
            <a:ext cx="360000" cy="360000"/>
          </a:xfrm>
          <a:prstGeom prst="chevron">
            <a:avLst/>
          </a:prstGeom>
          <a:noFill/>
          <a:ln w="3175">
            <a:solidFill>
              <a:schemeClr val="accent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812" name="Chevron 811"/>
          <p:cNvSpPr/>
          <p:nvPr userDrawn="1"/>
        </p:nvSpPr>
        <p:spPr>
          <a:xfrm>
            <a:off x="13135270" y="9320778"/>
            <a:ext cx="360000" cy="360000"/>
          </a:xfrm>
          <a:prstGeom prst="chevron">
            <a:avLst/>
          </a:prstGeom>
          <a:noFill/>
          <a:ln w="3175">
            <a:solidFill>
              <a:schemeClr val="accent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814" name="Chevron 813"/>
          <p:cNvSpPr/>
          <p:nvPr userDrawn="1"/>
        </p:nvSpPr>
        <p:spPr>
          <a:xfrm>
            <a:off x="8564821" y="7067731"/>
            <a:ext cx="360000" cy="360000"/>
          </a:xfrm>
          <a:prstGeom prst="chevron">
            <a:avLst/>
          </a:prstGeom>
          <a:noFill/>
          <a:ln w="3175">
            <a:solidFill>
              <a:schemeClr val="accent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815" name="Chevron 814"/>
          <p:cNvSpPr/>
          <p:nvPr userDrawn="1"/>
        </p:nvSpPr>
        <p:spPr>
          <a:xfrm>
            <a:off x="2210855" y="5760000"/>
            <a:ext cx="360000" cy="360000"/>
          </a:xfrm>
          <a:prstGeom prst="chevron">
            <a:avLst/>
          </a:prstGeom>
          <a:noFill/>
          <a:ln w="3175">
            <a:solidFill>
              <a:schemeClr val="accent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816" name="Chevron 815"/>
          <p:cNvSpPr/>
          <p:nvPr userDrawn="1"/>
        </p:nvSpPr>
        <p:spPr>
          <a:xfrm>
            <a:off x="8357221" y="10081366"/>
            <a:ext cx="360000" cy="360000"/>
          </a:xfrm>
          <a:prstGeom prst="chevron">
            <a:avLst/>
          </a:prstGeom>
          <a:noFill/>
          <a:ln w="3175">
            <a:solidFill>
              <a:schemeClr val="accent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817" name="Chevron 816"/>
          <p:cNvSpPr/>
          <p:nvPr userDrawn="1"/>
        </p:nvSpPr>
        <p:spPr>
          <a:xfrm>
            <a:off x="4482049" y="6707731"/>
            <a:ext cx="360000" cy="360000"/>
          </a:xfrm>
          <a:prstGeom prst="chevron">
            <a:avLst/>
          </a:prstGeom>
          <a:noFill/>
          <a:ln w="3175">
            <a:solidFill>
              <a:schemeClr val="accent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818" name="Chevron 817"/>
          <p:cNvSpPr/>
          <p:nvPr userDrawn="1"/>
        </p:nvSpPr>
        <p:spPr>
          <a:xfrm>
            <a:off x="9304892" y="8249298"/>
            <a:ext cx="360000" cy="360000"/>
          </a:xfrm>
          <a:prstGeom prst="chevron">
            <a:avLst/>
          </a:prstGeom>
          <a:noFill/>
          <a:ln w="3175">
            <a:solidFill>
              <a:schemeClr val="accent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820" name="Chevron 819"/>
          <p:cNvSpPr/>
          <p:nvPr userDrawn="1"/>
        </p:nvSpPr>
        <p:spPr>
          <a:xfrm>
            <a:off x="10860081" y="10801366"/>
            <a:ext cx="720000" cy="720000"/>
          </a:xfrm>
          <a:prstGeom prst="chevron">
            <a:avLst/>
          </a:prstGeom>
          <a:noFill/>
          <a:ln w="3175">
            <a:solidFill>
              <a:schemeClr val="accent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823" name="Chevron 822"/>
          <p:cNvSpPr/>
          <p:nvPr userDrawn="1"/>
        </p:nvSpPr>
        <p:spPr>
          <a:xfrm>
            <a:off x="10634765" y="7541415"/>
            <a:ext cx="360000" cy="360000"/>
          </a:xfrm>
          <a:prstGeom prst="chevron">
            <a:avLst/>
          </a:prstGeom>
          <a:noFill/>
          <a:ln w="3175">
            <a:solidFill>
              <a:schemeClr val="accent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824" name="Chevron 823"/>
          <p:cNvSpPr/>
          <p:nvPr userDrawn="1"/>
        </p:nvSpPr>
        <p:spPr>
          <a:xfrm>
            <a:off x="12927670" y="8662003"/>
            <a:ext cx="360000" cy="360000"/>
          </a:xfrm>
          <a:prstGeom prst="chevron">
            <a:avLst/>
          </a:prstGeom>
          <a:noFill/>
          <a:ln w="3175">
            <a:solidFill>
              <a:schemeClr val="accent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826" name="Chevron 825"/>
          <p:cNvSpPr/>
          <p:nvPr userDrawn="1"/>
        </p:nvSpPr>
        <p:spPr>
          <a:xfrm>
            <a:off x="13875341" y="6829935"/>
            <a:ext cx="360000" cy="360000"/>
          </a:xfrm>
          <a:prstGeom prst="chevron">
            <a:avLst/>
          </a:prstGeom>
          <a:noFill/>
          <a:ln w="3175">
            <a:solidFill>
              <a:schemeClr val="accent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828" name="Chevron 827"/>
          <p:cNvSpPr/>
          <p:nvPr userDrawn="1"/>
        </p:nvSpPr>
        <p:spPr>
          <a:xfrm>
            <a:off x="15430530" y="9382003"/>
            <a:ext cx="360000" cy="360000"/>
          </a:xfrm>
          <a:prstGeom prst="chevron">
            <a:avLst/>
          </a:prstGeom>
          <a:noFill/>
          <a:ln w="3175">
            <a:solidFill>
              <a:schemeClr val="accent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028" name="Chevron 1027"/>
          <p:cNvSpPr/>
          <p:nvPr userDrawn="1"/>
        </p:nvSpPr>
        <p:spPr>
          <a:xfrm>
            <a:off x="9369194" y="1515996"/>
            <a:ext cx="360000" cy="360000"/>
          </a:xfrm>
          <a:prstGeom prst="chevron">
            <a:avLst/>
          </a:prstGeom>
          <a:noFill/>
          <a:ln w="3175">
            <a:solidFill>
              <a:schemeClr val="accent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036" name="Chevron 1035"/>
          <p:cNvSpPr/>
          <p:nvPr userDrawn="1"/>
        </p:nvSpPr>
        <p:spPr>
          <a:xfrm>
            <a:off x="11644383" y="1515996"/>
            <a:ext cx="360000" cy="360000"/>
          </a:xfrm>
          <a:prstGeom prst="chevron">
            <a:avLst/>
          </a:prstGeom>
          <a:noFill/>
          <a:ln w="3175">
            <a:solidFill>
              <a:schemeClr val="accent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039" name="Chevron 1038"/>
          <p:cNvSpPr/>
          <p:nvPr userDrawn="1"/>
        </p:nvSpPr>
        <p:spPr>
          <a:xfrm>
            <a:off x="4573429" y="1155996"/>
            <a:ext cx="360000" cy="360000"/>
          </a:xfrm>
          <a:prstGeom prst="chevron">
            <a:avLst/>
          </a:prstGeom>
          <a:noFill/>
          <a:ln w="3175">
            <a:solidFill>
              <a:schemeClr val="accent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040" name="Chevron 1039"/>
          <p:cNvSpPr/>
          <p:nvPr userDrawn="1"/>
        </p:nvSpPr>
        <p:spPr>
          <a:xfrm>
            <a:off x="6866334" y="2276584"/>
            <a:ext cx="360000" cy="360000"/>
          </a:xfrm>
          <a:prstGeom prst="chevron">
            <a:avLst/>
          </a:prstGeom>
          <a:noFill/>
          <a:ln w="3175">
            <a:solidFill>
              <a:schemeClr val="accent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044" name="Chevron 1043"/>
          <p:cNvSpPr/>
          <p:nvPr userDrawn="1"/>
        </p:nvSpPr>
        <p:spPr>
          <a:xfrm>
            <a:off x="9369194" y="2996584"/>
            <a:ext cx="360000" cy="360000"/>
          </a:xfrm>
          <a:prstGeom prst="chevron">
            <a:avLst/>
          </a:prstGeom>
          <a:noFill/>
          <a:ln w="3175">
            <a:solidFill>
              <a:schemeClr val="accent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052" name="Chevron 1051"/>
          <p:cNvSpPr/>
          <p:nvPr userDrawn="1"/>
        </p:nvSpPr>
        <p:spPr>
          <a:xfrm>
            <a:off x="3192587" y="7147754"/>
            <a:ext cx="360000" cy="360000"/>
          </a:xfrm>
          <a:prstGeom prst="chevron">
            <a:avLst/>
          </a:prstGeom>
          <a:noFill/>
          <a:ln w="3175">
            <a:solidFill>
              <a:schemeClr val="accent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059" name="Chevron 1058"/>
          <p:cNvSpPr/>
          <p:nvPr userDrawn="1"/>
        </p:nvSpPr>
        <p:spPr>
          <a:xfrm>
            <a:off x="-478515" y="5580000"/>
            <a:ext cx="360000" cy="360000"/>
          </a:xfrm>
          <a:prstGeom prst="chevron">
            <a:avLst/>
          </a:prstGeom>
          <a:noFill/>
          <a:ln w="3175">
            <a:solidFill>
              <a:schemeClr val="accent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067" name="Chevron 1066"/>
          <p:cNvSpPr/>
          <p:nvPr userDrawn="1"/>
        </p:nvSpPr>
        <p:spPr>
          <a:xfrm>
            <a:off x="-10087716" y="-7917"/>
            <a:ext cx="360000" cy="360000"/>
          </a:xfrm>
          <a:prstGeom prst="chevron">
            <a:avLst/>
          </a:prstGeom>
          <a:noFill/>
          <a:ln w="3175">
            <a:solidFill>
              <a:schemeClr val="accent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076" name="Chevron 1075"/>
          <p:cNvSpPr/>
          <p:nvPr userDrawn="1"/>
        </p:nvSpPr>
        <p:spPr>
          <a:xfrm>
            <a:off x="1039411" y="1410703"/>
            <a:ext cx="360000" cy="360000"/>
          </a:xfrm>
          <a:prstGeom prst="chevron">
            <a:avLst/>
          </a:prstGeom>
          <a:noFill/>
          <a:ln w="3175">
            <a:solidFill>
              <a:schemeClr val="accent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083" name="Chevron 1082"/>
          <p:cNvSpPr/>
          <p:nvPr userDrawn="1"/>
        </p:nvSpPr>
        <p:spPr>
          <a:xfrm>
            <a:off x="4062094" y="5831160"/>
            <a:ext cx="360000" cy="360000"/>
          </a:xfrm>
          <a:prstGeom prst="chevron">
            <a:avLst/>
          </a:prstGeom>
          <a:noFill/>
          <a:ln w="3175">
            <a:solidFill>
              <a:schemeClr val="accent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087" name="Chevron 1086"/>
          <p:cNvSpPr/>
          <p:nvPr userDrawn="1"/>
        </p:nvSpPr>
        <p:spPr>
          <a:xfrm>
            <a:off x="-3484910" y="2625026"/>
            <a:ext cx="360000" cy="360000"/>
          </a:xfrm>
          <a:prstGeom prst="chevron">
            <a:avLst/>
          </a:prstGeom>
          <a:noFill/>
          <a:ln w="3175">
            <a:solidFill>
              <a:schemeClr val="accent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088" name="Chevron 1087"/>
          <p:cNvSpPr/>
          <p:nvPr userDrawn="1"/>
        </p:nvSpPr>
        <p:spPr>
          <a:xfrm>
            <a:off x="-1192005" y="3745614"/>
            <a:ext cx="360000" cy="360000"/>
          </a:xfrm>
          <a:prstGeom prst="chevron">
            <a:avLst/>
          </a:prstGeom>
          <a:noFill/>
          <a:ln w="3175">
            <a:solidFill>
              <a:schemeClr val="accent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090" name="Chevron 1089"/>
          <p:cNvSpPr/>
          <p:nvPr userDrawn="1"/>
        </p:nvSpPr>
        <p:spPr>
          <a:xfrm>
            <a:off x="-244334" y="1913546"/>
            <a:ext cx="360000" cy="360000"/>
          </a:xfrm>
          <a:prstGeom prst="chevron">
            <a:avLst/>
          </a:prstGeom>
          <a:noFill/>
          <a:ln w="3175">
            <a:solidFill>
              <a:schemeClr val="accent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092" name="Chevron 1091"/>
          <p:cNvSpPr/>
          <p:nvPr userDrawn="1"/>
        </p:nvSpPr>
        <p:spPr>
          <a:xfrm>
            <a:off x="1310855" y="4465614"/>
            <a:ext cx="360000" cy="360000"/>
          </a:xfrm>
          <a:prstGeom prst="chevron">
            <a:avLst/>
          </a:prstGeom>
          <a:noFill/>
          <a:ln w="3175">
            <a:solidFill>
              <a:schemeClr val="accent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095" name="Chevron 1094"/>
          <p:cNvSpPr/>
          <p:nvPr userDrawn="1"/>
        </p:nvSpPr>
        <p:spPr>
          <a:xfrm>
            <a:off x="-1209721" y="2625026"/>
            <a:ext cx="360000" cy="360000"/>
          </a:xfrm>
          <a:prstGeom prst="chevron">
            <a:avLst/>
          </a:prstGeom>
          <a:noFill/>
          <a:ln w="3175">
            <a:solidFill>
              <a:schemeClr val="accent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096" name="Chevron 1095"/>
          <p:cNvSpPr/>
          <p:nvPr userDrawn="1"/>
        </p:nvSpPr>
        <p:spPr>
          <a:xfrm>
            <a:off x="1083184" y="3745614"/>
            <a:ext cx="360000" cy="360000"/>
          </a:xfrm>
          <a:prstGeom prst="chevron">
            <a:avLst/>
          </a:prstGeom>
          <a:noFill/>
          <a:ln w="3175">
            <a:solidFill>
              <a:schemeClr val="accent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098" name="Chevron 1097"/>
          <p:cNvSpPr/>
          <p:nvPr userDrawn="1"/>
        </p:nvSpPr>
        <p:spPr>
          <a:xfrm>
            <a:off x="2030855" y="1913546"/>
            <a:ext cx="360000" cy="360000"/>
          </a:xfrm>
          <a:prstGeom prst="chevron">
            <a:avLst/>
          </a:prstGeom>
          <a:noFill/>
          <a:ln w="3175">
            <a:solidFill>
              <a:schemeClr val="accent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100" name="Chevron 1099"/>
          <p:cNvSpPr/>
          <p:nvPr userDrawn="1"/>
        </p:nvSpPr>
        <p:spPr>
          <a:xfrm>
            <a:off x="3586044" y="4465614"/>
            <a:ext cx="360000" cy="360000"/>
          </a:xfrm>
          <a:prstGeom prst="chevron">
            <a:avLst/>
          </a:prstGeom>
          <a:noFill/>
          <a:ln w="3175">
            <a:solidFill>
              <a:schemeClr val="accent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102" name="Chevron 1101"/>
          <p:cNvSpPr/>
          <p:nvPr userDrawn="1"/>
        </p:nvSpPr>
        <p:spPr>
          <a:xfrm>
            <a:off x="-984405" y="2212567"/>
            <a:ext cx="360000" cy="360000"/>
          </a:xfrm>
          <a:prstGeom prst="chevron">
            <a:avLst/>
          </a:prstGeom>
          <a:noFill/>
          <a:ln w="3175">
            <a:solidFill>
              <a:schemeClr val="accent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103" name="Chevron 1102"/>
          <p:cNvSpPr/>
          <p:nvPr userDrawn="1"/>
        </p:nvSpPr>
        <p:spPr>
          <a:xfrm>
            <a:off x="-3484910" y="4105614"/>
            <a:ext cx="360000" cy="360000"/>
          </a:xfrm>
          <a:prstGeom prst="chevron">
            <a:avLst/>
          </a:prstGeom>
          <a:noFill/>
          <a:ln w="3175">
            <a:solidFill>
              <a:schemeClr val="accent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104" name="Chevron 1103"/>
          <p:cNvSpPr/>
          <p:nvPr userDrawn="1"/>
        </p:nvSpPr>
        <p:spPr>
          <a:xfrm>
            <a:off x="-1192005" y="5226202"/>
            <a:ext cx="360000" cy="360000"/>
          </a:xfrm>
          <a:prstGeom prst="chevron">
            <a:avLst/>
          </a:prstGeom>
          <a:noFill/>
          <a:ln w="3175">
            <a:solidFill>
              <a:schemeClr val="accent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105" name="Chevron 1104"/>
          <p:cNvSpPr/>
          <p:nvPr userDrawn="1"/>
        </p:nvSpPr>
        <p:spPr>
          <a:xfrm>
            <a:off x="-15814233" y="7423100"/>
            <a:ext cx="360000" cy="360000"/>
          </a:xfrm>
          <a:prstGeom prst="chevron">
            <a:avLst/>
          </a:prstGeom>
          <a:noFill/>
          <a:ln w="3175">
            <a:solidFill>
              <a:schemeClr val="accent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106" name="Chevron 1105"/>
          <p:cNvSpPr/>
          <p:nvPr userDrawn="1"/>
        </p:nvSpPr>
        <p:spPr>
          <a:xfrm>
            <a:off x="-244334" y="3394134"/>
            <a:ext cx="360000" cy="360000"/>
          </a:xfrm>
          <a:prstGeom prst="chevron">
            <a:avLst/>
          </a:prstGeom>
          <a:noFill/>
          <a:ln w="3175">
            <a:solidFill>
              <a:schemeClr val="accent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108" name="Chevron 1107"/>
          <p:cNvSpPr/>
          <p:nvPr userDrawn="1"/>
        </p:nvSpPr>
        <p:spPr>
          <a:xfrm>
            <a:off x="1310855" y="5946202"/>
            <a:ext cx="360000" cy="360000"/>
          </a:xfrm>
          <a:prstGeom prst="chevron">
            <a:avLst/>
          </a:prstGeom>
          <a:noFill/>
          <a:ln w="3175">
            <a:solidFill>
              <a:schemeClr val="accent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111" name="Chevron 1110"/>
          <p:cNvSpPr/>
          <p:nvPr userDrawn="1"/>
        </p:nvSpPr>
        <p:spPr>
          <a:xfrm>
            <a:off x="1085539" y="2686251"/>
            <a:ext cx="360000" cy="360000"/>
          </a:xfrm>
          <a:prstGeom prst="chevron">
            <a:avLst/>
          </a:prstGeom>
          <a:noFill/>
          <a:ln w="3175">
            <a:solidFill>
              <a:schemeClr val="accent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112" name="Chevron 1111"/>
          <p:cNvSpPr/>
          <p:nvPr userDrawn="1"/>
        </p:nvSpPr>
        <p:spPr>
          <a:xfrm>
            <a:off x="3378444" y="3806839"/>
            <a:ext cx="360000" cy="360000"/>
          </a:xfrm>
          <a:prstGeom prst="chevron">
            <a:avLst/>
          </a:prstGeom>
          <a:noFill/>
          <a:ln w="3175">
            <a:solidFill>
              <a:schemeClr val="accent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114" name="Chevron 1113"/>
          <p:cNvSpPr/>
          <p:nvPr userDrawn="1"/>
        </p:nvSpPr>
        <p:spPr>
          <a:xfrm>
            <a:off x="4326115" y="1974771"/>
            <a:ext cx="360000" cy="360000"/>
          </a:xfrm>
          <a:prstGeom prst="chevron">
            <a:avLst/>
          </a:prstGeom>
          <a:noFill/>
          <a:ln w="3175">
            <a:solidFill>
              <a:schemeClr val="accent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116" name="Chevron 1115"/>
          <p:cNvSpPr/>
          <p:nvPr userDrawn="1"/>
        </p:nvSpPr>
        <p:spPr>
          <a:xfrm>
            <a:off x="5881304" y="4526839"/>
            <a:ext cx="360000" cy="360000"/>
          </a:xfrm>
          <a:prstGeom prst="chevron">
            <a:avLst/>
          </a:prstGeom>
          <a:noFill/>
          <a:ln w="3175">
            <a:solidFill>
              <a:schemeClr val="accent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nvGrpSpPr>
          <p:cNvPr id="168" name="Group 167"/>
          <p:cNvGrpSpPr/>
          <p:nvPr userDrawn="1"/>
        </p:nvGrpSpPr>
        <p:grpSpPr>
          <a:xfrm>
            <a:off x="-56790" y="-30574"/>
            <a:ext cx="9329317" cy="6888574"/>
            <a:chOff x="-56790" y="-30574"/>
            <a:chExt cx="9329317" cy="6888574"/>
          </a:xfrm>
        </p:grpSpPr>
        <p:grpSp>
          <p:nvGrpSpPr>
            <p:cNvPr id="169" name="Group 168"/>
            <p:cNvGrpSpPr/>
            <p:nvPr userDrawn="1"/>
          </p:nvGrpSpPr>
          <p:grpSpPr>
            <a:xfrm>
              <a:off x="-3084" y="-30574"/>
              <a:ext cx="9164084" cy="6888574"/>
              <a:chOff x="-3084" y="-30574"/>
              <a:chExt cx="9164084" cy="6888574"/>
            </a:xfrm>
          </p:grpSpPr>
          <p:sp>
            <p:nvSpPr>
              <p:cNvPr id="172" name="Rectangle 171"/>
              <p:cNvSpPr/>
              <p:nvPr userDrawn="1"/>
            </p:nvSpPr>
            <p:spPr>
              <a:xfrm>
                <a:off x="1590" y="6120000"/>
                <a:ext cx="9159410" cy="7380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Franklin Gothic Book"/>
                </a:endParaRPr>
              </a:p>
            </p:txBody>
          </p:sp>
          <p:sp>
            <p:nvSpPr>
              <p:cNvPr id="173" name="Rectangle 172"/>
              <p:cNvSpPr/>
              <p:nvPr userDrawn="1"/>
            </p:nvSpPr>
            <p:spPr>
              <a:xfrm>
                <a:off x="-3084" y="-30574"/>
                <a:ext cx="9164083" cy="5790574"/>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Franklin Gothic Book"/>
                </a:endParaRPr>
              </a:p>
            </p:txBody>
          </p:sp>
        </p:grpSp>
        <p:cxnSp>
          <p:nvCxnSpPr>
            <p:cNvPr id="171" name="Straight Connector 170"/>
            <p:cNvCxnSpPr/>
            <p:nvPr userDrawn="1"/>
          </p:nvCxnSpPr>
          <p:spPr bwMode="auto">
            <a:xfrm>
              <a:off x="-56790" y="6120000"/>
              <a:ext cx="9329317" cy="0"/>
            </a:xfrm>
            <a:prstGeom prst="line">
              <a:avLst/>
            </a:prstGeom>
            <a:ln w="3175">
              <a:solidFill>
                <a:schemeClr val="accent2"/>
              </a:solidFill>
            </a:ln>
          </p:spPr>
          <p:style>
            <a:lnRef idx="1">
              <a:schemeClr val="accent1"/>
            </a:lnRef>
            <a:fillRef idx="0">
              <a:schemeClr val="accent1"/>
            </a:fillRef>
            <a:effectRef idx="0">
              <a:schemeClr val="accent1"/>
            </a:effectRef>
            <a:fontRef idx="minor">
              <a:schemeClr val="tx1"/>
            </a:fontRef>
          </p:style>
        </p:cxnSp>
      </p:grpSp>
      <p:sp>
        <p:nvSpPr>
          <p:cNvPr id="174" name="Text Placeholder 6" descr="First level - paragraph text&#10;Second level - bullet 1&#10;Third level - bullet 2&#10;&#10;No more than 100 words per slide" title="Main text copy"/>
          <p:cNvSpPr>
            <a:spLocks noGrp="1"/>
          </p:cNvSpPr>
          <p:nvPr>
            <p:ph type="body" sz="quarter" idx="13"/>
          </p:nvPr>
        </p:nvSpPr>
        <p:spPr>
          <a:xfrm>
            <a:off x="720000" y="2160589"/>
            <a:ext cx="3600000" cy="3239411"/>
          </a:xfrm>
          <a:prstGeom prst="rect">
            <a:avLst/>
          </a:prstGeom>
        </p:spPr>
        <p:txBody>
          <a:bodyPr lIns="0" tIns="0" rIns="0" bIns="0">
            <a:noAutofit/>
          </a:bodyPr>
          <a:lstStyle>
            <a:lvl1pPr marL="0" marR="0" indent="0" algn="l" defTabSz="914400" rtl="0" eaLnBrk="0" fontAlgn="base" latinLnBrk="0" hangingPunct="0">
              <a:lnSpc>
                <a:spcPct val="100000"/>
              </a:lnSpc>
              <a:spcBef>
                <a:spcPts val="0"/>
              </a:spcBef>
              <a:spcAft>
                <a:spcPts val="600"/>
              </a:spcAft>
              <a:buClrTx/>
              <a:buSzTx/>
              <a:buFontTx/>
              <a:buNone/>
              <a:tabLst/>
              <a:defRPr sz="2000">
                <a:solidFill>
                  <a:schemeClr val="tx1"/>
                </a:solidFill>
                <a:latin typeface="Franklin Gothic Book"/>
                <a:cs typeface="Franklin Gothic Book"/>
              </a:defRPr>
            </a:lvl1pPr>
            <a:lvl2pPr marL="179388" marR="0" indent="-179388" algn="l" defTabSz="914400" rtl="0" eaLnBrk="0" fontAlgn="base" latinLnBrk="0" hangingPunct="0">
              <a:lnSpc>
                <a:spcPct val="100000"/>
              </a:lnSpc>
              <a:spcBef>
                <a:spcPts val="0"/>
              </a:spcBef>
              <a:spcAft>
                <a:spcPts val="600"/>
              </a:spcAft>
              <a:buClrTx/>
              <a:buSzTx/>
              <a:buFont typeface="Arial" charset="0"/>
              <a:buChar char="•"/>
              <a:tabLst/>
              <a:defRPr>
                <a:solidFill>
                  <a:schemeClr val="tx1"/>
                </a:solidFill>
                <a:latin typeface="Franklin Gothic Book"/>
                <a:ea typeface="Franklin Gothic Book"/>
                <a:cs typeface="Franklin Gothic Book"/>
              </a:defRPr>
            </a:lvl2pPr>
            <a:lvl3pPr marL="360000" marR="0" indent="-180000" algn="l" defTabSz="914400" rtl="0" eaLnBrk="0" fontAlgn="base" latinLnBrk="0" hangingPunct="0">
              <a:lnSpc>
                <a:spcPct val="100000"/>
              </a:lnSpc>
              <a:spcBef>
                <a:spcPts val="0"/>
              </a:spcBef>
              <a:spcAft>
                <a:spcPts val="600"/>
              </a:spcAft>
              <a:buClrTx/>
              <a:buSzTx/>
              <a:buFont typeface="Arial"/>
              <a:buChar char="•"/>
              <a:tabLst/>
              <a:defRPr>
                <a:solidFill>
                  <a:schemeClr val="tx1"/>
                </a:solidFill>
                <a:latin typeface="Franklin Gothic Book"/>
                <a:ea typeface="Franklin Gothic Book"/>
                <a:cs typeface="Franklin Gothic Book"/>
              </a:defRPr>
            </a:lvl3pPr>
            <a:lvl4pPr marL="540000" marR="0" indent="-180000" algn="l" defTabSz="914400" rtl="0" eaLnBrk="0" fontAlgn="base" latinLnBrk="0" hangingPunct="0">
              <a:lnSpc>
                <a:spcPct val="100000"/>
              </a:lnSpc>
              <a:spcBef>
                <a:spcPts val="0"/>
              </a:spcBef>
              <a:spcAft>
                <a:spcPts val="600"/>
              </a:spcAft>
              <a:buClrTx/>
              <a:buSzTx/>
              <a:buFont typeface="Arial"/>
              <a:buChar char="•"/>
              <a:tabLst/>
              <a:defRPr>
                <a:latin typeface="Franklin Gothic Book"/>
                <a:ea typeface="Franklin Gothic Book"/>
                <a:cs typeface="Franklin Gothic Book"/>
              </a:defRPr>
            </a:lvl4pPr>
          </a:lstStyle>
          <a:p>
            <a:pPr marL="0" marR="0" lvl="0"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dirty="0" smtClean="0">
                <a:ln>
                  <a:noFill/>
                </a:ln>
                <a:solidFill>
                  <a:srgbClr val="58595B"/>
                </a:solidFill>
                <a:effectLst/>
                <a:uLnTx/>
                <a:uFillTx/>
                <a:latin typeface="Arial" pitchFamily="34" charset="0"/>
                <a:ea typeface="ＭＳ Ｐゴシック" charset="0"/>
                <a:cs typeface="Arial" pitchFamily="34" charset="0"/>
              </a:rPr>
              <a:t>Click to edit Master text styles</a:t>
            </a:r>
          </a:p>
          <a:p>
            <a:pPr marL="179388" marR="0" lvl="1" indent="-179388" algn="l" defTabSz="914400" rtl="0" eaLnBrk="0" fontAlgn="base" latinLnBrk="0" hangingPunct="0">
              <a:lnSpc>
                <a:spcPct val="100000"/>
              </a:lnSpc>
              <a:spcBef>
                <a:spcPts val="0"/>
              </a:spcBef>
              <a:spcAft>
                <a:spcPts val="1200"/>
              </a:spcAft>
              <a:buClrTx/>
              <a:buSzTx/>
              <a:buFont typeface="Arial" charset="0"/>
              <a:buChar char="•"/>
              <a:tabLst/>
              <a:defRPr/>
            </a:pPr>
            <a:r>
              <a:rPr kumimoji="0" lang="en-US" sz="1200" b="0" i="0" u="none" strike="noStrike" kern="1200" cap="none" spc="0" normalizeH="0" baseline="0" noProof="0" dirty="0" smtClean="0">
                <a:ln>
                  <a:noFill/>
                </a:ln>
                <a:solidFill>
                  <a:srgbClr val="58595B"/>
                </a:solidFill>
                <a:effectLst/>
                <a:uLnTx/>
                <a:uFillTx/>
                <a:latin typeface="Arial" pitchFamily="34" charset="0"/>
                <a:ea typeface="Arial" charset="0"/>
                <a:cs typeface="Arial" pitchFamily="34" charset="0"/>
              </a:rPr>
              <a:t>Second level</a:t>
            </a:r>
          </a:p>
          <a:p>
            <a:pPr marL="360000" marR="0" lvl="2" indent="-180000" algn="l" defTabSz="914400" rtl="0" eaLnBrk="0" fontAlgn="base" latinLnBrk="0" hangingPunct="0">
              <a:lnSpc>
                <a:spcPct val="100000"/>
              </a:lnSpc>
              <a:spcBef>
                <a:spcPts val="0"/>
              </a:spcBef>
              <a:spcAft>
                <a:spcPts val="1200"/>
              </a:spcAft>
              <a:buClrTx/>
              <a:buSzTx/>
              <a:buFont typeface="Arial"/>
              <a:buChar char="•"/>
              <a:tabLst/>
              <a:defRPr/>
            </a:pPr>
            <a:r>
              <a:rPr kumimoji="0" lang="en-US" sz="1200" b="0" i="0" u="none" strike="noStrike" kern="1200" cap="none" spc="0" normalizeH="0" baseline="0" noProof="0" dirty="0" smtClean="0">
                <a:ln>
                  <a:noFill/>
                </a:ln>
                <a:solidFill>
                  <a:srgbClr val="58595B"/>
                </a:solidFill>
                <a:effectLst/>
                <a:uLnTx/>
                <a:uFillTx/>
                <a:latin typeface="Arial" pitchFamily="34" charset="0"/>
                <a:ea typeface="Arial" charset="0"/>
                <a:cs typeface="Arial" pitchFamily="34" charset="0"/>
              </a:rPr>
              <a:t>Third level</a:t>
            </a:r>
          </a:p>
          <a:p>
            <a:pPr marL="540000" marR="0" lvl="3" indent="-180000" algn="l" defTabSz="914400" rtl="0" eaLnBrk="0" fontAlgn="base" latinLnBrk="0" hangingPunct="0">
              <a:lnSpc>
                <a:spcPct val="100000"/>
              </a:lnSpc>
              <a:spcBef>
                <a:spcPts val="0"/>
              </a:spcBef>
              <a:spcAft>
                <a:spcPts val="1200"/>
              </a:spcAft>
              <a:buClrTx/>
              <a:buSzTx/>
              <a:buFont typeface="Arial"/>
              <a:buChar char="•"/>
              <a:tabLst/>
              <a:defRPr/>
            </a:pPr>
            <a:r>
              <a:rPr kumimoji="0" lang="en-US" sz="1200" b="0" i="0" u="none" strike="noStrike" kern="1200" cap="none" spc="0" normalizeH="0" baseline="0" noProof="0" dirty="0" smtClean="0">
                <a:ln>
                  <a:noFill/>
                </a:ln>
                <a:solidFill>
                  <a:srgbClr val="58595B"/>
                </a:solidFill>
                <a:effectLst/>
                <a:uLnTx/>
                <a:uFillTx/>
                <a:latin typeface="Arial" pitchFamily="34" charset="0"/>
                <a:ea typeface="Arial" charset="0"/>
                <a:cs typeface="Arial" pitchFamily="34" charset="0"/>
              </a:rPr>
              <a:t>Fourth level</a:t>
            </a:r>
          </a:p>
        </p:txBody>
      </p:sp>
      <p:pic>
        <p:nvPicPr>
          <p:cNvPr id="175" name="Picture 174"/>
          <p:cNvPicPr>
            <a:picLocks noChangeAspect="1"/>
          </p:cNvPicPr>
          <p:nvPr userDrawn="1"/>
        </p:nvPicPr>
        <p:blipFill>
          <a:blip r:embed="rId3" cstate="email">
            <a:extLst>
              <a:ext uri="{28A0092B-C50C-407E-A947-70E740481C1C}">
                <a14:useLocalDpi xmlns:a14="http://schemas.microsoft.com/office/drawing/2010/main" val="0"/>
              </a:ext>
            </a:extLst>
          </a:blip>
          <a:stretch>
            <a:fillRect/>
          </a:stretch>
        </p:blipFill>
        <p:spPr>
          <a:xfrm>
            <a:off x="7399487" y="210357"/>
            <a:ext cx="1430017" cy="724560"/>
          </a:xfrm>
          <a:prstGeom prst="rect">
            <a:avLst/>
          </a:prstGeom>
        </p:spPr>
      </p:pic>
      <p:sp>
        <p:nvSpPr>
          <p:cNvPr id="176" name="Text Placeholder 6" descr="First level - paragraph text&#10;Second level - bullet 1&#10;Third level - bullet 2&#10;&#10;No more than 100 words per slide" title="Main text copy"/>
          <p:cNvSpPr>
            <a:spLocks noGrp="1"/>
          </p:cNvSpPr>
          <p:nvPr>
            <p:ph type="body" sz="quarter" idx="14"/>
          </p:nvPr>
        </p:nvSpPr>
        <p:spPr>
          <a:xfrm>
            <a:off x="4680000" y="2160589"/>
            <a:ext cx="3600000" cy="3239411"/>
          </a:xfrm>
          <a:prstGeom prst="rect">
            <a:avLst/>
          </a:prstGeom>
        </p:spPr>
        <p:txBody>
          <a:bodyPr lIns="0" tIns="0" rIns="0" bIns="0">
            <a:noAutofit/>
          </a:bodyPr>
          <a:lstStyle>
            <a:lvl1pPr marL="0" marR="0" indent="0" algn="l" defTabSz="914400" rtl="0" eaLnBrk="0" fontAlgn="base" latinLnBrk="0" hangingPunct="0">
              <a:lnSpc>
                <a:spcPct val="100000"/>
              </a:lnSpc>
              <a:spcBef>
                <a:spcPts val="0"/>
              </a:spcBef>
              <a:spcAft>
                <a:spcPts val="600"/>
              </a:spcAft>
              <a:buClrTx/>
              <a:buSzTx/>
              <a:buFontTx/>
              <a:buNone/>
              <a:tabLst/>
              <a:defRPr sz="2000">
                <a:solidFill>
                  <a:schemeClr val="tx1"/>
                </a:solidFill>
                <a:latin typeface="Franklin Gothic Book"/>
                <a:cs typeface="Franklin Gothic Book"/>
              </a:defRPr>
            </a:lvl1pPr>
            <a:lvl2pPr marL="179388" marR="0" indent="-179388" algn="l" defTabSz="914400" rtl="0" eaLnBrk="0" fontAlgn="base" latinLnBrk="0" hangingPunct="0">
              <a:lnSpc>
                <a:spcPct val="100000"/>
              </a:lnSpc>
              <a:spcBef>
                <a:spcPts val="0"/>
              </a:spcBef>
              <a:spcAft>
                <a:spcPts val="600"/>
              </a:spcAft>
              <a:buClrTx/>
              <a:buSzTx/>
              <a:buFont typeface="Arial" charset="0"/>
              <a:buChar char="•"/>
              <a:tabLst/>
              <a:defRPr>
                <a:solidFill>
                  <a:schemeClr val="tx1"/>
                </a:solidFill>
                <a:latin typeface="Franklin Gothic Book"/>
                <a:ea typeface="Franklin Gothic Book"/>
                <a:cs typeface="Franklin Gothic Book"/>
              </a:defRPr>
            </a:lvl2pPr>
            <a:lvl3pPr marL="360000" marR="0" indent="-180000" algn="l" defTabSz="914400" rtl="0" eaLnBrk="0" fontAlgn="base" latinLnBrk="0" hangingPunct="0">
              <a:lnSpc>
                <a:spcPct val="100000"/>
              </a:lnSpc>
              <a:spcBef>
                <a:spcPts val="0"/>
              </a:spcBef>
              <a:spcAft>
                <a:spcPts val="600"/>
              </a:spcAft>
              <a:buClrTx/>
              <a:buSzTx/>
              <a:buFont typeface="Arial"/>
              <a:buChar char="•"/>
              <a:tabLst/>
              <a:defRPr>
                <a:solidFill>
                  <a:schemeClr val="tx1"/>
                </a:solidFill>
                <a:latin typeface="Franklin Gothic Book"/>
                <a:ea typeface="Franklin Gothic Book"/>
                <a:cs typeface="Franklin Gothic Book"/>
              </a:defRPr>
            </a:lvl3pPr>
            <a:lvl4pPr marL="540000" marR="0" indent="-180000" algn="l" defTabSz="914400" rtl="0" eaLnBrk="0" fontAlgn="base" latinLnBrk="0" hangingPunct="0">
              <a:lnSpc>
                <a:spcPct val="100000"/>
              </a:lnSpc>
              <a:spcBef>
                <a:spcPts val="0"/>
              </a:spcBef>
              <a:spcAft>
                <a:spcPts val="600"/>
              </a:spcAft>
              <a:buClrTx/>
              <a:buSzTx/>
              <a:buFont typeface="Arial"/>
              <a:buChar char="•"/>
              <a:tabLst/>
              <a:defRPr>
                <a:latin typeface="Franklin Gothic Book"/>
                <a:ea typeface="Franklin Gothic Book"/>
                <a:cs typeface="Franklin Gothic Book"/>
              </a:defRPr>
            </a:lvl4pPr>
          </a:lstStyle>
          <a:p>
            <a:pPr marL="0" marR="0" lvl="0"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dirty="0" smtClean="0">
                <a:ln>
                  <a:noFill/>
                </a:ln>
                <a:solidFill>
                  <a:srgbClr val="58595B"/>
                </a:solidFill>
                <a:effectLst/>
                <a:uLnTx/>
                <a:uFillTx/>
                <a:latin typeface="Arial" pitchFamily="34" charset="0"/>
                <a:ea typeface="ＭＳ Ｐゴシック" charset="0"/>
                <a:cs typeface="Arial" pitchFamily="34" charset="0"/>
              </a:rPr>
              <a:t>Click to edit Master text styles</a:t>
            </a:r>
          </a:p>
          <a:p>
            <a:pPr marL="179388" marR="0" lvl="1" indent="-179388" algn="l" defTabSz="914400" rtl="0" eaLnBrk="0" fontAlgn="base" latinLnBrk="0" hangingPunct="0">
              <a:lnSpc>
                <a:spcPct val="100000"/>
              </a:lnSpc>
              <a:spcBef>
                <a:spcPts val="0"/>
              </a:spcBef>
              <a:spcAft>
                <a:spcPts val="1200"/>
              </a:spcAft>
              <a:buClrTx/>
              <a:buSzTx/>
              <a:buFont typeface="Arial" charset="0"/>
              <a:buChar char="•"/>
              <a:tabLst/>
              <a:defRPr/>
            </a:pPr>
            <a:r>
              <a:rPr kumimoji="0" lang="en-US" sz="1200" b="0" i="0" u="none" strike="noStrike" kern="1200" cap="none" spc="0" normalizeH="0" baseline="0" noProof="0" dirty="0" smtClean="0">
                <a:ln>
                  <a:noFill/>
                </a:ln>
                <a:solidFill>
                  <a:srgbClr val="58595B"/>
                </a:solidFill>
                <a:effectLst/>
                <a:uLnTx/>
                <a:uFillTx/>
                <a:latin typeface="Arial" pitchFamily="34" charset="0"/>
                <a:ea typeface="Arial" charset="0"/>
                <a:cs typeface="Arial" pitchFamily="34" charset="0"/>
              </a:rPr>
              <a:t>Second level</a:t>
            </a:r>
          </a:p>
          <a:p>
            <a:pPr marL="360000" marR="0" lvl="2" indent="-180000" algn="l" defTabSz="914400" rtl="0" eaLnBrk="0" fontAlgn="base" latinLnBrk="0" hangingPunct="0">
              <a:lnSpc>
                <a:spcPct val="100000"/>
              </a:lnSpc>
              <a:spcBef>
                <a:spcPts val="0"/>
              </a:spcBef>
              <a:spcAft>
                <a:spcPts val="1200"/>
              </a:spcAft>
              <a:buClrTx/>
              <a:buSzTx/>
              <a:buFont typeface="Arial"/>
              <a:buChar char="•"/>
              <a:tabLst/>
              <a:defRPr/>
            </a:pPr>
            <a:r>
              <a:rPr kumimoji="0" lang="en-US" sz="1200" b="0" i="0" u="none" strike="noStrike" kern="1200" cap="none" spc="0" normalizeH="0" baseline="0" noProof="0" dirty="0" smtClean="0">
                <a:ln>
                  <a:noFill/>
                </a:ln>
                <a:solidFill>
                  <a:srgbClr val="58595B"/>
                </a:solidFill>
                <a:effectLst/>
                <a:uLnTx/>
                <a:uFillTx/>
                <a:latin typeface="Arial" pitchFamily="34" charset="0"/>
                <a:ea typeface="Arial" charset="0"/>
                <a:cs typeface="Arial" pitchFamily="34" charset="0"/>
              </a:rPr>
              <a:t>Third level</a:t>
            </a:r>
          </a:p>
          <a:p>
            <a:pPr marL="540000" marR="0" lvl="3" indent="-180000" algn="l" defTabSz="914400" rtl="0" eaLnBrk="0" fontAlgn="base" latinLnBrk="0" hangingPunct="0">
              <a:lnSpc>
                <a:spcPct val="100000"/>
              </a:lnSpc>
              <a:spcBef>
                <a:spcPts val="0"/>
              </a:spcBef>
              <a:spcAft>
                <a:spcPts val="1200"/>
              </a:spcAft>
              <a:buClrTx/>
              <a:buSzTx/>
              <a:buFont typeface="Arial"/>
              <a:buChar char="•"/>
              <a:tabLst/>
              <a:defRPr/>
            </a:pPr>
            <a:r>
              <a:rPr kumimoji="0" lang="en-US" sz="1200" b="0" i="0" u="none" strike="noStrike" kern="1200" cap="none" spc="0" normalizeH="0" baseline="0" noProof="0" dirty="0" smtClean="0">
                <a:ln>
                  <a:noFill/>
                </a:ln>
                <a:solidFill>
                  <a:srgbClr val="58595B"/>
                </a:solidFill>
                <a:effectLst/>
                <a:uLnTx/>
                <a:uFillTx/>
                <a:latin typeface="Arial" pitchFamily="34" charset="0"/>
                <a:ea typeface="Arial" charset="0"/>
                <a:cs typeface="Arial" pitchFamily="34" charset="0"/>
              </a:rPr>
              <a:t>Fourth level</a:t>
            </a:r>
          </a:p>
        </p:txBody>
      </p:sp>
      <p:sp>
        <p:nvSpPr>
          <p:cNvPr id="177" name="Title 1"/>
          <p:cNvSpPr>
            <a:spLocks noGrp="1"/>
          </p:cNvSpPr>
          <p:nvPr>
            <p:ph type="title"/>
          </p:nvPr>
        </p:nvSpPr>
        <p:spPr>
          <a:xfrm>
            <a:off x="719134" y="0"/>
            <a:ext cx="6291266" cy="1079499"/>
          </a:xfrm>
        </p:spPr>
        <p:txBody>
          <a:bodyPr/>
          <a:lstStyle/>
          <a:p>
            <a:r>
              <a:rPr lang="en-GB" dirty="0" smtClean="0"/>
              <a:t>Click to edit Master title style</a:t>
            </a:r>
            <a:endParaRPr lang="en-US" dirty="0"/>
          </a:p>
        </p:txBody>
      </p:sp>
      <p:cxnSp>
        <p:nvCxnSpPr>
          <p:cNvPr id="178" name="Straight Connector 177"/>
          <p:cNvCxnSpPr/>
          <p:nvPr userDrawn="1"/>
        </p:nvCxnSpPr>
        <p:spPr bwMode="auto">
          <a:xfrm>
            <a:off x="-3083" y="1079500"/>
            <a:ext cx="9144000" cy="0"/>
          </a:xfrm>
          <a:prstGeom prst="line">
            <a:avLst/>
          </a:prstGeom>
          <a:ln w="3175"/>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474065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0" presetClass="path" presetSubtype="0" fill="hold" grpId="0" nodeType="withEffect">
                                  <p:stCondLst>
                                    <p:cond delay="0"/>
                                  </p:stCondLst>
                                  <p:childTnLst>
                                    <p:animMotion origin="layout" path="M 0.08437 1.85185E-6 L 0.96007 1.85185E-6 " pathEditMode="relative" rAng="0" ptsTypes="AA">
                                      <p:cBhvr>
                                        <p:cTn id="6" dur="20000" fill="hold"/>
                                        <p:tgtEl>
                                          <p:spTgt spid="114"/>
                                        </p:tgtEl>
                                        <p:attrNameLst>
                                          <p:attrName>ppt_x</p:attrName>
                                          <p:attrName>ppt_y</p:attrName>
                                        </p:attrNameLst>
                                      </p:cBhvr>
                                      <p:rCtr x="43785" y="0"/>
                                    </p:animMotion>
                                  </p:childTnLst>
                                </p:cTn>
                              </p:par>
                              <p:par>
                                <p:cTn id="7" presetID="0" presetClass="path" presetSubtype="0" fill="hold" grpId="0" nodeType="withEffect">
                                  <p:stCondLst>
                                    <p:cond delay="0"/>
                                  </p:stCondLst>
                                  <p:childTnLst>
                                    <p:animMotion origin="layout" path="M 0.08437 1.85185E-6 L 0.96007 1.85185E-6 " pathEditMode="relative" rAng="0" ptsTypes="AA">
                                      <p:cBhvr>
                                        <p:cTn id="8" dur="20000" fill="hold"/>
                                        <p:tgtEl>
                                          <p:spTgt spid="122"/>
                                        </p:tgtEl>
                                        <p:attrNameLst>
                                          <p:attrName>ppt_x</p:attrName>
                                          <p:attrName>ppt_y</p:attrName>
                                        </p:attrNameLst>
                                      </p:cBhvr>
                                      <p:rCtr x="43785" y="0"/>
                                    </p:animMotion>
                                  </p:childTnLst>
                                </p:cTn>
                              </p:par>
                              <p:par>
                                <p:cTn id="9" presetID="0" presetClass="path" presetSubtype="0" fill="hold" grpId="0" nodeType="withEffect">
                                  <p:stCondLst>
                                    <p:cond delay="0"/>
                                  </p:stCondLst>
                                  <p:childTnLst>
                                    <p:animMotion origin="layout" path="M 0.04826 2.59259E-6 L 0.96007 2.59259E-6 " pathEditMode="relative" rAng="0" ptsTypes="AA">
                                      <p:cBhvr>
                                        <p:cTn id="10" dur="20000" fill="hold"/>
                                        <p:tgtEl>
                                          <p:spTgt spid="131"/>
                                        </p:tgtEl>
                                        <p:attrNameLst>
                                          <p:attrName>ppt_x</p:attrName>
                                          <p:attrName>ppt_y</p:attrName>
                                        </p:attrNameLst>
                                      </p:cBhvr>
                                      <p:rCtr x="45590" y="0"/>
                                    </p:animMotion>
                                  </p:childTnLst>
                                </p:cTn>
                              </p:par>
                              <p:par>
                                <p:cTn id="11" presetID="0" presetClass="path" presetSubtype="0" fill="hold" grpId="0" nodeType="withEffect">
                                  <p:stCondLst>
                                    <p:cond delay="0"/>
                                  </p:stCondLst>
                                  <p:childTnLst>
                                    <p:animMotion origin="layout" path="M 0.08437 1.85185E-6 L 0.96007 1.85185E-6 " pathEditMode="relative" rAng="0" ptsTypes="AA">
                                      <p:cBhvr>
                                        <p:cTn id="12" dur="20000" fill="hold"/>
                                        <p:tgtEl>
                                          <p:spTgt spid="138"/>
                                        </p:tgtEl>
                                        <p:attrNameLst>
                                          <p:attrName>ppt_x</p:attrName>
                                          <p:attrName>ppt_y</p:attrName>
                                        </p:attrNameLst>
                                      </p:cBhvr>
                                      <p:rCtr x="43785" y="0"/>
                                    </p:animMotion>
                                  </p:childTnLst>
                                </p:cTn>
                              </p:par>
                              <p:par>
                                <p:cTn id="13" presetID="0" presetClass="path" presetSubtype="0" fill="hold" grpId="0" nodeType="withEffect">
                                  <p:stCondLst>
                                    <p:cond delay="0"/>
                                  </p:stCondLst>
                                  <p:childTnLst>
                                    <p:animMotion origin="layout" path="M -0.28073 -0.04352 L 0.82222 -0.04352 " pathEditMode="relative" rAng="0" ptsTypes="AA">
                                      <p:cBhvr>
                                        <p:cTn id="14" dur="20000" fill="hold"/>
                                        <p:tgtEl>
                                          <p:spTgt spid="348"/>
                                        </p:tgtEl>
                                        <p:attrNameLst>
                                          <p:attrName>ppt_x</p:attrName>
                                          <p:attrName>ppt_y</p:attrName>
                                        </p:attrNameLst>
                                      </p:cBhvr>
                                      <p:rCtr x="55156" y="0"/>
                                    </p:animMotion>
                                  </p:childTnLst>
                                </p:cTn>
                              </p:par>
                              <p:par>
                                <p:cTn id="15" presetID="0" presetClass="path" presetSubtype="0" fill="hold" grpId="0" nodeType="withEffect">
                                  <p:stCondLst>
                                    <p:cond delay="0"/>
                                  </p:stCondLst>
                                  <p:childTnLst>
                                    <p:animMotion origin="layout" path="M -0.04566 1.85185E-6 L 0.96007 1.85185E-6 " pathEditMode="relative" rAng="0" ptsTypes="AA">
                                      <p:cBhvr>
                                        <p:cTn id="16" dur="20000" fill="hold"/>
                                        <p:tgtEl>
                                          <p:spTgt spid="352"/>
                                        </p:tgtEl>
                                        <p:attrNameLst>
                                          <p:attrName>ppt_x</p:attrName>
                                          <p:attrName>ppt_y</p:attrName>
                                        </p:attrNameLst>
                                      </p:cBhvr>
                                      <p:rCtr x="50278" y="0"/>
                                    </p:animMotion>
                                  </p:childTnLst>
                                </p:cTn>
                              </p:par>
                              <p:par>
                                <p:cTn id="17" presetID="0" presetClass="path" presetSubtype="0" fill="hold" grpId="0" nodeType="withEffect">
                                  <p:stCondLst>
                                    <p:cond delay="0"/>
                                  </p:stCondLst>
                                  <p:childTnLst>
                                    <p:animMotion origin="layout" path="M 0.08437 1.85185E-6 L 0.96007 1.85185E-6 " pathEditMode="relative" rAng="0" ptsTypes="AA">
                                      <p:cBhvr>
                                        <p:cTn id="18" dur="20000" fill="hold"/>
                                        <p:tgtEl>
                                          <p:spTgt spid="354"/>
                                        </p:tgtEl>
                                        <p:attrNameLst>
                                          <p:attrName>ppt_x</p:attrName>
                                          <p:attrName>ppt_y</p:attrName>
                                        </p:attrNameLst>
                                      </p:cBhvr>
                                      <p:rCtr x="43785" y="0"/>
                                    </p:animMotion>
                                  </p:childTnLst>
                                </p:cTn>
                              </p:par>
                              <p:par>
                                <p:cTn id="19" presetID="0" presetClass="path" presetSubtype="0" fill="hold" grpId="0" nodeType="withEffect">
                                  <p:stCondLst>
                                    <p:cond delay="0"/>
                                  </p:stCondLst>
                                  <p:childTnLst>
                                    <p:animMotion origin="layout" path="M -0.14288 -2.96296E-6 L 0.96007 -2.96296E-6 " pathEditMode="relative" rAng="0" ptsTypes="AA">
                                      <p:cBhvr>
                                        <p:cTn id="20" dur="20000" fill="hold"/>
                                        <p:tgtEl>
                                          <p:spTgt spid="356"/>
                                        </p:tgtEl>
                                        <p:attrNameLst>
                                          <p:attrName>ppt_x</p:attrName>
                                          <p:attrName>ppt_y</p:attrName>
                                        </p:attrNameLst>
                                      </p:cBhvr>
                                      <p:rCtr x="55139" y="0"/>
                                    </p:animMotion>
                                  </p:childTnLst>
                                </p:cTn>
                              </p:par>
                              <p:par>
                                <p:cTn id="21" presetID="0" presetClass="path" presetSubtype="0" fill="hold" grpId="0" nodeType="withEffect">
                                  <p:stCondLst>
                                    <p:cond delay="0"/>
                                  </p:stCondLst>
                                  <p:childTnLst>
                                    <p:animMotion origin="layout" path="M -0.04566 1.85185E-6 L 0.96007 1.85185E-6 " pathEditMode="relative" rAng="0" ptsTypes="AA">
                                      <p:cBhvr>
                                        <p:cTn id="22" dur="20000" fill="hold"/>
                                        <p:tgtEl>
                                          <p:spTgt spid="360"/>
                                        </p:tgtEl>
                                        <p:attrNameLst>
                                          <p:attrName>ppt_x</p:attrName>
                                          <p:attrName>ppt_y</p:attrName>
                                        </p:attrNameLst>
                                      </p:cBhvr>
                                      <p:rCtr x="50278" y="0"/>
                                    </p:animMotion>
                                  </p:childTnLst>
                                </p:cTn>
                              </p:par>
                              <p:par>
                                <p:cTn id="23" presetID="0" presetClass="path" presetSubtype="0" fill="hold" grpId="0" nodeType="withEffect">
                                  <p:stCondLst>
                                    <p:cond delay="0"/>
                                  </p:stCondLst>
                                  <p:childTnLst>
                                    <p:animMotion origin="layout" path="M 0.08437 1.85185E-6 L 0.96007 1.85185E-6 " pathEditMode="relative" rAng="0" ptsTypes="AA">
                                      <p:cBhvr>
                                        <p:cTn id="24" dur="20000" fill="hold"/>
                                        <p:tgtEl>
                                          <p:spTgt spid="362"/>
                                        </p:tgtEl>
                                        <p:attrNameLst>
                                          <p:attrName>ppt_x</p:attrName>
                                          <p:attrName>ppt_y</p:attrName>
                                        </p:attrNameLst>
                                      </p:cBhvr>
                                      <p:rCtr x="43785" y="0"/>
                                    </p:animMotion>
                                  </p:childTnLst>
                                </p:cTn>
                              </p:par>
                              <p:par>
                                <p:cTn id="25" presetID="0" presetClass="path" presetSubtype="0" fill="hold" grpId="0" nodeType="withEffect">
                                  <p:stCondLst>
                                    <p:cond delay="0"/>
                                  </p:stCondLst>
                                  <p:childTnLst>
                                    <p:animMotion origin="layout" path="M 0.08437 1.85185E-6 L 0.96007 1.85185E-6 " pathEditMode="relative" rAng="0" ptsTypes="AA">
                                      <p:cBhvr>
                                        <p:cTn id="26" dur="20000" fill="hold"/>
                                        <p:tgtEl>
                                          <p:spTgt spid="370"/>
                                        </p:tgtEl>
                                        <p:attrNameLst>
                                          <p:attrName>ppt_x</p:attrName>
                                          <p:attrName>ppt_y</p:attrName>
                                        </p:attrNameLst>
                                      </p:cBhvr>
                                      <p:rCtr x="43785" y="0"/>
                                    </p:animMotion>
                                  </p:childTnLst>
                                </p:cTn>
                              </p:par>
                              <p:par>
                                <p:cTn id="27" presetID="0" presetClass="path" presetSubtype="0" fill="hold" grpId="0" nodeType="withEffect">
                                  <p:stCondLst>
                                    <p:cond delay="0"/>
                                  </p:stCondLst>
                                  <p:childTnLst>
                                    <p:animMotion origin="layout" path="M -0.14288 -2.96296E-6 L 0.96007 -2.96296E-6 " pathEditMode="relative" rAng="0" ptsTypes="AA">
                                      <p:cBhvr>
                                        <p:cTn id="28" dur="20000" fill="hold"/>
                                        <p:tgtEl>
                                          <p:spTgt spid="372"/>
                                        </p:tgtEl>
                                        <p:attrNameLst>
                                          <p:attrName>ppt_x</p:attrName>
                                          <p:attrName>ppt_y</p:attrName>
                                        </p:attrNameLst>
                                      </p:cBhvr>
                                      <p:rCtr x="55139" y="0"/>
                                    </p:animMotion>
                                  </p:childTnLst>
                                </p:cTn>
                              </p:par>
                              <p:par>
                                <p:cTn id="29" presetID="0" presetClass="path" presetSubtype="0" fill="hold" grpId="0" nodeType="withEffect">
                                  <p:stCondLst>
                                    <p:cond delay="0"/>
                                  </p:stCondLst>
                                  <p:childTnLst>
                                    <p:animMotion origin="layout" path="M -0.04566 1.85185E-6 L 0.96007 1.85185E-6 " pathEditMode="relative" rAng="0" ptsTypes="AA">
                                      <p:cBhvr>
                                        <p:cTn id="30" dur="20000" fill="hold"/>
                                        <p:tgtEl>
                                          <p:spTgt spid="376"/>
                                        </p:tgtEl>
                                        <p:attrNameLst>
                                          <p:attrName>ppt_x</p:attrName>
                                          <p:attrName>ppt_y</p:attrName>
                                        </p:attrNameLst>
                                      </p:cBhvr>
                                      <p:rCtr x="50278" y="0"/>
                                    </p:animMotion>
                                  </p:childTnLst>
                                </p:cTn>
                              </p:par>
                              <p:par>
                                <p:cTn id="31" presetID="0" presetClass="path" presetSubtype="0" fill="hold" grpId="0" nodeType="withEffect">
                                  <p:stCondLst>
                                    <p:cond delay="0"/>
                                  </p:stCondLst>
                                  <p:childTnLst>
                                    <p:animMotion origin="layout" path="M 0.08437 1.85185E-6 L 0.96007 1.85185E-6 " pathEditMode="relative" rAng="0" ptsTypes="AA">
                                      <p:cBhvr>
                                        <p:cTn id="32" dur="20000" fill="hold"/>
                                        <p:tgtEl>
                                          <p:spTgt spid="378"/>
                                        </p:tgtEl>
                                        <p:attrNameLst>
                                          <p:attrName>ppt_x</p:attrName>
                                          <p:attrName>ppt_y</p:attrName>
                                        </p:attrNameLst>
                                      </p:cBhvr>
                                      <p:rCtr x="43785" y="0"/>
                                    </p:animMotion>
                                  </p:childTnLst>
                                </p:cTn>
                              </p:par>
                              <p:par>
                                <p:cTn id="33" presetID="0" presetClass="path" presetSubtype="0" fill="hold" grpId="0" nodeType="withEffect">
                                  <p:stCondLst>
                                    <p:cond delay="0"/>
                                  </p:stCondLst>
                                  <p:childTnLst>
                                    <p:animMotion origin="layout" path="M 0.1559 -3.7037E-7 L 0.96007 -3.7037E-7 " pathEditMode="relative" rAng="0" ptsTypes="AA">
                                      <p:cBhvr>
                                        <p:cTn id="34" dur="20000" fill="hold"/>
                                        <p:tgtEl>
                                          <p:spTgt spid="510"/>
                                        </p:tgtEl>
                                        <p:attrNameLst>
                                          <p:attrName>ppt_x</p:attrName>
                                          <p:attrName>ppt_y</p:attrName>
                                        </p:attrNameLst>
                                      </p:cBhvr>
                                      <p:rCtr x="40208" y="0"/>
                                    </p:animMotion>
                                  </p:childTnLst>
                                </p:cTn>
                              </p:par>
                              <p:par>
                                <p:cTn id="35" presetID="0" presetClass="path" presetSubtype="0" fill="hold" grpId="0" nodeType="withEffect">
                                  <p:stCondLst>
                                    <p:cond delay="0"/>
                                  </p:stCondLst>
                                  <p:childTnLst>
                                    <p:animMotion origin="layout" path="M -0.27031 3.7037E-6 L 0.96007 3.7037E-6 " pathEditMode="relative" rAng="0" ptsTypes="AA">
                                      <p:cBhvr>
                                        <p:cTn id="36" dur="20000" fill="hold"/>
                                        <p:tgtEl>
                                          <p:spTgt spid="511"/>
                                        </p:tgtEl>
                                        <p:attrNameLst>
                                          <p:attrName>ppt_x</p:attrName>
                                          <p:attrName>ppt_y</p:attrName>
                                        </p:attrNameLst>
                                      </p:cBhvr>
                                      <p:rCtr x="61510" y="0"/>
                                    </p:animMotion>
                                  </p:childTnLst>
                                </p:cTn>
                              </p:par>
                              <p:par>
                                <p:cTn id="37" presetID="0" presetClass="path" presetSubtype="0" fill="hold" grpId="0" nodeType="withEffect">
                                  <p:stCondLst>
                                    <p:cond delay="0"/>
                                  </p:stCondLst>
                                  <p:childTnLst>
                                    <p:animMotion origin="layout" path="M 0.04826 2.59259E-6 L 0.96007 2.59259E-6 " pathEditMode="relative" rAng="0" ptsTypes="AA">
                                      <p:cBhvr>
                                        <p:cTn id="38" dur="20000" fill="hold"/>
                                        <p:tgtEl>
                                          <p:spTgt spid="515"/>
                                        </p:tgtEl>
                                        <p:attrNameLst>
                                          <p:attrName>ppt_x</p:attrName>
                                          <p:attrName>ppt_y</p:attrName>
                                        </p:attrNameLst>
                                      </p:cBhvr>
                                      <p:rCtr x="45590" y="0"/>
                                    </p:animMotion>
                                  </p:childTnLst>
                                </p:cTn>
                              </p:par>
                              <p:par>
                                <p:cTn id="39" presetID="0" presetClass="path" presetSubtype="0" fill="hold" grpId="0" nodeType="withEffect">
                                  <p:stCondLst>
                                    <p:cond delay="0"/>
                                  </p:stCondLst>
                                  <p:childTnLst>
                                    <p:animMotion origin="layout" path="M 0.1559 -3.7037E-7 L 0.96007 -3.7037E-7 " pathEditMode="relative" rAng="0" ptsTypes="AA">
                                      <p:cBhvr>
                                        <p:cTn id="40" dur="20000" fill="hold"/>
                                        <p:tgtEl>
                                          <p:spTgt spid="518"/>
                                        </p:tgtEl>
                                        <p:attrNameLst>
                                          <p:attrName>ppt_x</p:attrName>
                                          <p:attrName>ppt_y</p:attrName>
                                        </p:attrNameLst>
                                      </p:cBhvr>
                                      <p:rCtr x="40208" y="0"/>
                                    </p:animMotion>
                                  </p:childTnLst>
                                </p:cTn>
                              </p:par>
                              <p:par>
                                <p:cTn id="41" presetID="0" presetClass="path" presetSubtype="0" fill="hold" grpId="0" nodeType="withEffect">
                                  <p:stCondLst>
                                    <p:cond delay="0"/>
                                  </p:stCondLst>
                                  <p:childTnLst>
                                    <p:animMotion origin="layout" path="M -0.27031 3.7037E-6 L 0.96007 3.7037E-6 " pathEditMode="relative" rAng="0" ptsTypes="AA">
                                      <p:cBhvr>
                                        <p:cTn id="42" dur="20000" fill="hold"/>
                                        <p:tgtEl>
                                          <p:spTgt spid="519"/>
                                        </p:tgtEl>
                                        <p:attrNameLst>
                                          <p:attrName>ppt_x</p:attrName>
                                          <p:attrName>ppt_y</p:attrName>
                                        </p:attrNameLst>
                                      </p:cBhvr>
                                      <p:rCtr x="61510" y="0"/>
                                    </p:animMotion>
                                  </p:childTnLst>
                                </p:cTn>
                              </p:par>
                              <p:par>
                                <p:cTn id="43" presetID="0" presetClass="path" presetSubtype="0" fill="hold" grpId="0" nodeType="withEffect">
                                  <p:stCondLst>
                                    <p:cond delay="0"/>
                                  </p:stCondLst>
                                  <p:childTnLst>
                                    <p:animMotion origin="layout" path="M 0.04826 2.59259E-6 L 0.96007 2.59259E-6 " pathEditMode="relative" rAng="0" ptsTypes="AA">
                                      <p:cBhvr>
                                        <p:cTn id="44" dur="20000" fill="hold"/>
                                        <p:tgtEl>
                                          <p:spTgt spid="523"/>
                                        </p:tgtEl>
                                        <p:attrNameLst>
                                          <p:attrName>ppt_x</p:attrName>
                                          <p:attrName>ppt_y</p:attrName>
                                        </p:attrNameLst>
                                      </p:cBhvr>
                                      <p:rCtr x="45590" y="0"/>
                                    </p:animMotion>
                                  </p:childTnLst>
                                </p:cTn>
                              </p:par>
                              <p:par>
                                <p:cTn id="45" presetID="0" presetClass="path" presetSubtype="0" fill="hold" grpId="0" nodeType="withEffect">
                                  <p:stCondLst>
                                    <p:cond delay="0"/>
                                  </p:stCondLst>
                                  <p:childTnLst>
                                    <p:animMotion origin="layout" path="M 0.1559 -3.7037E-7 L 0.96007 -3.7037E-7 " pathEditMode="relative" rAng="0" ptsTypes="AA">
                                      <p:cBhvr>
                                        <p:cTn id="46" dur="20000" fill="hold"/>
                                        <p:tgtEl>
                                          <p:spTgt spid="526"/>
                                        </p:tgtEl>
                                        <p:attrNameLst>
                                          <p:attrName>ppt_x</p:attrName>
                                          <p:attrName>ppt_y</p:attrName>
                                        </p:attrNameLst>
                                      </p:cBhvr>
                                      <p:rCtr x="40208" y="0"/>
                                    </p:animMotion>
                                  </p:childTnLst>
                                </p:cTn>
                              </p:par>
                              <p:par>
                                <p:cTn id="47" presetID="0" presetClass="path" presetSubtype="0" fill="hold" grpId="0" nodeType="withEffect">
                                  <p:stCondLst>
                                    <p:cond delay="0"/>
                                  </p:stCondLst>
                                  <p:childTnLst>
                                    <p:animMotion origin="layout" path="M -0.27031 3.7037E-6 L 0.96007 3.7037E-6 " pathEditMode="relative" rAng="0" ptsTypes="AA">
                                      <p:cBhvr>
                                        <p:cTn id="48" dur="20000" fill="hold"/>
                                        <p:tgtEl>
                                          <p:spTgt spid="527"/>
                                        </p:tgtEl>
                                        <p:attrNameLst>
                                          <p:attrName>ppt_x</p:attrName>
                                          <p:attrName>ppt_y</p:attrName>
                                        </p:attrNameLst>
                                      </p:cBhvr>
                                      <p:rCtr x="61510" y="0"/>
                                    </p:animMotion>
                                  </p:childTnLst>
                                </p:cTn>
                              </p:par>
                              <p:par>
                                <p:cTn id="49" presetID="0" presetClass="path" presetSubtype="0" fill="hold" grpId="0" nodeType="withEffect">
                                  <p:stCondLst>
                                    <p:cond delay="0"/>
                                  </p:stCondLst>
                                  <p:childTnLst>
                                    <p:animMotion origin="layout" path="M -0.37396 3.33333E-6 L 0.96007 3.33333E-6 " pathEditMode="relative" rAng="0" ptsTypes="AA">
                                      <p:cBhvr>
                                        <p:cTn id="50" dur="20000" fill="hold"/>
                                        <p:tgtEl>
                                          <p:spTgt spid="529"/>
                                        </p:tgtEl>
                                        <p:attrNameLst>
                                          <p:attrName>ppt_x</p:attrName>
                                          <p:attrName>ppt_y</p:attrName>
                                        </p:attrNameLst>
                                      </p:cBhvr>
                                      <p:rCtr x="66701" y="0"/>
                                    </p:animMotion>
                                  </p:childTnLst>
                                </p:cTn>
                              </p:par>
                              <p:par>
                                <p:cTn id="51" presetID="0" presetClass="path" presetSubtype="0" fill="hold" grpId="0" nodeType="withEffect">
                                  <p:stCondLst>
                                    <p:cond delay="0"/>
                                  </p:stCondLst>
                                  <p:childTnLst>
                                    <p:animMotion origin="layout" path="M 0.04826 2.59259E-6 L 0.96007 2.59259E-6 " pathEditMode="relative" rAng="0" ptsTypes="AA">
                                      <p:cBhvr>
                                        <p:cTn id="52" dur="20000" fill="hold"/>
                                        <p:tgtEl>
                                          <p:spTgt spid="531"/>
                                        </p:tgtEl>
                                        <p:attrNameLst>
                                          <p:attrName>ppt_x</p:attrName>
                                          <p:attrName>ppt_y</p:attrName>
                                        </p:attrNameLst>
                                      </p:cBhvr>
                                      <p:rCtr x="45590" y="0"/>
                                    </p:animMotion>
                                  </p:childTnLst>
                                </p:cTn>
                              </p:par>
                              <p:par>
                                <p:cTn id="53" presetID="0" presetClass="path" presetSubtype="0" fill="hold" grpId="0" nodeType="withEffect">
                                  <p:stCondLst>
                                    <p:cond delay="0"/>
                                  </p:stCondLst>
                                  <p:childTnLst>
                                    <p:animMotion origin="layout" path="M 0.1559 -3.7037E-7 L 0.96007 -3.7037E-7 " pathEditMode="relative" rAng="0" ptsTypes="AA">
                                      <p:cBhvr>
                                        <p:cTn id="54" dur="20000" fill="hold"/>
                                        <p:tgtEl>
                                          <p:spTgt spid="534"/>
                                        </p:tgtEl>
                                        <p:attrNameLst>
                                          <p:attrName>ppt_x</p:attrName>
                                          <p:attrName>ppt_y</p:attrName>
                                        </p:attrNameLst>
                                      </p:cBhvr>
                                      <p:rCtr x="40208" y="0"/>
                                    </p:animMotion>
                                  </p:childTnLst>
                                </p:cTn>
                              </p:par>
                              <p:par>
                                <p:cTn id="55" presetID="0" presetClass="path" presetSubtype="0" fill="hold" grpId="0" nodeType="withEffect">
                                  <p:stCondLst>
                                    <p:cond delay="0"/>
                                  </p:stCondLst>
                                  <p:childTnLst>
                                    <p:animMotion origin="layout" path="M -0.27031 3.7037E-6 L 0.96007 3.7037E-6 " pathEditMode="relative" rAng="0" ptsTypes="AA">
                                      <p:cBhvr>
                                        <p:cTn id="56" dur="20000" fill="hold"/>
                                        <p:tgtEl>
                                          <p:spTgt spid="535"/>
                                        </p:tgtEl>
                                        <p:attrNameLst>
                                          <p:attrName>ppt_x</p:attrName>
                                          <p:attrName>ppt_y</p:attrName>
                                        </p:attrNameLst>
                                      </p:cBhvr>
                                      <p:rCtr x="61510" y="0"/>
                                    </p:animMotion>
                                  </p:childTnLst>
                                </p:cTn>
                              </p:par>
                              <p:par>
                                <p:cTn id="57" presetID="0" presetClass="path" presetSubtype="0" fill="hold" grpId="0" nodeType="withEffect">
                                  <p:stCondLst>
                                    <p:cond delay="0"/>
                                  </p:stCondLst>
                                  <p:childTnLst>
                                    <p:animMotion origin="layout" path="M 0.04826 2.59259E-6 L 0.96007 2.59259E-6 " pathEditMode="relative" rAng="0" ptsTypes="AA">
                                      <p:cBhvr>
                                        <p:cTn id="58" dur="20000" fill="hold"/>
                                        <p:tgtEl>
                                          <p:spTgt spid="539"/>
                                        </p:tgtEl>
                                        <p:attrNameLst>
                                          <p:attrName>ppt_x</p:attrName>
                                          <p:attrName>ppt_y</p:attrName>
                                        </p:attrNameLst>
                                      </p:cBhvr>
                                      <p:rCtr x="45590" y="0"/>
                                    </p:animMotion>
                                  </p:childTnLst>
                                </p:cTn>
                              </p:par>
                              <p:par>
                                <p:cTn id="59" presetID="0" presetClass="path" presetSubtype="0" fill="hold" grpId="0" nodeType="withEffect">
                                  <p:stCondLst>
                                    <p:cond delay="0"/>
                                  </p:stCondLst>
                                  <p:childTnLst>
                                    <p:animMotion origin="layout" path="M -0.26615 -4.44444E-6 L 0.96007 -4.44444E-6 " pathEditMode="relative" rAng="0" ptsTypes="AA">
                                      <p:cBhvr>
                                        <p:cTn id="60" dur="20000" fill="hold"/>
                                        <p:tgtEl>
                                          <p:spTgt spid="734"/>
                                        </p:tgtEl>
                                        <p:attrNameLst>
                                          <p:attrName>ppt_x</p:attrName>
                                          <p:attrName>ppt_y</p:attrName>
                                        </p:attrNameLst>
                                      </p:cBhvr>
                                      <p:rCtr x="61302" y="0"/>
                                    </p:animMotion>
                                  </p:childTnLst>
                                </p:cTn>
                              </p:par>
                              <p:par>
                                <p:cTn id="61" presetID="0" presetClass="path" presetSubtype="0" fill="hold" grpId="0" nodeType="withEffect">
                                  <p:stCondLst>
                                    <p:cond delay="0"/>
                                  </p:stCondLst>
                                  <p:childTnLst>
                                    <p:animMotion origin="layout" path="M -0.27031 3.7037E-6 L 0.96007 3.7037E-6 " pathEditMode="relative" rAng="0" ptsTypes="AA">
                                      <p:cBhvr>
                                        <p:cTn id="62" dur="20000" fill="hold"/>
                                        <p:tgtEl>
                                          <p:spTgt spid="736"/>
                                        </p:tgtEl>
                                        <p:attrNameLst>
                                          <p:attrName>ppt_x</p:attrName>
                                          <p:attrName>ppt_y</p:attrName>
                                        </p:attrNameLst>
                                      </p:cBhvr>
                                      <p:rCtr x="61510" y="0"/>
                                    </p:animMotion>
                                  </p:childTnLst>
                                </p:cTn>
                              </p:par>
                              <p:par>
                                <p:cTn id="63" presetID="0" presetClass="path" presetSubtype="0" fill="hold" grpId="0" nodeType="withEffect">
                                  <p:stCondLst>
                                    <p:cond delay="0"/>
                                  </p:stCondLst>
                                  <p:childTnLst>
                                    <p:animMotion origin="layout" path="M -0.37396 3.33333E-6 L 0.96007 3.33333E-6 " pathEditMode="relative" rAng="0" ptsTypes="AA">
                                      <p:cBhvr>
                                        <p:cTn id="64" dur="20000" fill="hold"/>
                                        <p:tgtEl>
                                          <p:spTgt spid="738"/>
                                        </p:tgtEl>
                                        <p:attrNameLst>
                                          <p:attrName>ppt_x</p:attrName>
                                          <p:attrName>ppt_y</p:attrName>
                                        </p:attrNameLst>
                                      </p:cBhvr>
                                      <p:rCtr x="66701" y="0"/>
                                    </p:animMotion>
                                  </p:childTnLst>
                                </p:cTn>
                              </p:par>
                              <p:par>
                                <p:cTn id="65" presetID="0" presetClass="path" presetSubtype="0" fill="hold" grpId="0" nodeType="withEffect">
                                  <p:stCondLst>
                                    <p:cond delay="0"/>
                                  </p:stCondLst>
                                  <p:childTnLst>
                                    <p:animMotion origin="layout" path="M 0.08437 1.85185E-6 L 0.96007 1.85185E-6 " pathEditMode="relative" rAng="0" ptsTypes="AA">
                                      <p:cBhvr>
                                        <p:cTn id="66" dur="20000" fill="hold"/>
                                        <p:tgtEl>
                                          <p:spTgt spid="739"/>
                                        </p:tgtEl>
                                        <p:attrNameLst>
                                          <p:attrName>ppt_x</p:attrName>
                                          <p:attrName>ppt_y</p:attrName>
                                        </p:attrNameLst>
                                      </p:cBhvr>
                                      <p:rCtr x="43785" y="0"/>
                                    </p:animMotion>
                                  </p:childTnLst>
                                </p:cTn>
                              </p:par>
                              <p:par>
                                <p:cTn id="67" presetID="0" presetClass="path" presetSubtype="0" fill="hold" grpId="0" nodeType="withEffect">
                                  <p:stCondLst>
                                    <p:cond delay="0"/>
                                  </p:stCondLst>
                                  <p:childTnLst>
                                    <p:animMotion origin="layout" path="M 0.04826 2.59259E-6 L 0.96007 2.59259E-6 " pathEditMode="relative" rAng="0" ptsTypes="AA">
                                      <p:cBhvr>
                                        <p:cTn id="68" dur="20000" fill="hold"/>
                                        <p:tgtEl>
                                          <p:spTgt spid="740"/>
                                        </p:tgtEl>
                                        <p:attrNameLst>
                                          <p:attrName>ppt_x</p:attrName>
                                          <p:attrName>ppt_y</p:attrName>
                                        </p:attrNameLst>
                                      </p:cBhvr>
                                      <p:rCtr x="45590" y="0"/>
                                    </p:animMotion>
                                  </p:childTnLst>
                                </p:cTn>
                              </p:par>
                              <p:par>
                                <p:cTn id="69" presetID="0" presetClass="path" presetSubtype="0" fill="hold" grpId="0" nodeType="withEffect">
                                  <p:stCondLst>
                                    <p:cond delay="0"/>
                                  </p:stCondLst>
                                  <p:childTnLst>
                                    <p:animMotion origin="layout" path="M -0.14288 -2.96296E-6 L 0.96007 -2.96296E-6 " pathEditMode="relative" rAng="0" ptsTypes="AA">
                                      <p:cBhvr>
                                        <p:cTn id="70" dur="20000" fill="hold"/>
                                        <p:tgtEl>
                                          <p:spTgt spid="741"/>
                                        </p:tgtEl>
                                        <p:attrNameLst>
                                          <p:attrName>ppt_x</p:attrName>
                                          <p:attrName>ppt_y</p:attrName>
                                        </p:attrNameLst>
                                      </p:cBhvr>
                                      <p:rCtr x="55139" y="0"/>
                                    </p:animMotion>
                                  </p:childTnLst>
                                </p:cTn>
                              </p:par>
                              <p:par>
                                <p:cTn id="71" presetID="0" presetClass="path" presetSubtype="0" fill="hold" grpId="0" nodeType="withEffect">
                                  <p:stCondLst>
                                    <p:cond delay="0"/>
                                  </p:stCondLst>
                                  <p:childTnLst>
                                    <p:animMotion origin="layout" path="M -0.26615 -4.44444E-6 L 0.96007 -4.44444E-6 " pathEditMode="relative" rAng="0" ptsTypes="AA">
                                      <p:cBhvr>
                                        <p:cTn id="72" dur="20000" fill="hold"/>
                                        <p:tgtEl>
                                          <p:spTgt spid="742"/>
                                        </p:tgtEl>
                                        <p:attrNameLst>
                                          <p:attrName>ppt_x</p:attrName>
                                          <p:attrName>ppt_y</p:attrName>
                                        </p:attrNameLst>
                                      </p:cBhvr>
                                      <p:rCtr x="61302" y="0"/>
                                    </p:animMotion>
                                  </p:childTnLst>
                                </p:cTn>
                              </p:par>
                              <p:par>
                                <p:cTn id="73" presetID="0" presetClass="path" presetSubtype="0" fill="hold" grpId="0" nodeType="withEffect">
                                  <p:stCondLst>
                                    <p:cond delay="0"/>
                                  </p:stCondLst>
                                  <p:childTnLst>
                                    <p:animMotion origin="layout" path="M 0.1559 -3.7037E-7 L 0.96007 -3.7037E-7 " pathEditMode="relative" rAng="0" ptsTypes="AA">
                                      <p:cBhvr>
                                        <p:cTn id="74" dur="20000" fill="hold"/>
                                        <p:tgtEl>
                                          <p:spTgt spid="743"/>
                                        </p:tgtEl>
                                        <p:attrNameLst>
                                          <p:attrName>ppt_x</p:attrName>
                                          <p:attrName>ppt_y</p:attrName>
                                        </p:attrNameLst>
                                      </p:cBhvr>
                                      <p:rCtr x="40208" y="0"/>
                                    </p:animMotion>
                                  </p:childTnLst>
                                </p:cTn>
                              </p:par>
                              <p:par>
                                <p:cTn id="75" presetID="0" presetClass="path" presetSubtype="0" fill="hold" grpId="0" nodeType="withEffect">
                                  <p:stCondLst>
                                    <p:cond delay="0"/>
                                  </p:stCondLst>
                                  <p:childTnLst>
                                    <p:animMotion origin="layout" path="M -0.27031 3.7037E-6 L 0.96007 3.7037E-6 " pathEditMode="relative" rAng="0" ptsTypes="AA">
                                      <p:cBhvr>
                                        <p:cTn id="76" dur="20000" fill="hold"/>
                                        <p:tgtEl>
                                          <p:spTgt spid="744"/>
                                        </p:tgtEl>
                                        <p:attrNameLst>
                                          <p:attrName>ppt_x</p:attrName>
                                          <p:attrName>ppt_y</p:attrName>
                                        </p:attrNameLst>
                                      </p:cBhvr>
                                      <p:rCtr x="61510" y="0"/>
                                    </p:animMotion>
                                  </p:childTnLst>
                                </p:cTn>
                              </p:par>
                              <p:par>
                                <p:cTn id="77" presetID="0" presetClass="path" presetSubtype="0" fill="hold" grpId="0" nodeType="withEffect">
                                  <p:stCondLst>
                                    <p:cond delay="0"/>
                                  </p:stCondLst>
                                  <p:childTnLst>
                                    <p:animMotion origin="layout" path="M -0.04566 1.85185E-6 L 0.96007 1.85185E-6 " pathEditMode="relative" rAng="0" ptsTypes="AA">
                                      <p:cBhvr>
                                        <p:cTn id="78" dur="20000" fill="hold"/>
                                        <p:tgtEl>
                                          <p:spTgt spid="745"/>
                                        </p:tgtEl>
                                        <p:attrNameLst>
                                          <p:attrName>ppt_x</p:attrName>
                                          <p:attrName>ppt_y</p:attrName>
                                        </p:attrNameLst>
                                      </p:cBhvr>
                                      <p:rCtr x="50278" y="0"/>
                                    </p:animMotion>
                                  </p:childTnLst>
                                </p:cTn>
                              </p:par>
                              <p:par>
                                <p:cTn id="79" presetID="0" presetClass="path" presetSubtype="0" fill="hold" grpId="0" nodeType="withEffect">
                                  <p:stCondLst>
                                    <p:cond delay="0"/>
                                  </p:stCondLst>
                                  <p:childTnLst>
                                    <p:animMotion origin="layout" path="M -0.37396 3.33333E-6 L 0.96007 3.33333E-6 " pathEditMode="relative" rAng="0" ptsTypes="AA">
                                      <p:cBhvr>
                                        <p:cTn id="80" dur="20000" fill="hold"/>
                                        <p:tgtEl>
                                          <p:spTgt spid="746"/>
                                        </p:tgtEl>
                                        <p:attrNameLst>
                                          <p:attrName>ppt_x</p:attrName>
                                          <p:attrName>ppt_y</p:attrName>
                                        </p:attrNameLst>
                                      </p:cBhvr>
                                      <p:rCtr x="66701" y="0"/>
                                    </p:animMotion>
                                  </p:childTnLst>
                                </p:cTn>
                              </p:par>
                              <p:par>
                                <p:cTn id="81" presetID="0" presetClass="path" presetSubtype="0" fill="hold" grpId="0" nodeType="withEffect">
                                  <p:stCondLst>
                                    <p:cond delay="0"/>
                                  </p:stCondLst>
                                  <p:childTnLst>
                                    <p:animMotion origin="layout" path="M 0.08437 1.85185E-6 L 0.96007 1.85185E-6 " pathEditMode="relative" rAng="0" ptsTypes="AA">
                                      <p:cBhvr>
                                        <p:cTn id="82" dur="20000" fill="hold"/>
                                        <p:tgtEl>
                                          <p:spTgt spid="747"/>
                                        </p:tgtEl>
                                        <p:attrNameLst>
                                          <p:attrName>ppt_x</p:attrName>
                                          <p:attrName>ppt_y</p:attrName>
                                        </p:attrNameLst>
                                      </p:cBhvr>
                                      <p:rCtr x="43785" y="0"/>
                                    </p:animMotion>
                                  </p:childTnLst>
                                </p:cTn>
                              </p:par>
                              <p:par>
                                <p:cTn id="83" presetID="0" presetClass="path" presetSubtype="0" fill="hold" grpId="0" nodeType="withEffect">
                                  <p:stCondLst>
                                    <p:cond delay="0"/>
                                  </p:stCondLst>
                                  <p:childTnLst>
                                    <p:animMotion origin="layout" path="M 0.04826 2.59259E-6 L 0.96007 2.59259E-6 " pathEditMode="relative" rAng="0" ptsTypes="AA">
                                      <p:cBhvr>
                                        <p:cTn id="84" dur="20000" fill="hold"/>
                                        <p:tgtEl>
                                          <p:spTgt spid="748"/>
                                        </p:tgtEl>
                                        <p:attrNameLst>
                                          <p:attrName>ppt_x</p:attrName>
                                          <p:attrName>ppt_y</p:attrName>
                                        </p:attrNameLst>
                                      </p:cBhvr>
                                      <p:rCtr x="45590" y="0"/>
                                    </p:animMotion>
                                  </p:childTnLst>
                                </p:cTn>
                              </p:par>
                              <p:par>
                                <p:cTn id="85" presetID="0" presetClass="path" presetSubtype="0" fill="hold" grpId="0" nodeType="withEffect">
                                  <p:stCondLst>
                                    <p:cond delay="0"/>
                                  </p:stCondLst>
                                  <p:childTnLst>
                                    <p:animMotion origin="layout" path="M -0.26615 -4.44444E-6 L 0.96007 -4.44444E-6 " pathEditMode="relative" rAng="0" ptsTypes="AA">
                                      <p:cBhvr>
                                        <p:cTn id="86" dur="20000" fill="hold"/>
                                        <p:tgtEl>
                                          <p:spTgt spid="750"/>
                                        </p:tgtEl>
                                        <p:attrNameLst>
                                          <p:attrName>ppt_x</p:attrName>
                                          <p:attrName>ppt_y</p:attrName>
                                        </p:attrNameLst>
                                      </p:cBhvr>
                                      <p:rCtr x="61302" y="0"/>
                                    </p:animMotion>
                                  </p:childTnLst>
                                </p:cTn>
                              </p:par>
                              <p:par>
                                <p:cTn id="87" presetID="0" presetClass="path" presetSubtype="0" fill="hold" grpId="0" nodeType="withEffect">
                                  <p:stCondLst>
                                    <p:cond delay="0"/>
                                  </p:stCondLst>
                                  <p:childTnLst>
                                    <p:animMotion origin="layout" path="M -0.27031 3.7037E-6 L 0.96007 3.7037E-6 " pathEditMode="relative" rAng="0" ptsTypes="AA">
                                      <p:cBhvr>
                                        <p:cTn id="88" dur="20000" fill="hold"/>
                                        <p:tgtEl>
                                          <p:spTgt spid="752"/>
                                        </p:tgtEl>
                                        <p:attrNameLst>
                                          <p:attrName>ppt_x</p:attrName>
                                          <p:attrName>ppt_y</p:attrName>
                                        </p:attrNameLst>
                                      </p:cBhvr>
                                      <p:rCtr x="61510" y="0"/>
                                    </p:animMotion>
                                  </p:childTnLst>
                                </p:cTn>
                              </p:par>
                              <p:par>
                                <p:cTn id="89" presetID="0" presetClass="path" presetSubtype="0" fill="hold" grpId="0" nodeType="withEffect">
                                  <p:stCondLst>
                                    <p:cond delay="0"/>
                                  </p:stCondLst>
                                  <p:childTnLst>
                                    <p:animMotion origin="layout" path="M -0.37396 3.33333E-6 L 0.96007 3.33333E-6 " pathEditMode="relative" rAng="0" ptsTypes="AA">
                                      <p:cBhvr>
                                        <p:cTn id="90" dur="20000" fill="hold"/>
                                        <p:tgtEl>
                                          <p:spTgt spid="754"/>
                                        </p:tgtEl>
                                        <p:attrNameLst>
                                          <p:attrName>ppt_x</p:attrName>
                                          <p:attrName>ppt_y</p:attrName>
                                        </p:attrNameLst>
                                      </p:cBhvr>
                                      <p:rCtr x="66701" y="0"/>
                                    </p:animMotion>
                                  </p:childTnLst>
                                </p:cTn>
                              </p:par>
                              <p:par>
                                <p:cTn id="91" presetID="0" presetClass="path" presetSubtype="0" fill="hold" grpId="0" nodeType="withEffect">
                                  <p:stCondLst>
                                    <p:cond delay="0"/>
                                  </p:stCondLst>
                                  <p:childTnLst>
                                    <p:animMotion origin="layout" path="M 0.08437 1.85185E-6 L 0.96007 1.85185E-6 " pathEditMode="relative" rAng="0" ptsTypes="AA">
                                      <p:cBhvr>
                                        <p:cTn id="92" dur="20000" fill="hold"/>
                                        <p:tgtEl>
                                          <p:spTgt spid="755"/>
                                        </p:tgtEl>
                                        <p:attrNameLst>
                                          <p:attrName>ppt_x</p:attrName>
                                          <p:attrName>ppt_y</p:attrName>
                                        </p:attrNameLst>
                                      </p:cBhvr>
                                      <p:rCtr x="43785" y="0"/>
                                    </p:animMotion>
                                  </p:childTnLst>
                                </p:cTn>
                              </p:par>
                              <p:par>
                                <p:cTn id="93" presetID="0" presetClass="path" presetSubtype="0" fill="hold" grpId="0" nodeType="withEffect">
                                  <p:stCondLst>
                                    <p:cond delay="0"/>
                                  </p:stCondLst>
                                  <p:childTnLst>
                                    <p:animMotion origin="layout" path="M 0.04826 2.59259E-6 L 0.96007 2.59259E-6 " pathEditMode="relative" rAng="0" ptsTypes="AA">
                                      <p:cBhvr>
                                        <p:cTn id="94" dur="20000" fill="hold"/>
                                        <p:tgtEl>
                                          <p:spTgt spid="756"/>
                                        </p:tgtEl>
                                        <p:attrNameLst>
                                          <p:attrName>ppt_x</p:attrName>
                                          <p:attrName>ppt_y</p:attrName>
                                        </p:attrNameLst>
                                      </p:cBhvr>
                                      <p:rCtr x="45590" y="0"/>
                                    </p:animMotion>
                                  </p:childTnLst>
                                </p:cTn>
                              </p:par>
                              <p:par>
                                <p:cTn id="95" presetID="0" presetClass="path" presetSubtype="0" fill="hold" grpId="0" nodeType="withEffect">
                                  <p:stCondLst>
                                    <p:cond delay="0"/>
                                  </p:stCondLst>
                                  <p:childTnLst>
                                    <p:animMotion origin="layout" path="M -0.14288 -2.96296E-6 L 0.96007 -2.96296E-6 " pathEditMode="relative" rAng="0" ptsTypes="AA">
                                      <p:cBhvr>
                                        <p:cTn id="96" dur="20000" fill="hold"/>
                                        <p:tgtEl>
                                          <p:spTgt spid="757"/>
                                        </p:tgtEl>
                                        <p:attrNameLst>
                                          <p:attrName>ppt_x</p:attrName>
                                          <p:attrName>ppt_y</p:attrName>
                                        </p:attrNameLst>
                                      </p:cBhvr>
                                      <p:rCtr x="55139" y="0"/>
                                    </p:animMotion>
                                  </p:childTnLst>
                                </p:cTn>
                              </p:par>
                              <p:par>
                                <p:cTn id="97" presetID="0" presetClass="path" presetSubtype="0" fill="hold" grpId="0" nodeType="withEffect">
                                  <p:stCondLst>
                                    <p:cond delay="0"/>
                                  </p:stCondLst>
                                  <p:childTnLst>
                                    <p:animMotion origin="layout" path="M -0.26615 -4.44444E-6 L 0.96007 -4.44444E-6 " pathEditMode="relative" rAng="0" ptsTypes="AA">
                                      <p:cBhvr>
                                        <p:cTn id="98" dur="20000" fill="hold"/>
                                        <p:tgtEl>
                                          <p:spTgt spid="758"/>
                                        </p:tgtEl>
                                        <p:attrNameLst>
                                          <p:attrName>ppt_x</p:attrName>
                                          <p:attrName>ppt_y</p:attrName>
                                        </p:attrNameLst>
                                      </p:cBhvr>
                                      <p:rCtr x="61302" y="0"/>
                                    </p:animMotion>
                                  </p:childTnLst>
                                </p:cTn>
                              </p:par>
                              <p:par>
                                <p:cTn id="99" presetID="0" presetClass="path" presetSubtype="0" fill="hold" grpId="0" nodeType="withEffect">
                                  <p:stCondLst>
                                    <p:cond delay="0"/>
                                  </p:stCondLst>
                                  <p:childTnLst>
                                    <p:animMotion origin="layout" path="M 0.1559 -3.7037E-7 L 0.96007 -3.7037E-7 " pathEditMode="relative" rAng="0" ptsTypes="AA">
                                      <p:cBhvr>
                                        <p:cTn id="100" dur="20000" fill="hold"/>
                                        <p:tgtEl>
                                          <p:spTgt spid="759"/>
                                        </p:tgtEl>
                                        <p:attrNameLst>
                                          <p:attrName>ppt_x</p:attrName>
                                          <p:attrName>ppt_y</p:attrName>
                                        </p:attrNameLst>
                                      </p:cBhvr>
                                      <p:rCtr x="40208" y="0"/>
                                    </p:animMotion>
                                  </p:childTnLst>
                                </p:cTn>
                              </p:par>
                              <p:par>
                                <p:cTn id="101" presetID="0" presetClass="path" presetSubtype="0" fill="hold" grpId="0" nodeType="withEffect">
                                  <p:stCondLst>
                                    <p:cond delay="0"/>
                                  </p:stCondLst>
                                  <p:childTnLst>
                                    <p:animMotion origin="layout" path="M -0.27031 3.7037E-6 L 0.96007 3.7037E-6 " pathEditMode="relative" rAng="0" ptsTypes="AA">
                                      <p:cBhvr>
                                        <p:cTn id="102" dur="20000" fill="hold"/>
                                        <p:tgtEl>
                                          <p:spTgt spid="760"/>
                                        </p:tgtEl>
                                        <p:attrNameLst>
                                          <p:attrName>ppt_x</p:attrName>
                                          <p:attrName>ppt_y</p:attrName>
                                        </p:attrNameLst>
                                      </p:cBhvr>
                                      <p:rCtr x="61510" y="0"/>
                                    </p:animMotion>
                                  </p:childTnLst>
                                </p:cTn>
                              </p:par>
                              <p:par>
                                <p:cTn id="103" presetID="0" presetClass="path" presetSubtype="0" fill="hold" grpId="0" nodeType="withEffect">
                                  <p:stCondLst>
                                    <p:cond delay="0"/>
                                  </p:stCondLst>
                                  <p:childTnLst>
                                    <p:animMotion origin="layout" path="M -0.04566 1.85185E-6 L 0.96007 1.85185E-6 " pathEditMode="relative" rAng="0" ptsTypes="AA">
                                      <p:cBhvr>
                                        <p:cTn id="104" dur="20000" fill="hold"/>
                                        <p:tgtEl>
                                          <p:spTgt spid="761"/>
                                        </p:tgtEl>
                                        <p:attrNameLst>
                                          <p:attrName>ppt_x</p:attrName>
                                          <p:attrName>ppt_y</p:attrName>
                                        </p:attrNameLst>
                                      </p:cBhvr>
                                      <p:rCtr x="50278" y="0"/>
                                    </p:animMotion>
                                  </p:childTnLst>
                                </p:cTn>
                              </p:par>
                              <p:par>
                                <p:cTn id="105" presetID="0" presetClass="path" presetSubtype="0" fill="hold" grpId="0" nodeType="withEffect">
                                  <p:stCondLst>
                                    <p:cond delay="0"/>
                                  </p:stCondLst>
                                  <p:childTnLst>
                                    <p:animMotion origin="layout" path="M -0.37396 3.33333E-6 L 0.96007 3.33333E-6 " pathEditMode="relative" rAng="0" ptsTypes="AA">
                                      <p:cBhvr>
                                        <p:cTn id="106" dur="20000" fill="hold"/>
                                        <p:tgtEl>
                                          <p:spTgt spid="762"/>
                                        </p:tgtEl>
                                        <p:attrNameLst>
                                          <p:attrName>ppt_x</p:attrName>
                                          <p:attrName>ppt_y</p:attrName>
                                        </p:attrNameLst>
                                      </p:cBhvr>
                                      <p:rCtr x="66701" y="0"/>
                                    </p:animMotion>
                                  </p:childTnLst>
                                </p:cTn>
                              </p:par>
                              <p:par>
                                <p:cTn id="107" presetID="0" presetClass="path" presetSubtype="0" fill="hold" grpId="0" nodeType="withEffect">
                                  <p:stCondLst>
                                    <p:cond delay="0"/>
                                  </p:stCondLst>
                                  <p:childTnLst>
                                    <p:animMotion origin="layout" path="M 0.08437 1.85185E-6 L 0.96007 1.85185E-6 " pathEditMode="relative" rAng="0" ptsTypes="AA">
                                      <p:cBhvr>
                                        <p:cTn id="108" dur="20000" fill="hold"/>
                                        <p:tgtEl>
                                          <p:spTgt spid="763"/>
                                        </p:tgtEl>
                                        <p:attrNameLst>
                                          <p:attrName>ppt_x</p:attrName>
                                          <p:attrName>ppt_y</p:attrName>
                                        </p:attrNameLst>
                                      </p:cBhvr>
                                      <p:rCtr x="43785" y="0"/>
                                    </p:animMotion>
                                  </p:childTnLst>
                                </p:cTn>
                              </p:par>
                              <p:par>
                                <p:cTn id="109" presetID="0" presetClass="path" presetSubtype="0" fill="hold" grpId="0" nodeType="withEffect">
                                  <p:stCondLst>
                                    <p:cond delay="0"/>
                                  </p:stCondLst>
                                  <p:childTnLst>
                                    <p:animMotion origin="layout" path="M 0.04826 2.59259E-6 L 0.96007 2.59259E-6 " pathEditMode="relative" rAng="0" ptsTypes="AA">
                                      <p:cBhvr>
                                        <p:cTn id="110" dur="20000" fill="hold"/>
                                        <p:tgtEl>
                                          <p:spTgt spid="764"/>
                                        </p:tgtEl>
                                        <p:attrNameLst>
                                          <p:attrName>ppt_x</p:attrName>
                                          <p:attrName>ppt_y</p:attrName>
                                        </p:attrNameLst>
                                      </p:cBhvr>
                                      <p:rCtr x="45590" y="0"/>
                                    </p:animMotion>
                                  </p:childTnLst>
                                </p:cTn>
                              </p:par>
                              <p:par>
                                <p:cTn id="111" presetID="0" presetClass="path" presetSubtype="0" fill="hold" grpId="0" nodeType="withEffect">
                                  <p:stCondLst>
                                    <p:cond delay="0"/>
                                  </p:stCondLst>
                                  <p:childTnLst>
                                    <p:animMotion origin="layout" path="M -0.28073 -0.04352 L 0.82222 -0.04352 " pathEditMode="relative" rAng="0" ptsTypes="AA">
                                      <p:cBhvr>
                                        <p:cTn id="112" dur="20000" fill="hold"/>
                                        <p:tgtEl>
                                          <p:spTgt spid="765"/>
                                        </p:tgtEl>
                                        <p:attrNameLst>
                                          <p:attrName>ppt_x</p:attrName>
                                          <p:attrName>ppt_y</p:attrName>
                                        </p:attrNameLst>
                                      </p:cBhvr>
                                      <p:rCtr x="55156" y="0"/>
                                    </p:animMotion>
                                  </p:childTnLst>
                                </p:cTn>
                              </p:par>
                              <p:par>
                                <p:cTn id="113" presetID="0" presetClass="path" presetSubtype="0" fill="hold" grpId="0" nodeType="withEffect">
                                  <p:stCondLst>
                                    <p:cond delay="0"/>
                                  </p:stCondLst>
                                  <p:childTnLst>
                                    <p:animMotion origin="layout" path="M 0.08437 1.85185E-6 L 0.96007 1.85185E-6 " pathEditMode="relative" rAng="0" ptsTypes="AA">
                                      <p:cBhvr>
                                        <p:cTn id="114" dur="20000" fill="hold"/>
                                        <p:tgtEl>
                                          <p:spTgt spid="771"/>
                                        </p:tgtEl>
                                        <p:attrNameLst>
                                          <p:attrName>ppt_x</p:attrName>
                                          <p:attrName>ppt_y</p:attrName>
                                        </p:attrNameLst>
                                      </p:cBhvr>
                                      <p:rCtr x="43785" y="0"/>
                                    </p:animMotion>
                                  </p:childTnLst>
                                </p:cTn>
                              </p:par>
                              <p:par>
                                <p:cTn id="115" presetID="0" presetClass="path" presetSubtype="0" fill="hold" grpId="0" nodeType="withEffect">
                                  <p:stCondLst>
                                    <p:cond delay="0"/>
                                  </p:stCondLst>
                                  <p:childTnLst>
                                    <p:animMotion origin="layout" path="M -0.14288 -2.96296E-6 L 0.96007 -2.96296E-6 " pathEditMode="relative" rAng="0" ptsTypes="AA">
                                      <p:cBhvr>
                                        <p:cTn id="116" dur="20000" fill="hold"/>
                                        <p:tgtEl>
                                          <p:spTgt spid="773"/>
                                        </p:tgtEl>
                                        <p:attrNameLst>
                                          <p:attrName>ppt_x</p:attrName>
                                          <p:attrName>ppt_y</p:attrName>
                                        </p:attrNameLst>
                                      </p:cBhvr>
                                      <p:rCtr x="55139" y="0"/>
                                    </p:animMotion>
                                  </p:childTnLst>
                                </p:cTn>
                              </p:par>
                              <p:par>
                                <p:cTn id="117" presetID="0" presetClass="path" presetSubtype="0" fill="hold" grpId="0" nodeType="withEffect">
                                  <p:stCondLst>
                                    <p:cond delay="0"/>
                                  </p:stCondLst>
                                  <p:childTnLst>
                                    <p:animMotion origin="layout" path="M 0.08437 1.85185E-6 L 0.96007 1.85185E-6 " pathEditMode="relative" rAng="0" ptsTypes="AA">
                                      <p:cBhvr>
                                        <p:cTn id="118" dur="20000" fill="hold"/>
                                        <p:tgtEl>
                                          <p:spTgt spid="779"/>
                                        </p:tgtEl>
                                        <p:attrNameLst>
                                          <p:attrName>ppt_x</p:attrName>
                                          <p:attrName>ppt_y</p:attrName>
                                        </p:attrNameLst>
                                      </p:cBhvr>
                                      <p:rCtr x="43785" y="0"/>
                                    </p:animMotion>
                                  </p:childTnLst>
                                </p:cTn>
                              </p:par>
                              <p:par>
                                <p:cTn id="119" presetID="0" presetClass="path" presetSubtype="0" fill="hold" grpId="0" nodeType="withEffect">
                                  <p:stCondLst>
                                    <p:cond delay="0"/>
                                  </p:stCondLst>
                                  <p:childTnLst>
                                    <p:animMotion origin="layout" path="M -0.14288 -2.96296E-6 L 0.96007 -2.96296E-6 " pathEditMode="relative" rAng="0" ptsTypes="AA">
                                      <p:cBhvr>
                                        <p:cTn id="120" dur="20000" fill="hold"/>
                                        <p:tgtEl>
                                          <p:spTgt spid="789"/>
                                        </p:tgtEl>
                                        <p:attrNameLst>
                                          <p:attrName>ppt_x</p:attrName>
                                          <p:attrName>ppt_y</p:attrName>
                                        </p:attrNameLst>
                                      </p:cBhvr>
                                      <p:rCtr x="55139" y="0"/>
                                    </p:animMotion>
                                  </p:childTnLst>
                                </p:cTn>
                              </p:par>
                              <p:par>
                                <p:cTn id="121" presetID="0" presetClass="path" presetSubtype="0" fill="hold" grpId="0" nodeType="withEffect">
                                  <p:stCondLst>
                                    <p:cond delay="0"/>
                                  </p:stCondLst>
                                  <p:childTnLst>
                                    <p:animMotion origin="layout" path="M 0.08437 1.85185E-6 L 0.96007 1.85185E-6 " pathEditMode="relative" rAng="0" ptsTypes="AA">
                                      <p:cBhvr>
                                        <p:cTn id="122" dur="20000" fill="hold"/>
                                        <p:tgtEl>
                                          <p:spTgt spid="795"/>
                                        </p:tgtEl>
                                        <p:attrNameLst>
                                          <p:attrName>ppt_x</p:attrName>
                                          <p:attrName>ppt_y</p:attrName>
                                        </p:attrNameLst>
                                      </p:cBhvr>
                                      <p:rCtr x="43785" y="0"/>
                                    </p:animMotion>
                                  </p:childTnLst>
                                </p:cTn>
                              </p:par>
                              <p:par>
                                <p:cTn id="123" presetID="0" presetClass="path" presetSubtype="0" fill="hold" grpId="0" nodeType="withEffect">
                                  <p:stCondLst>
                                    <p:cond delay="0"/>
                                  </p:stCondLst>
                                  <p:childTnLst>
                                    <p:animMotion origin="layout" path="M 0.1559 -3.7037E-7 L 0.96007 -3.7037E-7 " pathEditMode="relative" rAng="0" ptsTypes="AA">
                                      <p:cBhvr>
                                        <p:cTn id="124" dur="20000" fill="hold"/>
                                        <p:tgtEl>
                                          <p:spTgt spid="799"/>
                                        </p:tgtEl>
                                        <p:attrNameLst>
                                          <p:attrName>ppt_x</p:attrName>
                                          <p:attrName>ppt_y</p:attrName>
                                        </p:attrNameLst>
                                      </p:cBhvr>
                                      <p:rCtr x="40208" y="0"/>
                                    </p:animMotion>
                                  </p:childTnLst>
                                </p:cTn>
                              </p:par>
                              <p:par>
                                <p:cTn id="125" presetID="0" presetClass="path" presetSubtype="0" fill="hold" grpId="0" nodeType="withEffect">
                                  <p:stCondLst>
                                    <p:cond delay="0"/>
                                  </p:stCondLst>
                                  <p:childTnLst>
                                    <p:animMotion origin="layout" path="M -0.27031 3.7037E-6 L 0.96007 3.7037E-6 " pathEditMode="relative" rAng="0" ptsTypes="AA">
                                      <p:cBhvr>
                                        <p:cTn id="126" dur="20000" fill="hold"/>
                                        <p:tgtEl>
                                          <p:spTgt spid="800"/>
                                        </p:tgtEl>
                                        <p:attrNameLst>
                                          <p:attrName>ppt_x</p:attrName>
                                          <p:attrName>ppt_y</p:attrName>
                                        </p:attrNameLst>
                                      </p:cBhvr>
                                      <p:rCtr x="61510" y="0"/>
                                    </p:animMotion>
                                  </p:childTnLst>
                                </p:cTn>
                              </p:par>
                              <p:par>
                                <p:cTn id="127" presetID="0" presetClass="path" presetSubtype="0" fill="hold" grpId="0" nodeType="withEffect">
                                  <p:stCondLst>
                                    <p:cond delay="0"/>
                                  </p:stCondLst>
                                  <p:childTnLst>
                                    <p:animMotion origin="layout" path="M -0.37396 3.33333E-6 L 0.96007 3.33333E-6 " pathEditMode="relative" rAng="0" ptsTypes="AA">
                                      <p:cBhvr>
                                        <p:cTn id="128" dur="20000" fill="hold"/>
                                        <p:tgtEl>
                                          <p:spTgt spid="802"/>
                                        </p:tgtEl>
                                        <p:attrNameLst>
                                          <p:attrName>ppt_x</p:attrName>
                                          <p:attrName>ppt_y</p:attrName>
                                        </p:attrNameLst>
                                      </p:cBhvr>
                                      <p:rCtr x="66701" y="0"/>
                                    </p:animMotion>
                                  </p:childTnLst>
                                </p:cTn>
                              </p:par>
                              <p:par>
                                <p:cTn id="129" presetID="0" presetClass="path" presetSubtype="0" fill="hold" grpId="0" nodeType="withEffect">
                                  <p:stCondLst>
                                    <p:cond delay="0"/>
                                  </p:stCondLst>
                                  <p:childTnLst>
                                    <p:animMotion origin="layout" path="M 0.04826 2.59259E-6 L 0.96007 2.59259E-6 " pathEditMode="relative" rAng="0" ptsTypes="AA">
                                      <p:cBhvr>
                                        <p:cTn id="130" dur="20000" fill="hold"/>
                                        <p:tgtEl>
                                          <p:spTgt spid="804"/>
                                        </p:tgtEl>
                                        <p:attrNameLst>
                                          <p:attrName>ppt_x</p:attrName>
                                          <p:attrName>ppt_y</p:attrName>
                                        </p:attrNameLst>
                                      </p:cBhvr>
                                      <p:rCtr x="45590" y="0"/>
                                    </p:animMotion>
                                  </p:childTnLst>
                                </p:cTn>
                              </p:par>
                              <p:par>
                                <p:cTn id="131" presetID="0" presetClass="path" presetSubtype="0" fill="hold" grpId="0" nodeType="withEffect">
                                  <p:stCondLst>
                                    <p:cond delay="0"/>
                                  </p:stCondLst>
                                  <p:childTnLst>
                                    <p:animMotion origin="layout" path="M 0.1559 -3.7037E-7 L 0.96007 -3.7037E-7 " pathEditMode="relative" rAng="0" ptsTypes="AA">
                                      <p:cBhvr>
                                        <p:cTn id="132" dur="20000" fill="hold"/>
                                        <p:tgtEl>
                                          <p:spTgt spid="807"/>
                                        </p:tgtEl>
                                        <p:attrNameLst>
                                          <p:attrName>ppt_x</p:attrName>
                                          <p:attrName>ppt_y</p:attrName>
                                        </p:attrNameLst>
                                      </p:cBhvr>
                                      <p:rCtr x="40208" y="0"/>
                                    </p:animMotion>
                                  </p:childTnLst>
                                </p:cTn>
                              </p:par>
                              <p:par>
                                <p:cTn id="133" presetID="0" presetClass="path" presetSubtype="0" fill="hold" grpId="0" nodeType="withEffect">
                                  <p:stCondLst>
                                    <p:cond delay="0"/>
                                  </p:stCondLst>
                                  <p:childTnLst>
                                    <p:animMotion origin="layout" path="M -0.27031 3.7037E-6 L 0.96007 3.7037E-6 " pathEditMode="relative" rAng="0" ptsTypes="AA">
                                      <p:cBhvr>
                                        <p:cTn id="134" dur="20000" fill="hold"/>
                                        <p:tgtEl>
                                          <p:spTgt spid="808"/>
                                        </p:tgtEl>
                                        <p:attrNameLst>
                                          <p:attrName>ppt_x</p:attrName>
                                          <p:attrName>ppt_y</p:attrName>
                                        </p:attrNameLst>
                                      </p:cBhvr>
                                      <p:rCtr x="61510" y="0"/>
                                    </p:animMotion>
                                  </p:childTnLst>
                                </p:cTn>
                              </p:par>
                              <p:par>
                                <p:cTn id="135" presetID="0" presetClass="path" presetSubtype="0" fill="hold" grpId="0" nodeType="withEffect">
                                  <p:stCondLst>
                                    <p:cond delay="0"/>
                                  </p:stCondLst>
                                  <p:childTnLst>
                                    <p:animMotion origin="layout" path="M -0.37396 3.33333E-6 L 0.96007 3.33333E-6 " pathEditMode="relative" rAng="0" ptsTypes="AA">
                                      <p:cBhvr>
                                        <p:cTn id="136" dur="20000" fill="hold"/>
                                        <p:tgtEl>
                                          <p:spTgt spid="810"/>
                                        </p:tgtEl>
                                        <p:attrNameLst>
                                          <p:attrName>ppt_x</p:attrName>
                                          <p:attrName>ppt_y</p:attrName>
                                        </p:attrNameLst>
                                      </p:cBhvr>
                                      <p:rCtr x="66701" y="0"/>
                                    </p:animMotion>
                                  </p:childTnLst>
                                </p:cTn>
                              </p:par>
                              <p:par>
                                <p:cTn id="137" presetID="0" presetClass="path" presetSubtype="0" fill="hold" grpId="0" nodeType="withEffect">
                                  <p:stCondLst>
                                    <p:cond delay="0"/>
                                  </p:stCondLst>
                                  <p:childTnLst>
                                    <p:animMotion origin="layout" path="M 0.04826 2.59259E-6 L 0.96007 2.59259E-6 " pathEditMode="relative" rAng="0" ptsTypes="AA">
                                      <p:cBhvr>
                                        <p:cTn id="138" dur="20000" fill="hold"/>
                                        <p:tgtEl>
                                          <p:spTgt spid="812"/>
                                        </p:tgtEl>
                                        <p:attrNameLst>
                                          <p:attrName>ppt_x</p:attrName>
                                          <p:attrName>ppt_y</p:attrName>
                                        </p:attrNameLst>
                                      </p:cBhvr>
                                      <p:rCtr x="45590" y="0"/>
                                    </p:animMotion>
                                  </p:childTnLst>
                                </p:cTn>
                              </p:par>
                              <p:par>
                                <p:cTn id="139" presetID="0" presetClass="path" presetSubtype="0" fill="hold" grpId="0" nodeType="withEffect">
                                  <p:stCondLst>
                                    <p:cond delay="0"/>
                                  </p:stCondLst>
                                  <p:childTnLst>
                                    <p:animMotion origin="layout" path="M -0.26615 -4.44444E-6 L 0.96007 -4.44444E-6 " pathEditMode="relative" rAng="0" ptsTypes="AA">
                                      <p:cBhvr>
                                        <p:cTn id="140" dur="20000" fill="hold"/>
                                        <p:tgtEl>
                                          <p:spTgt spid="814"/>
                                        </p:tgtEl>
                                        <p:attrNameLst>
                                          <p:attrName>ppt_x</p:attrName>
                                          <p:attrName>ppt_y</p:attrName>
                                        </p:attrNameLst>
                                      </p:cBhvr>
                                      <p:rCtr x="61302" y="0"/>
                                    </p:animMotion>
                                  </p:childTnLst>
                                </p:cTn>
                              </p:par>
                              <p:par>
                                <p:cTn id="141" presetID="0" presetClass="path" presetSubtype="0" fill="hold" grpId="0" nodeType="withEffect">
                                  <p:stCondLst>
                                    <p:cond delay="0"/>
                                  </p:stCondLst>
                                  <p:childTnLst>
                                    <p:animMotion origin="layout" path="M 0.1559 -3.7037E-7 L 0.96007 -3.7037E-7 " pathEditMode="relative" rAng="0" ptsTypes="AA">
                                      <p:cBhvr>
                                        <p:cTn id="142" dur="20000" fill="hold"/>
                                        <p:tgtEl>
                                          <p:spTgt spid="815"/>
                                        </p:tgtEl>
                                        <p:attrNameLst>
                                          <p:attrName>ppt_x</p:attrName>
                                          <p:attrName>ppt_y</p:attrName>
                                        </p:attrNameLst>
                                      </p:cBhvr>
                                      <p:rCtr x="40208" y="0"/>
                                    </p:animMotion>
                                  </p:childTnLst>
                                </p:cTn>
                              </p:par>
                              <p:par>
                                <p:cTn id="143" presetID="0" presetClass="path" presetSubtype="0" fill="hold" grpId="0" nodeType="withEffect">
                                  <p:stCondLst>
                                    <p:cond delay="0"/>
                                  </p:stCondLst>
                                  <p:childTnLst>
                                    <p:animMotion origin="layout" path="M -0.27031 3.7037E-6 L 0.96007 3.7037E-6 " pathEditMode="relative" rAng="0" ptsTypes="AA">
                                      <p:cBhvr>
                                        <p:cTn id="144" dur="20000" fill="hold"/>
                                        <p:tgtEl>
                                          <p:spTgt spid="816"/>
                                        </p:tgtEl>
                                        <p:attrNameLst>
                                          <p:attrName>ppt_x</p:attrName>
                                          <p:attrName>ppt_y</p:attrName>
                                        </p:attrNameLst>
                                      </p:cBhvr>
                                      <p:rCtr x="61510" y="0"/>
                                    </p:animMotion>
                                  </p:childTnLst>
                                </p:cTn>
                              </p:par>
                              <p:par>
                                <p:cTn id="145" presetID="0" presetClass="path" presetSubtype="0" fill="hold" grpId="0" nodeType="withEffect">
                                  <p:stCondLst>
                                    <p:cond delay="0"/>
                                  </p:stCondLst>
                                  <p:childTnLst>
                                    <p:animMotion origin="layout" path="M -0.04566 1.85185E-6 L 0.96007 1.85185E-6 " pathEditMode="relative" rAng="0" ptsTypes="AA">
                                      <p:cBhvr>
                                        <p:cTn id="146" dur="20000" fill="hold"/>
                                        <p:tgtEl>
                                          <p:spTgt spid="817"/>
                                        </p:tgtEl>
                                        <p:attrNameLst>
                                          <p:attrName>ppt_x</p:attrName>
                                          <p:attrName>ppt_y</p:attrName>
                                        </p:attrNameLst>
                                      </p:cBhvr>
                                      <p:rCtr x="50278" y="0"/>
                                    </p:animMotion>
                                  </p:childTnLst>
                                </p:cTn>
                              </p:par>
                              <p:par>
                                <p:cTn id="147" presetID="0" presetClass="path" presetSubtype="0" fill="hold" grpId="0" nodeType="withEffect">
                                  <p:stCondLst>
                                    <p:cond delay="0"/>
                                  </p:stCondLst>
                                  <p:childTnLst>
                                    <p:animMotion origin="layout" path="M -0.37396 3.33333E-6 L 0.96007 3.33333E-6 " pathEditMode="relative" rAng="0" ptsTypes="AA">
                                      <p:cBhvr>
                                        <p:cTn id="148" dur="20000" fill="hold"/>
                                        <p:tgtEl>
                                          <p:spTgt spid="818"/>
                                        </p:tgtEl>
                                        <p:attrNameLst>
                                          <p:attrName>ppt_x</p:attrName>
                                          <p:attrName>ppt_y</p:attrName>
                                        </p:attrNameLst>
                                      </p:cBhvr>
                                      <p:rCtr x="66701" y="0"/>
                                    </p:animMotion>
                                  </p:childTnLst>
                                </p:cTn>
                              </p:par>
                              <p:par>
                                <p:cTn id="149" presetID="0" presetClass="path" presetSubtype="0" fill="hold" grpId="0" nodeType="withEffect">
                                  <p:stCondLst>
                                    <p:cond delay="0"/>
                                  </p:stCondLst>
                                  <p:childTnLst>
                                    <p:animMotion origin="layout" path="M 0.04826 2.59259E-6 L 0.96007 2.59259E-6 " pathEditMode="relative" rAng="0" ptsTypes="AA">
                                      <p:cBhvr>
                                        <p:cTn id="150" dur="20000" fill="hold"/>
                                        <p:tgtEl>
                                          <p:spTgt spid="820"/>
                                        </p:tgtEl>
                                        <p:attrNameLst>
                                          <p:attrName>ppt_x</p:attrName>
                                          <p:attrName>ppt_y</p:attrName>
                                        </p:attrNameLst>
                                      </p:cBhvr>
                                      <p:rCtr x="45590" y="0"/>
                                    </p:animMotion>
                                  </p:childTnLst>
                                </p:cTn>
                              </p:par>
                              <p:par>
                                <p:cTn id="151" presetID="0" presetClass="path" presetSubtype="0" fill="hold" grpId="0" nodeType="withEffect">
                                  <p:stCondLst>
                                    <p:cond delay="0"/>
                                  </p:stCondLst>
                                  <p:childTnLst>
                                    <p:animMotion origin="layout" path="M 0.1559 -3.7037E-7 L 0.96007 -3.7037E-7 " pathEditMode="relative" rAng="0" ptsTypes="AA">
                                      <p:cBhvr>
                                        <p:cTn id="152" dur="20000" fill="hold"/>
                                        <p:tgtEl>
                                          <p:spTgt spid="823"/>
                                        </p:tgtEl>
                                        <p:attrNameLst>
                                          <p:attrName>ppt_x</p:attrName>
                                          <p:attrName>ppt_y</p:attrName>
                                        </p:attrNameLst>
                                      </p:cBhvr>
                                      <p:rCtr x="40208" y="0"/>
                                    </p:animMotion>
                                  </p:childTnLst>
                                </p:cTn>
                              </p:par>
                              <p:par>
                                <p:cTn id="153" presetID="0" presetClass="path" presetSubtype="0" fill="hold" grpId="0" nodeType="withEffect">
                                  <p:stCondLst>
                                    <p:cond delay="0"/>
                                  </p:stCondLst>
                                  <p:childTnLst>
                                    <p:animMotion origin="layout" path="M -0.27031 3.7037E-6 L 0.96007 3.7037E-6 " pathEditMode="relative" rAng="0" ptsTypes="AA">
                                      <p:cBhvr>
                                        <p:cTn id="154" dur="20000" fill="hold"/>
                                        <p:tgtEl>
                                          <p:spTgt spid="824"/>
                                        </p:tgtEl>
                                        <p:attrNameLst>
                                          <p:attrName>ppt_x</p:attrName>
                                          <p:attrName>ppt_y</p:attrName>
                                        </p:attrNameLst>
                                      </p:cBhvr>
                                      <p:rCtr x="61510" y="0"/>
                                    </p:animMotion>
                                  </p:childTnLst>
                                </p:cTn>
                              </p:par>
                              <p:par>
                                <p:cTn id="155" presetID="0" presetClass="path" presetSubtype="0" fill="hold" grpId="0" nodeType="withEffect">
                                  <p:stCondLst>
                                    <p:cond delay="0"/>
                                  </p:stCondLst>
                                  <p:childTnLst>
                                    <p:animMotion origin="layout" path="M -0.37396 3.33333E-6 L 0.96007 3.33333E-6 " pathEditMode="relative" rAng="0" ptsTypes="AA">
                                      <p:cBhvr>
                                        <p:cTn id="156" dur="20000" fill="hold"/>
                                        <p:tgtEl>
                                          <p:spTgt spid="826"/>
                                        </p:tgtEl>
                                        <p:attrNameLst>
                                          <p:attrName>ppt_x</p:attrName>
                                          <p:attrName>ppt_y</p:attrName>
                                        </p:attrNameLst>
                                      </p:cBhvr>
                                      <p:rCtr x="66701" y="0"/>
                                    </p:animMotion>
                                  </p:childTnLst>
                                </p:cTn>
                              </p:par>
                              <p:par>
                                <p:cTn id="157" presetID="0" presetClass="path" presetSubtype="0" fill="hold" grpId="0" nodeType="withEffect">
                                  <p:stCondLst>
                                    <p:cond delay="0"/>
                                  </p:stCondLst>
                                  <p:childTnLst>
                                    <p:animMotion origin="layout" path="M 0.04826 2.59259E-6 L 0.96007 2.59259E-6 " pathEditMode="relative" rAng="0" ptsTypes="AA">
                                      <p:cBhvr>
                                        <p:cTn id="158" dur="20000" fill="hold"/>
                                        <p:tgtEl>
                                          <p:spTgt spid="828"/>
                                        </p:tgtEl>
                                        <p:attrNameLst>
                                          <p:attrName>ppt_x</p:attrName>
                                          <p:attrName>ppt_y</p:attrName>
                                        </p:attrNameLst>
                                      </p:cBhvr>
                                      <p:rCtr x="45590" y="0"/>
                                    </p:animMotion>
                                  </p:childTnLst>
                                </p:cTn>
                              </p:par>
                              <p:par>
                                <p:cTn id="159" presetID="0" presetClass="path" presetSubtype="0" fill="hold" grpId="0" nodeType="withEffect">
                                  <p:stCondLst>
                                    <p:cond delay="0"/>
                                  </p:stCondLst>
                                  <p:childTnLst>
                                    <p:animMotion origin="layout" path="M 0.04826 2.59259E-6 L 0.96007 2.59259E-6 " pathEditMode="relative" rAng="0" ptsTypes="AA">
                                      <p:cBhvr>
                                        <p:cTn id="160" dur="20000" fill="hold"/>
                                        <p:tgtEl>
                                          <p:spTgt spid="1028"/>
                                        </p:tgtEl>
                                        <p:attrNameLst>
                                          <p:attrName>ppt_x</p:attrName>
                                          <p:attrName>ppt_y</p:attrName>
                                        </p:attrNameLst>
                                      </p:cBhvr>
                                      <p:rCtr x="45590" y="0"/>
                                    </p:animMotion>
                                  </p:childTnLst>
                                </p:cTn>
                              </p:par>
                              <p:par>
                                <p:cTn id="161" presetID="0" presetClass="path" presetSubtype="0" fill="hold" grpId="0" nodeType="withEffect">
                                  <p:stCondLst>
                                    <p:cond delay="0"/>
                                  </p:stCondLst>
                                  <p:childTnLst>
                                    <p:animMotion origin="layout" path="M 0.04826 2.59259E-6 L 0.96007 2.59259E-6 " pathEditMode="relative" rAng="0" ptsTypes="AA">
                                      <p:cBhvr>
                                        <p:cTn id="162" dur="20000" fill="hold"/>
                                        <p:tgtEl>
                                          <p:spTgt spid="1036"/>
                                        </p:tgtEl>
                                        <p:attrNameLst>
                                          <p:attrName>ppt_x</p:attrName>
                                          <p:attrName>ppt_y</p:attrName>
                                        </p:attrNameLst>
                                      </p:cBhvr>
                                      <p:rCtr x="45590" y="0"/>
                                    </p:animMotion>
                                  </p:childTnLst>
                                </p:cTn>
                              </p:par>
                              <p:par>
                                <p:cTn id="163" presetID="0" presetClass="path" presetSubtype="0" fill="hold" grpId="0" nodeType="withEffect">
                                  <p:stCondLst>
                                    <p:cond delay="0"/>
                                  </p:stCondLst>
                                  <p:childTnLst>
                                    <p:animMotion origin="layout" path="M 0.1559 -3.7037E-7 L 0.96007 -3.7037E-7 " pathEditMode="relative" rAng="0" ptsTypes="AA">
                                      <p:cBhvr>
                                        <p:cTn id="164" dur="20000" fill="hold"/>
                                        <p:tgtEl>
                                          <p:spTgt spid="1039"/>
                                        </p:tgtEl>
                                        <p:attrNameLst>
                                          <p:attrName>ppt_x</p:attrName>
                                          <p:attrName>ppt_y</p:attrName>
                                        </p:attrNameLst>
                                      </p:cBhvr>
                                      <p:rCtr x="40208" y="0"/>
                                    </p:animMotion>
                                  </p:childTnLst>
                                </p:cTn>
                              </p:par>
                              <p:par>
                                <p:cTn id="165" presetID="0" presetClass="path" presetSubtype="0" fill="hold" grpId="0" nodeType="withEffect">
                                  <p:stCondLst>
                                    <p:cond delay="0"/>
                                  </p:stCondLst>
                                  <p:childTnLst>
                                    <p:animMotion origin="layout" path="M -0.27031 3.7037E-6 L 0.96007 3.7037E-6 " pathEditMode="relative" rAng="0" ptsTypes="AA">
                                      <p:cBhvr>
                                        <p:cTn id="166" dur="20000" fill="hold"/>
                                        <p:tgtEl>
                                          <p:spTgt spid="1040"/>
                                        </p:tgtEl>
                                        <p:attrNameLst>
                                          <p:attrName>ppt_x</p:attrName>
                                          <p:attrName>ppt_y</p:attrName>
                                        </p:attrNameLst>
                                      </p:cBhvr>
                                      <p:rCtr x="61510" y="0"/>
                                    </p:animMotion>
                                  </p:childTnLst>
                                </p:cTn>
                              </p:par>
                              <p:par>
                                <p:cTn id="167" presetID="0" presetClass="path" presetSubtype="0" fill="hold" grpId="0" nodeType="withEffect">
                                  <p:stCondLst>
                                    <p:cond delay="0"/>
                                  </p:stCondLst>
                                  <p:childTnLst>
                                    <p:animMotion origin="layout" path="M 0.04826 2.59259E-6 L 0.96007 2.59259E-6 " pathEditMode="relative" rAng="0" ptsTypes="AA">
                                      <p:cBhvr>
                                        <p:cTn id="168" dur="20000" fill="hold"/>
                                        <p:tgtEl>
                                          <p:spTgt spid="1044"/>
                                        </p:tgtEl>
                                        <p:attrNameLst>
                                          <p:attrName>ppt_x</p:attrName>
                                          <p:attrName>ppt_y</p:attrName>
                                        </p:attrNameLst>
                                      </p:cBhvr>
                                      <p:rCtr x="45590" y="0"/>
                                    </p:animMotion>
                                  </p:childTnLst>
                                </p:cTn>
                              </p:par>
                              <p:par>
                                <p:cTn id="169" presetID="0" presetClass="path" presetSubtype="0" fill="hold" grpId="0" nodeType="withEffect">
                                  <p:stCondLst>
                                    <p:cond delay="0"/>
                                  </p:stCondLst>
                                  <p:childTnLst>
                                    <p:animMotion origin="layout" path="M 0.04826 2.59259E-6 L 0.96007 2.59259E-6 " pathEditMode="relative" rAng="0" ptsTypes="AA">
                                      <p:cBhvr>
                                        <p:cTn id="170" dur="20000" fill="hold"/>
                                        <p:tgtEl>
                                          <p:spTgt spid="1052"/>
                                        </p:tgtEl>
                                        <p:attrNameLst>
                                          <p:attrName>ppt_x</p:attrName>
                                          <p:attrName>ppt_y</p:attrName>
                                        </p:attrNameLst>
                                      </p:cBhvr>
                                      <p:rCtr x="45590" y="0"/>
                                    </p:animMotion>
                                  </p:childTnLst>
                                </p:cTn>
                              </p:par>
                              <p:par>
                                <p:cTn id="171" presetID="0" presetClass="path" presetSubtype="0" fill="hold" grpId="0" nodeType="withEffect">
                                  <p:stCondLst>
                                    <p:cond delay="0"/>
                                  </p:stCondLst>
                                  <p:childTnLst>
                                    <p:animMotion origin="layout" path="M 0.08437 1.85185E-6 L 0.96007 1.85185E-6 " pathEditMode="relative" rAng="0" ptsTypes="AA">
                                      <p:cBhvr>
                                        <p:cTn id="172" dur="20000" fill="hold"/>
                                        <p:tgtEl>
                                          <p:spTgt spid="1059"/>
                                        </p:tgtEl>
                                        <p:attrNameLst>
                                          <p:attrName>ppt_x</p:attrName>
                                          <p:attrName>ppt_y</p:attrName>
                                        </p:attrNameLst>
                                      </p:cBhvr>
                                      <p:rCtr x="43785" y="0"/>
                                    </p:animMotion>
                                  </p:childTnLst>
                                </p:cTn>
                              </p:par>
                              <p:par>
                                <p:cTn id="173" presetID="0" presetClass="path" presetSubtype="0" fill="hold" grpId="0" nodeType="withEffect">
                                  <p:stCondLst>
                                    <p:cond delay="0"/>
                                  </p:stCondLst>
                                  <p:childTnLst>
                                    <p:animMotion origin="layout" path="M 0.08437 1.85185E-6 L 0.96007 1.85185E-6 " pathEditMode="relative" rAng="0" ptsTypes="AA">
                                      <p:cBhvr>
                                        <p:cTn id="174" dur="20000" fill="hold"/>
                                        <p:tgtEl>
                                          <p:spTgt spid="1067"/>
                                        </p:tgtEl>
                                        <p:attrNameLst>
                                          <p:attrName>ppt_x</p:attrName>
                                          <p:attrName>ppt_y</p:attrName>
                                        </p:attrNameLst>
                                      </p:cBhvr>
                                      <p:rCtr x="43785" y="0"/>
                                    </p:animMotion>
                                  </p:childTnLst>
                                </p:cTn>
                              </p:par>
                              <p:par>
                                <p:cTn id="175" presetID="0" presetClass="path" presetSubtype="0" fill="hold" grpId="0" nodeType="withEffect">
                                  <p:stCondLst>
                                    <p:cond delay="0"/>
                                  </p:stCondLst>
                                  <p:childTnLst>
                                    <p:animMotion origin="layout" path="M 0.04826 2.59259E-6 L 0.96007 2.59259E-6 " pathEditMode="relative" rAng="0" ptsTypes="AA">
                                      <p:cBhvr>
                                        <p:cTn id="176" dur="20000" fill="hold"/>
                                        <p:tgtEl>
                                          <p:spTgt spid="1076"/>
                                        </p:tgtEl>
                                        <p:attrNameLst>
                                          <p:attrName>ppt_x</p:attrName>
                                          <p:attrName>ppt_y</p:attrName>
                                        </p:attrNameLst>
                                      </p:cBhvr>
                                      <p:rCtr x="45590" y="0"/>
                                    </p:animMotion>
                                  </p:childTnLst>
                                </p:cTn>
                              </p:par>
                              <p:par>
                                <p:cTn id="177" presetID="0" presetClass="path" presetSubtype="0" fill="hold" grpId="0" nodeType="withEffect">
                                  <p:stCondLst>
                                    <p:cond delay="0"/>
                                  </p:stCondLst>
                                  <p:childTnLst>
                                    <p:animMotion origin="layout" path="M 0.08437 1.85185E-6 L 0.96007 1.85185E-6 " pathEditMode="relative" rAng="0" ptsTypes="AA">
                                      <p:cBhvr>
                                        <p:cTn id="178" dur="20000" fill="hold"/>
                                        <p:tgtEl>
                                          <p:spTgt spid="1083"/>
                                        </p:tgtEl>
                                        <p:attrNameLst>
                                          <p:attrName>ppt_x</p:attrName>
                                          <p:attrName>ppt_y</p:attrName>
                                        </p:attrNameLst>
                                      </p:cBhvr>
                                      <p:rCtr x="43785" y="0"/>
                                    </p:animMotion>
                                  </p:childTnLst>
                                </p:cTn>
                              </p:par>
                              <p:par>
                                <p:cTn id="179" presetID="0" presetClass="path" presetSubtype="0" fill="hold" grpId="0" nodeType="withEffect">
                                  <p:stCondLst>
                                    <p:cond delay="0"/>
                                  </p:stCondLst>
                                  <p:childTnLst>
                                    <p:animMotion origin="layout" path="M 0.1559 -3.7037E-7 L 0.96007 -3.7037E-7 " pathEditMode="relative" rAng="0" ptsTypes="AA">
                                      <p:cBhvr>
                                        <p:cTn id="180" dur="20000" fill="hold"/>
                                        <p:tgtEl>
                                          <p:spTgt spid="1087"/>
                                        </p:tgtEl>
                                        <p:attrNameLst>
                                          <p:attrName>ppt_x</p:attrName>
                                          <p:attrName>ppt_y</p:attrName>
                                        </p:attrNameLst>
                                      </p:cBhvr>
                                      <p:rCtr x="40208" y="0"/>
                                    </p:animMotion>
                                  </p:childTnLst>
                                </p:cTn>
                              </p:par>
                              <p:par>
                                <p:cTn id="181" presetID="0" presetClass="path" presetSubtype="0" fill="hold" grpId="0" nodeType="withEffect">
                                  <p:stCondLst>
                                    <p:cond delay="0"/>
                                  </p:stCondLst>
                                  <p:childTnLst>
                                    <p:animMotion origin="layout" path="M -0.27031 3.7037E-6 L 0.96007 3.7037E-6 " pathEditMode="relative" rAng="0" ptsTypes="AA">
                                      <p:cBhvr>
                                        <p:cTn id="182" dur="20000" fill="hold"/>
                                        <p:tgtEl>
                                          <p:spTgt spid="1088"/>
                                        </p:tgtEl>
                                        <p:attrNameLst>
                                          <p:attrName>ppt_x</p:attrName>
                                          <p:attrName>ppt_y</p:attrName>
                                        </p:attrNameLst>
                                      </p:cBhvr>
                                      <p:rCtr x="61510" y="0"/>
                                    </p:animMotion>
                                  </p:childTnLst>
                                </p:cTn>
                              </p:par>
                              <p:par>
                                <p:cTn id="183" presetID="0" presetClass="path" presetSubtype="0" fill="hold" grpId="0" nodeType="withEffect">
                                  <p:stCondLst>
                                    <p:cond delay="0"/>
                                  </p:stCondLst>
                                  <p:childTnLst>
                                    <p:animMotion origin="layout" path="M -0.37396 3.33333E-6 L 0.96007 3.33333E-6 " pathEditMode="relative" rAng="0" ptsTypes="AA">
                                      <p:cBhvr>
                                        <p:cTn id="184" dur="20000" fill="hold"/>
                                        <p:tgtEl>
                                          <p:spTgt spid="1090"/>
                                        </p:tgtEl>
                                        <p:attrNameLst>
                                          <p:attrName>ppt_x</p:attrName>
                                          <p:attrName>ppt_y</p:attrName>
                                        </p:attrNameLst>
                                      </p:cBhvr>
                                      <p:rCtr x="66701" y="0"/>
                                    </p:animMotion>
                                  </p:childTnLst>
                                </p:cTn>
                              </p:par>
                              <p:par>
                                <p:cTn id="185" presetID="0" presetClass="path" presetSubtype="0" fill="hold" grpId="0" nodeType="withEffect">
                                  <p:stCondLst>
                                    <p:cond delay="0"/>
                                  </p:stCondLst>
                                  <p:childTnLst>
                                    <p:animMotion origin="layout" path="M 0.04826 2.59259E-6 L 0.96007 2.59259E-6 " pathEditMode="relative" rAng="0" ptsTypes="AA">
                                      <p:cBhvr>
                                        <p:cTn id="186" dur="20000" fill="hold"/>
                                        <p:tgtEl>
                                          <p:spTgt spid="1092"/>
                                        </p:tgtEl>
                                        <p:attrNameLst>
                                          <p:attrName>ppt_x</p:attrName>
                                          <p:attrName>ppt_y</p:attrName>
                                        </p:attrNameLst>
                                      </p:cBhvr>
                                      <p:rCtr x="45590" y="0"/>
                                    </p:animMotion>
                                  </p:childTnLst>
                                </p:cTn>
                              </p:par>
                              <p:par>
                                <p:cTn id="187" presetID="0" presetClass="path" presetSubtype="0" fill="hold" grpId="0" nodeType="withEffect">
                                  <p:stCondLst>
                                    <p:cond delay="0"/>
                                  </p:stCondLst>
                                  <p:childTnLst>
                                    <p:animMotion origin="layout" path="M 0.1559 -3.7037E-7 L 0.96007 -3.7037E-7 " pathEditMode="relative" rAng="0" ptsTypes="AA">
                                      <p:cBhvr>
                                        <p:cTn id="188" dur="20000" fill="hold"/>
                                        <p:tgtEl>
                                          <p:spTgt spid="1095"/>
                                        </p:tgtEl>
                                        <p:attrNameLst>
                                          <p:attrName>ppt_x</p:attrName>
                                          <p:attrName>ppt_y</p:attrName>
                                        </p:attrNameLst>
                                      </p:cBhvr>
                                      <p:rCtr x="40208" y="0"/>
                                    </p:animMotion>
                                  </p:childTnLst>
                                </p:cTn>
                              </p:par>
                              <p:par>
                                <p:cTn id="189" presetID="0" presetClass="path" presetSubtype="0" fill="hold" grpId="0" nodeType="withEffect">
                                  <p:stCondLst>
                                    <p:cond delay="0"/>
                                  </p:stCondLst>
                                  <p:childTnLst>
                                    <p:animMotion origin="layout" path="M -0.27031 3.7037E-6 L 0.96007 3.7037E-6 " pathEditMode="relative" rAng="0" ptsTypes="AA">
                                      <p:cBhvr>
                                        <p:cTn id="190" dur="20000" fill="hold"/>
                                        <p:tgtEl>
                                          <p:spTgt spid="1096"/>
                                        </p:tgtEl>
                                        <p:attrNameLst>
                                          <p:attrName>ppt_x</p:attrName>
                                          <p:attrName>ppt_y</p:attrName>
                                        </p:attrNameLst>
                                      </p:cBhvr>
                                      <p:rCtr x="61510" y="0"/>
                                    </p:animMotion>
                                  </p:childTnLst>
                                </p:cTn>
                              </p:par>
                              <p:par>
                                <p:cTn id="191" presetID="0" presetClass="path" presetSubtype="0" fill="hold" grpId="0" nodeType="withEffect">
                                  <p:stCondLst>
                                    <p:cond delay="0"/>
                                  </p:stCondLst>
                                  <p:childTnLst>
                                    <p:animMotion origin="layout" path="M -0.37396 3.33333E-6 L 0.96007 3.33333E-6 " pathEditMode="relative" rAng="0" ptsTypes="AA">
                                      <p:cBhvr>
                                        <p:cTn id="192" dur="20000" fill="hold"/>
                                        <p:tgtEl>
                                          <p:spTgt spid="1098"/>
                                        </p:tgtEl>
                                        <p:attrNameLst>
                                          <p:attrName>ppt_x</p:attrName>
                                          <p:attrName>ppt_y</p:attrName>
                                        </p:attrNameLst>
                                      </p:cBhvr>
                                      <p:rCtr x="66701" y="0"/>
                                    </p:animMotion>
                                  </p:childTnLst>
                                </p:cTn>
                              </p:par>
                              <p:par>
                                <p:cTn id="193" presetID="0" presetClass="path" presetSubtype="0" fill="hold" grpId="0" nodeType="withEffect">
                                  <p:stCondLst>
                                    <p:cond delay="0"/>
                                  </p:stCondLst>
                                  <p:childTnLst>
                                    <p:animMotion origin="layout" path="M 0.04826 2.59259E-6 L 0.96007 2.59259E-6 " pathEditMode="relative" rAng="0" ptsTypes="AA">
                                      <p:cBhvr>
                                        <p:cTn id="194" dur="20000" fill="hold"/>
                                        <p:tgtEl>
                                          <p:spTgt spid="1100"/>
                                        </p:tgtEl>
                                        <p:attrNameLst>
                                          <p:attrName>ppt_x</p:attrName>
                                          <p:attrName>ppt_y</p:attrName>
                                        </p:attrNameLst>
                                      </p:cBhvr>
                                      <p:rCtr x="45590" y="0"/>
                                    </p:animMotion>
                                  </p:childTnLst>
                                </p:cTn>
                              </p:par>
                              <p:par>
                                <p:cTn id="195" presetID="0" presetClass="path" presetSubtype="0" fill="hold" grpId="0" nodeType="withEffect">
                                  <p:stCondLst>
                                    <p:cond delay="0"/>
                                  </p:stCondLst>
                                  <p:childTnLst>
                                    <p:animMotion origin="layout" path="M -0.26615 -4.44444E-6 L 0.96007 -4.44444E-6 " pathEditMode="relative" rAng="0" ptsTypes="AA">
                                      <p:cBhvr>
                                        <p:cTn id="196" dur="20000" fill="hold"/>
                                        <p:tgtEl>
                                          <p:spTgt spid="1102"/>
                                        </p:tgtEl>
                                        <p:attrNameLst>
                                          <p:attrName>ppt_x</p:attrName>
                                          <p:attrName>ppt_y</p:attrName>
                                        </p:attrNameLst>
                                      </p:cBhvr>
                                      <p:rCtr x="61302" y="0"/>
                                    </p:animMotion>
                                  </p:childTnLst>
                                </p:cTn>
                              </p:par>
                              <p:par>
                                <p:cTn id="197" presetID="0" presetClass="path" presetSubtype="0" fill="hold" grpId="0" nodeType="withEffect">
                                  <p:stCondLst>
                                    <p:cond delay="0"/>
                                  </p:stCondLst>
                                  <p:childTnLst>
                                    <p:animMotion origin="layout" path="M 0.1559 -3.7037E-7 L 0.96007 -3.7037E-7 " pathEditMode="relative" rAng="0" ptsTypes="AA">
                                      <p:cBhvr>
                                        <p:cTn id="198" dur="20000" fill="hold"/>
                                        <p:tgtEl>
                                          <p:spTgt spid="1103"/>
                                        </p:tgtEl>
                                        <p:attrNameLst>
                                          <p:attrName>ppt_x</p:attrName>
                                          <p:attrName>ppt_y</p:attrName>
                                        </p:attrNameLst>
                                      </p:cBhvr>
                                      <p:rCtr x="40208" y="0"/>
                                    </p:animMotion>
                                  </p:childTnLst>
                                </p:cTn>
                              </p:par>
                              <p:par>
                                <p:cTn id="199" presetID="0" presetClass="path" presetSubtype="0" fill="hold" grpId="0" nodeType="withEffect">
                                  <p:stCondLst>
                                    <p:cond delay="0"/>
                                  </p:stCondLst>
                                  <p:childTnLst>
                                    <p:animMotion origin="layout" path="M -0.27031 3.7037E-6 L 0.96007 3.7037E-6 " pathEditMode="relative" rAng="0" ptsTypes="AA">
                                      <p:cBhvr>
                                        <p:cTn id="200" dur="20000" fill="hold"/>
                                        <p:tgtEl>
                                          <p:spTgt spid="1104"/>
                                        </p:tgtEl>
                                        <p:attrNameLst>
                                          <p:attrName>ppt_x</p:attrName>
                                          <p:attrName>ppt_y</p:attrName>
                                        </p:attrNameLst>
                                      </p:cBhvr>
                                      <p:rCtr x="61510" y="0"/>
                                    </p:animMotion>
                                  </p:childTnLst>
                                </p:cTn>
                              </p:par>
                              <p:par>
                                <p:cTn id="201" presetID="0" presetClass="path" presetSubtype="0" fill="hold" grpId="0" nodeType="withEffect">
                                  <p:stCondLst>
                                    <p:cond delay="0"/>
                                  </p:stCondLst>
                                  <p:childTnLst>
                                    <p:animMotion origin="layout" path="M -0.04566 1.85185E-6 L 0.96007 1.85185E-6 " pathEditMode="relative" rAng="0" ptsTypes="AA">
                                      <p:cBhvr>
                                        <p:cTn id="202" dur="20000" fill="hold"/>
                                        <p:tgtEl>
                                          <p:spTgt spid="1105"/>
                                        </p:tgtEl>
                                        <p:attrNameLst>
                                          <p:attrName>ppt_x</p:attrName>
                                          <p:attrName>ppt_y</p:attrName>
                                        </p:attrNameLst>
                                      </p:cBhvr>
                                      <p:rCtr x="50278" y="0"/>
                                    </p:animMotion>
                                  </p:childTnLst>
                                </p:cTn>
                              </p:par>
                              <p:par>
                                <p:cTn id="203" presetID="0" presetClass="path" presetSubtype="0" fill="hold" grpId="0" nodeType="withEffect">
                                  <p:stCondLst>
                                    <p:cond delay="0"/>
                                  </p:stCondLst>
                                  <p:childTnLst>
                                    <p:animMotion origin="layout" path="M -0.37396 3.33333E-6 L 0.96007 3.33333E-6 " pathEditMode="relative" rAng="0" ptsTypes="AA">
                                      <p:cBhvr>
                                        <p:cTn id="204" dur="20000" fill="hold"/>
                                        <p:tgtEl>
                                          <p:spTgt spid="1106"/>
                                        </p:tgtEl>
                                        <p:attrNameLst>
                                          <p:attrName>ppt_x</p:attrName>
                                          <p:attrName>ppt_y</p:attrName>
                                        </p:attrNameLst>
                                      </p:cBhvr>
                                      <p:rCtr x="66701" y="0"/>
                                    </p:animMotion>
                                  </p:childTnLst>
                                </p:cTn>
                              </p:par>
                              <p:par>
                                <p:cTn id="205" presetID="0" presetClass="path" presetSubtype="0" fill="hold" grpId="0" nodeType="withEffect">
                                  <p:stCondLst>
                                    <p:cond delay="0"/>
                                  </p:stCondLst>
                                  <p:childTnLst>
                                    <p:animMotion origin="layout" path="M 0.04826 2.59259E-6 L 0.96007 2.59259E-6 " pathEditMode="relative" rAng="0" ptsTypes="AA">
                                      <p:cBhvr>
                                        <p:cTn id="206" dur="20000" fill="hold"/>
                                        <p:tgtEl>
                                          <p:spTgt spid="1108"/>
                                        </p:tgtEl>
                                        <p:attrNameLst>
                                          <p:attrName>ppt_x</p:attrName>
                                          <p:attrName>ppt_y</p:attrName>
                                        </p:attrNameLst>
                                      </p:cBhvr>
                                      <p:rCtr x="45590" y="0"/>
                                    </p:animMotion>
                                  </p:childTnLst>
                                </p:cTn>
                              </p:par>
                              <p:par>
                                <p:cTn id="207" presetID="0" presetClass="path" presetSubtype="0" fill="hold" grpId="0" nodeType="withEffect">
                                  <p:stCondLst>
                                    <p:cond delay="0"/>
                                  </p:stCondLst>
                                  <p:childTnLst>
                                    <p:animMotion origin="layout" path="M 0.1559 -3.7037E-7 L 0.96007 -3.7037E-7 " pathEditMode="relative" rAng="0" ptsTypes="AA">
                                      <p:cBhvr>
                                        <p:cTn id="208" dur="20000" fill="hold"/>
                                        <p:tgtEl>
                                          <p:spTgt spid="1111"/>
                                        </p:tgtEl>
                                        <p:attrNameLst>
                                          <p:attrName>ppt_x</p:attrName>
                                          <p:attrName>ppt_y</p:attrName>
                                        </p:attrNameLst>
                                      </p:cBhvr>
                                      <p:rCtr x="40208" y="0"/>
                                    </p:animMotion>
                                  </p:childTnLst>
                                </p:cTn>
                              </p:par>
                              <p:par>
                                <p:cTn id="209" presetID="0" presetClass="path" presetSubtype="0" fill="hold" grpId="0" nodeType="withEffect">
                                  <p:stCondLst>
                                    <p:cond delay="0"/>
                                  </p:stCondLst>
                                  <p:childTnLst>
                                    <p:animMotion origin="layout" path="M -0.27031 3.7037E-6 L 0.96007 3.7037E-6 " pathEditMode="relative" rAng="0" ptsTypes="AA">
                                      <p:cBhvr>
                                        <p:cTn id="210" dur="20000" fill="hold"/>
                                        <p:tgtEl>
                                          <p:spTgt spid="1112"/>
                                        </p:tgtEl>
                                        <p:attrNameLst>
                                          <p:attrName>ppt_x</p:attrName>
                                          <p:attrName>ppt_y</p:attrName>
                                        </p:attrNameLst>
                                      </p:cBhvr>
                                      <p:rCtr x="61510" y="0"/>
                                    </p:animMotion>
                                  </p:childTnLst>
                                </p:cTn>
                              </p:par>
                              <p:par>
                                <p:cTn id="211" presetID="0" presetClass="path" presetSubtype="0" fill="hold" grpId="0" nodeType="withEffect">
                                  <p:stCondLst>
                                    <p:cond delay="0"/>
                                  </p:stCondLst>
                                  <p:childTnLst>
                                    <p:animMotion origin="layout" path="M -0.37396 3.33333E-6 L 0.96007 3.33333E-6 " pathEditMode="relative" rAng="0" ptsTypes="AA">
                                      <p:cBhvr>
                                        <p:cTn id="212" dur="20000" fill="hold"/>
                                        <p:tgtEl>
                                          <p:spTgt spid="1114"/>
                                        </p:tgtEl>
                                        <p:attrNameLst>
                                          <p:attrName>ppt_x</p:attrName>
                                          <p:attrName>ppt_y</p:attrName>
                                        </p:attrNameLst>
                                      </p:cBhvr>
                                      <p:rCtr x="66701" y="0"/>
                                    </p:animMotion>
                                  </p:childTnLst>
                                </p:cTn>
                              </p:par>
                              <p:par>
                                <p:cTn id="213" presetID="0" presetClass="path" presetSubtype="0" fill="hold" grpId="0" nodeType="withEffect">
                                  <p:stCondLst>
                                    <p:cond delay="0"/>
                                  </p:stCondLst>
                                  <p:childTnLst>
                                    <p:animMotion origin="layout" path="M 0.04826 2.59259E-6 L 0.96007 2.59259E-6 " pathEditMode="relative" rAng="0" ptsTypes="AA">
                                      <p:cBhvr>
                                        <p:cTn id="214" dur="20000" fill="hold"/>
                                        <p:tgtEl>
                                          <p:spTgt spid="1116"/>
                                        </p:tgtEl>
                                        <p:attrNameLst>
                                          <p:attrName>ppt_x</p:attrName>
                                          <p:attrName>ppt_y</p:attrName>
                                        </p:attrNameLst>
                                      </p:cBhvr>
                                      <p:rCtr x="45590" y="0"/>
                                    </p:animMotion>
                                  </p:childTnLst>
                                </p:cTn>
                              </p:par>
                              <p:par>
                                <p:cTn id="215" presetID="35" presetClass="path" presetSubtype="0" fill="hold" nodeType="withEffect">
                                  <p:stCondLst>
                                    <p:cond delay="0"/>
                                  </p:stCondLst>
                                  <p:childTnLst>
                                    <p:animMotion origin="layout" path="M 0 0  L -0.25 0  E" pathEditMode="relative" ptsTypes="">
                                      <p:cBhvr>
                                        <p:cTn id="216" dur="20000" fill="hold"/>
                                        <p:tgtEl>
                                          <p:spTgt spid="2"/>
                                        </p:tgtEl>
                                        <p:attrNameLst>
                                          <p:attrName>ppt_x</p:attrName>
                                          <p:attrName>ppt_y</p:attrName>
                                        </p:attrNameLst>
                                      </p:cBhvr>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4" grpId="0" animBg="1"/>
      <p:bldP spid="122" grpId="0" animBg="1"/>
      <p:bldP spid="131" grpId="0" animBg="1"/>
      <p:bldP spid="138" grpId="0" animBg="1"/>
      <p:bldP spid="348" grpId="0" animBg="1"/>
      <p:bldP spid="352" grpId="0" animBg="1"/>
      <p:bldP spid="354" grpId="0" animBg="1"/>
      <p:bldP spid="356" grpId="0" animBg="1"/>
      <p:bldP spid="360" grpId="0" animBg="1"/>
      <p:bldP spid="362" grpId="0" animBg="1"/>
      <p:bldP spid="370" grpId="0" animBg="1"/>
      <p:bldP spid="372" grpId="0" animBg="1"/>
      <p:bldP spid="376" grpId="0" animBg="1"/>
      <p:bldP spid="378" grpId="0" animBg="1"/>
      <p:bldP spid="510" grpId="0" animBg="1"/>
      <p:bldP spid="511" grpId="0" animBg="1"/>
      <p:bldP spid="515" grpId="0" animBg="1"/>
      <p:bldP spid="518" grpId="0" animBg="1"/>
      <p:bldP spid="519" grpId="0" animBg="1"/>
      <p:bldP spid="523" grpId="0" animBg="1"/>
      <p:bldP spid="526" grpId="0" animBg="1"/>
      <p:bldP spid="527" grpId="0" animBg="1"/>
      <p:bldP spid="529" grpId="0" animBg="1"/>
      <p:bldP spid="531" grpId="0" animBg="1"/>
      <p:bldP spid="534" grpId="0" animBg="1"/>
      <p:bldP spid="535" grpId="0" animBg="1"/>
      <p:bldP spid="539" grpId="0" animBg="1"/>
      <p:bldP spid="734" grpId="0" animBg="1"/>
      <p:bldP spid="736" grpId="0" animBg="1"/>
      <p:bldP spid="738" grpId="0" animBg="1"/>
      <p:bldP spid="739" grpId="0" animBg="1"/>
      <p:bldP spid="740" grpId="0" animBg="1"/>
      <p:bldP spid="741" grpId="0" animBg="1"/>
      <p:bldP spid="742" grpId="0" animBg="1"/>
      <p:bldP spid="743" grpId="0" animBg="1"/>
      <p:bldP spid="744" grpId="0" animBg="1"/>
      <p:bldP spid="745" grpId="0" animBg="1"/>
      <p:bldP spid="746" grpId="0" animBg="1"/>
      <p:bldP spid="747" grpId="0" animBg="1"/>
      <p:bldP spid="748" grpId="0" animBg="1"/>
      <p:bldP spid="750" grpId="0" animBg="1"/>
      <p:bldP spid="752" grpId="0" animBg="1"/>
      <p:bldP spid="754" grpId="0" animBg="1"/>
      <p:bldP spid="755" grpId="0" animBg="1"/>
      <p:bldP spid="756" grpId="0" animBg="1"/>
      <p:bldP spid="757" grpId="0" animBg="1"/>
      <p:bldP spid="758" grpId="0" animBg="1"/>
      <p:bldP spid="759" grpId="0" animBg="1"/>
      <p:bldP spid="760" grpId="0" animBg="1"/>
      <p:bldP spid="761" grpId="0" animBg="1"/>
      <p:bldP spid="762" grpId="0" animBg="1"/>
      <p:bldP spid="763" grpId="0" animBg="1"/>
      <p:bldP spid="764" grpId="0" animBg="1"/>
      <p:bldP spid="765" grpId="0" animBg="1"/>
      <p:bldP spid="771" grpId="0" animBg="1"/>
      <p:bldP spid="773" grpId="0" animBg="1"/>
      <p:bldP spid="779" grpId="0" animBg="1"/>
      <p:bldP spid="789" grpId="0" animBg="1"/>
      <p:bldP spid="795" grpId="0" animBg="1"/>
      <p:bldP spid="799" grpId="0" animBg="1"/>
      <p:bldP spid="800" grpId="0" animBg="1"/>
      <p:bldP spid="802" grpId="0" animBg="1"/>
      <p:bldP spid="804" grpId="0" animBg="1"/>
      <p:bldP spid="807" grpId="0" animBg="1"/>
      <p:bldP spid="808" grpId="0" animBg="1"/>
      <p:bldP spid="810" grpId="0" animBg="1"/>
      <p:bldP spid="812" grpId="0" animBg="1"/>
      <p:bldP spid="814" grpId="0" animBg="1"/>
      <p:bldP spid="815" grpId="0" animBg="1"/>
      <p:bldP spid="816" grpId="0" animBg="1"/>
      <p:bldP spid="817" grpId="0" animBg="1"/>
      <p:bldP spid="818" grpId="0" animBg="1"/>
      <p:bldP spid="820" grpId="0" animBg="1"/>
      <p:bldP spid="823" grpId="0" animBg="1"/>
      <p:bldP spid="824" grpId="0" animBg="1"/>
      <p:bldP spid="826" grpId="0" animBg="1"/>
      <p:bldP spid="828" grpId="0" animBg="1"/>
      <p:bldP spid="1028" grpId="0" animBg="1"/>
      <p:bldP spid="1036" grpId="0" animBg="1"/>
      <p:bldP spid="1039" grpId="0" animBg="1"/>
      <p:bldP spid="1040" grpId="0" animBg="1"/>
      <p:bldP spid="1044" grpId="0" animBg="1"/>
      <p:bldP spid="1052" grpId="0" animBg="1"/>
      <p:bldP spid="1059" grpId="0" animBg="1"/>
      <p:bldP spid="1067" grpId="0" animBg="1"/>
      <p:bldP spid="1076" grpId="0" animBg="1"/>
      <p:bldP spid="1083" grpId="0" animBg="1"/>
      <p:bldP spid="1087" grpId="0" animBg="1"/>
      <p:bldP spid="1088" grpId="0" animBg="1"/>
      <p:bldP spid="1090" grpId="0" animBg="1"/>
      <p:bldP spid="1092" grpId="0" animBg="1"/>
      <p:bldP spid="1095" grpId="0" animBg="1"/>
      <p:bldP spid="1096" grpId="0" animBg="1"/>
      <p:bldP spid="1098" grpId="0" animBg="1"/>
      <p:bldP spid="1100" grpId="0" animBg="1"/>
      <p:bldP spid="1102" grpId="0" animBg="1"/>
      <p:bldP spid="1103" grpId="0" animBg="1"/>
      <p:bldP spid="1104" grpId="0" animBg="1"/>
      <p:bldP spid="1105" grpId="0" animBg="1"/>
      <p:bldP spid="1106" grpId="0" animBg="1"/>
      <p:bldP spid="1108" grpId="0" animBg="1"/>
      <p:bldP spid="1111" grpId="0" animBg="1"/>
      <p:bldP spid="1112" grpId="0" animBg="1"/>
      <p:bldP spid="1114" grpId="0" animBg="1"/>
      <p:bldP spid="1116" grpId="0" animBg="1"/>
    </p:bldLst>
  </p:timing>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39_Custom Layout">
    <p:spTree>
      <p:nvGrpSpPr>
        <p:cNvPr id="1" name=""/>
        <p:cNvGrpSpPr/>
        <p:nvPr/>
      </p:nvGrpSpPr>
      <p:grpSpPr>
        <a:xfrm>
          <a:off x="0" y="0"/>
          <a:ext cx="0" cy="0"/>
          <a:chOff x="0" y="0"/>
          <a:chExt cx="0" cy="0"/>
        </a:xfrm>
      </p:grpSpPr>
      <p:sp>
        <p:nvSpPr>
          <p:cNvPr id="114" name="Rectangle 113"/>
          <p:cNvSpPr/>
          <p:nvPr userDrawn="1"/>
        </p:nvSpPr>
        <p:spPr>
          <a:xfrm>
            <a:off x="0" y="0"/>
            <a:ext cx="9144000" cy="6855938"/>
          </a:xfrm>
          <a:prstGeom prst="rect">
            <a:avLst/>
          </a:prstGeom>
          <a:solidFill>
            <a:schemeClr val="accent1"/>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1" name="Cube 10"/>
          <p:cNvSpPr/>
          <p:nvPr userDrawn="1"/>
        </p:nvSpPr>
        <p:spPr>
          <a:xfrm>
            <a:off x="697088" y="3060588"/>
            <a:ext cx="360000" cy="180000"/>
          </a:xfrm>
          <a:prstGeom prst="cube">
            <a:avLst>
              <a:gd name="adj" fmla="val 49215"/>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200" dirty="0"/>
          </a:p>
        </p:txBody>
      </p:sp>
      <p:sp>
        <p:nvSpPr>
          <p:cNvPr id="13" name="Cube 12"/>
          <p:cNvSpPr/>
          <p:nvPr userDrawn="1"/>
        </p:nvSpPr>
        <p:spPr>
          <a:xfrm>
            <a:off x="1064163" y="2700588"/>
            <a:ext cx="360000" cy="180000"/>
          </a:xfrm>
          <a:prstGeom prst="cube">
            <a:avLst>
              <a:gd name="adj" fmla="val 49215"/>
            </a:avLst>
          </a:prstGeom>
          <a:solidFill>
            <a:srgbClr val="00827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200" dirty="0"/>
          </a:p>
        </p:txBody>
      </p:sp>
      <p:sp>
        <p:nvSpPr>
          <p:cNvPr id="14" name="Cube 13"/>
          <p:cNvSpPr/>
          <p:nvPr userDrawn="1"/>
        </p:nvSpPr>
        <p:spPr>
          <a:xfrm>
            <a:off x="344163" y="2700588"/>
            <a:ext cx="360000" cy="180000"/>
          </a:xfrm>
          <a:prstGeom prst="cube">
            <a:avLst>
              <a:gd name="adj" fmla="val 49215"/>
            </a:avLst>
          </a:prstGeom>
          <a:solidFill>
            <a:srgbClr val="8C224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200" dirty="0"/>
          </a:p>
        </p:txBody>
      </p:sp>
      <p:sp>
        <p:nvSpPr>
          <p:cNvPr id="15" name="Cube 14"/>
          <p:cNvSpPr/>
          <p:nvPr userDrawn="1"/>
        </p:nvSpPr>
        <p:spPr>
          <a:xfrm>
            <a:off x="1417088" y="3060588"/>
            <a:ext cx="360000" cy="180000"/>
          </a:xfrm>
          <a:prstGeom prst="cube">
            <a:avLst>
              <a:gd name="adj" fmla="val 49215"/>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200" dirty="0"/>
          </a:p>
        </p:txBody>
      </p:sp>
      <p:sp>
        <p:nvSpPr>
          <p:cNvPr id="16" name="Cube 15"/>
          <p:cNvSpPr/>
          <p:nvPr userDrawn="1"/>
        </p:nvSpPr>
        <p:spPr>
          <a:xfrm>
            <a:off x="2130013" y="2340588"/>
            <a:ext cx="360000" cy="180000"/>
          </a:xfrm>
          <a:prstGeom prst="cube">
            <a:avLst>
              <a:gd name="adj" fmla="val 49215"/>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200" dirty="0"/>
          </a:p>
        </p:txBody>
      </p:sp>
      <p:sp>
        <p:nvSpPr>
          <p:cNvPr id="18" name="Cube 17"/>
          <p:cNvSpPr/>
          <p:nvPr userDrawn="1"/>
        </p:nvSpPr>
        <p:spPr>
          <a:xfrm>
            <a:off x="1777088" y="1980588"/>
            <a:ext cx="360000" cy="180000"/>
          </a:xfrm>
          <a:prstGeom prst="cube">
            <a:avLst>
              <a:gd name="adj" fmla="val 49215"/>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200" dirty="0"/>
          </a:p>
        </p:txBody>
      </p:sp>
      <p:sp>
        <p:nvSpPr>
          <p:cNvPr id="19" name="Cube 18"/>
          <p:cNvSpPr/>
          <p:nvPr userDrawn="1"/>
        </p:nvSpPr>
        <p:spPr>
          <a:xfrm>
            <a:off x="2850013" y="2340588"/>
            <a:ext cx="360000" cy="180000"/>
          </a:xfrm>
          <a:prstGeom prst="cube">
            <a:avLst>
              <a:gd name="adj" fmla="val 49215"/>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200" dirty="0"/>
          </a:p>
        </p:txBody>
      </p:sp>
      <p:sp>
        <p:nvSpPr>
          <p:cNvPr id="20" name="Cube 19"/>
          <p:cNvSpPr/>
          <p:nvPr userDrawn="1"/>
        </p:nvSpPr>
        <p:spPr>
          <a:xfrm>
            <a:off x="2137088" y="3060588"/>
            <a:ext cx="360000" cy="180000"/>
          </a:xfrm>
          <a:prstGeom prst="cube">
            <a:avLst>
              <a:gd name="adj" fmla="val 49215"/>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200" dirty="0"/>
          </a:p>
        </p:txBody>
      </p:sp>
      <p:sp>
        <p:nvSpPr>
          <p:cNvPr id="21" name="Cube 20"/>
          <p:cNvSpPr/>
          <p:nvPr userDrawn="1"/>
        </p:nvSpPr>
        <p:spPr>
          <a:xfrm>
            <a:off x="5761264" y="360000"/>
            <a:ext cx="360000" cy="180000"/>
          </a:xfrm>
          <a:prstGeom prst="cube">
            <a:avLst>
              <a:gd name="adj" fmla="val 49215"/>
            </a:avLst>
          </a:prstGeom>
          <a:solidFill>
            <a:srgbClr val="5D245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200" dirty="0"/>
          </a:p>
        </p:txBody>
      </p:sp>
      <p:sp>
        <p:nvSpPr>
          <p:cNvPr id="22" name="Cube 21"/>
          <p:cNvSpPr/>
          <p:nvPr userDrawn="1"/>
        </p:nvSpPr>
        <p:spPr>
          <a:xfrm>
            <a:off x="3210013" y="2700588"/>
            <a:ext cx="360000" cy="180000"/>
          </a:xfrm>
          <a:prstGeom prst="cube">
            <a:avLst>
              <a:gd name="adj" fmla="val 49215"/>
            </a:avLst>
          </a:prstGeom>
          <a:solidFill>
            <a:srgbClr val="5D245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200" dirty="0"/>
          </a:p>
        </p:txBody>
      </p:sp>
      <p:sp>
        <p:nvSpPr>
          <p:cNvPr id="26" name="Cube 25"/>
          <p:cNvSpPr/>
          <p:nvPr userDrawn="1"/>
        </p:nvSpPr>
        <p:spPr>
          <a:xfrm>
            <a:off x="2145850" y="4338000"/>
            <a:ext cx="360000" cy="180000"/>
          </a:xfrm>
          <a:prstGeom prst="cube">
            <a:avLst>
              <a:gd name="adj" fmla="val 49215"/>
            </a:avLst>
          </a:prstGeom>
          <a:solidFill>
            <a:srgbClr val="7EA6D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200" dirty="0"/>
          </a:p>
        </p:txBody>
      </p:sp>
      <p:sp>
        <p:nvSpPr>
          <p:cNvPr id="31" name="Cube 30"/>
          <p:cNvSpPr/>
          <p:nvPr userDrawn="1"/>
        </p:nvSpPr>
        <p:spPr>
          <a:xfrm>
            <a:off x="4684021" y="0"/>
            <a:ext cx="360000" cy="180000"/>
          </a:xfrm>
          <a:prstGeom prst="cube">
            <a:avLst>
              <a:gd name="adj" fmla="val 49215"/>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200" dirty="0"/>
          </a:p>
        </p:txBody>
      </p:sp>
      <p:sp>
        <p:nvSpPr>
          <p:cNvPr id="32" name="Cube 31"/>
          <p:cNvSpPr/>
          <p:nvPr userDrawn="1"/>
        </p:nvSpPr>
        <p:spPr>
          <a:xfrm>
            <a:off x="5018775" y="4338000"/>
            <a:ext cx="360000" cy="180000"/>
          </a:xfrm>
          <a:prstGeom prst="cube">
            <a:avLst>
              <a:gd name="adj" fmla="val 49215"/>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200" dirty="0"/>
          </a:p>
        </p:txBody>
      </p:sp>
      <p:sp>
        <p:nvSpPr>
          <p:cNvPr id="33" name="Cube 32"/>
          <p:cNvSpPr/>
          <p:nvPr userDrawn="1"/>
        </p:nvSpPr>
        <p:spPr>
          <a:xfrm>
            <a:off x="3964021" y="0"/>
            <a:ext cx="360000" cy="180000"/>
          </a:xfrm>
          <a:prstGeom prst="cube">
            <a:avLst>
              <a:gd name="adj" fmla="val 49215"/>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200" dirty="0"/>
          </a:p>
        </p:txBody>
      </p:sp>
      <p:sp>
        <p:nvSpPr>
          <p:cNvPr id="35" name="Cube 34"/>
          <p:cNvSpPr/>
          <p:nvPr userDrawn="1"/>
        </p:nvSpPr>
        <p:spPr>
          <a:xfrm>
            <a:off x="2145850" y="360000"/>
            <a:ext cx="360000" cy="180000"/>
          </a:xfrm>
          <a:prstGeom prst="cube">
            <a:avLst>
              <a:gd name="adj" fmla="val 49215"/>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200" dirty="0"/>
          </a:p>
        </p:txBody>
      </p:sp>
      <p:sp>
        <p:nvSpPr>
          <p:cNvPr id="37" name="Cube 36"/>
          <p:cNvSpPr/>
          <p:nvPr userDrawn="1"/>
        </p:nvSpPr>
        <p:spPr>
          <a:xfrm>
            <a:off x="2865850" y="0"/>
            <a:ext cx="360000" cy="180000"/>
          </a:xfrm>
          <a:prstGeom prst="cube">
            <a:avLst>
              <a:gd name="adj" fmla="val 49215"/>
            </a:avLst>
          </a:prstGeom>
          <a:solidFill>
            <a:srgbClr val="8C224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200" dirty="0"/>
          </a:p>
        </p:txBody>
      </p:sp>
      <p:sp>
        <p:nvSpPr>
          <p:cNvPr id="38" name="Cube 37"/>
          <p:cNvSpPr/>
          <p:nvPr userDrawn="1"/>
        </p:nvSpPr>
        <p:spPr>
          <a:xfrm>
            <a:off x="1410013" y="1620588"/>
            <a:ext cx="360000" cy="180000"/>
          </a:xfrm>
          <a:prstGeom prst="cube">
            <a:avLst>
              <a:gd name="adj" fmla="val 49215"/>
            </a:avLst>
          </a:prstGeom>
          <a:solidFill>
            <a:srgbClr val="00827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200" dirty="0"/>
          </a:p>
        </p:txBody>
      </p:sp>
      <p:sp>
        <p:nvSpPr>
          <p:cNvPr id="41" name="Cube 40"/>
          <p:cNvSpPr/>
          <p:nvPr userDrawn="1"/>
        </p:nvSpPr>
        <p:spPr>
          <a:xfrm>
            <a:off x="4997424" y="2338526"/>
            <a:ext cx="360000" cy="180000"/>
          </a:xfrm>
          <a:prstGeom prst="cube">
            <a:avLst>
              <a:gd name="adj" fmla="val 49215"/>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200" dirty="0"/>
          </a:p>
        </p:txBody>
      </p:sp>
      <p:sp>
        <p:nvSpPr>
          <p:cNvPr id="42" name="Cube 41"/>
          <p:cNvSpPr/>
          <p:nvPr userDrawn="1"/>
        </p:nvSpPr>
        <p:spPr>
          <a:xfrm>
            <a:off x="5736018" y="4338000"/>
            <a:ext cx="360000" cy="180000"/>
          </a:xfrm>
          <a:prstGeom prst="cube">
            <a:avLst>
              <a:gd name="adj" fmla="val 49215"/>
            </a:avLst>
          </a:prstGeom>
          <a:solidFill>
            <a:srgbClr val="5D245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200" dirty="0"/>
          </a:p>
        </p:txBody>
      </p:sp>
      <p:sp>
        <p:nvSpPr>
          <p:cNvPr id="44" name="Cube 43"/>
          <p:cNvSpPr/>
          <p:nvPr userDrawn="1"/>
        </p:nvSpPr>
        <p:spPr>
          <a:xfrm>
            <a:off x="5401264" y="0"/>
            <a:ext cx="360000" cy="180000"/>
          </a:xfrm>
          <a:prstGeom prst="cube">
            <a:avLst>
              <a:gd name="adj" fmla="val 49215"/>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200" dirty="0"/>
          </a:p>
        </p:txBody>
      </p:sp>
      <p:sp>
        <p:nvSpPr>
          <p:cNvPr id="45" name="Cube 44"/>
          <p:cNvSpPr/>
          <p:nvPr userDrawn="1"/>
        </p:nvSpPr>
        <p:spPr>
          <a:xfrm>
            <a:off x="1785850" y="0"/>
            <a:ext cx="360000" cy="180000"/>
          </a:xfrm>
          <a:prstGeom prst="cube">
            <a:avLst>
              <a:gd name="adj" fmla="val 49215"/>
            </a:avLst>
          </a:prstGeom>
          <a:solidFill>
            <a:srgbClr val="8C224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200" dirty="0"/>
          </a:p>
        </p:txBody>
      </p:sp>
      <p:sp>
        <p:nvSpPr>
          <p:cNvPr id="46" name="Cube 45"/>
          <p:cNvSpPr/>
          <p:nvPr userDrawn="1"/>
        </p:nvSpPr>
        <p:spPr>
          <a:xfrm>
            <a:off x="1440000" y="1080000"/>
            <a:ext cx="360000" cy="180000"/>
          </a:xfrm>
          <a:prstGeom prst="cube">
            <a:avLst>
              <a:gd name="adj" fmla="val 49215"/>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200" dirty="0"/>
          </a:p>
        </p:txBody>
      </p:sp>
      <p:sp>
        <p:nvSpPr>
          <p:cNvPr id="51" name="Cube 50"/>
          <p:cNvSpPr/>
          <p:nvPr userDrawn="1"/>
        </p:nvSpPr>
        <p:spPr>
          <a:xfrm>
            <a:off x="-15837" y="1440000"/>
            <a:ext cx="360000" cy="180000"/>
          </a:xfrm>
          <a:prstGeom prst="cube">
            <a:avLst>
              <a:gd name="adj" fmla="val 49215"/>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200" dirty="0"/>
          </a:p>
        </p:txBody>
      </p:sp>
      <p:sp>
        <p:nvSpPr>
          <p:cNvPr id="53" name="Cube 52"/>
          <p:cNvSpPr/>
          <p:nvPr userDrawn="1"/>
        </p:nvSpPr>
        <p:spPr>
          <a:xfrm>
            <a:off x="3964021" y="720000"/>
            <a:ext cx="360000" cy="180000"/>
          </a:xfrm>
          <a:prstGeom prst="cube">
            <a:avLst>
              <a:gd name="adj" fmla="val 49215"/>
            </a:avLst>
          </a:prstGeom>
          <a:solidFill>
            <a:srgbClr val="D777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200" dirty="0"/>
          </a:p>
        </p:txBody>
      </p:sp>
      <p:sp>
        <p:nvSpPr>
          <p:cNvPr id="55" name="Cube 54"/>
          <p:cNvSpPr/>
          <p:nvPr userDrawn="1"/>
        </p:nvSpPr>
        <p:spPr>
          <a:xfrm>
            <a:off x="6818775" y="4338000"/>
            <a:ext cx="360000" cy="180000"/>
          </a:xfrm>
          <a:prstGeom prst="cube">
            <a:avLst>
              <a:gd name="adj" fmla="val 49215"/>
            </a:avLst>
          </a:prstGeom>
          <a:solidFill>
            <a:srgbClr val="D777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200" dirty="0"/>
          </a:p>
        </p:txBody>
      </p:sp>
      <p:sp>
        <p:nvSpPr>
          <p:cNvPr id="59" name="Cube 58"/>
          <p:cNvSpPr/>
          <p:nvPr userDrawn="1"/>
        </p:nvSpPr>
        <p:spPr>
          <a:xfrm>
            <a:off x="2512925" y="1440000"/>
            <a:ext cx="360000" cy="180000"/>
          </a:xfrm>
          <a:prstGeom prst="cube">
            <a:avLst>
              <a:gd name="adj" fmla="val 49215"/>
            </a:avLst>
          </a:prstGeom>
          <a:solidFill>
            <a:srgbClr val="8C224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200" dirty="0"/>
          </a:p>
        </p:txBody>
      </p:sp>
      <p:sp>
        <p:nvSpPr>
          <p:cNvPr id="65" name="Cube 64"/>
          <p:cNvSpPr/>
          <p:nvPr userDrawn="1"/>
        </p:nvSpPr>
        <p:spPr>
          <a:xfrm>
            <a:off x="6786683" y="1980588"/>
            <a:ext cx="360000" cy="180000"/>
          </a:xfrm>
          <a:prstGeom prst="cube">
            <a:avLst>
              <a:gd name="adj" fmla="val 49215"/>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200" dirty="0"/>
          </a:p>
        </p:txBody>
      </p:sp>
      <p:sp>
        <p:nvSpPr>
          <p:cNvPr id="75" name="Cube 74"/>
          <p:cNvSpPr/>
          <p:nvPr userDrawn="1"/>
        </p:nvSpPr>
        <p:spPr>
          <a:xfrm>
            <a:off x="3216018" y="1113115"/>
            <a:ext cx="360000" cy="180000"/>
          </a:xfrm>
          <a:prstGeom prst="cube">
            <a:avLst>
              <a:gd name="adj" fmla="val 49215"/>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200" dirty="0"/>
          </a:p>
        </p:txBody>
      </p:sp>
      <p:sp>
        <p:nvSpPr>
          <p:cNvPr id="78" name="Cube 77"/>
          <p:cNvSpPr/>
          <p:nvPr userDrawn="1"/>
        </p:nvSpPr>
        <p:spPr>
          <a:xfrm>
            <a:off x="4293261" y="1473115"/>
            <a:ext cx="360000" cy="180000"/>
          </a:xfrm>
          <a:prstGeom prst="cube">
            <a:avLst>
              <a:gd name="adj" fmla="val 49215"/>
            </a:avLst>
          </a:prstGeom>
          <a:solidFill>
            <a:srgbClr val="D777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200" dirty="0"/>
          </a:p>
        </p:txBody>
      </p:sp>
      <p:sp>
        <p:nvSpPr>
          <p:cNvPr id="81" name="Cube 80"/>
          <p:cNvSpPr/>
          <p:nvPr userDrawn="1"/>
        </p:nvSpPr>
        <p:spPr>
          <a:xfrm>
            <a:off x="4656018" y="1473115"/>
            <a:ext cx="360000" cy="180000"/>
          </a:xfrm>
          <a:prstGeom prst="cube">
            <a:avLst>
              <a:gd name="adj" fmla="val 49215"/>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200" dirty="0"/>
          </a:p>
        </p:txBody>
      </p:sp>
      <p:sp>
        <p:nvSpPr>
          <p:cNvPr id="82" name="Cube 81"/>
          <p:cNvSpPr/>
          <p:nvPr userDrawn="1"/>
        </p:nvSpPr>
        <p:spPr>
          <a:xfrm>
            <a:off x="705850" y="720000"/>
            <a:ext cx="360000" cy="180000"/>
          </a:xfrm>
          <a:prstGeom prst="cube">
            <a:avLst>
              <a:gd name="adj" fmla="val 49215"/>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200" dirty="0"/>
          </a:p>
        </p:txBody>
      </p:sp>
      <p:sp>
        <p:nvSpPr>
          <p:cNvPr id="66" name="Cube 65"/>
          <p:cNvSpPr/>
          <p:nvPr userDrawn="1"/>
        </p:nvSpPr>
        <p:spPr>
          <a:xfrm>
            <a:off x="7146683" y="2340588"/>
            <a:ext cx="360000" cy="180000"/>
          </a:xfrm>
          <a:prstGeom prst="cube">
            <a:avLst>
              <a:gd name="adj" fmla="val 49215"/>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200" dirty="0"/>
          </a:p>
        </p:txBody>
      </p:sp>
      <p:sp>
        <p:nvSpPr>
          <p:cNvPr id="93" name="Cube 92"/>
          <p:cNvSpPr/>
          <p:nvPr userDrawn="1"/>
        </p:nvSpPr>
        <p:spPr>
          <a:xfrm>
            <a:off x="5754344" y="729706"/>
            <a:ext cx="360000" cy="180000"/>
          </a:xfrm>
          <a:prstGeom prst="cube">
            <a:avLst>
              <a:gd name="adj" fmla="val 49215"/>
            </a:avLst>
          </a:prstGeom>
          <a:solidFill>
            <a:srgbClr val="D777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200" dirty="0"/>
          </a:p>
        </p:txBody>
      </p:sp>
      <p:sp>
        <p:nvSpPr>
          <p:cNvPr id="95" name="Cube 94"/>
          <p:cNvSpPr/>
          <p:nvPr userDrawn="1"/>
        </p:nvSpPr>
        <p:spPr>
          <a:xfrm>
            <a:off x="7890785" y="1113115"/>
            <a:ext cx="360000" cy="180000"/>
          </a:xfrm>
          <a:prstGeom prst="cube">
            <a:avLst>
              <a:gd name="adj" fmla="val 49215"/>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200" dirty="0"/>
          </a:p>
        </p:txBody>
      </p:sp>
      <p:sp>
        <p:nvSpPr>
          <p:cNvPr id="96" name="Cube 95"/>
          <p:cNvSpPr/>
          <p:nvPr userDrawn="1"/>
        </p:nvSpPr>
        <p:spPr>
          <a:xfrm>
            <a:off x="7528028" y="762821"/>
            <a:ext cx="360000" cy="180000"/>
          </a:xfrm>
          <a:prstGeom prst="cube">
            <a:avLst>
              <a:gd name="adj" fmla="val 49215"/>
            </a:avLst>
          </a:prstGeom>
          <a:solidFill>
            <a:srgbClr val="00827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200" dirty="0"/>
          </a:p>
        </p:txBody>
      </p:sp>
      <p:sp>
        <p:nvSpPr>
          <p:cNvPr id="97" name="Cube 96"/>
          <p:cNvSpPr/>
          <p:nvPr userDrawn="1"/>
        </p:nvSpPr>
        <p:spPr>
          <a:xfrm>
            <a:off x="6805271" y="1122821"/>
            <a:ext cx="360000" cy="180000"/>
          </a:xfrm>
          <a:prstGeom prst="cube">
            <a:avLst>
              <a:gd name="adj" fmla="val 49215"/>
            </a:avLst>
          </a:prstGeom>
          <a:solidFill>
            <a:srgbClr val="7EA6D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200" dirty="0"/>
          </a:p>
        </p:txBody>
      </p:sp>
      <p:sp>
        <p:nvSpPr>
          <p:cNvPr id="107" name="Cube 106"/>
          <p:cNvSpPr/>
          <p:nvPr userDrawn="1"/>
        </p:nvSpPr>
        <p:spPr>
          <a:xfrm>
            <a:off x="7869434" y="2698526"/>
            <a:ext cx="360000" cy="180000"/>
          </a:xfrm>
          <a:prstGeom prst="cube">
            <a:avLst>
              <a:gd name="adj" fmla="val 49215"/>
            </a:avLst>
          </a:prstGeom>
          <a:solidFill>
            <a:srgbClr val="00827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200" dirty="0"/>
          </a:p>
        </p:txBody>
      </p:sp>
      <p:sp>
        <p:nvSpPr>
          <p:cNvPr id="109" name="Cube 108"/>
          <p:cNvSpPr/>
          <p:nvPr userDrawn="1"/>
        </p:nvSpPr>
        <p:spPr>
          <a:xfrm>
            <a:off x="8589434" y="3418526"/>
            <a:ext cx="360000" cy="180000"/>
          </a:xfrm>
          <a:prstGeom prst="cube">
            <a:avLst>
              <a:gd name="adj" fmla="val 49215"/>
            </a:avLst>
          </a:prstGeom>
          <a:solidFill>
            <a:srgbClr val="5D245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200" dirty="0"/>
          </a:p>
        </p:txBody>
      </p:sp>
      <p:sp>
        <p:nvSpPr>
          <p:cNvPr id="110" name="Cube 109"/>
          <p:cNvSpPr/>
          <p:nvPr userDrawn="1"/>
        </p:nvSpPr>
        <p:spPr>
          <a:xfrm>
            <a:off x="7869434" y="1978526"/>
            <a:ext cx="360000" cy="180000"/>
          </a:xfrm>
          <a:prstGeom prst="cube">
            <a:avLst>
              <a:gd name="adj" fmla="val 49215"/>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200" dirty="0"/>
          </a:p>
        </p:txBody>
      </p:sp>
      <p:sp>
        <p:nvSpPr>
          <p:cNvPr id="111" name="Cube 110"/>
          <p:cNvSpPr/>
          <p:nvPr userDrawn="1"/>
        </p:nvSpPr>
        <p:spPr>
          <a:xfrm>
            <a:off x="8220025" y="4335938"/>
            <a:ext cx="360000" cy="180000"/>
          </a:xfrm>
          <a:prstGeom prst="cube">
            <a:avLst>
              <a:gd name="adj" fmla="val 49215"/>
            </a:avLst>
          </a:prstGeom>
          <a:solidFill>
            <a:srgbClr val="7EA6D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200" dirty="0"/>
          </a:p>
        </p:txBody>
      </p:sp>
      <p:sp>
        <p:nvSpPr>
          <p:cNvPr id="112" name="Cube 111"/>
          <p:cNvSpPr/>
          <p:nvPr userDrawn="1"/>
        </p:nvSpPr>
        <p:spPr>
          <a:xfrm>
            <a:off x="7509434" y="1618526"/>
            <a:ext cx="360000" cy="180000"/>
          </a:xfrm>
          <a:prstGeom prst="cube">
            <a:avLst>
              <a:gd name="adj" fmla="val 49215"/>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200" dirty="0"/>
          </a:p>
        </p:txBody>
      </p:sp>
      <p:sp>
        <p:nvSpPr>
          <p:cNvPr id="113" name="Cube 112"/>
          <p:cNvSpPr/>
          <p:nvPr userDrawn="1"/>
        </p:nvSpPr>
        <p:spPr>
          <a:xfrm>
            <a:off x="8236509" y="2338526"/>
            <a:ext cx="360000" cy="180000"/>
          </a:xfrm>
          <a:prstGeom prst="cube">
            <a:avLst>
              <a:gd name="adj" fmla="val 49215"/>
            </a:avLst>
          </a:prstGeom>
          <a:solidFill>
            <a:srgbClr val="8C224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200" dirty="0"/>
          </a:p>
        </p:txBody>
      </p:sp>
      <p:sp>
        <p:nvSpPr>
          <p:cNvPr id="115" name="Cube 114"/>
          <p:cNvSpPr/>
          <p:nvPr userDrawn="1"/>
        </p:nvSpPr>
        <p:spPr>
          <a:xfrm>
            <a:off x="3570013" y="3060588"/>
            <a:ext cx="360000" cy="180000"/>
          </a:xfrm>
          <a:prstGeom prst="cube">
            <a:avLst>
              <a:gd name="adj" fmla="val 49215"/>
            </a:avLst>
          </a:prstGeom>
          <a:solidFill>
            <a:srgbClr val="7EA6D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200" dirty="0"/>
          </a:p>
        </p:txBody>
      </p:sp>
      <p:sp>
        <p:nvSpPr>
          <p:cNvPr id="116" name="Cube 115"/>
          <p:cNvSpPr/>
          <p:nvPr userDrawn="1"/>
        </p:nvSpPr>
        <p:spPr>
          <a:xfrm>
            <a:off x="344163" y="360000"/>
            <a:ext cx="360000" cy="180000"/>
          </a:xfrm>
          <a:prstGeom prst="cube">
            <a:avLst>
              <a:gd name="adj" fmla="val 49215"/>
            </a:avLst>
          </a:prstGeom>
          <a:solidFill>
            <a:srgbClr val="7EA6D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200" dirty="0"/>
          </a:p>
        </p:txBody>
      </p:sp>
      <p:sp>
        <p:nvSpPr>
          <p:cNvPr id="117" name="Cube 116"/>
          <p:cNvSpPr/>
          <p:nvPr userDrawn="1"/>
        </p:nvSpPr>
        <p:spPr>
          <a:xfrm>
            <a:off x="6481264" y="360000"/>
            <a:ext cx="360000" cy="180000"/>
          </a:xfrm>
          <a:prstGeom prst="cube">
            <a:avLst>
              <a:gd name="adj" fmla="val 49215"/>
            </a:avLst>
          </a:prstGeom>
          <a:solidFill>
            <a:srgbClr val="7EA6D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200" dirty="0"/>
          </a:p>
        </p:txBody>
      </p:sp>
      <p:sp>
        <p:nvSpPr>
          <p:cNvPr id="60" name="Cube 59"/>
          <p:cNvSpPr/>
          <p:nvPr userDrawn="1"/>
        </p:nvSpPr>
        <p:spPr>
          <a:xfrm>
            <a:off x="4305850" y="2895938"/>
            <a:ext cx="360000" cy="180000"/>
          </a:xfrm>
          <a:prstGeom prst="cube">
            <a:avLst>
              <a:gd name="adj" fmla="val 49215"/>
            </a:avLst>
          </a:prstGeom>
          <a:solidFill>
            <a:srgbClr val="00827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200" dirty="0"/>
          </a:p>
        </p:txBody>
      </p:sp>
      <p:sp>
        <p:nvSpPr>
          <p:cNvPr id="61" name="Cube 60"/>
          <p:cNvSpPr/>
          <p:nvPr userDrawn="1"/>
        </p:nvSpPr>
        <p:spPr>
          <a:xfrm>
            <a:off x="3693920" y="2947963"/>
            <a:ext cx="360000" cy="180000"/>
          </a:xfrm>
          <a:prstGeom prst="cube">
            <a:avLst>
              <a:gd name="adj" fmla="val 49215"/>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200" dirty="0"/>
          </a:p>
        </p:txBody>
      </p:sp>
      <p:sp>
        <p:nvSpPr>
          <p:cNvPr id="63" name="Cube 62"/>
          <p:cNvSpPr/>
          <p:nvPr userDrawn="1"/>
        </p:nvSpPr>
        <p:spPr>
          <a:xfrm>
            <a:off x="5009595" y="3615938"/>
            <a:ext cx="360000" cy="180000"/>
          </a:xfrm>
          <a:prstGeom prst="cube">
            <a:avLst>
              <a:gd name="adj" fmla="val 49215"/>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200" dirty="0"/>
          </a:p>
        </p:txBody>
      </p:sp>
      <p:sp>
        <p:nvSpPr>
          <p:cNvPr id="64" name="Cube 63"/>
          <p:cNvSpPr/>
          <p:nvPr userDrawn="1"/>
        </p:nvSpPr>
        <p:spPr>
          <a:xfrm>
            <a:off x="5732346" y="3253876"/>
            <a:ext cx="360000" cy="180000"/>
          </a:xfrm>
          <a:prstGeom prst="cube">
            <a:avLst>
              <a:gd name="adj" fmla="val 49215"/>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200" dirty="0"/>
          </a:p>
        </p:txBody>
      </p:sp>
      <p:sp>
        <p:nvSpPr>
          <p:cNvPr id="67" name="Cube 66"/>
          <p:cNvSpPr/>
          <p:nvPr userDrawn="1"/>
        </p:nvSpPr>
        <p:spPr>
          <a:xfrm>
            <a:off x="5372346" y="2893876"/>
            <a:ext cx="360000" cy="180000"/>
          </a:xfrm>
          <a:prstGeom prst="cube">
            <a:avLst>
              <a:gd name="adj" fmla="val 49215"/>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200" dirty="0"/>
          </a:p>
        </p:txBody>
      </p:sp>
      <p:sp>
        <p:nvSpPr>
          <p:cNvPr id="150" name="Cube 149"/>
          <p:cNvSpPr/>
          <p:nvPr userDrawn="1"/>
        </p:nvSpPr>
        <p:spPr>
          <a:xfrm>
            <a:off x="6929818" y="4229588"/>
            <a:ext cx="360000" cy="180000"/>
          </a:xfrm>
          <a:prstGeom prst="cube">
            <a:avLst>
              <a:gd name="adj" fmla="val 49215"/>
            </a:avLst>
          </a:prstGeom>
          <a:solidFill>
            <a:srgbClr val="5D245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200" dirty="0"/>
          </a:p>
        </p:txBody>
      </p:sp>
      <p:sp>
        <p:nvSpPr>
          <p:cNvPr id="108" name="Cube 107"/>
          <p:cNvSpPr/>
          <p:nvPr userDrawn="1"/>
        </p:nvSpPr>
        <p:spPr>
          <a:xfrm>
            <a:off x="8639568" y="3310064"/>
            <a:ext cx="360000" cy="180000"/>
          </a:xfrm>
          <a:prstGeom prst="cube">
            <a:avLst>
              <a:gd name="adj" fmla="val 49215"/>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200" dirty="0"/>
          </a:p>
        </p:txBody>
      </p:sp>
      <p:sp>
        <p:nvSpPr>
          <p:cNvPr id="151" name="Cube 150"/>
          <p:cNvSpPr/>
          <p:nvPr userDrawn="1"/>
        </p:nvSpPr>
        <p:spPr>
          <a:xfrm>
            <a:off x="5436659" y="3769388"/>
            <a:ext cx="360000" cy="180000"/>
          </a:xfrm>
          <a:prstGeom prst="cube">
            <a:avLst>
              <a:gd name="adj" fmla="val 49215"/>
            </a:avLst>
          </a:prstGeom>
          <a:solidFill>
            <a:srgbClr val="5D245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200" dirty="0"/>
          </a:p>
        </p:txBody>
      </p:sp>
      <p:sp>
        <p:nvSpPr>
          <p:cNvPr id="152" name="Cube 151"/>
          <p:cNvSpPr/>
          <p:nvPr userDrawn="1"/>
        </p:nvSpPr>
        <p:spPr>
          <a:xfrm>
            <a:off x="5486793" y="3660926"/>
            <a:ext cx="360000" cy="180000"/>
          </a:xfrm>
          <a:prstGeom prst="cube">
            <a:avLst>
              <a:gd name="adj" fmla="val 49215"/>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200" dirty="0"/>
          </a:p>
        </p:txBody>
      </p:sp>
      <p:sp>
        <p:nvSpPr>
          <p:cNvPr id="24" name="Cube 23"/>
          <p:cNvSpPr/>
          <p:nvPr userDrawn="1"/>
        </p:nvSpPr>
        <p:spPr>
          <a:xfrm>
            <a:off x="5104038" y="2202838"/>
            <a:ext cx="360000" cy="180000"/>
          </a:xfrm>
          <a:prstGeom prst="cube">
            <a:avLst>
              <a:gd name="adj" fmla="val 49215"/>
            </a:avLst>
          </a:prstGeom>
          <a:solidFill>
            <a:srgbClr val="7EA6D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200" dirty="0"/>
          </a:p>
        </p:txBody>
      </p:sp>
      <p:sp>
        <p:nvSpPr>
          <p:cNvPr id="25" name="Cube 24"/>
          <p:cNvSpPr/>
          <p:nvPr userDrawn="1"/>
        </p:nvSpPr>
        <p:spPr>
          <a:xfrm>
            <a:off x="5126793" y="2068526"/>
            <a:ext cx="360000" cy="180000"/>
          </a:xfrm>
          <a:prstGeom prst="cube">
            <a:avLst>
              <a:gd name="adj" fmla="val 49215"/>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200" dirty="0"/>
          </a:p>
        </p:txBody>
      </p:sp>
      <p:sp>
        <p:nvSpPr>
          <p:cNvPr id="40" name="Cube 39"/>
          <p:cNvSpPr/>
          <p:nvPr userDrawn="1"/>
        </p:nvSpPr>
        <p:spPr>
          <a:xfrm>
            <a:off x="5126793" y="1919163"/>
            <a:ext cx="360000" cy="180000"/>
          </a:xfrm>
          <a:prstGeom prst="cube">
            <a:avLst>
              <a:gd name="adj" fmla="val 49215"/>
            </a:avLst>
          </a:prstGeom>
          <a:solidFill>
            <a:srgbClr val="00827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200" dirty="0"/>
          </a:p>
        </p:txBody>
      </p:sp>
      <p:sp>
        <p:nvSpPr>
          <p:cNvPr id="17" name="Cube 16"/>
          <p:cNvSpPr/>
          <p:nvPr userDrawn="1"/>
        </p:nvSpPr>
        <p:spPr>
          <a:xfrm>
            <a:off x="2878499" y="2202838"/>
            <a:ext cx="360000" cy="180000"/>
          </a:xfrm>
          <a:prstGeom prst="cube">
            <a:avLst>
              <a:gd name="adj" fmla="val 49215"/>
            </a:avLst>
          </a:prstGeom>
          <a:solidFill>
            <a:srgbClr val="00827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200" dirty="0"/>
          </a:p>
        </p:txBody>
      </p:sp>
      <p:sp>
        <p:nvSpPr>
          <p:cNvPr id="58" name="Cube 57"/>
          <p:cNvSpPr/>
          <p:nvPr userDrawn="1"/>
        </p:nvSpPr>
        <p:spPr>
          <a:xfrm>
            <a:off x="2971798" y="2099163"/>
            <a:ext cx="360000" cy="180000"/>
          </a:xfrm>
          <a:prstGeom prst="cube">
            <a:avLst>
              <a:gd name="adj" fmla="val 49215"/>
            </a:avLst>
          </a:prstGeom>
          <a:solidFill>
            <a:srgbClr val="8C224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200" dirty="0"/>
          </a:p>
        </p:txBody>
      </p:sp>
      <p:sp>
        <p:nvSpPr>
          <p:cNvPr id="62" name="Cube 61"/>
          <p:cNvSpPr/>
          <p:nvPr userDrawn="1"/>
        </p:nvSpPr>
        <p:spPr>
          <a:xfrm>
            <a:off x="4293261" y="1348663"/>
            <a:ext cx="360000" cy="180000"/>
          </a:xfrm>
          <a:prstGeom prst="cube">
            <a:avLst>
              <a:gd name="adj" fmla="val 49215"/>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200" dirty="0"/>
          </a:p>
        </p:txBody>
      </p:sp>
      <p:sp>
        <p:nvSpPr>
          <p:cNvPr id="154" name="Cube 153"/>
          <p:cNvSpPr/>
          <p:nvPr userDrawn="1"/>
        </p:nvSpPr>
        <p:spPr>
          <a:xfrm>
            <a:off x="5016018" y="3473770"/>
            <a:ext cx="360000" cy="180000"/>
          </a:xfrm>
          <a:prstGeom prst="cube">
            <a:avLst>
              <a:gd name="adj" fmla="val 49215"/>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200" dirty="0"/>
          </a:p>
        </p:txBody>
      </p:sp>
      <p:sp>
        <p:nvSpPr>
          <p:cNvPr id="155" name="Cube 154"/>
          <p:cNvSpPr/>
          <p:nvPr userDrawn="1"/>
        </p:nvSpPr>
        <p:spPr>
          <a:xfrm>
            <a:off x="6711083" y="3570926"/>
            <a:ext cx="360000" cy="180000"/>
          </a:xfrm>
          <a:prstGeom prst="cube">
            <a:avLst>
              <a:gd name="adj" fmla="val 49215"/>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200" dirty="0"/>
          </a:p>
        </p:txBody>
      </p:sp>
      <p:sp>
        <p:nvSpPr>
          <p:cNvPr id="156" name="Cube 155"/>
          <p:cNvSpPr/>
          <p:nvPr userDrawn="1"/>
        </p:nvSpPr>
        <p:spPr>
          <a:xfrm>
            <a:off x="5357424" y="2805938"/>
            <a:ext cx="360000" cy="180000"/>
          </a:xfrm>
          <a:prstGeom prst="cube">
            <a:avLst>
              <a:gd name="adj" fmla="val 49215"/>
            </a:avLst>
          </a:prstGeom>
          <a:solidFill>
            <a:srgbClr val="00827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200" dirty="0"/>
          </a:p>
        </p:txBody>
      </p:sp>
      <p:sp>
        <p:nvSpPr>
          <p:cNvPr id="157" name="Cube 156"/>
          <p:cNvSpPr/>
          <p:nvPr userDrawn="1"/>
        </p:nvSpPr>
        <p:spPr>
          <a:xfrm>
            <a:off x="3845233" y="2670338"/>
            <a:ext cx="360000" cy="180000"/>
          </a:xfrm>
          <a:prstGeom prst="cube">
            <a:avLst>
              <a:gd name="adj" fmla="val 49215"/>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200" dirty="0"/>
          </a:p>
        </p:txBody>
      </p:sp>
      <p:sp>
        <p:nvSpPr>
          <p:cNvPr id="158" name="Cube 157"/>
          <p:cNvSpPr/>
          <p:nvPr userDrawn="1"/>
        </p:nvSpPr>
        <p:spPr>
          <a:xfrm>
            <a:off x="6373995" y="2670338"/>
            <a:ext cx="360000" cy="180000"/>
          </a:xfrm>
          <a:prstGeom prst="cube">
            <a:avLst>
              <a:gd name="adj" fmla="val 49215"/>
            </a:avLst>
          </a:prstGeom>
          <a:solidFill>
            <a:srgbClr val="8C224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200" dirty="0"/>
          </a:p>
        </p:txBody>
      </p:sp>
      <p:sp>
        <p:nvSpPr>
          <p:cNvPr id="159" name="Cube 158"/>
          <p:cNvSpPr/>
          <p:nvPr userDrawn="1"/>
        </p:nvSpPr>
        <p:spPr>
          <a:xfrm>
            <a:off x="6739569" y="3433176"/>
            <a:ext cx="360000" cy="180000"/>
          </a:xfrm>
          <a:prstGeom prst="cube">
            <a:avLst>
              <a:gd name="adj" fmla="val 49215"/>
            </a:avLst>
          </a:prstGeom>
          <a:solidFill>
            <a:srgbClr val="00827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200" dirty="0"/>
          </a:p>
        </p:txBody>
      </p:sp>
      <p:sp>
        <p:nvSpPr>
          <p:cNvPr id="160" name="Cube 159"/>
          <p:cNvSpPr/>
          <p:nvPr userDrawn="1"/>
        </p:nvSpPr>
        <p:spPr>
          <a:xfrm>
            <a:off x="6733995" y="3293770"/>
            <a:ext cx="360000" cy="180000"/>
          </a:xfrm>
          <a:prstGeom prst="cube">
            <a:avLst>
              <a:gd name="adj" fmla="val 49215"/>
            </a:avLst>
          </a:prstGeom>
          <a:solidFill>
            <a:srgbClr val="8C224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200" dirty="0"/>
          </a:p>
        </p:txBody>
      </p:sp>
      <p:sp>
        <p:nvSpPr>
          <p:cNvPr id="94" name="Cube 93"/>
          <p:cNvSpPr/>
          <p:nvPr userDrawn="1"/>
        </p:nvSpPr>
        <p:spPr>
          <a:xfrm>
            <a:off x="7530785" y="1473115"/>
            <a:ext cx="360000" cy="180000"/>
          </a:xfrm>
          <a:prstGeom prst="cube">
            <a:avLst>
              <a:gd name="adj" fmla="val 49215"/>
            </a:avLst>
          </a:prstGeom>
          <a:solidFill>
            <a:srgbClr val="8C224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200" dirty="0"/>
          </a:p>
        </p:txBody>
      </p:sp>
      <p:sp>
        <p:nvSpPr>
          <p:cNvPr id="153" name="Cube 152"/>
          <p:cNvSpPr/>
          <p:nvPr userDrawn="1"/>
        </p:nvSpPr>
        <p:spPr>
          <a:xfrm>
            <a:off x="2222050" y="2947963"/>
            <a:ext cx="360000" cy="180000"/>
          </a:xfrm>
          <a:prstGeom prst="cube">
            <a:avLst>
              <a:gd name="adj" fmla="val 49215"/>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200" dirty="0"/>
          </a:p>
        </p:txBody>
      </p:sp>
      <p:pic>
        <p:nvPicPr>
          <p:cNvPr id="80" name="Picture 79"/>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0" y="4689475"/>
            <a:ext cx="9144000" cy="2176271"/>
          </a:xfrm>
          <a:prstGeom prst="rect">
            <a:avLst/>
          </a:prstGeom>
        </p:spPr>
      </p:pic>
      <p:sp>
        <p:nvSpPr>
          <p:cNvPr id="83" name="Text Placeholder 4"/>
          <p:cNvSpPr>
            <a:spLocks noGrp="1"/>
          </p:cNvSpPr>
          <p:nvPr>
            <p:ph type="body" sz="quarter" idx="10" hasCustomPrompt="1"/>
          </p:nvPr>
        </p:nvSpPr>
        <p:spPr>
          <a:xfrm>
            <a:off x="719138" y="5876925"/>
            <a:ext cx="6127750" cy="609600"/>
          </a:xfrm>
        </p:spPr>
        <p:txBody>
          <a:bodyPr/>
          <a:lstStyle>
            <a:lvl1pPr>
              <a:spcAft>
                <a:spcPts val="0"/>
              </a:spcAft>
              <a:defRPr>
                <a:solidFill>
                  <a:srgbClr val="00AE9E"/>
                </a:solidFill>
                <a:latin typeface="Bodoni MT" panose="02070603080606020203" pitchFamily="18" charset="0"/>
              </a:defRPr>
            </a:lvl1pPr>
          </a:lstStyle>
          <a:p>
            <a:pPr lvl="0"/>
            <a:r>
              <a:rPr lang="en-US" dirty="0" smtClean="0"/>
              <a:t>Presenter name</a:t>
            </a:r>
          </a:p>
          <a:p>
            <a:pPr lvl="0"/>
            <a:r>
              <a:rPr lang="en-US" dirty="0" smtClean="0"/>
              <a:t>Event name</a:t>
            </a:r>
          </a:p>
        </p:txBody>
      </p:sp>
    </p:spTree>
    <p:extLst>
      <p:ext uri="{BB962C8B-B14F-4D97-AF65-F5344CB8AC3E}">
        <p14:creationId xmlns:p14="http://schemas.microsoft.com/office/powerpoint/2010/main" val="32138448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200"/>
                                        <p:tgtEl>
                                          <p:spTgt spid="17"/>
                                        </p:tgtEl>
                                      </p:cBhvr>
                                    </p:animEffect>
                                  </p:childTnLst>
                                </p:cTn>
                              </p:par>
                            </p:childTnLst>
                          </p:cTn>
                        </p:par>
                        <p:par>
                          <p:cTn id="8" fill="hold">
                            <p:stCondLst>
                              <p:cond delay="200"/>
                            </p:stCondLst>
                            <p:childTnLst>
                              <p:par>
                                <p:cTn id="9" presetID="10" presetClass="entr" presetSubtype="0"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fade">
                                      <p:cBhvr>
                                        <p:cTn id="11" dur="200"/>
                                        <p:tgtEl>
                                          <p:spTgt spid="18"/>
                                        </p:tgtEl>
                                      </p:cBhvr>
                                    </p:animEffect>
                                  </p:childTnLst>
                                </p:cTn>
                              </p:par>
                            </p:childTnLst>
                          </p:cTn>
                        </p:par>
                        <p:par>
                          <p:cTn id="12" fill="hold">
                            <p:stCondLst>
                              <p:cond delay="400"/>
                            </p:stCondLst>
                            <p:childTnLst>
                              <p:par>
                                <p:cTn id="13" presetID="10" presetClass="entr" presetSubtype="0" fill="hold" grpId="0" nodeType="afterEffect">
                                  <p:stCondLst>
                                    <p:cond delay="0"/>
                                  </p:stCondLst>
                                  <p:childTnLst>
                                    <p:set>
                                      <p:cBhvr>
                                        <p:cTn id="14" dur="1" fill="hold">
                                          <p:stCondLst>
                                            <p:cond delay="0"/>
                                          </p:stCondLst>
                                        </p:cTn>
                                        <p:tgtEl>
                                          <p:spTgt spid="21"/>
                                        </p:tgtEl>
                                        <p:attrNameLst>
                                          <p:attrName>style.visibility</p:attrName>
                                        </p:attrNameLst>
                                      </p:cBhvr>
                                      <p:to>
                                        <p:strVal val="visible"/>
                                      </p:to>
                                    </p:set>
                                    <p:animEffect transition="in" filter="fade">
                                      <p:cBhvr>
                                        <p:cTn id="15" dur="200"/>
                                        <p:tgtEl>
                                          <p:spTgt spid="21"/>
                                        </p:tgtEl>
                                      </p:cBhvr>
                                    </p:animEffect>
                                  </p:childTnLst>
                                </p:cTn>
                              </p:par>
                            </p:childTnLst>
                          </p:cTn>
                        </p:par>
                        <p:par>
                          <p:cTn id="16" fill="hold">
                            <p:stCondLst>
                              <p:cond delay="600"/>
                            </p:stCondLst>
                            <p:childTnLst>
                              <p:par>
                                <p:cTn id="17" presetID="10" presetClass="entr" presetSubtype="0" fill="hold" grpId="0" nodeType="afterEffect">
                                  <p:stCondLst>
                                    <p:cond delay="0"/>
                                  </p:stCondLst>
                                  <p:childTnLst>
                                    <p:set>
                                      <p:cBhvr>
                                        <p:cTn id="18" dur="1" fill="hold">
                                          <p:stCondLst>
                                            <p:cond delay="0"/>
                                          </p:stCondLst>
                                        </p:cTn>
                                        <p:tgtEl>
                                          <p:spTgt spid="24"/>
                                        </p:tgtEl>
                                        <p:attrNameLst>
                                          <p:attrName>style.visibility</p:attrName>
                                        </p:attrNameLst>
                                      </p:cBhvr>
                                      <p:to>
                                        <p:strVal val="visible"/>
                                      </p:to>
                                    </p:set>
                                    <p:animEffect transition="in" filter="fade">
                                      <p:cBhvr>
                                        <p:cTn id="19" dur="200"/>
                                        <p:tgtEl>
                                          <p:spTgt spid="24"/>
                                        </p:tgtEl>
                                      </p:cBhvr>
                                    </p:animEffect>
                                  </p:childTnLst>
                                </p:cTn>
                              </p:par>
                            </p:childTnLst>
                          </p:cTn>
                        </p:par>
                        <p:par>
                          <p:cTn id="20" fill="hold">
                            <p:stCondLst>
                              <p:cond delay="800"/>
                            </p:stCondLst>
                            <p:childTnLst>
                              <p:par>
                                <p:cTn id="21" presetID="10" presetClass="entr" presetSubtype="0" fill="hold" grpId="0" nodeType="afterEffect">
                                  <p:stCondLst>
                                    <p:cond delay="0"/>
                                  </p:stCondLst>
                                  <p:childTnLst>
                                    <p:set>
                                      <p:cBhvr>
                                        <p:cTn id="22" dur="1" fill="hold">
                                          <p:stCondLst>
                                            <p:cond delay="0"/>
                                          </p:stCondLst>
                                        </p:cTn>
                                        <p:tgtEl>
                                          <p:spTgt spid="25"/>
                                        </p:tgtEl>
                                        <p:attrNameLst>
                                          <p:attrName>style.visibility</p:attrName>
                                        </p:attrNameLst>
                                      </p:cBhvr>
                                      <p:to>
                                        <p:strVal val="visible"/>
                                      </p:to>
                                    </p:set>
                                    <p:animEffect transition="in" filter="fade">
                                      <p:cBhvr>
                                        <p:cTn id="23" dur="200"/>
                                        <p:tgtEl>
                                          <p:spTgt spid="25"/>
                                        </p:tgtEl>
                                      </p:cBhvr>
                                    </p:animEffect>
                                  </p:childTnLst>
                                </p:cTn>
                              </p:par>
                            </p:childTnLst>
                          </p:cTn>
                        </p:par>
                        <p:par>
                          <p:cTn id="24" fill="hold">
                            <p:stCondLst>
                              <p:cond delay="1000"/>
                            </p:stCondLst>
                            <p:childTnLst>
                              <p:par>
                                <p:cTn id="25" presetID="10" presetClass="entr" presetSubtype="0" fill="hold" grpId="0" nodeType="afterEffect">
                                  <p:stCondLst>
                                    <p:cond delay="0"/>
                                  </p:stCondLst>
                                  <p:childTnLst>
                                    <p:set>
                                      <p:cBhvr>
                                        <p:cTn id="26" dur="1" fill="hold">
                                          <p:stCondLst>
                                            <p:cond delay="0"/>
                                          </p:stCondLst>
                                        </p:cTn>
                                        <p:tgtEl>
                                          <p:spTgt spid="26"/>
                                        </p:tgtEl>
                                        <p:attrNameLst>
                                          <p:attrName>style.visibility</p:attrName>
                                        </p:attrNameLst>
                                      </p:cBhvr>
                                      <p:to>
                                        <p:strVal val="visible"/>
                                      </p:to>
                                    </p:set>
                                    <p:animEffect transition="in" filter="fade">
                                      <p:cBhvr>
                                        <p:cTn id="27" dur="200"/>
                                        <p:tgtEl>
                                          <p:spTgt spid="26"/>
                                        </p:tgtEl>
                                      </p:cBhvr>
                                    </p:animEffect>
                                  </p:childTnLst>
                                </p:cTn>
                              </p:par>
                            </p:childTnLst>
                          </p:cTn>
                        </p:par>
                        <p:par>
                          <p:cTn id="28" fill="hold">
                            <p:stCondLst>
                              <p:cond delay="1200"/>
                            </p:stCondLst>
                            <p:childTnLst>
                              <p:par>
                                <p:cTn id="29" presetID="10" presetClass="entr" presetSubtype="0" fill="hold" grpId="0" nodeType="afterEffect">
                                  <p:stCondLst>
                                    <p:cond delay="0"/>
                                  </p:stCondLst>
                                  <p:childTnLst>
                                    <p:set>
                                      <p:cBhvr>
                                        <p:cTn id="30" dur="1" fill="hold">
                                          <p:stCondLst>
                                            <p:cond delay="0"/>
                                          </p:stCondLst>
                                        </p:cTn>
                                        <p:tgtEl>
                                          <p:spTgt spid="32"/>
                                        </p:tgtEl>
                                        <p:attrNameLst>
                                          <p:attrName>style.visibility</p:attrName>
                                        </p:attrNameLst>
                                      </p:cBhvr>
                                      <p:to>
                                        <p:strVal val="visible"/>
                                      </p:to>
                                    </p:set>
                                    <p:animEffect transition="in" filter="fade">
                                      <p:cBhvr>
                                        <p:cTn id="31" dur="200"/>
                                        <p:tgtEl>
                                          <p:spTgt spid="32"/>
                                        </p:tgtEl>
                                      </p:cBhvr>
                                    </p:animEffect>
                                  </p:childTnLst>
                                </p:cTn>
                              </p:par>
                            </p:childTnLst>
                          </p:cTn>
                        </p:par>
                        <p:par>
                          <p:cTn id="32" fill="hold">
                            <p:stCondLst>
                              <p:cond delay="1400"/>
                            </p:stCondLst>
                            <p:childTnLst>
                              <p:par>
                                <p:cTn id="33" presetID="10" presetClass="entr" presetSubtype="0" fill="hold" grpId="0" nodeType="afterEffect">
                                  <p:stCondLst>
                                    <p:cond delay="0"/>
                                  </p:stCondLst>
                                  <p:childTnLst>
                                    <p:set>
                                      <p:cBhvr>
                                        <p:cTn id="34" dur="1" fill="hold">
                                          <p:stCondLst>
                                            <p:cond delay="0"/>
                                          </p:stCondLst>
                                        </p:cTn>
                                        <p:tgtEl>
                                          <p:spTgt spid="38"/>
                                        </p:tgtEl>
                                        <p:attrNameLst>
                                          <p:attrName>style.visibility</p:attrName>
                                        </p:attrNameLst>
                                      </p:cBhvr>
                                      <p:to>
                                        <p:strVal val="visible"/>
                                      </p:to>
                                    </p:set>
                                    <p:animEffect transition="in" filter="fade">
                                      <p:cBhvr>
                                        <p:cTn id="35" dur="200"/>
                                        <p:tgtEl>
                                          <p:spTgt spid="38"/>
                                        </p:tgtEl>
                                      </p:cBhvr>
                                    </p:animEffect>
                                  </p:childTnLst>
                                </p:cTn>
                              </p:par>
                            </p:childTnLst>
                          </p:cTn>
                        </p:par>
                        <p:par>
                          <p:cTn id="36" fill="hold">
                            <p:stCondLst>
                              <p:cond delay="1600"/>
                            </p:stCondLst>
                            <p:childTnLst>
                              <p:par>
                                <p:cTn id="37" presetID="10" presetClass="entr" presetSubtype="0" fill="hold" grpId="0" nodeType="afterEffect">
                                  <p:stCondLst>
                                    <p:cond delay="0"/>
                                  </p:stCondLst>
                                  <p:childTnLst>
                                    <p:set>
                                      <p:cBhvr>
                                        <p:cTn id="38" dur="1" fill="hold">
                                          <p:stCondLst>
                                            <p:cond delay="0"/>
                                          </p:stCondLst>
                                        </p:cTn>
                                        <p:tgtEl>
                                          <p:spTgt spid="40"/>
                                        </p:tgtEl>
                                        <p:attrNameLst>
                                          <p:attrName>style.visibility</p:attrName>
                                        </p:attrNameLst>
                                      </p:cBhvr>
                                      <p:to>
                                        <p:strVal val="visible"/>
                                      </p:to>
                                    </p:set>
                                    <p:animEffect transition="in" filter="fade">
                                      <p:cBhvr>
                                        <p:cTn id="39" dur="200"/>
                                        <p:tgtEl>
                                          <p:spTgt spid="40"/>
                                        </p:tgtEl>
                                      </p:cBhvr>
                                    </p:animEffect>
                                  </p:childTnLst>
                                </p:cTn>
                              </p:par>
                            </p:childTnLst>
                          </p:cTn>
                        </p:par>
                        <p:par>
                          <p:cTn id="40" fill="hold">
                            <p:stCondLst>
                              <p:cond delay="1800"/>
                            </p:stCondLst>
                            <p:childTnLst>
                              <p:par>
                                <p:cTn id="41" presetID="10" presetClass="entr" presetSubtype="0" fill="hold" grpId="0" nodeType="afterEffect">
                                  <p:stCondLst>
                                    <p:cond delay="0"/>
                                  </p:stCondLst>
                                  <p:childTnLst>
                                    <p:set>
                                      <p:cBhvr>
                                        <p:cTn id="42" dur="1" fill="hold">
                                          <p:stCondLst>
                                            <p:cond delay="0"/>
                                          </p:stCondLst>
                                        </p:cTn>
                                        <p:tgtEl>
                                          <p:spTgt spid="42"/>
                                        </p:tgtEl>
                                        <p:attrNameLst>
                                          <p:attrName>style.visibility</p:attrName>
                                        </p:attrNameLst>
                                      </p:cBhvr>
                                      <p:to>
                                        <p:strVal val="visible"/>
                                      </p:to>
                                    </p:set>
                                    <p:animEffect transition="in" filter="fade">
                                      <p:cBhvr>
                                        <p:cTn id="43" dur="200"/>
                                        <p:tgtEl>
                                          <p:spTgt spid="42"/>
                                        </p:tgtEl>
                                      </p:cBhvr>
                                    </p:animEffect>
                                  </p:childTnLst>
                                </p:cTn>
                              </p:par>
                            </p:childTnLst>
                          </p:cTn>
                        </p:par>
                        <p:par>
                          <p:cTn id="44" fill="hold">
                            <p:stCondLst>
                              <p:cond delay="2000"/>
                            </p:stCondLst>
                            <p:childTnLst>
                              <p:par>
                                <p:cTn id="45" presetID="10" presetClass="entr" presetSubtype="0" fill="hold" grpId="0" nodeType="afterEffect">
                                  <p:stCondLst>
                                    <p:cond delay="0"/>
                                  </p:stCondLst>
                                  <p:childTnLst>
                                    <p:set>
                                      <p:cBhvr>
                                        <p:cTn id="46" dur="1" fill="hold">
                                          <p:stCondLst>
                                            <p:cond delay="0"/>
                                          </p:stCondLst>
                                        </p:cTn>
                                        <p:tgtEl>
                                          <p:spTgt spid="46"/>
                                        </p:tgtEl>
                                        <p:attrNameLst>
                                          <p:attrName>style.visibility</p:attrName>
                                        </p:attrNameLst>
                                      </p:cBhvr>
                                      <p:to>
                                        <p:strVal val="visible"/>
                                      </p:to>
                                    </p:set>
                                    <p:animEffect transition="in" filter="fade">
                                      <p:cBhvr>
                                        <p:cTn id="47" dur="200"/>
                                        <p:tgtEl>
                                          <p:spTgt spid="46"/>
                                        </p:tgtEl>
                                      </p:cBhvr>
                                    </p:animEffect>
                                  </p:childTnLst>
                                </p:cTn>
                              </p:par>
                            </p:childTnLst>
                          </p:cTn>
                        </p:par>
                        <p:par>
                          <p:cTn id="48" fill="hold">
                            <p:stCondLst>
                              <p:cond delay="2200"/>
                            </p:stCondLst>
                            <p:childTnLst>
                              <p:par>
                                <p:cTn id="49" presetID="10" presetClass="entr" presetSubtype="0" fill="hold" grpId="0" nodeType="afterEffect">
                                  <p:stCondLst>
                                    <p:cond delay="0"/>
                                  </p:stCondLst>
                                  <p:childTnLst>
                                    <p:set>
                                      <p:cBhvr>
                                        <p:cTn id="50" dur="1" fill="hold">
                                          <p:stCondLst>
                                            <p:cond delay="0"/>
                                          </p:stCondLst>
                                        </p:cTn>
                                        <p:tgtEl>
                                          <p:spTgt spid="53"/>
                                        </p:tgtEl>
                                        <p:attrNameLst>
                                          <p:attrName>style.visibility</p:attrName>
                                        </p:attrNameLst>
                                      </p:cBhvr>
                                      <p:to>
                                        <p:strVal val="visible"/>
                                      </p:to>
                                    </p:set>
                                    <p:animEffect transition="in" filter="fade">
                                      <p:cBhvr>
                                        <p:cTn id="51" dur="200"/>
                                        <p:tgtEl>
                                          <p:spTgt spid="53"/>
                                        </p:tgtEl>
                                      </p:cBhvr>
                                    </p:animEffect>
                                  </p:childTnLst>
                                </p:cTn>
                              </p:par>
                            </p:childTnLst>
                          </p:cTn>
                        </p:par>
                        <p:par>
                          <p:cTn id="52" fill="hold">
                            <p:stCondLst>
                              <p:cond delay="2400"/>
                            </p:stCondLst>
                            <p:childTnLst>
                              <p:par>
                                <p:cTn id="53" presetID="10" presetClass="entr" presetSubtype="0" fill="hold" grpId="0" nodeType="afterEffect">
                                  <p:stCondLst>
                                    <p:cond delay="0"/>
                                  </p:stCondLst>
                                  <p:childTnLst>
                                    <p:set>
                                      <p:cBhvr>
                                        <p:cTn id="54" dur="1" fill="hold">
                                          <p:stCondLst>
                                            <p:cond delay="0"/>
                                          </p:stCondLst>
                                        </p:cTn>
                                        <p:tgtEl>
                                          <p:spTgt spid="59"/>
                                        </p:tgtEl>
                                        <p:attrNameLst>
                                          <p:attrName>style.visibility</p:attrName>
                                        </p:attrNameLst>
                                      </p:cBhvr>
                                      <p:to>
                                        <p:strVal val="visible"/>
                                      </p:to>
                                    </p:set>
                                    <p:animEffect transition="in" filter="fade">
                                      <p:cBhvr>
                                        <p:cTn id="55" dur="200"/>
                                        <p:tgtEl>
                                          <p:spTgt spid="59"/>
                                        </p:tgtEl>
                                      </p:cBhvr>
                                    </p:animEffect>
                                  </p:childTnLst>
                                </p:cTn>
                              </p:par>
                            </p:childTnLst>
                          </p:cTn>
                        </p:par>
                        <p:par>
                          <p:cTn id="56" fill="hold">
                            <p:stCondLst>
                              <p:cond delay="2600"/>
                            </p:stCondLst>
                            <p:childTnLst>
                              <p:par>
                                <p:cTn id="57" presetID="10" presetClass="entr" presetSubtype="0" fill="hold" grpId="0" nodeType="afterEffect">
                                  <p:stCondLst>
                                    <p:cond delay="0"/>
                                  </p:stCondLst>
                                  <p:childTnLst>
                                    <p:set>
                                      <p:cBhvr>
                                        <p:cTn id="58" dur="1" fill="hold">
                                          <p:stCondLst>
                                            <p:cond delay="0"/>
                                          </p:stCondLst>
                                        </p:cTn>
                                        <p:tgtEl>
                                          <p:spTgt spid="62"/>
                                        </p:tgtEl>
                                        <p:attrNameLst>
                                          <p:attrName>style.visibility</p:attrName>
                                        </p:attrNameLst>
                                      </p:cBhvr>
                                      <p:to>
                                        <p:strVal val="visible"/>
                                      </p:to>
                                    </p:set>
                                    <p:animEffect transition="in" filter="fade">
                                      <p:cBhvr>
                                        <p:cTn id="59" dur="200"/>
                                        <p:tgtEl>
                                          <p:spTgt spid="62"/>
                                        </p:tgtEl>
                                      </p:cBhvr>
                                    </p:animEffect>
                                  </p:childTnLst>
                                </p:cTn>
                              </p:par>
                            </p:childTnLst>
                          </p:cTn>
                        </p:par>
                        <p:par>
                          <p:cTn id="60" fill="hold">
                            <p:stCondLst>
                              <p:cond delay="2800"/>
                            </p:stCondLst>
                            <p:childTnLst>
                              <p:par>
                                <p:cTn id="61" presetID="10" presetClass="entr" presetSubtype="0" fill="hold" grpId="0" nodeType="afterEffect">
                                  <p:stCondLst>
                                    <p:cond delay="0"/>
                                  </p:stCondLst>
                                  <p:childTnLst>
                                    <p:set>
                                      <p:cBhvr>
                                        <p:cTn id="62" dur="1" fill="hold">
                                          <p:stCondLst>
                                            <p:cond delay="0"/>
                                          </p:stCondLst>
                                        </p:cTn>
                                        <p:tgtEl>
                                          <p:spTgt spid="66"/>
                                        </p:tgtEl>
                                        <p:attrNameLst>
                                          <p:attrName>style.visibility</p:attrName>
                                        </p:attrNameLst>
                                      </p:cBhvr>
                                      <p:to>
                                        <p:strVal val="visible"/>
                                      </p:to>
                                    </p:set>
                                    <p:animEffect transition="in" filter="fade">
                                      <p:cBhvr>
                                        <p:cTn id="63" dur="200"/>
                                        <p:tgtEl>
                                          <p:spTgt spid="66"/>
                                        </p:tgtEl>
                                      </p:cBhvr>
                                    </p:animEffect>
                                  </p:childTnLst>
                                </p:cTn>
                              </p:par>
                            </p:childTnLst>
                          </p:cTn>
                        </p:par>
                        <p:par>
                          <p:cTn id="64" fill="hold">
                            <p:stCondLst>
                              <p:cond delay="3000"/>
                            </p:stCondLst>
                            <p:childTnLst>
                              <p:par>
                                <p:cTn id="65" presetID="10" presetClass="entr" presetSubtype="0" fill="hold" grpId="0" nodeType="afterEffect">
                                  <p:stCondLst>
                                    <p:cond delay="0"/>
                                  </p:stCondLst>
                                  <p:childTnLst>
                                    <p:set>
                                      <p:cBhvr>
                                        <p:cTn id="66" dur="1" fill="hold">
                                          <p:stCondLst>
                                            <p:cond delay="0"/>
                                          </p:stCondLst>
                                        </p:cTn>
                                        <p:tgtEl>
                                          <p:spTgt spid="51"/>
                                        </p:tgtEl>
                                        <p:attrNameLst>
                                          <p:attrName>style.visibility</p:attrName>
                                        </p:attrNameLst>
                                      </p:cBhvr>
                                      <p:to>
                                        <p:strVal val="visible"/>
                                      </p:to>
                                    </p:set>
                                    <p:animEffect transition="in" filter="fade">
                                      <p:cBhvr>
                                        <p:cTn id="67" dur="200"/>
                                        <p:tgtEl>
                                          <p:spTgt spid="51"/>
                                        </p:tgtEl>
                                      </p:cBhvr>
                                    </p:animEffect>
                                  </p:childTnLst>
                                </p:cTn>
                              </p:par>
                            </p:childTnLst>
                          </p:cTn>
                        </p:par>
                        <p:par>
                          <p:cTn id="68" fill="hold">
                            <p:stCondLst>
                              <p:cond delay="3200"/>
                            </p:stCondLst>
                            <p:childTnLst>
                              <p:par>
                                <p:cTn id="69" presetID="10" presetClass="entr" presetSubtype="0" fill="hold" grpId="0" nodeType="afterEffect">
                                  <p:stCondLst>
                                    <p:cond delay="0"/>
                                  </p:stCondLst>
                                  <p:childTnLst>
                                    <p:set>
                                      <p:cBhvr>
                                        <p:cTn id="70" dur="1" fill="hold">
                                          <p:stCondLst>
                                            <p:cond delay="0"/>
                                          </p:stCondLst>
                                        </p:cTn>
                                        <p:tgtEl>
                                          <p:spTgt spid="14"/>
                                        </p:tgtEl>
                                        <p:attrNameLst>
                                          <p:attrName>style.visibility</p:attrName>
                                        </p:attrNameLst>
                                      </p:cBhvr>
                                      <p:to>
                                        <p:strVal val="visible"/>
                                      </p:to>
                                    </p:set>
                                    <p:animEffect transition="in" filter="fade">
                                      <p:cBhvr>
                                        <p:cTn id="71" dur="200"/>
                                        <p:tgtEl>
                                          <p:spTgt spid="14"/>
                                        </p:tgtEl>
                                      </p:cBhvr>
                                    </p:animEffect>
                                  </p:childTnLst>
                                </p:cTn>
                              </p:par>
                            </p:childTnLst>
                          </p:cTn>
                        </p:par>
                        <p:par>
                          <p:cTn id="72" fill="hold">
                            <p:stCondLst>
                              <p:cond delay="3400"/>
                            </p:stCondLst>
                            <p:childTnLst>
                              <p:par>
                                <p:cTn id="73" presetID="10" presetClass="entr" presetSubtype="0" fill="hold" grpId="0" nodeType="afterEffect">
                                  <p:stCondLst>
                                    <p:cond delay="0"/>
                                  </p:stCondLst>
                                  <p:childTnLst>
                                    <p:set>
                                      <p:cBhvr>
                                        <p:cTn id="74" dur="1" fill="hold">
                                          <p:stCondLst>
                                            <p:cond delay="0"/>
                                          </p:stCondLst>
                                        </p:cTn>
                                        <p:tgtEl>
                                          <p:spTgt spid="11"/>
                                        </p:tgtEl>
                                        <p:attrNameLst>
                                          <p:attrName>style.visibility</p:attrName>
                                        </p:attrNameLst>
                                      </p:cBhvr>
                                      <p:to>
                                        <p:strVal val="visible"/>
                                      </p:to>
                                    </p:set>
                                    <p:animEffect transition="in" filter="fade">
                                      <p:cBhvr>
                                        <p:cTn id="75" dur="200"/>
                                        <p:tgtEl>
                                          <p:spTgt spid="11"/>
                                        </p:tgtEl>
                                      </p:cBhvr>
                                    </p:animEffect>
                                  </p:childTnLst>
                                </p:cTn>
                              </p:par>
                            </p:childTnLst>
                          </p:cTn>
                        </p:par>
                        <p:par>
                          <p:cTn id="76" fill="hold">
                            <p:stCondLst>
                              <p:cond delay="3600"/>
                            </p:stCondLst>
                            <p:childTnLst>
                              <p:par>
                                <p:cTn id="77" presetID="10" presetClass="entr" presetSubtype="0" fill="hold" grpId="0" nodeType="afterEffect">
                                  <p:stCondLst>
                                    <p:cond delay="0"/>
                                  </p:stCondLst>
                                  <p:childTnLst>
                                    <p:set>
                                      <p:cBhvr>
                                        <p:cTn id="78" dur="1" fill="hold">
                                          <p:stCondLst>
                                            <p:cond delay="0"/>
                                          </p:stCondLst>
                                        </p:cTn>
                                        <p:tgtEl>
                                          <p:spTgt spid="13"/>
                                        </p:tgtEl>
                                        <p:attrNameLst>
                                          <p:attrName>style.visibility</p:attrName>
                                        </p:attrNameLst>
                                      </p:cBhvr>
                                      <p:to>
                                        <p:strVal val="visible"/>
                                      </p:to>
                                    </p:set>
                                    <p:animEffect transition="in" filter="fade">
                                      <p:cBhvr>
                                        <p:cTn id="79" dur="200"/>
                                        <p:tgtEl>
                                          <p:spTgt spid="13"/>
                                        </p:tgtEl>
                                      </p:cBhvr>
                                    </p:animEffect>
                                  </p:childTnLst>
                                </p:cTn>
                              </p:par>
                            </p:childTnLst>
                          </p:cTn>
                        </p:par>
                        <p:par>
                          <p:cTn id="80" fill="hold">
                            <p:stCondLst>
                              <p:cond delay="3800"/>
                            </p:stCondLst>
                            <p:childTnLst>
                              <p:par>
                                <p:cTn id="81" presetID="10" presetClass="entr" presetSubtype="0" fill="hold" grpId="0" nodeType="afterEffect">
                                  <p:stCondLst>
                                    <p:cond delay="0"/>
                                  </p:stCondLst>
                                  <p:childTnLst>
                                    <p:set>
                                      <p:cBhvr>
                                        <p:cTn id="82" dur="1" fill="hold">
                                          <p:stCondLst>
                                            <p:cond delay="0"/>
                                          </p:stCondLst>
                                        </p:cTn>
                                        <p:tgtEl>
                                          <p:spTgt spid="15"/>
                                        </p:tgtEl>
                                        <p:attrNameLst>
                                          <p:attrName>style.visibility</p:attrName>
                                        </p:attrNameLst>
                                      </p:cBhvr>
                                      <p:to>
                                        <p:strVal val="visible"/>
                                      </p:to>
                                    </p:set>
                                    <p:animEffect transition="in" filter="fade">
                                      <p:cBhvr>
                                        <p:cTn id="83" dur="200"/>
                                        <p:tgtEl>
                                          <p:spTgt spid="15"/>
                                        </p:tgtEl>
                                      </p:cBhvr>
                                    </p:animEffect>
                                  </p:childTnLst>
                                </p:cTn>
                              </p:par>
                            </p:childTnLst>
                          </p:cTn>
                        </p:par>
                        <p:par>
                          <p:cTn id="84" fill="hold">
                            <p:stCondLst>
                              <p:cond delay="4000"/>
                            </p:stCondLst>
                            <p:childTnLst>
                              <p:par>
                                <p:cTn id="85" presetID="10" presetClass="entr" presetSubtype="0" fill="hold" grpId="0" nodeType="afterEffect">
                                  <p:stCondLst>
                                    <p:cond delay="0"/>
                                  </p:stCondLst>
                                  <p:childTnLst>
                                    <p:set>
                                      <p:cBhvr>
                                        <p:cTn id="86" dur="1" fill="hold">
                                          <p:stCondLst>
                                            <p:cond delay="0"/>
                                          </p:stCondLst>
                                        </p:cTn>
                                        <p:tgtEl>
                                          <p:spTgt spid="20"/>
                                        </p:tgtEl>
                                        <p:attrNameLst>
                                          <p:attrName>style.visibility</p:attrName>
                                        </p:attrNameLst>
                                      </p:cBhvr>
                                      <p:to>
                                        <p:strVal val="visible"/>
                                      </p:to>
                                    </p:set>
                                    <p:animEffect transition="in" filter="fade">
                                      <p:cBhvr>
                                        <p:cTn id="87" dur="200"/>
                                        <p:tgtEl>
                                          <p:spTgt spid="20"/>
                                        </p:tgtEl>
                                      </p:cBhvr>
                                    </p:animEffect>
                                  </p:childTnLst>
                                </p:cTn>
                              </p:par>
                            </p:childTnLst>
                          </p:cTn>
                        </p:par>
                        <p:par>
                          <p:cTn id="88" fill="hold">
                            <p:stCondLst>
                              <p:cond delay="4200"/>
                            </p:stCondLst>
                            <p:childTnLst>
                              <p:par>
                                <p:cTn id="89" presetID="10" presetClass="entr" presetSubtype="0" fill="hold" grpId="0" nodeType="afterEffect">
                                  <p:stCondLst>
                                    <p:cond delay="0"/>
                                  </p:stCondLst>
                                  <p:childTnLst>
                                    <p:set>
                                      <p:cBhvr>
                                        <p:cTn id="90" dur="1" fill="hold">
                                          <p:stCondLst>
                                            <p:cond delay="0"/>
                                          </p:stCondLst>
                                        </p:cTn>
                                        <p:tgtEl>
                                          <p:spTgt spid="22"/>
                                        </p:tgtEl>
                                        <p:attrNameLst>
                                          <p:attrName>style.visibility</p:attrName>
                                        </p:attrNameLst>
                                      </p:cBhvr>
                                      <p:to>
                                        <p:strVal val="visible"/>
                                      </p:to>
                                    </p:set>
                                    <p:animEffect transition="in" filter="fade">
                                      <p:cBhvr>
                                        <p:cTn id="91" dur="200"/>
                                        <p:tgtEl>
                                          <p:spTgt spid="22"/>
                                        </p:tgtEl>
                                      </p:cBhvr>
                                    </p:animEffect>
                                  </p:childTnLst>
                                </p:cTn>
                              </p:par>
                            </p:childTnLst>
                          </p:cTn>
                        </p:par>
                        <p:par>
                          <p:cTn id="92" fill="hold">
                            <p:stCondLst>
                              <p:cond delay="4400"/>
                            </p:stCondLst>
                            <p:childTnLst>
                              <p:par>
                                <p:cTn id="93" presetID="10" presetClass="entr" presetSubtype="0" fill="hold" grpId="0" nodeType="afterEffect">
                                  <p:stCondLst>
                                    <p:cond delay="0"/>
                                  </p:stCondLst>
                                  <p:childTnLst>
                                    <p:set>
                                      <p:cBhvr>
                                        <p:cTn id="94" dur="1" fill="hold">
                                          <p:stCondLst>
                                            <p:cond delay="0"/>
                                          </p:stCondLst>
                                        </p:cTn>
                                        <p:tgtEl>
                                          <p:spTgt spid="55"/>
                                        </p:tgtEl>
                                        <p:attrNameLst>
                                          <p:attrName>style.visibility</p:attrName>
                                        </p:attrNameLst>
                                      </p:cBhvr>
                                      <p:to>
                                        <p:strVal val="visible"/>
                                      </p:to>
                                    </p:set>
                                    <p:animEffect transition="in" filter="fade">
                                      <p:cBhvr>
                                        <p:cTn id="95" dur="200"/>
                                        <p:tgtEl>
                                          <p:spTgt spid="55"/>
                                        </p:tgtEl>
                                      </p:cBhvr>
                                    </p:animEffect>
                                  </p:childTnLst>
                                </p:cTn>
                              </p:par>
                            </p:childTnLst>
                          </p:cTn>
                        </p:par>
                        <p:par>
                          <p:cTn id="96" fill="hold">
                            <p:stCondLst>
                              <p:cond delay="4600"/>
                            </p:stCondLst>
                            <p:childTnLst>
                              <p:par>
                                <p:cTn id="97" presetID="10" presetClass="entr" presetSubtype="0" fill="hold" grpId="0" nodeType="afterEffect">
                                  <p:stCondLst>
                                    <p:cond delay="0"/>
                                  </p:stCondLst>
                                  <p:childTnLst>
                                    <p:set>
                                      <p:cBhvr>
                                        <p:cTn id="98" dur="1" fill="hold">
                                          <p:stCondLst>
                                            <p:cond delay="0"/>
                                          </p:stCondLst>
                                        </p:cTn>
                                        <p:tgtEl>
                                          <p:spTgt spid="31"/>
                                        </p:tgtEl>
                                        <p:attrNameLst>
                                          <p:attrName>style.visibility</p:attrName>
                                        </p:attrNameLst>
                                      </p:cBhvr>
                                      <p:to>
                                        <p:strVal val="visible"/>
                                      </p:to>
                                    </p:set>
                                    <p:animEffect transition="in" filter="fade">
                                      <p:cBhvr>
                                        <p:cTn id="99" dur="200"/>
                                        <p:tgtEl>
                                          <p:spTgt spid="31"/>
                                        </p:tgtEl>
                                      </p:cBhvr>
                                    </p:animEffect>
                                  </p:childTnLst>
                                </p:cTn>
                              </p:par>
                            </p:childTnLst>
                          </p:cTn>
                        </p:par>
                        <p:par>
                          <p:cTn id="100" fill="hold">
                            <p:stCondLst>
                              <p:cond delay="4800"/>
                            </p:stCondLst>
                            <p:childTnLst>
                              <p:par>
                                <p:cTn id="101" presetID="10" presetClass="entr" presetSubtype="0" fill="hold" grpId="0" nodeType="afterEffect">
                                  <p:stCondLst>
                                    <p:cond delay="0"/>
                                  </p:stCondLst>
                                  <p:childTnLst>
                                    <p:set>
                                      <p:cBhvr>
                                        <p:cTn id="102" dur="1" fill="hold">
                                          <p:stCondLst>
                                            <p:cond delay="0"/>
                                          </p:stCondLst>
                                        </p:cTn>
                                        <p:tgtEl>
                                          <p:spTgt spid="33"/>
                                        </p:tgtEl>
                                        <p:attrNameLst>
                                          <p:attrName>style.visibility</p:attrName>
                                        </p:attrNameLst>
                                      </p:cBhvr>
                                      <p:to>
                                        <p:strVal val="visible"/>
                                      </p:to>
                                    </p:set>
                                    <p:animEffect transition="in" filter="fade">
                                      <p:cBhvr>
                                        <p:cTn id="103" dur="200"/>
                                        <p:tgtEl>
                                          <p:spTgt spid="33"/>
                                        </p:tgtEl>
                                      </p:cBhvr>
                                    </p:animEffect>
                                  </p:childTnLst>
                                </p:cTn>
                              </p:par>
                            </p:childTnLst>
                          </p:cTn>
                        </p:par>
                        <p:par>
                          <p:cTn id="104" fill="hold">
                            <p:stCondLst>
                              <p:cond delay="5000"/>
                            </p:stCondLst>
                            <p:childTnLst>
                              <p:par>
                                <p:cTn id="105" presetID="10" presetClass="entr" presetSubtype="0" fill="hold" grpId="0" nodeType="afterEffect">
                                  <p:stCondLst>
                                    <p:cond delay="0"/>
                                  </p:stCondLst>
                                  <p:childTnLst>
                                    <p:set>
                                      <p:cBhvr>
                                        <p:cTn id="106" dur="1" fill="hold">
                                          <p:stCondLst>
                                            <p:cond delay="0"/>
                                          </p:stCondLst>
                                        </p:cTn>
                                        <p:tgtEl>
                                          <p:spTgt spid="37"/>
                                        </p:tgtEl>
                                        <p:attrNameLst>
                                          <p:attrName>style.visibility</p:attrName>
                                        </p:attrNameLst>
                                      </p:cBhvr>
                                      <p:to>
                                        <p:strVal val="visible"/>
                                      </p:to>
                                    </p:set>
                                    <p:animEffect transition="in" filter="fade">
                                      <p:cBhvr>
                                        <p:cTn id="107" dur="200"/>
                                        <p:tgtEl>
                                          <p:spTgt spid="37"/>
                                        </p:tgtEl>
                                      </p:cBhvr>
                                    </p:animEffect>
                                  </p:childTnLst>
                                </p:cTn>
                              </p:par>
                            </p:childTnLst>
                          </p:cTn>
                        </p:par>
                        <p:par>
                          <p:cTn id="108" fill="hold">
                            <p:stCondLst>
                              <p:cond delay="5200"/>
                            </p:stCondLst>
                            <p:childTnLst>
                              <p:par>
                                <p:cTn id="109" presetID="10" presetClass="entr" presetSubtype="0" fill="hold" grpId="0" nodeType="afterEffect">
                                  <p:stCondLst>
                                    <p:cond delay="0"/>
                                  </p:stCondLst>
                                  <p:childTnLst>
                                    <p:set>
                                      <p:cBhvr>
                                        <p:cTn id="110" dur="1" fill="hold">
                                          <p:stCondLst>
                                            <p:cond delay="0"/>
                                          </p:stCondLst>
                                        </p:cTn>
                                        <p:tgtEl>
                                          <p:spTgt spid="75"/>
                                        </p:tgtEl>
                                        <p:attrNameLst>
                                          <p:attrName>style.visibility</p:attrName>
                                        </p:attrNameLst>
                                      </p:cBhvr>
                                      <p:to>
                                        <p:strVal val="visible"/>
                                      </p:to>
                                    </p:set>
                                    <p:animEffect transition="in" filter="fade">
                                      <p:cBhvr>
                                        <p:cTn id="111" dur="200"/>
                                        <p:tgtEl>
                                          <p:spTgt spid="75"/>
                                        </p:tgtEl>
                                      </p:cBhvr>
                                    </p:animEffect>
                                  </p:childTnLst>
                                </p:cTn>
                              </p:par>
                            </p:childTnLst>
                          </p:cTn>
                        </p:par>
                        <p:par>
                          <p:cTn id="112" fill="hold">
                            <p:stCondLst>
                              <p:cond delay="5400"/>
                            </p:stCondLst>
                            <p:childTnLst>
                              <p:par>
                                <p:cTn id="113" presetID="10" presetClass="entr" presetSubtype="0" fill="hold" grpId="0" nodeType="afterEffect">
                                  <p:stCondLst>
                                    <p:cond delay="0"/>
                                  </p:stCondLst>
                                  <p:childTnLst>
                                    <p:set>
                                      <p:cBhvr>
                                        <p:cTn id="114" dur="1" fill="hold">
                                          <p:stCondLst>
                                            <p:cond delay="0"/>
                                          </p:stCondLst>
                                        </p:cTn>
                                        <p:tgtEl>
                                          <p:spTgt spid="78"/>
                                        </p:tgtEl>
                                        <p:attrNameLst>
                                          <p:attrName>style.visibility</p:attrName>
                                        </p:attrNameLst>
                                      </p:cBhvr>
                                      <p:to>
                                        <p:strVal val="visible"/>
                                      </p:to>
                                    </p:set>
                                    <p:animEffect transition="in" filter="fade">
                                      <p:cBhvr>
                                        <p:cTn id="115" dur="200"/>
                                        <p:tgtEl>
                                          <p:spTgt spid="78"/>
                                        </p:tgtEl>
                                      </p:cBhvr>
                                    </p:animEffect>
                                  </p:childTnLst>
                                </p:cTn>
                              </p:par>
                            </p:childTnLst>
                          </p:cTn>
                        </p:par>
                        <p:par>
                          <p:cTn id="116" fill="hold">
                            <p:stCondLst>
                              <p:cond delay="5600"/>
                            </p:stCondLst>
                            <p:childTnLst>
                              <p:par>
                                <p:cTn id="117" presetID="10" presetClass="entr" presetSubtype="0" fill="hold" grpId="0" nodeType="afterEffect">
                                  <p:stCondLst>
                                    <p:cond delay="0"/>
                                  </p:stCondLst>
                                  <p:childTnLst>
                                    <p:set>
                                      <p:cBhvr>
                                        <p:cTn id="118" dur="1" fill="hold">
                                          <p:stCondLst>
                                            <p:cond delay="0"/>
                                          </p:stCondLst>
                                        </p:cTn>
                                        <p:tgtEl>
                                          <p:spTgt spid="81"/>
                                        </p:tgtEl>
                                        <p:attrNameLst>
                                          <p:attrName>style.visibility</p:attrName>
                                        </p:attrNameLst>
                                      </p:cBhvr>
                                      <p:to>
                                        <p:strVal val="visible"/>
                                      </p:to>
                                    </p:set>
                                    <p:animEffect transition="in" filter="fade">
                                      <p:cBhvr>
                                        <p:cTn id="119" dur="200"/>
                                        <p:tgtEl>
                                          <p:spTgt spid="81"/>
                                        </p:tgtEl>
                                      </p:cBhvr>
                                    </p:animEffect>
                                  </p:childTnLst>
                                </p:cTn>
                              </p:par>
                            </p:childTnLst>
                          </p:cTn>
                        </p:par>
                        <p:par>
                          <p:cTn id="120" fill="hold">
                            <p:stCondLst>
                              <p:cond delay="5800"/>
                            </p:stCondLst>
                            <p:childTnLst>
                              <p:par>
                                <p:cTn id="121" presetID="10" presetClass="entr" presetSubtype="0" fill="hold" grpId="0" nodeType="afterEffect">
                                  <p:stCondLst>
                                    <p:cond delay="0"/>
                                  </p:stCondLst>
                                  <p:childTnLst>
                                    <p:set>
                                      <p:cBhvr>
                                        <p:cTn id="122" dur="1" fill="hold">
                                          <p:stCondLst>
                                            <p:cond delay="0"/>
                                          </p:stCondLst>
                                        </p:cTn>
                                        <p:tgtEl>
                                          <p:spTgt spid="93"/>
                                        </p:tgtEl>
                                        <p:attrNameLst>
                                          <p:attrName>style.visibility</p:attrName>
                                        </p:attrNameLst>
                                      </p:cBhvr>
                                      <p:to>
                                        <p:strVal val="visible"/>
                                      </p:to>
                                    </p:set>
                                    <p:animEffect transition="in" filter="fade">
                                      <p:cBhvr>
                                        <p:cTn id="123" dur="200"/>
                                        <p:tgtEl>
                                          <p:spTgt spid="93"/>
                                        </p:tgtEl>
                                      </p:cBhvr>
                                    </p:animEffect>
                                  </p:childTnLst>
                                </p:cTn>
                              </p:par>
                            </p:childTnLst>
                          </p:cTn>
                        </p:par>
                        <p:par>
                          <p:cTn id="124" fill="hold">
                            <p:stCondLst>
                              <p:cond delay="6000"/>
                            </p:stCondLst>
                            <p:childTnLst>
                              <p:par>
                                <p:cTn id="125" presetID="10" presetClass="entr" presetSubtype="0" fill="hold" grpId="0" nodeType="afterEffect">
                                  <p:stCondLst>
                                    <p:cond delay="0"/>
                                  </p:stCondLst>
                                  <p:childTnLst>
                                    <p:set>
                                      <p:cBhvr>
                                        <p:cTn id="126" dur="1" fill="hold">
                                          <p:stCondLst>
                                            <p:cond delay="0"/>
                                          </p:stCondLst>
                                        </p:cTn>
                                        <p:tgtEl>
                                          <p:spTgt spid="94"/>
                                        </p:tgtEl>
                                        <p:attrNameLst>
                                          <p:attrName>style.visibility</p:attrName>
                                        </p:attrNameLst>
                                      </p:cBhvr>
                                      <p:to>
                                        <p:strVal val="visible"/>
                                      </p:to>
                                    </p:set>
                                    <p:animEffect transition="in" filter="fade">
                                      <p:cBhvr>
                                        <p:cTn id="127" dur="200"/>
                                        <p:tgtEl>
                                          <p:spTgt spid="94"/>
                                        </p:tgtEl>
                                      </p:cBhvr>
                                    </p:animEffect>
                                  </p:childTnLst>
                                </p:cTn>
                              </p:par>
                            </p:childTnLst>
                          </p:cTn>
                        </p:par>
                        <p:par>
                          <p:cTn id="128" fill="hold">
                            <p:stCondLst>
                              <p:cond delay="6200"/>
                            </p:stCondLst>
                            <p:childTnLst>
                              <p:par>
                                <p:cTn id="129" presetID="10" presetClass="entr" presetSubtype="0" fill="hold" grpId="0" nodeType="afterEffect">
                                  <p:stCondLst>
                                    <p:cond delay="0"/>
                                  </p:stCondLst>
                                  <p:childTnLst>
                                    <p:set>
                                      <p:cBhvr>
                                        <p:cTn id="130" dur="1" fill="hold">
                                          <p:stCondLst>
                                            <p:cond delay="0"/>
                                          </p:stCondLst>
                                        </p:cTn>
                                        <p:tgtEl>
                                          <p:spTgt spid="95"/>
                                        </p:tgtEl>
                                        <p:attrNameLst>
                                          <p:attrName>style.visibility</p:attrName>
                                        </p:attrNameLst>
                                      </p:cBhvr>
                                      <p:to>
                                        <p:strVal val="visible"/>
                                      </p:to>
                                    </p:set>
                                    <p:animEffect transition="in" filter="fade">
                                      <p:cBhvr>
                                        <p:cTn id="131" dur="200"/>
                                        <p:tgtEl>
                                          <p:spTgt spid="95"/>
                                        </p:tgtEl>
                                      </p:cBhvr>
                                    </p:animEffect>
                                  </p:childTnLst>
                                </p:cTn>
                              </p:par>
                            </p:childTnLst>
                          </p:cTn>
                        </p:par>
                        <p:par>
                          <p:cTn id="132" fill="hold">
                            <p:stCondLst>
                              <p:cond delay="6400"/>
                            </p:stCondLst>
                            <p:childTnLst>
                              <p:par>
                                <p:cTn id="133" presetID="10" presetClass="entr" presetSubtype="0" fill="hold" grpId="0" nodeType="afterEffect">
                                  <p:stCondLst>
                                    <p:cond delay="0"/>
                                  </p:stCondLst>
                                  <p:childTnLst>
                                    <p:set>
                                      <p:cBhvr>
                                        <p:cTn id="134" dur="1" fill="hold">
                                          <p:stCondLst>
                                            <p:cond delay="0"/>
                                          </p:stCondLst>
                                        </p:cTn>
                                        <p:tgtEl>
                                          <p:spTgt spid="96"/>
                                        </p:tgtEl>
                                        <p:attrNameLst>
                                          <p:attrName>style.visibility</p:attrName>
                                        </p:attrNameLst>
                                      </p:cBhvr>
                                      <p:to>
                                        <p:strVal val="visible"/>
                                      </p:to>
                                    </p:set>
                                    <p:animEffect transition="in" filter="fade">
                                      <p:cBhvr>
                                        <p:cTn id="135" dur="200"/>
                                        <p:tgtEl>
                                          <p:spTgt spid="96"/>
                                        </p:tgtEl>
                                      </p:cBhvr>
                                    </p:animEffect>
                                  </p:childTnLst>
                                </p:cTn>
                              </p:par>
                            </p:childTnLst>
                          </p:cTn>
                        </p:par>
                        <p:par>
                          <p:cTn id="136" fill="hold">
                            <p:stCondLst>
                              <p:cond delay="6600"/>
                            </p:stCondLst>
                            <p:childTnLst>
                              <p:par>
                                <p:cTn id="137" presetID="10" presetClass="entr" presetSubtype="0" fill="hold" grpId="0" nodeType="afterEffect">
                                  <p:stCondLst>
                                    <p:cond delay="0"/>
                                  </p:stCondLst>
                                  <p:childTnLst>
                                    <p:set>
                                      <p:cBhvr>
                                        <p:cTn id="138" dur="1" fill="hold">
                                          <p:stCondLst>
                                            <p:cond delay="0"/>
                                          </p:stCondLst>
                                        </p:cTn>
                                        <p:tgtEl>
                                          <p:spTgt spid="107"/>
                                        </p:tgtEl>
                                        <p:attrNameLst>
                                          <p:attrName>style.visibility</p:attrName>
                                        </p:attrNameLst>
                                      </p:cBhvr>
                                      <p:to>
                                        <p:strVal val="visible"/>
                                      </p:to>
                                    </p:set>
                                    <p:animEffect transition="in" filter="fade">
                                      <p:cBhvr>
                                        <p:cTn id="139" dur="200"/>
                                        <p:tgtEl>
                                          <p:spTgt spid="107"/>
                                        </p:tgtEl>
                                      </p:cBhvr>
                                    </p:animEffect>
                                  </p:childTnLst>
                                </p:cTn>
                              </p:par>
                            </p:childTnLst>
                          </p:cTn>
                        </p:par>
                        <p:par>
                          <p:cTn id="140" fill="hold">
                            <p:stCondLst>
                              <p:cond delay="6800"/>
                            </p:stCondLst>
                            <p:childTnLst>
                              <p:par>
                                <p:cTn id="141" presetID="10" presetClass="entr" presetSubtype="0" fill="hold" grpId="0" nodeType="afterEffect">
                                  <p:stCondLst>
                                    <p:cond delay="0"/>
                                  </p:stCondLst>
                                  <p:childTnLst>
                                    <p:set>
                                      <p:cBhvr>
                                        <p:cTn id="142" dur="1" fill="hold">
                                          <p:stCondLst>
                                            <p:cond delay="0"/>
                                          </p:stCondLst>
                                        </p:cTn>
                                        <p:tgtEl>
                                          <p:spTgt spid="110"/>
                                        </p:tgtEl>
                                        <p:attrNameLst>
                                          <p:attrName>style.visibility</p:attrName>
                                        </p:attrNameLst>
                                      </p:cBhvr>
                                      <p:to>
                                        <p:strVal val="visible"/>
                                      </p:to>
                                    </p:set>
                                    <p:animEffect transition="in" filter="fade">
                                      <p:cBhvr>
                                        <p:cTn id="143" dur="200"/>
                                        <p:tgtEl>
                                          <p:spTgt spid="110"/>
                                        </p:tgtEl>
                                      </p:cBhvr>
                                    </p:animEffect>
                                  </p:childTnLst>
                                </p:cTn>
                              </p:par>
                            </p:childTnLst>
                          </p:cTn>
                        </p:par>
                        <p:par>
                          <p:cTn id="144" fill="hold">
                            <p:stCondLst>
                              <p:cond delay="7000"/>
                            </p:stCondLst>
                            <p:childTnLst>
                              <p:par>
                                <p:cTn id="145" presetID="10" presetClass="entr" presetSubtype="0" fill="hold" grpId="0" nodeType="afterEffect">
                                  <p:stCondLst>
                                    <p:cond delay="0"/>
                                  </p:stCondLst>
                                  <p:childTnLst>
                                    <p:set>
                                      <p:cBhvr>
                                        <p:cTn id="146" dur="1" fill="hold">
                                          <p:stCondLst>
                                            <p:cond delay="0"/>
                                          </p:stCondLst>
                                        </p:cTn>
                                        <p:tgtEl>
                                          <p:spTgt spid="111"/>
                                        </p:tgtEl>
                                        <p:attrNameLst>
                                          <p:attrName>style.visibility</p:attrName>
                                        </p:attrNameLst>
                                      </p:cBhvr>
                                      <p:to>
                                        <p:strVal val="visible"/>
                                      </p:to>
                                    </p:set>
                                    <p:animEffect transition="in" filter="fade">
                                      <p:cBhvr>
                                        <p:cTn id="147" dur="200"/>
                                        <p:tgtEl>
                                          <p:spTgt spid="111"/>
                                        </p:tgtEl>
                                      </p:cBhvr>
                                    </p:animEffect>
                                  </p:childTnLst>
                                </p:cTn>
                              </p:par>
                            </p:childTnLst>
                          </p:cTn>
                        </p:par>
                        <p:par>
                          <p:cTn id="148" fill="hold">
                            <p:stCondLst>
                              <p:cond delay="7200"/>
                            </p:stCondLst>
                            <p:childTnLst>
                              <p:par>
                                <p:cTn id="149" presetID="10" presetClass="entr" presetSubtype="0" fill="hold" grpId="0" nodeType="afterEffect">
                                  <p:stCondLst>
                                    <p:cond delay="0"/>
                                  </p:stCondLst>
                                  <p:childTnLst>
                                    <p:set>
                                      <p:cBhvr>
                                        <p:cTn id="150" dur="1" fill="hold">
                                          <p:stCondLst>
                                            <p:cond delay="0"/>
                                          </p:stCondLst>
                                        </p:cTn>
                                        <p:tgtEl>
                                          <p:spTgt spid="112"/>
                                        </p:tgtEl>
                                        <p:attrNameLst>
                                          <p:attrName>style.visibility</p:attrName>
                                        </p:attrNameLst>
                                      </p:cBhvr>
                                      <p:to>
                                        <p:strVal val="visible"/>
                                      </p:to>
                                    </p:set>
                                    <p:animEffect transition="in" filter="fade">
                                      <p:cBhvr>
                                        <p:cTn id="151" dur="200"/>
                                        <p:tgtEl>
                                          <p:spTgt spid="112"/>
                                        </p:tgtEl>
                                      </p:cBhvr>
                                    </p:animEffect>
                                  </p:childTnLst>
                                </p:cTn>
                              </p:par>
                            </p:childTnLst>
                          </p:cTn>
                        </p:par>
                        <p:par>
                          <p:cTn id="152" fill="hold">
                            <p:stCondLst>
                              <p:cond delay="7400"/>
                            </p:stCondLst>
                            <p:childTnLst>
                              <p:par>
                                <p:cTn id="153" presetID="10" presetClass="entr" presetSubtype="0" fill="hold" grpId="0" nodeType="afterEffect">
                                  <p:stCondLst>
                                    <p:cond delay="0"/>
                                  </p:stCondLst>
                                  <p:childTnLst>
                                    <p:set>
                                      <p:cBhvr>
                                        <p:cTn id="154" dur="1" fill="hold">
                                          <p:stCondLst>
                                            <p:cond delay="0"/>
                                          </p:stCondLst>
                                        </p:cTn>
                                        <p:tgtEl>
                                          <p:spTgt spid="109"/>
                                        </p:tgtEl>
                                        <p:attrNameLst>
                                          <p:attrName>style.visibility</p:attrName>
                                        </p:attrNameLst>
                                      </p:cBhvr>
                                      <p:to>
                                        <p:strVal val="visible"/>
                                      </p:to>
                                    </p:set>
                                    <p:animEffect transition="in" filter="fade">
                                      <p:cBhvr>
                                        <p:cTn id="155" dur="200"/>
                                        <p:tgtEl>
                                          <p:spTgt spid="109"/>
                                        </p:tgtEl>
                                      </p:cBhvr>
                                    </p:animEffect>
                                  </p:childTnLst>
                                </p:cTn>
                              </p:par>
                            </p:childTnLst>
                          </p:cTn>
                        </p:par>
                        <p:par>
                          <p:cTn id="156" fill="hold">
                            <p:stCondLst>
                              <p:cond delay="7600"/>
                            </p:stCondLst>
                            <p:childTnLst>
                              <p:par>
                                <p:cTn id="157" presetID="10" presetClass="entr" presetSubtype="0" fill="hold" grpId="0" nodeType="afterEffect">
                                  <p:stCondLst>
                                    <p:cond delay="0"/>
                                  </p:stCondLst>
                                  <p:childTnLst>
                                    <p:set>
                                      <p:cBhvr>
                                        <p:cTn id="158" dur="1" fill="hold">
                                          <p:stCondLst>
                                            <p:cond delay="0"/>
                                          </p:stCondLst>
                                        </p:cTn>
                                        <p:tgtEl>
                                          <p:spTgt spid="115"/>
                                        </p:tgtEl>
                                        <p:attrNameLst>
                                          <p:attrName>style.visibility</p:attrName>
                                        </p:attrNameLst>
                                      </p:cBhvr>
                                      <p:to>
                                        <p:strVal val="visible"/>
                                      </p:to>
                                    </p:set>
                                    <p:animEffect transition="in" filter="fade">
                                      <p:cBhvr>
                                        <p:cTn id="159" dur="200"/>
                                        <p:tgtEl>
                                          <p:spTgt spid="115"/>
                                        </p:tgtEl>
                                      </p:cBhvr>
                                    </p:animEffect>
                                  </p:childTnLst>
                                </p:cTn>
                              </p:par>
                            </p:childTnLst>
                          </p:cTn>
                        </p:par>
                        <p:par>
                          <p:cTn id="160" fill="hold">
                            <p:stCondLst>
                              <p:cond delay="7800"/>
                            </p:stCondLst>
                            <p:childTnLst>
                              <p:par>
                                <p:cTn id="161" presetID="10" presetClass="entr" presetSubtype="0" fill="hold" grpId="0" nodeType="afterEffect">
                                  <p:stCondLst>
                                    <p:cond delay="0"/>
                                  </p:stCondLst>
                                  <p:childTnLst>
                                    <p:set>
                                      <p:cBhvr>
                                        <p:cTn id="162" dur="1" fill="hold">
                                          <p:stCondLst>
                                            <p:cond delay="0"/>
                                          </p:stCondLst>
                                        </p:cTn>
                                        <p:tgtEl>
                                          <p:spTgt spid="116"/>
                                        </p:tgtEl>
                                        <p:attrNameLst>
                                          <p:attrName>style.visibility</p:attrName>
                                        </p:attrNameLst>
                                      </p:cBhvr>
                                      <p:to>
                                        <p:strVal val="visible"/>
                                      </p:to>
                                    </p:set>
                                    <p:animEffect transition="in" filter="fade">
                                      <p:cBhvr>
                                        <p:cTn id="163" dur="200"/>
                                        <p:tgtEl>
                                          <p:spTgt spid="116"/>
                                        </p:tgtEl>
                                      </p:cBhvr>
                                    </p:animEffect>
                                  </p:childTnLst>
                                </p:cTn>
                              </p:par>
                            </p:childTnLst>
                          </p:cTn>
                        </p:par>
                        <p:par>
                          <p:cTn id="164" fill="hold">
                            <p:stCondLst>
                              <p:cond delay="8000"/>
                            </p:stCondLst>
                            <p:childTnLst>
                              <p:par>
                                <p:cTn id="165" presetID="10" presetClass="entr" presetSubtype="0" fill="hold" grpId="0" nodeType="afterEffect">
                                  <p:stCondLst>
                                    <p:cond delay="0"/>
                                  </p:stCondLst>
                                  <p:childTnLst>
                                    <p:set>
                                      <p:cBhvr>
                                        <p:cTn id="166" dur="1" fill="hold">
                                          <p:stCondLst>
                                            <p:cond delay="0"/>
                                          </p:stCondLst>
                                        </p:cTn>
                                        <p:tgtEl>
                                          <p:spTgt spid="117"/>
                                        </p:tgtEl>
                                        <p:attrNameLst>
                                          <p:attrName>style.visibility</p:attrName>
                                        </p:attrNameLst>
                                      </p:cBhvr>
                                      <p:to>
                                        <p:strVal val="visible"/>
                                      </p:to>
                                    </p:set>
                                    <p:animEffect transition="in" filter="fade">
                                      <p:cBhvr>
                                        <p:cTn id="167" dur="200"/>
                                        <p:tgtEl>
                                          <p:spTgt spid="117"/>
                                        </p:tgtEl>
                                      </p:cBhvr>
                                    </p:animEffect>
                                  </p:childTnLst>
                                </p:cTn>
                              </p:par>
                            </p:childTnLst>
                          </p:cTn>
                        </p:par>
                        <p:par>
                          <p:cTn id="168" fill="hold">
                            <p:stCondLst>
                              <p:cond delay="8200"/>
                            </p:stCondLst>
                            <p:childTnLst>
                              <p:par>
                                <p:cTn id="169" presetID="10" presetClass="entr" presetSubtype="0" fill="hold" grpId="0" nodeType="afterEffect">
                                  <p:stCondLst>
                                    <p:cond delay="0"/>
                                  </p:stCondLst>
                                  <p:childTnLst>
                                    <p:set>
                                      <p:cBhvr>
                                        <p:cTn id="170" dur="1" fill="hold">
                                          <p:stCondLst>
                                            <p:cond delay="0"/>
                                          </p:stCondLst>
                                        </p:cTn>
                                        <p:tgtEl>
                                          <p:spTgt spid="60"/>
                                        </p:tgtEl>
                                        <p:attrNameLst>
                                          <p:attrName>style.visibility</p:attrName>
                                        </p:attrNameLst>
                                      </p:cBhvr>
                                      <p:to>
                                        <p:strVal val="visible"/>
                                      </p:to>
                                    </p:set>
                                    <p:animEffect transition="in" filter="fade">
                                      <p:cBhvr>
                                        <p:cTn id="171" dur="200"/>
                                        <p:tgtEl>
                                          <p:spTgt spid="60"/>
                                        </p:tgtEl>
                                      </p:cBhvr>
                                    </p:animEffect>
                                  </p:childTnLst>
                                </p:cTn>
                              </p:par>
                            </p:childTnLst>
                          </p:cTn>
                        </p:par>
                        <p:par>
                          <p:cTn id="172" fill="hold">
                            <p:stCondLst>
                              <p:cond delay="8400"/>
                            </p:stCondLst>
                            <p:childTnLst>
                              <p:par>
                                <p:cTn id="173" presetID="10" presetClass="entr" presetSubtype="0" fill="hold" grpId="0" nodeType="afterEffect">
                                  <p:stCondLst>
                                    <p:cond delay="0"/>
                                  </p:stCondLst>
                                  <p:childTnLst>
                                    <p:set>
                                      <p:cBhvr>
                                        <p:cTn id="174" dur="1" fill="hold">
                                          <p:stCondLst>
                                            <p:cond delay="0"/>
                                          </p:stCondLst>
                                        </p:cTn>
                                        <p:tgtEl>
                                          <p:spTgt spid="63"/>
                                        </p:tgtEl>
                                        <p:attrNameLst>
                                          <p:attrName>style.visibility</p:attrName>
                                        </p:attrNameLst>
                                      </p:cBhvr>
                                      <p:to>
                                        <p:strVal val="visible"/>
                                      </p:to>
                                    </p:set>
                                    <p:animEffect transition="in" filter="fade">
                                      <p:cBhvr>
                                        <p:cTn id="175" dur="200"/>
                                        <p:tgtEl>
                                          <p:spTgt spid="63"/>
                                        </p:tgtEl>
                                      </p:cBhvr>
                                    </p:animEffect>
                                  </p:childTnLst>
                                </p:cTn>
                              </p:par>
                            </p:childTnLst>
                          </p:cTn>
                        </p:par>
                        <p:par>
                          <p:cTn id="176" fill="hold">
                            <p:stCondLst>
                              <p:cond delay="8600"/>
                            </p:stCondLst>
                            <p:childTnLst>
                              <p:par>
                                <p:cTn id="177" presetID="10" presetClass="entr" presetSubtype="0" fill="hold" grpId="0" nodeType="afterEffect">
                                  <p:stCondLst>
                                    <p:cond delay="0"/>
                                  </p:stCondLst>
                                  <p:childTnLst>
                                    <p:set>
                                      <p:cBhvr>
                                        <p:cTn id="178" dur="1" fill="hold">
                                          <p:stCondLst>
                                            <p:cond delay="0"/>
                                          </p:stCondLst>
                                        </p:cTn>
                                        <p:tgtEl>
                                          <p:spTgt spid="64"/>
                                        </p:tgtEl>
                                        <p:attrNameLst>
                                          <p:attrName>style.visibility</p:attrName>
                                        </p:attrNameLst>
                                      </p:cBhvr>
                                      <p:to>
                                        <p:strVal val="visible"/>
                                      </p:to>
                                    </p:set>
                                    <p:animEffect transition="in" filter="fade">
                                      <p:cBhvr>
                                        <p:cTn id="179" dur="200"/>
                                        <p:tgtEl>
                                          <p:spTgt spid="64"/>
                                        </p:tgtEl>
                                      </p:cBhvr>
                                    </p:animEffect>
                                  </p:childTnLst>
                                </p:cTn>
                              </p:par>
                            </p:childTnLst>
                          </p:cTn>
                        </p:par>
                        <p:par>
                          <p:cTn id="180" fill="hold">
                            <p:stCondLst>
                              <p:cond delay="8800"/>
                            </p:stCondLst>
                            <p:childTnLst>
                              <p:par>
                                <p:cTn id="181" presetID="10" presetClass="entr" presetSubtype="0" fill="hold" grpId="0" nodeType="afterEffect">
                                  <p:stCondLst>
                                    <p:cond delay="0"/>
                                  </p:stCondLst>
                                  <p:childTnLst>
                                    <p:set>
                                      <p:cBhvr>
                                        <p:cTn id="182" dur="1" fill="hold">
                                          <p:stCondLst>
                                            <p:cond delay="0"/>
                                          </p:stCondLst>
                                        </p:cTn>
                                        <p:tgtEl>
                                          <p:spTgt spid="67"/>
                                        </p:tgtEl>
                                        <p:attrNameLst>
                                          <p:attrName>style.visibility</p:attrName>
                                        </p:attrNameLst>
                                      </p:cBhvr>
                                      <p:to>
                                        <p:strVal val="visible"/>
                                      </p:to>
                                    </p:set>
                                    <p:animEffect transition="in" filter="fade">
                                      <p:cBhvr>
                                        <p:cTn id="183" dur="200"/>
                                        <p:tgtEl>
                                          <p:spTgt spid="67"/>
                                        </p:tgtEl>
                                      </p:cBhvr>
                                    </p:animEffect>
                                  </p:childTnLst>
                                </p:cTn>
                              </p:par>
                            </p:childTnLst>
                          </p:cTn>
                        </p:par>
                        <p:par>
                          <p:cTn id="184" fill="hold">
                            <p:stCondLst>
                              <p:cond delay="9000"/>
                            </p:stCondLst>
                            <p:childTnLst>
                              <p:par>
                                <p:cTn id="185" presetID="10" presetClass="entr" presetSubtype="0" fill="hold" grpId="0" nodeType="afterEffect">
                                  <p:stCondLst>
                                    <p:cond delay="0"/>
                                  </p:stCondLst>
                                  <p:childTnLst>
                                    <p:set>
                                      <p:cBhvr>
                                        <p:cTn id="186" dur="1" fill="hold">
                                          <p:stCondLst>
                                            <p:cond delay="0"/>
                                          </p:stCondLst>
                                        </p:cTn>
                                        <p:tgtEl>
                                          <p:spTgt spid="150"/>
                                        </p:tgtEl>
                                        <p:attrNameLst>
                                          <p:attrName>style.visibility</p:attrName>
                                        </p:attrNameLst>
                                      </p:cBhvr>
                                      <p:to>
                                        <p:strVal val="visible"/>
                                      </p:to>
                                    </p:set>
                                    <p:animEffect transition="in" filter="fade">
                                      <p:cBhvr>
                                        <p:cTn id="187" dur="200"/>
                                        <p:tgtEl>
                                          <p:spTgt spid="150"/>
                                        </p:tgtEl>
                                      </p:cBhvr>
                                    </p:animEffect>
                                  </p:childTnLst>
                                </p:cTn>
                              </p:par>
                            </p:childTnLst>
                          </p:cTn>
                        </p:par>
                        <p:par>
                          <p:cTn id="188" fill="hold">
                            <p:stCondLst>
                              <p:cond delay="9200"/>
                            </p:stCondLst>
                            <p:childTnLst>
                              <p:par>
                                <p:cTn id="189" presetID="10" presetClass="entr" presetSubtype="0" fill="hold" grpId="0" nodeType="afterEffect">
                                  <p:stCondLst>
                                    <p:cond delay="0"/>
                                  </p:stCondLst>
                                  <p:childTnLst>
                                    <p:set>
                                      <p:cBhvr>
                                        <p:cTn id="190" dur="1" fill="hold">
                                          <p:stCondLst>
                                            <p:cond delay="0"/>
                                          </p:stCondLst>
                                        </p:cTn>
                                        <p:tgtEl>
                                          <p:spTgt spid="151"/>
                                        </p:tgtEl>
                                        <p:attrNameLst>
                                          <p:attrName>style.visibility</p:attrName>
                                        </p:attrNameLst>
                                      </p:cBhvr>
                                      <p:to>
                                        <p:strVal val="visible"/>
                                      </p:to>
                                    </p:set>
                                    <p:animEffect transition="in" filter="fade">
                                      <p:cBhvr>
                                        <p:cTn id="191" dur="200"/>
                                        <p:tgtEl>
                                          <p:spTgt spid="151"/>
                                        </p:tgtEl>
                                      </p:cBhvr>
                                    </p:animEffect>
                                  </p:childTnLst>
                                </p:cTn>
                              </p:par>
                            </p:childTnLst>
                          </p:cTn>
                        </p:par>
                        <p:par>
                          <p:cTn id="192" fill="hold">
                            <p:stCondLst>
                              <p:cond delay="9400"/>
                            </p:stCondLst>
                            <p:childTnLst>
                              <p:par>
                                <p:cTn id="193" presetID="10" presetClass="entr" presetSubtype="0" fill="hold" grpId="0" nodeType="afterEffect">
                                  <p:stCondLst>
                                    <p:cond delay="0"/>
                                  </p:stCondLst>
                                  <p:childTnLst>
                                    <p:set>
                                      <p:cBhvr>
                                        <p:cTn id="194" dur="1" fill="hold">
                                          <p:stCondLst>
                                            <p:cond delay="0"/>
                                          </p:stCondLst>
                                        </p:cTn>
                                        <p:tgtEl>
                                          <p:spTgt spid="159"/>
                                        </p:tgtEl>
                                        <p:attrNameLst>
                                          <p:attrName>style.visibility</p:attrName>
                                        </p:attrNameLst>
                                      </p:cBhvr>
                                      <p:to>
                                        <p:strVal val="visible"/>
                                      </p:to>
                                    </p:set>
                                    <p:animEffect transition="in" filter="fade">
                                      <p:cBhvr>
                                        <p:cTn id="195" dur="200"/>
                                        <p:tgtEl>
                                          <p:spTgt spid="159"/>
                                        </p:tgtEl>
                                      </p:cBhvr>
                                    </p:animEffect>
                                  </p:childTnLst>
                                </p:cTn>
                              </p:par>
                            </p:childTnLst>
                          </p:cTn>
                        </p:par>
                        <p:par>
                          <p:cTn id="196" fill="hold">
                            <p:stCondLst>
                              <p:cond delay="9600"/>
                            </p:stCondLst>
                            <p:childTnLst>
                              <p:par>
                                <p:cTn id="197" presetID="10" presetClass="entr" presetSubtype="0" fill="hold" grpId="0" nodeType="afterEffect">
                                  <p:stCondLst>
                                    <p:cond delay="0"/>
                                  </p:stCondLst>
                                  <p:childTnLst>
                                    <p:set>
                                      <p:cBhvr>
                                        <p:cTn id="198" dur="1" fill="hold">
                                          <p:stCondLst>
                                            <p:cond delay="0"/>
                                          </p:stCondLst>
                                        </p:cTn>
                                        <p:tgtEl>
                                          <p:spTgt spid="154"/>
                                        </p:tgtEl>
                                        <p:attrNameLst>
                                          <p:attrName>style.visibility</p:attrName>
                                        </p:attrNameLst>
                                      </p:cBhvr>
                                      <p:to>
                                        <p:strVal val="visible"/>
                                      </p:to>
                                    </p:set>
                                    <p:animEffect transition="in" filter="fade">
                                      <p:cBhvr>
                                        <p:cTn id="199" dur="200"/>
                                        <p:tgtEl>
                                          <p:spTgt spid="154"/>
                                        </p:tgtEl>
                                      </p:cBhvr>
                                    </p:animEffect>
                                  </p:childTnLst>
                                </p:cTn>
                              </p:par>
                            </p:childTnLst>
                          </p:cTn>
                        </p:par>
                        <p:par>
                          <p:cTn id="200" fill="hold">
                            <p:stCondLst>
                              <p:cond delay="9800"/>
                            </p:stCondLst>
                            <p:childTnLst>
                              <p:par>
                                <p:cTn id="201" presetID="10" presetClass="entr" presetSubtype="0" fill="hold" grpId="0" nodeType="afterEffect">
                                  <p:stCondLst>
                                    <p:cond delay="0"/>
                                  </p:stCondLst>
                                  <p:childTnLst>
                                    <p:set>
                                      <p:cBhvr>
                                        <p:cTn id="202" dur="1" fill="hold">
                                          <p:stCondLst>
                                            <p:cond delay="0"/>
                                          </p:stCondLst>
                                        </p:cTn>
                                        <p:tgtEl>
                                          <p:spTgt spid="156"/>
                                        </p:tgtEl>
                                        <p:attrNameLst>
                                          <p:attrName>style.visibility</p:attrName>
                                        </p:attrNameLst>
                                      </p:cBhvr>
                                      <p:to>
                                        <p:strVal val="visible"/>
                                      </p:to>
                                    </p:set>
                                    <p:animEffect transition="in" filter="fade">
                                      <p:cBhvr>
                                        <p:cTn id="203" dur="200"/>
                                        <p:tgtEl>
                                          <p:spTgt spid="156"/>
                                        </p:tgtEl>
                                      </p:cBhvr>
                                    </p:animEffect>
                                  </p:childTnLst>
                                </p:cTn>
                              </p:par>
                            </p:childTnLst>
                          </p:cTn>
                        </p:par>
                        <p:par>
                          <p:cTn id="204" fill="hold">
                            <p:stCondLst>
                              <p:cond delay="10000"/>
                            </p:stCondLst>
                            <p:childTnLst>
                              <p:par>
                                <p:cTn id="205" presetID="10" presetClass="entr" presetSubtype="0" fill="hold" grpId="0" nodeType="afterEffect">
                                  <p:stCondLst>
                                    <p:cond delay="0"/>
                                  </p:stCondLst>
                                  <p:childTnLst>
                                    <p:set>
                                      <p:cBhvr>
                                        <p:cTn id="206" dur="1" fill="hold">
                                          <p:stCondLst>
                                            <p:cond delay="0"/>
                                          </p:stCondLst>
                                        </p:cTn>
                                        <p:tgtEl>
                                          <p:spTgt spid="158"/>
                                        </p:tgtEl>
                                        <p:attrNameLst>
                                          <p:attrName>style.visibility</p:attrName>
                                        </p:attrNameLst>
                                      </p:cBhvr>
                                      <p:to>
                                        <p:strVal val="visible"/>
                                      </p:to>
                                    </p:set>
                                    <p:animEffect transition="in" filter="fade">
                                      <p:cBhvr>
                                        <p:cTn id="207" dur="200"/>
                                        <p:tgtEl>
                                          <p:spTgt spid="158"/>
                                        </p:tgtEl>
                                      </p:cBhvr>
                                    </p:animEffect>
                                  </p:childTnLst>
                                </p:cTn>
                              </p:par>
                            </p:childTnLst>
                          </p:cTn>
                        </p:par>
                        <p:par>
                          <p:cTn id="208" fill="hold">
                            <p:stCondLst>
                              <p:cond delay="10200"/>
                            </p:stCondLst>
                            <p:childTnLst>
                              <p:par>
                                <p:cTn id="209" presetID="10" presetClass="entr" presetSubtype="0" fill="hold" grpId="0" nodeType="afterEffect">
                                  <p:stCondLst>
                                    <p:cond delay="0"/>
                                  </p:stCondLst>
                                  <p:childTnLst>
                                    <p:set>
                                      <p:cBhvr>
                                        <p:cTn id="210" dur="1" fill="hold">
                                          <p:stCondLst>
                                            <p:cond delay="0"/>
                                          </p:stCondLst>
                                        </p:cTn>
                                        <p:tgtEl>
                                          <p:spTgt spid="157"/>
                                        </p:tgtEl>
                                        <p:attrNameLst>
                                          <p:attrName>style.visibility</p:attrName>
                                        </p:attrNameLst>
                                      </p:cBhvr>
                                      <p:to>
                                        <p:strVal val="visible"/>
                                      </p:to>
                                    </p:set>
                                    <p:animEffect transition="in" filter="fade">
                                      <p:cBhvr>
                                        <p:cTn id="211" dur="200"/>
                                        <p:tgtEl>
                                          <p:spTgt spid="1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3" grpId="0" animBg="1"/>
      <p:bldP spid="14" grpId="0" animBg="1"/>
      <p:bldP spid="15" grpId="0" animBg="1"/>
      <p:bldP spid="18" grpId="0" animBg="1"/>
      <p:bldP spid="20" grpId="0" animBg="1"/>
      <p:bldP spid="21" grpId="0" animBg="1"/>
      <p:bldP spid="22" grpId="0" animBg="1"/>
      <p:bldP spid="26" grpId="0" animBg="1"/>
      <p:bldP spid="31" grpId="0" animBg="1"/>
      <p:bldP spid="32" grpId="0" animBg="1"/>
      <p:bldP spid="33" grpId="0" animBg="1"/>
      <p:bldP spid="37" grpId="0" animBg="1"/>
      <p:bldP spid="38" grpId="0" animBg="1"/>
      <p:bldP spid="42" grpId="0" animBg="1"/>
      <p:bldP spid="46" grpId="0" animBg="1"/>
      <p:bldP spid="51" grpId="0" animBg="1"/>
      <p:bldP spid="53" grpId="0" animBg="1"/>
      <p:bldP spid="55" grpId="0" animBg="1"/>
      <p:bldP spid="59" grpId="0" animBg="1"/>
      <p:bldP spid="75" grpId="0" animBg="1"/>
      <p:bldP spid="78" grpId="0" animBg="1"/>
      <p:bldP spid="81" grpId="0" animBg="1"/>
      <p:bldP spid="66" grpId="0" animBg="1"/>
      <p:bldP spid="93" grpId="0" animBg="1"/>
      <p:bldP spid="95" grpId="0" animBg="1"/>
      <p:bldP spid="96" grpId="0" animBg="1"/>
      <p:bldP spid="107" grpId="0" animBg="1"/>
      <p:bldP spid="109" grpId="0" animBg="1"/>
      <p:bldP spid="110" grpId="0" animBg="1"/>
      <p:bldP spid="111" grpId="0" animBg="1"/>
      <p:bldP spid="112" grpId="0" animBg="1"/>
      <p:bldP spid="115" grpId="0" animBg="1"/>
      <p:bldP spid="116" grpId="0" animBg="1"/>
      <p:bldP spid="117" grpId="0" animBg="1"/>
      <p:bldP spid="60" grpId="0" animBg="1"/>
      <p:bldP spid="63" grpId="0" animBg="1"/>
      <p:bldP spid="64" grpId="0" animBg="1"/>
      <p:bldP spid="67" grpId="0" animBg="1"/>
      <p:bldP spid="150" grpId="0" animBg="1"/>
      <p:bldP spid="151" grpId="0" animBg="1"/>
      <p:bldP spid="24" grpId="0" animBg="1"/>
      <p:bldP spid="25" grpId="0" animBg="1"/>
      <p:bldP spid="40" grpId="0" animBg="1"/>
      <p:bldP spid="17" grpId="0" animBg="1"/>
      <p:bldP spid="62" grpId="0" animBg="1"/>
      <p:bldP spid="154" grpId="0" animBg="1"/>
      <p:bldP spid="156" grpId="0" animBg="1"/>
      <p:bldP spid="157" grpId="0" animBg="1"/>
      <p:bldP spid="158" grpId="0" animBg="1"/>
      <p:bldP spid="159" grpId="0" animBg="1"/>
      <p:bldP spid="94" grpId="0" animBg="1"/>
    </p:bldLst>
  </p:timing>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40_Custom Layout">
    <p:spTree>
      <p:nvGrpSpPr>
        <p:cNvPr id="1" name=""/>
        <p:cNvGrpSpPr/>
        <p:nvPr/>
      </p:nvGrpSpPr>
      <p:grpSpPr>
        <a:xfrm>
          <a:off x="0" y="0"/>
          <a:ext cx="0" cy="0"/>
          <a:chOff x="0" y="0"/>
          <a:chExt cx="0" cy="0"/>
        </a:xfrm>
      </p:grpSpPr>
      <p:sp>
        <p:nvSpPr>
          <p:cNvPr id="114" name="Rectangle 113"/>
          <p:cNvSpPr/>
          <p:nvPr userDrawn="1"/>
        </p:nvSpPr>
        <p:spPr>
          <a:xfrm>
            <a:off x="0" y="0"/>
            <a:ext cx="9144000" cy="7215938"/>
          </a:xfrm>
          <a:prstGeom prst="rect">
            <a:avLst/>
          </a:prstGeom>
          <a:solidFill>
            <a:schemeClr val="accent2">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1" name="Cube 10"/>
          <p:cNvSpPr/>
          <p:nvPr userDrawn="1"/>
        </p:nvSpPr>
        <p:spPr>
          <a:xfrm>
            <a:off x="180000" y="6189294"/>
            <a:ext cx="360000" cy="180000"/>
          </a:xfrm>
          <a:prstGeom prst="cube">
            <a:avLst>
              <a:gd name="adj" fmla="val 49215"/>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3" name="Cube 12"/>
          <p:cNvSpPr/>
          <p:nvPr userDrawn="1"/>
        </p:nvSpPr>
        <p:spPr>
          <a:xfrm>
            <a:off x="277565" y="6048000"/>
            <a:ext cx="360000" cy="180000"/>
          </a:xfrm>
          <a:prstGeom prst="cube">
            <a:avLst>
              <a:gd name="adj" fmla="val 49215"/>
            </a:avLst>
          </a:prstGeom>
          <a:solidFill>
            <a:srgbClr val="00827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4" name="Cube 13"/>
          <p:cNvSpPr/>
          <p:nvPr userDrawn="1"/>
        </p:nvSpPr>
        <p:spPr>
          <a:xfrm>
            <a:off x="406400" y="5787335"/>
            <a:ext cx="360000" cy="180000"/>
          </a:xfrm>
          <a:prstGeom prst="cube">
            <a:avLst>
              <a:gd name="adj" fmla="val 49215"/>
            </a:avLst>
          </a:prstGeom>
          <a:solidFill>
            <a:srgbClr val="8C224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5" name="Cube 14"/>
          <p:cNvSpPr/>
          <p:nvPr userDrawn="1"/>
        </p:nvSpPr>
        <p:spPr>
          <a:xfrm>
            <a:off x="892925" y="5958000"/>
            <a:ext cx="360000" cy="180000"/>
          </a:xfrm>
          <a:prstGeom prst="cube">
            <a:avLst>
              <a:gd name="adj" fmla="val 49215"/>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6" name="Cube 15"/>
          <p:cNvSpPr/>
          <p:nvPr userDrawn="1"/>
        </p:nvSpPr>
        <p:spPr>
          <a:xfrm>
            <a:off x="1785850" y="5418000"/>
            <a:ext cx="360000" cy="180000"/>
          </a:xfrm>
          <a:prstGeom prst="cube">
            <a:avLst>
              <a:gd name="adj" fmla="val 49215"/>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7" name="Cube 16"/>
          <p:cNvSpPr/>
          <p:nvPr userDrawn="1"/>
        </p:nvSpPr>
        <p:spPr>
          <a:xfrm>
            <a:off x="1846636" y="5911650"/>
            <a:ext cx="360000" cy="180000"/>
          </a:xfrm>
          <a:prstGeom prst="cube">
            <a:avLst>
              <a:gd name="adj" fmla="val 49215"/>
            </a:avLst>
          </a:prstGeom>
          <a:solidFill>
            <a:srgbClr val="00827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8" name="Cube 17"/>
          <p:cNvSpPr/>
          <p:nvPr userDrawn="1"/>
        </p:nvSpPr>
        <p:spPr>
          <a:xfrm>
            <a:off x="360000" y="5912624"/>
            <a:ext cx="360000" cy="180000"/>
          </a:xfrm>
          <a:prstGeom prst="cube">
            <a:avLst>
              <a:gd name="adj" fmla="val 49215"/>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0" name="Cube 19"/>
          <p:cNvSpPr/>
          <p:nvPr userDrawn="1"/>
        </p:nvSpPr>
        <p:spPr>
          <a:xfrm>
            <a:off x="1792925" y="6138000"/>
            <a:ext cx="360000" cy="180000"/>
          </a:xfrm>
          <a:prstGeom prst="cube">
            <a:avLst>
              <a:gd name="adj" fmla="val 49215"/>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2" name="Cube 21"/>
          <p:cNvSpPr/>
          <p:nvPr userDrawn="1"/>
        </p:nvSpPr>
        <p:spPr>
          <a:xfrm>
            <a:off x="2865850" y="5778000"/>
            <a:ext cx="360000" cy="180000"/>
          </a:xfrm>
          <a:prstGeom prst="cube">
            <a:avLst>
              <a:gd name="adj" fmla="val 49215"/>
            </a:avLst>
          </a:prstGeom>
          <a:solidFill>
            <a:srgbClr val="5D245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4" name="Cube 23"/>
          <p:cNvSpPr/>
          <p:nvPr userDrawn="1"/>
        </p:nvSpPr>
        <p:spPr>
          <a:xfrm>
            <a:off x="4006636" y="5911650"/>
            <a:ext cx="360000" cy="180000"/>
          </a:xfrm>
          <a:prstGeom prst="cube">
            <a:avLst>
              <a:gd name="adj" fmla="val 49215"/>
            </a:avLst>
          </a:prstGeom>
          <a:solidFill>
            <a:srgbClr val="7EA6D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5" name="Cube 24"/>
          <p:cNvSpPr/>
          <p:nvPr userDrawn="1"/>
        </p:nvSpPr>
        <p:spPr>
          <a:xfrm>
            <a:off x="3286636" y="5911650"/>
            <a:ext cx="360000" cy="180000"/>
          </a:xfrm>
          <a:prstGeom prst="cube">
            <a:avLst>
              <a:gd name="adj" fmla="val 49215"/>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6" name="Cube 25"/>
          <p:cNvSpPr/>
          <p:nvPr userDrawn="1"/>
        </p:nvSpPr>
        <p:spPr>
          <a:xfrm>
            <a:off x="1886172" y="5741356"/>
            <a:ext cx="360000" cy="180000"/>
          </a:xfrm>
          <a:prstGeom prst="cube">
            <a:avLst>
              <a:gd name="adj" fmla="val 49215"/>
            </a:avLst>
          </a:prstGeom>
          <a:solidFill>
            <a:srgbClr val="7EA6D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1" name="Cube 30"/>
          <p:cNvSpPr/>
          <p:nvPr userDrawn="1"/>
        </p:nvSpPr>
        <p:spPr>
          <a:xfrm>
            <a:off x="7848261" y="5731650"/>
            <a:ext cx="360000" cy="180000"/>
          </a:xfrm>
          <a:prstGeom prst="cube">
            <a:avLst>
              <a:gd name="adj" fmla="val 49215"/>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2" name="Cube 31"/>
          <p:cNvSpPr/>
          <p:nvPr userDrawn="1"/>
        </p:nvSpPr>
        <p:spPr>
          <a:xfrm>
            <a:off x="4759097" y="5741356"/>
            <a:ext cx="360000" cy="180000"/>
          </a:xfrm>
          <a:prstGeom prst="cube">
            <a:avLst>
              <a:gd name="adj" fmla="val 49215"/>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3" name="Cube 32"/>
          <p:cNvSpPr/>
          <p:nvPr userDrawn="1"/>
        </p:nvSpPr>
        <p:spPr>
          <a:xfrm>
            <a:off x="7128261" y="5731650"/>
            <a:ext cx="360000" cy="180000"/>
          </a:xfrm>
          <a:prstGeom prst="cube">
            <a:avLst>
              <a:gd name="adj" fmla="val 49215"/>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5" name="Cube 34"/>
          <p:cNvSpPr/>
          <p:nvPr userDrawn="1"/>
        </p:nvSpPr>
        <p:spPr>
          <a:xfrm>
            <a:off x="5310090" y="6091650"/>
            <a:ext cx="360000" cy="180000"/>
          </a:xfrm>
          <a:prstGeom prst="cube">
            <a:avLst>
              <a:gd name="adj" fmla="val 49215"/>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8" name="Cube 37"/>
          <p:cNvSpPr/>
          <p:nvPr userDrawn="1"/>
        </p:nvSpPr>
        <p:spPr>
          <a:xfrm>
            <a:off x="984067" y="5865938"/>
            <a:ext cx="360000" cy="180000"/>
          </a:xfrm>
          <a:prstGeom prst="cube">
            <a:avLst>
              <a:gd name="adj" fmla="val 49215"/>
            </a:avLst>
          </a:prstGeom>
          <a:solidFill>
            <a:srgbClr val="00827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41" name="Cube 40"/>
          <p:cNvSpPr/>
          <p:nvPr userDrawn="1"/>
        </p:nvSpPr>
        <p:spPr>
          <a:xfrm>
            <a:off x="4653261" y="5415938"/>
            <a:ext cx="360000" cy="180000"/>
          </a:xfrm>
          <a:prstGeom prst="cube">
            <a:avLst>
              <a:gd name="adj" fmla="val 49215"/>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42" name="Cube 41"/>
          <p:cNvSpPr/>
          <p:nvPr userDrawn="1"/>
        </p:nvSpPr>
        <p:spPr>
          <a:xfrm>
            <a:off x="5476340" y="5741356"/>
            <a:ext cx="360000" cy="180000"/>
          </a:xfrm>
          <a:prstGeom prst="cube">
            <a:avLst>
              <a:gd name="adj" fmla="val 49215"/>
            </a:avLst>
          </a:prstGeom>
          <a:solidFill>
            <a:srgbClr val="5D245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46" name="Cube 45"/>
          <p:cNvSpPr/>
          <p:nvPr userDrawn="1"/>
        </p:nvSpPr>
        <p:spPr>
          <a:xfrm>
            <a:off x="4903454" y="5958000"/>
            <a:ext cx="360000" cy="180000"/>
          </a:xfrm>
          <a:prstGeom prst="cube">
            <a:avLst>
              <a:gd name="adj" fmla="val 49215"/>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51" name="Cube 50"/>
          <p:cNvSpPr/>
          <p:nvPr userDrawn="1"/>
        </p:nvSpPr>
        <p:spPr>
          <a:xfrm>
            <a:off x="3148403" y="6300000"/>
            <a:ext cx="360000" cy="180000"/>
          </a:xfrm>
          <a:prstGeom prst="cube">
            <a:avLst>
              <a:gd name="adj" fmla="val 49215"/>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53" name="Cube 52"/>
          <p:cNvSpPr/>
          <p:nvPr userDrawn="1"/>
        </p:nvSpPr>
        <p:spPr>
          <a:xfrm>
            <a:off x="2283172" y="5831356"/>
            <a:ext cx="360000" cy="180000"/>
          </a:xfrm>
          <a:prstGeom prst="cube">
            <a:avLst>
              <a:gd name="adj" fmla="val 49215"/>
            </a:avLst>
          </a:prstGeom>
          <a:solidFill>
            <a:srgbClr val="D777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58" name="Cube 57"/>
          <p:cNvSpPr/>
          <p:nvPr userDrawn="1"/>
        </p:nvSpPr>
        <p:spPr>
          <a:xfrm>
            <a:off x="2253247" y="6101356"/>
            <a:ext cx="360000" cy="180000"/>
          </a:xfrm>
          <a:prstGeom prst="cube">
            <a:avLst>
              <a:gd name="adj" fmla="val 49215"/>
            </a:avLst>
          </a:prstGeom>
          <a:solidFill>
            <a:srgbClr val="8C224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59" name="Cube 58"/>
          <p:cNvSpPr/>
          <p:nvPr userDrawn="1"/>
        </p:nvSpPr>
        <p:spPr>
          <a:xfrm>
            <a:off x="5976379" y="6318000"/>
            <a:ext cx="360000" cy="180000"/>
          </a:xfrm>
          <a:prstGeom prst="cube">
            <a:avLst>
              <a:gd name="adj" fmla="val 49215"/>
            </a:avLst>
          </a:prstGeom>
          <a:solidFill>
            <a:srgbClr val="8C224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62" name="Cube 61"/>
          <p:cNvSpPr/>
          <p:nvPr userDrawn="1"/>
        </p:nvSpPr>
        <p:spPr>
          <a:xfrm>
            <a:off x="2516172" y="6178646"/>
            <a:ext cx="360000" cy="180000"/>
          </a:xfrm>
          <a:prstGeom prst="cube">
            <a:avLst>
              <a:gd name="adj" fmla="val 49215"/>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65" name="Cube 64"/>
          <p:cNvSpPr/>
          <p:nvPr userDrawn="1"/>
        </p:nvSpPr>
        <p:spPr>
          <a:xfrm>
            <a:off x="6143306" y="5911650"/>
            <a:ext cx="360000" cy="180000"/>
          </a:xfrm>
          <a:prstGeom prst="cube">
            <a:avLst>
              <a:gd name="adj" fmla="val 49215"/>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71" name="Cube 70"/>
          <p:cNvSpPr/>
          <p:nvPr userDrawn="1"/>
        </p:nvSpPr>
        <p:spPr>
          <a:xfrm>
            <a:off x="97565" y="5386765"/>
            <a:ext cx="360000" cy="180000"/>
          </a:xfrm>
          <a:prstGeom prst="cube">
            <a:avLst>
              <a:gd name="adj" fmla="val 49215"/>
            </a:avLst>
          </a:prstGeom>
          <a:solidFill>
            <a:srgbClr val="D777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74" name="Cube 73"/>
          <p:cNvSpPr/>
          <p:nvPr userDrawn="1"/>
        </p:nvSpPr>
        <p:spPr>
          <a:xfrm>
            <a:off x="1164067" y="5386765"/>
            <a:ext cx="360000" cy="180000"/>
          </a:xfrm>
          <a:prstGeom prst="cube">
            <a:avLst>
              <a:gd name="adj" fmla="val 49215"/>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75" name="Cube 74"/>
          <p:cNvSpPr/>
          <p:nvPr userDrawn="1"/>
        </p:nvSpPr>
        <p:spPr>
          <a:xfrm>
            <a:off x="1408169" y="6211761"/>
            <a:ext cx="360000" cy="180000"/>
          </a:xfrm>
          <a:prstGeom prst="cube">
            <a:avLst>
              <a:gd name="adj" fmla="val 49215"/>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78" name="Cube 77"/>
          <p:cNvSpPr/>
          <p:nvPr userDrawn="1"/>
        </p:nvSpPr>
        <p:spPr>
          <a:xfrm>
            <a:off x="1425850" y="6092624"/>
            <a:ext cx="360000" cy="180000"/>
          </a:xfrm>
          <a:prstGeom prst="cube">
            <a:avLst>
              <a:gd name="adj" fmla="val 49215"/>
            </a:avLst>
          </a:prstGeom>
          <a:solidFill>
            <a:srgbClr val="D777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81" name="Cube 80"/>
          <p:cNvSpPr/>
          <p:nvPr userDrawn="1"/>
        </p:nvSpPr>
        <p:spPr>
          <a:xfrm>
            <a:off x="2808633" y="6022055"/>
            <a:ext cx="360000" cy="180000"/>
          </a:xfrm>
          <a:prstGeom prst="cube">
            <a:avLst>
              <a:gd name="adj" fmla="val 49215"/>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82" name="Cube 81"/>
          <p:cNvSpPr/>
          <p:nvPr userDrawn="1"/>
        </p:nvSpPr>
        <p:spPr>
          <a:xfrm>
            <a:off x="2246172" y="5719891"/>
            <a:ext cx="360000" cy="180000"/>
          </a:xfrm>
          <a:prstGeom prst="cube">
            <a:avLst>
              <a:gd name="adj" fmla="val 49215"/>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66" name="Cube 65"/>
          <p:cNvSpPr/>
          <p:nvPr userDrawn="1"/>
        </p:nvSpPr>
        <p:spPr>
          <a:xfrm>
            <a:off x="6802520" y="5418000"/>
            <a:ext cx="360000" cy="180000"/>
          </a:xfrm>
          <a:prstGeom prst="cube">
            <a:avLst>
              <a:gd name="adj" fmla="val 49215"/>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93" name="Cube 92"/>
          <p:cNvSpPr/>
          <p:nvPr userDrawn="1"/>
        </p:nvSpPr>
        <p:spPr>
          <a:xfrm>
            <a:off x="3738493" y="5605990"/>
            <a:ext cx="360000" cy="180000"/>
          </a:xfrm>
          <a:prstGeom prst="cube">
            <a:avLst>
              <a:gd name="adj" fmla="val 49215"/>
            </a:avLst>
          </a:prstGeom>
          <a:solidFill>
            <a:srgbClr val="D777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94" name="Cube 93"/>
          <p:cNvSpPr/>
          <p:nvPr userDrawn="1"/>
        </p:nvSpPr>
        <p:spPr>
          <a:xfrm>
            <a:off x="6368700" y="6031761"/>
            <a:ext cx="360000" cy="180000"/>
          </a:xfrm>
          <a:prstGeom prst="cube">
            <a:avLst>
              <a:gd name="adj" fmla="val 49215"/>
            </a:avLst>
          </a:prstGeom>
          <a:solidFill>
            <a:srgbClr val="8C224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95" name="Cube 94"/>
          <p:cNvSpPr/>
          <p:nvPr userDrawn="1"/>
        </p:nvSpPr>
        <p:spPr>
          <a:xfrm>
            <a:off x="8819568" y="5842055"/>
            <a:ext cx="360000" cy="180000"/>
          </a:xfrm>
          <a:prstGeom prst="cube">
            <a:avLst>
              <a:gd name="adj" fmla="val 49215"/>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96" name="Cube 95"/>
          <p:cNvSpPr/>
          <p:nvPr userDrawn="1"/>
        </p:nvSpPr>
        <p:spPr>
          <a:xfrm>
            <a:off x="5509527" y="6117205"/>
            <a:ext cx="360000" cy="180000"/>
          </a:xfrm>
          <a:prstGeom prst="cube">
            <a:avLst>
              <a:gd name="adj" fmla="val 49215"/>
            </a:avLst>
          </a:prstGeom>
          <a:solidFill>
            <a:srgbClr val="00827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97" name="Cube 96"/>
          <p:cNvSpPr/>
          <p:nvPr userDrawn="1"/>
        </p:nvSpPr>
        <p:spPr>
          <a:xfrm>
            <a:off x="4415781" y="5808940"/>
            <a:ext cx="360000" cy="180000"/>
          </a:xfrm>
          <a:prstGeom prst="cube">
            <a:avLst>
              <a:gd name="adj" fmla="val 49215"/>
            </a:avLst>
          </a:prstGeom>
          <a:solidFill>
            <a:srgbClr val="7EA6D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06" name="Cube 105"/>
          <p:cNvSpPr/>
          <p:nvPr userDrawn="1"/>
        </p:nvSpPr>
        <p:spPr>
          <a:xfrm>
            <a:off x="7165271" y="6135938"/>
            <a:ext cx="360000" cy="180000"/>
          </a:xfrm>
          <a:prstGeom prst="cube">
            <a:avLst>
              <a:gd name="adj" fmla="val 49215"/>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07" name="Cube 106"/>
          <p:cNvSpPr/>
          <p:nvPr userDrawn="1"/>
        </p:nvSpPr>
        <p:spPr>
          <a:xfrm>
            <a:off x="6728700" y="5779364"/>
            <a:ext cx="360000" cy="180000"/>
          </a:xfrm>
          <a:prstGeom prst="cube">
            <a:avLst>
              <a:gd name="adj" fmla="val 49215"/>
            </a:avLst>
          </a:prstGeom>
          <a:solidFill>
            <a:srgbClr val="00827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08" name="Cube 107"/>
          <p:cNvSpPr/>
          <p:nvPr userDrawn="1"/>
        </p:nvSpPr>
        <p:spPr>
          <a:xfrm>
            <a:off x="7885271" y="6135938"/>
            <a:ext cx="360000" cy="180000"/>
          </a:xfrm>
          <a:prstGeom prst="cube">
            <a:avLst>
              <a:gd name="adj" fmla="val 49215"/>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09" name="Cube 108"/>
          <p:cNvSpPr/>
          <p:nvPr userDrawn="1"/>
        </p:nvSpPr>
        <p:spPr>
          <a:xfrm>
            <a:off x="8353221" y="6053000"/>
            <a:ext cx="360000" cy="180000"/>
          </a:xfrm>
          <a:prstGeom prst="cube">
            <a:avLst>
              <a:gd name="adj" fmla="val 49215"/>
            </a:avLst>
          </a:prstGeom>
          <a:solidFill>
            <a:srgbClr val="5D245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10" name="Cube 109"/>
          <p:cNvSpPr/>
          <p:nvPr userDrawn="1"/>
        </p:nvSpPr>
        <p:spPr>
          <a:xfrm>
            <a:off x="7892346" y="6019770"/>
            <a:ext cx="360000" cy="180000"/>
          </a:xfrm>
          <a:prstGeom prst="cube">
            <a:avLst>
              <a:gd name="adj" fmla="val 49215"/>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11" name="Cube 110"/>
          <p:cNvSpPr/>
          <p:nvPr userDrawn="1"/>
        </p:nvSpPr>
        <p:spPr>
          <a:xfrm>
            <a:off x="8282130" y="5741356"/>
            <a:ext cx="360000" cy="180000"/>
          </a:xfrm>
          <a:prstGeom prst="cube">
            <a:avLst>
              <a:gd name="adj" fmla="val 49215"/>
            </a:avLst>
          </a:prstGeom>
          <a:solidFill>
            <a:srgbClr val="7EA6D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12" name="Cube 111"/>
          <p:cNvSpPr/>
          <p:nvPr userDrawn="1"/>
        </p:nvSpPr>
        <p:spPr>
          <a:xfrm>
            <a:off x="6768261" y="6143000"/>
            <a:ext cx="360000" cy="180000"/>
          </a:xfrm>
          <a:prstGeom prst="cube">
            <a:avLst>
              <a:gd name="adj" fmla="val 49215"/>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13" name="Cube 112"/>
          <p:cNvSpPr/>
          <p:nvPr userDrawn="1"/>
        </p:nvSpPr>
        <p:spPr>
          <a:xfrm>
            <a:off x="7892346" y="5415938"/>
            <a:ext cx="360000" cy="180000"/>
          </a:xfrm>
          <a:prstGeom prst="cube">
            <a:avLst>
              <a:gd name="adj" fmla="val 49215"/>
            </a:avLst>
          </a:prstGeom>
          <a:solidFill>
            <a:srgbClr val="8C224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15" name="Cube 114"/>
          <p:cNvSpPr/>
          <p:nvPr userDrawn="1"/>
        </p:nvSpPr>
        <p:spPr>
          <a:xfrm>
            <a:off x="3225850" y="6138000"/>
            <a:ext cx="360000" cy="180000"/>
          </a:xfrm>
          <a:prstGeom prst="cube">
            <a:avLst>
              <a:gd name="adj" fmla="val 49215"/>
            </a:avLst>
          </a:prstGeom>
          <a:solidFill>
            <a:srgbClr val="7EA6D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16" name="Cube 115"/>
          <p:cNvSpPr/>
          <p:nvPr userDrawn="1"/>
        </p:nvSpPr>
        <p:spPr>
          <a:xfrm>
            <a:off x="3598861" y="6138000"/>
            <a:ext cx="360000" cy="180000"/>
          </a:xfrm>
          <a:prstGeom prst="cube">
            <a:avLst>
              <a:gd name="adj" fmla="val 49215"/>
            </a:avLst>
          </a:prstGeom>
          <a:solidFill>
            <a:srgbClr val="7EA6D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17" name="Cube 116"/>
          <p:cNvSpPr/>
          <p:nvPr userDrawn="1"/>
        </p:nvSpPr>
        <p:spPr>
          <a:xfrm>
            <a:off x="4653261" y="5296765"/>
            <a:ext cx="360000" cy="180000"/>
          </a:xfrm>
          <a:prstGeom prst="cube">
            <a:avLst>
              <a:gd name="adj" fmla="val 49215"/>
            </a:avLst>
          </a:prstGeom>
          <a:solidFill>
            <a:srgbClr val="7EA6D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60" name="Cube 59"/>
          <p:cNvSpPr/>
          <p:nvPr userDrawn="1"/>
        </p:nvSpPr>
        <p:spPr>
          <a:xfrm>
            <a:off x="2955850" y="5662055"/>
            <a:ext cx="360000" cy="180000"/>
          </a:xfrm>
          <a:prstGeom prst="cube">
            <a:avLst>
              <a:gd name="adj" fmla="val 49215"/>
            </a:avLst>
          </a:prstGeom>
          <a:solidFill>
            <a:srgbClr val="00827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61" name="Cube 60"/>
          <p:cNvSpPr/>
          <p:nvPr userDrawn="1"/>
        </p:nvSpPr>
        <p:spPr>
          <a:xfrm>
            <a:off x="4036907" y="5787335"/>
            <a:ext cx="360000" cy="180000"/>
          </a:xfrm>
          <a:prstGeom prst="cube">
            <a:avLst>
              <a:gd name="adj" fmla="val 49215"/>
            </a:avLst>
          </a:prstGeom>
          <a:solidFill>
            <a:srgbClr val="8C224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63" name="Cube 62"/>
          <p:cNvSpPr/>
          <p:nvPr userDrawn="1"/>
        </p:nvSpPr>
        <p:spPr>
          <a:xfrm>
            <a:off x="5886379" y="5458646"/>
            <a:ext cx="360000" cy="180000"/>
          </a:xfrm>
          <a:prstGeom prst="cube">
            <a:avLst>
              <a:gd name="adj" fmla="val 49215"/>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64" name="Cube 63"/>
          <p:cNvSpPr/>
          <p:nvPr userDrawn="1"/>
        </p:nvSpPr>
        <p:spPr>
          <a:xfrm>
            <a:off x="6246379" y="5098646"/>
            <a:ext cx="360000" cy="180000"/>
          </a:xfrm>
          <a:prstGeom prst="cube">
            <a:avLst>
              <a:gd name="adj" fmla="val 49215"/>
            </a:avLst>
          </a:prstGeom>
          <a:solidFill>
            <a:srgbClr val="00827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67" name="Cube 66"/>
          <p:cNvSpPr/>
          <p:nvPr userDrawn="1"/>
        </p:nvSpPr>
        <p:spPr>
          <a:xfrm>
            <a:off x="5533454" y="5098646"/>
            <a:ext cx="360000" cy="180000"/>
          </a:xfrm>
          <a:prstGeom prst="cube">
            <a:avLst>
              <a:gd name="adj" fmla="val 49215"/>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68" name="Cube 67"/>
          <p:cNvSpPr/>
          <p:nvPr userDrawn="1"/>
        </p:nvSpPr>
        <p:spPr>
          <a:xfrm>
            <a:off x="4563261" y="6167910"/>
            <a:ext cx="360000" cy="180000"/>
          </a:xfrm>
          <a:prstGeom prst="cube">
            <a:avLst>
              <a:gd name="adj" fmla="val 49215"/>
            </a:avLst>
          </a:prstGeom>
          <a:solidFill>
            <a:srgbClr val="7EA6D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69" name="Cube 68"/>
          <p:cNvSpPr/>
          <p:nvPr userDrawn="1"/>
        </p:nvSpPr>
        <p:spPr>
          <a:xfrm>
            <a:off x="4177100" y="6176930"/>
            <a:ext cx="360000" cy="180000"/>
          </a:xfrm>
          <a:prstGeom prst="cube">
            <a:avLst>
              <a:gd name="adj" fmla="val 49215"/>
            </a:avLst>
          </a:prstGeom>
          <a:solidFill>
            <a:srgbClr val="00827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70" name="Cube 69"/>
          <p:cNvSpPr/>
          <p:nvPr userDrawn="1"/>
        </p:nvSpPr>
        <p:spPr>
          <a:xfrm>
            <a:off x="3468493" y="5462339"/>
            <a:ext cx="360000" cy="180000"/>
          </a:xfrm>
          <a:prstGeom prst="cube">
            <a:avLst>
              <a:gd name="adj" fmla="val 49215"/>
            </a:avLst>
          </a:prstGeom>
          <a:solidFill>
            <a:srgbClr val="D777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72" name="Cube 71"/>
          <p:cNvSpPr/>
          <p:nvPr userDrawn="1"/>
        </p:nvSpPr>
        <p:spPr>
          <a:xfrm>
            <a:off x="5509527" y="5607335"/>
            <a:ext cx="360000" cy="180000"/>
          </a:xfrm>
          <a:prstGeom prst="cube">
            <a:avLst>
              <a:gd name="adj" fmla="val 49215"/>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9" name="Cube 18"/>
          <p:cNvSpPr/>
          <p:nvPr userDrawn="1"/>
        </p:nvSpPr>
        <p:spPr>
          <a:xfrm>
            <a:off x="984067" y="5695990"/>
            <a:ext cx="360000" cy="180000"/>
          </a:xfrm>
          <a:prstGeom prst="cube">
            <a:avLst>
              <a:gd name="adj" fmla="val 49215"/>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1" name="Cube 20"/>
          <p:cNvSpPr/>
          <p:nvPr userDrawn="1"/>
        </p:nvSpPr>
        <p:spPr>
          <a:xfrm>
            <a:off x="3845541" y="5508000"/>
            <a:ext cx="360000" cy="180000"/>
          </a:xfrm>
          <a:prstGeom prst="cube">
            <a:avLst>
              <a:gd name="adj" fmla="val 49215"/>
            </a:avLst>
          </a:prstGeom>
          <a:solidFill>
            <a:srgbClr val="5D245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55" name="Cube 54"/>
          <p:cNvSpPr/>
          <p:nvPr userDrawn="1"/>
        </p:nvSpPr>
        <p:spPr>
          <a:xfrm>
            <a:off x="2337774" y="5580000"/>
            <a:ext cx="360000" cy="180000"/>
          </a:xfrm>
          <a:prstGeom prst="cube">
            <a:avLst>
              <a:gd name="adj" fmla="val 49215"/>
            </a:avLst>
          </a:prstGeom>
          <a:solidFill>
            <a:srgbClr val="D777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7" name="Cube 36"/>
          <p:cNvSpPr/>
          <p:nvPr userDrawn="1"/>
        </p:nvSpPr>
        <p:spPr>
          <a:xfrm>
            <a:off x="6131760" y="5779364"/>
            <a:ext cx="360000" cy="180000"/>
          </a:xfrm>
          <a:prstGeom prst="cube">
            <a:avLst>
              <a:gd name="adj" fmla="val 49215"/>
            </a:avLst>
          </a:prstGeom>
          <a:solidFill>
            <a:srgbClr val="8C224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44" name="Cube 43"/>
          <p:cNvSpPr/>
          <p:nvPr userDrawn="1"/>
        </p:nvSpPr>
        <p:spPr>
          <a:xfrm>
            <a:off x="8425271" y="5607335"/>
            <a:ext cx="360000" cy="180000"/>
          </a:xfrm>
          <a:prstGeom prst="cube">
            <a:avLst>
              <a:gd name="adj" fmla="val 49215"/>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45" name="Cube 44"/>
          <p:cNvSpPr/>
          <p:nvPr userDrawn="1"/>
        </p:nvSpPr>
        <p:spPr>
          <a:xfrm>
            <a:off x="4950090" y="5839762"/>
            <a:ext cx="360000" cy="180000"/>
          </a:xfrm>
          <a:prstGeom prst="cube">
            <a:avLst>
              <a:gd name="adj" fmla="val 49215"/>
            </a:avLst>
          </a:prstGeom>
          <a:solidFill>
            <a:srgbClr val="8C224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40" name="Cube 39"/>
          <p:cNvSpPr/>
          <p:nvPr userDrawn="1"/>
        </p:nvSpPr>
        <p:spPr>
          <a:xfrm>
            <a:off x="5839097" y="6101356"/>
            <a:ext cx="360000" cy="180000"/>
          </a:xfrm>
          <a:prstGeom prst="cube">
            <a:avLst>
              <a:gd name="adj" fmla="val 49215"/>
            </a:avLst>
          </a:prstGeom>
          <a:solidFill>
            <a:srgbClr val="00827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nvGrpSpPr>
          <p:cNvPr id="190" name="Group 189"/>
          <p:cNvGrpSpPr/>
          <p:nvPr userDrawn="1"/>
        </p:nvGrpSpPr>
        <p:grpSpPr>
          <a:xfrm>
            <a:off x="-3084" y="-30574"/>
            <a:ext cx="9164084" cy="6888574"/>
            <a:chOff x="-3084" y="-30574"/>
            <a:chExt cx="9164084" cy="6888574"/>
          </a:xfrm>
        </p:grpSpPr>
        <p:sp>
          <p:nvSpPr>
            <p:cNvPr id="193" name="Rectangle 192"/>
            <p:cNvSpPr/>
            <p:nvPr userDrawn="1"/>
          </p:nvSpPr>
          <p:spPr>
            <a:xfrm>
              <a:off x="1590" y="6120000"/>
              <a:ext cx="9159410" cy="7380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Franklin Gothic Book"/>
              </a:endParaRPr>
            </a:p>
          </p:txBody>
        </p:sp>
        <p:sp>
          <p:nvSpPr>
            <p:cNvPr id="194" name="Rectangle 193"/>
            <p:cNvSpPr/>
            <p:nvPr userDrawn="1"/>
          </p:nvSpPr>
          <p:spPr>
            <a:xfrm>
              <a:off x="-3084" y="-30574"/>
              <a:ext cx="9164083" cy="5790574"/>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Franklin Gothic Book"/>
              </a:endParaRPr>
            </a:p>
          </p:txBody>
        </p:sp>
      </p:grpSp>
      <p:sp>
        <p:nvSpPr>
          <p:cNvPr id="195" name="Text Placeholder 6" descr="First level - paragraph text&#10;Second level - bullet 1&#10;Third level - bullet 2&#10;&#10;No more than 100 words per slide" title="Main text copy"/>
          <p:cNvSpPr>
            <a:spLocks noGrp="1"/>
          </p:cNvSpPr>
          <p:nvPr>
            <p:ph type="body" sz="quarter" idx="13"/>
          </p:nvPr>
        </p:nvSpPr>
        <p:spPr>
          <a:xfrm>
            <a:off x="720000" y="2160589"/>
            <a:ext cx="3600000" cy="3239411"/>
          </a:xfrm>
          <a:prstGeom prst="rect">
            <a:avLst/>
          </a:prstGeom>
        </p:spPr>
        <p:txBody>
          <a:bodyPr lIns="0" tIns="0" rIns="0" bIns="0">
            <a:noAutofit/>
          </a:bodyPr>
          <a:lstStyle>
            <a:lvl1pPr marL="0" marR="0" indent="0" algn="l" defTabSz="914400" rtl="0" eaLnBrk="0" fontAlgn="base" latinLnBrk="0" hangingPunct="0">
              <a:lnSpc>
                <a:spcPct val="100000"/>
              </a:lnSpc>
              <a:spcBef>
                <a:spcPts val="0"/>
              </a:spcBef>
              <a:spcAft>
                <a:spcPts val="600"/>
              </a:spcAft>
              <a:buClrTx/>
              <a:buSzTx/>
              <a:buFontTx/>
              <a:buNone/>
              <a:tabLst/>
              <a:defRPr sz="2000">
                <a:solidFill>
                  <a:schemeClr val="tx1"/>
                </a:solidFill>
                <a:latin typeface="Franklin Gothic Book"/>
                <a:cs typeface="Franklin Gothic Book"/>
              </a:defRPr>
            </a:lvl1pPr>
            <a:lvl2pPr marL="179388" marR="0" indent="-179388" algn="l" defTabSz="914400" rtl="0" eaLnBrk="0" fontAlgn="base" latinLnBrk="0" hangingPunct="0">
              <a:lnSpc>
                <a:spcPct val="100000"/>
              </a:lnSpc>
              <a:spcBef>
                <a:spcPts val="0"/>
              </a:spcBef>
              <a:spcAft>
                <a:spcPts val="600"/>
              </a:spcAft>
              <a:buClrTx/>
              <a:buSzTx/>
              <a:buFont typeface="Arial" charset="0"/>
              <a:buChar char="•"/>
              <a:tabLst/>
              <a:defRPr>
                <a:solidFill>
                  <a:schemeClr val="tx1"/>
                </a:solidFill>
                <a:latin typeface="Franklin Gothic Book"/>
                <a:ea typeface="Franklin Gothic Book"/>
                <a:cs typeface="Franklin Gothic Book"/>
              </a:defRPr>
            </a:lvl2pPr>
            <a:lvl3pPr marL="360000" marR="0" indent="-180000" algn="l" defTabSz="914400" rtl="0" eaLnBrk="0" fontAlgn="base" latinLnBrk="0" hangingPunct="0">
              <a:lnSpc>
                <a:spcPct val="100000"/>
              </a:lnSpc>
              <a:spcBef>
                <a:spcPts val="0"/>
              </a:spcBef>
              <a:spcAft>
                <a:spcPts val="600"/>
              </a:spcAft>
              <a:buClrTx/>
              <a:buSzTx/>
              <a:buFont typeface="Arial"/>
              <a:buChar char="•"/>
              <a:tabLst/>
              <a:defRPr>
                <a:solidFill>
                  <a:schemeClr val="tx1"/>
                </a:solidFill>
                <a:latin typeface="Franklin Gothic Book"/>
                <a:ea typeface="Franklin Gothic Book"/>
                <a:cs typeface="Franklin Gothic Book"/>
              </a:defRPr>
            </a:lvl3pPr>
            <a:lvl4pPr marL="540000" marR="0" indent="-180000" algn="l" defTabSz="914400" rtl="0" eaLnBrk="0" fontAlgn="base" latinLnBrk="0" hangingPunct="0">
              <a:lnSpc>
                <a:spcPct val="100000"/>
              </a:lnSpc>
              <a:spcBef>
                <a:spcPts val="0"/>
              </a:spcBef>
              <a:spcAft>
                <a:spcPts val="600"/>
              </a:spcAft>
              <a:buClrTx/>
              <a:buSzTx/>
              <a:buFont typeface="Arial"/>
              <a:buChar char="•"/>
              <a:tabLst/>
              <a:defRPr>
                <a:latin typeface="Franklin Gothic Book"/>
                <a:ea typeface="Franklin Gothic Book"/>
                <a:cs typeface="Franklin Gothic Book"/>
              </a:defRPr>
            </a:lvl4pPr>
          </a:lstStyle>
          <a:p>
            <a:pPr marL="0" marR="0" lvl="0"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dirty="0" smtClean="0">
                <a:ln>
                  <a:noFill/>
                </a:ln>
                <a:solidFill>
                  <a:srgbClr val="58595B"/>
                </a:solidFill>
                <a:effectLst/>
                <a:uLnTx/>
                <a:uFillTx/>
                <a:latin typeface="Arial" pitchFamily="34" charset="0"/>
                <a:ea typeface="ＭＳ Ｐゴシック" charset="0"/>
                <a:cs typeface="Arial" pitchFamily="34" charset="0"/>
              </a:rPr>
              <a:t>Click to edit Master text styles</a:t>
            </a:r>
          </a:p>
          <a:p>
            <a:pPr marL="179388" marR="0" lvl="1" indent="-179388" algn="l" defTabSz="914400" rtl="0" eaLnBrk="0" fontAlgn="base" latinLnBrk="0" hangingPunct="0">
              <a:lnSpc>
                <a:spcPct val="100000"/>
              </a:lnSpc>
              <a:spcBef>
                <a:spcPts val="0"/>
              </a:spcBef>
              <a:spcAft>
                <a:spcPts val="1200"/>
              </a:spcAft>
              <a:buClrTx/>
              <a:buSzTx/>
              <a:buFont typeface="Arial" charset="0"/>
              <a:buChar char="•"/>
              <a:tabLst/>
              <a:defRPr/>
            </a:pPr>
            <a:r>
              <a:rPr kumimoji="0" lang="en-US" sz="1200" b="0" i="0" u="none" strike="noStrike" kern="1200" cap="none" spc="0" normalizeH="0" baseline="0" noProof="0" dirty="0" smtClean="0">
                <a:ln>
                  <a:noFill/>
                </a:ln>
                <a:solidFill>
                  <a:srgbClr val="58595B"/>
                </a:solidFill>
                <a:effectLst/>
                <a:uLnTx/>
                <a:uFillTx/>
                <a:latin typeface="Arial" pitchFamily="34" charset="0"/>
                <a:ea typeface="Arial" charset="0"/>
                <a:cs typeface="Arial" pitchFamily="34" charset="0"/>
              </a:rPr>
              <a:t>Second level</a:t>
            </a:r>
          </a:p>
          <a:p>
            <a:pPr marL="360000" marR="0" lvl="2" indent="-180000" algn="l" defTabSz="914400" rtl="0" eaLnBrk="0" fontAlgn="base" latinLnBrk="0" hangingPunct="0">
              <a:lnSpc>
                <a:spcPct val="100000"/>
              </a:lnSpc>
              <a:spcBef>
                <a:spcPts val="0"/>
              </a:spcBef>
              <a:spcAft>
                <a:spcPts val="1200"/>
              </a:spcAft>
              <a:buClrTx/>
              <a:buSzTx/>
              <a:buFont typeface="Arial"/>
              <a:buChar char="•"/>
              <a:tabLst/>
              <a:defRPr/>
            </a:pPr>
            <a:r>
              <a:rPr kumimoji="0" lang="en-US" sz="1200" b="0" i="0" u="none" strike="noStrike" kern="1200" cap="none" spc="0" normalizeH="0" baseline="0" noProof="0" dirty="0" smtClean="0">
                <a:ln>
                  <a:noFill/>
                </a:ln>
                <a:solidFill>
                  <a:srgbClr val="58595B"/>
                </a:solidFill>
                <a:effectLst/>
                <a:uLnTx/>
                <a:uFillTx/>
                <a:latin typeface="Arial" pitchFamily="34" charset="0"/>
                <a:ea typeface="Arial" charset="0"/>
                <a:cs typeface="Arial" pitchFamily="34" charset="0"/>
              </a:rPr>
              <a:t>Third level</a:t>
            </a:r>
          </a:p>
          <a:p>
            <a:pPr marL="540000" marR="0" lvl="3" indent="-180000" algn="l" defTabSz="914400" rtl="0" eaLnBrk="0" fontAlgn="base" latinLnBrk="0" hangingPunct="0">
              <a:lnSpc>
                <a:spcPct val="100000"/>
              </a:lnSpc>
              <a:spcBef>
                <a:spcPts val="0"/>
              </a:spcBef>
              <a:spcAft>
                <a:spcPts val="1200"/>
              </a:spcAft>
              <a:buClrTx/>
              <a:buSzTx/>
              <a:buFont typeface="Arial"/>
              <a:buChar char="•"/>
              <a:tabLst/>
              <a:defRPr/>
            </a:pPr>
            <a:r>
              <a:rPr kumimoji="0" lang="en-US" sz="1200" b="0" i="0" u="none" strike="noStrike" kern="1200" cap="none" spc="0" normalizeH="0" baseline="0" noProof="0" dirty="0" smtClean="0">
                <a:ln>
                  <a:noFill/>
                </a:ln>
                <a:solidFill>
                  <a:srgbClr val="58595B"/>
                </a:solidFill>
                <a:effectLst/>
                <a:uLnTx/>
                <a:uFillTx/>
                <a:latin typeface="Arial" pitchFamily="34" charset="0"/>
                <a:ea typeface="Arial" charset="0"/>
                <a:cs typeface="Arial" pitchFamily="34" charset="0"/>
              </a:rPr>
              <a:t>Fourth level</a:t>
            </a:r>
          </a:p>
        </p:txBody>
      </p:sp>
      <p:pic>
        <p:nvPicPr>
          <p:cNvPr id="196" name="Picture 195"/>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7399487" y="210357"/>
            <a:ext cx="1430017" cy="724560"/>
          </a:xfrm>
          <a:prstGeom prst="rect">
            <a:avLst/>
          </a:prstGeom>
        </p:spPr>
      </p:pic>
      <p:sp>
        <p:nvSpPr>
          <p:cNvPr id="197" name="Text Placeholder 6" descr="First level - paragraph text&#10;Second level - bullet 1&#10;Third level - bullet 2&#10;&#10;No more than 100 words per slide" title="Main text copy"/>
          <p:cNvSpPr>
            <a:spLocks noGrp="1"/>
          </p:cNvSpPr>
          <p:nvPr>
            <p:ph type="body" sz="quarter" idx="14"/>
          </p:nvPr>
        </p:nvSpPr>
        <p:spPr>
          <a:xfrm>
            <a:off x="4680000" y="2160589"/>
            <a:ext cx="3600000" cy="3239411"/>
          </a:xfrm>
          <a:prstGeom prst="rect">
            <a:avLst/>
          </a:prstGeom>
        </p:spPr>
        <p:txBody>
          <a:bodyPr lIns="0" tIns="0" rIns="0" bIns="0">
            <a:noAutofit/>
          </a:bodyPr>
          <a:lstStyle>
            <a:lvl1pPr marL="0" marR="0" indent="0" algn="l" defTabSz="914400" rtl="0" eaLnBrk="0" fontAlgn="base" latinLnBrk="0" hangingPunct="0">
              <a:lnSpc>
                <a:spcPct val="100000"/>
              </a:lnSpc>
              <a:spcBef>
                <a:spcPts val="0"/>
              </a:spcBef>
              <a:spcAft>
                <a:spcPts val="600"/>
              </a:spcAft>
              <a:buClrTx/>
              <a:buSzTx/>
              <a:buFontTx/>
              <a:buNone/>
              <a:tabLst/>
              <a:defRPr sz="2000">
                <a:solidFill>
                  <a:schemeClr val="tx1"/>
                </a:solidFill>
                <a:latin typeface="Franklin Gothic Book"/>
                <a:cs typeface="Franklin Gothic Book"/>
              </a:defRPr>
            </a:lvl1pPr>
            <a:lvl2pPr marL="179388" marR="0" indent="-179388" algn="l" defTabSz="914400" rtl="0" eaLnBrk="0" fontAlgn="base" latinLnBrk="0" hangingPunct="0">
              <a:lnSpc>
                <a:spcPct val="100000"/>
              </a:lnSpc>
              <a:spcBef>
                <a:spcPts val="0"/>
              </a:spcBef>
              <a:spcAft>
                <a:spcPts val="600"/>
              </a:spcAft>
              <a:buClrTx/>
              <a:buSzTx/>
              <a:buFont typeface="Arial" charset="0"/>
              <a:buChar char="•"/>
              <a:tabLst/>
              <a:defRPr>
                <a:solidFill>
                  <a:schemeClr val="tx1"/>
                </a:solidFill>
                <a:latin typeface="Franklin Gothic Book"/>
                <a:ea typeface="Franklin Gothic Book"/>
                <a:cs typeface="Franklin Gothic Book"/>
              </a:defRPr>
            </a:lvl2pPr>
            <a:lvl3pPr marL="360000" marR="0" indent="-180000" algn="l" defTabSz="914400" rtl="0" eaLnBrk="0" fontAlgn="base" latinLnBrk="0" hangingPunct="0">
              <a:lnSpc>
                <a:spcPct val="100000"/>
              </a:lnSpc>
              <a:spcBef>
                <a:spcPts val="0"/>
              </a:spcBef>
              <a:spcAft>
                <a:spcPts val="600"/>
              </a:spcAft>
              <a:buClrTx/>
              <a:buSzTx/>
              <a:buFont typeface="Arial"/>
              <a:buChar char="•"/>
              <a:tabLst/>
              <a:defRPr>
                <a:solidFill>
                  <a:schemeClr val="tx1"/>
                </a:solidFill>
                <a:latin typeface="Franklin Gothic Book"/>
                <a:ea typeface="Franklin Gothic Book"/>
                <a:cs typeface="Franklin Gothic Book"/>
              </a:defRPr>
            </a:lvl3pPr>
            <a:lvl4pPr marL="540000" marR="0" indent="-180000" algn="l" defTabSz="914400" rtl="0" eaLnBrk="0" fontAlgn="base" latinLnBrk="0" hangingPunct="0">
              <a:lnSpc>
                <a:spcPct val="100000"/>
              </a:lnSpc>
              <a:spcBef>
                <a:spcPts val="0"/>
              </a:spcBef>
              <a:spcAft>
                <a:spcPts val="600"/>
              </a:spcAft>
              <a:buClrTx/>
              <a:buSzTx/>
              <a:buFont typeface="Arial"/>
              <a:buChar char="•"/>
              <a:tabLst/>
              <a:defRPr>
                <a:latin typeface="Franklin Gothic Book"/>
                <a:ea typeface="Franklin Gothic Book"/>
                <a:cs typeface="Franklin Gothic Book"/>
              </a:defRPr>
            </a:lvl4pPr>
          </a:lstStyle>
          <a:p>
            <a:pPr marL="0" marR="0" lvl="0"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dirty="0" smtClean="0">
                <a:ln>
                  <a:noFill/>
                </a:ln>
                <a:solidFill>
                  <a:srgbClr val="58595B"/>
                </a:solidFill>
                <a:effectLst/>
                <a:uLnTx/>
                <a:uFillTx/>
                <a:latin typeface="Arial" pitchFamily="34" charset="0"/>
                <a:ea typeface="ＭＳ Ｐゴシック" charset="0"/>
                <a:cs typeface="Arial" pitchFamily="34" charset="0"/>
              </a:rPr>
              <a:t>Click to edit Master text styles</a:t>
            </a:r>
          </a:p>
          <a:p>
            <a:pPr marL="179388" marR="0" lvl="1" indent="-179388" algn="l" defTabSz="914400" rtl="0" eaLnBrk="0" fontAlgn="base" latinLnBrk="0" hangingPunct="0">
              <a:lnSpc>
                <a:spcPct val="100000"/>
              </a:lnSpc>
              <a:spcBef>
                <a:spcPts val="0"/>
              </a:spcBef>
              <a:spcAft>
                <a:spcPts val="1200"/>
              </a:spcAft>
              <a:buClrTx/>
              <a:buSzTx/>
              <a:buFont typeface="Arial" charset="0"/>
              <a:buChar char="•"/>
              <a:tabLst/>
              <a:defRPr/>
            </a:pPr>
            <a:r>
              <a:rPr kumimoji="0" lang="en-US" sz="1200" b="0" i="0" u="none" strike="noStrike" kern="1200" cap="none" spc="0" normalizeH="0" baseline="0" noProof="0" dirty="0" smtClean="0">
                <a:ln>
                  <a:noFill/>
                </a:ln>
                <a:solidFill>
                  <a:srgbClr val="58595B"/>
                </a:solidFill>
                <a:effectLst/>
                <a:uLnTx/>
                <a:uFillTx/>
                <a:latin typeface="Arial" pitchFamily="34" charset="0"/>
                <a:ea typeface="Arial" charset="0"/>
                <a:cs typeface="Arial" pitchFamily="34" charset="0"/>
              </a:rPr>
              <a:t>Second level</a:t>
            </a:r>
          </a:p>
          <a:p>
            <a:pPr marL="360000" marR="0" lvl="2" indent="-180000" algn="l" defTabSz="914400" rtl="0" eaLnBrk="0" fontAlgn="base" latinLnBrk="0" hangingPunct="0">
              <a:lnSpc>
                <a:spcPct val="100000"/>
              </a:lnSpc>
              <a:spcBef>
                <a:spcPts val="0"/>
              </a:spcBef>
              <a:spcAft>
                <a:spcPts val="1200"/>
              </a:spcAft>
              <a:buClrTx/>
              <a:buSzTx/>
              <a:buFont typeface="Arial"/>
              <a:buChar char="•"/>
              <a:tabLst/>
              <a:defRPr/>
            </a:pPr>
            <a:r>
              <a:rPr kumimoji="0" lang="en-US" sz="1200" b="0" i="0" u="none" strike="noStrike" kern="1200" cap="none" spc="0" normalizeH="0" baseline="0" noProof="0" dirty="0" smtClean="0">
                <a:ln>
                  <a:noFill/>
                </a:ln>
                <a:solidFill>
                  <a:srgbClr val="58595B"/>
                </a:solidFill>
                <a:effectLst/>
                <a:uLnTx/>
                <a:uFillTx/>
                <a:latin typeface="Arial" pitchFamily="34" charset="0"/>
                <a:ea typeface="Arial" charset="0"/>
                <a:cs typeface="Arial" pitchFamily="34" charset="0"/>
              </a:rPr>
              <a:t>Third level</a:t>
            </a:r>
          </a:p>
          <a:p>
            <a:pPr marL="540000" marR="0" lvl="3" indent="-180000" algn="l" defTabSz="914400" rtl="0" eaLnBrk="0" fontAlgn="base" latinLnBrk="0" hangingPunct="0">
              <a:lnSpc>
                <a:spcPct val="100000"/>
              </a:lnSpc>
              <a:spcBef>
                <a:spcPts val="0"/>
              </a:spcBef>
              <a:spcAft>
                <a:spcPts val="1200"/>
              </a:spcAft>
              <a:buClrTx/>
              <a:buSzTx/>
              <a:buFont typeface="Arial"/>
              <a:buChar char="•"/>
              <a:tabLst/>
              <a:defRPr/>
            </a:pPr>
            <a:r>
              <a:rPr kumimoji="0" lang="en-US" sz="1200" b="0" i="0" u="none" strike="noStrike" kern="1200" cap="none" spc="0" normalizeH="0" baseline="0" noProof="0" dirty="0" smtClean="0">
                <a:ln>
                  <a:noFill/>
                </a:ln>
                <a:solidFill>
                  <a:srgbClr val="58595B"/>
                </a:solidFill>
                <a:effectLst/>
                <a:uLnTx/>
                <a:uFillTx/>
                <a:latin typeface="Arial" pitchFamily="34" charset="0"/>
                <a:ea typeface="Arial" charset="0"/>
                <a:cs typeface="Arial" pitchFamily="34" charset="0"/>
              </a:rPr>
              <a:t>Fourth level</a:t>
            </a:r>
          </a:p>
        </p:txBody>
      </p:sp>
      <p:sp>
        <p:nvSpPr>
          <p:cNvPr id="198" name="Title 1"/>
          <p:cNvSpPr>
            <a:spLocks noGrp="1"/>
          </p:cNvSpPr>
          <p:nvPr>
            <p:ph type="title"/>
          </p:nvPr>
        </p:nvSpPr>
        <p:spPr>
          <a:xfrm>
            <a:off x="719134" y="0"/>
            <a:ext cx="6291266" cy="1079499"/>
          </a:xfrm>
        </p:spPr>
        <p:txBody>
          <a:bodyPr/>
          <a:lstStyle/>
          <a:p>
            <a:r>
              <a:rPr lang="en-GB" dirty="0" smtClean="0"/>
              <a:t>Click to edit Master title style</a:t>
            </a:r>
            <a:endParaRPr lang="en-US" dirty="0"/>
          </a:p>
        </p:txBody>
      </p:sp>
      <p:cxnSp>
        <p:nvCxnSpPr>
          <p:cNvPr id="199" name="Straight Connector 198"/>
          <p:cNvCxnSpPr/>
          <p:nvPr userDrawn="1"/>
        </p:nvCxnSpPr>
        <p:spPr bwMode="auto">
          <a:xfrm>
            <a:off x="-3083" y="1079500"/>
            <a:ext cx="9144000" cy="0"/>
          </a:xfrm>
          <a:prstGeom prst="line">
            <a:avLst/>
          </a:prstGeom>
          <a:ln w="3175"/>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028141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200"/>
                                        <p:tgtEl>
                                          <p:spTgt spid="17"/>
                                        </p:tgtEl>
                                      </p:cBhvr>
                                    </p:animEffect>
                                  </p:childTnLst>
                                </p:cTn>
                              </p:par>
                            </p:childTnLst>
                          </p:cTn>
                        </p:par>
                        <p:par>
                          <p:cTn id="8" fill="hold">
                            <p:stCondLst>
                              <p:cond delay="200"/>
                            </p:stCondLst>
                            <p:childTnLst>
                              <p:par>
                                <p:cTn id="9" presetID="10" presetClass="entr" presetSubtype="0"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fade">
                                      <p:cBhvr>
                                        <p:cTn id="11" dur="200"/>
                                        <p:tgtEl>
                                          <p:spTgt spid="18"/>
                                        </p:tgtEl>
                                      </p:cBhvr>
                                    </p:animEffect>
                                  </p:childTnLst>
                                </p:cTn>
                              </p:par>
                            </p:childTnLst>
                          </p:cTn>
                        </p:par>
                        <p:par>
                          <p:cTn id="12" fill="hold">
                            <p:stCondLst>
                              <p:cond delay="400"/>
                            </p:stCondLst>
                            <p:childTnLst>
                              <p:par>
                                <p:cTn id="13" presetID="10" presetClass="entr" presetSubtype="0" fill="hold" grpId="0" nodeType="afterEffect">
                                  <p:stCondLst>
                                    <p:cond delay="0"/>
                                  </p:stCondLst>
                                  <p:childTnLst>
                                    <p:set>
                                      <p:cBhvr>
                                        <p:cTn id="14" dur="1" fill="hold">
                                          <p:stCondLst>
                                            <p:cond delay="0"/>
                                          </p:stCondLst>
                                        </p:cTn>
                                        <p:tgtEl>
                                          <p:spTgt spid="21"/>
                                        </p:tgtEl>
                                        <p:attrNameLst>
                                          <p:attrName>style.visibility</p:attrName>
                                        </p:attrNameLst>
                                      </p:cBhvr>
                                      <p:to>
                                        <p:strVal val="visible"/>
                                      </p:to>
                                    </p:set>
                                    <p:animEffect transition="in" filter="fade">
                                      <p:cBhvr>
                                        <p:cTn id="15" dur="200"/>
                                        <p:tgtEl>
                                          <p:spTgt spid="21"/>
                                        </p:tgtEl>
                                      </p:cBhvr>
                                    </p:animEffect>
                                  </p:childTnLst>
                                </p:cTn>
                              </p:par>
                            </p:childTnLst>
                          </p:cTn>
                        </p:par>
                        <p:par>
                          <p:cTn id="16" fill="hold">
                            <p:stCondLst>
                              <p:cond delay="600"/>
                            </p:stCondLst>
                            <p:childTnLst>
                              <p:par>
                                <p:cTn id="17" presetID="10" presetClass="entr" presetSubtype="0" fill="hold" grpId="0" nodeType="afterEffect">
                                  <p:stCondLst>
                                    <p:cond delay="0"/>
                                  </p:stCondLst>
                                  <p:childTnLst>
                                    <p:set>
                                      <p:cBhvr>
                                        <p:cTn id="18" dur="1" fill="hold">
                                          <p:stCondLst>
                                            <p:cond delay="0"/>
                                          </p:stCondLst>
                                        </p:cTn>
                                        <p:tgtEl>
                                          <p:spTgt spid="24"/>
                                        </p:tgtEl>
                                        <p:attrNameLst>
                                          <p:attrName>style.visibility</p:attrName>
                                        </p:attrNameLst>
                                      </p:cBhvr>
                                      <p:to>
                                        <p:strVal val="visible"/>
                                      </p:to>
                                    </p:set>
                                    <p:animEffect transition="in" filter="fade">
                                      <p:cBhvr>
                                        <p:cTn id="19" dur="200"/>
                                        <p:tgtEl>
                                          <p:spTgt spid="24"/>
                                        </p:tgtEl>
                                      </p:cBhvr>
                                    </p:animEffect>
                                  </p:childTnLst>
                                </p:cTn>
                              </p:par>
                            </p:childTnLst>
                          </p:cTn>
                        </p:par>
                        <p:par>
                          <p:cTn id="20" fill="hold">
                            <p:stCondLst>
                              <p:cond delay="800"/>
                            </p:stCondLst>
                            <p:childTnLst>
                              <p:par>
                                <p:cTn id="21" presetID="10" presetClass="entr" presetSubtype="0" fill="hold" grpId="0" nodeType="afterEffect">
                                  <p:stCondLst>
                                    <p:cond delay="0"/>
                                  </p:stCondLst>
                                  <p:childTnLst>
                                    <p:set>
                                      <p:cBhvr>
                                        <p:cTn id="22" dur="1" fill="hold">
                                          <p:stCondLst>
                                            <p:cond delay="0"/>
                                          </p:stCondLst>
                                        </p:cTn>
                                        <p:tgtEl>
                                          <p:spTgt spid="25"/>
                                        </p:tgtEl>
                                        <p:attrNameLst>
                                          <p:attrName>style.visibility</p:attrName>
                                        </p:attrNameLst>
                                      </p:cBhvr>
                                      <p:to>
                                        <p:strVal val="visible"/>
                                      </p:to>
                                    </p:set>
                                    <p:animEffect transition="in" filter="fade">
                                      <p:cBhvr>
                                        <p:cTn id="23" dur="200"/>
                                        <p:tgtEl>
                                          <p:spTgt spid="25"/>
                                        </p:tgtEl>
                                      </p:cBhvr>
                                    </p:animEffect>
                                  </p:childTnLst>
                                </p:cTn>
                              </p:par>
                            </p:childTnLst>
                          </p:cTn>
                        </p:par>
                        <p:par>
                          <p:cTn id="24" fill="hold">
                            <p:stCondLst>
                              <p:cond delay="1000"/>
                            </p:stCondLst>
                            <p:childTnLst>
                              <p:par>
                                <p:cTn id="25" presetID="10" presetClass="entr" presetSubtype="0" fill="hold" grpId="0" nodeType="afterEffect">
                                  <p:stCondLst>
                                    <p:cond delay="0"/>
                                  </p:stCondLst>
                                  <p:childTnLst>
                                    <p:set>
                                      <p:cBhvr>
                                        <p:cTn id="26" dur="1" fill="hold">
                                          <p:stCondLst>
                                            <p:cond delay="0"/>
                                          </p:stCondLst>
                                        </p:cTn>
                                        <p:tgtEl>
                                          <p:spTgt spid="26"/>
                                        </p:tgtEl>
                                        <p:attrNameLst>
                                          <p:attrName>style.visibility</p:attrName>
                                        </p:attrNameLst>
                                      </p:cBhvr>
                                      <p:to>
                                        <p:strVal val="visible"/>
                                      </p:to>
                                    </p:set>
                                    <p:animEffect transition="in" filter="fade">
                                      <p:cBhvr>
                                        <p:cTn id="27" dur="200"/>
                                        <p:tgtEl>
                                          <p:spTgt spid="26"/>
                                        </p:tgtEl>
                                      </p:cBhvr>
                                    </p:animEffect>
                                  </p:childTnLst>
                                </p:cTn>
                              </p:par>
                            </p:childTnLst>
                          </p:cTn>
                        </p:par>
                        <p:par>
                          <p:cTn id="28" fill="hold">
                            <p:stCondLst>
                              <p:cond delay="1200"/>
                            </p:stCondLst>
                            <p:childTnLst>
                              <p:par>
                                <p:cTn id="29" presetID="10" presetClass="entr" presetSubtype="0" fill="hold" grpId="0" nodeType="afterEffect">
                                  <p:stCondLst>
                                    <p:cond delay="0"/>
                                  </p:stCondLst>
                                  <p:childTnLst>
                                    <p:set>
                                      <p:cBhvr>
                                        <p:cTn id="30" dur="1" fill="hold">
                                          <p:stCondLst>
                                            <p:cond delay="0"/>
                                          </p:stCondLst>
                                        </p:cTn>
                                        <p:tgtEl>
                                          <p:spTgt spid="32"/>
                                        </p:tgtEl>
                                        <p:attrNameLst>
                                          <p:attrName>style.visibility</p:attrName>
                                        </p:attrNameLst>
                                      </p:cBhvr>
                                      <p:to>
                                        <p:strVal val="visible"/>
                                      </p:to>
                                    </p:set>
                                    <p:animEffect transition="in" filter="fade">
                                      <p:cBhvr>
                                        <p:cTn id="31" dur="200"/>
                                        <p:tgtEl>
                                          <p:spTgt spid="32"/>
                                        </p:tgtEl>
                                      </p:cBhvr>
                                    </p:animEffect>
                                  </p:childTnLst>
                                </p:cTn>
                              </p:par>
                            </p:childTnLst>
                          </p:cTn>
                        </p:par>
                        <p:par>
                          <p:cTn id="32" fill="hold">
                            <p:stCondLst>
                              <p:cond delay="1400"/>
                            </p:stCondLst>
                            <p:childTnLst>
                              <p:par>
                                <p:cTn id="33" presetID="10" presetClass="entr" presetSubtype="0" fill="hold" grpId="0" nodeType="afterEffect">
                                  <p:stCondLst>
                                    <p:cond delay="0"/>
                                  </p:stCondLst>
                                  <p:childTnLst>
                                    <p:set>
                                      <p:cBhvr>
                                        <p:cTn id="34" dur="1" fill="hold">
                                          <p:stCondLst>
                                            <p:cond delay="0"/>
                                          </p:stCondLst>
                                        </p:cTn>
                                        <p:tgtEl>
                                          <p:spTgt spid="38"/>
                                        </p:tgtEl>
                                        <p:attrNameLst>
                                          <p:attrName>style.visibility</p:attrName>
                                        </p:attrNameLst>
                                      </p:cBhvr>
                                      <p:to>
                                        <p:strVal val="visible"/>
                                      </p:to>
                                    </p:set>
                                    <p:animEffect transition="in" filter="fade">
                                      <p:cBhvr>
                                        <p:cTn id="35" dur="200"/>
                                        <p:tgtEl>
                                          <p:spTgt spid="38"/>
                                        </p:tgtEl>
                                      </p:cBhvr>
                                    </p:animEffect>
                                  </p:childTnLst>
                                </p:cTn>
                              </p:par>
                            </p:childTnLst>
                          </p:cTn>
                        </p:par>
                        <p:par>
                          <p:cTn id="36" fill="hold">
                            <p:stCondLst>
                              <p:cond delay="1600"/>
                            </p:stCondLst>
                            <p:childTnLst>
                              <p:par>
                                <p:cTn id="37" presetID="10" presetClass="entr" presetSubtype="0" fill="hold" grpId="0" nodeType="afterEffect">
                                  <p:stCondLst>
                                    <p:cond delay="0"/>
                                  </p:stCondLst>
                                  <p:childTnLst>
                                    <p:set>
                                      <p:cBhvr>
                                        <p:cTn id="38" dur="1" fill="hold">
                                          <p:stCondLst>
                                            <p:cond delay="0"/>
                                          </p:stCondLst>
                                        </p:cTn>
                                        <p:tgtEl>
                                          <p:spTgt spid="40"/>
                                        </p:tgtEl>
                                        <p:attrNameLst>
                                          <p:attrName>style.visibility</p:attrName>
                                        </p:attrNameLst>
                                      </p:cBhvr>
                                      <p:to>
                                        <p:strVal val="visible"/>
                                      </p:to>
                                    </p:set>
                                    <p:animEffect transition="in" filter="fade">
                                      <p:cBhvr>
                                        <p:cTn id="39" dur="200"/>
                                        <p:tgtEl>
                                          <p:spTgt spid="40"/>
                                        </p:tgtEl>
                                      </p:cBhvr>
                                    </p:animEffect>
                                  </p:childTnLst>
                                </p:cTn>
                              </p:par>
                            </p:childTnLst>
                          </p:cTn>
                        </p:par>
                        <p:par>
                          <p:cTn id="40" fill="hold">
                            <p:stCondLst>
                              <p:cond delay="1800"/>
                            </p:stCondLst>
                            <p:childTnLst>
                              <p:par>
                                <p:cTn id="41" presetID="10" presetClass="entr" presetSubtype="0" fill="hold" grpId="0" nodeType="afterEffect">
                                  <p:stCondLst>
                                    <p:cond delay="0"/>
                                  </p:stCondLst>
                                  <p:childTnLst>
                                    <p:set>
                                      <p:cBhvr>
                                        <p:cTn id="42" dur="1" fill="hold">
                                          <p:stCondLst>
                                            <p:cond delay="0"/>
                                          </p:stCondLst>
                                        </p:cTn>
                                        <p:tgtEl>
                                          <p:spTgt spid="42"/>
                                        </p:tgtEl>
                                        <p:attrNameLst>
                                          <p:attrName>style.visibility</p:attrName>
                                        </p:attrNameLst>
                                      </p:cBhvr>
                                      <p:to>
                                        <p:strVal val="visible"/>
                                      </p:to>
                                    </p:set>
                                    <p:animEffect transition="in" filter="fade">
                                      <p:cBhvr>
                                        <p:cTn id="43" dur="200"/>
                                        <p:tgtEl>
                                          <p:spTgt spid="42"/>
                                        </p:tgtEl>
                                      </p:cBhvr>
                                    </p:animEffect>
                                  </p:childTnLst>
                                </p:cTn>
                              </p:par>
                            </p:childTnLst>
                          </p:cTn>
                        </p:par>
                        <p:par>
                          <p:cTn id="44" fill="hold">
                            <p:stCondLst>
                              <p:cond delay="2000"/>
                            </p:stCondLst>
                            <p:childTnLst>
                              <p:par>
                                <p:cTn id="45" presetID="10" presetClass="entr" presetSubtype="0" fill="hold" grpId="0" nodeType="afterEffect">
                                  <p:stCondLst>
                                    <p:cond delay="0"/>
                                  </p:stCondLst>
                                  <p:childTnLst>
                                    <p:set>
                                      <p:cBhvr>
                                        <p:cTn id="46" dur="1" fill="hold">
                                          <p:stCondLst>
                                            <p:cond delay="0"/>
                                          </p:stCondLst>
                                        </p:cTn>
                                        <p:tgtEl>
                                          <p:spTgt spid="46"/>
                                        </p:tgtEl>
                                        <p:attrNameLst>
                                          <p:attrName>style.visibility</p:attrName>
                                        </p:attrNameLst>
                                      </p:cBhvr>
                                      <p:to>
                                        <p:strVal val="visible"/>
                                      </p:to>
                                    </p:set>
                                    <p:animEffect transition="in" filter="fade">
                                      <p:cBhvr>
                                        <p:cTn id="47" dur="200"/>
                                        <p:tgtEl>
                                          <p:spTgt spid="46"/>
                                        </p:tgtEl>
                                      </p:cBhvr>
                                    </p:animEffect>
                                  </p:childTnLst>
                                </p:cTn>
                              </p:par>
                            </p:childTnLst>
                          </p:cTn>
                        </p:par>
                        <p:par>
                          <p:cTn id="48" fill="hold">
                            <p:stCondLst>
                              <p:cond delay="2200"/>
                            </p:stCondLst>
                            <p:childTnLst>
                              <p:par>
                                <p:cTn id="49" presetID="10" presetClass="entr" presetSubtype="0" fill="hold" grpId="0" nodeType="afterEffect">
                                  <p:stCondLst>
                                    <p:cond delay="0"/>
                                  </p:stCondLst>
                                  <p:childTnLst>
                                    <p:set>
                                      <p:cBhvr>
                                        <p:cTn id="50" dur="1" fill="hold">
                                          <p:stCondLst>
                                            <p:cond delay="0"/>
                                          </p:stCondLst>
                                        </p:cTn>
                                        <p:tgtEl>
                                          <p:spTgt spid="53"/>
                                        </p:tgtEl>
                                        <p:attrNameLst>
                                          <p:attrName>style.visibility</p:attrName>
                                        </p:attrNameLst>
                                      </p:cBhvr>
                                      <p:to>
                                        <p:strVal val="visible"/>
                                      </p:to>
                                    </p:set>
                                    <p:animEffect transition="in" filter="fade">
                                      <p:cBhvr>
                                        <p:cTn id="51" dur="200"/>
                                        <p:tgtEl>
                                          <p:spTgt spid="53"/>
                                        </p:tgtEl>
                                      </p:cBhvr>
                                    </p:animEffect>
                                  </p:childTnLst>
                                </p:cTn>
                              </p:par>
                            </p:childTnLst>
                          </p:cTn>
                        </p:par>
                        <p:par>
                          <p:cTn id="52" fill="hold">
                            <p:stCondLst>
                              <p:cond delay="2400"/>
                            </p:stCondLst>
                            <p:childTnLst>
                              <p:par>
                                <p:cTn id="53" presetID="10" presetClass="entr" presetSubtype="0" fill="hold" grpId="0" nodeType="afterEffect">
                                  <p:stCondLst>
                                    <p:cond delay="0"/>
                                  </p:stCondLst>
                                  <p:childTnLst>
                                    <p:set>
                                      <p:cBhvr>
                                        <p:cTn id="54" dur="1" fill="hold">
                                          <p:stCondLst>
                                            <p:cond delay="0"/>
                                          </p:stCondLst>
                                        </p:cTn>
                                        <p:tgtEl>
                                          <p:spTgt spid="59"/>
                                        </p:tgtEl>
                                        <p:attrNameLst>
                                          <p:attrName>style.visibility</p:attrName>
                                        </p:attrNameLst>
                                      </p:cBhvr>
                                      <p:to>
                                        <p:strVal val="visible"/>
                                      </p:to>
                                    </p:set>
                                    <p:animEffect transition="in" filter="fade">
                                      <p:cBhvr>
                                        <p:cTn id="55" dur="200"/>
                                        <p:tgtEl>
                                          <p:spTgt spid="59"/>
                                        </p:tgtEl>
                                      </p:cBhvr>
                                    </p:animEffect>
                                  </p:childTnLst>
                                </p:cTn>
                              </p:par>
                            </p:childTnLst>
                          </p:cTn>
                        </p:par>
                        <p:par>
                          <p:cTn id="56" fill="hold">
                            <p:stCondLst>
                              <p:cond delay="2600"/>
                            </p:stCondLst>
                            <p:childTnLst>
                              <p:par>
                                <p:cTn id="57" presetID="10" presetClass="entr" presetSubtype="0" fill="hold" grpId="0" nodeType="afterEffect">
                                  <p:stCondLst>
                                    <p:cond delay="0"/>
                                  </p:stCondLst>
                                  <p:childTnLst>
                                    <p:set>
                                      <p:cBhvr>
                                        <p:cTn id="58" dur="1" fill="hold">
                                          <p:stCondLst>
                                            <p:cond delay="0"/>
                                          </p:stCondLst>
                                        </p:cTn>
                                        <p:tgtEl>
                                          <p:spTgt spid="62"/>
                                        </p:tgtEl>
                                        <p:attrNameLst>
                                          <p:attrName>style.visibility</p:attrName>
                                        </p:attrNameLst>
                                      </p:cBhvr>
                                      <p:to>
                                        <p:strVal val="visible"/>
                                      </p:to>
                                    </p:set>
                                    <p:animEffect transition="in" filter="fade">
                                      <p:cBhvr>
                                        <p:cTn id="59" dur="200"/>
                                        <p:tgtEl>
                                          <p:spTgt spid="62"/>
                                        </p:tgtEl>
                                      </p:cBhvr>
                                    </p:animEffect>
                                  </p:childTnLst>
                                </p:cTn>
                              </p:par>
                            </p:childTnLst>
                          </p:cTn>
                        </p:par>
                        <p:par>
                          <p:cTn id="60" fill="hold">
                            <p:stCondLst>
                              <p:cond delay="2800"/>
                            </p:stCondLst>
                            <p:childTnLst>
                              <p:par>
                                <p:cTn id="61" presetID="10" presetClass="entr" presetSubtype="0" fill="hold" grpId="0" nodeType="afterEffect">
                                  <p:stCondLst>
                                    <p:cond delay="0"/>
                                  </p:stCondLst>
                                  <p:childTnLst>
                                    <p:set>
                                      <p:cBhvr>
                                        <p:cTn id="62" dur="1" fill="hold">
                                          <p:stCondLst>
                                            <p:cond delay="0"/>
                                          </p:stCondLst>
                                        </p:cTn>
                                        <p:tgtEl>
                                          <p:spTgt spid="66"/>
                                        </p:tgtEl>
                                        <p:attrNameLst>
                                          <p:attrName>style.visibility</p:attrName>
                                        </p:attrNameLst>
                                      </p:cBhvr>
                                      <p:to>
                                        <p:strVal val="visible"/>
                                      </p:to>
                                    </p:set>
                                    <p:animEffect transition="in" filter="fade">
                                      <p:cBhvr>
                                        <p:cTn id="63" dur="200"/>
                                        <p:tgtEl>
                                          <p:spTgt spid="66"/>
                                        </p:tgtEl>
                                      </p:cBhvr>
                                    </p:animEffect>
                                  </p:childTnLst>
                                </p:cTn>
                              </p:par>
                            </p:childTnLst>
                          </p:cTn>
                        </p:par>
                        <p:par>
                          <p:cTn id="64" fill="hold">
                            <p:stCondLst>
                              <p:cond delay="3000"/>
                            </p:stCondLst>
                            <p:childTnLst>
                              <p:par>
                                <p:cTn id="65" presetID="10" presetClass="entr" presetSubtype="0" fill="hold" grpId="0" nodeType="afterEffect">
                                  <p:stCondLst>
                                    <p:cond delay="0"/>
                                  </p:stCondLst>
                                  <p:childTnLst>
                                    <p:set>
                                      <p:cBhvr>
                                        <p:cTn id="66" dur="1" fill="hold">
                                          <p:stCondLst>
                                            <p:cond delay="0"/>
                                          </p:stCondLst>
                                        </p:cTn>
                                        <p:tgtEl>
                                          <p:spTgt spid="51"/>
                                        </p:tgtEl>
                                        <p:attrNameLst>
                                          <p:attrName>style.visibility</p:attrName>
                                        </p:attrNameLst>
                                      </p:cBhvr>
                                      <p:to>
                                        <p:strVal val="visible"/>
                                      </p:to>
                                    </p:set>
                                    <p:animEffect transition="in" filter="fade">
                                      <p:cBhvr>
                                        <p:cTn id="67" dur="200"/>
                                        <p:tgtEl>
                                          <p:spTgt spid="51"/>
                                        </p:tgtEl>
                                      </p:cBhvr>
                                    </p:animEffect>
                                  </p:childTnLst>
                                </p:cTn>
                              </p:par>
                            </p:childTnLst>
                          </p:cTn>
                        </p:par>
                        <p:par>
                          <p:cTn id="68" fill="hold">
                            <p:stCondLst>
                              <p:cond delay="3200"/>
                            </p:stCondLst>
                            <p:childTnLst>
                              <p:par>
                                <p:cTn id="69" presetID="10" presetClass="entr" presetSubtype="0" fill="hold" grpId="0" nodeType="afterEffect">
                                  <p:stCondLst>
                                    <p:cond delay="0"/>
                                  </p:stCondLst>
                                  <p:childTnLst>
                                    <p:set>
                                      <p:cBhvr>
                                        <p:cTn id="70" dur="1" fill="hold">
                                          <p:stCondLst>
                                            <p:cond delay="0"/>
                                          </p:stCondLst>
                                        </p:cTn>
                                        <p:tgtEl>
                                          <p:spTgt spid="14"/>
                                        </p:tgtEl>
                                        <p:attrNameLst>
                                          <p:attrName>style.visibility</p:attrName>
                                        </p:attrNameLst>
                                      </p:cBhvr>
                                      <p:to>
                                        <p:strVal val="visible"/>
                                      </p:to>
                                    </p:set>
                                    <p:animEffect transition="in" filter="fade">
                                      <p:cBhvr>
                                        <p:cTn id="71" dur="200"/>
                                        <p:tgtEl>
                                          <p:spTgt spid="14"/>
                                        </p:tgtEl>
                                      </p:cBhvr>
                                    </p:animEffect>
                                  </p:childTnLst>
                                </p:cTn>
                              </p:par>
                            </p:childTnLst>
                          </p:cTn>
                        </p:par>
                        <p:par>
                          <p:cTn id="72" fill="hold">
                            <p:stCondLst>
                              <p:cond delay="3400"/>
                            </p:stCondLst>
                            <p:childTnLst>
                              <p:par>
                                <p:cTn id="73" presetID="10" presetClass="entr" presetSubtype="0" fill="hold" grpId="0" nodeType="afterEffect">
                                  <p:stCondLst>
                                    <p:cond delay="0"/>
                                  </p:stCondLst>
                                  <p:childTnLst>
                                    <p:set>
                                      <p:cBhvr>
                                        <p:cTn id="74" dur="1" fill="hold">
                                          <p:stCondLst>
                                            <p:cond delay="0"/>
                                          </p:stCondLst>
                                        </p:cTn>
                                        <p:tgtEl>
                                          <p:spTgt spid="11"/>
                                        </p:tgtEl>
                                        <p:attrNameLst>
                                          <p:attrName>style.visibility</p:attrName>
                                        </p:attrNameLst>
                                      </p:cBhvr>
                                      <p:to>
                                        <p:strVal val="visible"/>
                                      </p:to>
                                    </p:set>
                                    <p:animEffect transition="in" filter="fade">
                                      <p:cBhvr>
                                        <p:cTn id="75" dur="200"/>
                                        <p:tgtEl>
                                          <p:spTgt spid="11"/>
                                        </p:tgtEl>
                                      </p:cBhvr>
                                    </p:animEffect>
                                  </p:childTnLst>
                                </p:cTn>
                              </p:par>
                            </p:childTnLst>
                          </p:cTn>
                        </p:par>
                        <p:par>
                          <p:cTn id="76" fill="hold">
                            <p:stCondLst>
                              <p:cond delay="3600"/>
                            </p:stCondLst>
                            <p:childTnLst>
                              <p:par>
                                <p:cTn id="77" presetID="10" presetClass="entr" presetSubtype="0" fill="hold" grpId="0" nodeType="afterEffect">
                                  <p:stCondLst>
                                    <p:cond delay="0"/>
                                  </p:stCondLst>
                                  <p:childTnLst>
                                    <p:set>
                                      <p:cBhvr>
                                        <p:cTn id="78" dur="1" fill="hold">
                                          <p:stCondLst>
                                            <p:cond delay="0"/>
                                          </p:stCondLst>
                                        </p:cTn>
                                        <p:tgtEl>
                                          <p:spTgt spid="13"/>
                                        </p:tgtEl>
                                        <p:attrNameLst>
                                          <p:attrName>style.visibility</p:attrName>
                                        </p:attrNameLst>
                                      </p:cBhvr>
                                      <p:to>
                                        <p:strVal val="visible"/>
                                      </p:to>
                                    </p:set>
                                    <p:animEffect transition="in" filter="fade">
                                      <p:cBhvr>
                                        <p:cTn id="79" dur="200"/>
                                        <p:tgtEl>
                                          <p:spTgt spid="13"/>
                                        </p:tgtEl>
                                      </p:cBhvr>
                                    </p:animEffect>
                                  </p:childTnLst>
                                </p:cTn>
                              </p:par>
                            </p:childTnLst>
                          </p:cTn>
                        </p:par>
                        <p:par>
                          <p:cTn id="80" fill="hold">
                            <p:stCondLst>
                              <p:cond delay="3800"/>
                            </p:stCondLst>
                            <p:childTnLst>
                              <p:par>
                                <p:cTn id="81" presetID="10" presetClass="entr" presetSubtype="0" fill="hold" grpId="0" nodeType="afterEffect">
                                  <p:stCondLst>
                                    <p:cond delay="0"/>
                                  </p:stCondLst>
                                  <p:childTnLst>
                                    <p:set>
                                      <p:cBhvr>
                                        <p:cTn id="82" dur="1" fill="hold">
                                          <p:stCondLst>
                                            <p:cond delay="0"/>
                                          </p:stCondLst>
                                        </p:cTn>
                                        <p:tgtEl>
                                          <p:spTgt spid="15"/>
                                        </p:tgtEl>
                                        <p:attrNameLst>
                                          <p:attrName>style.visibility</p:attrName>
                                        </p:attrNameLst>
                                      </p:cBhvr>
                                      <p:to>
                                        <p:strVal val="visible"/>
                                      </p:to>
                                    </p:set>
                                    <p:animEffect transition="in" filter="fade">
                                      <p:cBhvr>
                                        <p:cTn id="83" dur="200"/>
                                        <p:tgtEl>
                                          <p:spTgt spid="15"/>
                                        </p:tgtEl>
                                      </p:cBhvr>
                                    </p:animEffect>
                                  </p:childTnLst>
                                </p:cTn>
                              </p:par>
                            </p:childTnLst>
                          </p:cTn>
                        </p:par>
                        <p:par>
                          <p:cTn id="84" fill="hold">
                            <p:stCondLst>
                              <p:cond delay="4000"/>
                            </p:stCondLst>
                            <p:childTnLst>
                              <p:par>
                                <p:cTn id="85" presetID="10" presetClass="entr" presetSubtype="0" fill="hold" grpId="0" nodeType="afterEffect">
                                  <p:stCondLst>
                                    <p:cond delay="0"/>
                                  </p:stCondLst>
                                  <p:childTnLst>
                                    <p:set>
                                      <p:cBhvr>
                                        <p:cTn id="86" dur="1" fill="hold">
                                          <p:stCondLst>
                                            <p:cond delay="0"/>
                                          </p:stCondLst>
                                        </p:cTn>
                                        <p:tgtEl>
                                          <p:spTgt spid="20"/>
                                        </p:tgtEl>
                                        <p:attrNameLst>
                                          <p:attrName>style.visibility</p:attrName>
                                        </p:attrNameLst>
                                      </p:cBhvr>
                                      <p:to>
                                        <p:strVal val="visible"/>
                                      </p:to>
                                    </p:set>
                                    <p:animEffect transition="in" filter="fade">
                                      <p:cBhvr>
                                        <p:cTn id="87" dur="200"/>
                                        <p:tgtEl>
                                          <p:spTgt spid="20"/>
                                        </p:tgtEl>
                                      </p:cBhvr>
                                    </p:animEffect>
                                  </p:childTnLst>
                                </p:cTn>
                              </p:par>
                            </p:childTnLst>
                          </p:cTn>
                        </p:par>
                        <p:par>
                          <p:cTn id="88" fill="hold">
                            <p:stCondLst>
                              <p:cond delay="4200"/>
                            </p:stCondLst>
                            <p:childTnLst>
                              <p:par>
                                <p:cTn id="89" presetID="10" presetClass="entr" presetSubtype="0" fill="hold" grpId="0" nodeType="afterEffect">
                                  <p:stCondLst>
                                    <p:cond delay="0"/>
                                  </p:stCondLst>
                                  <p:childTnLst>
                                    <p:set>
                                      <p:cBhvr>
                                        <p:cTn id="90" dur="1" fill="hold">
                                          <p:stCondLst>
                                            <p:cond delay="0"/>
                                          </p:stCondLst>
                                        </p:cTn>
                                        <p:tgtEl>
                                          <p:spTgt spid="22"/>
                                        </p:tgtEl>
                                        <p:attrNameLst>
                                          <p:attrName>style.visibility</p:attrName>
                                        </p:attrNameLst>
                                      </p:cBhvr>
                                      <p:to>
                                        <p:strVal val="visible"/>
                                      </p:to>
                                    </p:set>
                                    <p:animEffect transition="in" filter="fade">
                                      <p:cBhvr>
                                        <p:cTn id="91" dur="200"/>
                                        <p:tgtEl>
                                          <p:spTgt spid="22"/>
                                        </p:tgtEl>
                                      </p:cBhvr>
                                    </p:animEffect>
                                  </p:childTnLst>
                                </p:cTn>
                              </p:par>
                            </p:childTnLst>
                          </p:cTn>
                        </p:par>
                        <p:par>
                          <p:cTn id="92" fill="hold">
                            <p:stCondLst>
                              <p:cond delay="4400"/>
                            </p:stCondLst>
                            <p:childTnLst>
                              <p:par>
                                <p:cTn id="93" presetID="10" presetClass="entr" presetSubtype="0" fill="hold" grpId="0" nodeType="afterEffect">
                                  <p:stCondLst>
                                    <p:cond delay="0"/>
                                  </p:stCondLst>
                                  <p:childTnLst>
                                    <p:set>
                                      <p:cBhvr>
                                        <p:cTn id="94" dur="1" fill="hold">
                                          <p:stCondLst>
                                            <p:cond delay="0"/>
                                          </p:stCondLst>
                                        </p:cTn>
                                        <p:tgtEl>
                                          <p:spTgt spid="55"/>
                                        </p:tgtEl>
                                        <p:attrNameLst>
                                          <p:attrName>style.visibility</p:attrName>
                                        </p:attrNameLst>
                                      </p:cBhvr>
                                      <p:to>
                                        <p:strVal val="visible"/>
                                      </p:to>
                                    </p:set>
                                    <p:animEffect transition="in" filter="fade">
                                      <p:cBhvr>
                                        <p:cTn id="95" dur="200"/>
                                        <p:tgtEl>
                                          <p:spTgt spid="55"/>
                                        </p:tgtEl>
                                      </p:cBhvr>
                                    </p:animEffect>
                                  </p:childTnLst>
                                </p:cTn>
                              </p:par>
                            </p:childTnLst>
                          </p:cTn>
                        </p:par>
                        <p:par>
                          <p:cTn id="96" fill="hold">
                            <p:stCondLst>
                              <p:cond delay="4600"/>
                            </p:stCondLst>
                            <p:childTnLst>
                              <p:par>
                                <p:cTn id="97" presetID="10" presetClass="entr" presetSubtype="0" fill="hold" grpId="0" nodeType="afterEffect">
                                  <p:stCondLst>
                                    <p:cond delay="0"/>
                                  </p:stCondLst>
                                  <p:childTnLst>
                                    <p:set>
                                      <p:cBhvr>
                                        <p:cTn id="98" dur="1" fill="hold">
                                          <p:stCondLst>
                                            <p:cond delay="0"/>
                                          </p:stCondLst>
                                        </p:cTn>
                                        <p:tgtEl>
                                          <p:spTgt spid="31"/>
                                        </p:tgtEl>
                                        <p:attrNameLst>
                                          <p:attrName>style.visibility</p:attrName>
                                        </p:attrNameLst>
                                      </p:cBhvr>
                                      <p:to>
                                        <p:strVal val="visible"/>
                                      </p:to>
                                    </p:set>
                                    <p:animEffect transition="in" filter="fade">
                                      <p:cBhvr>
                                        <p:cTn id="99" dur="200"/>
                                        <p:tgtEl>
                                          <p:spTgt spid="31"/>
                                        </p:tgtEl>
                                      </p:cBhvr>
                                    </p:animEffect>
                                  </p:childTnLst>
                                </p:cTn>
                              </p:par>
                            </p:childTnLst>
                          </p:cTn>
                        </p:par>
                        <p:par>
                          <p:cTn id="100" fill="hold">
                            <p:stCondLst>
                              <p:cond delay="4800"/>
                            </p:stCondLst>
                            <p:childTnLst>
                              <p:par>
                                <p:cTn id="101" presetID="10" presetClass="entr" presetSubtype="0" fill="hold" grpId="0" nodeType="afterEffect">
                                  <p:stCondLst>
                                    <p:cond delay="0"/>
                                  </p:stCondLst>
                                  <p:childTnLst>
                                    <p:set>
                                      <p:cBhvr>
                                        <p:cTn id="102" dur="1" fill="hold">
                                          <p:stCondLst>
                                            <p:cond delay="0"/>
                                          </p:stCondLst>
                                        </p:cTn>
                                        <p:tgtEl>
                                          <p:spTgt spid="33"/>
                                        </p:tgtEl>
                                        <p:attrNameLst>
                                          <p:attrName>style.visibility</p:attrName>
                                        </p:attrNameLst>
                                      </p:cBhvr>
                                      <p:to>
                                        <p:strVal val="visible"/>
                                      </p:to>
                                    </p:set>
                                    <p:animEffect transition="in" filter="fade">
                                      <p:cBhvr>
                                        <p:cTn id="103" dur="200"/>
                                        <p:tgtEl>
                                          <p:spTgt spid="33"/>
                                        </p:tgtEl>
                                      </p:cBhvr>
                                    </p:animEffect>
                                  </p:childTnLst>
                                </p:cTn>
                              </p:par>
                            </p:childTnLst>
                          </p:cTn>
                        </p:par>
                        <p:par>
                          <p:cTn id="104" fill="hold">
                            <p:stCondLst>
                              <p:cond delay="5000"/>
                            </p:stCondLst>
                            <p:childTnLst>
                              <p:par>
                                <p:cTn id="105" presetID="10" presetClass="entr" presetSubtype="0" fill="hold" grpId="0" nodeType="afterEffect">
                                  <p:stCondLst>
                                    <p:cond delay="0"/>
                                  </p:stCondLst>
                                  <p:childTnLst>
                                    <p:set>
                                      <p:cBhvr>
                                        <p:cTn id="106" dur="1" fill="hold">
                                          <p:stCondLst>
                                            <p:cond delay="0"/>
                                          </p:stCondLst>
                                        </p:cTn>
                                        <p:tgtEl>
                                          <p:spTgt spid="37"/>
                                        </p:tgtEl>
                                        <p:attrNameLst>
                                          <p:attrName>style.visibility</p:attrName>
                                        </p:attrNameLst>
                                      </p:cBhvr>
                                      <p:to>
                                        <p:strVal val="visible"/>
                                      </p:to>
                                    </p:set>
                                    <p:animEffect transition="in" filter="fade">
                                      <p:cBhvr>
                                        <p:cTn id="107" dur="200"/>
                                        <p:tgtEl>
                                          <p:spTgt spid="37"/>
                                        </p:tgtEl>
                                      </p:cBhvr>
                                    </p:animEffect>
                                  </p:childTnLst>
                                </p:cTn>
                              </p:par>
                            </p:childTnLst>
                          </p:cTn>
                        </p:par>
                        <p:par>
                          <p:cTn id="108" fill="hold">
                            <p:stCondLst>
                              <p:cond delay="5200"/>
                            </p:stCondLst>
                            <p:childTnLst>
                              <p:par>
                                <p:cTn id="109" presetID="10" presetClass="entr" presetSubtype="0" fill="hold" grpId="0" nodeType="afterEffect">
                                  <p:stCondLst>
                                    <p:cond delay="0"/>
                                  </p:stCondLst>
                                  <p:childTnLst>
                                    <p:set>
                                      <p:cBhvr>
                                        <p:cTn id="110" dur="1" fill="hold">
                                          <p:stCondLst>
                                            <p:cond delay="0"/>
                                          </p:stCondLst>
                                        </p:cTn>
                                        <p:tgtEl>
                                          <p:spTgt spid="75"/>
                                        </p:tgtEl>
                                        <p:attrNameLst>
                                          <p:attrName>style.visibility</p:attrName>
                                        </p:attrNameLst>
                                      </p:cBhvr>
                                      <p:to>
                                        <p:strVal val="visible"/>
                                      </p:to>
                                    </p:set>
                                    <p:animEffect transition="in" filter="fade">
                                      <p:cBhvr>
                                        <p:cTn id="111" dur="200"/>
                                        <p:tgtEl>
                                          <p:spTgt spid="75"/>
                                        </p:tgtEl>
                                      </p:cBhvr>
                                    </p:animEffect>
                                  </p:childTnLst>
                                </p:cTn>
                              </p:par>
                            </p:childTnLst>
                          </p:cTn>
                        </p:par>
                        <p:par>
                          <p:cTn id="112" fill="hold">
                            <p:stCondLst>
                              <p:cond delay="5400"/>
                            </p:stCondLst>
                            <p:childTnLst>
                              <p:par>
                                <p:cTn id="113" presetID="10" presetClass="entr" presetSubtype="0" fill="hold" grpId="0" nodeType="afterEffect">
                                  <p:stCondLst>
                                    <p:cond delay="0"/>
                                  </p:stCondLst>
                                  <p:childTnLst>
                                    <p:set>
                                      <p:cBhvr>
                                        <p:cTn id="114" dur="1" fill="hold">
                                          <p:stCondLst>
                                            <p:cond delay="0"/>
                                          </p:stCondLst>
                                        </p:cTn>
                                        <p:tgtEl>
                                          <p:spTgt spid="78"/>
                                        </p:tgtEl>
                                        <p:attrNameLst>
                                          <p:attrName>style.visibility</p:attrName>
                                        </p:attrNameLst>
                                      </p:cBhvr>
                                      <p:to>
                                        <p:strVal val="visible"/>
                                      </p:to>
                                    </p:set>
                                    <p:animEffect transition="in" filter="fade">
                                      <p:cBhvr>
                                        <p:cTn id="115" dur="200"/>
                                        <p:tgtEl>
                                          <p:spTgt spid="78"/>
                                        </p:tgtEl>
                                      </p:cBhvr>
                                    </p:animEffect>
                                  </p:childTnLst>
                                </p:cTn>
                              </p:par>
                            </p:childTnLst>
                          </p:cTn>
                        </p:par>
                        <p:par>
                          <p:cTn id="116" fill="hold">
                            <p:stCondLst>
                              <p:cond delay="5600"/>
                            </p:stCondLst>
                            <p:childTnLst>
                              <p:par>
                                <p:cTn id="117" presetID="10" presetClass="entr" presetSubtype="0" fill="hold" grpId="0" nodeType="afterEffect">
                                  <p:stCondLst>
                                    <p:cond delay="0"/>
                                  </p:stCondLst>
                                  <p:childTnLst>
                                    <p:set>
                                      <p:cBhvr>
                                        <p:cTn id="118" dur="1" fill="hold">
                                          <p:stCondLst>
                                            <p:cond delay="0"/>
                                          </p:stCondLst>
                                        </p:cTn>
                                        <p:tgtEl>
                                          <p:spTgt spid="81"/>
                                        </p:tgtEl>
                                        <p:attrNameLst>
                                          <p:attrName>style.visibility</p:attrName>
                                        </p:attrNameLst>
                                      </p:cBhvr>
                                      <p:to>
                                        <p:strVal val="visible"/>
                                      </p:to>
                                    </p:set>
                                    <p:animEffect transition="in" filter="fade">
                                      <p:cBhvr>
                                        <p:cTn id="119" dur="200"/>
                                        <p:tgtEl>
                                          <p:spTgt spid="81"/>
                                        </p:tgtEl>
                                      </p:cBhvr>
                                    </p:animEffect>
                                  </p:childTnLst>
                                </p:cTn>
                              </p:par>
                            </p:childTnLst>
                          </p:cTn>
                        </p:par>
                        <p:par>
                          <p:cTn id="120" fill="hold">
                            <p:stCondLst>
                              <p:cond delay="5800"/>
                            </p:stCondLst>
                            <p:childTnLst>
                              <p:par>
                                <p:cTn id="121" presetID="10" presetClass="entr" presetSubtype="0" fill="hold" grpId="0" nodeType="afterEffect">
                                  <p:stCondLst>
                                    <p:cond delay="0"/>
                                  </p:stCondLst>
                                  <p:childTnLst>
                                    <p:set>
                                      <p:cBhvr>
                                        <p:cTn id="122" dur="1" fill="hold">
                                          <p:stCondLst>
                                            <p:cond delay="0"/>
                                          </p:stCondLst>
                                        </p:cTn>
                                        <p:tgtEl>
                                          <p:spTgt spid="93"/>
                                        </p:tgtEl>
                                        <p:attrNameLst>
                                          <p:attrName>style.visibility</p:attrName>
                                        </p:attrNameLst>
                                      </p:cBhvr>
                                      <p:to>
                                        <p:strVal val="visible"/>
                                      </p:to>
                                    </p:set>
                                    <p:animEffect transition="in" filter="fade">
                                      <p:cBhvr>
                                        <p:cTn id="123" dur="200"/>
                                        <p:tgtEl>
                                          <p:spTgt spid="93"/>
                                        </p:tgtEl>
                                      </p:cBhvr>
                                    </p:animEffect>
                                  </p:childTnLst>
                                </p:cTn>
                              </p:par>
                            </p:childTnLst>
                          </p:cTn>
                        </p:par>
                        <p:par>
                          <p:cTn id="124" fill="hold">
                            <p:stCondLst>
                              <p:cond delay="6000"/>
                            </p:stCondLst>
                            <p:childTnLst>
                              <p:par>
                                <p:cTn id="125" presetID="10" presetClass="entr" presetSubtype="0" fill="hold" grpId="0" nodeType="afterEffect">
                                  <p:stCondLst>
                                    <p:cond delay="0"/>
                                  </p:stCondLst>
                                  <p:childTnLst>
                                    <p:set>
                                      <p:cBhvr>
                                        <p:cTn id="126" dur="1" fill="hold">
                                          <p:stCondLst>
                                            <p:cond delay="0"/>
                                          </p:stCondLst>
                                        </p:cTn>
                                        <p:tgtEl>
                                          <p:spTgt spid="94"/>
                                        </p:tgtEl>
                                        <p:attrNameLst>
                                          <p:attrName>style.visibility</p:attrName>
                                        </p:attrNameLst>
                                      </p:cBhvr>
                                      <p:to>
                                        <p:strVal val="visible"/>
                                      </p:to>
                                    </p:set>
                                    <p:animEffect transition="in" filter="fade">
                                      <p:cBhvr>
                                        <p:cTn id="127" dur="200"/>
                                        <p:tgtEl>
                                          <p:spTgt spid="94"/>
                                        </p:tgtEl>
                                      </p:cBhvr>
                                    </p:animEffect>
                                  </p:childTnLst>
                                </p:cTn>
                              </p:par>
                            </p:childTnLst>
                          </p:cTn>
                        </p:par>
                        <p:par>
                          <p:cTn id="128" fill="hold">
                            <p:stCondLst>
                              <p:cond delay="6200"/>
                            </p:stCondLst>
                            <p:childTnLst>
                              <p:par>
                                <p:cTn id="129" presetID="10" presetClass="entr" presetSubtype="0" fill="hold" grpId="0" nodeType="afterEffect">
                                  <p:stCondLst>
                                    <p:cond delay="0"/>
                                  </p:stCondLst>
                                  <p:childTnLst>
                                    <p:set>
                                      <p:cBhvr>
                                        <p:cTn id="130" dur="1" fill="hold">
                                          <p:stCondLst>
                                            <p:cond delay="0"/>
                                          </p:stCondLst>
                                        </p:cTn>
                                        <p:tgtEl>
                                          <p:spTgt spid="95"/>
                                        </p:tgtEl>
                                        <p:attrNameLst>
                                          <p:attrName>style.visibility</p:attrName>
                                        </p:attrNameLst>
                                      </p:cBhvr>
                                      <p:to>
                                        <p:strVal val="visible"/>
                                      </p:to>
                                    </p:set>
                                    <p:animEffect transition="in" filter="fade">
                                      <p:cBhvr>
                                        <p:cTn id="131" dur="200"/>
                                        <p:tgtEl>
                                          <p:spTgt spid="95"/>
                                        </p:tgtEl>
                                      </p:cBhvr>
                                    </p:animEffect>
                                  </p:childTnLst>
                                </p:cTn>
                              </p:par>
                            </p:childTnLst>
                          </p:cTn>
                        </p:par>
                        <p:par>
                          <p:cTn id="132" fill="hold">
                            <p:stCondLst>
                              <p:cond delay="6400"/>
                            </p:stCondLst>
                            <p:childTnLst>
                              <p:par>
                                <p:cTn id="133" presetID="10" presetClass="entr" presetSubtype="0" fill="hold" grpId="0" nodeType="afterEffect">
                                  <p:stCondLst>
                                    <p:cond delay="0"/>
                                  </p:stCondLst>
                                  <p:childTnLst>
                                    <p:set>
                                      <p:cBhvr>
                                        <p:cTn id="134" dur="1" fill="hold">
                                          <p:stCondLst>
                                            <p:cond delay="0"/>
                                          </p:stCondLst>
                                        </p:cTn>
                                        <p:tgtEl>
                                          <p:spTgt spid="96"/>
                                        </p:tgtEl>
                                        <p:attrNameLst>
                                          <p:attrName>style.visibility</p:attrName>
                                        </p:attrNameLst>
                                      </p:cBhvr>
                                      <p:to>
                                        <p:strVal val="visible"/>
                                      </p:to>
                                    </p:set>
                                    <p:animEffect transition="in" filter="fade">
                                      <p:cBhvr>
                                        <p:cTn id="135" dur="200"/>
                                        <p:tgtEl>
                                          <p:spTgt spid="96"/>
                                        </p:tgtEl>
                                      </p:cBhvr>
                                    </p:animEffect>
                                  </p:childTnLst>
                                </p:cTn>
                              </p:par>
                            </p:childTnLst>
                          </p:cTn>
                        </p:par>
                        <p:par>
                          <p:cTn id="136" fill="hold">
                            <p:stCondLst>
                              <p:cond delay="6600"/>
                            </p:stCondLst>
                            <p:childTnLst>
                              <p:par>
                                <p:cTn id="137" presetID="10" presetClass="entr" presetSubtype="0" fill="hold" grpId="0" nodeType="afterEffect">
                                  <p:stCondLst>
                                    <p:cond delay="0"/>
                                  </p:stCondLst>
                                  <p:childTnLst>
                                    <p:set>
                                      <p:cBhvr>
                                        <p:cTn id="138" dur="1" fill="hold">
                                          <p:stCondLst>
                                            <p:cond delay="0"/>
                                          </p:stCondLst>
                                        </p:cTn>
                                        <p:tgtEl>
                                          <p:spTgt spid="107"/>
                                        </p:tgtEl>
                                        <p:attrNameLst>
                                          <p:attrName>style.visibility</p:attrName>
                                        </p:attrNameLst>
                                      </p:cBhvr>
                                      <p:to>
                                        <p:strVal val="visible"/>
                                      </p:to>
                                    </p:set>
                                    <p:animEffect transition="in" filter="fade">
                                      <p:cBhvr>
                                        <p:cTn id="139" dur="200"/>
                                        <p:tgtEl>
                                          <p:spTgt spid="107"/>
                                        </p:tgtEl>
                                      </p:cBhvr>
                                    </p:animEffect>
                                  </p:childTnLst>
                                </p:cTn>
                              </p:par>
                            </p:childTnLst>
                          </p:cTn>
                        </p:par>
                        <p:par>
                          <p:cTn id="140" fill="hold">
                            <p:stCondLst>
                              <p:cond delay="6800"/>
                            </p:stCondLst>
                            <p:childTnLst>
                              <p:par>
                                <p:cTn id="141" presetID="10" presetClass="entr" presetSubtype="0" fill="hold" grpId="0" nodeType="afterEffect">
                                  <p:stCondLst>
                                    <p:cond delay="0"/>
                                  </p:stCondLst>
                                  <p:childTnLst>
                                    <p:set>
                                      <p:cBhvr>
                                        <p:cTn id="142" dur="1" fill="hold">
                                          <p:stCondLst>
                                            <p:cond delay="0"/>
                                          </p:stCondLst>
                                        </p:cTn>
                                        <p:tgtEl>
                                          <p:spTgt spid="110"/>
                                        </p:tgtEl>
                                        <p:attrNameLst>
                                          <p:attrName>style.visibility</p:attrName>
                                        </p:attrNameLst>
                                      </p:cBhvr>
                                      <p:to>
                                        <p:strVal val="visible"/>
                                      </p:to>
                                    </p:set>
                                    <p:animEffect transition="in" filter="fade">
                                      <p:cBhvr>
                                        <p:cTn id="143" dur="200"/>
                                        <p:tgtEl>
                                          <p:spTgt spid="110"/>
                                        </p:tgtEl>
                                      </p:cBhvr>
                                    </p:animEffect>
                                  </p:childTnLst>
                                </p:cTn>
                              </p:par>
                            </p:childTnLst>
                          </p:cTn>
                        </p:par>
                        <p:par>
                          <p:cTn id="144" fill="hold">
                            <p:stCondLst>
                              <p:cond delay="7000"/>
                            </p:stCondLst>
                            <p:childTnLst>
                              <p:par>
                                <p:cTn id="145" presetID="10" presetClass="entr" presetSubtype="0" fill="hold" grpId="0" nodeType="afterEffect">
                                  <p:stCondLst>
                                    <p:cond delay="0"/>
                                  </p:stCondLst>
                                  <p:childTnLst>
                                    <p:set>
                                      <p:cBhvr>
                                        <p:cTn id="146" dur="1" fill="hold">
                                          <p:stCondLst>
                                            <p:cond delay="0"/>
                                          </p:stCondLst>
                                        </p:cTn>
                                        <p:tgtEl>
                                          <p:spTgt spid="111"/>
                                        </p:tgtEl>
                                        <p:attrNameLst>
                                          <p:attrName>style.visibility</p:attrName>
                                        </p:attrNameLst>
                                      </p:cBhvr>
                                      <p:to>
                                        <p:strVal val="visible"/>
                                      </p:to>
                                    </p:set>
                                    <p:animEffect transition="in" filter="fade">
                                      <p:cBhvr>
                                        <p:cTn id="147" dur="200"/>
                                        <p:tgtEl>
                                          <p:spTgt spid="111"/>
                                        </p:tgtEl>
                                      </p:cBhvr>
                                    </p:animEffect>
                                  </p:childTnLst>
                                </p:cTn>
                              </p:par>
                            </p:childTnLst>
                          </p:cTn>
                        </p:par>
                        <p:par>
                          <p:cTn id="148" fill="hold">
                            <p:stCondLst>
                              <p:cond delay="7200"/>
                            </p:stCondLst>
                            <p:childTnLst>
                              <p:par>
                                <p:cTn id="149" presetID="10" presetClass="entr" presetSubtype="0" fill="hold" grpId="0" nodeType="afterEffect">
                                  <p:stCondLst>
                                    <p:cond delay="0"/>
                                  </p:stCondLst>
                                  <p:childTnLst>
                                    <p:set>
                                      <p:cBhvr>
                                        <p:cTn id="150" dur="1" fill="hold">
                                          <p:stCondLst>
                                            <p:cond delay="0"/>
                                          </p:stCondLst>
                                        </p:cTn>
                                        <p:tgtEl>
                                          <p:spTgt spid="112"/>
                                        </p:tgtEl>
                                        <p:attrNameLst>
                                          <p:attrName>style.visibility</p:attrName>
                                        </p:attrNameLst>
                                      </p:cBhvr>
                                      <p:to>
                                        <p:strVal val="visible"/>
                                      </p:to>
                                    </p:set>
                                    <p:animEffect transition="in" filter="fade">
                                      <p:cBhvr>
                                        <p:cTn id="151" dur="200"/>
                                        <p:tgtEl>
                                          <p:spTgt spid="112"/>
                                        </p:tgtEl>
                                      </p:cBhvr>
                                    </p:animEffect>
                                  </p:childTnLst>
                                </p:cTn>
                              </p:par>
                            </p:childTnLst>
                          </p:cTn>
                        </p:par>
                        <p:par>
                          <p:cTn id="152" fill="hold">
                            <p:stCondLst>
                              <p:cond delay="7400"/>
                            </p:stCondLst>
                            <p:childTnLst>
                              <p:par>
                                <p:cTn id="153" presetID="10" presetClass="entr" presetSubtype="0" fill="hold" grpId="0" nodeType="afterEffect">
                                  <p:stCondLst>
                                    <p:cond delay="0"/>
                                  </p:stCondLst>
                                  <p:childTnLst>
                                    <p:set>
                                      <p:cBhvr>
                                        <p:cTn id="154" dur="1" fill="hold">
                                          <p:stCondLst>
                                            <p:cond delay="0"/>
                                          </p:stCondLst>
                                        </p:cTn>
                                        <p:tgtEl>
                                          <p:spTgt spid="109"/>
                                        </p:tgtEl>
                                        <p:attrNameLst>
                                          <p:attrName>style.visibility</p:attrName>
                                        </p:attrNameLst>
                                      </p:cBhvr>
                                      <p:to>
                                        <p:strVal val="visible"/>
                                      </p:to>
                                    </p:set>
                                    <p:animEffect transition="in" filter="fade">
                                      <p:cBhvr>
                                        <p:cTn id="155" dur="200"/>
                                        <p:tgtEl>
                                          <p:spTgt spid="109"/>
                                        </p:tgtEl>
                                      </p:cBhvr>
                                    </p:animEffect>
                                  </p:childTnLst>
                                </p:cTn>
                              </p:par>
                            </p:childTnLst>
                          </p:cTn>
                        </p:par>
                        <p:par>
                          <p:cTn id="156" fill="hold">
                            <p:stCondLst>
                              <p:cond delay="7600"/>
                            </p:stCondLst>
                            <p:childTnLst>
                              <p:par>
                                <p:cTn id="157" presetID="10" presetClass="entr" presetSubtype="0" fill="hold" grpId="0" nodeType="afterEffect">
                                  <p:stCondLst>
                                    <p:cond delay="0"/>
                                  </p:stCondLst>
                                  <p:childTnLst>
                                    <p:set>
                                      <p:cBhvr>
                                        <p:cTn id="158" dur="1" fill="hold">
                                          <p:stCondLst>
                                            <p:cond delay="0"/>
                                          </p:stCondLst>
                                        </p:cTn>
                                        <p:tgtEl>
                                          <p:spTgt spid="115"/>
                                        </p:tgtEl>
                                        <p:attrNameLst>
                                          <p:attrName>style.visibility</p:attrName>
                                        </p:attrNameLst>
                                      </p:cBhvr>
                                      <p:to>
                                        <p:strVal val="visible"/>
                                      </p:to>
                                    </p:set>
                                    <p:animEffect transition="in" filter="fade">
                                      <p:cBhvr>
                                        <p:cTn id="159" dur="200"/>
                                        <p:tgtEl>
                                          <p:spTgt spid="115"/>
                                        </p:tgtEl>
                                      </p:cBhvr>
                                    </p:animEffect>
                                  </p:childTnLst>
                                </p:cTn>
                              </p:par>
                            </p:childTnLst>
                          </p:cTn>
                        </p:par>
                        <p:par>
                          <p:cTn id="160" fill="hold">
                            <p:stCondLst>
                              <p:cond delay="7800"/>
                            </p:stCondLst>
                            <p:childTnLst>
                              <p:par>
                                <p:cTn id="161" presetID="10" presetClass="entr" presetSubtype="0" fill="hold" grpId="0" nodeType="afterEffect">
                                  <p:stCondLst>
                                    <p:cond delay="0"/>
                                  </p:stCondLst>
                                  <p:childTnLst>
                                    <p:set>
                                      <p:cBhvr>
                                        <p:cTn id="162" dur="1" fill="hold">
                                          <p:stCondLst>
                                            <p:cond delay="0"/>
                                          </p:stCondLst>
                                        </p:cTn>
                                        <p:tgtEl>
                                          <p:spTgt spid="116"/>
                                        </p:tgtEl>
                                        <p:attrNameLst>
                                          <p:attrName>style.visibility</p:attrName>
                                        </p:attrNameLst>
                                      </p:cBhvr>
                                      <p:to>
                                        <p:strVal val="visible"/>
                                      </p:to>
                                    </p:set>
                                    <p:animEffect transition="in" filter="fade">
                                      <p:cBhvr>
                                        <p:cTn id="163" dur="200"/>
                                        <p:tgtEl>
                                          <p:spTgt spid="116"/>
                                        </p:tgtEl>
                                      </p:cBhvr>
                                    </p:animEffect>
                                  </p:childTnLst>
                                </p:cTn>
                              </p:par>
                            </p:childTnLst>
                          </p:cTn>
                        </p:par>
                        <p:par>
                          <p:cTn id="164" fill="hold">
                            <p:stCondLst>
                              <p:cond delay="8000"/>
                            </p:stCondLst>
                            <p:childTnLst>
                              <p:par>
                                <p:cTn id="165" presetID="10" presetClass="entr" presetSubtype="0" fill="hold" grpId="0" nodeType="afterEffect">
                                  <p:stCondLst>
                                    <p:cond delay="0"/>
                                  </p:stCondLst>
                                  <p:childTnLst>
                                    <p:set>
                                      <p:cBhvr>
                                        <p:cTn id="166" dur="1" fill="hold">
                                          <p:stCondLst>
                                            <p:cond delay="0"/>
                                          </p:stCondLst>
                                        </p:cTn>
                                        <p:tgtEl>
                                          <p:spTgt spid="117"/>
                                        </p:tgtEl>
                                        <p:attrNameLst>
                                          <p:attrName>style.visibility</p:attrName>
                                        </p:attrNameLst>
                                      </p:cBhvr>
                                      <p:to>
                                        <p:strVal val="visible"/>
                                      </p:to>
                                    </p:set>
                                    <p:animEffect transition="in" filter="fade">
                                      <p:cBhvr>
                                        <p:cTn id="167" dur="200"/>
                                        <p:tgtEl>
                                          <p:spTgt spid="117"/>
                                        </p:tgtEl>
                                      </p:cBhvr>
                                    </p:animEffect>
                                  </p:childTnLst>
                                </p:cTn>
                              </p:par>
                            </p:childTnLst>
                          </p:cTn>
                        </p:par>
                        <p:par>
                          <p:cTn id="168" fill="hold">
                            <p:stCondLst>
                              <p:cond delay="8200"/>
                            </p:stCondLst>
                            <p:childTnLst>
                              <p:par>
                                <p:cTn id="169" presetID="10" presetClass="entr" presetSubtype="0" fill="hold" grpId="0" nodeType="afterEffect">
                                  <p:stCondLst>
                                    <p:cond delay="0"/>
                                  </p:stCondLst>
                                  <p:childTnLst>
                                    <p:set>
                                      <p:cBhvr>
                                        <p:cTn id="170" dur="1" fill="hold">
                                          <p:stCondLst>
                                            <p:cond delay="0"/>
                                          </p:stCondLst>
                                        </p:cTn>
                                        <p:tgtEl>
                                          <p:spTgt spid="64"/>
                                        </p:tgtEl>
                                        <p:attrNameLst>
                                          <p:attrName>style.visibility</p:attrName>
                                        </p:attrNameLst>
                                      </p:cBhvr>
                                      <p:to>
                                        <p:strVal val="visible"/>
                                      </p:to>
                                    </p:set>
                                    <p:animEffect transition="in" filter="fade">
                                      <p:cBhvr>
                                        <p:cTn id="171" dur="200"/>
                                        <p:tgtEl>
                                          <p:spTgt spid="64"/>
                                        </p:tgtEl>
                                      </p:cBhvr>
                                    </p:animEffect>
                                  </p:childTnLst>
                                </p:cTn>
                              </p:par>
                            </p:childTnLst>
                          </p:cTn>
                        </p:par>
                        <p:par>
                          <p:cTn id="172" fill="hold">
                            <p:stCondLst>
                              <p:cond delay="8400"/>
                            </p:stCondLst>
                            <p:childTnLst>
                              <p:par>
                                <p:cTn id="173" presetID="10" presetClass="entr" presetSubtype="0" fill="hold" grpId="0" nodeType="afterEffect">
                                  <p:stCondLst>
                                    <p:cond delay="0"/>
                                  </p:stCondLst>
                                  <p:childTnLst>
                                    <p:set>
                                      <p:cBhvr>
                                        <p:cTn id="174" dur="1" fill="hold">
                                          <p:stCondLst>
                                            <p:cond delay="0"/>
                                          </p:stCondLst>
                                        </p:cTn>
                                        <p:tgtEl>
                                          <p:spTgt spid="67"/>
                                        </p:tgtEl>
                                        <p:attrNameLst>
                                          <p:attrName>style.visibility</p:attrName>
                                        </p:attrNameLst>
                                      </p:cBhvr>
                                      <p:to>
                                        <p:strVal val="visible"/>
                                      </p:to>
                                    </p:set>
                                    <p:animEffect transition="in" filter="fade">
                                      <p:cBhvr>
                                        <p:cTn id="175" dur="200"/>
                                        <p:tgtEl>
                                          <p:spTgt spid="67"/>
                                        </p:tgtEl>
                                      </p:cBhvr>
                                    </p:animEffect>
                                  </p:childTnLst>
                                </p:cTn>
                              </p:par>
                            </p:childTnLst>
                          </p:cTn>
                        </p:par>
                        <p:par>
                          <p:cTn id="176" fill="hold">
                            <p:stCondLst>
                              <p:cond delay="8600"/>
                            </p:stCondLst>
                            <p:childTnLst>
                              <p:par>
                                <p:cTn id="177" presetID="10" presetClass="entr" presetSubtype="0" fill="hold" grpId="0" nodeType="afterEffect">
                                  <p:stCondLst>
                                    <p:cond delay="0"/>
                                  </p:stCondLst>
                                  <p:childTnLst>
                                    <p:set>
                                      <p:cBhvr>
                                        <p:cTn id="178" dur="1" fill="hold">
                                          <p:stCondLst>
                                            <p:cond delay="0"/>
                                          </p:stCondLst>
                                        </p:cTn>
                                        <p:tgtEl>
                                          <p:spTgt spid="68"/>
                                        </p:tgtEl>
                                        <p:attrNameLst>
                                          <p:attrName>style.visibility</p:attrName>
                                        </p:attrNameLst>
                                      </p:cBhvr>
                                      <p:to>
                                        <p:strVal val="visible"/>
                                      </p:to>
                                    </p:set>
                                    <p:animEffect transition="in" filter="fade">
                                      <p:cBhvr>
                                        <p:cTn id="179" dur="200"/>
                                        <p:tgtEl>
                                          <p:spTgt spid="68"/>
                                        </p:tgtEl>
                                      </p:cBhvr>
                                    </p:animEffect>
                                  </p:childTnLst>
                                </p:cTn>
                              </p:par>
                            </p:childTnLst>
                          </p:cTn>
                        </p:par>
                        <p:par>
                          <p:cTn id="180" fill="hold">
                            <p:stCondLst>
                              <p:cond delay="8800"/>
                            </p:stCondLst>
                            <p:childTnLst>
                              <p:par>
                                <p:cTn id="181" presetID="10" presetClass="entr" presetSubtype="0" fill="hold" grpId="0" nodeType="afterEffect">
                                  <p:stCondLst>
                                    <p:cond delay="0"/>
                                  </p:stCondLst>
                                  <p:childTnLst>
                                    <p:set>
                                      <p:cBhvr>
                                        <p:cTn id="182" dur="1" fill="hold">
                                          <p:stCondLst>
                                            <p:cond delay="0"/>
                                          </p:stCondLst>
                                        </p:cTn>
                                        <p:tgtEl>
                                          <p:spTgt spid="69"/>
                                        </p:tgtEl>
                                        <p:attrNameLst>
                                          <p:attrName>style.visibility</p:attrName>
                                        </p:attrNameLst>
                                      </p:cBhvr>
                                      <p:to>
                                        <p:strVal val="visible"/>
                                      </p:to>
                                    </p:set>
                                    <p:animEffect transition="in" filter="fade">
                                      <p:cBhvr>
                                        <p:cTn id="183" dur="200"/>
                                        <p:tgtEl>
                                          <p:spTgt spid="69"/>
                                        </p:tgtEl>
                                      </p:cBhvr>
                                    </p:animEffect>
                                  </p:childTnLst>
                                </p:cTn>
                              </p:par>
                            </p:childTnLst>
                          </p:cTn>
                        </p:par>
                        <p:par>
                          <p:cTn id="184" fill="hold">
                            <p:stCondLst>
                              <p:cond delay="9000"/>
                            </p:stCondLst>
                            <p:childTnLst>
                              <p:par>
                                <p:cTn id="185" presetID="10" presetClass="entr" presetSubtype="0" fill="hold" grpId="0" nodeType="afterEffect">
                                  <p:stCondLst>
                                    <p:cond delay="0"/>
                                  </p:stCondLst>
                                  <p:childTnLst>
                                    <p:set>
                                      <p:cBhvr>
                                        <p:cTn id="186" dur="1" fill="hold">
                                          <p:stCondLst>
                                            <p:cond delay="0"/>
                                          </p:stCondLst>
                                        </p:cTn>
                                        <p:tgtEl>
                                          <p:spTgt spid="61"/>
                                        </p:tgtEl>
                                        <p:attrNameLst>
                                          <p:attrName>style.visibility</p:attrName>
                                        </p:attrNameLst>
                                      </p:cBhvr>
                                      <p:to>
                                        <p:strVal val="visible"/>
                                      </p:to>
                                    </p:set>
                                    <p:animEffect transition="in" filter="fade">
                                      <p:cBhvr>
                                        <p:cTn id="187" dur="200"/>
                                        <p:tgtEl>
                                          <p:spTgt spid="61"/>
                                        </p:tgtEl>
                                      </p:cBhvr>
                                    </p:animEffect>
                                  </p:childTnLst>
                                </p:cTn>
                              </p:par>
                            </p:childTnLst>
                          </p:cTn>
                        </p:par>
                        <p:par>
                          <p:cTn id="188" fill="hold">
                            <p:stCondLst>
                              <p:cond delay="9200"/>
                            </p:stCondLst>
                            <p:childTnLst>
                              <p:par>
                                <p:cTn id="189" presetID="10" presetClass="entr" presetSubtype="0" fill="hold" grpId="0" nodeType="afterEffect">
                                  <p:stCondLst>
                                    <p:cond delay="0"/>
                                  </p:stCondLst>
                                  <p:childTnLst>
                                    <p:set>
                                      <p:cBhvr>
                                        <p:cTn id="190" dur="1" fill="hold">
                                          <p:stCondLst>
                                            <p:cond delay="0"/>
                                          </p:stCondLst>
                                        </p:cTn>
                                        <p:tgtEl>
                                          <p:spTgt spid="60"/>
                                        </p:tgtEl>
                                        <p:attrNameLst>
                                          <p:attrName>style.visibility</p:attrName>
                                        </p:attrNameLst>
                                      </p:cBhvr>
                                      <p:to>
                                        <p:strVal val="visible"/>
                                      </p:to>
                                    </p:set>
                                    <p:animEffect transition="in" filter="fade">
                                      <p:cBhvr>
                                        <p:cTn id="191" dur="2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3" grpId="0" animBg="1"/>
      <p:bldP spid="14" grpId="0" animBg="1"/>
      <p:bldP spid="15" grpId="0" animBg="1"/>
      <p:bldP spid="17" grpId="0" animBg="1"/>
      <p:bldP spid="18" grpId="0" animBg="1"/>
      <p:bldP spid="20" grpId="0" animBg="1"/>
      <p:bldP spid="22" grpId="0" animBg="1"/>
      <p:bldP spid="24" grpId="0" animBg="1"/>
      <p:bldP spid="25" grpId="0" animBg="1"/>
      <p:bldP spid="26" grpId="0" animBg="1"/>
      <p:bldP spid="31" grpId="0" animBg="1"/>
      <p:bldP spid="32" grpId="0" animBg="1"/>
      <p:bldP spid="33" grpId="0" animBg="1"/>
      <p:bldP spid="38" grpId="0" animBg="1"/>
      <p:bldP spid="42" grpId="0" animBg="1"/>
      <p:bldP spid="46" grpId="0" animBg="1"/>
      <p:bldP spid="51" grpId="0" animBg="1"/>
      <p:bldP spid="53" grpId="0" animBg="1"/>
      <p:bldP spid="59" grpId="0" animBg="1"/>
      <p:bldP spid="62" grpId="0" animBg="1"/>
      <p:bldP spid="75" grpId="0" animBg="1"/>
      <p:bldP spid="78" grpId="0" animBg="1"/>
      <p:bldP spid="81" grpId="0" animBg="1"/>
      <p:bldP spid="66" grpId="0" animBg="1"/>
      <p:bldP spid="93" grpId="0" animBg="1"/>
      <p:bldP spid="94" grpId="0" animBg="1"/>
      <p:bldP spid="95" grpId="0" animBg="1"/>
      <p:bldP spid="96" grpId="0" animBg="1"/>
      <p:bldP spid="107" grpId="0" animBg="1"/>
      <p:bldP spid="109" grpId="0" animBg="1"/>
      <p:bldP spid="110" grpId="0" animBg="1"/>
      <p:bldP spid="111" grpId="0" animBg="1"/>
      <p:bldP spid="112" grpId="0" animBg="1"/>
      <p:bldP spid="115" grpId="0" animBg="1"/>
      <p:bldP spid="116" grpId="0" animBg="1"/>
      <p:bldP spid="117" grpId="0" animBg="1"/>
      <p:bldP spid="60" grpId="0" animBg="1"/>
      <p:bldP spid="61" grpId="0" animBg="1"/>
      <p:bldP spid="64" grpId="0" animBg="1"/>
      <p:bldP spid="67" grpId="0" animBg="1"/>
      <p:bldP spid="68" grpId="0" animBg="1"/>
      <p:bldP spid="69" grpId="0" animBg="1"/>
      <p:bldP spid="21" grpId="0" animBg="1"/>
      <p:bldP spid="55" grpId="0" animBg="1"/>
      <p:bldP spid="37" grpId="0" animBg="1"/>
      <p:bldP spid="40" grpId="0" animBg="1"/>
    </p:bldLst>
  </p:timing>
</p:sldLayout>
</file>

<file path=ppt/slideLayouts/slideLayout73.xml><?xml version="1.0" encoding="utf-8"?>
<p:sldLayout xmlns:a="http://schemas.openxmlformats.org/drawingml/2006/main" xmlns:r="http://schemas.openxmlformats.org/officeDocument/2006/relationships" xmlns:p="http://schemas.openxmlformats.org/presentationml/2006/main" userDrawn="1">
  <p:cSld name="1_text + chart - standard">
    <p:spTree>
      <p:nvGrpSpPr>
        <p:cNvPr id="1" name=""/>
        <p:cNvGrpSpPr/>
        <p:nvPr/>
      </p:nvGrpSpPr>
      <p:grpSpPr>
        <a:xfrm>
          <a:off x="0" y="0"/>
          <a:ext cx="0" cy="0"/>
          <a:chOff x="0" y="0"/>
          <a:chExt cx="0" cy="0"/>
        </a:xfrm>
      </p:grpSpPr>
      <p:sp>
        <p:nvSpPr>
          <p:cNvPr id="5" name="Round Same Side Corner Rectangle 4"/>
          <p:cNvSpPr/>
          <p:nvPr userDrawn="1"/>
        </p:nvSpPr>
        <p:spPr>
          <a:xfrm>
            <a:off x="4819650" y="1803400"/>
            <a:ext cx="3579813" cy="4657725"/>
          </a:xfrm>
          <a:prstGeom prst="round2SameRect">
            <a:avLst>
              <a:gd name="adj1" fmla="val 3390"/>
              <a:gd name="adj2" fmla="val 0"/>
            </a:avLst>
          </a:prstGeom>
          <a:solidFill>
            <a:schemeClr val="tx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spcAft>
                <a:spcPct val="50000"/>
              </a:spcAft>
              <a:defRPr/>
            </a:pPr>
            <a:endParaRPr lang="en-GB" dirty="0">
              <a:latin typeface="Franklin Gothic Book"/>
            </a:endParaRPr>
          </a:p>
        </p:txBody>
      </p:sp>
      <p:sp>
        <p:nvSpPr>
          <p:cNvPr id="2" name="Title 1" descr="Ideally your title should fit on one line." title="Slide title"/>
          <p:cNvSpPr>
            <a:spLocks noGrp="1"/>
          </p:cNvSpPr>
          <p:nvPr>
            <p:ph type="title"/>
          </p:nvPr>
        </p:nvSpPr>
        <p:spPr/>
        <p:txBody>
          <a:bodyPr/>
          <a:lstStyle/>
          <a:p>
            <a:r>
              <a:rPr lang="en-US" smtClean="0"/>
              <a:t>Click to edit Master title style</a:t>
            </a:r>
            <a:endParaRPr lang="en-GB"/>
          </a:p>
        </p:txBody>
      </p:sp>
      <p:sp>
        <p:nvSpPr>
          <p:cNvPr id="100" name="Date Placeholder 3"/>
          <p:cNvSpPr>
            <a:spLocks noGrp="1"/>
          </p:cNvSpPr>
          <p:nvPr>
            <p:ph type="dt" sz="half" idx="2"/>
          </p:nvPr>
        </p:nvSpPr>
        <p:spPr>
          <a:xfrm>
            <a:off x="719136" y="6480000"/>
            <a:ext cx="1871664" cy="378000"/>
          </a:xfrm>
          <a:prstGeom prst="rect">
            <a:avLst/>
          </a:prstGeom>
        </p:spPr>
        <p:txBody>
          <a:bodyPr lIns="0" tIns="0" rIns="0" bIns="0" anchor="ctr"/>
          <a:lstStyle>
            <a:lvl1pPr>
              <a:defRPr sz="800">
                <a:solidFill>
                  <a:schemeClr val="accent1"/>
                </a:solidFill>
              </a:defRPr>
            </a:lvl1pPr>
          </a:lstStyle>
          <a:p>
            <a:fld id="{B6178F0A-3EE0-4B48-8395-CF38F4590226}" type="datetime3">
              <a:rPr lang="en-GB" smtClean="0"/>
              <a:t>21 December, 2020</a:t>
            </a:fld>
            <a:endParaRPr lang="en-GB" dirty="0"/>
          </a:p>
        </p:txBody>
      </p:sp>
      <p:sp>
        <p:nvSpPr>
          <p:cNvPr id="101" name="Footer Placeholder 4"/>
          <p:cNvSpPr>
            <a:spLocks noGrp="1"/>
          </p:cNvSpPr>
          <p:nvPr>
            <p:ph type="ftr" sz="quarter" idx="3"/>
          </p:nvPr>
        </p:nvSpPr>
        <p:spPr>
          <a:xfrm>
            <a:off x="0" y="6480000"/>
            <a:ext cx="9144000" cy="378000"/>
          </a:xfrm>
          <a:prstGeom prst="rect">
            <a:avLst/>
          </a:prstGeom>
        </p:spPr>
        <p:txBody>
          <a:bodyPr lIns="0" tIns="0" rIns="0" bIns="0" anchor="ctr"/>
          <a:lstStyle>
            <a:lvl1pPr algn="ctr">
              <a:defRPr lang="en-GB"/>
            </a:lvl1pPr>
          </a:lstStyle>
          <a:p>
            <a:endParaRPr lang="en-GB"/>
          </a:p>
        </p:txBody>
      </p:sp>
      <p:sp>
        <p:nvSpPr>
          <p:cNvPr id="103" name="Slide Number Placeholder 5"/>
          <p:cNvSpPr>
            <a:spLocks noGrp="1"/>
          </p:cNvSpPr>
          <p:nvPr>
            <p:ph type="sldNum" sz="quarter" idx="4"/>
          </p:nvPr>
        </p:nvSpPr>
        <p:spPr>
          <a:xfrm>
            <a:off x="8279567" y="6480000"/>
            <a:ext cx="360002" cy="378000"/>
          </a:xfrm>
          <a:prstGeom prst="rect">
            <a:avLst/>
          </a:prstGeom>
        </p:spPr>
        <p:txBody>
          <a:bodyPr lIns="0" tIns="0" rIns="0" bIns="0" anchor="ctr"/>
          <a:lstStyle>
            <a:lvl1pPr algn="r">
              <a:defRPr sz="800">
                <a:solidFill>
                  <a:schemeClr val="accent1"/>
                </a:solidFill>
              </a:defRPr>
            </a:lvl1pPr>
          </a:lstStyle>
          <a:p>
            <a:fld id="{71F9F866-B438-9445-8D9F-1F8FF6608833}" type="slidenum">
              <a:rPr lang="en-GB" smtClean="0"/>
              <a:pPr/>
              <a:t>‹#›</a:t>
            </a:fld>
            <a:endParaRPr lang="en-GB" dirty="0"/>
          </a:p>
        </p:txBody>
      </p:sp>
      <p:sp>
        <p:nvSpPr>
          <p:cNvPr id="4" name="Text Placeholder 3"/>
          <p:cNvSpPr>
            <a:spLocks noGrp="1"/>
          </p:cNvSpPr>
          <p:nvPr>
            <p:ph type="body" sz="quarter" idx="16"/>
          </p:nvPr>
        </p:nvSpPr>
        <p:spPr>
          <a:xfrm>
            <a:off x="719138" y="1803400"/>
            <a:ext cx="3605212" cy="4683125"/>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endParaRPr lang="en-GB" dirty="0"/>
          </a:p>
        </p:txBody>
      </p:sp>
      <p:sp>
        <p:nvSpPr>
          <p:cNvPr id="9" name="Content Placeholder 8"/>
          <p:cNvSpPr>
            <a:spLocks noGrp="1"/>
          </p:cNvSpPr>
          <p:nvPr>
            <p:ph sz="quarter" idx="17" hasCustomPrompt="1"/>
          </p:nvPr>
        </p:nvSpPr>
        <p:spPr>
          <a:xfrm>
            <a:off x="4819650" y="1803400"/>
            <a:ext cx="3579813" cy="4657725"/>
          </a:xfrm>
        </p:spPr>
        <p:txBody>
          <a:bodyPr/>
          <a:lstStyle>
            <a:lvl5pPr marL="0" indent="0">
              <a:defRPr baseline="0">
                <a:latin typeface="Franklin Gothic Book" panose="020B0503020102020204" pitchFamily="34" charset="0"/>
              </a:defRPr>
            </a:lvl5pPr>
          </a:lstStyle>
          <a:p>
            <a:pPr lvl="4"/>
            <a:r>
              <a:rPr lang="en-GB" dirty="0" smtClean="0"/>
              <a:t>Click icon to insert object</a:t>
            </a:r>
            <a:endParaRPr lang="en-GB" dirty="0"/>
          </a:p>
        </p:txBody>
      </p:sp>
    </p:spTree>
    <p:extLst>
      <p:ext uri="{BB962C8B-B14F-4D97-AF65-F5344CB8AC3E}">
        <p14:creationId xmlns:p14="http://schemas.microsoft.com/office/powerpoint/2010/main" val="3563309715"/>
      </p:ext>
    </p:extLst>
  </p:cSld>
  <p:clrMapOvr>
    <a:masterClrMapping/>
  </p:clrMapOvr>
  <p:timing>
    <p:tnLst>
      <p:par>
        <p:cTn id="1" dur="indefinite" restart="never" nodeType="tmRoot"/>
      </p:par>
    </p:tnLst>
  </p:timing>
</p:sldLayout>
</file>

<file path=ppt/slideLayouts/slideLayout74.xml><?xml version="1.0" encoding="utf-8"?>
<p:sldLayout xmlns:a="http://schemas.openxmlformats.org/drawingml/2006/main" xmlns:r="http://schemas.openxmlformats.org/officeDocument/2006/relationships" xmlns:p="http://schemas.openxmlformats.org/presentationml/2006/main" userDrawn="1">
  <p:cSld name="1_text + large chart">
    <p:spTree>
      <p:nvGrpSpPr>
        <p:cNvPr id="1" name=""/>
        <p:cNvGrpSpPr/>
        <p:nvPr/>
      </p:nvGrpSpPr>
      <p:grpSpPr>
        <a:xfrm>
          <a:off x="0" y="0"/>
          <a:ext cx="0" cy="0"/>
          <a:chOff x="0" y="0"/>
          <a:chExt cx="0" cy="0"/>
        </a:xfrm>
      </p:grpSpPr>
      <p:sp>
        <p:nvSpPr>
          <p:cNvPr id="5" name="Round Same Side Corner Rectangle 4"/>
          <p:cNvSpPr/>
          <p:nvPr userDrawn="1"/>
        </p:nvSpPr>
        <p:spPr>
          <a:xfrm>
            <a:off x="6143474" y="4267200"/>
            <a:ext cx="2255989" cy="2193925"/>
          </a:xfrm>
          <a:prstGeom prst="round2SameRect">
            <a:avLst>
              <a:gd name="adj1" fmla="val 3390"/>
              <a:gd name="adj2" fmla="val 0"/>
            </a:avLst>
          </a:prstGeom>
          <a:solidFill>
            <a:schemeClr val="tx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spcAft>
                <a:spcPct val="50000"/>
              </a:spcAft>
              <a:defRPr/>
            </a:pPr>
            <a:endParaRPr lang="en-GB" dirty="0">
              <a:latin typeface="Franklin Gothic Book"/>
            </a:endParaRPr>
          </a:p>
        </p:txBody>
      </p:sp>
      <p:sp>
        <p:nvSpPr>
          <p:cNvPr id="2" name="Title 1" descr="Ideally your title should fit on one line." title="Slide title"/>
          <p:cNvSpPr>
            <a:spLocks noGrp="1"/>
          </p:cNvSpPr>
          <p:nvPr>
            <p:ph type="title"/>
          </p:nvPr>
        </p:nvSpPr>
        <p:spPr/>
        <p:txBody>
          <a:bodyPr/>
          <a:lstStyle/>
          <a:p>
            <a:r>
              <a:rPr lang="en-US" smtClean="0"/>
              <a:t>Click to edit Master title style</a:t>
            </a:r>
            <a:endParaRPr lang="en-GB"/>
          </a:p>
        </p:txBody>
      </p:sp>
      <p:sp>
        <p:nvSpPr>
          <p:cNvPr id="100" name="Date Placeholder 3"/>
          <p:cNvSpPr>
            <a:spLocks noGrp="1"/>
          </p:cNvSpPr>
          <p:nvPr>
            <p:ph type="dt" sz="half" idx="2"/>
          </p:nvPr>
        </p:nvSpPr>
        <p:spPr>
          <a:xfrm>
            <a:off x="719136" y="6480000"/>
            <a:ext cx="1871664" cy="378000"/>
          </a:xfrm>
          <a:prstGeom prst="rect">
            <a:avLst/>
          </a:prstGeom>
        </p:spPr>
        <p:txBody>
          <a:bodyPr lIns="0" tIns="0" rIns="0" bIns="0" anchor="ctr"/>
          <a:lstStyle>
            <a:lvl1pPr>
              <a:defRPr sz="800">
                <a:solidFill>
                  <a:schemeClr val="accent1"/>
                </a:solidFill>
              </a:defRPr>
            </a:lvl1pPr>
          </a:lstStyle>
          <a:p>
            <a:fld id="{B6178F0A-3EE0-4B48-8395-CF38F4590226}" type="datetime3">
              <a:rPr lang="en-GB" smtClean="0"/>
              <a:t>21 December, 2020</a:t>
            </a:fld>
            <a:endParaRPr lang="en-GB" dirty="0"/>
          </a:p>
        </p:txBody>
      </p:sp>
      <p:sp>
        <p:nvSpPr>
          <p:cNvPr id="101" name="Footer Placeholder 4"/>
          <p:cNvSpPr>
            <a:spLocks noGrp="1"/>
          </p:cNvSpPr>
          <p:nvPr>
            <p:ph type="ftr" sz="quarter" idx="3"/>
          </p:nvPr>
        </p:nvSpPr>
        <p:spPr>
          <a:xfrm>
            <a:off x="0" y="6480000"/>
            <a:ext cx="9144000" cy="378000"/>
          </a:xfrm>
          <a:prstGeom prst="rect">
            <a:avLst/>
          </a:prstGeom>
        </p:spPr>
        <p:txBody>
          <a:bodyPr lIns="0" tIns="0" rIns="0" bIns="0" anchor="ctr"/>
          <a:lstStyle>
            <a:lvl1pPr algn="ctr">
              <a:defRPr lang="en-GB"/>
            </a:lvl1pPr>
          </a:lstStyle>
          <a:p>
            <a:endParaRPr lang="en-GB"/>
          </a:p>
        </p:txBody>
      </p:sp>
      <p:sp>
        <p:nvSpPr>
          <p:cNvPr id="103" name="Slide Number Placeholder 5"/>
          <p:cNvSpPr>
            <a:spLocks noGrp="1"/>
          </p:cNvSpPr>
          <p:nvPr>
            <p:ph type="sldNum" sz="quarter" idx="4"/>
          </p:nvPr>
        </p:nvSpPr>
        <p:spPr>
          <a:xfrm>
            <a:off x="8279567" y="6480000"/>
            <a:ext cx="360002" cy="378000"/>
          </a:xfrm>
          <a:prstGeom prst="rect">
            <a:avLst/>
          </a:prstGeom>
        </p:spPr>
        <p:txBody>
          <a:bodyPr lIns="0" tIns="0" rIns="0" bIns="0" anchor="ctr"/>
          <a:lstStyle>
            <a:lvl1pPr algn="r">
              <a:defRPr sz="800">
                <a:solidFill>
                  <a:schemeClr val="accent1"/>
                </a:solidFill>
              </a:defRPr>
            </a:lvl1pPr>
          </a:lstStyle>
          <a:p>
            <a:fld id="{71F9F866-B438-9445-8D9F-1F8FF6608833}" type="slidenum">
              <a:rPr lang="en-GB" smtClean="0"/>
              <a:pPr/>
              <a:t>‹#›</a:t>
            </a:fld>
            <a:endParaRPr lang="en-GB" dirty="0"/>
          </a:p>
        </p:txBody>
      </p:sp>
      <p:sp>
        <p:nvSpPr>
          <p:cNvPr id="4" name="Text Placeholder 3"/>
          <p:cNvSpPr>
            <a:spLocks noGrp="1"/>
          </p:cNvSpPr>
          <p:nvPr>
            <p:ph type="body" sz="quarter" idx="16"/>
          </p:nvPr>
        </p:nvSpPr>
        <p:spPr>
          <a:xfrm>
            <a:off x="719138" y="1803400"/>
            <a:ext cx="2519361" cy="4683125"/>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endParaRPr lang="en-GB" dirty="0"/>
          </a:p>
        </p:txBody>
      </p:sp>
    </p:spTree>
    <p:extLst>
      <p:ext uri="{BB962C8B-B14F-4D97-AF65-F5344CB8AC3E}">
        <p14:creationId xmlns:p14="http://schemas.microsoft.com/office/powerpoint/2010/main" val="1851097167"/>
      </p:ext>
    </p:extLst>
  </p:cSld>
  <p:clrMapOvr>
    <a:masterClrMapping/>
  </p:clrMapOvr>
  <p:timing>
    <p:tnLst>
      <p:par>
        <p:cTn id="1" dur="indefinite" restart="never" nodeType="tmRoot"/>
      </p:par>
    </p:tnLst>
  </p:timing>
</p:sldLayout>
</file>

<file path=ppt/slideLayouts/slideLayout75.xml><?xml version="1.0" encoding="utf-8"?>
<p:sldLayout xmlns:a="http://schemas.openxmlformats.org/drawingml/2006/main" xmlns:r="http://schemas.openxmlformats.org/officeDocument/2006/relationships" xmlns:p="http://schemas.openxmlformats.org/presentationml/2006/main" type="clipArtAndTx">
  <p:cSld name="Title, Clip 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619125" y="447675"/>
            <a:ext cx="6391275" cy="635000"/>
          </a:xfrm>
        </p:spPr>
        <p:txBody>
          <a:bodyPr/>
          <a:lstStyle/>
          <a:p>
            <a:r>
              <a:rPr lang="en-US" smtClean="0"/>
              <a:t>Click to edit Master title style</a:t>
            </a:r>
            <a:endParaRPr lang="en-GB"/>
          </a:p>
        </p:txBody>
      </p:sp>
      <p:sp>
        <p:nvSpPr>
          <p:cNvPr id="3" name="ClipArt Placeholder 2"/>
          <p:cNvSpPr>
            <a:spLocks noGrp="1"/>
          </p:cNvSpPr>
          <p:nvPr>
            <p:ph type="clipArt" sz="half" idx="1"/>
          </p:nvPr>
        </p:nvSpPr>
        <p:spPr>
          <a:xfrm>
            <a:off x="966788" y="1546225"/>
            <a:ext cx="3656012" cy="5092700"/>
          </a:xfrm>
        </p:spPr>
        <p:txBody>
          <a:bodyPr/>
          <a:lstStyle/>
          <a:p>
            <a:pPr lvl="0"/>
            <a:endParaRPr lang="en-GB" noProof="0" dirty="0"/>
          </a:p>
        </p:txBody>
      </p:sp>
      <p:sp>
        <p:nvSpPr>
          <p:cNvPr id="4" name="Text Placeholder 3"/>
          <p:cNvSpPr>
            <a:spLocks noGrp="1"/>
          </p:cNvSpPr>
          <p:nvPr>
            <p:ph type="body" sz="half" idx="2"/>
          </p:nvPr>
        </p:nvSpPr>
        <p:spPr>
          <a:xfrm>
            <a:off x="4775200" y="1546225"/>
            <a:ext cx="3657600" cy="50927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Rectangle 6"/>
          <p:cNvSpPr>
            <a:spLocks noGrp="1" noChangeArrowheads="1"/>
          </p:cNvSpPr>
          <p:nvPr>
            <p:ph type="sldNum" sz="quarter" idx="11"/>
          </p:nvPr>
        </p:nvSpPr>
        <p:spPr>
          <a:ln/>
        </p:spPr>
        <p:txBody>
          <a:bodyPr/>
          <a:lstStyle>
            <a:lvl1pPr>
              <a:defRPr/>
            </a:lvl1pPr>
          </a:lstStyle>
          <a:p>
            <a:pPr>
              <a:defRPr/>
            </a:pPr>
            <a:fld id="{EE0464FD-0DF1-4A78-B504-BE02029833BA}" type="slidenum">
              <a:rPr lang="en-GB"/>
              <a:pPr>
                <a:defRPr/>
              </a:pPr>
              <a:t>‹#›</a:t>
            </a:fld>
            <a:endParaRPr lang="en-GB" dirty="0"/>
          </a:p>
        </p:txBody>
      </p:sp>
    </p:spTree>
    <p:extLst>
      <p:ext uri="{BB962C8B-B14F-4D97-AF65-F5344CB8AC3E}">
        <p14:creationId xmlns:p14="http://schemas.microsoft.com/office/powerpoint/2010/main" val="128168869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Layout>
</file>

<file path=ppt/slideLayouts/slideLayout76.xml><?xml version="1.0" encoding="utf-8"?>
<p:sldLayout xmlns:a="http://schemas.openxmlformats.org/drawingml/2006/main" xmlns:r="http://schemas.openxmlformats.org/officeDocument/2006/relationships" xmlns:p="http://schemas.openxmlformats.org/presentationml/2006/main" userDrawn="1">
  <p:cSld name="Main 1">
    <p:spTree>
      <p:nvGrpSpPr>
        <p:cNvPr id="1" name=""/>
        <p:cNvGrpSpPr/>
        <p:nvPr/>
      </p:nvGrpSpPr>
      <p:grpSpPr>
        <a:xfrm>
          <a:off x="0" y="0"/>
          <a:ext cx="0" cy="0"/>
          <a:chOff x="0" y="0"/>
          <a:chExt cx="0" cy="0"/>
        </a:xfrm>
      </p:grpSpPr>
      <p:sp>
        <p:nvSpPr>
          <p:cNvPr id="2" name="Title 1" descr="Ideally your title should fit on one line." title="Slide title"/>
          <p:cNvSpPr>
            <a:spLocks noGrp="1"/>
          </p:cNvSpPr>
          <p:nvPr>
            <p:ph type="title"/>
          </p:nvPr>
        </p:nvSpPr>
        <p:spPr/>
        <p:txBody>
          <a:bodyPr/>
          <a:lstStyle/>
          <a:p>
            <a:r>
              <a:rPr lang="en-US" smtClean="0"/>
              <a:t>Click to edit Master title style</a:t>
            </a:r>
            <a:endParaRPr lang="en-GB" dirty="0"/>
          </a:p>
        </p:txBody>
      </p:sp>
      <p:cxnSp>
        <p:nvCxnSpPr>
          <p:cNvPr id="166" name="Straight Connector 165"/>
          <p:cNvCxnSpPr/>
          <p:nvPr userDrawn="1"/>
        </p:nvCxnSpPr>
        <p:spPr>
          <a:xfrm>
            <a:off x="-3084" y="1709193"/>
            <a:ext cx="9147084" cy="0"/>
          </a:xfrm>
          <a:prstGeom prst="line">
            <a:avLst/>
          </a:prstGeom>
          <a:ln w="3175">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57" name="Footer Placeholder 4"/>
          <p:cNvSpPr>
            <a:spLocks noGrp="1"/>
          </p:cNvSpPr>
          <p:nvPr>
            <p:ph type="ftr" sz="quarter" idx="3"/>
          </p:nvPr>
        </p:nvSpPr>
        <p:spPr>
          <a:xfrm>
            <a:off x="0" y="6480000"/>
            <a:ext cx="9144000" cy="378000"/>
          </a:xfrm>
          <a:prstGeom prst="rect">
            <a:avLst/>
          </a:prstGeom>
        </p:spPr>
        <p:txBody>
          <a:bodyPr lIns="0" tIns="0" rIns="0" bIns="0" anchor="ctr"/>
          <a:lstStyle>
            <a:lvl1pPr algn="ctr">
              <a:defRPr lang="en-GB"/>
            </a:lvl1pPr>
          </a:lstStyle>
          <a:p>
            <a:r>
              <a:rPr lang="en-GB" dirty="0" smtClean="0"/>
              <a:t>Sustainable Infrastructure Group</a:t>
            </a:r>
          </a:p>
        </p:txBody>
      </p:sp>
      <p:sp>
        <p:nvSpPr>
          <p:cNvPr id="59" name="Slide Number Placeholder 5"/>
          <p:cNvSpPr>
            <a:spLocks noGrp="1"/>
          </p:cNvSpPr>
          <p:nvPr>
            <p:ph type="sldNum" sz="quarter" idx="4"/>
          </p:nvPr>
        </p:nvSpPr>
        <p:spPr>
          <a:xfrm>
            <a:off x="8279567" y="6480000"/>
            <a:ext cx="360002" cy="378000"/>
          </a:xfrm>
          <a:prstGeom prst="rect">
            <a:avLst/>
          </a:prstGeom>
        </p:spPr>
        <p:txBody>
          <a:bodyPr lIns="0" tIns="0" rIns="0" bIns="0" anchor="ctr"/>
          <a:lstStyle>
            <a:lvl1pPr algn="r">
              <a:defRPr sz="800">
                <a:solidFill>
                  <a:schemeClr val="accent1"/>
                </a:solidFill>
              </a:defRPr>
            </a:lvl1pPr>
          </a:lstStyle>
          <a:p>
            <a:fld id="{71F9F866-B438-9445-8D9F-1F8FF6608833}" type="slidenum">
              <a:rPr lang="en-GB" smtClean="0"/>
              <a:pPr/>
              <a:t>‹#›</a:t>
            </a:fld>
            <a:endParaRPr lang="en-GB" dirty="0"/>
          </a:p>
        </p:txBody>
      </p:sp>
      <p:sp>
        <p:nvSpPr>
          <p:cNvPr id="4" name="Text Placeholder 3"/>
          <p:cNvSpPr>
            <a:spLocks noGrp="1"/>
          </p:cNvSpPr>
          <p:nvPr>
            <p:ph type="body" sz="quarter" idx="10"/>
          </p:nvPr>
        </p:nvSpPr>
        <p:spPr>
          <a:xfrm>
            <a:off x="719138" y="1803400"/>
            <a:ext cx="7705725" cy="4321175"/>
          </a:xfrm>
        </p:spPr>
        <p:txBody>
          <a:bodyPr/>
          <a:lstStyle>
            <a:lvl1pPr>
              <a:defRPr sz="1600"/>
            </a:lvl1pPr>
            <a:lvl2pPr>
              <a:defRPr sz="1600"/>
            </a:lvl2pPr>
            <a:lvl3pPr>
              <a:defRPr sz="1600"/>
            </a:lvl3pPr>
            <a:lvl4pPr>
              <a:defRPr sz="1600"/>
            </a:lvl4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Tree>
    <p:extLst>
      <p:ext uri="{BB962C8B-B14F-4D97-AF65-F5344CB8AC3E}">
        <p14:creationId xmlns:p14="http://schemas.microsoft.com/office/powerpoint/2010/main" val="4175262906"/>
      </p:ext>
    </p:extLst>
  </p:cSld>
  <p:clrMapOvr>
    <a:masterClrMapping/>
  </p:clrMapOvr>
  <p:timing>
    <p:tnLst>
      <p:par>
        <p:cTn id="1" dur="indefinite" restart="never" nodeType="tmRoot"/>
      </p:par>
    </p:tnLst>
  </p:timing>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4061939291"/>
      </p:ext>
    </p:extLst>
  </p:cSld>
  <p:clrMapOvr>
    <a:masterClrMapping/>
  </p:clrMapOvr>
  <p:timing>
    <p:tnLst>
      <p:par>
        <p:cTn id="1" dur="indefinite" restart="never" nodeType="tmRoot"/>
      </p:par>
    </p:tnLst>
  </p:timing>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userDrawn="1">
  <p:cSld name="29_Custom Layout">
    <p:bg>
      <p:bgPr>
        <a:solidFill>
          <a:schemeClr val="accent6"/>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428041485"/>
      </p:ext>
    </p:extLst>
  </p:cSld>
  <p:clrMapOvr>
    <a:masterClrMapping/>
  </p:clrMapOvr>
  <p:timing>
    <p:tnLst>
      <p:par>
        <p:cTn id="1" dur="indefinite" restart="never" nodeType="tmRoot"/>
      </p:par>
    </p:tnLst>
  </p:timing>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p:cSld name="45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Date Placeholder 2"/>
          <p:cNvSpPr>
            <a:spLocks noGrp="1"/>
          </p:cNvSpPr>
          <p:nvPr>
            <p:ph type="dt" sz="half" idx="10"/>
          </p:nvPr>
        </p:nvSpPr>
        <p:spPr/>
        <p:txBody>
          <a:bodyPr/>
          <a:lstStyle/>
          <a:p>
            <a:fld id="{8B6E079F-0502-CC4C-9C8B-39554E94F19E}" type="datetime3">
              <a:rPr lang="en-GB" smtClean="0">
                <a:solidFill>
                  <a:srgbClr val="00539B"/>
                </a:solidFill>
              </a:rPr>
              <a:pPr/>
              <a:t>21 December, 2020</a:t>
            </a:fld>
            <a:endParaRPr lang="en-GB" dirty="0">
              <a:solidFill>
                <a:srgbClr val="00539B"/>
              </a:solidFill>
            </a:endParaRPr>
          </a:p>
        </p:txBody>
      </p:sp>
      <p:sp>
        <p:nvSpPr>
          <p:cNvPr id="4" name="Footer Placeholder 3"/>
          <p:cNvSpPr>
            <a:spLocks noGrp="1"/>
          </p:cNvSpPr>
          <p:nvPr>
            <p:ph type="ftr" sz="quarter" idx="11"/>
          </p:nvPr>
        </p:nvSpPr>
        <p:spPr/>
        <p:txBody>
          <a:bodyPr/>
          <a:lstStyle/>
          <a:p>
            <a:r>
              <a:rPr lang="en-GB" dirty="0" smtClean="0">
                <a:solidFill>
                  <a:srgbClr val="00539B"/>
                </a:solidFill>
              </a:rPr>
              <a:t>© European Bank for Reconstruction </a:t>
            </a:r>
            <a:r>
              <a:rPr lang="en-GB" smtClean="0">
                <a:solidFill>
                  <a:srgbClr val="00539B"/>
                </a:solidFill>
              </a:rPr>
              <a:t>and Development </a:t>
            </a:r>
            <a:r>
              <a:rPr lang="en-GB" dirty="0" smtClean="0">
                <a:solidFill>
                  <a:srgbClr val="00539B"/>
                </a:solidFill>
              </a:rPr>
              <a:t>2012</a:t>
            </a:r>
            <a:endParaRPr lang="en-GB" dirty="0">
              <a:solidFill>
                <a:srgbClr val="00539B"/>
              </a:solidFill>
            </a:endParaRPr>
          </a:p>
        </p:txBody>
      </p:sp>
      <p:sp>
        <p:nvSpPr>
          <p:cNvPr id="5" name="Slide Number Placeholder 4"/>
          <p:cNvSpPr>
            <a:spLocks noGrp="1"/>
          </p:cNvSpPr>
          <p:nvPr>
            <p:ph type="sldNum" sz="quarter" idx="12"/>
          </p:nvPr>
        </p:nvSpPr>
        <p:spPr/>
        <p:txBody>
          <a:bodyPr/>
          <a:lstStyle/>
          <a:p>
            <a:fld id="{71F9F866-B438-9445-8D9F-1F8FF6608833}" type="slidenum">
              <a:rPr lang="en-GB" smtClean="0">
                <a:solidFill>
                  <a:srgbClr val="00539B"/>
                </a:solidFill>
              </a:rPr>
              <a:pPr/>
              <a:t>‹#›</a:t>
            </a:fld>
            <a:endParaRPr lang="en-GB" dirty="0">
              <a:solidFill>
                <a:srgbClr val="00539B"/>
              </a:solidFill>
            </a:endParaRPr>
          </a:p>
        </p:txBody>
      </p:sp>
      <p:sp>
        <p:nvSpPr>
          <p:cNvPr id="6" name="Rectangle 5"/>
          <p:cNvSpPr/>
          <p:nvPr userDrawn="1"/>
        </p:nvSpPr>
        <p:spPr>
          <a:xfrm>
            <a:off x="0" y="0"/>
            <a:ext cx="9144000" cy="6858000"/>
          </a:xfrm>
          <a:prstGeom prst="rect">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7000" smtClean="0">
                <a:solidFill>
                  <a:srgbClr val="FFFFFF"/>
                </a:solidFill>
                <a:latin typeface="Franklin Gothic Book"/>
              </a:rPr>
              <a:t>Simple </a:t>
            </a:r>
            <a:r>
              <a:rPr lang="en-US" sz="7000" dirty="0" smtClean="0">
                <a:solidFill>
                  <a:srgbClr val="FFFFFF"/>
                </a:solidFill>
                <a:latin typeface="Franklin Gothic Book"/>
              </a:rPr>
              <a:t>layouts</a:t>
            </a:r>
            <a:endParaRPr lang="en-US" sz="7000" dirty="0">
              <a:solidFill>
                <a:srgbClr val="FFFFFF"/>
              </a:solidFill>
              <a:latin typeface="Franklin Gothic Book"/>
            </a:endParaRPr>
          </a:p>
        </p:txBody>
      </p:sp>
      <p:grpSp>
        <p:nvGrpSpPr>
          <p:cNvPr id="7" name="Group 6"/>
          <p:cNvGrpSpPr/>
          <p:nvPr userDrawn="1"/>
        </p:nvGrpSpPr>
        <p:grpSpPr>
          <a:xfrm>
            <a:off x="-903288" y="0"/>
            <a:ext cx="9902857" cy="7638450"/>
            <a:chOff x="-903288" y="0"/>
            <a:chExt cx="9902857" cy="7638450"/>
          </a:xfrm>
        </p:grpSpPr>
        <p:cxnSp>
          <p:nvCxnSpPr>
            <p:cNvPr id="8" name="Straight Connector 7"/>
            <p:cNvCxnSpPr/>
            <p:nvPr userDrawn="1"/>
          </p:nvCxnSpPr>
          <p:spPr bwMode="auto">
            <a:xfrm>
              <a:off x="-903288" y="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userDrawn="1"/>
          </p:nvCxnSpPr>
          <p:spPr bwMode="auto">
            <a:xfrm>
              <a:off x="-903288" y="360363"/>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userDrawn="1"/>
          </p:nvCxnSpPr>
          <p:spPr bwMode="auto">
            <a:xfrm>
              <a:off x="-903288" y="719138"/>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userDrawn="1"/>
          </p:nvCxnSpPr>
          <p:spPr bwMode="auto">
            <a:xfrm>
              <a:off x="-903288" y="107950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userDrawn="1"/>
          </p:nvCxnSpPr>
          <p:spPr bwMode="auto">
            <a:xfrm>
              <a:off x="-903288" y="1439863"/>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userDrawn="1"/>
          </p:nvCxnSpPr>
          <p:spPr bwMode="auto">
            <a:xfrm>
              <a:off x="-903288" y="1800225"/>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userDrawn="1"/>
          </p:nvCxnSpPr>
          <p:spPr bwMode="auto">
            <a:xfrm>
              <a:off x="-903288" y="2160588"/>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bwMode="auto">
            <a:xfrm>
              <a:off x="-903288" y="252095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userDrawn="1"/>
          </p:nvCxnSpPr>
          <p:spPr bwMode="auto">
            <a:xfrm>
              <a:off x="-903288" y="2879725"/>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userDrawn="1"/>
          </p:nvCxnSpPr>
          <p:spPr bwMode="auto">
            <a:xfrm>
              <a:off x="-903288" y="3240088"/>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userDrawn="1"/>
          </p:nvCxnSpPr>
          <p:spPr bwMode="auto">
            <a:xfrm>
              <a:off x="-903288" y="360045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userDrawn="1"/>
          </p:nvCxnSpPr>
          <p:spPr bwMode="auto">
            <a:xfrm>
              <a:off x="-903288" y="3960813"/>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userDrawn="1"/>
          </p:nvCxnSpPr>
          <p:spPr bwMode="auto">
            <a:xfrm>
              <a:off x="-903288" y="4319588"/>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userDrawn="1"/>
          </p:nvCxnSpPr>
          <p:spPr bwMode="auto">
            <a:xfrm>
              <a:off x="-903288" y="467995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userDrawn="1"/>
          </p:nvCxnSpPr>
          <p:spPr bwMode="auto">
            <a:xfrm>
              <a:off x="-903288" y="5040313"/>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userDrawn="1"/>
          </p:nvCxnSpPr>
          <p:spPr bwMode="auto">
            <a:xfrm rot="5400000">
              <a:off x="4679155"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userDrawn="1"/>
          </p:nvCxnSpPr>
          <p:spPr bwMode="auto">
            <a:xfrm rot="5400000">
              <a:off x="4318792"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userDrawn="1"/>
          </p:nvCxnSpPr>
          <p:spPr bwMode="auto">
            <a:xfrm rot="5400000">
              <a:off x="3960017"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userDrawn="1"/>
          </p:nvCxnSpPr>
          <p:spPr bwMode="auto">
            <a:xfrm rot="5400000">
              <a:off x="3598067"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userDrawn="1"/>
          </p:nvCxnSpPr>
          <p:spPr bwMode="auto">
            <a:xfrm rot="5400000">
              <a:off x="3239292"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userDrawn="1"/>
          </p:nvCxnSpPr>
          <p:spPr bwMode="auto">
            <a:xfrm rot="5400000">
              <a:off x="2878930"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userDrawn="1"/>
          </p:nvCxnSpPr>
          <p:spPr bwMode="auto">
            <a:xfrm rot="5400000">
              <a:off x="2518567"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userDrawn="1"/>
          </p:nvCxnSpPr>
          <p:spPr bwMode="auto">
            <a:xfrm rot="5400000">
              <a:off x="2158205"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userDrawn="1"/>
          </p:nvCxnSpPr>
          <p:spPr bwMode="auto">
            <a:xfrm rot="5400000">
              <a:off x="1799430"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userDrawn="1"/>
          </p:nvCxnSpPr>
          <p:spPr bwMode="auto">
            <a:xfrm rot="5400000">
              <a:off x="1439067"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userDrawn="1"/>
          </p:nvCxnSpPr>
          <p:spPr bwMode="auto">
            <a:xfrm rot="5400000">
              <a:off x="1078705"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userDrawn="1"/>
          </p:nvCxnSpPr>
          <p:spPr bwMode="auto">
            <a:xfrm rot="5400000">
              <a:off x="718342"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userDrawn="1"/>
          </p:nvCxnSpPr>
          <p:spPr bwMode="auto">
            <a:xfrm rot="5400000">
              <a:off x="359567"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userDrawn="1"/>
          </p:nvCxnSpPr>
          <p:spPr bwMode="auto">
            <a:xfrm rot="5400000">
              <a:off x="-795"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userDrawn="1"/>
          </p:nvCxnSpPr>
          <p:spPr bwMode="auto">
            <a:xfrm rot="5400000">
              <a:off x="-361158"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userDrawn="1"/>
          </p:nvCxnSpPr>
          <p:spPr bwMode="auto">
            <a:xfrm rot="5400000">
              <a:off x="6839742"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userDrawn="1"/>
          </p:nvCxnSpPr>
          <p:spPr bwMode="auto">
            <a:xfrm rot="5400000">
              <a:off x="6479380"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userDrawn="1"/>
          </p:nvCxnSpPr>
          <p:spPr bwMode="auto">
            <a:xfrm rot="5400000">
              <a:off x="6119017"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userDrawn="1"/>
          </p:nvCxnSpPr>
          <p:spPr bwMode="auto">
            <a:xfrm rot="5400000">
              <a:off x="5758655"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userDrawn="1"/>
          </p:nvCxnSpPr>
          <p:spPr bwMode="auto">
            <a:xfrm rot="5400000">
              <a:off x="5398292"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userDrawn="1"/>
          </p:nvCxnSpPr>
          <p:spPr bwMode="auto">
            <a:xfrm rot="5400000">
              <a:off x="5039517"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userDrawn="1"/>
          </p:nvCxnSpPr>
          <p:spPr bwMode="auto">
            <a:xfrm rot="5400000">
              <a:off x="4679155"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userDrawn="1"/>
          </p:nvCxnSpPr>
          <p:spPr bwMode="auto">
            <a:xfrm rot="5400000">
              <a:off x="7200105"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userDrawn="1"/>
          </p:nvCxnSpPr>
          <p:spPr bwMode="auto">
            <a:xfrm rot="5400000">
              <a:off x="7560467"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7" name="Straight Connector 46"/>
            <p:cNvCxnSpPr/>
            <p:nvPr userDrawn="1"/>
          </p:nvCxnSpPr>
          <p:spPr bwMode="auto">
            <a:xfrm rot="5400000">
              <a:off x="7920000"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userDrawn="1"/>
          </p:nvCxnSpPr>
          <p:spPr bwMode="auto">
            <a:xfrm rot="5400000">
              <a:off x="8280000"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userDrawn="1"/>
          </p:nvCxnSpPr>
          <p:spPr bwMode="auto">
            <a:xfrm rot="5400000">
              <a:off x="8640000"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userDrawn="1"/>
          </p:nvCxnSpPr>
          <p:spPr bwMode="auto">
            <a:xfrm>
              <a:off x="-903288" y="540000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userDrawn="1"/>
          </p:nvCxnSpPr>
          <p:spPr bwMode="auto">
            <a:xfrm>
              <a:off x="-903288" y="576000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52" name="Straight Connector 51"/>
            <p:cNvCxnSpPr/>
            <p:nvPr userDrawn="1"/>
          </p:nvCxnSpPr>
          <p:spPr bwMode="auto">
            <a:xfrm>
              <a:off x="-903288" y="612000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53" name="Straight Connector 52"/>
            <p:cNvCxnSpPr/>
            <p:nvPr userDrawn="1"/>
          </p:nvCxnSpPr>
          <p:spPr bwMode="auto">
            <a:xfrm>
              <a:off x="-903288" y="648000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54" name="Straight Connector 53"/>
            <p:cNvCxnSpPr/>
            <p:nvPr userDrawn="1"/>
          </p:nvCxnSpPr>
          <p:spPr bwMode="auto">
            <a:xfrm>
              <a:off x="-903288" y="684000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429323536"/>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2_text + chart">
    <p:spTree>
      <p:nvGrpSpPr>
        <p:cNvPr id="1" name=""/>
        <p:cNvGrpSpPr/>
        <p:nvPr/>
      </p:nvGrpSpPr>
      <p:grpSpPr>
        <a:xfrm>
          <a:off x="0" y="0"/>
          <a:ext cx="0" cy="0"/>
          <a:chOff x="0" y="0"/>
          <a:chExt cx="0" cy="0"/>
        </a:xfrm>
      </p:grpSpPr>
      <p:sp>
        <p:nvSpPr>
          <p:cNvPr id="2" name="Title 1" descr="Ideally your title should fit on one line." title="Slide title"/>
          <p:cNvSpPr>
            <a:spLocks noGrp="1"/>
          </p:cNvSpPr>
          <p:nvPr>
            <p:ph type="title"/>
          </p:nvPr>
        </p:nvSpPr>
        <p:spPr/>
        <p:txBody>
          <a:bodyPr/>
          <a:lstStyle/>
          <a:p>
            <a:r>
              <a:rPr lang="en-US" smtClean="0"/>
              <a:t>Click to edit Master title style</a:t>
            </a:r>
            <a:endParaRPr lang="en-GB"/>
          </a:p>
        </p:txBody>
      </p:sp>
      <p:sp>
        <p:nvSpPr>
          <p:cNvPr id="100" name="Date Placeholder 3"/>
          <p:cNvSpPr>
            <a:spLocks noGrp="1"/>
          </p:cNvSpPr>
          <p:nvPr>
            <p:ph type="dt" sz="half" idx="2"/>
          </p:nvPr>
        </p:nvSpPr>
        <p:spPr>
          <a:xfrm>
            <a:off x="719136" y="6480000"/>
            <a:ext cx="1871664" cy="378000"/>
          </a:xfrm>
          <a:prstGeom prst="rect">
            <a:avLst/>
          </a:prstGeom>
        </p:spPr>
        <p:txBody>
          <a:bodyPr lIns="0" tIns="0" rIns="0" bIns="0" anchor="ctr"/>
          <a:lstStyle>
            <a:lvl1pPr>
              <a:defRPr sz="800">
                <a:solidFill>
                  <a:schemeClr val="accent1"/>
                </a:solidFill>
              </a:defRPr>
            </a:lvl1pPr>
          </a:lstStyle>
          <a:p>
            <a:fld id="{B6178F0A-3EE0-4B48-8395-CF38F4590226}" type="datetime3">
              <a:rPr lang="en-GB" smtClean="0"/>
              <a:t>21 December, 2020</a:t>
            </a:fld>
            <a:endParaRPr lang="en-GB" dirty="0"/>
          </a:p>
        </p:txBody>
      </p:sp>
      <p:sp>
        <p:nvSpPr>
          <p:cNvPr id="101" name="Footer Placeholder 4"/>
          <p:cNvSpPr>
            <a:spLocks noGrp="1"/>
          </p:cNvSpPr>
          <p:nvPr>
            <p:ph type="ftr" sz="quarter" idx="3"/>
          </p:nvPr>
        </p:nvSpPr>
        <p:spPr>
          <a:xfrm>
            <a:off x="0" y="6480000"/>
            <a:ext cx="9144000" cy="378000"/>
          </a:xfrm>
          <a:prstGeom prst="rect">
            <a:avLst/>
          </a:prstGeom>
        </p:spPr>
        <p:txBody>
          <a:bodyPr lIns="0" tIns="0" rIns="0" bIns="0" anchor="ctr"/>
          <a:lstStyle>
            <a:lvl1pPr algn="ctr">
              <a:defRPr lang="en-GB"/>
            </a:lvl1pPr>
          </a:lstStyle>
          <a:p>
            <a:endParaRPr lang="en-GB"/>
          </a:p>
        </p:txBody>
      </p:sp>
      <p:sp>
        <p:nvSpPr>
          <p:cNvPr id="103" name="Slide Number Placeholder 5"/>
          <p:cNvSpPr>
            <a:spLocks noGrp="1"/>
          </p:cNvSpPr>
          <p:nvPr>
            <p:ph type="sldNum" sz="quarter" idx="4"/>
          </p:nvPr>
        </p:nvSpPr>
        <p:spPr>
          <a:xfrm>
            <a:off x="8279567" y="6480000"/>
            <a:ext cx="360002" cy="378000"/>
          </a:xfrm>
          <a:prstGeom prst="rect">
            <a:avLst/>
          </a:prstGeom>
        </p:spPr>
        <p:txBody>
          <a:bodyPr lIns="0" tIns="0" rIns="0" bIns="0" anchor="ctr"/>
          <a:lstStyle>
            <a:lvl1pPr algn="r">
              <a:defRPr sz="800">
                <a:solidFill>
                  <a:schemeClr val="accent1"/>
                </a:solidFill>
              </a:defRPr>
            </a:lvl1pPr>
          </a:lstStyle>
          <a:p>
            <a:fld id="{71F9F866-B438-9445-8D9F-1F8FF6608833}" type="slidenum">
              <a:rPr lang="en-GB" smtClean="0"/>
              <a:pPr/>
              <a:t>‹#›</a:t>
            </a:fld>
            <a:endParaRPr lang="en-GB" dirty="0"/>
          </a:p>
        </p:txBody>
      </p:sp>
      <p:sp>
        <p:nvSpPr>
          <p:cNvPr id="16" name="Text Placeholder 3"/>
          <p:cNvSpPr>
            <a:spLocks noGrp="1"/>
          </p:cNvSpPr>
          <p:nvPr>
            <p:ph type="body" sz="quarter" idx="16"/>
          </p:nvPr>
        </p:nvSpPr>
        <p:spPr>
          <a:xfrm>
            <a:off x="720725" y="2160588"/>
            <a:ext cx="3603625" cy="719137"/>
          </a:xfrm>
        </p:spPr>
        <p:txBody>
          <a:bodyPr/>
          <a:lstStyle>
            <a:lvl1pPr>
              <a:defRPr>
                <a:latin typeface="Franklin Gothic Medium" panose="020B0603020102020204" pitchFamily="34" charset="0"/>
              </a:defRPr>
            </a:lvl1pPr>
          </a:lstStyle>
          <a:p>
            <a:pPr lvl="0"/>
            <a:r>
              <a:rPr lang="en-US" dirty="0" smtClean="0"/>
              <a:t>Click to edit Master text styles</a:t>
            </a:r>
          </a:p>
        </p:txBody>
      </p:sp>
      <p:sp>
        <p:nvSpPr>
          <p:cNvPr id="17" name="Text Placeholder 5"/>
          <p:cNvSpPr>
            <a:spLocks noGrp="1"/>
          </p:cNvSpPr>
          <p:nvPr>
            <p:ph type="body" sz="quarter" idx="17"/>
          </p:nvPr>
        </p:nvSpPr>
        <p:spPr>
          <a:xfrm>
            <a:off x="720725" y="2879725"/>
            <a:ext cx="3603625" cy="360045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sp>
        <p:nvSpPr>
          <p:cNvPr id="22" name="Text Placeholder 3"/>
          <p:cNvSpPr>
            <a:spLocks noGrp="1"/>
          </p:cNvSpPr>
          <p:nvPr>
            <p:ph type="body" sz="quarter" idx="18"/>
          </p:nvPr>
        </p:nvSpPr>
        <p:spPr>
          <a:xfrm>
            <a:off x="4950220" y="2312988"/>
            <a:ext cx="3329348" cy="566737"/>
          </a:xfrm>
        </p:spPr>
        <p:txBody>
          <a:bodyPr/>
          <a:lstStyle>
            <a:lvl1pPr>
              <a:defRPr sz="1800">
                <a:latin typeface="Franklin Gothic Medium" panose="020B0603020102020204" pitchFamily="34" charset="0"/>
              </a:defRPr>
            </a:lvl1pPr>
          </a:lstStyle>
          <a:p>
            <a:pPr lvl="0"/>
            <a:r>
              <a:rPr lang="en-US" dirty="0" smtClean="0"/>
              <a:t>Click to edit Master text styles</a:t>
            </a:r>
          </a:p>
        </p:txBody>
      </p:sp>
    </p:spTree>
    <p:extLst>
      <p:ext uri="{BB962C8B-B14F-4D97-AF65-F5344CB8AC3E}">
        <p14:creationId xmlns:p14="http://schemas.microsoft.com/office/powerpoint/2010/main" val="4020554183"/>
      </p:ext>
    </p:extLst>
  </p:cSld>
  <p:clrMapOvr>
    <a:masterClrMapping/>
  </p:clrMapOvr>
  <p:timing>
    <p:tnLst>
      <p:par>
        <p:cTn id="1" dur="indefinite" restart="never" nodeType="tmRoot"/>
      </p:par>
    </p:tnLst>
  </p:timing>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userDrawn="1">
  <p:cSld name="5_Single column layout">
    <p:spTree>
      <p:nvGrpSpPr>
        <p:cNvPr id="1" name=""/>
        <p:cNvGrpSpPr/>
        <p:nvPr/>
      </p:nvGrpSpPr>
      <p:grpSpPr>
        <a:xfrm>
          <a:off x="0" y="0"/>
          <a:ext cx="0" cy="0"/>
          <a:chOff x="0" y="0"/>
          <a:chExt cx="0" cy="0"/>
        </a:xfrm>
      </p:grpSpPr>
      <p:sp>
        <p:nvSpPr>
          <p:cNvPr id="2" name="Title 1" descr="Ideally your title should fit on one line." title="Slide title"/>
          <p:cNvSpPr>
            <a:spLocks noGrp="1"/>
          </p:cNvSpPr>
          <p:nvPr>
            <p:ph type="title"/>
          </p:nvPr>
        </p:nvSpPr>
        <p:spPr/>
        <p:txBody>
          <a:bodyPr/>
          <a:lstStyle/>
          <a:p>
            <a:r>
              <a:rPr lang="en-GB" dirty="0" smtClean="0"/>
              <a:t>Click to edit Master title style</a:t>
            </a:r>
            <a:endParaRPr lang="en-GB" dirty="0"/>
          </a:p>
        </p:txBody>
      </p:sp>
      <p:cxnSp>
        <p:nvCxnSpPr>
          <p:cNvPr id="166" name="Straight Connector 165"/>
          <p:cNvCxnSpPr/>
          <p:nvPr userDrawn="1"/>
        </p:nvCxnSpPr>
        <p:spPr>
          <a:xfrm>
            <a:off x="-3084" y="1709193"/>
            <a:ext cx="9147084" cy="0"/>
          </a:xfrm>
          <a:prstGeom prst="line">
            <a:avLst/>
          </a:prstGeom>
          <a:ln w="3175">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56" name="Date Placeholder 3"/>
          <p:cNvSpPr>
            <a:spLocks noGrp="1"/>
          </p:cNvSpPr>
          <p:nvPr>
            <p:ph type="dt" sz="half" idx="2"/>
          </p:nvPr>
        </p:nvSpPr>
        <p:spPr>
          <a:xfrm>
            <a:off x="719136" y="6480000"/>
            <a:ext cx="1871664" cy="378000"/>
          </a:xfrm>
          <a:prstGeom prst="rect">
            <a:avLst/>
          </a:prstGeom>
        </p:spPr>
        <p:txBody>
          <a:bodyPr lIns="0" tIns="0" rIns="0" bIns="0" anchor="ctr"/>
          <a:lstStyle>
            <a:lvl1pPr>
              <a:defRPr sz="800">
                <a:solidFill>
                  <a:schemeClr val="accent1"/>
                </a:solidFill>
              </a:defRPr>
            </a:lvl1pPr>
          </a:lstStyle>
          <a:p>
            <a:fld id="{4AC23DB2-FB1A-4E43-8F6F-8E1E5CEC6EBA}" type="datetime3">
              <a:rPr lang="en-GB" smtClean="0">
                <a:solidFill>
                  <a:srgbClr val="00539B"/>
                </a:solidFill>
              </a:rPr>
              <a:pPr/>
              <a:t>21 December, 2020</a:t>
            </a:fld>
            <a:endParaRPr lang="en-GB" dirty="0">
              <a:solidFill>
                <a:srgbClr val="00539B"/>
              </a:solidFill>
            </a:endParaRPr>
          </a:p>
        </p:txBody>
      </p:sp>
      <p:sp>
        <p:nvSpPr>
          <p:cNvPr id="57" name="Footer Placeholder 4"/>
          <p:cNvSpPr>
            <a:spLocks noGrp="1"/>
          </p:cNvSpPr>
          <p:nvPr>
            <p:ph type="ftr" sz="quarter" idx="3"/>
          </p:nvPr>
        </p:nvSpPr>
        <p:spPr>
          <a:xfrm>
            <a:off x="3238499" y="6480000"/>
            <a:ext cx="2879725" cy="378000"/>
          </a:xfrm>
          <a:prstGeom prst="rect">
            <a:avLst/>
          </a:prstGeom>
        </p:spPr>
        <p:txBody>
          <a:bodyPr lIns="0" tIns="0" rIns="0" bIns="0" anchor="ctr"/>
          <a:lstStyle>
            <a:lvl1pPr>
              <a:defRPr sz="800">
                <a:solidFill>
                  <a:schemeClr val="accent1"/>
                </a:solidFill>
              </a:defRPr>
            </a:lvl1pPr>
          </a:lstStyle>
          <a:p>
            <a:r>
              <a:rPr lang="en-GB" dirty="0" smtClean="0">
                <a:solidFill>
                  <a:srgbClr val="00539B"/>
                </a:solidFill>
              </a:rPr>
              <a:t>© European Bank for Reconstruction </a:t>
            </a:r>
            <a:r>
              <a:rPr lang="en-GB" smtClean="0">
                <a:solidFill>
                  <a:srgbClr val="00539B"/>
                </a:solidFill>
              </a:rPr>
              <a:t>and Development </a:t>
            </a:r>
            <a:r>
              <a:rPr lang="en-GB" dirty="0" smtClean="0">
                <a:solidFill>
                  <a:srgbClr val="00539B"/>
                </a:solidFill>
              </a:rPr>
              <a:t>2012</a:t>
            </a:r>
            <a:endParaRPr lang="en-GB" dirty="0">
              <a:solidFill>
                <a:srgbClr val="00539B"/>
              </a:solidFill>
            </a:endParaRPr>
          </a:p>
        </p:txBody>
      </p:sp>
      <p:sp>
        <p:nvSpPr>
          <p:cNvPr id="59" name="Slide Number Placeholder 5"/>
          <p:cNvSpPr>
            <a:spLocks noGrp="1"/>
          </p:cNvSpPr>
          <p:nvPr>
            <p:ph type="sldNum" sz="quarter" idx="4"/>
          </p:nvPr>
        </p:nvSpPr>
        <p:spPr>
          <a:xfrm>
            <a:off x="8279567" y="6480000"/>
            <a:ext cx="360002" cy="378000"/>
          </a:xfrm>
          <a:prstGeom prst="rect">
            <a:avLst/>
          </a:prstGeom>
        </p:spPr>
        <p:txBody>
          <a:bodyPr lIns="0" tIns="0" rIns="0" bIns="0" anchor="ctr"/>
          <a:lstStyle>
            <a:lvl1pPr algn="r">
              <a:defRPr sz="800">
                <a:solidFill>
                  <a:schemeClr val="accent1"/>
                </a:solidFill>
              </a:defRPr>
            </a:lvl1pPr>
          </a:lstStyle>
          <a:p>
            <a:fld id="{71F9F866-B438-9445-8D9F-1F8FF6608833}" type="slidenum">
              <a:rPr lang="en-GB" smtClean="0">
                <a:solidFill>
                  <a:srgbClr val="00539B"/>
                </a:solidFill>
              </a:rPr>
              <a:pPr/>
              <a:t>‹#›</a:t>
            </a:fld>
            <a:endParaRPr lang="en-GB" dirty="0">
              <a:solidFill>
                <a:srgbClr val="00539B"/>
              </a:solidFill>
            </a:endParaRPr>
          </a:p>
        </p:txBody>
      </p:sp>
      <p:sp>
        <p:nvSpPr>
          <p:cNvPr id="4" name="Text Placeholder 3"/>
          <p:cNvSpPr>
            <a:spLocks noGrp="1"/>
          </p:cNvSpPr>
          <p:nvPr>
            <p:ph type="body" sz="quarter" idx="10"/>
          </p:nvPr>
        </p:nvSpPr>
        <p:spPr>
          <a:xfrm>
            <a:off x="719138" y="1803400"/>
            <a:ext cx="7705725" cy="4321175"/>
          </a:xfrm>
        </p:spPr>
        <p:txBody>
          <a:bodyPr/>
          <a:lstStyle>
            <a:lvl1pPr>
              <a:defRPr sz="1600"/>
            </a:lvl1pPr>
            <a:lvl2pPr>
              <a:defRPr sz="1600"/>
            </a:lvl2pPr>
            <a:lvl3pPr>
              <a:defRPr sz="1600"/>
            </a:lvl3pPr>
            <a:lvl4pPr>
              <a:defRPr sz="1600"/>
            </a:lvl4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spTree>
    <p:extLst>
      <p:ext uri="{BB962C8B-B14F-4D97-AF65-F5344CB8AC3E}">
        <p14:creationId xmlns:p14="http://schemas.microsoft.com/office/powerpoint/2010/main" val="212648475"/>
      </p:ext>
    </p:extLst>
  </p:cSld>
  <p:clrMapOvr>
    <a:masterClrMapping/>
  </p:clrMapOvr>
  <p:timing>
    <p:tnLst>
      <p:par>
        <p:cTn id="1" dur="indefinite" restart="never" nodeType="tmRoot"/>
      </p:par>
    </p:tnLst>
  </p:timing>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userDrawn="1">
  <p:cSld name="6_Single column layout">
    <p:spTree>
      <p:nvGrpSpPr>
        <p:cNvPr id="1" name=""/>
        <p:cNvGrpSpPr/>
        <p:nvPr/>
      </p:nvGrpSpPr>
      <p:grpSpPr>
        <a:xfrm>
          <a:off x="0" y="0"/>
          <a:ext cx="0" cy="0"/>
          <a:chOff x="0" y="0"/>
          <a:chExt cx="0" cy="0"/>
        </a:xfrm>
      </p:grpSpPr>
      <p:sp>
        <p:nvSpPr>
          <p:cNvPr id="2" name="Title 1" descr="Ideally your title should fit on one line." title="Slide title"/>
          <p:cNvSpPr>
            <a:spLocks noGrp="1"/>
          </p:cNvSpPr>
          <p:nvPr>
            <p:ph type="title"/>
          </p:nvPr>
        </p:nvSpPr>
        <p:spPr/>
        <p:txBody>
          <a:bodyPr/>
          <a:lstStyle/>
          <a:p>
            <a:r>
              <a:rPr lang="en-GB" smtClean="0"/>
              <a:t>Click to edit Master title style</a:t>
            </a:r>
            <a:endParaRPr lang="en-GB" dirty="0"/>
          </a:p>
        </p:txBody>
      </p:sp>
      <p:cxnSp>
        <p:nvCxnSpPr>
          <p:cNvPr id="166" name="Straight Connector 165"/>
          <p:cNvCxnSpPr/>
          <p:nvPr userDrawn="1"/>
        </p:nvCxnSpPr>
        <p:spPr>
          <a:xfrm>
            <a:off x="-3084" y="1709193"/>
            <a:ext cx="9147084" cy="0"/>
          </a:xfrm>
          <a:prstGeom prst="line">
            <a:avLst/>
          </a:prstGeom>
          <a:ln w="3175">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56" name="Date Placeholder 3"/>
          <p:cNvSpPr>
            <a:spLocks noGrp="1"/>
          </p:cNvSpPr>
          <p:nvPr>
            <p:ph type="dt" sz="half" idx="2"/>
          </p:nvPr>
        </p:nvSpPr>
        <p:spPr>
          <a:xfrm>
            <a:off x="719136" y="6480000"/>
            <a:ext cx="1871664" cy="378000"/>
          </a:xfrm>
          <a:prstGeom prst="rect">
            <a:avLst/>
          </a:prstGeom>
        </p:spPr>
        <p:txBody>
          <a:bodyPr lIns="0" tIns="0" rIns="0" bIns="0" anchor="ctr"/>
          <a:lstStyle>
            <a:lvl1pPr>
              <a:defRPr sz="800">
                <a:solidFill>
                  <a:schemeClr val="accent1"/>
                </a:solidFill>
              </a:defRPr>
            </a:lvl1pPr>
          </a:lstStyle>
          <a:p>
            <a:fld id="{4AC23DB2-FB1A-4E43-8F6F-8E1E5CEC6EBA}" type="datetime3">
              <a:rPr lang="en-GB" smtClean="0">
                <a:solidFill>
                  <a:srgbClr val="00539B"/>
                </a:solidFill>
              </a:rPr>
              <a:pPr/>
              <a:t>21 December, 2020</a:t>
            </a:fld>
            <a:endParaRPr lang="en-GB" dirty="0">
              <a:solidFill>
                <a:srgbClr val="00539B"/>
              </a:solidFill>
            </a:endParaRPr>
          </a:p>
        </p:txBody>
      </p:sp>
      <p:sp>
        <p:nvSpPr>
          <p:cNvPr id="57" name="Footer Placeholder 4"/>
          <p:cNvSpPr>
            <a:spLocks noGrp="1"/>
          </p:cNvSpPr>
          <p:nvPr>
            <p:ph type="ftr" sz="quarter" idx="3"/>
          </p:nvPr>
        </p:nvSpPr>
        <p:spPr>
          <a:xfrm>
            <a:off x="3238499" y="6480000"/>
            <a:ext cx="2879725" cy="378000"/>
          </a:xfrm>
          <a:prstGeom prst="rect">
            <a:avLst/>
          </a:prstGeom>
        </p:spPr>
        <p:txBody>
          <a:bodyPr lIns="0" tIns="0" rIns="0" bIns="0" anchor="ctr"/>
          <a:lstStyle>
            <a:lvl1pPr>
              <a:defRPr sz="800">
                <a:solidFill>
                  <a:schemeClr val="accent1"/>
                </a:solidFill>
              </a:defRPr>
            </a:lvl1pPr>
          </a:lstStyle>
          <a:p>
            <a:r>
              <a:rPr lang="en-GB" dirty="0" smtClean="0">
                <a:solidFill>
                  <a:srgbClr val="00539B"/>
                </a:solidFill>
              </a:rPr>
              <a:t>© European Bank for Reconstruction </a:t>
            </a:r>
            <a:r>
              <a:rPr lang="en-GB" smtClean="0">
                <a:solidFill>
                  <a:srgbClr val="00539B"/>
                </a:solidFill>
              </a:rPr>
              <a:t>and Development </a:t>
            </a:r>
            <a:r>
              <a:rPr lang="en-GB" dirty="0" smtClean="0">
                <a:solidFill>
                  <a:srgbClr val="00539B"/>
                </a:solidFill>
              </a:rPr>
              <a:t>2012</a:t>
            </a:r>
            <a:endParaRPr lang="en-GB" dirty="0">
              <a:solidFill>
                <a:srgbClr val="00539B"/>
              </a:solidFill>
            </a:endParaRPr>
          </a:p>
        </p:txBody>
      </p:sp>
      <p:sp>
        <p:nvSpPr>
          <p:cNvPr id="59" name="Slide Number Placeholder 5"/>
          <p:cNvSpPr>
            <a:spLocks noGrp="1"/>
          </p:cNvSpPr>
          <p:nvPr>
            <p:ph type="sldNum" sz="quarter" idx="4"/>
          </p:nvPr>
        </p:nvSpPr>
        <p:spPr>
          <a:xfrm>
            <a:off x="8279567" y="6480000"/>
            <a:ext cx="360002" cy="378000"/>
          </a:xfrm>
          <a:prstGeom prst="rect">
            <a:avLst/>
          </a:prstGeom>
        </p:spPr>
        <p:txBody>
          <a:bodyPr lIns="0" tIns="0" rIns="0" bIns="0" anchor="ctr"/>
          <a:lstStyle>
            <a:lvl1pPr algn="r">
              <a:defRPr sz="800">
                <a:solidFill>
                  <a:schemeClr val="accent1"/>
                </a:solidFill>
              </a:defRPr>
            </a:lvl1pPr>
          </a:lstStyle>
          <a:p>
            <a:fld id="{71F9F866-B438-9445-8D9F-1F8FF6608833}" type="slidenum">
              <a:rPr lang="en-GB" smtClean="0">
                <a:solidFill>
                  <a:srgbClr val="00539B"/>
                </a:solidFill>
              </a:rPr>
              <a:pPr/>
              <a:t>‹#›</a:t>
            </a:fld>
            <a:endParaRPr lang="en-GB" dirty="0">
              <a:solidFill>
                <a:srgbClr val="00539B"/>
              </a:solidFill>
            </a:endParaRPr>
          </a:p>
        </p:txBody>
      </p:sp>
      <p:sp>
        <p:nvSpPr>
          <p:cNvPr id="4" name="Text Placeholder 3"/>
          <p:cNvSpPr>
            <a:spLocks noGrp="1"/>
          </p:cNvSpPr>
          <p:nvPr>
            <p:ph type="body" sz="quarter" idx="10"/>
          </p:nvPr>
        </p:nvSpPr>
        <p:spPr>
          <a:xfrm>
            <a:off x="720725" y="1446213"/>
            <a:ext cx="7704138" cy="357187"/>
          </a:xfrm>
        </p:spPr>
        <p:txBody>
          <a:bodyPr/>
          <a:lstStyle>
            <a:lvl1pPr>
              <a:defRPr>
                <a:latin typeface="Franklin Gothic Medium" panose="020B0603020102020204" pitchFamily="34" charset="0"/>
              </a:defRPr>
            </a:lvl1pPr>
          </a:lstStyle>
          <a:p>
            <a:pPr lvl="0"/>
            <a:r>
              <a:rPr lang="en-US" dirty="0" smtClean="0"/>
              <a:t>Click to edit Master text styles</a:t>
            </a:r>
          </a:p>
        </p:txBody>
      </p:sp>
      <p:sp>
        <p:nvSpPr>
          <p:cNvPr id="6" name="Text Placeholder 5"/>
          <p:cNvSpPr>
            <a:spLocks noGrp="1"/>
          </p:cNvSpPr>
          <p:nvPr>
            <p:ph type="body" sz="quarter" idx="11"/>
          </p:nvPr>
        </p:nvSpPr>
        <p:spPr>
          <a:xfrm>
            <a:off x="720725" y="2168525"/>
            <a:ext cx="7704138" cy="395605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spTree>
    <p:extLst>
      <p:ext uri="{BB962C8B-B14F-4D97-AF65-F5344CB8AC3E}">
        <p14:creationId xmlns:p14="http://schemas.microsoft.com/office/powerpoint/2010/main" val="924402115"/>
      </p:ext>
    </p:extLst>
  </p:cSld>
  <p:clrMapOvr>
    <a:masterClrMapping/>
  </p:clrMapOvr>
  <p:timing>
    <p:tnLst>
      <p:par>
        <p:cTn id="1" dur="indefinite" restart="never" nodeType="tmRoot"/>
      </p:par>
    </p:tnLst>
  </p:timing>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userDrawn="1">
  <p:cSld name="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719134" y="0"/>
            <a:ext cx="6291266" cy="1079499"/>
          </a:xfrm>
        </p:spPr>
        <p:txBody>
          <a:bodyPr/>
          <a:lstStyle/>
          <a:p>
            <a:r>
              <a:rPr lang="en-GB" dirty="0" smtClean="0"/>
              <a:t>Click to edit Master title style</a:t>
            </a:r>
            <a:endParaRPr lang="en-US" dirty="0"/>
          </a:p>
        </p:txBody>
      </p:sp>
      <p:sp>
        <p:nvSpPr>
          <p:cNvPr id="54" name="Date Placeholder 3"/>
          <p:cNvSpPr>
            <a:spLocks noGrp="1"/>
          </p:cNvSpPr>
          <p:nvPr>
            <p:ph type="dt" sz="half" idx="10"/>
          </p:nvPr>
        </p:nvSpPr>
        <p:spPr>
          <a:xfrm>
            <a:off x="719136" y="6480000"/>
            <a:ext cx="1871664" cy="378000"/>
          </a:xfrm>
          <a:prstGeom prst="rect">
            <a:avLst/>
          </a:prstGeom>
        </p:spPr>
        <p:txBody>
          <a:bodyPr lIns="0" tIns="0" rIns="0" bIns="0" anchor="ctr"/>
          <a:lstStyle>
            <a:lvl1pPr>
              <a:defRPr sz="800">
                <a:solidFill>
                  <a:schemeClr val="accent1"/>
                </a:solidFill>
              </a:defRPr>
            </a:lvl1pPr>
          </a:lstStyle>
          <a:p>
            <a:fld id="{64815ECD-0D2A-4942-A2BB-9C0FFC9E6DD9}" type="datetime3">
              <a:rPr lang="en-GB" smtClean="0">
                <a:solidFill>
                  <a:srgbClr val="00539B"/>
                </a:solidFill>
              </a:rPr>
              <a:pPr/>
              <a:t>21 December, 2020</a:t>
            </a:fld>
            <a:endParaRPr lang="en-GB" dirty="0">
              <a:solidFill>
                <a:srgbClr val="00539B"/>
              </a:solidFill>
            </a:endParaRPr>
          </a:p>
        </p:txBody>
      </p:sp>
      <p:sp>
        <p:nvSpPr>
          <p:cNvPr id="55" name="Footer Placeholder 4"/>
          <p:cNvSpPr>
            <a:spLocks noGrp="1"/>
          </p:cNvSpPr>
          <p:nvPr>
            <p:ph type="ftr" sz="quarter" idx="3"/>
          </p:nvPr>
        </p:nvSpPr>
        <p:spPr>
          <a:xfrm>
            <a:off x="3238499" y="6480000"/>
            <a:ext cx="2879725" cy="378000"/>
          </a:xfrm>
          <a:prstGeom prst="rect">
            <a:avLst/>
          </a:prstGeom>
        </p:spPr>
        <p:txBody>
          <a:bodyPr lIns="0" tIns="0" rIns="0" bIns="0" anchor="ctr"/>
          <a:lstStyle>
            <a:lvl1pPr>
              <a:defRPr sz="800">
                <a:solidFill>
                  <a:schemeClr val="accent1"/>
                </a:solidFill>
              </a:defRPr>
            </a:lvl1pPr>
          </a:lstStyle>
          <a:p>
            <a:r>
              <a:rPr lang="en-GB" dirty="0" smtClean="0">
                <a:solidFill>
                  <a:srgbClr val="00539B"/>
                </a:solidFill>
              </a:rPr>
              <a:t>© European Bank for Reconstruction </a:t>
            </a:r>
            <a:r>
              <a:rPr lang="en-GB" smtClean="0">
                <a:solidFill>
                  <a:srgbClr val="00539B"/>
                </a:solidFill>
              </a:rPr>
              <a:t>and Development </a:t>
            </a:r>
            <a:r>
              <a:rPr lang="en-GB" dirty="0" smtClean="0">
                <a:solidFill>
                  <a:srgbClr val="00539B"/>
                </a:solidFill>
              </a:rPr>
              <a:t>2012</a:t>
            </a:r>
            <a:endParaRPr lang="en-GB" dirty="0">
              <a:solidFill>
                <a:srgbClr val="00539B"/>
              </a:solidFill>
            </a:endParaRPr>
          </a:p>
        </p:txBody>
      </p:sp>
      <p:sp>
        <p:nvSpPr>
          <p:cNvPr id="57" name="Slide Number Placeholder 5"/>
          <p:cNvSpPr>
            <a:spLocks noGrp="1"/>
          </p:cNvSpPr>
          <p:nvPr>
            <p:ph type="sldNum" sz="quarter" idx="4"/>
          </p:nvPr>
        </p:nvSpPr>
        <p:spPr>
          <a:xfrm>
            <a:off x="8279567" y="6480000"/>
            <a:ext cx="360002" cy="378000"/>
          </a:xfrm>
          <a:prstGeom prst="rect">
            <a:avLst/>
          </a:prstGeom>
        </p:spPr>
        <p:txBody>
          <a:bodyPr lIns="0" tIns="0" rIns="0" bIns="0" anchor="ctr"/>
          <a:lstStyle>
            <a:lvl1pPr algn="r">
              <a:defRPr sz="800">
                <a:solidFill>
                  <a:schemeClr val="accent1"/>
                </a:solidFill>
              </a:defRPr>
            </a:lvl1pPr>
          </a:lstStyle>
          <a:p>
            <a:fld id="{71F9F866-B438-9445-8D9F-1F8FF6608833}" type="slidenum">
              <a:rPr lang="en-GB" smtClean="0">
                <a:solidFill>
                  <a:srgbClr val="00539B"/>
                </a:solidFill>
              </a:rPr>
              <a:pPr/>
              <a:t>‹#›</a:t>
            </a:fld>
            <a:endParaRPr lang="en-GB" dirty="0">
              <a:solidFill>
                <a:srgbClr val="00539B"/>
              </a:solidFill>
            </a:endParaRPr>
          </a:p>
        </p:txBody>
      </p:sp>
      <p:sp>
        <p:nvSpPr>
          <p:cNvPr id="5" name="Text Placeholder 4"/>
          <p:cNvSpPr>
            <a:spLocks noGrp="1"/>
          </p:cNvSpPr>
          <p:nvPr>
            <p:ph type="body" sz="quarter" idx="11"/>
          </p:nvPr>
        </p:nvSpPr>
        <p:spPr>
          <a:xfrm>
            <a:off x="719138" y="1446213"/>
            <a:ext cx="3605212" cy="5033962"/>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sp>
        <p:nvSpPr>
          <p:cNvPr id="7" name="Text Placeholder 6"/>
          <p:cNvSpPr>
            <a:spLocks noGrp="1"/>
          </p:cNvSpPr>
          <p:nvPr>
            <p:ph type="body" sz="quarter" idx="12"/>
          </p:nvPr>
        </p:nvSpPr>
        <p:spPr>
          <a:xfrm>
            <a:off x="4819650" y="1446213"/>
            <a:ext cx="3605213" cy="5033962"/>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spTree>
    <p:extLst>
      <p:ext uri="{BB962C8B-B14F-4D97-AF65-F5344CB8AC3E}">
        <p14:creationId xmlns:p14="http://schemas.microsoft.com/office/powerpoint/2010/main" val="58092831"/>
      </p:ext>
    </p:extLst>
  </p:cSld>
  <p:clrMapOvr>
    <a:masterClrMapping/>
  </p:clrMapOvr>
  <p:timing>
    <p:tnLst>
      <p:par>
        <p:cTn id="1" dur="indefinite" restart="never" nodeType="tmRoot"/>
      </p:par>
    </p:tnLst>
  </p:timing>
</p:sldLayout>
</file>

<file path=ppt/slideLayouts/slideLayout83.xml><?xml version="1.0" encoding="utf-8"?>
<p:sldLayout xmlns:a="http://schemas.openxmlformats.org/drawingml/2006/main" xmlns:r="http://schemas.openxmlformats.org/officeDocument/2006/relationships" xmlns:p="http://schemas.openxmlformats.org/presentationml/2006/main" preserve="1">
  <p:cSld name="46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Date Placeholder 2"/>
          <p:cNvSpPr>
            <a:spLocks noGrp="1"/>
          </p:cNvSpPr>
          <p:nvPr>
            <p:ph type="dt" sz="half" idx="10"/>
          </p:nvPr>
        </p:nvSpPr>
        <p:spPr/>
        <p:txBody>
          <a:bodyPr/>
          <a:lstStyle/>
          <a:p>
            <a:fld id="{8B6E079F-0502-CC4C-9C8B-39554E94F19E}" type="datetime3">
              <a:rPr lang="en-GB" smtClean="0">
                <a:solidFill>
                  <a:srgbClr val="00539B"/>
                </a:solidFill>
              </a:rPr>
              <a:pPr/>
              <a:t>21 December, 2020</a:t>
            </a:fld>
            <a:endParaRPr lang="en-GB" dirty="0">
              <a:solidFill>
                <a:srgbClr val="00539B"/>
              </a:solidFill>
            </a:endParaRPr>
          </a:p>
        </p:txBody>
      </p:sp>
      <p:sp>
        <p:nvSpPr>
          <p:cNvPr id="4" name="Footer Placeholder 3"/>
          <p:cNvSpPr>
            <a:spLocks noGrp="1"/>
          </p:cNvSpPr>
          <p:nvPr>
            <p:ph type="ftr" sz="quarter" idx="11"/>
          </p:nvPr>
        </p:nvSpPr>
        <p:spPr/>
        <p:txBody>
          <a:bodyPr/>
          <a:lstStyle/>
          <a:p>
            <a:r>
              <a:rPr lang="en-GB" dirty="0" smtClean="0">
                <a:solidFill>
                  <a:srgbClr val="00539B"/>
                </a:solidFill>
              </a:rPr>
              <a:t>© European Bank for Reconstruction </a:t>
            </a:r>
            <a:r>
              <a:rPr lang="en-GB" smtClean="0">
                <a:solidFill>
                  <a:srgbClr val="00539B"/>
                </a:solidFill>
              </a:rPr>
              <a:t>and Development </a:t>
            </a:r>
            <a:r>
              <a:rPr lang="en-GB" dirty="0" smtClean="0">
                <a:solidFill>
                  <a:srgbClr val="00539B"/>
                </a:solidFill>
              </a:rPr>
              <a:t>2012</a:t>
            </a:r>
            <a:endParaRPr lang="en-GB" dirty="0">
              <a:solidFill>
                <a:srgbClr val="00539B"/>
              </a:solidFill>
            </a:endParaRPr>
          </a:p>
        </p:txBody>
      </p:sp>
      <p:sp>
        <p:nvSpPr>
          <p:cNvPr id="5" name="Slide Number Placeholder 4"/>
          <p:cNvSpPr>
            <a:spLocks noGrp="1"/>
          </p:cNvSpPr>
          <p:nvPr>
            <p:ph type="sldNum" sz="quarter" idx="12"/>
          </p:nvPr>
        </p:nvSpPr>
        <p:spPr/>
        <p:txBody>
          <a:bodyPr/>
          <a:lstStyle/>
          <a:p>
            <a:fld id="{71F9F866-B438-9445-8D9F-1F8FF6608833}" type="slidenum">
              <a:rPr lang="en-GB" smtClean="0">
                <a:solidFill>
                  <a:srgbClr val="00539B"/>
                </a:solidFill>
              </a:rPr>
              <a:pPr/>
              <a:t>‹#›</a:t>
            </a:fld>
            <a:endParaRPr lang="en-GB" dirty="0">
              <a:solidFill>
                <a:srgbClr val="00539B"/>
              </a:solidFill>
            </a:endParaRPr>
          </a:p>
        </p:txBody>
      </p:sp>
      <p:sp>
        <p:nvSpPr>
          <p:cNvPr id="6" name="Rectangle 5"/>
          <p:cNvSpPr/>
          <p:nvPr userDrawn="1"/>
        </p:nvSpPr>
        <p:spPr>
          <a:xfrm>
            <a:off x="0" y="0"/>
            <a:ext cx="9144000" cy="6858000"/>
          </a:xfrm>
          <a:prstGeom prst="rect">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7000" dirty="0" smtClean="0">
                <a:solidFill>
                  <a:srgbClr val="FFFFFF"/>
                </a:solidFill>
                <a:latin typeface="Franklin Gothic Book"/>
              </a:rPr>
              <a:t>Layouts for charts</a:t>
            </a:r>
            <a:r>
              <a:rPr lang="en-US" sz="7000" smtClean="0">
                <a:solidFill>
                  <a:srgbClr val="FFFFFF"/>
                </a:solidFill>
                <a:latin typeface="Franklin Gothic Book"/>
              </a:rPr>
              <a:t>, images</a:t>
            </a:r>
            <a:r>
              <a:rPr lang="en-US" sz="7000" dirty="0" smtClean="0">
                <a:solidFill>
                  <a:srgbClr val="FFFFFF"/>
                </a:solidFill>
                <a:latin typeface="Franklin Gothic Book"/>
              </a:rPr>
              <a:t>, tables</a:t>
            </a:r>
            <a:r>
              <a:rPr lang="en-US" sz="7000" smtClean="0">
                <a:solidFill>
                  <a:srgbClr val="FFFFFF"/>
                </a:solidFill>
                <a:latin typeface="Franklin Gothic Book"/>
              </a:rPr>
              <a:t>, smart </a:t>
            </a:r>
            <a:r>
              <a:rPr lang="en-US" sz="7000" dirty="0" smtClean="0">
                <a:solidFill>
                  <a:srgbClr val="FFFFFF"/>
                </a:solidFill>
                <a:latin typeface="Franklin Gothic Book"/>
              </a:rPr>
              <a:t>art or video</a:t>
            </a:r>
            <a:endParaRPr lang="en-US" sz="7000" dirty="0">
              <a:solidFill>
                <a:srgbClr val="FFFFFF"/>
              </a:solidFill>
              <a:latin typeface="Franklin Gothic Book"/>
            </a:endParaRPr>
          </a:p>
        </p:txBody>
      </p:sp>
      <p:grpSp>
        <p:nvGrpSpPr>
          <p:cNvPr id="7" name="Group 6"/>
          <p:cNvGrpSpPr/>
          <p:nvPr userDrawn="1"/>
        </p:nvGrpSpPr>
        <p:grpSpPr>
          <a:xfrm>
            <a:off x="-903288" y="0"/>
            <a:ext cx="9902857" cy="7638450"/>
            <a:chOff x="-903288" y="0"/>
            <a:chExt cx="9902857" cy="7638450"/>
          </a:xfrm>
        </p:grpSpPr>
        <p:cxnSp>
          <p:nvCxnSpPr>
            <p:cNvPr id="8" name="Straight Connector 7"/>
            <p:cNvCxnSpPr/>
            <p:nvPr userDrawn="1"/>
          </p:nvCxnSpPr>
          <p:spPr bwMode="auto">
            <a:xfrm>
              <a:off x="-903288" y="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userDrawn="1"/>
          </p:nvCxnSpPr>
          <p:spPr bwMode="auto">
            <a:xfrm>
              <a:off x="-903288" y="360363"/>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userDrawn="1"/>
          </p:nvCxnSpPr>
          <p:spPr bwMode="auto">
            <a:xfrm>
              <a:off x="-903288" y="719138"/>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userDrawn="1"/>
          </p:nvCxnSpPr>
          <p:spPr bwMode="auto">
            <a:xfrm>
              <a:off x="-903288" y="107950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userDrawn="1"/>
          </p:nvCxnSpPr>
          <p:spPr bwMode="auto">
            <a:xfrm>
              <a:off x="-903288" y="1439863"/>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userDrawn="1"/>
          </p:nvCxnSpPr>
          <p:spPr bwMode="auto">
            <a:xfrm>
              <a:off x="-903288" y="1800225"/>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userDrawn="1"/>
          </p:nvCxnSpPr>
          <p:spPr bwMode="auto">
            <a:xfrm>
              <a:off x="-903288" y="2160588"/>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bwMode="auto">
            <a:xfrm>
              <a:off x="-903288" y="252095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userDrawn="1"/>
          </p:nvCxnSpPr>
          <p:spPr bwMode="auto">
            <a:xfrm>
              <a:off x="-903288" y="2879725"/>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userDrawn="1"/>
          </p:nvCxnSpPr>
          <p:spPr bwMode="auto">
            <a:xfrm>
              <a:off x="-903288" y="3240088"/>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userDrawn="1"/>
          </p:nvCxnSpPr>
          <p:spPr bwMode="auto">
            <a:xfrm>
              <a:off x="-903288" y="360045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userDrawn="1"/>
          </p:nvCxnSpPr>
          <p:spPr bwMode="auto">
            <a:xfrm>
              <a:off x="-903288" y="3960813"/>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userDrawn="1"/>
          </p:nvCxnSpPr>
          <p:spPr bwMode="auto">
            <a:xfrm>
              <a:off x="-903288" y="4319588"/>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userDrawn="1"/>
          </p:nvCxnSpPr>
          <p:spPr bwMode="auto">
            <a:xfrm>
              <a:off x="-903288" y="467995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userDrawn="1"/>
          </p:nvCxnSpPr>
          <p:spPr bwMode="auto">
            <a:xfrm>
              <a:off x="-903288" y="5040313"/>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userDrawn="1"/>
          </p:nvCxnSpPr>
          <p:spPr bwMode="auto">
            <a:xfrm rot="5400000">
              <a:off x="4679155"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userDrawn="1"/>
          </p:nvCxnSpPr>
          <p:spPr bwMode="auto">
            <a:xfrm rot="5400000">
              <a:off x="4318792"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userDrawn="1"/>
          </p:nvCxnSpPr>
          <p:spPr bwMode="auto">
            <a:xfrm rot="5400000">
              <a:off x="3960017"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userDrawn="1"/>
          </p:nvCxnSpPr>
          <p:spPr bwMode="auto">
            <a:xfrm rot="5400000">
              <a:off x="3598067"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userDrawn="1"/>
          </p:nvCxnSpPr>
          <p:spPr bwMode="auto">
            <a:xfrm rot="5400000">
              <a:off x="3239292"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userDrawn="1"/>
          </p:nvCxnSpPr>
          <p:spPr bwMode="auto">
            <a:xfrm rot="5400000">
              <a:off x="2878930"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userDrawn="1"/>
          </p:nvCxnSpPr>
          <p:spPr bwMode="auto">
            <a:xfrm rot="5400000">
              <a:off x="2518567"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userDrawn="1"/>
          </p:nvCxnSpPr>
          <p:spPr bwMode="auto">
            <a:xfrm rot="5400000">
              <a:off x="2158205"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userDrawn="1"/>
          </p:nvCxnSpPr>
          <p:spPr bwMode="auto">
            <a:xfrm rot="5400000">
              <a:off x="1799430"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userDrawn="1"/>
          </p:nvCxnSpPr>
          <p:spPr bwMode="auto">
            <a:xfrm rot="5400000">
              <a:off x="1439067"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userDrawn="1"/>
          </p:nvCxnSpPr>
          <p:spPr bwMode="auto">
            <a:xfrm rot="5400000">
              <a:off x="1078705"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userDrawn="1"/>
          </p:nvCxnSpPr>
          <p:spPr bwMode="auto">
            <a:xfrm rot="5400000">
              <a:off x="718342"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userDrawn="1"/>
          </p:nvCxnSpPr>
          <p:spPr bwMode="auto">
            <a:xfrm rot="5400000">
              <a:off x="359567"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userDrawn="1"/>
          </p:nvCxnSpPr>
          <p:spPr bwMode="auto">
            <a:xfrm rot="5400000">
              <a:off x="-795"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userDrawn="1"/>
          </p:nvCxnSpPr>
          <p:spPr bwMode="auto">
            <a:xfrm rot="5400000">
              <a:off x="-361158"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userDrawn="1"/>
          </p:nvCxnSpPr>
          <p:spPr bwMode="auto">
            <a:xfrm rot="5400000">
              <a:off x="6839742"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userDrawn="1"/>
          </p:nvCxnSpPr>
          <p:spPr bwMode="auto">
            <a:xfrm rot="5400000">
              <a:off x="6479380"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userDrawn="1"/>
          </p:nvCxnSpPr>
          <p:spPr bwMode="auto">
            <a:xfrm rot="5400000">
              <a:off x="6119017"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userDrawn="1"/>
          </p:nvCxnSpPr>
          <p:spPr bwMode="auto">
            <a:xfrm rot="5400000">
              <a:off x="5758655"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userDrawn="1"/>
          </p:nvCxnSpPr>
          <p:spPr bwMode="auto">
            <a:xfrm rot="5400000">
              <a:off x="5398292"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userDrawn="1"/>
          </p:nvCxnSpPr>
          <p:spPr bwMode="auto">
            <a:xfrm rot="5400000">
              <a:off x="5039517"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userDrawn="1"/>
          </p:nvCxnSpPr>
          <p:spPr bwMode="auto">
            <a:xfrm rot="5400000">
              <a:off x="4679155"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userDrawn="1"/>
          </p:nvCxnSpPr>
          <p:spPr bwMode="auto">
            <a:xfrm rot="5400000">
              <a:off x="7200105"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userDrawn="1"/>
          </p:nvCxnSpPr>
          <p:spPr bwMode="auto">
            <a:xfrm rot="5400000">
              <a:off x="7560467"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7" name="Straight Connector 46"/>
            <p:cNvCxnSpPr/>
            <p:nvPr userDrawn="1"/>
          </p:nvCxnSpPr>
          <p:spPr bwMode="auto">
            <a:xfrm rot="5400000">
              <a:off x="7920000"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userDrawn="1"/>
          </p:nvCxnSpPr>
          <p:spPr bwMode="auto">
            <a:xfrm rot="5400000">
              <a:off x="8280000"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userDrawn="1"/>
          </p:nvCxnSpPr>
          <p:spPr bwMode="auto">
            <a:xfrm rot="5400000">
              <a:off x="8640000"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userDrawn="1"/>
          </p:nvCxnSpPr>
          <p:spPr bwMode="auto">
            <a:xfrm>
              <a:off x="-903288" y="540000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userDrawn="1"/>
          </p:nvCxnSpPr>
          <p:spPr bwMode="auto">
            <a:xfrm>
              <a:off x="-903288" y="576000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52" name="Straight Connector 51"/>
            <p:cNvCxnSpPr/>
            <p:nvPr userDrawn="1"/>
          </p:nvCxnSpPr>
          <p:spPr bwMode="auto">
            <a:xfrm>
              <a:off x="-903288" y="612000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53" name="Straight Connector 52"/>
            <p:cNvCxnSpPr/>
            <p:nvPr userDrawn="1"/>
          </p:nvCxnSpPr>
          <p:spPr bwMode="auto">
            <a:xfrm>
              <a:off x="-903288" y="648000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54" name="Straight Connector 53"/>
            <p:cNvCxnSpPr/>
            <p:nvPr userDrawn="1"/>
          </p:nvCxnSpPr>
          <p:spPr bwMode="auto">
            <a:xfrm>
              <a:off x="-903288" y="684000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988458967"/>
      </p:ext>
    </p:extLst>
  </p:cSld>
  <p:clrMapOvr>
    <a:masterClrMapping/>
  </p:clrMapOvr>
  <p:timing>
    <p:tnLst>
      <p:par>
        <p:cTn id="1" dur="indefinite" restart="never" nodeType="tmRoot"/>
      </p:par>
    </p:tnLst>
  </p:timing>
</p:sldLayout>
</file>

<file path=ppt/slideLayouts/slideLayout84.xml><?xml version="1.0" encoding="utf-8"?>
<p:sldLayout xmlns:a="http://schemas.openxmlformats.org/drawingml/2006/main" xmlns:r="http://schemas.openxmlformats.org/officeDocument/2006/relationships" xmlns:p="http://schemas.openxmlformats.org/presentationml/2006/main" preserve="1" userDrawn="1">
  <p:cSld name="text + chart - standard">
    <p:spTree>
      <p:nvGrpSpPr>
        <p:cNvPr id="1" name=""/>
        <p:cNvGrpSpPr/>
        <p:nvPr/>
      </p:nvGrpSpPr>
      <p:grpSpPr>
        <a:xfrm>
          <a:off x="0" y="0"/>
          <a:ext cx="0" cy="0"/>
          <a:chOff x="0" y="0"/>
          <a:chExt cx="0" cy="0"/>
        </a:xfrm>
      </p:grpSpPr>
      <p:sp>
        <p:nvSpPr>
          <p:cNvPr id="2" name="Title 1" descr="Ideally your title should fit on one line." title="Slide title"/>
          <p:cNvSpPr>
            <a:spLocks noGrp="1"/>
          </p:cNvSpPr>
          <p:nvPr>
            <p:ph type="title"/>
          </p:nvPr>
        </p:nvSpPr>
        <p:spPr/>
        <p:txBody>
          <a:bodyPr/>
          <a:lstStyle/>
          <a:p>
            <a:r>
              <a:rPr lang="en-US" smtClean="0"/>
              <a:t>Click to edit Master title style</a:t>
            </a:r>
            <a:endParaRPr lang="en-GB"/>
          </a:p>
        </p:txBody>
      </p:sp>
      <p:sp>
        <p:nvSpPr>
          <p:cNvPr id="100" name="Date Placeholder 3"/>
          <p:cNvSpPr>
            <a:spLocks noGrp="1"/>
          </p:cNvSpPr>
          <p:nvPr>
            <p:ph type="dt" sz="half" idx="2"/>
          </p:nvPr>
        </p:nvSpPr>
        <p:spPr>
          <a:xfrm>
            <a:off x="719136" y="6480000"/>
            <a:ext cx="1871664" cy="378000"/>
          </a:xfrm>
          <a:prstGeom prst="rect">
            <a:avLst/>
          </a:prstGeom>
        </p:spPr>
        <p:txBody>
          <a:bodyPr lIns="0" tIns="0" rIns="0" bIns="0" anchor="ctr"/>
          <a:lstStyle>
            <a:lvl1pPr>
              <a:defRPr sz="800">
                <a:solidFill>
                  <a:schemeClr val="accent1"/>
                </a:solidFill>
              </a:defRPr>
            </a:lvl1pPr>
          </a:lstStyle>
          <a:p>
            <a:fld id="{B6178F0A-3EE0-4B48-8395-CF38F4590226}" type="datetime3">
              <a:rPr lang="en-GB" smtClean="0">
                <a:solidFill>
                  <a:srgbClr val="00539B"/>
                </a:solidFill>
              </a:rPr>
              <a:pPr/>
              <a:t>21 December, 2020</a:t>
            </a:fld>
            <a:endParaRPr lang="en-GB" dirty="0">
              <a:solidFill>
                <a:srgbClr val="00539B"/>
              </a:solidFill>
            </a:endParaRPr>
          </a:p>
        </p:txBody>
      </p:sp>
      <p:sp>
        <p:nvSpPr>
          <p:cNvPr id="101" name="Footer Placeholder 4"/>
          <p:cNvSpPr>
            <a:spLocks noGrp="1"/>
          </p:cNvSpPr>
          <p:nvPr>
            <p:ph type="ftr" sz="quarter" idx="3"/>
          </p:nvPr>
        </p:nvSpPr>
        <p:spPr>
          <a:xfrm>
            <a:off x="3238499" y="6480000"/>
            <a:ext cx="2879725" cy="378000"/>
          </a:xfrm>
          <a:prstGeom prst="rect">
            <a:avLst/>
          </a:prstGeom>
        </p:spPr>
        <p:txBody>
          <a:bodyPr lIns="0" tIns="0" rIns="0" bIns="0" anchor="ctr"/>
          <a:lstStyle>
            <a:lvl1pPr>
              <a:defRPr sz="800">
                <a:solidFill>
                  <a:schemeClr val="accent1"/>
                </a:solidFill>
              </a:defRPr>
            </a:lvl1pPr>
          </a:lstStyle>
          <a:p>
            <a:r>
              <a:rPr lang="en-GB" dirty="0" smtClean="0">
                <a:solidFill>
                  <a:srgbClr val="00539B"/>
                </a:solidFill>
              </a:rPr>
              <a:t>© European Bank for Reconstruction </a:t>
            </a:r>
            <a:r>
              <a:rPr lang="en-GB" smtClean="0">
                <a:solidFill>
                  <a:srgbClr val="00539B"/>
                </a:solidFill>
              </a:rPr>
              <a:t>and Development </a:t>
            </a:r>
            <a:r>
              <a:rPr lang="en-GB" dirty="0" smtClean="0">
                <a:solidFill>
                  <a:srgbClr val="00539B"/>
                </a:solidFill>
              </a:rPr>
              <a:t>2012</a:t>
            </a:r>
            <a:endParaRPr lang="en-GB" dirty="0">
              <a:solidFill>
                <a:srgbClr val="00539B"/>
              </a:solidFill>
            </a:endParaRPr>
          </a:p>
        </p:txBody>
      </p:sp>
      <p:sp>
        <p:nvSpPr>
          <p:cNvPr id="103" name="Slide Number Placeholder 5"/>
          <p:cNvSpPr>
            <a:spLocks noGrp="1"/>
          </p:cNvSpPr>
          <p:nvPr>
            <p:ph type="sldNum" sz="quarter" idx="4"/>
          </p:nvPr>
        </p:nvSpPr>
        <p:spPr>
          <a:xfrm>
            <a:off x="8279567" y="6480000"/>
            <a:ext cx="360002" cy="378000"/>
          </a:xfrm>
          <a:prstGeom prst="rect">
            <a:avLst/>
          </a:prstGeom>
        </p:spPr>
        <p:txBody>
          <a:bodyPr lIns="0" tIns="0" rIns="0" bIns="0" anchor="ctr"/>
          <a:lstStyle>
            <a:lvl1pPr algn="r">
              <a:defRPr sz="800">
                <a:solidFill>
                  <a:schemeClr val="accent1"/>
                </a:solidFill>
              </a:defRPr>
            </a:lvl1pPr>
          </a:lstStyle>
          <a:p>
            <a:fld id="{71F9F866-B438-9445-8D9F-1F8FF6608833}" type="slidenum">
              <a:rPr lang="en-GB" smtClean="0">
                <a:solidFill>
                  <a:srgbClr val="00539B"/>
                </a:solidFill>
              </a:rPr>
              <a:pPr/>
              <a:t>‹#›</a:t>
            </a:fld>
            <a:endParaRPr lang="en-GB" dirty="0">
              <a:solidFill>
                <a:srgbClr val="00539B"/>
              </a:solidFill>
            </a:endParaRPr>
          </a:p>
        </p:txBody>
      </p:sp>
      <p:sp>
        <p:nvSpPr>
          <p:cNvPr id="4" name="Text Placeholder 3"/>
          <p:cNvSpPr>
            <a:spLocks noGrp="1"/>
          </p:cNvSpPr>
          <p:nvPr>
            <p:ph type="body" sz="quarter" idx="16"/>
          </p:nvPr>
        </p:nvSpPr>
        <p:spPr>
          <a:xfrm>
            <a:off x="719138" y="2168525"/>
            <a:ext cx="3605212" cy="43180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endParaRPr lang="en-GB" dirty="0"/>
          </a:p>
        </p:txBody>
      </p:sp>
    </p:spTree>
    <p:extLst>
      <p:ext uri="{BB962C8B-B14F-4D97-AF65-F5344CB8AC3E}">
        <p14:creationId xmlns:p14="http://schemas.microsoft.com/office/powerpoint/2010/main" val="2821056577"/>
      </p:ext>
    </p:extLst>
  </p:cSld>
  <p:clrMapOvr>
    <a:masterClrMapping/>
  </p:clrMapOvr>
  <p:timing>
    <p:tnLst>
      <p:par>
        <p:cTn id="1" dur="indefinite" restart="never" nodeType="tmRoot"/>
      </p:par>
    </p:tnLst>
  </p:timing>
</p:sldLayout>
</file>

<file path=ppt/slideLayouts/slideLayout85.xml><?xml version="1.0" encoding="utf-8"?>
<p:sldLayout xmlns:a="http://schemas.openxmlformats.org/drawingml/2006/main" xmlns:r="http://schemas.openxmlformats.org/officeDocument/2006/relationships" xmlns:p="http://schemas.openxmlformats.org/presentationml/2006/main" preserve="1" userDrawn="1">
  <p:cSld name="1_text + chart">
    <p:spTree>
      <p:nvGrpSpPr>
        <p:cNvPr id="1" name=""/>
        <p:cNvGrpSpPr/>
        <p:nvPr/>
      </p:nvGrpSpPr>
      <p:grpSpPr>
        <a:xfrm>
          <a:off x="0" y="0"/>
          <a:ext cx="0" cy="0"/>
          <a:chOff x="0" y="0"/>
          <a:chExt cx="0" cy="0"/>
        </a:xfrm>
      </p:grpSpPr>
      <p:sp>
        <p:nvSpPr>
          <p:cNvPr id="2" name="Title 1" descr="Ideally your title should fit on one line." title="Slide title"/>
          <p:cNvSpPr>
            <a:spLocks noGrp="1"/>
          </p:cNvSpPr>
          <p:nvPr>
            <p:ph type="title"/>
          </p:nvPr>
        </p:nvSpPr>
        <p:spPr/>
        <p:txBody>
          <a:bodyPr/>
          <a:lstStyle/>
          <a:p>
            <a:r>
              <a:rPr lang="en-US" smtClean="0"/>
              <a:t>Click to edit Master title style</a:t>
            </a:r>
            <a:endParaRPr lang="en-GB"/>
          </a:p>
        </p:txBody>
      </p:sp>
      <p:sp>
        <p:nvSpPr>
          <p:cNvPr id="100" name="Date Placeholder 3"/>
          <p:cNvSpPr>
            <a:spLocks noGrp="1"/>
          </p:cNvSpPr>
          <p:nvPr>
            <p:ph type="dt" sz="half" idx="2"/>
          </p:nvPr>
        </p:nvSpPr>
        <p:spPr>
          <a:xfrm>
            <a:off x="719136" y="6480000"/>
            <a:ext cx="1871664" cy="378000"/>
          </a:xfrm>
          <a:prstGeom prst="rect">
            <a:avLst/>
          </a:prstGeom>
        </p:spPr>
        <p:txBody>
          <a:bodyPr lIns="0" tIns="0" rIns="0" bIns="0" anchor="ctr"/>
          <a:lstStyle>
            <a:lvl1pPr>
              <a:defRPr sz="800">
                <a:solidFill>
                  <a:schemeClr val="accent1"/>
                </a:solidFill>
              </a:defRPr>
            </a:lvl1pPr>
          </a:lstStyle>
          <a:p>
            <a:fld id="{B6178F0A-3EE0-4B48-8395-CF38F4590226}" type="datetime3">
              <a:rPr lang="en-GB" smtClean="0">
                <a:solidFill>
                  <a:srgbClr val="00539B"/>
                </a:solidFill>
              </a:rPr>
              <a:pPr/>
              <a:t>21 December, 2020</a:t>
            </a:fld>
            <a:endParaRPr lang="en-GB" dirty="0">
              <a:solidFill>
                <a:srgbClr val="00539B"/>
              </a:solidFill>
            </a:endParaRPr>
          </a:p>
        </p:txBody>
      </p:sp>
      <p:sp>
        <p:nvSpPr>
          <p:cNvPr id="101" name="Footer Placeholder 4"/>
          <p:cNvSpPr>
            <a:spLocks noGrp="1"/>
          </p:cNvSpPr>
          <p:nvPr>
            <p:ph type="ftr" sz="quarter" idx="3"/>
          </p:nvPr>
        </p:nvSpPr>
        <p:spPr>
          <a:xfrm>
            <a:off x="3238499" y="6480000"/>
            <a:ext cx="2879725" cy="378000"/>
          </a:xfrm>
          <a:prstGeom prst="rect">
            <a:avLst/>
          </a:prstGeom>
        </p:spPr>
        <p:txBody>
          <a:bodyPr lIns="0" tIns="0" rIns="0" bIns="0" anchor="ctr"/>
          <a:lstStyle>
            <a:lvl1pPr>
              <a:defRPr sz="800">
                <a:solidFill>
                  <a:schemeClr val="accent1"/>
                </a:solidFill>
              </a:defRPr>
            </a:lvl1pPr>
          </a:lstStyle>
          <a:p>
            <a:r>
              <a:rPr lang="en-GB" dirty="0" smtClean="0">
                <a:solidFill>
                  <a:srgbClr val="00539B"/>
                </a:solidFill>
              </a:rPr>
              <a:t>© European Bank for Reconstruction </a:t>
            </a:r>
            <a:r>
              <a:rPr lang="en-GB" smtClean="0">
                <a:solidFill>
                  <a:srgbClr val="00539B"/>
                </a:solidFill>
              </a:rPr>
              <a:t>and Development </a:t>
            </a:r>
            <a:r>
              <a:rPr lang="en-GB" dirty="0" smtClean="0">
                <a:solidFill>
                  <a:srgbClr val="00539B"/>
                </a:solidFill>
              </a:rPr>
              <a:t>2012</a:t>
            </a:r>
            <a:endParaRPr lang="en-GB" dirty="0">
              <a:solidFill>
                <a:srgbClr val="00539B"/>
              </a:solidFill>
            </a:endParaRPr>
          </a:p>
        </p:txBody>
      </p:sp>
      <p:sp>
        <p:nvSpPr>
          <p:cNvPr id="103" name="Slide Number Placeholder 5"/>
          <p:cNvSpPr>
            <a:spLocks noGrp="1"/>
          </p:cNvSpPr>
          <p:nvPr>
            <p:ph type="sldNum" sz="quarter" idx="4"/>
          </p:nvPr>
        </p:nvSpPr>
        <p:spPr>
          <a:xfrm>
            <a:off x="8279567" y="6480000"/>
            <a:ext cx="360002" cy="378000"/>
          </a:xfrm>
          <a:prstGeom prst="rect">
            <a:avLst/>
          </a:prstGeom>
        </p:spPr>
        <p:txBody>
          <a:bodyPr lIns="0" tIns="0" rIns="0" bIns="0" anchor="ctr"/>
          <a:lstStyle>
            <a:lvl1pPr algn="r">
              <a:defRPr sz="800">
                <a:solidFill>
                  <a:schemeClr val="accent1"/>
                </a:solidFill>
              </a:defRPr>
            </a:lvl1pPr>
          </a:lstStyle>
          <a:p>
            <a:fld id="{71F9F866-B438-9445-8D9F-1F8FF6608833}" type="slidenum">
              <a:rPr lang="en-GB" smtClean="0">
                <a:solidFill>
                  <a:srgbClr val="00539B"/>
                </a:solidFill>
              </a:rPr>
              <a:pPr/>
              <a:t>‹#›</a:t>
            </a:fld>
            <a:endParaRPr lang="en-GB" dirty="0">
              <a:solidFill>
                <a:srgbClr val="00539B"/>
              </a:solidFill>
            </a:endParaRPr>
          </a:p>
        </p:txBody>
      </p:sp>
      <p:sp>
        <p:nvSpPr>
          <p:cNvPr id="4" name="Text Placeholder 3"/>
          <p:cNvSpPr>
            <a:spLocks noGrp="1"/>
          </p:cNvSpPr>
          <p:nvPr>
            <p:ph type="body" sz="quarter" idx="16"/>
          </p:nvPr>
        </p:nvSpPr>
        <p:spPr>
          <a:xfrm>
            <a:off x="720725" y="2160588"/>
            <a:ext cx="3603625" cy="719137"/>
          </a:xfrm>
        </p:spPr>
        <p:txBody>
          <a:bodyPr/>
          <a:lstStyle>
            <a:lvl1pPr>
              <a:defRPr>
                <a:latin typeface="Franklin Gothic Medium" panose="020B0603020102020204" pitchFamily="34" charset="0"/>
              </a:defRPr>
            </a:lvl1pPr>
          </a:lstStyle>
          <a:p>
            <a:pPr lvl="0"/>
            <a:r>
              <a:rPr lang="en-US" dirty="0" smtClean="0"/>
              <a:t>Click to edit Master text styles</a:t>
            </a:r>
          </a:p>
        </p:txBody>
      </p:sp>
      <p:sp>
        <p:nvSpPr>
          <p:cNvPr id="6" name="Text Placeholder 5"/>
          <p:cNvSpPr>
            <a:spLocks noGrp="1"/>
          </p:cNvSpPr>
          <p:nvPr>
            <p:ph type="body" sz="quarter" idx="17"/>
          </p:nvPr>
        </p:nvSpPr>
        <p:spPr>
          <a:xfrm>
            <a:off x="720725" y="2879725"/>
            <a:ext cx="3603625" cy="360045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spTree>
    <p:extLst>
      <p:ext uri="{BB962C8B-B14F-4D97-AF65-F5344CB8AC3E}">
        <p14:creationId xmlns:p14="http://schemas.microsoft.com/office/powerpoint/2010/main" val="1024441829"/>
      </p:ext>
    </p:extLst>
  </p:cSld>
  <p:clrMapOvr>
    <a:masterClrMapping/>
  </p:clrMapOvr>
  <p:timing>
    <p:tnLst>
      <p:par>
        <p:cTn id="1" dur="indefinite" restart="never" nodeType="tmRoot"/>
      </p:par>
    </p:tnLst>
  </p:timing>
</p:sldLayout>
</file>

<file path=ppt/slideLayouts/slideLayout86.xml><?xml version="1.0" encoding="utf-8"?>
<p:sldLayout xmlns:a="http://schemas.openxmlformats.org/drawingml/2006/main" xmlns:r="http://schemas.openxmlformats.org/officeDocument/2006/relationships" xmlns:p="http://schemas.openxmlformats.org/presentationml/2006/main" preserve="1" userDrawn="1">
  <p:cSld name="2_text + chart">
    <p:spTree>
      <p:nvGrpSpPr>
        <p:cNvPr id="1" name=""/>
        <p:cNvGrpSpPr/>
        <p:nvPr/>
      </p:nvGrpSpPr>
      <p:grpSpPr>
        <a:xfrm>
          <a:off x="0" y="0"/>
          <a:ext cx="0" cy="0"/>
          <a:chOff x="0" y="0"/>
          <a:chExt cx="0" cy="0"/>
        </a:xfrm>
      </p:grpSpPr>
      <p:sp>
        <p:nvSpPr>
          <p:cNvPr id="2" name="Title 1" descr="Ideally your title should fit on one line." title="Slide title"/>
          <p:cNvSpPr>
            <a:spLocks noGrp="1"/>
          </p:cNvSpPr>
          <p:nvPr>
            <p:ph type="title"/>
          </p:nvPr>
        </p:nvSpPr>
        <p:spPr/>
        <p:txBody>
          <a:bodyPr/>
          <a:lstStyle/>
          <a:p>
            <a:r>
              <a:rPr lang="en-US" smtClean="0"/>
              <a:t>Click to edit Master title style</a:t>
            </a:r>
            <a:endParaRPr lang="en-GB"/>
          </a:p>
        </p:txBody>
      </p:sp>
      <p:sp>
        <p:nvSpPr>
          <p:cNvPr id="100" name="Date Placeholder 3"/>
          <p:cNvSpPr>
            <a:spLocks noGrp="1"/>
          </p:cNvSpPr>
          <p:nvPr>
            <p:ph type="dt" sz="half" idx="2"/>
          </p:nvPr>
        </p:nvSpPr>
        <p:spPr>
          <a:xfrm>
            <a:off x="719136" y="6480000"/>
            <a:ext cx="1871664" cy="378000"/>
          </a:xfrm>
          <a:prstGeom prst="rect">
            <a:avLst/>
          </a:prstGeom>
        </p:spPr>
        <p:txBody>
          <a:bodyPr lIns="0" tIns="0" rIns="0" bIns="0" anchor="ctr"/>
          <a:lstStyle>
            <a:lvl1pPr>
              <a:defRPr sz="800">
                <a:solidFill>
                  <a:schemeClr val="accent1"/>
                </a:solidFill>
              </a:defRPr>
            </a:lvl1pPr>
          </a:lstStyle>
          <a:p>
            <a:fld id="{B6178F0A-3EE0-4B48-8395-CF38F4590226}" type="datetime3">
              <a:rPr lang="en-GB" smtClean="0">
                <a:solidFill>
                  <a:srgbClr val="00539B"/>
                </a:solidFill>
              </a:rPr>
              <a:pPr/>
              <a:t>21 December, 2020</a:t>
            </a:fld>
            <a:endParaRPr lang="en-GB" dirty="0">
              <a:solidFill>
                <a:srgbClr val="00539B"/>
              </a:solidFill>
            </a:endParaRPr>
          </a:p>
        </p:txBody>
      </p:sp>
      <p:sp>
        <p:nvSpPr>
          <p:cNvPr id="101" name="Footer Placeholder 4"/>
          <p:cNvSpPr>
            <a:spLocks noGrp="1"/>
          </p:cNvSpPr>
          <p:nvPr>
            <p:ph type="ftr" sz="quarter" idx="3"/>
          </p:nvPr>
        </p:nvSpPr>
        <p:spPr>
          <a:xfrm>
            <a:off x="3238499" y="6480000"/>
            <a:ext cx="2879725" cy="378000"/>
          </a:xfrm>
          <a:prstGeom prst="rect">
            <a:avLst/>
          </a:prstGeom>
        </p:spPr>
        <p:txBody>
          <a:bodyPr lIns="0" tIns="0" rIns="0" bIns="0" anchor="ctr"/>
          <a:lstStyle>
            <a:lvl1pPr>
              <a:defRPr sz="800">
                <a:solidFill>
                  <a:schemeClr val="accent1"/>
                </a:solidFill>
              </a:defRPr>
            </a:lvl1pPr>
          </a:lstStyle>
          <a:p>
            <a:r>
              <a:rPr lang="en-GB" dirty="0" smtClean="0">
                <a:solidFill>
                  <a:srgbClr val="00539B"/>
                </a:solidFill>
              </a:rPr>
              <a:t>© European Bank for Reconstruction </a:t>
            </a:r>
            <a:r>
              <a:rPr lang="en-GB" smtClean="0">
                <a:solidFill>
                  <a:srgbClr val="00539B"/>
                </a:solidFill>
              </a:rPr>
              <a:t>and Development </a:t>
            </a:r>
            <a:r>
              <a:rPr lang="en-GB" dirty="0" smtClean="0">
                <a:solidFill>
                  <a:srgbClr val="00539B"/>
                </a:solidFill>
              </a:rPr>
              <a:t>2012</a:t>
            </a:r>
            <a:endParaRPr lang="en-GB" dirty="0">
              <a:solidFill>
                <a:srgbClr val="00539B"/>
              </a:solidFill>
            </a:endParaRPr>
          </a:p>
        </p:txBody>
      </p:sp>
      <p:sp>
        <p:nvSpPr>
          <p:cNvPr id="103" name="Slide Number Placeholder 5"/>
          <p:cNvSpPr>
            <a:spLocks noGrp="1"/>
          </p:cNvSpPr>
          <p:nvPr>
            <p:ph type="sldNum" sz="quarter" idx="4"/>
          </p:nvPr>
        </p:nvSpPr>
        <p:spPr>
          <a:xfrm>
            <a:off x="8279567" y="6480000"/>
            <a:ext cx="360002" cy="378000"/>
          </a:xfrm>
          <a:prstGeom prst="rect">
            <a:avLst/>
          </a:prstGeom>
        </p:spPr>
        <p:txBody>
          <a:bodyPr lIns="0" tIns="0" rIns="0" bIns="0" anchor="ctr"/>
          <a:lstStyle>
            <a:lvl1pPr algn="r">
              <a:defRPr sz="800">
                <a:solidFill>
                  <a:schemeClr val="accent1"/>
                </a:solidFill>
              </a:defRPr>
            </a:lvl1pPr>
          </a:lstStyle>
          <a:p>
            <a:fld id="{71F9F866-B438-9445-8D9F-1F8FF6608833}" type="slidenum">
              <a:rPr lang="en-GB" smtClean="0">
                <a:solidFill>
                  <a:srgbClr val="00539B"/>
                </a:solidFill>
              </a:rPr>
              <a:pPr/>
              <a:t>‹#›</a:t>
            </a:fld>
            <a:endParaRPr lang="en-GB" dirty="0">
              <a:solidFill>
                <a:srgbClr val="00539B"/>
              </a:solidFill>
            </a:endParaRPr>
          </a:p>
        </p:txBody>
      </p:sp>
      <p:sp>
        <p:nvSpPr>
          <p:cNvPr id="16" name="Text Placeholder 3"/>
          <p:cNvSpPr>
            <a:spLocks noGrp="1"/>
          </p:cNvSpPr>
          <p:nvPr>
            <p:ph type="body" sz="quarter" idx="16"/>
          </p:nvPr>
        </p:nvSpPr>
        <p:spPr>
          <a:xfrm>
            <a:off x="720725" y="2160588"/>
            <a:ext cx="3603625" cy="719137"/>
          </a:xfrm>
        </p:spPr>
        <p:txBody>
          <a:bodyPr/>
          <a:lstStyle>
            <a:lvl1pPr>
              <a:defRPr>
                <a:latin typeface="Franklin Gothic Medium" panose="020B0603020102020204" pitchFamily="34" charset="0"/>
              </a:defRPr>
            </a:lvl1pPr>
          </a:lstStyle>
          <a:p>
            <a:pPr lvl="0"/>
            <a:r>
              <a:rPr lang="en-US" dirty="0" smtClean="0"/>
              <a:t>Click to edit Master text styles</a:t>
            </a:r>
          </a:p>
        </p:txBody>
      </p:sp>
      <p:sp>
        <p:nvSpPr>
          <p:cNvPr id="17" name="Text Placeholder 5"/>
          <p:cNvSpPr>
            <a:spLocks noGrp="1"/>
          </p:cNvSpPr>
          <p:nvPr>
            <p:ph type="body" sz="quarter" idx="17"/>
          </p:nvPr>
        </p:nvSpPr>
        <p:spPr>
          <a:xfrm>
            <a:off x="720725" y="2879725"/>
            <a:ext cx="3603625" cy="360045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sp>
        <p:nvSpPr>
          <p:cNvPr id="22" name="Text Placeholder 3"/>
          <p:cNvSpPr>
            <a:spLocks noGrp="1"/>
          </p:cNvSpPr>
          <p:nvPr>
            <p:ph type="body" sz="quarter" idx="18"/>
          </p:nvPr>
        </p:nvSpPr>
        <p:spPr>
          <a:xfrm>
            <a:off x="4950220" y="2312988"/>
            <a:ext cx="3329348" cy="566737"/>
          </a:xfrm>
        </p:spPr>
        <p:txBody>
          <a:bodyPr/>
          <a:lstStyle>
            <a:lvl1pPr>
              <a:defRPr sz="1800">
                <a:latin typeface="Franklin Gothic Medium" panose="020B0603020102020204" pitchFamily="34" charset="0"/>
              </a:defRPr>
            </a:lvl1pPr>
          </a:lstStyle>
          <a:p>
            <a:pPr lvl="0"/>
            <a:r>
              <a:rPr lang="en-US" dirty="0" smtClean="0"/>
              <a:t>Click to edit Master text styles</a:t>
            </a:r>
          </a:p>
        </p:txBody>
      </p:sp>
    </p:spTree>
    <p:extLst>
      <p:ext uri="{BB962C8B-B14F-4D97-AF65-F5344CB8AC3E}">
        <p14:creationId xmlns:p14="http://schemas.microsoft.com/office/powerpoint/2010/main" val="934771800"/>
      </p:ext>
    </p:extLst>
  </p:cSld>
  <p:clrMapOvr>
    <a:masterClrMapping/>
  </p:clrMapOvr>
  <p:timing>
    <p:tnLst>
      <p:par>
        <p:cTn id="1" dur="indefinite" restart="never" nodeType="tmRoot"/>
      </p:par>
    </p:tnLst>
  </p:timing>
</p:sldLayout>
</file>

<file path=ppt/slideLayouts/slideLayout87.xml><?xml version="1.0" encoding="utf-8"?>
<p:sldLayout xmlns:a="http://schemas.openxmlformats.org/drawingml/2006/main" xmlns:r="http://schemas.openxmlformats.org/officeDocument/2006/relationships" xmlns:p="http://schemas.openxmlformats.org/presentationml/2006/main" preserve="1" userDrawn="1">
  <p:cSld name="Chart + text">
    <p:spTree>
      <p:nvGrpSpPr>
        <p:cNvPr id="1" name=""/>
        <p:cNvGrpSpPr/>
        <p:nvPr/>
      </p:nvGrpSpPr>
      <p:grpSpPr>
        <a:xfrm>
          <a:off x="0" y="0"/>
          <a:ext cx="0" cy="0"/>
          <a:chOff x="0" y="0"/>
          <a:chExt cx="0" cy="0"/>
        </a:xfrm>
      </p:grpSpPr>
      <p:sp>
        <p:nvSpPr>
          <p:cNvPr id="2" name="Title 1" descr="Ideally your title should fit on one line." title="Slide title"/>
          <p:cNvSpPr>
            <a:spLocks noGrp="1"/>
          </p:cNvSpPr>
          <p:nvPr>
            <p:ph type="title"/>
          </p:nvPr>
        </p:nvSpPr>
        <p:spPr/>
        <p:txBody>
          <a:bodyPr/>
          <a:lstStyle/>
          <a:p>
            <a:r>
              <a:rPr lang="en-US" smtClean="0"/>
              <a:t>Click to edit Master title style</a:t>
            </a:r>
            <a:endParaRPr lang="en-GB"/>
          </a:p>
        </p:txBody>
      </p:sp>
      <p:cxnSp>
        <p:nvCxnSpPr>
          <p:cNvPr id="101" name="Straight Connector 100"/>
          <p:cNvCxnSpPr/>
          <p:nvPr userDrawn="1"/>
        </p:nvCxnSpPr>
        <p:spPr>
          <a:xfrm>
            <a:off x="-3084" y="1709193"/>
            <a:ext cx="9147084" cy="0"/>
          </a:xfrm>
          <a:prstGeom prst="line">
            <a:avLst/>
          </a:prstGeom>
          <a:ln w="3175">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102" name="Date Placeholder 3"/>
          <p:cNvSpPr>
            <a:spLocks noGrp="1"/>
          </p:cNvSpPr>
          <p:nvPr>
            <p:ph type="dt" sz="half" idx="2"/>
          </p:nvPr>
        </p:nvSpPr>
        <p:spPr>
          <a:xfrm>
            <a:off x="719136" y="6480000"/>
            <a:ext cx="1871664" cy="378000"/>
          </a:xfrm>
          <a:prstGeom prst="rect">
            <a:avLst/>
          </a:prstGeom>
        </p:spPr>
        <p:txBody>
          <a:bodyPr lIns="0" tIns="0" rIns="0" bIns="0" anchor="ctr"/>
          <a:lstStyle>
            <a:lvl1pPr>
              <a:defRPr sz="800">
                <a:solidFill>
                  <a:schemeClr val="accent1"/>
                </a:solidFill>
              </a:defRPr>
            </a:lvl1pPr>
          </a:lstStyle>
          <a:p>
            <a:fld id="{C70A5BBD-BD63-F344-B625-7C085C238913}" type="datetime3">
              <a:rPr lang="en-GB" smtClean="0">
                <a:solidFill>
                  <a:srgbClr val="00539B"/>
                </a:solidFill>
              </a:rPr>
              <a:pPr/>
              <a:t>21 December, 2020</a:t>
            </a:fld>
            <a:endParaRPr lang="en-GB" dirty="0">
              <a:solidFill>
                <a:srgbClr val="00539B"/>
              </a:solidFill>
            </a:endParaRPr>
          </a:p>
        </p:txBody>
      </p:sp>
      <p:sp>
        <p:nvSpPr>
          <p:cNvPr id="103" name="Footer Placeholder 4"/>
          <p:cNvSpPr>
            <a:spLocks noGrp="1"/>
          </p:cNvSpPr>
          <p:nvPr>
            <p:ph type="ftr" sz="quarter" idx="3"/>
          </p:nvPr>
        </p:nvSpPr>
        <p:spPr>
          <a:xfrm>
            <a:off x="3238499" y="6480000"/>
            <a:ext cx="2879725" cy="378000"/>
          </a:xfrm>
          <a:prstGeom prst="rect">
            <a:avLst/>
          </a:prstGeom>
        </p:spPr>
        <p:txBody>
          <a:bodyPr lIns="0" tIns="0" rIns="0" bIns="0" anchor="ctr"/>
          <a:lstStyle>
            <a:lvl1pPr>
              <a:defRPr sz="800">
                <a:solidFill>
                  <a:schemeClr val="accent1"/>
                </a:solidFill>
              </a:defRPr>
            </a:lvl1pPr>
          </a:lstStyle>
          <a:p>
            <a:r>
              <a:rPr lang="en-GB" dirty="0" smtClean="0">
                <a:solidFill>
                  <a:srgbClr val="00539B"/>
                </a:solidFill>
              </a:rPr>
              <a:t>© European Bank for Reconstruction </a:t>
            </a:r>
            <a:r>
              <a:rPr lang="en-GB" smtClean="0">
                <a:solidFill>
                  <a:srgbClr val="00539B"/>
                </a:solidFill>
              </a:rPr>
              <a:t>and Development </a:t>
            </a:r>
            <a:r>
              <a:rPr lang="en-GB" dirty="0" smtClean="0">
                <a:solidFill>
                  <a:srgbClr val="00539B"/>
                </a:solidFill>
              </a:rPr>
              <a:t>2012</a:t>
            </a:r>
            <a:endParaRPr lang="en-GB" dirty="0">
              <a:solidFill>
                <a:srgbClr val="00539B"/>
              </a:solidFill>
            </a:endParaRPr>
          </a:p>
        </p:txBody>
      </p:sp>
      <p:sp>
        <p:nvSpPr>
          <p:cNvPr id="105" name="Slide Number Placeholder 5"/>
          <p:cNvSpPr>
            <a:spLocks noGrp="1"/>
          </p:cNvSpPr>
          <p:nvPr>
            <p:ph type="sldNum" sz="quarter" idx="4"/>
          </p:nvPr>
        </p:nvSpPr>
        <p:spPr>
          <a:xfrm>
            <a:off x="8279567" y="6480000"/>
            <a:ext cx="360002" cy="378000"/>
          </a:xfrm>
          <a:prstGeom prst="rect">
            <a:avLst/>
          </a:prstGeom>
        </p:spPr>
        <p:txBody>
          <a:bodyPr lIns="0" tIns="0" rIns="0" bIns="0" anchor="ctr"/>
          <a:lstStyle>
            <a:lvl1pPr algn="r">
              <a:defRPr sz="800">
                <a:solidFill>
                  <a:schemeClr val="accent1"/>
                </a:solidFill>
              </a:defRPr>
            </a:lvl1pPr>
          </a:lstStyle>
          <a:p>
            <a:fld id="{71F9F866-B438-9445-8D9F-1F8FF6608833}" type="slidenum">
              <a:rPr lang="en-GB" smtClean="0">
                <a:solidFill>
                  <a:srgbClr val="00539B"/>
                </a:solidFill>
              </a:rPr>
              <a:pPr/>
              <a:t>‹#›</a:t>
            </a:fld>
            <a:endParaRPr lang="en-GB" dirty="0">
              <a:solidFill>
                <a:srgbClr val="00539B"/>
              </a:solidFill>
            </a:endParaRPr>
          </a:p>
        </p:txBody>
      </p:sp>
      <p:sp>
        <p:nvSpPr>
          <p:cNvPr id="15" name="Round Same Side Corner Rectangle 14"/>
          <p:cNvSpPr/>
          <p:nvPr userDrawn="1"/>
        </p:nvSpPr>
        <p:spPr>
          <a:xfrm>
            <a:off x="719135" y="2145505"/>
            <a:ext cx="3605215" cy="4300538"/>
          </a:xfrm>
          <a:prstGeom prst="round2SameRect">
            <a:avLst>
              <a:gd name="adj1" fmla="val 3390"/>
              <a:gd name="adj2" fmla="val 0"/>
            </a:avLst>
          </a:prstGeom>
          <a:solidFill>
            <a:schemeClr val="tx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spcAft>
                <a:spcPct val="50000"/>
              </a:spcAft>
              <a:defRPr/>
            </a:pPr>
            <a:endParaRPr lang="en-GB" dirty="0">
              <a:solidFill>
                <a:srgbClr val="FFFFFF"/>
              </a:solidFill>
              <a:latin typeface="Franklin Gothic Book"/>
            </a:endParaRPr>
          </a:p>
        </p:txBody>
      </p:sp>
      <p:sp>
        <p:nvSpPr>
          <p:cNvPr id="17" name="Text Placeholder 5"/>
          <p:cNvSpPr>
            <a:spLocks noGrp="1"/>
          </p:cNvSpPr>
          <p:nvPr>
            <p:ph type="body" sz="quarter" idx="17"/>
          </p:nvPr>
        </p:nvSpPr>
        <p:spPr>
          <a:xfrm>
            <a:off x="4803774" y="2178844"/>
            <a:ext cx="3603625" cy="4319587"/>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sp>
        <p:nvSpPr>
          <p:cNvPr id="19" name="Content Placeholder 8"/>
          <p:cNvSpPr>
            <a:spLocks noGrp="1"/>
          </p:cNvSpPr>
          <p:nvPr>
            <p:ph sz="quarter" idx="19" hasCustomPrompt="1"/>
          </p:nvPr>
        </p:nvSpPr>
        <p:spPr>
          <a:xfrm>
            <a:off x="719136" y="2178844"/>
            <a:ext cx="3579813" cy="4267199"/>
          </a:xfrm>
        </p:spPr>
        <p:txBody>
          <a:bodyPr/>
          <a:lstStyle>
            <a:lvl5pPr marL="0" indent="0">
              <a:defRPr baseline="0">
                <a:latin typeface="Franklin Gothic Book" panose="020B0503020102020204" pitchFamily="34" charset="0"/>
              </a:defRPr>
            </a:lvl5pPr>
          </a:lstStyle>
          <a:p>
            <a:pPr lvl="4"/>
            <a:r>
              <a:rPr lang="en-GB" dirty="0" smtClean="0"/>
              <a:t>Click icon to insert object</a:t>
            </a:r>
            <a:endParaRPr lang="en-GB" dirty="0"/>
          </a:p>
        </p:txBody>
      </p:sp>
    </p:spTree>
    <p:extLst>
      <p:ext uri="{BB962C8B-B14F-4D97-AF65-F5344CB8AC3E}">
        <p14:creationId xmlns:p14="http://schemas.microsoft.com/office/powerpoint/2010/main" val="127514520"/>
      </p:ext>
    </p:extLst>
  </p:cSld>
  <p:clrMapOvr>
    <a:masterClrMapping/>
  </p:clrMapOvr>
  <p:timing>
    <p:tnLst>
      <p:par>
        <p:cTn id="1" dur="indefinite" restart="never" nodeType="tmRoot"/>
      </p:par>
    </p:tnLst>
  </p:timing>
</p:sldLayout>
</file>

<file path=ppt/slideLayouts/slideLayout88.xml><?xml version="1.0" encoding="utf-8"?>
<p:sldLayout xmlns:a="http://schemas.openxmlformats.org/drawingml/2006/main" xmlns:r="http://schemas.openxmlformats.org/officeDocument/2006/relationships" xmlns:p="http://schemas.openxmlformats.org/presentationml/2006/main" preserve="1" userDrawn="1">
  <p:cSld name="1_Chart + text">
    <p:spTree>
      <p:nvGrpSpPr>
        <p:cNvPr id="1" name=""/>
        <p:cNvGrpSpPr/>
        <p:nvPr/>
      </p:nvGrpSpPr>
      <p:grpSpPr>
        <a:xfrm>
          <a:off x="0" y="0"/>
          <a:ext cx="0" cy="0"/>
          <a:chOff x="0" y="0"/>
          <a:chExt cx="0" cy="0"/>
        </a:xfrm>
      </p:grpSpPr>
      <p:sp>
        <p:nvSpPr>
          <p:cNvPr id="2" name="Title 1" descr="Ideally your title should fit on one line." title="Slide title"/>
          <p:cNvSpPr>
            <a:spLocks noGrp="1"/>
          </p:cNvSpPr>
          <p:nvPr>
            <p:ph type="title"/>
          </p:nvPr>
        </p:nvSpPr>
        <p:spPr/>
        <p:txBody>
          <a:bodyPr/>
          <a:lstStyle/>
          <a:p>
            <a:r>
              <a:rPr lang="en-US" smtClean="0"/>
              <a:t>Click to edit Master title style</a:t>
            </a:r>
            <a:endParaRPr lang="en-GB"/>
          </a:p>
        </p:txBody>
      </p:sp>
      <p:cxnSp>
        <p:nvCxnSpPr>
          <p:cNvPr id="101" name="Straight Connector 100"/>
          <p:cNvCxnSpPr/>
          <p:nvPr userDrawn="1"/>
        </p:nvCxnSpPr>
        <p:spPr>
          <a:xfrm>
            <a:off x="-3084" y="1709193"/>
            <a:ext cx="9147084" cy="0"/>
          </a:xfrm>
          <a:prstGeom prst="line">
            <a:avLst/>
          </a:prstGeom>
          <a:ln w="3175">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102" name="Date Placeholder 3"/>
          <p:cNvSpPr>
            <a:spLocks noGrp="1"/>
          </p:cNvSpPr>
          <p:nvPr>
            <p:ph type="dt" sz="half" idx="2"/>
          </p:nvPr>
        </p:nvSpPr>
        <p:spPr>
          <a:xfrm>
            <a:off x="719136" y="6480000"/>
            <a:ext cx="1871664" cy="378000"/>
          </a:xfrm>
          <a:prstGeom prst="rect">
            <a:avLst/>
          </a:prstGeom>
        </p:spPr>
        <p:txBody>
          <a:bodyPr lIns="0" tIns="0" rIns="0" bIns="0" anchor="ctr"/>
          <a:lstStyle>
            <a:lvl1pPr>
              <a:defRPr sz="800">
                <a:solidFill>
                  <a:schemeClr val="accent1"/>
                </a:solidFill>
              </a:defRPr>
            </a:lvl1pPr>
          </a:lstStyle>
          <a:p>
            <a:fld id="{C70A5BBD-BD63-F344-B625-7C085C238913}" type="datetime3">
              <a:rPr lang="en-GB" smtClean="0">
                <a:solidFill>
                  <a:srgbClr val="00539B"/>
                </a:solidFill>
              </a:rPr>
              <a:pPr/>
              <a:t>21 December, 2020</a:t>
            </a:fld>
            <a:endParaRPr lang="en-GB" dirty="0">
              <a:solidFill>
                <a:srgbClr val="00539B"/>
              </a:solidFill>
            </a:endParaRPr>
          </a:p>
        </p:txBody>
      </p:sp>
      <p:sp>
        <p:nvSpPr>
          <p:cNvPr id="103" name="Footer Placeholder 4"/>
          <p:cNvSpPr>
            <a:spLocks noGrp="1"/>
          </p:cNvSpPr>
          <p:nvPr>
            <p:ph type="ftr" sz="quarter" idx="3"/>
          </p:nvPr>
        </p:nvSpPr>
        <p:spPr>
          <a:xfrm>
            <a:off x="3238499" y="6480000"/>
            <a:ext cx="2879725" cy="378000"/>
          </a:xfrm>
          <a:prstGeom prst="rect">
            <a:avLst/>
          </a:prstGeom>
        </p:spPr>
        <p:txBody>
          <a:bodyPr lIns="0" tIns="0" rIns="0" bIns="0" anchor="ctr"/>
          <a:lstStyle>
            <a:lvl1pPr>
              <a:defRPr sz="800">
                <a:solidFill>
                  <a:schemeClr val="accent1"/>
                </a:solidFill>
              </a:defRPr>
            </a:lvl1pPr>
          </a:lstStyle>
          <a:p>
            <a:r>
              <a:rPr lang="en-GB" dirty="0" smtClean="0">
                <a:solidFill>
                  <a:srgbClr val="00539B"/>
                </a:solidFill>
              </a:rPr>
              <a:t>© European Bank for Reconstruction </a:t>
            </a:r>
            <a:r>
              <a:rPr lang="en-GB" smtClean="0">
                <a:solidFill>
                  <a:srgbClr val="00539B"/>
                </a:solidFill>
              </a:rPr>
              <a:t>and Development </a:t>
            </a:r>
            <a:r>
              <a:rPr lang="en-GB" dirty="0" smtClean="0">
                <a:solidFill>
                  <a:srgbClr val="00539B"/>
                </a:solidFill>
              </a:rPr>
              <a:t>2012</a:t>
            </a:r>
            <a:endParaRPr lang="en-GB" dirty="0">
              <a:solidFill>
                <a:srgbClr val="00539B"/>
              </a:solidFill>
            </a:endParaRPr>
          </a:p>
        </p:txBody>
      </p:sp>
      <p:sp>
        <p:nvSpPr>
          <p:cNvPr id="105" name="Slide Number Placeholder 5"/>
          <p:cNvSpPr>
            <a:spLocks noGrp="1"/>
          </p:cNvSpPr>
          <p:nvPr>
            <p:ph type="sldNum" sz="quarter" idx="4"/>
          </p:nvPr>
        </p:nvSpPr>
        <p:spPr>
          <a:xfrm>
            <a:off x="8279567" y="6480000"/>
            <a:ext cx="360002" cy="378000"/>
          </a:xfrm>
          <a:prstGeom prst="rect">
            <a:avLst/>
          </a:prstGeom>
        </p:spPr>
        <p:txBody>
          <a:bodyPr lIns="0" tIns="0" rIns="0" bIns="0" anchor="ctr"/>
          <a:lstStyle>
            <a:lvl1pPr algn="r">
              <a:defRPr sz="800">
                <a:solidFill>
                  <a:schemeClr val="accent1"/>
                </a:solidFill>
              </a:defRPr>
            </a:lvl1pPr>
          </a:lstStyle>
          <a:p>
            <a:fld id="{71F9F866-B438-9445-8D9F-1F8FF6608833}" type="slidenum">
              <a:rPr lang="en-GB" smtClean="0">
                <a:solidFill>
                  <a:srgbClr val="00539B"/>
                </a:solidFill>
              </a:rPr>
              <a:pPr/>
              <a:t>‹#›</a:t>
            </a:fld>
            <a:endParaRPr lang="en-GB" dirty="0">
              <a:solidFill>
                <a:srgbClr val="00539B"/>
              </a:solidFill>
            </a:endParaRPr>
          </a:p>
        </p:txBody>
      </p:sp>
      <p:sp>
        <p:nvSpPr>
          <p:cNvPr id="15" name="Round Same Side Corner Rectangle 14"/>
          <p:cNvSpPr/>
          <p:nvPr userDrawn="1"/>
        </p:nvSpPr>
        <p:spPr>
          <a:xfrm>
            <a:off x="719135" y="2145505"/>
            <a:ext cx="3605215" cy="4300538"/>
          </a:xfrm>
          <a:prstGeom prst="round2SameRect">
            <a:avLst>
              <a:gd name="adj1" fmla="val 3390"/>
              <a:gd name="adj2" fmla="val 0"/>
            </a:avLst>
          </a:prstGeom>
          <a:solidFill>
            <a:schemeClr val="tx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spcAft>
                <a:spcPct val="50000"/>
              </a:spcAft>
              <a:defRPr/>
            </a:pPr>
            <a:endParaRPr lang="en-GB" dirty="0">
              <a:solidFill>
                <a:srgbClr val="FFFFFF"/>
              </a:solidFill>
              <a:latin typeface="Franklin Gothic Book"/>
            </a:endParaRPr>
          </a:p>
        </p:txBody>
      </p:sp>
      <p:sp>
        <p:nvSpPr>
          <p:cNvPr id="16" name="Text Placeholder 3"/>
          <p:cNvSpPr>
            <a:spLocks noGrp="1"/>
          </p:cNvSpPr>
          <p:nvPr>
            <p:ph type="body" sz="quarter" idx="16"/>
          </p:nvPr>
        </p:nvSpPr>
        <p:spPr>
          <a:xfrm>
            <a:off x="4803774" y="2178844"/>
            <a:ext cx="3603625" cy="719137"/>
          </a:xfrm>
        </p:spPr>
        <p:txBody>
          <a:bodyPr/>
          <a:lstStyle>
            <a:lvl1pPr>
              <a:defRPr>
                <a:latin typeface="Franklin Gothic Medium" panose="020B0603020102020204" pitchFamily="34" charset="0"/>
              </a:defRPr>
            </a:lvl1pPr>
          </a:lstStyle>
          <a:p>
            <a:pPr lvl="0"/>
            <a:r>
              <a:rPr lang="en-US" dirty="0" smtClean="0"/>
              <a:t>Click to edit Master text styles</a:t>
            </a:r>
          </a:p>
        </p:txBody>
      </p:sp>
      <p:sp>
        <p:nvSpPr>
          <p:cNvPr id="17" name="Text Placeholder 5"/>
          <p:cNvSpPr>
            <a:spLocks noGrp="1"/>
          </p:cNvSpPr>
          <p:nvPr>
            <p:ph type="body" sz="quarter" idx="17"/>
          </p:nvPr>
        </p:nvSpPr>
        <p:spPr>
          <a:xfrm>
            <a:off x="4803774" y="2897981"/>
            <a:ext cx="3603625" cy="360045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19" name="Content Placeholder 8"/>
          <p:cNvSpPr>
            <a:spLocks noGrp="1"/>
          </p:cNvSpPr>
          <p:nvPr>
            <p:ph sz="quarter" idx="19" hasCustomPrompt="1"/>
          </p:nvPr>
        </p:nvSpPr>
        <p:spPr>
          <a:xfrm>
            <a:off x="719136" y="2178844"/>
            <a:ext cx="3579813" cy="4267199"/>
          </a:xfrm>
        </p:spPr>
        <p:txBody>
          <a:bodyPr/>
          <a:lstStyle>
            <a:lvl5pPr marL="0" indent="0">
              <a:defRPr baseline="0">
                <a:latin typeface="Franklin Gothic Book" panose="020B0503020102020204" pitchFamily="34" charset="0"/>
              </a:defRPr>
            </a:lvl5pPr>
          </a:lstStyle>
          <a:p>
            <a:pPr lvl="4"/>
            <a:r>
              <a:rPr lang="en-GB" dirty="0" smtClean="0"/>
              <a:t>Click icon to insert object</a:t>
            </a:r>
            <a:endParaRPr lang="en-GB" dirty="0"/>
          </a:p>
        </p:txBody>
      </p:sp>
    </p:spTree>
    <p:extLst>
      <p:ext uri="{BB962C8B-B14F-4D97-AF65-F5344CB8AC3E}">
        <p14:creationId xmlns:p14="http://schemas.microsoft.com/office/powerpoint/2010/main" val="2273659921"/>
      </p:ext>
    </p:extLst>
  </p:cSld>
  <p:clrMapOvr>
    <a:masterClrMapping/>
  </p:clrMapOvr>
  <p:timing>
    <p:tnLst>
      <p:par>
        <p:cTn id="1" dur="indefinite" restart="never" nodeType="tmRoot"/>
      </p:par>
    </p:tnLst>
  </p:timing>
</p:sldLayout>
</file>

<file path=ppt/slideLayouts/slideLayout89.xml><?xml version="1.0" encoding="utf-8"?>
<p:sldLayout xmlns:a="http://schemas.openxmlformats.org/drawingml/2006/main" xmlns:r="http://schemas.openxmlformats.org/officeDocument/2006/relationships" xmlns:p="http://schemas.openxmlformats.org/presentationml/2006/main" preserve="1" userDrawn="1">
  <p:cSld name="4_Chart + text">
    <p:spTree>
      <p:nvGrpSpPr>
        <p:cNvPr id="1" name=""/>
        <p:cNvGrpSpPr/>
        <p:nvPr/>
      </p:nvGrpSpPr>
      <p:grpSpPr>
        <a:xfrm>
          <a:off x="0" y="0"/>
          <a:ext cx="0" cy="0"/>
          <a:chOff x="0" y="0"/>
          <a:chExt cx="0" cy="0"/>
        </a:xfrm>
      </p:grpSpPr>
      <p:sp>
        <p:nvSpPr>
          <p:cNvPr id="2" name="Title 1" descr="Ideally your title should fit on one line." title="Slide title"/>
          <p:cNvSpPr>
            <a:spLocks noGrp="1"/>
          </p:cNvSpPr>
          <p:nvPr>
            <p:ph type="title"/>
          </p:nvPr>
        </p:nvSpPr>
        <p:spPr/>
        <p:txBody>
          <a:bodyPr/>
          <a:lstStyle/>
          <a:p>
            <a:r>
              <a:rPr lang="en-US" smtClean="0"/>
              <a:t>Click to edit Master title style</a:t>
            </a:r>
            <a:endParaRPr lang="en-GB"/>
          </a:p>
        </p:txBody>
      </p:sp>
      <p:cxnSp>
        <p:nvCxnSpPr>
          <p:cNvPr id="101" name="Straight Connector 100"/>
          <p:cNvCxnSpPr/>
          <p:nvPr userDrawn="1"/>
        </p:nvCxnSpPr>
        <p:spPr>
          <a:xfrm>
            <a:off x="-3084" y="1709193"/>
            <a:ext cx="9147084" cy="0"/>
          </a:xfrm>
          <a:prstGeom prst="line">
            <a:avLst/>
          </a:prstGeom>
          <a:ln w="3175">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102" name="Date Placeholder 3"/>
          <p:cNvSpPr>
            <a:spLocks noGrp="1"/>
          </p:cNvSpPr>
          <p:nvPr>
            <p:ph type="dt" sz="half" idx="2"/>
          </p:nvPr>
        </p:nvSpPr>
        <p:spPr>
          <a:xfrm>
            <a:off x="719136" y="6480000"/>
            <a:ext cx="1871664" cy="378000"/>
          </a:xfrm>
          <a:prstGeom prst="rect">
            <a:avLst/>
          </a:prstGeom>
        </p:spPr>
        <p:txBody>
          <a:bodyPr lIns="0" tIns="0" rIns="0" bIns="0" anchor="ctr"/>
          <a:lstStyle>
            <a:lvl1pPr>
              <a:defRPr sz="800">
                <a:solidFill>
                  <a:schemeClr val="accent1"/>
                </a:solidFill>
              </a:defRPr>
            </a:lvl1pPr>
          </a:lstStyle>
          <a:p>
            <a:fld id="{C70A5BBD-BD63-F344-B625-7C085C238913}" type="datetime3">
              <a:rPr lang="en-GB" smtClean="0">
                <a:solidFill>
                  <a:srgbClr val="00539B"/>
                </a:solidFill>
              </a:rPr>
              <a:pPr/>
              <a:t>21 December, 2020</a:t>
            </a:fld>
            <a:endParaRPr lang="en-GB" dirty="0">
              <a:solidFill>
                <a:srgbClr val="00539B"/>
              </a:solidFill>
            </a:endParaRPr>
          </a:p>
        </p:txBody>
      </p:sp>
      <p:sp>
        <p:nvSpPr>
          <p:cNvPr id="103" name="Footer Placeholder 4"/>
          <p:cNvSpPr>
            <a:spLocks noGrp="1"/>
          </p:cNvSpPr>
          <p:nvPr>
            <p:ph type="ftr" sz="quarter" idx="3"/>
          </p:nvPr>
        </p:nvSpPr>
        <p:spPr>
          <a:xfrm>
            <a:off x="3238499" y="6480000"/>
            <a:ext cx="2879725" cy="378000"/>
          </a:xfrm>
          <a:prstGeom prst="rect">
            <a:avLst/>
          </a:prstGeom>
        </p:spPr>
        <p:txBody>
          <a:bodyPr lIns="0" tIns="0" rIns="0" bIns="0" anchor="ctr"/>
          <a:lstStyle>
            <a:lvl1pPr>
              <a:defRPr sz="800">
                <a:solidFill>
                  <a:schemeClr val="accent1"/>
                </a:solidFill>
              </a:defRPr>
            </a:lvl1pPr>
          </a:lstStyle>
          <a:p>
            <a:r>
              <a:rPr lang="en-GB" dirty="0" smtClean="0">
                <a:solidFill>
                  <a:srgbClr val="00539B"/>
                </a:solidFill>
              </a:rPr>
              <a:t>© European Bank for Reconstruction </a:t>
            </a:r>
            <a:r>
              <a:rPr lang="en-GB" smtClean="0">
                <a:solidFill>
                  <a:srgbClr val="00539B"/>
                </a:solidFill>
              </a:rPr>
              <a:t>and Development </a:t>
            </a:r>
            <a:r>
              <a:rPr lang="en-GB" dirty="0" smtClean="0">
                <a:solidFill>
                  <a:srgbClr val="00539B"/>
                </a:solidFill>
              </a:rPr>
              <a:t>2012</a:t>
            </a:r>
            <a:endParaRPr lang="en-GB" dirty="0">
              <a:solidFill>
                <a:srgbClr val="00539B"/>
              </a:solidFill>
            </a:endParaRPr>
          </a:p>
        </p:txBody>
      </p:sp>
      <p:sp>
        <p:nvSpPr>
          <p:cNvPr id="105" name="Slide Number Placeholder 5"/>
          <p:cNvSpPr>
            <a:spLocks noGrp="1"/>
          </p:cNvSpPr>
          <p:nvPr>
            <p:ph type="sldNum" sz="quarter" idx="4"/>
          </p:nvPr>
        </p:nvSpPr>
        <p:spPr>
          <a:xfrm>
            <a:off x="8279567" y="6480000"/>
            <a:ext cx="360002" cy="378000"/>
          </a:xfrm>
          <a:prstGeom prst="rect">
            <a:avLst/>
          </a:prstGeom>
        </p:spPr>
        <p:txBody>
          <a:bodyPr lIns="0" tIns="0" rIns="0" bIns="0" anchor="ctr"/>
          <a:lstStyle>
            <a:lvl1pPr algn="r">
              <a:defRPr sz="800">
                <a:solidFill>
                  <a:schemeClr val="accent1"/>
                </a:solidFill>
              </a:defRPr>
            </a:lvl1pPr>
          </a:lstStyle>
          <a:p>
            <a:fld id="{71F9F866-B438-9445-8D9F-1F8FF6608833}" type="slidenum">
              <a:rPr lang="en-GB" smtClean="0">
                <a:solidFill>
                  <a:srgbClr val="00539B"/>
                </a:solidFill>
              </a:rPr>
              <a:pPr/>
              <a:t>‹#›</a:t>
            </a:fld>
            <a:endParaRPr lang="en-GB" dirty="0">
              <a:solidFill>
                <a:srgbClr val="00539B"/>
              </a:solidFill>
            </a:endParaRPr>
          </a:p>
        </p:txBody>
      </p:sp>
      <p:sp>
        <p:nvSpPr>
          <p:cNvPr id="15" name="Round Same Side Corner Rectangle 14"/>
          <p:cNvSpPr/>
          <p:nvPr userDrawn="1"/>
        </p:nvSpPr>
        <p:spPr>
          <a:xfrm>
            <a:off x="719135" y="2145505"/>
            <a:ext cx="3605215" cy="4300538"/>
          </a:xfrm>
          <a:prstGeom prst="round2SameRect">
            <a:avLst>
              <a:gd name="adj1" fmla="val 3390"/>
              <a:gd name="adj2" fmla="val 0"/>
            </a:avLst>
          </a:prstGeom>
          <a:solidFill>
            <a:schemeClr val="tx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spcAft>
                <a:spcPct val="50000"/>
              </a:spcAft>
              <a:defRPr/>
            </a:pPr>
            <a:endParaRPr lang="en-GB" dirty="0">
              <a:solidFill>
                <a:srgbClr val="FFFFFF"/>
              </a:solidFill>
              <a:latin typeface="Franklin Gothic Book"/>
            </a:endParaRPr>
          </a:p>
        </p:txBody>
      </p:sp>
      <p:sp>
        <p:nvSpPr>
          <p:cNvPr id="16" name="Text Placeholder 3"/>
          <p:cNvSpPr>
            <a:spLocks noGrp="1"/>
          </p:cNvSpPr>
          <p:nvPr>
            <p:ph type="body" sz="quarter" idx="16"/>
          </p:nvPr>
        </p:nvSpPr>
        <p:spPr>
          <a:xfrm>
            <a:off x="4803774" y="2178844"/>
            <a:ext cx="3603625" cy="719137"/>
          </a:xfrm>
        </p:spPr>
        <p:txBody>
          <a:bodyPr/>
          <a:lstStyle>
            <a:lvl1pPr>
              <a:defRPr>
                <a:latin typeface="Franklin Gothic Medium" panose="020B0603020102020204" pitchFamily="34" charset="0"/>
              </a:defRPr>
            </a:lvl1pPr>
          </a:lstStyle>
          <a:p>
            <a:pPr lvl="0"/>
            <a:r>
              <a:rPr lang="en-US" dirty="0" smtClean="0"/>
              <a:t>Click to edit Master text styles</a:t>
            </a:r>
          </a:p>
        </p:txBody>
      </p:sp>
      <p:sp>
        <p:nvSpPr>
          <p:cNvPr id="17" name="Text Placeholder 5"/>
          <p:cNvSpPr>
            <a:spLocks noGrp="1"/>
          </p:cNvSpPr>
          <p:nvPr>
            <p:ph type="body" sz="quarter" idx="17"/>
          </p:nvPr>
        </p:nvSpPr>
        <p:spPr>
          <a:xfrm>
            <a:off x="4803774" y="2897981"/>
            <a:ext cx="3603625" cy="360045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18" name="Text Placeholder 3"/>
          <p:cNvSpPr>
            <a:spLocks noGrp="1"/>
          </p:cNvSpPr>
          <p:nvPr>
            <p:ph type="body" sz="quarter" idx="18"/>
          </p:nvPr>
        </p:nvSpPr>
        <p:spPr>
          <a:xfrm>
            <a:off x="849706" y="2297906"/>
            <a:ext cx="3329348" cy="566737"/>
          </a:xfrm>
        </p:spPr>
        <p:txBody>
          <a:bodyPr/>
          <a:lstStyle>
            <a:lvl1pPr>
              <a:defRPr sz="1800">
                <a:latin typeface="Franklin Gothic Medium" panose="020B0603020102020204" pitchFamily="34" charset="0"/>
              </a:defRPr>
            </a:lvl1pPr>
          </a:lstStyle>
          <a:p>
            <a:pPr lvl="0"/>
            <a:r>
              <a:rPr lang="en-US" dirty="0" smtClean="0"/>
              <a:t>Click to edit Master text styles</a:t>
            </a:r>
          </a:p>
        </p:txBody>
      </p:sp>
      <p:sp>
        <p:nvSpPr>
          <p:cNvPr id="19" name="Content Placeholder 8"/>
          <p:cNvSpPr>
            <a:spLocks noGrp="1"/>
          </p:cNvSpPr>
          <p:nvPr>
            <p:ph sz="quarter" idx="19" hasCustomPrompt="1"/>
          </p:nvPr>
        </p:nvSpPr>
        <p:spPr>
          <a:xfrm>
            <a:off x="719136" y="2864643"/>
            <a:ext cx="3579813" cy="3581400"/>
          </a:xfrm>
        </p:spPr>
        <p:txBody>
          <a:bodyPr/>
          <a:lstStyle>
            <a:lvl5pPr marL="0" indent="0">
              <a:defRPr baseline="0">
                <a:latin typeface="Franklin Gothic Book" panose="020B0503020102020204" pitchFamily="34" charset="0"/>
              </a:defRPr>
            </a:lvl5pPr>
          </a:lstStyle>
          <a:p>
            <a:pPr lvl="4"/>
            <a:r>
              <a:rPr lang="en-GB" dirty="0" smtClean="0"/>
              <a:t>Click icon to insert object</a:t>
            </a:r>
            <a:endParaRPr lang="en-GB" dirty="0"/>
          </a:p>
        </p:txBody>
      </p:sp>
    </p:spTree>
    <p:extLst>
      <p:ext uri="{BB962C8B-B14F-4D97-AF65-F5344CB8AC3E}">
        <p14:creationId xmlns:p14="http://schemas.microsoft.com/office/powerpoint/2010/main" val="897840183"/>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hart + text">
    <p:spTree>
      <p:nvGrpSpPr>
        <p:cNvPr id="1" name=""/>
        <p:cNvGrpSpPr/>
        <p:nvPr/>
      </p:nvGrpSpPr>
      <p:grpSpPr>
        <a:xfrm>
          <a:off x="0" y="0"/>
          <a:ext cx="0" cy="0"/>
          <a:chOff x="0" y="0"/>
          <a:chExt cx="0" cy="0"/>
        </a:xfrm>
      </p:grpSpPr>
      <p:sp>
        <p:nvSpPr>
          <p:cNvPr id="2" name="Title 1" descr="Ideally your title should fit on one line." title="Slide title"/>
          <p:cNvSpPr>
            <a:spLocks noGrp="1"/>
          </p:cNvSpPr>
          <p:nvPr>
            <p:ph type="title"/>
          </p:nvPr>
        </p:nvSpPr>
        <p:spPr/>
        <p:txBody>
          <a:bodyPr/>
          <a:lstStyle/>
          <a:p>
            <a:r>
              <a:rPr lang="en-US" smtClean="0"/>
              <a:t>Click to edit Master title style</a:t>
            </a:r>
            <a:endParaRPr lang="en-GB"/>
          </a:p>
        </p:txBody>
      </p:sp>
      <p:cxnSp>
        <p:nvCxnSpPr>
          <p:cNvPr id="101" name="Straight Connector 100"/>
          <p:cNvCxnSpPr/>
          <p:nvPr userDrawn="1"/>
        </p:nvCxnSpPr>
        <p:spPr>
          <a:xfrm>
            <a:off x="-3084" y="1709193"/>
            <a:ext cx="9147084" cy="0"/>
          </a:xfrm>
          <a:prstGeom prst="line">
            <a:avLst/>
          </a:prstGeom>
          <a:ln w="3175">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102" name="Date Placeholder 3"/>
          <p:cNvSpPr>
            <a:spLocks noGrp="1"/>
          </p:cNvSpPr>
          <p:nvPr>
            <p:ph type="dt" sz="half" idx="2"/>
          </p:nvPr>
        </p:nvSpPr>
        <p:spPr>
          <a:xfrm>
            <a:off x="719136" y="6480000"/>
            <a:ext cx="1871664" cy="378000"/>
          </a:xfrm>
          <a:prstGeom prst="rect">
            <a:avLst/>
          </a:prstGeom>
        </p:spPr>
        <p:txBody>
          <a:bodyPr lIns="0" tIns="0" rIns="0" bIns="0" anchor="ctr"/>
          <a:lstStyle>
            <a:lvl1pPr>
              <a:defRPr sz="800">
                <a:solidFill>
                  <a:schemeClr val="accent1"/>
                </a:solidFill>
              </a:defRPr>
            </a:lvl1pPr>
          </a:lstStyle>
          <a:p>
            <a:fld id="{C70A5BBD-BD63-F344-B625-7C085C238913}" type="datetime3">
              <a:rPr lang="en-GB" smtClean="0"/>
              <a:t>21 December, 2020</a:t>
            </a:fld>
            <a:endParaRPr lang="en-GB" dirty="0"/>
          </a:p>
        </p:txBody>
      </p:sp>
      <p:sp>
        <p:nvSpPr>
          <p:cNvPr id="103" name="Footer Placeholder 4"/>
          <p:cNvSpPr>
            <a:spLocks noGrp="1"/>
          </p:cNvSpPr>
          <p:nvPr>
            <p:ph type="ftr" sz="quarter" idx="3"/>
          </p:nvPr>
        </p:nvSpPr>
        <p:spPr>
          <a:xfrm>
            <a:off x="0" y="6480000"/>
            <a:ext cx="9144000" cy="378000"/>
          </a:xfrm>
          <a:prstGeom prst="rect">
            <a:avLst/>
          </a:prstGeom>
        </p:spPr>
        <p:txBody>
          <a:bodyPr lIns="0" tIns="0" rIns="0" bIns="0" anchor="ctr"/>
          <a:lstStyle>
            <a:lvl1pPr algn="ctr">
              <a:defRPr lang="en-GB"/>
            </a:lvl1pPr>
          </a:lstStyle>
          <a:p>
            <a:endParaRPr lang="en-GB"/>
          </a:p>
        </p:txBody>
      </p:sp>
      <p:sp>
        <p:nvSpPr>
          <p:cNvPr id="105" name="Slide Number Placeholder 5"/>
          <p:cNvSpPr>
            <a:spLocks noGrp="1"/>
          </p:cNvSpPr>
          <p:nvPr>
            <p:ph type="sldNum" sz="quarter" idx="4"/>
          </p:nvPr>
        </p:nvSpPr>
        <p:spPr>
          <a:xfrm>
            <a:off x="8279567" y="6480000"/>
            <a:ext cx="360002" cy="378000"/>
          </a:xfrm>
          <a:prstGeom prst="rect">
            <a:avLst/>
          </a:prstGeom>
        </p:spPr>
        <p:txBody>
          <a:bodyPr lIns="0" tIns="0" rIns="0" bIns="0" anchor="ctr"/>
          <a:lstStyle>
            <a:lvl1pPr algn="r">
              <a:defRPr sz="800">
                <a:solidFill>
                  <a:schemeClr val="accent1"/>
                </a:solidFill>
              </a:defRPr>
            </a:lvl1pPr>
          </a:lstStyle>
          <a:p>
            <a:fld id="{71F9F866-B438-9445-8D9F-1F8FF6608833}" type="slidenum">
              <a:rPr lang="en-GB" smtClean="0"/>
              <a:pPr/>
              <a:t>‹#›</a:t>
            </a:fld>
            <a:endParaRPr lang="en-GB" dirty="0"/>
          </a:p>
        </p:txBody>
      </p:sp>
      <p:sp>
        <p:nvSpPr>
          <p:cNvPr id="15" name="Round Same Side Corner Rectangle 14"/>
          <p:cNvSpPr/>
          <p:nvPr userDrawn="1"/>
        </p:nvSpPr>
        <p:spPr>
          <a:xfrm>
            <a:off x="719135" y="2145505"/>
            <a:ext cx="3605215" cy="4300538"/>
          </a:xfrm>
          <a:prstGeom prst="round2SameRect">
            <a:avLst>
              <a:gd name="adj1" fmla="val 3390"/>
              <a:gd name="adj2" fmla="val 0"/>
            </a:avLst>
          </a:prstGeom>
          <a:solidFill>
            <a:schemeClr val="tx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spcAft>
                <a:spcPct val="50000"/>
              </a:spcAft>
              <a:defRPr/>
            </a:pPr>
            <a:endParaRPr lang="en-GB" dirty="0">
              <a:latin typeface="Franklin Gothic Book"/>
            </a:endParaRPr>
          </a:p>
        </p:txBody>
      </p:sp>
      <p:sp>
        <p:nvSpPr>
          <p:cNvPr id="17" name="Text Placeholder 5"/>
          <p:cNvSpPr>
            <a:spLocks noGrp="1"/>
          </p:cNvSpPr>
          <p:nvPr>
            <p:ph type="body" sz="quarter" idx="17"/>
          </p:nvPr>
        </p:nvSpPr>
        <p:spPr>
          <a:xfrm>
            <a:off x="4803774" y="2178844"/>
            <a:ext cx="3603625" cy="4319587"/>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sp>
        <p:nvSpPr>
          <p:cNvPr id="19" name="Content Placeholder 8"/>
          <p:cNvSpPr>
            <a:spLocks noGrp="1"/>
          </p:cNvSpPr>
          <p:nvPr>
            <p:ph sz="quarter" idx="19" hasCustomPrompt="1"/>
          </p:nvPr>
        </p:nvSpPr>
        <p:spPr>
          <a:xfrm>
            <a:off x="719136" y="2178844"/>
            <a:ext cx="3579813" cy="4267199"/>
          </a:xfrm>
        </p:spPr>
        <p:txBody>
          <a:bodyPr/>
          <a:lstStyle>
            <a:lvl5pPr marL="0" indent="0">
              <a:defRPr baseline="0">
                <a:latin typeface="Franklin Gothic Book" panose="020B0503020102020204" pitchFamily="34" charset="0"/>
              </a:defRPr>
            </a:lvl5pPr>
          </a:lstStyle>
          <a:p>
            <a:pPr lvl="4"/>
            <a:r>
              <a:rPr lang="en-GB" dirty="0" smtClean="0"/>
              <a:t>Click icon to insert object</a:t>
            </a:r>
            <a:endParaRPr lang="en-GB" dirty="0"/>
          </a:p>
        </p:txBody>
      </p:sp>
    </p:spTree>
    <p:extLst>
      <p:ext uri="{BB962C8B-B14F-4D97-AF65-F5344CB8AC3E}">
        <p14:creationId xmlns:p14="http://schemas.microsoft.com/office/powerpoint/2010/main" val="3555839063"/>
      </p:ext>
    </p:extLst>
  </p:cSld>
  <p:clrMapOvr>
    <a:masterClrMapping/>
  </p:clrMapOvr>
  <p:timing>
    <p:tnLst>
      <p:par>
        <p:cTn id="1" dur="indefinite" restart="never" nodeType="tmRoot"/>
      </p:par>
    </p:tnLst>
  </p:timing>
</p:sldLayout>
</file>

<file path=ppt/slideLayouts/slideLayout90.xml><?xml version="1.0" encoding="utf-8"?>
<p:sldLayout xmlns:a="http://schemas.openxmlformats.org/drawingml/2006/main" xmlns:r="http://schemas.openxmlformats.org/officeDocument/2006/relationships" xmlns:p="http://schemas.openxmlformats.org/presentationml/2006/main" preserve="1" userDrawn="1">
  <p:cSld name="text + large chart">
    <p:spTree>
      <p:nvGrpSpPr>
        <p:cNvPr id="1" name=""/>
        <p:cNvGrpSpPr/>
        <p:nvPr/>
      </p:nvGrpSpPr>
      <p:grpSpPr>
        <a:xfrm>
          <a:off x="0" y="0"/>
          <a:ext cx="0" cy="0"/>
          <a:chOff x="0" y="0"/>
          <a:chExt cx="0" cy="0"/>
        </a:xfrm>
      </p:grpSpPr>
      <p:sp>
        <p:nvSpPr>
          <p:cNvPr id="5" name="Round Same Side Corner Rectangle 4"/>
          <p:cNvSpPr/>
          <p:nvPr userDrawn="1"/>
        </p:nvSpPr>
        <p:spPr>
          <a:xfrm>
            <a:off x="3609976" y="2160587"/>
            <a:ext cx="4789488" cy="4300538"/>
          </a:xfrm>
          <a:prstGeom prst="round2SameRect">
            <a:avLst>
              <a:gd name="adj1" fmla="val 3390"/>
              <a:gd name="adj2" fmla="val 0"/>
            </a:avLst>
          </a:prstGeom>
          <a:solidFill>
            <a:schemeClr val="tx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spcAft>
                <a:spcPct val="50000"/>
              </a:spcAft>
              <a:defRPr/>
            </a:pPr>
            <a:endParaRPr lang="en-GB" dirty="0">
              <a:solidFill>
                <a:srgbClr val="FFFFFF"/>
              </a:solidFill>
              <a:latin typeface="Franklin Gothic Book"/>
            </a:endParaRPr>
          </a:p>
        </p:txBody>
      </p:sp>
      <p:sp>
        <p:nvSpPr>
          <p:cNvPr id="2" name="Title 1" descr="Ideally your title should fit on one line." title="Slide title"/>
          <p:cNvSpPr>
            <a:spLocks noGrp="1"/>
          </p:cNvSpPr>
          <p:nvPr>
            <p:ph type="title"/>
          </p:nvPr>
        </p:nvSpPr>
        <p:spPr/>
        <p:txBody>
          <a:bodyPr/>
          <a:lstStyle/>
          <a:p>
            <a:r>
              <a:rPr lang="en-US" smtClean="0"/>
              <a:t>Click to edit Master title style</a:t>
            </a:r>
            <a:endParaRPr lang="en-GB"/>
          </a:p>
        </p:txBody>
      </p:sp>
      <p:sp>
        <p:nvSpPr>
          <p:cNvPr id="100" name="Date Placeholder 3"/>
          <p:cNvSpPr>
            <a:spLocks noGrp="1"/>
          </p:cNvSpPr>
          <p:nvPr>
            <p:ph type="dt" sz="half" idx="2"/>
          </p:nvPr>
        </p:nvSpPr>
        <p:spPr>
          <a:xfrm>
            <a:off x="719136" y="6480000"/>
            <a:ext cx="1871664" cy="378000"/>
          </a:xfrm>
          <a:prstGeom prst="rect">
            <a:avLst/>
          </a:prstGeom>
        </p:spPr>
        <p:txBody>
          <a:bodyPr lIns="0" tIns="0" rIns="0" bIns="0" anchor="ctr"/>
          <a:lstStyle>
            <a:lvl1pPr>
              <a:defRPr sz="800">
                <a:solidFill>
                  <a:schemeClr val="accent1"/>
                </a:solidFill>
              </a:defRPr>
            </a:lvl1pPr>
          </a:lstStyle>
          <a:p>
            <a:fld id="{B6178F0A-3EE0-4B48-8395-CF38F4590226}" type="datetime3">
              <a:rPr lang="en-GB" smtClean="0">
                <a:solidFill>
                  <a:srgbClr val="00539B"/>
                </a:solidFill>
              </a:rPr>
              <a:pPr/>
              <a:t>21 December, 2020</a:t>
            </a:fld>
            <a:endParaRPr lang="en-GB" dirty="0">
              <a:solidFill>
                <a:srgbClr val="00539B"/>
              </a:solidFill>
            </a:endParaRPr>
          </a:p>
        </p:txBody>
      </p:sp>
      <p:sp>
        <p:nvSpPr>
          <p:cNvPr id="101" name="Footer Placeholder 4"/>
          <p:cNvSpPr>
            <a:spLocks noGrp="1"/>
          </p:cNvSpPr>
          <p:nvPr>
            <p:ph type="ftr" sz="quarter" idx="3"/>
          </p:nvPr>
        </p:nvSpPr>
        <p:spPr>
          <a:xfrm>
            <a:off x="3238499" y="6480000"/>
            <a:ext cx="2879725" cy="378000"/>
          </a:xfrm>
          <a:prstGeom prst="rect">
            <a:avLst/>
          </a:prstGeom>
        </p:spPr>
        <p:txBody>
          <a:bodyPr lIns="0" tIns="0" rIns="0" bIns="0" anchor="ctr"/>
          <a:lstStyle>
            <a:lvl1pPr>
              <a:defRPr sz="800">
                <a:solidFill>
                  <a:schemeClr val="accent1"/>
                </a:solidFill>
              </a:defRPr>
            </a:lvl1pPr>
          </a:lstStyle>
          <a:p>
            <a:r>
              <a:rPr lang="en-GB" dirty="0" smtClean="0">
                <a:solidFill>
                  <a:srgbClr val="00539B"/>
                </a:solidFill>
              </a:rPr>
              <a:t>© European Bank for Reconstruction </a:t>
            </a:r>
            <a:r>
              <a:rPr lang="en-GB" smtClean="0">
                <a:solidFill>
                  <a:srgbClr val="00539B"/>
                </a:solidFill>
              </a:rPr>
              <a:t>and Development </a:t>
            </a:r>
            <a:r>
              <a:rPr lang="en-GB" dirty="0" smtClean="0">
                <a:solidFill>
                  <a:srgbClr val="00539B"/>
                </a:solidFill>
              </a:rPr>
              <a:t>2012</a:t>
            </a:r>
            <a:endParaRPr lang="en-GB" dirty="0">
              <a:solidFill>
                <a:srgbClr val="00539B"/>
              </a:solidFill>
            </a:endParaRPr>
          </a:p>
        </p:txBody>
      </p:sp>
      <p:sp>
        <p:nvSpPr>
          <p:cNvPr id="103" name="Slide Number Placeholder 5"/>
          <p:cNvSpPr>
            <a:spLocks noGrp="1"/>
          </p:cNvSpPr>
          <p:nvPr>
            <p:ph type="sldNum" sz="quarter" idx="4"/>
          </p:nvPr>
        </p:nvSpPr>
        <p:spPr>
          <a:xfrm>
            <a:off x="8279567" y="6480000"/>
            <a:ext cx="360002" cy="378000"/>
          </a:xfrm>
          <a:prstGeom prst="rect">
            <a:avLst/>
          </a:prstGeom>
        </p:spPr>
        <p:txBody>
          <a:bodyPr lIns="0" tIns="0" rIns="0" bIns="0" anchor="ctr"/>
          <a:lstStyle>
            <a:lvl1pPr algn="r">
              <a:defRPr sz="800">
                <a:solidFill>
                  <a:schemeClr val="accent1"/>
                </a:solidFill>
              </a:defRPr>
            </a:lvl1pPr>
          </a:lstStyle>
          <a:p>
            <a:fld id="{71F9F866-B438-9445-8D9F-1F8FF6608833}" type="slidenum">
              <a:rPr lang="en-GB" smtClean="0">
                <a:solidFill>
                  <a:srgbClr val="00539B"/>
                </a:solidFill>
              </a:rPr>
              <a:pPr/>
              <a:t>‹#›</a:t>
            </a:fld>
            <a:endParaRPr lang="en-GB" dirty="0">
              <a:solidFill>
                <a:srgbClr val="00539B"/>
              </a:solidFill>
            </a:endParaRPr>
          </a:p>
        </p:txBody>
      </p:sp>
      <p:sp>
        <p:nvSpPr>
          <p:cNvPr id="4" name="Text Placeholder 3"/>
          <p:cNvSpPr>
            <a:spLocks noGrp="1"/>
          </p:cNvSpPr>
          <p:nvPr>
            <p:ph type="body" sz="quarter" idx="16"/>
          </p:nvPr>
        </p:nvSpPr>
        <p:spPr>
          <a:xfrm>
            <a:off x="719138" y="2168525"/>
            <a:ext cx="2519361" cy="43180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endParaRPr lang="en-GB" dirty="0"/>
          </a:p>
        </p:txBody>
      </p:sp>
      <p:sp>
        <p:nvSpPr>
          <p:cNvPr id="9" name="Content Placeholder 8"/>
          <p:cNvSpPr>
            <a:spLocks noGrp="1"/>
          </p:cNvSpPr>
          <p:nvPr>
            <p:ph sz="quarter" idx="17" hasCustomPrompt="1"/>
          </p:nvPr>
        </p:nvSpPr>
        <p:spPr>
          <a:xfrm>
            <a:off x="3609976" y="2160588"/>
            <a:ext cx="4789488" cy="4300537"/>
          </a:xfrm>
        </p:spPr>
        <p:txBody>
          <a:bodyPr/>
          <a:lstStyle>
            <a:lvl5pPr marL="0" indent="0">
              <a:defRPr baseline="0">
                <a:latin typeface="Franklin Gothic Book" panose="020B0503020102020204" pitchFamily="34" charset="0"/>
              </a:defRPr>
            </a:lvl5pPr>
          </a:lstStyle>
          <a:p>
            <a:pPr lvl="4"/>
            <a:r>
              <a:rPr lang="en-GB" dirty="0" smtClean="0"/>
              <a:t>Click icon to insert object</a:t>
            </a:r>
            <a:endParaRPr lang="en-GB" dirty="0"/>
          </a:p>
        </p:txBody>
      </p:sp>
    </p:spTree>
    <p:extLst>
      <p:ext uri="{BB962C8B-B14F-4D97-AF65-F5344CB8AC3E}">
        <p14:creationId xmlns:p14="http://schemas.microsoft.com/office/powerpoint/2010/main" val="1635692787"/>
      </p:ext>
    </p:extLst>
  </p:cSld>
  <p:clrMapOvr>
    <a:masterClrMapping/>
  </p:clrMapOvr>
  <p:timing>
    <p:tnLst>
      <p:par>
        <p:cTn id="1" dur="indefinite" restart="never" nodeType="tmRoot"/>
      </p:par>
    </p:tnLst>
  </p:timing>
</p:sldLayout>
</file>

<file path=ppt/slideLayouts/slideLayout91.xml><?xml version="1.0" encoding="utf-8"?>
<p:sldLayout xmlns:a="http://schemas.openxmlformats.org/drawingml/2006/main" xmlns:r="http://schemas.openxmlformats.org/officeDocument/2006/relationships" xmlns:p="http://schemas.openxmlformats.org/presentationml/2006/main" preserve="1" userDrawn="1">
  <p:cSld name="large chart + text">
    <p:spTree>
      <p:nvGrpSpPr>
        <p:cNvPr id="1" name=""/>
        <p:cNvGrpSpPr/>
        <p:nvPr/>
      </p:nvGrpSpPr>
      <p:grpSpPr>
        <a:xfrm>
          <a:off x="0" y="0"/>
          <a:ext cx="0" cy="0"/>
          <a:chOff x="0" y="0"/>
          <a:chExt cx="0" cy="0"/>
        </a:xfrm>
      </p:grpSpPr>
      <p:sp>
        <p:nvSpPr>
          <p:cNvPr id="5" name="Round Same Side Corner Rectangle 4"/>
          <p:cNvSpPr/>
          <p:nvPr userDrawn="1"/>
        </p:nvSpPr>
        <p:spPr>
          <a:xfrm>
            <a:off x="387350" y="2170906"/>
            <a:ext cx="4789488" cy="4300538"/>
          </a:xfrm>
          <a:prstGeom prst="round2SameRect">
            <a:avLst>
              <a:gd name="adj1" fmla="val 3390"/>
              <a:gd name="adj2" fmla="val 0"/>
            </a:avLst>
          </a:prstGeom>
          <a:solidFill>
            <a:schemeClr val="tx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spcAft>
                <a:spcPct val="50000"/>
              </a:spcAft>
              <a:defRPr/>
            </a:pPr>
            <a:endParaRPr lang="en-GB" dirty="0">
              <a:solidFill>
                <a:srgbClr val="FFFFFF"/>
              </a:solidFill>
              <a:latin typeface="Franklin Gothic Book"/>
            </a:endParaRPr>
          </a:p>
        </p:txBody>
      </p:sp>
      <p:sp>
        <p:nvSpPr>
          <p:cNvPr id="2" name="Title 1" descr="Ideally your title should fit on one line." title="Slide title"/>
          <p:cNvSpPr>
            <a:spLocks noGrp="1"/>
          </p:cNvSpPr>
          <p:nvPr>
            <p:ph type="title"/>
          </p:nvPr>
        </p:nvSpPr>
        <p:spPr/>
        <p:txBody>
          <a:bodyPr/>
          <a:lstStyle/>
          <a:p>
            <a:r>
              <a:rPr lang="en-US" smtClean="0"/>
              <a:t>Click to edit Master title style</a:t>
            </a:r>
            <a:endParaRPr lang="en-GB"/>
          </a:p>
        </p:txBody>
      </p:sp>
      <p:sp>
        <p:nvSpPr>
          <p:cNvPr id="100" name="Date Placeholder 3"/>
          <p:cNvSpPr>
            <a:spLocks noGrp="1"/>
          </p:cNvSpPr>
          <p:nvPr>
            <p:ph type="dt" sz="half" idx="2"/>
          </p:nvPr>
        </p:nvSpPr>
        <p:spPr>
          <a:xfrm>
            <a:off x="719136" y="6480000"/>
            <a:ext cx="1871664" cy="378000"/>
          </a:xfrm>
          <a:prstGeom prst="rect">
            <a:avLst/>
          </a:prstGeom>
        </p:spPr>
        <p:txBody>
          <a:bodyPr lIns="0" tIns="0" rIns="0" bIns="0" anchor="ctr"/>
          <a:lstStyle>
            <a:lvl1pPr>
              <a:defRPr sz="800">
                <a:solidFill>
                  <a:schemeClr val="accent1"/>
                </a:solidFill>
              </a:defRPr>
            </a:lvl1pPr>
          </a:lstStyle>
          <a:p>
            <a:fld id="{B6178F0A-3EE0-4B48-8395-CF38F4590226}" type="datetime3">
              <a:rPr lang="en-GB" smtClean="0">
                <a:solidFill>
                  <a:srgbClr val="00539B"/>
                </a:solidFill>
              </a:rPr>
              <a:pPr/>
              <a:t>21 December, 2020</a:t>
            </a:fld>
            <a:endParaRPr lang="en-GB" dirty="0">
              <a:solidFill>
                <a:srgbClr val="00539B"/>
              </a:solidFill>
            </a:endParaRPr>
          </a:p>
        </p:txBody>
      </p:sp>
      <p:sp>
        <p:nvSpPr>
          <p:cNvPr id="101" name="Footer Placeholder 4"/>
          <p:cNvSpPr>
            <a:spLocks noGrp="1"/>
          </p:cNvSpPr>
          <p:nvPr>
            <p:ph type="ftr" sz="quarter" idx="3"/>
          </p:nvPr>
        </p:nvSpPr>
        <p:spPr>
          <a:xfrm>
            <a:off x="3238499" y="6480000"/>
            <a:ext cx="2879725" cy="378000"/>
          </a:xfrm>
          <a:prstGeom prst="rect">
            <a:avLst/>
          </a:prstGeom>
        </p:spPr>
        <p:txBody>
          <a:bodyPr lIns="0" tIns="0" rIns="0" bIns="0" anchor="ctr"/>
          <a:lstStyle>
            <a:lvl1pPr>
              <a:defRPr sz="800">
                <a:solidFill>
                  <a:schemeClr val="accent1"/>
                </a:solidFill>
              </a:defRPr>
            </a:lvl1pPr>
          </a:lstStyle>
          <a:p>
            <a:r>
              <a:rPr lang="en-GB" dirty="0" smtClean="0">
                <a:solidFill>
                  <a:srgbClr val="00539B"/>
                </a:solidFill>
              </a:rPr>
              <a:t>© European Bank for Reconstruction </a:t>
            </a:r>
            <a:r>
              <a:rPr lang="en-GB" smtClean="0">
                <a:solidFill>
                  <a:srgbClr val="00539B"/>
                </a:solidFill>
              </a:rPr>
              <a:t>and Development </a:t>
            </a:r>
            <a:r>
              <a:rPr lang="en-GB" dirty="0" smtClean="0">
                <a:solidFill>
                  <a:srgbClr val="00539B"/>
                </a:solidFill>
              </a:rPr>
              <a:t>2012</a:t>
            </a:r>
            <a:endParaRPr lang="en-GB" dirty="0">
              <a:solidFill>
                <a:srgbClr val="00539B"/>
              </a:solidFill>
            </a:endParaRPr>
          </a:p>
        </p:txBody>
      </p:sp>
      <p:sp>
        <p:nvSpPr>
          <p:cNvPr id="103" name="Slide Number Placeholder 5"/>
          <p:cNvSpPr>
            <a:spLocks noGrp="1"/>
          </p:cNvSpPr>
          <p:nvPr>
            <p:ph type="sldNum" sz="quarter" idx="4"/>
          </p:nvPr>
        </p:nvSpPr>
        <p:spPr>
          <a:xfrm>
            <a:off x="8279567" y="6480000"/>
            <a:ext cx="360002" cy="378000"/>
          </a:xfrm>
          <a:prstGeom prst="rect">
            <a:avLst/>
          </a:prstGeom>
        </p:spPr>
        <p:txBody>
          <a:bodyPr lIns="0" tIns="0" rIns="0" bIns="0" anchor="ctr"/>
          <a:lstStyle>
            <a:lvl1pPr algn="r">
              <a:defRPr sz="800">
                <a:solidFill>
                  <a:schemeClr val="accent1"/>
                </a:solidFill>
              </a:defRPr>
            </a:lvl1pPr>
          </a:lstStyle>
          <a:p>
            <a:fld id="{71F9F866-B438-9445-8D9F-1F8FF6608833}" type="slidenum">
              <a:rPr lang="en-GB" smtClean="0">
                <a:solidFill>
                  <a:srgbClr val="00539B"/>
                </a:solidFill>
              </a:rPr>
              <a:pPr/>
              <a:t>‹#›</a:t>
            </a:fld>
            <a:endParaRPr lang="en-GB" dirty="0">
              <a:solidFill>
                <a:srgbClr val="00539B"/>
              </a:solidFill>
            </a:endParaRPr>
          </a:p>
        </p:txBody>
      </p:sp>
      <p:sp>
        <p:nvSpPr>
          <p:cNvPr id="4" name="Text Placeholder 3"/>
          <p:cNvSpPr>
            <a:spLocks noGrp="1"/>
          </p:cNvSpPr>
          <p:nvPr>
            <p:ph type="body" sz="quarter" idx="16"/>
          </p:nvPr>
        </p:nvSpPr>
        <p:spPr>
          <a:xfrm>
            <a:off x="5535614" y="2162175"/>
            <a:ext cx="2884486" cy="43180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endParaRPr lang="en-GB" dirty="0"/>
          </a:p>
        </p:txBody>
      </p:sp>
      <p:sp>
        <p:nvSpPr>
          <p:cNvPr id="9" name="Content Placeholder 8"/>
          <p:cNvSpPr>
            <a:spLocks noGrp="1"/>
          </p:cNvSpPr>
          <p:nvPr>
            <p:ph sz="quarter" idx="17" hasCustomPrompt="1"/>
          </p:nvPr>
        </p:nvSpPr>
        <p:spPr>
          <a:xfrm>
            <a:off x="376238" y="2157412"/>
            <a:ext cx="4789488" cy="4300537"/>
          </a:xfrm>
        </p:spPr>
        <p:txBody>
          <a:bodyPr/>
          <a:lstStyle>
            <a:lvl5pPr marL="0" indent="0">
              <a:defRPr baseline="0">
                <a:latin typeface="Franklin Gothic Book" panose="020B0503020102020204" pitchFamily="34" charset="0"/>
              </a:defRPr>
            </a:lvl5pPr>
          </a:lstStyle>
          <a:p>
            <a:pPr lvl="4"/>
            <a:r>
              <a:rPr lang="en-GB" dirty="0" smtClean="0"/>
              <a:t>Click icon to insert object</a:t>
            </a:r>
            <a:endParaRPr lang="en-GB" dirty="0"/>
          </a:p>
        </p:txBody>
      </p:sp>
    </p:spTree>
    <p:extLst>
      <p:ext uri="{BB962C8B-B14F-4D97-AF65-F5344CB8AC3E}">
        <p14:creationId xmlns:p14="http://schemas.microsoft.com/office/powerpoint/2010/main" val="4123180891"/>
      </p:ext>
    </p:extLst>
  </p:cSld>
  <p:clrMapOvr>
    <a:masterClrMapping/>
  </p:clrMapOvr>
  <p:timing>
    <p:tnLst>
      <p:par>
        <p:cTn id="1" dur="indefinite" restart="never" nodeType="tmRoot"/>
      </p:par>
    </p:tnLst>
  </p:timing>
</p:sldLayout>
</file>

<file path=ppt/slideLayouts/slideLayout92.xml><?xml version="1.0" encoding="utf-8"?>
<p:sldLayout xmlns:a="http://schemas.openxmlformats.org/drawingml/2006/main" xmlns:r="http://schemas.openxmlformats.org/officeDocument/2006/relationships" xmlns:p="http://schemas.openxmlformats.org/presentationml/2006/main" preserve="1" userDrawn="1">
  <p:cSld name="Chart + chart">
    <p:spTree>
      <p:nvGrpSpPr>
        <p:cNvPr id="1" name=""/>
        <p:cNvGrpSpPr/>
        <p:nvPr/>
      </p:nvGrpSpPr>
      <p:grpSpPr>
        <a:xfrm>
          <a:off x="0" y="0"/>
          <a:ext cx="0" cy="0"/>
          <a:chOff x="0" y="0"/>
          <a:chExt cx="0" cy="0"/>
        </a:xfrm>
      </p:grpSpPr>
      <p:sp>
        <p:nvSpPr>
          <p:cNvPr id="5" name="Round Same Side Corner Rectangle 4"/>
          <p:cNvSpPr/>
          <p:nvPr userDrawn="1"/>
        </p:nvSpPr>
        <p:spPr>
          <a:xfrm>
            <a:off x="720724" y="2168525"/>
            <a:ext cx="3598861" cy="4292599"/>
          </a:xfrm>
          <a:prstGeom prst="round2SameRect">
            <a:avLst>
              <a:gd name="adj1" fmla="val 2774"/>
              <a:gd name="adj2" fmla="val 0"/>
            </a:avLst>
          </a:prstGeom>
          <a:solidFill>
            <a:schemeClr val="tx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spcAft>
                <a:spcPct val="50000"/>
              </a:spcAft>
              <a:defRPr/>
            </a:pPr>
            <a:endParaRPr lang="en-GB" dirty="0">
              <a:solidFill>
                <a:srgbClr val="FFFFFF"/>
              </a:solidFill>
              <a:latin typeface="Franklin Gothic Book"/>
            </a:endParaRPr>
          </a:p>
        </p:txBody>
      </p:sp>
      <p:sp>
        <p:nvSpPr>
          <p:cNvPr id="2" name="Title 1" descr="Ideally your title should fit on one line." title="Slide title"/>
          <p:cNvSpPr>
            <a:spLocks noGrp="1"/>
          </p:cNvSpPr>
          <p:nvPr>
            <p:ph type="title"/>
          </p:nvPr>
        </p:nvSpPr>
        <p:spPr/>
        <p:txBody>
          <a:bodyPr/>
          <a:lstStyle/>
          <a:p>
            <a:r>
              <a:rPr lang="en-US" smtClean="0"/>
              <a:t>Click to edit Master title style</a:t>
            </a:r>
            <a:endParaRPr lang="en-GB"/>
          </a:p>
        </p:txBody>
      </p:sp>
      <p:cxnSp>
        <p:nvCxnSpPr>
          <p:cNvPr id="101" name="Straight Connector 100"/>
          <p:cNvCxnSpPr/>
          <p:nvPr userDrawn="1"/>
        </p:nvCxnSpPr>
        <p:spPr>
          <a:xfrm>
            <a:off x="-3084" y="1709193"/>
            <a:ext cx="9147084" cy="0"/>
          </a:xfrm>
          <a:prstGeom prst="line">
            <a:avLst/>
          </a:prstGeom>
          <a:ln w="3175">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102" name="Date Placeholder 3"/>
          <p:cNvSpPr>
            <a:spLocks noGrp="1"/>
          </p:cNvSpPr>
          <p:nvPr>
            <p:ph type="dt" sz="half" idx="2"/>
          </p:nvPr>
        </p:nvSpPr>
        <p:spPr>
          <a:xfrm>
            <a:off x="719136" y="6480000"/>
            <a:ext cx="1871664" cy="378000"/>
          </a:xfrm>
          <a:prstGeom prst="rect">
            <a:avLst/>
          </a:prstGeom>
        </p:spPr>
        <p:txBody>
          <a:bodyPr lIns="0" tIns="0" rIns="0" bIns="0" anchor="ctr"/>
          <a:lstStyle>
            <a:lvl1pPr>
              <a:defRPr sz="800">
                <a:solidFill>
                  <a:schemeClr val="accent1"/>
                </a:solidFill>
              </a:defRPr>
            </a:lvl1pPr>
          </a:lstStyle>
          <a:p>
            <a:fld id="{C70A5BBD-BD63-F344-B625-7C085C238913}" type="datetime3">
              <a:rPr lang="en-GB" smtClean="0">
                <a:solidFill>
                  <a:srgbClr val="00539B"/>
                </a:solidFill>
              </a:rPr>
              <a:pPr/>
              <a:t>21 December, 2020</a:t>
            </a:fld>
            <a:endParaRPr lang="en-GB" dirty="0">
              <a:solidFill>
                <a:srgbClr val="00539B"/>
              </a:solidFill>
            </a:endParaRPr>
          </a:p>
        </p:txBody>
      </p:sp>
      <p:sp>
        <p:nvSpPr>
          <p:cNvPr id="103" name="Footer Placeholder 4"/>
          <p:cNvSpPr>
            <a:spLocks noGrp="1"/>
          </p:cNvSpPr>
          <p:nvPr>
            <p:ph type="ftr" sz="quarter" idx="3"/>
          </p:nvPr>
        </p:nvSpPr>
        <p:spPr>
          <a:xfrm>
            <a:off x="3238499" y="6480000"/>
            <a:ext cx="2879725" cy="378000"/>
          </a:xfrm>
          <a:prstGeom prst="rect">
            <a:avLst/>
          </a:prstGeom>
        </p:spPr>
        <p:txBody>
          <a:bodyPr lIns="0" tIns="0" rIns="0" bIns="0" anchor="ctr"/>
          <a:lstStyle>
            <a:lvl1pPr>
              <a:defRPr sz="800">
                <a:solidFill>
                  <a:schemeClr val="accent1"/>
                </a:solidFill>
              </a:defRPr>
            </a:lvl1pPr>
          </a:lstStyle>
          <a:p>
            <a:r>
              <a:rPr lang="en-GB" dirty="0" smtClean="0">
                <a:solidFill>
                  <a:srgbClr val="00539B"/>
                </a:solidFill>
              </a:rPr>
              <a:t>© European Bank for Reconstruction </a:t>
            </a:r>
            <a:r>
              <a:rPr lang="en-GB" smtClean="0">
                <a:solidFill>
                  <a:srgbClr val="00539B"/>
                </a:solidFill>
              </a:rPr>
              <a:t>and Development </a:t>
            </a:r>
            <a:r>
              <a:rPr lang="en-GB" dirty="0" smtClean="0">
                <a:solidFill>
                  <a:srgbClr val="00539B"/>
                </a:solidFill>
              </a:rPr>
              <a:t>2012</a:t>
            </a:r>
            <a:endParaRPr lang="en-GB" dirty="0">
              <a:solidFill>
                <a:srgbClr val="00539B"/>
              </a:solidFill>
            </a:endParaRPr>
          </a:p>
        </p:txBody>
      </p:sp>
      <p:sp>
        <p:nvSpPr>
          <p:cNvPr id="105" name="Slide Number Placeholder 5"/>
          <p:cNvSpPr>
            <a:spLocks noGrp="1"/>
          </p:cNvSpPr>
          <p:nvPr>
            <p:ph type="sldNum" sz="quarter" idx="4"/>
          </p:nvPr>
        </p:nvSpPr>
        <p:spPr>
          <a:xfrm>
            <a:off x="8279567" y="6480000"/>
            <a:ext cx="360002" cy="378000"/>
          </a:xfrm>
          <a:prstGeom prst="rect">
            <a:avLst/>
          </a:prstGeom>
        </p:spPr>
        <p:txBody>
          <a:bodyPr lIns="0" tIns="0" rIns="0" bIns="0" anchor="ctr"/>
          <a:lstStyle>
            <a:lvl1pPr algn="r">
              <a:defRPr sz="800">
                <a:solidFill>
                  <a:schemeClr val="accent1"/>
                </a:solidFill>
              </a:defRPr>
            </a:lvl1pPr>
          </a:lstStyle>
          <a:p>
            <a:fld id="{71F9F866-B438-9445-8D9F-1F8FF6608833}" type="slidenum">
              <a:rPr lang="en-GB" smtClean="0">
                <a:solidFill>
                  <a:srgbClr val="00539B"/>
                </a:solidFill>
              </a:rPr>
              <a:pPr/>
              <a:t>‹#›</a:t>
            </a:fld>
            <a:endParaRPr lang="en-GB" dirty="0">
              <a:solidFill>
                <a:srgbClr val="00539B"/>
              </a:solidFill>
            </a:endParaRPr>
          </a:p>
        </p:txBody>
      </p:sp>
      <p:sp>
        <p:nvSpPr>
          <p:cNvPr id="104" name="Round Same Side Corner Rectangle 103"/>
          <p:cNvSpPr/>
          <p:nvPr userDrawn="1"/>
        </p:nvSpPr>
        <p:spPr>
          <a:xfrm>
            <a:off x="4819650" y="2159700"/>
            <a:ext cx="3605213" cy="4300537"/>
          </a:xfrm>
          <a:prstGeom prst="round2SameRect">
            <a:avLst>
              <a:gd name="adj1" fmla="val 2774"/>
              <a:gd name="adj2" fmla="val 0"/>
            </a:avLst>
          </a:prstGeom>
          <a:solidFill>
            <a:schemeClr val="tx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spcAft>
                <a:spcPct val="50000"/>
              </a:spcAft>
              <a:defRPr/>
            </a:pPr>
            <a:endParaRPr lang="en-GB" dirty="0">
              <a:solidFill>
                <a:srgbClr val="FFFFFF"/>
              </a:solidFill>
              <a:latin typeface="Franklin Gothic Book"/>
            </a:endParaRPr>
          </a:p>
        </p:txBody>
      </p:sp>
      <p:sp>
        <p:nvSpPr>
          <p:cNvPr id="4" name="Content Placeholder 3"/>
          <p:cNvSpPr>
            <a:spLocks noGrp="1"/>
          </p:cNvSpPr>
          <p:nvPr>
            <p:ph sz="quarter" idx="10" hasCustomPrompt="1"/>
          </p:nvPr>
        </p:nvSpPr>
        <p:spPr>
          <a:xfrm>
            <a:off x="719138" y="2159000"/>
            <a:ext cx="3600450" cy="4327525"/>
          </a:xfrm>
        </p:spPr>
        <p:txBody>
          <a:bodyPr/>
          <a:lstStyle>
            <a:lvl1pPr>
              <a:defRPr baseline="0"/>
            </a:lvl1pPr>
          </a:lstStyle>
          <a:p>
            <a:pPr lvl="0"/>
            <a:r>
              <a:rPr lang="en-US" dirty="0" smtClean="0"/>
              <a:t>Click icon to insert object</a:t>
            </a:r>
          </a:p>
        </p:txBody>
      </p:sp>
      <p:sp>
        <p:nvSpPr>
          <p:cNvPr id="13" name="Content Placeholder 3"/>
          <p:cNvSpPr>
            <a:spLocks noGrp="1"/>
          </p:cNvSpPr>
          <p:nvPr>
            <p:ph sz="quarter" idx="11" hasCustomPrompt="1"/>
          </p:nvPr>
        </p:nvSpPr>
        <p:spPr>
          <a:xfrm>
            <a:off x="4819650" y="2159000"/>
            <a:ext cx="3600450" cy="4327525"/>
          </a:xfrm>
        </p:spPr>
        <p:txBody>
          <a:bodyPr/>
          <a:lstStyle>
            <a:lvl1pPr>
              <a:defRPr baseline="0"/>
            </a:lvl1pPr>
          </a:lstStyle>
          <a:p>
            <a:pPr lvl="0"/>
            <a:r>
              <a:rPr lang="en-US" dirty="0" smtClean="0"/>
              <a:t>Click icon to insert object</a:t>
            </a:r>
          </a:p>
        </p:txBody>
      </p:sp>
    </p:spTree>
    <p:extLst>
      <p:ext uri="{BB962C8B-B14F-4D97-AF65-F5344CB8AC3E}">
        <p14:creationId xmlns:p14="http://schemas.microsoft.com/office/powerpoint/2010/main" val="3183223252"/>
      </p:ext>
    </p:extLst>
  </p:cSld>
  <p:clrMapOvr>
    <a:masterClrMapping/>
  </p:clrMapOvr>
  <p:timing>
    <p:tnLst>
      <p:par>
        <p:cTn id="1" dur="indefinite" restart="never" nodeType="tmRoot"/>
      </p:par>
    </p:tnLst>
  </p:timing>
</p:sldLayout>
</file>

<file path=ppt/slideLayouts/slideLayout93.xml><?xml version="1.0" encoding="utf-8"?>
<p:sldLayout xmlns:a="http://schemas.openxmlformats.org/drawingml/2006/main" xmlns:r="http://schemas.openxmlformats.org/officeDocument/2006/relationships" xmlns:p="http://schemas.openxmlformats.org/presentationml/2006/main" preserve="1" userDrawn="1">
  <p:cSld name="Chart + chart - with titles">
    <p:spTree>
      <p:nvGrpSpPr>
        <p:cNvPr id="1" name=""/>
        <p:cNvGrpSpPr/>
        <p:nvPr/>
      </p:nvGrpSpPr>
      <p:grpSpPr>
        <a:xfrm>
          <a:off x="0" y="0"/>
          <a:ext cx="0" cy="0"/>
          <a:chOff x="0" y="0"/>
          <a:chExt cx="0" cy="0"/>
        </a:xfrm>
      </p:grpSpPr>
      <p:sp>
        <p:nvSpPr>
          <p:cNvPr id="5" name="Round Same Side Corner Rectangle 4"/>
          <p:cNvSpPr/>
          <p:nvPr userDrawn="1"/>
        </p:nvSpPr>
        <p:spPr>
          <a:xfrm>
            <a:off x="720725" y="2527301"/>
            <a:ext cx="3598861" cy="3933823"/>
          </a:xfrm>
          <a:prstGeom prst="round2SameRect">
            <a:avLst>
              <a:gd name="adj1" fmla="val 2774"/>
              <a:gd name="adj2" fmla="val 0"/>
            </a:avLst>
          </a:prstGeom>
          <a:solidFill>
            <a:schemeClr val="tx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spcAft>
                <a:spcPct val="50000"/>
              </a:spcAft>
              <a:defRPr/>
            </a:pPr>
            <a:endParaRPr lang="en-GB" dirty="0">
              <a:solidFill>
                <a:srgbClr val="FFFFFF"/>
              </a:solidFill>
              <a:latin typeface="Franklin Gothic Book"/>
            </a:endParaRPr>
          </a:p>
        </p:txBody>
      </p:sp>
      <p:sp>
        <p:nvSpPr>
          <p:cNvPr id="2" name="Title 1" descr="Ideally your title should fit on one line." title="Slide title"/>
          <p:cNvSpPr>
            <a:spLocks noGrp="1"/>
          </p:cNvSpPr>
          <p:nvPr>
            <p:ph type="title"/>
          </p:nvPr>
        </p:nvSpPr>
        <p:spPr/>
        <p:txBody>
          <a:bodyPr/>
          <a:lstStyle/>
          <a:p>
            <a:r>
              <a:rPr lang="en-US" smtClean="0"/>
              <a:t>Click to edit Master title style</a:t>
            </a:r>
            <a:endParaRPr lang="en-GB"/>
          </a:p>
        </p:txBody>
      </p:sp>
      <p:cxnSp>
        <p:nvCxnSpPr>
          <p:cNvPr id="101" name="Straight Connector 100"/>
          <p:cNvCxnSpPr/>
          <p:nvPr userDrawn="1"/>
        </p:nvCxnSpPr>
        <p:spPr>
          <a:xfrm>
            <a:off x="-3084" y="1709193"/>
            <a:ext cx="9147084" cy="0"/>
          </a:xfrm>
          <a:prstGeom prst="line">
            <a:avLst/>
          </a:prstGeom>
          <a:ln w="3175">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102" name="Date Placeholder 3"/>
          <p:cNvSpPr>
            <a:spLocks noGrp="1"/>
          </p:cNvSpPr>
          <p:nvPr>
            <p:ph type="dt" sz="half" idx="2"/>
          </p:nvPr>
        </p:nvSpPr>
        <p:spPr>
          <a:xfrm>
            <a:off x="719136" y="6480000"/>
            <a:ext cx="1871664" cy="378000"/>
          </a:xfrm>
          <a:prstGeom prst="rect">
            <a:avLst/>
          </a:prstGeom>
        </p:spPr>
        <p:txBody>
          <a:bodyPr lIns="0" tIns="0" rIns="0" bIns="0" anchor="ctr"/>
          <a:lstStyle>
            <a:lvl1pPr>
              <a:defRPr sz="800">
                <a:solidFill>
                  <a:schemeClr val="accent1"/>
                </a:solidFill>
              </a:defRPr>
            </a:lvl1pPr>
          </a:lstStyle>
          <a:p>
            <a:fld id="{C70A5BBD-BD63-F344-B625-7C085C238913}" type="datetime3">
              <a:rPr lang="en-GB" smtClean="0">
                <a:solidFill>
                  <a:srgbClr val="00539B"/>
                </a:solidFill>
              </a:rPr>
              <a:pPr/>
              <a:t>21 December, 2020</a:t>
            </a:fld>
            <a:endParaRPr lang="en-GB" dirty="0">
              <a:solidFill>
                <a:srgbClr val="00539B"/>
              </a:solidFill>
            </a:endParaRPr>
          </a:p>
        </p:txBody>
      </p:sp>
      <p:sp>
        <p:nvSpPr>
          <p:cNvPr id="103" name="Footer Placeholder 4"/>
          <p:cNvSpPr>
            <a:spLocks noGrp="1"/>
          </p:cNvSpPr>
          <p:nvPr>
            <p:ph type="ftr" sz="quarter" idx="3"/>
          </p:nvPr>
        </p:nvSpPr>
        <p:spPr>
          <a:xfrm>
            <a:off x="3238499" y="6480000"/>
            <a:ext cx="2879725" cy="378000"/>
          </a:xfrm>
          <a:prstGeom prst="rect">
            <a:avLst/>
          </a:prstGeom>
        </p:spPr>
        <p:txBody>
          <a:bodyPr lIns="0" tIns="0" rIns="0" bIns="0" anchor="ctr"/>
          <a:lstStyle>
            <a:lvl1pPr>
              <a:defRPr sz="800">
                <a:solidFill>
                  <a:schemeClr val="accent1"/>
                </a:solidFill>
              </a:defRPr>
            </a:lvl1pPr>
          </a:lstStyle>
          <a:p>
            <a:r>
              <a:rPr lang="en-GB" dirty="0" smtClean="0">
                <a:solidFill>
                  <a:srgbClr val="00539B"/>
                </a:solidFill>
              </a:rPr>
              <a:t>© European Bank for Reconstruction </a:t>
            </a:r>
            <a:r>
              <a:rPr lang="en-GB" smtClean="0">
                <a:solidFill>
                  <a:srgbClr val="00539B"/>
                </a:solidFill>
              </a:rPr>
              <a:t>and Development </a:t>
            </a:r>
            <a:r>
              <a:rPr lang="en-GB" dirty="0" smtClean="0">
                <a:solidFill>
                  <a:srgbClr val="00539B"/>
                </a:solidFill>
              </a:rPr>
              <a:t>2012</a:t>
            </a:r>
            <a:endParaRPr lang="en-GB" dirty="0">
              <a:solidFill>
                <a:srgbClr val="00539B"/>
              </a:solidFill>
            </a:endParaRPr>
          </a:p>
        </p:txBody>
      </p:sp>
      <p:sp>
        <p:nvSpPr>
          <p:cNvPr id="105" name="Slide Number Placeholder 5"/>
          <p:cNvSpPr>
            <a:spLocks noGrp="1"/>
          </p:cNvSpPr>
          <p:nvPr>
            <p:ph type="sldNum" sz="quarter" idx="4"/>
          </p:nvPr>
        </p:nvSpPr>
        <p:spPr>
          <a:xfrm>
            <a:off x="8279567" y="6480000"/>
            <a:ext cx="360002" cy="378000"/>
          </a:xfrm>
          <a:prstGeom prst="rect">
            <a:avLst/>
          </a:prstGeom>
        </p:spPr>
        <p:txBody>
          <a:bodyPr lIns="0" tIns="0" rIns="0" bIns="0" anchor="ctr"/>
          <a:lstStyle>
            <a:lvl1pPr algn="r">
              <a:defRPr sz="800">
                <a:solidFill>
                  <a:schemeClr val="accent1"/>
                </a:solidFill>
              </a:defRPr>
            </a:lvl1pPr>
          </a:lstStyle>
          <a:p>
            <a:fld id="{71F9F866-B438-9445-8D9F-1F8FF6608833}" type="slidenum">
              <a:rPr lang="en-GB" smtClean="0">
                <a:solidFill>
                  <a:srgbClr val="00539B"/>
                </a:solidFill>
              </a:rPr>
              <a:pPr/>
              <a:t>‹#›</a:t>
            </a:fld>
            <a:endParaRPr lang="en-GB" dirty="0">
              <a:solidFill>
                <a:srgbClr val="00539B"/>
              </a:solidFill>
            </a:endParaRPr>
          </a:p>
        </p:txBody>
      </p:sp>
      <p:sp>
        <p:nvSpPr>
          <p:cNvPr id="104" name="Round Same Side Corner Rectangle 103"/>
          <p:cNvSpPr/>
          <p:nvPr userDrawn="1"/>
        </p:nvSpPr>
        <p:spPr>
          <a:xfrm>
            <a:off x="4819650" y="2527301"/>
            <a:ext cx="3605213" cy="3932936"/>
          </a:xfrm>
          <a:prstGeom prst="round2SameRect">
            <a:avLst>
              <a:gd name="adj1" fmla="val 2774"/>
              <a:gd name="adj2" fmla="val 0"/>
            </a:avLst>
          </a:prstGeom>
          <a:solidFill>
            <a:schemeClr val="tx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spcAft>
                <a:spcPct val="50000"/>
              </a:spcAft>
              <a:defRPr/>
            </a:pPr>
            <a:endParaRPr lang="en-GB" dirty="0">
              <a:solidFill>
                <a:srgbClr val="FFFFFF"/>
              </a:solidFill>
              <a:latin typeface="Franklin Gothic Book"/>
            </a:endParaRPr>
          </a:p>
        </p:txBody>
      </p:sp>
      <p:sp>
        <p:nvSpPr>
          <p:cNvPr id="4" name="Text Placeholder 3"/>
          <p:cNvSpPr>
            <a:spLocks noGrp="1"/>
          </p:cNvSpPr>
          <p:nvPr>
            <p:ph type="body" sz="quarter" idx="20" hasCustomPrompt="1"/>
          </p:nvPr>
        </p:nvSpPr>
        <p:spPr>
          <a:xfrm>
            <a:off x="708025" y="1803401"/>
            <a:ext cx="7716838" cy="723900"/>
          </a:xfrm>
        </p:spPr>
        <p:txBody>
          <a:bodyPr/>
          <a:lstStyle>
            <a:lvl1pPr>
              <a:defRPr/>
            </a:lvl1pPr>
          </a:lstStyle>
          <a:p>
            <a:pPr lvl="0"/>
            <a:r>
              <a:rPr lang="en-US" dirty="0" smtClean="0"/>
              <a:t>Short intro text</a:t>
            </a:r>
          </a:p>
        </p:txBody>
      </p:sp>
      <p:sp>
        <p:nvSpPr>
          <p:cNvPr id="7" name="Text Placeholder 6"/>
          <p:cNvSpPr>
            <a:spLocks noGrp="1"/>
          </p:cNvSpPr>
          <p:nvPr>
            <p:ph type="body" sz="quarter" idx="21" hasCustomPrompt="1"/>
          </p:nvPr>
        </p:nvSpPr>
        <p:spPr>
          <a:xfrm>
            <a:off x="850900" y="2641600"/>
            <a:ext cx="3111500" cy="244475"/>
          </a:xfrm>
        </p:spPr>
        <p:txBody>
          <a:bodyPr/>
          <a:lstStyle>
            <a:lvl1pPr>
              <a:defRPr sz="1600" baseline="0">
                <a:latin typeface="Franklin Gothic Medium" panose="020B0603020102020204" pitchFamily="34" charset="0"/>
              </a:defRPr>
            </a:lvl1pPr>
          </a:lstStyle>
          <a:p>
            <a:pPr lvl="0"/>
            <a:r>
              <a:rPr lang="en-US" dirty="0" smtClean="0"/>
              <a:t>Chart title</a:t>
            </a:r>
          </a:p>
        </p:txBody>
      </p:sp>
      <p:sp>
        <p:nvSpPr>
          <p:cNvPr id="18" name="Text Placeholder 6"/>
          <p:cNvSpPr>
            <a:spLocks noGrp="1"/>
          </p:cNvSpPr>
          <p:nvPr>
            <p:ph type="body" sz="quarter" idx="22" hasCustomPrompt="1"/>
          </p:nvPr>
        </p:nvSpPr>
        <p:spPr>
          <a:xfrm>
            <a:off x="5073649" y="2616200"/>
            <a:ext cx="3111500" cy="269875"/>
          </a:xfrm>
        </p:spPr>
        <p:txBody>
          <a:bodyPr/>
          <a:lstStyle>
            <a:lvl1pPr>
              <a:defRPr sz="1600" baseline="0">
                <a:latin typeface="Franklin Gothic Medium" panose="020B0603020102020204" pitchFamily="34" charset="0"/>
              </a:defRPr>
            </a:lvl1pPr>
          </a:lstStyle>
          <a:p>
            <a:pPr lvl="0"/>
            <a:r>
              <a:rPr lang="en-US" dirty="0" smtClean="0"/>
              <a:t>Chart title</a:t>
            </a:r>
          </a:p>
        </p:txBody>
      </p:sp>
      <p:sp>
        <p:nvSpPr>
          <p:cNvPr id="9" name="Content Placeholder 8"/>
          <p:cNvSpPr>
            <a:spLocks noGrp="1"/>
          </p:cNvSpPr>
          <p:nvPr>
            <p:ph sz="quarter" idx="23"/>
          </p:nvPr>
        </p:nvSpPr>
        <p:spPr>
          <a:xfrm>
            <a:off x="720725" y="2886075"/>
            <a:ext cx="3603625" cy="3575050"/>
          </a:xfrm>
        </p:spPr>
        <p:txBody>
          <a:bodyPr/>
          <a:lstStyle>
            <a:lvl1pPr>
              <a:defRPr sz="1600"/>
            </a:lvl1pPr>
          </a:lstStyle>
          <a:p>
            <a:pPr lvl="0"/>
            <a:r>
              <a:rPr lang="en-US" dirty="0" smtClean="0"/>
              <a:t>Click to edit Master text styles</a:t>
            </a:r>
          </a:p>
        </p:txBody>
      </p:sp>
      <p:sp>
        <p:nvSpPr>
          <p:cNvPr id="21" name="Content Placeholder 8"/>
          <p:cNvSpPr>
            <a:spLocks noGrp="1"/>
          </p:cNvSpPr>
          <p:nvPr>
            <p:ph sz="quarter" idx="24"/>
          </p:nvPr>
        </p:nvSpPr>
        <p:spPr>
          <a:xfrm>
            <a:off x="4822825" y="2885187"/>
            <a:ext cx="3603625" cy="3575050"/>
          </a:xfrm>
        </p:spPr>
        <p:txBody>
          <a:bodyPr/>
          <a:lstStyle>
            <a:lvl1pPr>
              <a:defRPr sz="1600"/>
            </a:lvl1pPr>
          </a:lstStyle>
          <a:p>
            <a:pPr lvl="0"/>
            <a:r>
              <a:rPr lang="en-US" dirty="0" smtClean="0"/>
              <a:t>Click to edit Master text styles</a:t>
            </a:r>
          </a:p>
        </p:txBody>
      </p:sp>
    </p:spTree>
    <p:extLst>
      <p:ext uri="{BB962C8B-B14F-4D97-AF65-F5344CB8AC3E}">
        <p14:creationId xmlns:p14="http://schemas.microsoft.com/office/powerpoint/2010/main" val="2033918748"/>
      </p:ext>
    </p:extLst>
  </p:cSld>
  <p:clrMapOvr>
    <a:masterClrMapping/>
  </p:clrMapOvr>
  <p:timing>
    <p:tnLst>
      <p:par>
        <p:cTn id="1" dur="indefinite" restart="never" nodeType="tmRoot"/>
      </p:par>
    </p:tnLst>
  </p:timing>
</p:sldLayout>
</file>

<file path=ppt/slideLayouts/slideLayout94.xml><?xml version="1.0" encoding="utf-8"?>
<p:sldLayout xmlns:a="http://schemas.openxmlformats.org/drawingml/2006/main" xmlns:r="http://schemas.openxmlformats.org/officeDocument/2006/relationships" xmlns:p="http://schemas.openxmlformats.org/presentationml/2006/main" preserve="1" userDrawn="1">
  <p:cSld name="2_Single chart">
    <p:spTree>
      <p:nvGrpSpPr>
        <p:cNvPr id="1" name=""/>
        <p:cNvGrpSpPr/>
        <p:nvPr/>
      </p:nvGrpSpPr>
      <p:grpSpPr>
        <a:xfrm>
          <a:off x="0" y="0"/>
          <a:ext cx="0" cy="0"/>
          <a:chOff x="0" y="0"/>
          <a:chExt cx="0" cy="0"/>
        </a:xfrm>
      </p:grpSpPr>
      <p:sp>
        <p:nvSpPr>
          <p:cNvPr id="2" name="Title 1" descr="Ideally your title should fit on one line." title="Slide title"/>
          <p:cNvSpPr>
            <a:spLocks noGrp="1"/>
          </p:cNvSpPr>
          <p:nvPr>
            <p:ph type="title"/>
          </p:nvPr>
        </p:nvSpPr>
        <p:spPr/>
        <p:txBody>
          <a:bodyPr/>
          <a:lstStyle/>
          <a:p>
            <a:r>
              <a:rPr lang="en-US" smtClean="0"/>
              <a:t>Click to edit Master title style</a:t>
            </a:r>
            <a:endParaRPr lang="en-GB" dirty="0"/>
          </a:p>
        </p:txBody>
      </p:sp>
      <p:cxnSp>
        <p:nvCxnSpPr>
          <p:cNvPr id="98" name="Straight Connector 97"/>
          <p:cNvCxnSpPr/>
          <p:nvPr userDrawn="1"/>
        </p:nvCxnSpPr>
        <p:spPr>
          <a:xfrm>
            <a:off x="-3084" y="1709193"/>
            <a:ext cx="9147084" cy="0"/>
          </a:xfrm>
          <a:prstGeom prst="line">
            <a:avLst/>
          </a:prstGeom>
          <a:ln w="3175">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99" name="Date Placeholder 3"/>
          <p:cNvSpPr>
            <a:spLocks noGrp="1"/>
          </p:cNvSpPr>
          <p:nvPr>
            <p:ph type="dt" sz="half" idx="2"/>
          </p:nvPr>
        </p:nvSpPr>
        <p:spPr>
          <a:xfrm>
            <a:off x="719136" y="6480000"/>
            <a:ext cx="1871664" cy="378000"/>
          </a:xfrm>
          <a:prstGeom prst="rect">
            <a:avLst/>
          </a:prstGeom>
        </p:spPr>
        <p:txBody>
          <a:bodyPr lIns="0" tIns="0" rIns="0" bIns="0" anchor="ctr"/>
          <a:lstStyle>
            <a:lvl1pPr>
              <a:defRPr sz="800">
                <a:solidFill>
                  <a:schemeClr val="accent1"/>
                </a:solidFill>
              </a:defRPr>
            </a:lvl1pPr>
          </a:lstStyle>
          <a:p>
            <a:fld id="{F7334817-FF7C-6948-966F-8ECFBE662A14}" type="datetime3">
              <a:rPr lang="en-GB" smtClean="0">
                <a:solidFill>
                  <a:srgbClr val="00539B"/>
                </a:solidFill>
              </a:rPr>
              <a:pPr/>
              <a:t>21 December, 2020</a:t>
            </a:fld>
            <a:endParaRPr lang="en-GB" dirty="0">
              <a:solidFill>
                <a:srgbClr val="00539B"/>
              </a:solidFill>
            </a:endParaRPr>
          </a:p>
        </p:txBody>
      </p:sp>
      <p:sp>
        <p:nvSpPr>
          <p:cNvPr id="100" name="Footer Placeholder 4"/>
          <p:cNvSpPr>
            <a:spLocks noGrp="1"/>
          </p:cNvSpPr>
          <p:nvPr>
            <p:ph type="ftr" sz="quarter" idx="3"/>
          </p:nvPr>
        </p:nvSpPr>
        <p:spPr>
          <a:xfrm>
            <a:off x="3238499" y="6480000"/>
            <a:ext cx="2879725" cy="378000"/>
          </a:xfrm>
          <a:prstGeom prst="rect">
            <a:avLst/>
          </a:prstGeom>
        </p:spPr>
        <p:txBody>
          <a:bodyPr lIns="0" tIns="0" rIns="0" bIns="0" anchor="ctr"/>
          <a:lstStyle>
            <a:lvl1pPr>
              <a:defRPr sz="800">
                <a:solidFill>
                  <a:schemeClr val="accent1"/>
                </a:solidFill>
              </a:defRPr>
            </a:lvl1pPr>
          </a:lstStyle>
          <a:p>
            <a:r>
              <a:rPr lang="en-GB" dirty="0" smtClean="0">
                <a:solidFill>
                  <a:srgbClr val="00539B"/>
                </a:solidFill>
              </a:rPr>
              <a:t>© European Bank for Reconstruction </a:t>
            </a:r>
            <a:r>
              <a:rPr lang="en-GB" smtClean="0">
                <a:solidFill>
                  <a:srgbClr val="00539B"/>
                </a:solidFill>
              </a:rPr>
              <a:t>and Development </a:t>
            </a:r>
            <a:r>
              <a:rPr lang="en-GB" dirty="0" smtClean="0">
                <a:solidFill>
                  <a:srgbClr val="00539B"/>
                </a:solidFill>
              </a:rPr>
              <a:t>2012</a:t>
            </a:r>
            <a:endParaRPr lang="en-GB" dirty="0">
              <a:solidFill>
                <a:srgbClr val="00539B"/>
              </a:solidFill>
            </a:endParaRPr>
          </a:p>
        </p:txBody>
      </p:sp>
      <p:sp>
        <p:nvSpPr>
          <p:cNvPr id="102" name="Slide Number Placeholder 5"/>
          <p:cNvSpPr>
            <a:spLocks noGrp="1"/>
          </p:cNvSpPr>
          <p:nvPr>
            <p:ph type="sldNum" sz="quarter" idx="4"/>
          </p:nvPr>
        </p:nvSpPr>
        <p:spPr>
          <a:xfrm>
            <a:off x="8279567" y="6480000"/>
            <a:ext cx="360002" cy="378000"/>
          </a:xfrm>
          <a:prstGeom prst="rect">
            <a:avLst/>
          </a:prstGeom>
        </p:spPr>
        <p:txBody>
          <a:bodyPr lIns="0" tIns="0" rIns="0" bIns="0" anchor="ctr"/>
          <a:lstStyle>
            <a:lvl1pPr algn="r">
              <a:defRPr sz="800">
                <a:solidFill>
                  <a:schemeClr val="accent1"/>
                </a:solidFill>
              </a:defRPr>
            </a:lvl1pPr>
          </a:lstStyle>
          <a:p>
            <a:fld id="{71F9F866-B438-9445-8D9F-1F8FF6608833}" type="slidenum">
              <a:rPr lang="en-GB" smtClean="0">
                <a:solidFill>
                  <a:srgbClr val="00539B"/>
                </a:solidFill>
              </a:rPr>
              <a:pPr/>
              <a:t>‹#›</a:t>
            </a:fld>
            <a:endParaRPr lang="en-GB" dirty="0">
              <a:solidFill>
                <a:srgbClr val="00539B"/>
              </a:solidFill>
            </a:endParaRPr>
          </a:p>
        </p:txBody>
      </p:sp>
    </p:spTree>
    <p:extLst>
      <p:ext uri="{BB962C8B-B14F-4D97-AF65-F5344CB8AC3E}">
        <p14:creationId xmlns:p14="http://schemas.microsoft.com/office/powerpoint/2010/main" val="2773945037"/>
      </p:ext>
    </p:extLst>
  </p:cSld>
  <p:clrMapOvr>
    <a:masterClrMapping/>
  </p:clrMapOvr>
  <p:timing>
    <p:tnLst>
      <p:par>
        <p:cTn id="1" dur="indefinite" restart="never" nodeType="tmRoot"/>
      </p:par>
    </p:tnLst>
  </p:timing>
</p:sldLayout>
</file>

<file path=ppt/slideLayouts/slideLayout95.xml><?xml version="1.0" encoding="utf-8"?>
<p:sldLayout xmlns:a="http://schemas.openxmlformats.org/drawingml/2006/main" xmlns:r="http://schemas.openxmlformats.org/officeDocument/2006/relationships" xmlns:p="http://schemas.openxmlformats.org/presentationml/2006/main" preserve="1" userDrawn="1">
  <p:cSld name="Single chart">
    <p:spTree>
      <p:nvGrpSpPr>
        <p:cNvPr id="1" name=""/>
        <p:cNvGrpSpPr/>
        <p:nvPr/>
      </p:nvGrpSpPr>
      <p:grpSpPr>
        <a:xfrm>
          <a:off x="0" y="0"/>
          <a:ext cx="0" cy="0"/>
          <a:chOff x="0" y="0"/>
          <a:chExt cx="0" cy="0"/>
        </a:xfrm>
      </p:grpSpPr>
      <p:sp>
        <p:nvSpPr>
          <p:cNvPr id="2" name="Title 1" descr="Ideally your title should fit on one line." title="Slide title"/>
          <p:cNvSpPr>
            <a:spLocks noGrp="1"/>
          </p:cNvSpPr>
          <p:nvPr>
            <p:ph type="title"/>
          </p:nvPr>
        </p:nvSpPr>
        <p:spPr/>
        <p:txBody>
          <a:bodyPr/>
          <a:lstStyle/>
          <a:p>
            <a:r>
              <a:rPr lang="en-US" smtClean="0"/>
              <a:t>Click to edit Master title style</a:t>
            </a:r>
            <a:endParaRPr lang="en-GB" dirty="0"/>
          </a:p>
        </p:txBody>
      </p:sp>
      <p:cxnSp>
        <p:nvCxnSpPr>
          <p:cNvPr id="98" name="Straight Connector 97"/>
          <p:cNvCxnSpPr/>
          <p:nvPr userDrawn="1"/>
        </p:nvCxnSpPr>
        <p:spPr>
          <a:xfrm>
            <a:off x="-3084" y="1709193"/>
            <a:ext cx="9147084" cy="0"/>
          </a:xfrm>
          <a:prstGeom prst="line">
            <a:avLst/>
          </a:prstGeom>
          <a:ln w="3175">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99" name="Date Placeholder 3"/>
          <p:cNvSpPr>
            <a:spLocks noGrp="1"/>
          </p:cNvSpPr>
          <p:nvPr>
            <p:ph type="dt" sz="half" idx="2"/>
          </p:nvPr>
        </p:nvSpPr>
        <p:spPr>
          <a:xfrm>
            <a:off x="719136" y="6480000"/>
            <a:ext cx="1871664" cy="378000"/>
          </a:xfrm>
          <a:prstGeom prst="rect">
            <a:avLst/>
          </a:prstGeom>
        </p:spPr>
        <p:txBody>
          <a:bodyPr lIns="0" tIns="0" rIns="0" bIns="0" anchor="ctr"/>
          <a:lstStyle>
            <a:lvl1pPr>
              <a:defRPr sz="800">
                <a:solidFill>
                  <a:schemeClr val="accent1"/>
                </a:solidFill>
              </a:defRPr>
            </a:lvl1pPr>
          </a:lstStyle>
          <a:p>
            <a:fld id="{F7334817-FF7C-6948-966F-8ECFBE662A14}" type="datetime3">
              <a:rPr lang="en-GB" smtClean="0">
                <a:solidFill>
                  <a:srgbClr val="00539B"/>
                </a:solidFill>
              </a:rPr>
              <a:pPr/>
              <a:t>21 December, 2020</a:t>
            </a:fld>
            <a:endParaRPr lang="en-GB" dirty="0">
              <a:solidFill>
                <a:srgbClr val="00539B"/>
              </a:solidFill>
            </a:endParaRPr>
          </a:p>
        </p:txBody>
      </p:sp>
      <p:sp>
        <p:nvSpPr>
          <p:cNvPr id="100" name="Footer Placeholder 4"/>
          <p:cNvSpPr>
            <a:spLocks noGrp="1"/>
          </p:cNvSpPr>
          <p:nvPr>
            <p:ph type="ftr" sz="quarter" idx="3"/>
          </p:nvPr>
        </p:nvSpPr>
        <p:spPr>
          <a:xfrm>
            <a:off x="3238499" y="6480000"/>
            <a:ext cx="2879725" cy="378000"/>
          </a:xfrm>
          <a:prstGeom prst="rect">
            <a:avLst/>
          </a:prstGeom>
        </p:spPr>
        <p:txBody>
          <a:bodyPr lIns="0" tIns="0" rIns="0" bIns="0" anchor="ctr"/>
          <a:lstStyle>
            <a:lvl1pPr>
              <a:defRPr sz="800">
                <a:solidFill>
                  <a:schemeClr val="accent1"/>
                </a:solidFill>
              </a:defRPr>
            </a:lvl1pPr>
          </a:lstStyle>
          <a:p>
            <a:r>
              <a:rPr lang="en-GB" dirty="0" smtClean="0">
                <a:solidFill>
                  <a:srgbClr val="00539B"/>
                </a:solidFill>
              </a:rPr>
              <a:t>© European Bank for Reconstruction </a:t>
            </a:r>
            <a:r>
              <a:rPr lang="en-GB" smtClean="0">
                <a:solidFill>
                  <a:srgbClr val="00539B"/>
                </a:solidFill>
              </a:rPr>
              <a:t>and Development </a:t>
            </a:r>
            <a:r>
              <a:rPr lang="en-GB" dirty="0" smtClean="0">
                <a:solidFill>
                  <a:srgbClr val="00539B"/>
                </a:solidFill>
              </a:rPr>
              <a:t>2012</a:t>
            </a:r>
            <a:endParaRPr lang="en-GB" dirty="0">
              <a:solidFill>
                <a:srgbClr val="00539B"/>
              </a:solidFill>
            </a:endParaRPr>
          </a:p>
        </p:txBody>
      </p:sp>
      <p:sp>
        <p:nvSpPr>
          <p:cNvPr id="102" name="Slide Number Placeholder 5"/>
          <p:cNvSpPr>
            <a:spLocks noGrp="1"/>
          </p:cNvSpPr>
          <p:nvPr>
            <p:ph type="sldNum" sz="quarter" idx="4"/>
          </p:nvPr>
        </p:nvSpPr>
        <p:spPr>
          <a:xfrm>
            <a:off x="8279567" y="6480000"/>
            <a:ext cx="360002" cy="378000"/>
          </a:xfrm>
          <a:prstGeom prst="rect">
            <a:avLst/>
          </a:prstGeom>
        </p:spPr>
        <p:txBody>
          <a:bodyPr lIns="0" tIns="0" rIns="0" bIns="0" anchor="ctr"/>
          <a:lstStyle>
            <a:lvl1pPr algn="r">
              <a:defRPr sz="800">
                <a:solidFill>
                  <a:schemeClr val="accent1"/>
                </a:solidFill>
              </a:defRPr>
            </a:lvl1pPr>
          </a:lstStyle>
          <a:p>
            <a:fld id="{71F9F866-B438-9445-8D9F-1F8FF6608833}" type="slidenum">
              <a:rPr lang="en-GB" smtClean="0">
                <a:solidFill>
                  <a:srgbClr val="00539B"/>
                </a:solidFill>
              </a:rPr>
              <a:pPr/>
              <a:t>‹#›</a:t>
            </a:fld>
            <a:endParaRPr lang="en-GB" dirty="0">
              <a:solidFill>
                <a:srgbClr val="00539B"/>
              </a:solidFill>
            </a:endParaRPr>
          </a:p>
        </p:txBody>
      </p:sp>
    </p:spTree>
    <p:extLst>
      <p:ext uri="{BB962C8B-B14F-4D97-AF65-F5344CB8AC3E}">
        <p14:creationId xmlns:p14="http://schemas.microsoft.com/office/powerpoint/2010/main" val="2736002337"/>
      </p:ext>
    </p:extLst>
  </p:cSld>
  <p:clrMapOvr>
    <a:masterClrMapping/>
  </p:clrMapOvr>
  <p:timing>
    <p:tnLst>
      <p:par>
        <p:cTn id="1" dur="indefinite" restart="never" nodeType="tmRoot"/>
      </p:par>
    </p:tnLst>
  </p:timing>
</p:sldLayout>
</file>

<file path=ppt/slideLayouts/slideLayout96.xml><?xml version="1.0" encoding="utf-8"?>
<p:sldLayout xmlns:a="http://schemas.openxmlformats.org/drawingml/2006/main" xmlns:r="http://schemas.openxmlformats.org/officeDocument/2006/relationships" xmlns:p="http://schemas.openxmlformats.org/presentationml/2006/main" preserve="1" userDrawn="1">
  <p:cSld name="Single chart - with title">
    <p:spTree>
      <p:nvGrpSpPr>
        <p:cNvPr id="1" name=""/>
        <p:cNvGrpSpPr/>
        <p:nvPr/>
      </p:nvGrpSpPr>
      <p:grpSpPr>
        <a:xfrm>
          <a:off x="0" y="0"/>
          <a:ext cx="0" cy="0"/>
          <a:chOff x="0" y="0"/>
          <a:chExt cx="0" cy="0"/>
        </a:xfrm>
      </p:grpSpPr>
      <p:sp>
        <p:nvSpPr>
          <p:cNvPr id="2" name="Title 1" descr="Ideally your title should fit on one line." title="Slide title"/>
          <p:cNvSpPr>
            <a:spLocks noGrp="1"/>
          </p:cNvSpPr>
          <p:nvPr>
            <p:ph type="title"/>
          </p:nvPr>
        </p:nvSpPr>
        <p:spPr/>
        <p:txBody>
          <a:bodyPr/>
          <a:lstStyle/>
          <a:p>
            <a:r>
              <a:rPr lang="en-US" smtClean="0"/>
              <a:t>Click to edit Master title style</a:t>
            </a:r>
            <a:endParaRPr lang="en-GB" dirty="0"/>
          </a:p>
        </p:txBody>
      </p:sp>
      <p:cxnSp>
        <p:nvCxnSpPr>
          <p:cNvPr id="98" name="Straight Connector 97"/>
          <p:cNvCxnSpPr/>
          <p:nvPr userDrawn="1"/>
        </p:nvCxnSpPr>
        <p:spPr>
          <a:xfrm>
            <a:off x="-3084" y="1709193"/>
            <a:ext cx="9147084" cy="0"/>
          </a:xfrm>
          <a:prstGeom prst="line">
            <a:avLst/>
          </a:prstGeom>
          <a:ln w="3175">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99" name="Date Placeholder 3"/>
          <p:cNvSpPr>
            <a:spLocks noGrp="1"/>
          </p:cNvSpPr>
          <p:nvPr>
            <p:ph type="dt" sz="half" idx="2"/>
          </p:nvPr>
        </p:nvSpPr>
        <p:spPr>
          <a:xfrm>
            <a:off x="719136" y="6480000"/>
            <a:ext cx="1871664" cy="378000"/>
          </a:xfrm>
          <a:prstGeom prst="rect">
            <a:avLst/>
          </a:prstGeom>
        </p:spPr>
        <p:txBody>
          <a:bodyPr lIns="0" tIns="0" rIns="0" bIns="0" anchor="ctr"/>
          <a:lstStyle>
            <a:lvl1pPr>
              <a:defRPr sz="800">
                <a:solidFill>
                  <a:schemeClr val="accent1"/>
                </a:solidFill>
              </a:defRPr>
            </a:lvl1pPr>
          </a:lstStyle>
          <a:p>
            <a:fld id="{F7334817-FF7C-6948-966F-8ECFBE662A14}" type="datetime3">
              <a:rPr lang="en-GB" smtClean="0">
                <a:solidFill>
                  <a:srgbClr val="00539B"/>
                </a:solidFill>
              </a:rPr>
              <a:pPr/>
              <a:t>21 December, 2020</a:t>
            </a:fld>
            <a:endParaRPr lang="en-GB" dirty="0">
              <a:solidFill>
                <a:srgbClr val="00539B"/>
              </a:solidFill>
            </a:endParaRPr>
          </a:p>
        </p:txBody>
      </p:sp>
      <p:sp>
        <p:nvSpPr>
          <p:cNvPr id="100" name="Footer Placeholder 4"/>
          <p:cNvSpPr>
            <a:spLocks noGrp="1"/>
          </p:cNvSpPr>
          <p:nvPr>
            <p:ph type="ftr" sz="quarter" idx="3"/>
          </p:nvPr>
        </p:nvSpPr>
        <p:spPr>
          <a:xfrm>
            <a:off x="3238499" y="6480000"/>
            <a:ext cx="2879725" cy="378000"/>
          </a:xfrm>
          <a:prstGeom prst="rect">
            <a:avLst/>
          </a:prstGeom>
        </p:spPr>
        <p:txBody>
          <a:bodyPr lIns="0" tIns="0" rIns="0" bIns="0" anchor="ctr"/>
          <a:lstStyle>
            <a:lvl1pPr>
              <a:defRPr sz="800">
                <a:solidFill>
                  <a:schemeClr val="accent1"/>
                </a:solidFill>
              </a:defRPr>
            </a:lvl1pPr>
          </a:lstStyle>
          <a:p>
            <a:r>
              <a:rPr lang="en-GB" dirty="0" smtClean="0">
                <a:solidFill>
                  <a:srgbClr val="00539B"/>
                </a:solidFill>
              </a:rPr>
              <a:t>© European Bank for Reconstruction </a:t>
            </a:r>
            <a:r>
              <a:rPr lang="en-GB" smtClean="0">
                <a:solidFill>
                  <a:srgbClr val="00539B"/>
                </a:solidFill>
              </a:rPr>
              <a:t>and Development </a:t>
            </a:r>
            <a:r>
              <a:rPr lang="en-GB" dirty="0" smtClean="0">
                <a:solidFill>
                  <a:srgbClr val="00539B"/>
                </a:solidFill>
              </a:rPr>
              <a:t>2012</a:t>
            </a:r>
            <a:endParaRPr lang="en-GB" dirty="0">
              <a:solidFill>
                <a:srgbClr val="00539B"/>
              </a:solidFill>
            </a:endParaRPr>
          </a:p>
        </p:txBody>
      </p:sp>
      <p:sp>
        <p:nvSpPr>
          <p:cNvPr id="102" name="Slide Number Placeholder 5"/>
          <p:cNvSpPr>
            <a:spLocks noGrp="1"/>
          </p:cNvSpPr>
          <p:nvPr>
            <p:ph type="sldNum" sz="quarter" idx="4"/>
          </p:nvPr>
        </p:nvSpPr>
        <p:spPr>
          <a:xfrm>
            <a:off x="8279567" y="6480000"/>
            <a:ext cx="360002" cy="378000"/>
          </a:xfrm>
          <a:prstGeom prst="rect">
            <a:avLst/>
          </a:prstGeom>
        </p:spPr>
        <p:txBody>
          <a:bodyPr lIns="0" tIns="0" rIns="0" bIns="0" anchor="ctr"/>
          <a:lstStyle>
            <a:lvl1pPr algn="r">
              <a:defRPr sz="800">
                <a:solidFill>
                  <a:schemeClr val="accent1"/>
                </a:solidFill>
              </a:defRPr>
            </a:lvl1pPr>
          </a:lstStyle>
          <a:p>
            <a:fld id="{71F9F866-B438-9445-8D9F-1F8FF6608833}" type="slidenum">
              <a:rPr lang="en-GB" smtClean="0">
                <a:solidFill>
                  <a:srgbClr val="00539B"/>
                </a:solidFill>
              </a:rPr>
              <a:pPr/>
              <a:t>‹#›</a:t>
            </a:fld>
            <a:endParaRPr lang="en-GB" dirty="0">
              <a:solidFill>
                <a:srgbClr val="00539B"/>
              </a:solidFill>
            </a:endParaRPr>
          </a:p>
        </p:txBody>
      </p:sp>
      <p:sp>
        <p:nvSpPr>
          <p:cNvPr id="5" name="Content Placeholder 4"/>
          <p:cNvSpPr>
            <a:spLocks noGrp="1"/>
          </p:cNvSpPr>
          <p:nvPr>
            <p:ph sz="quarter" idx="17" hasCustomPrompt="1"/>
          </p:nvPr>
        </p:nvSpPr>
        <p:spPr>
          <a:xfrm>
            <a:off x="376238" y="2881311"/>
            <a:ext cx="8407400" cy="3605214"/>
          </a:xfrm>
        </p:spPr>
        <p:txBody>
          <a:bodyPr/>
          <a:lstStyle>
            <a:lvl1pPr>
              <a:defRPr baseline="0"/>
            </a:lvl1pPr>
          </a:lstStyle>
          <a:p>
            <a:pPr lvl="0"/>
            <a:r>
              <a:rPr lang="en-US" dirty="0" smtClean="0"/>
              <a:t>Click icon to add object</a:t>
            </a:r>
          </a:p>
        </p:txBody>
      </p:sp>
      <p:sp>
        <p:nvSpPr>
          <p:cNvPr id="7" name="Text Placeholder 6"/>
          <p:cNvSpPr>
            <a:spLocks noGrp="1"/>
          </p:cNvSpPr>
          <p:nvPr>
            <p:ph type="body" sz="quarter" idx="18" hasCustomPrompt="1"/>
          </p:nvPr>
        </p:nvSpPr>
        <p:spPr>
          <a:xfrm>
            <a:off x="720725" y="2273300"/>
            <a:ext cx="7704138" cy="608013"/>
          </a:xfrm>
        </p:spPr>
        <p:txBody>
          <a:bodyPr/>
          <a:lstStyle>
            <a:lvl1pPr>
              <a:defRPr sz="1800">
                <a:latin typeface="Franklin Gothic Medium" panose="020B0603020102020204" pitchFamily="34" charset="0"/>
              </a:defRPr>
            </a:lvl1pPr>
          </a:lstStyle>
          <a:p>
            <a:pPr lvl="0"/>
            <a:r>
              <a:rPr lang="en-US" dirty="0" smtClean="0"/>
              <a:t>Chart title</a:t>
            </a:r>
          </a:p>
        </p:txBody>
      </p:sp>
    </p:spTree>
    <p:extLst>
      <p:ext uri="{BB962C8B-B14F-4D97-AF65-F5344CB8AC3E}">
        <p14:creationId xmlns:p14="http://schemas.microsoft.com/office/powerpoint/2010/main" val="828163049"/>
      </p:ext>
    </p:extLst>
  </p:cSld>
  <p:clrMapOvr>
    <a:masterClrMapping/>
  </p:clrMapOvr>
  <p:timing>
    <p:tnLst>
      <p:par>
        <p:cTn id="1" dur="indefinite" restart="never" nodeType="tmRoot"/>
      </p:par>
    </p:tnLst>
  </p:timing>
</p:sldLayout>
</file>

<file path=ppt/slideLayouts/slideLayout97.xml><?xml version="1.0" encoding="utf-8"?>
<p:sldLayout xmlns:a="http://schemas.openxmlformats.org/drawingml/2006/main" xmlns:r="http://schemas.openxmlformats.org/officeDocument/2006/relationships" xmlns:p="http://schemas.openxmlformats.org/presentationml/2006/main" preserve="1">
  <p:cSld name="47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Date Placeholder 2"/>
          <p:cNvSpPr>
            <a:spLocks noGrp="1"/>
          </p:cNvSpPr>
          <p:nvPr>
            <p:ph type="dt" sz="half" idx="10"/>
          </p:nvPr>
        </p:nvSpPr>
        <p:spPr/>
        <p:txBody>
          <a:bodyPr/>
          <a:lstStyle/>
          <a:p>
            <a:fld id="{8B6E079F-0502-CC4C-9C8B-39554E94F19E}" type="datetime3">
              <a:rPr lang="en-GB" smtClean="0">
                <a:solidFill>
                  <a:srgbClr val="00539B"/>
                </a:solidFill>
              </a:rPr>
              <a:pPr/>
              <a:t>21 December, 2020</a:t>
            </a:fld>
            <a:endParaRPr lang="en-GB" dirty="0">
              <a:solidFill>
                <a:srgbClr val="00539B"/>
              </a:solidFill>
            </a:endParaRPr>
          </a:p>
        </p:txBody>
      </p:sp>
      <p:sp>
        <p:nvSpPr>
          <p:cNvPr id="4" name="Footer Placeholder 3"/>
          <p:cNvSpPr>
            <a:spLocks noGrp="1"/>
          </p:cNvSpPr>
          <p:nvPr>
            <p:ph type="ftr" sz="quarter" idx="11"/>
          </p:nvPr>
        </p:nvSpPr>
        <p:spPr/>
        <p:txBody>
          <a:bodyPr/>
          <a:lstStyle/>
          <a:p>
            <a:r>
              <a:rPr lang="en-GB" dirty="0" smtClean="0">
                <a:solidFill>
                  <a:srgbClr val="00539B"/>
                </a:solidFill>
              </a:rPr>
              <a:t>© European Bank for Reconstruction </a:t>
            </a:r>
            <a:r>
              <a:rPr lang="en-GB" smtClean="0">
                <a:solidFill>
                  <a:srgbClr val="00539B"/>
                </a:solidFill>
              </a:rPr>
              <a:t>and Development </a:t>
            </a:r>
            <a:r>
              <a:rPr lang="en-GB" dirty="0" smtClean="0">
                <a:solidFill>
                  <a:srgbClr val="00539B"/>
                </a:solidFill>
              </a:rPr>
              <a:t>2012</a:t>
            </a:r>
            <a:endParaRPr lang="en-GB" dirty="0">
              <a:solidFill>
                <a:srgbClr val="00539B"/>
              </a:solidFill>
            </a:endParaRPr>
          </a:p>
        </p:txBody>
      </p:sp>
      <p:sp>
        <p:nvSpPr>
          <p:cNvPr id="5" name="Slide Number Placeholder 4"/>
          <p:cNvSpPr>
            <a:spLocks noGrp="1"/>
          </p:cNvSpPr>
          <p:nvPr>
            <p:ph type="sldNum" sz="quarter" idx="12"/>
          </p:nvPr>
        </p:nvSpPr>
        <p:spPr/>
        <p:txBody>
          <a:bodyPr/>
          <a:lstStyle/>
          <a:p>
            <a:fld id="{71F9F866-B438-9445-8D9F-1F8FF6608833}" type="slidenum">
              <a:rPr lang="en-GB" smtClean="0">
                <a:solidFill>
                  <a:srgbClr val="00539B"/>
                </a:solidFill>
              </a:rPr>
              <a:pPr/>
              <a:t>‹#›</a:t>
            </a:fld>
            <a:endParaRPr lang="en-GB" dirty="0">
              <a:solidFill>
                <a:srgbClr val="00539B"/>
              </a:solidFill>
            </a:endParaRPr>
          </a:p>
        </p:txBody>
      </p:sp>
      <p:sp>
        <p:nvSpPr>
          <p:cNvPr id="6" name="Rectangle 5"/>
          <p:cNvSpPr/>
          <p:nvPr userDrawn="1"/>
        </p:nvSpPr>
        <p:spPr>
          <a:xfrm>
            <a:off x="0" y="0"/>
            <a:ext cx="9144000" cy="6858000"/>
          </a:xfrm>
          <a:prstGeom prst="rect">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7000" dirty="0" smtClean="0">
                <a:solidFill>
                  <a:srgbClr val="FFFFFF"/>
                </a:solidFill>
                <a:latin typeface="Franklin Gothic Book"/>
              </a:rPr>
              <a:t>Layouts for</a:t>
            </a:r>
            <a:r>
              <a:rPr lang="en-US" sz="7000" smtClean="0">
                <a:solidFill>
                  <a:srgbClr val="FFFFFF"/>
                </a:solidFill>
                <a:latin typeface="Franklin Gothic Book"/>
              </a:rPr>
              <a:t/>
            </a:r>
            <a:br>
              <a:rPr lang="en-US" sz="7000" smtClean="0">
                <a:solidFill>
                  <a:srgbClr val="FFFFFF"/>
                </a:solidFill>
                <a:latin typeface="Franklin Gothic Book"/>
              </a:rPr>
            </a:br>
            <a:r>
              <a:rPr lang="en-US" sz="7000" smtClean="0">
                <a:solidFill>
                  <a:srgbClr val="FFFFFF"/>
                </a:solidFill>
                <a:latin typeface="Franklin Gothic Book"/>
              </a:rPr>
              <a:t>complex </a:t>
            </a:r>
            <a:r>
              <a:rPr lang="en-US" sz="7000" dirty="0" smtClean="0">
                <a:solidFill>
                  <a:srgbClr val="FFFFFF"/>
                </a:solidFill>
                <a:latin typeface="Franklin Gothic Book"/>
              </a:rPr>
              <a:t>text</a:t>
            </a:r>
            <a:endParaRPr lang="en-US" sz="7000" dirty="0">
              <a:solidFill>
                <a:srgbClr val="FFFFFF"/>
              </a:solidFill>
              <a:latin typeface="Franklin Gothic Book"/>
            </a:endParaRPr>
          </a:p>
        </p:txBody>
      </p:sp>
      <p:grpSp>
        <p:nvGrpSpPr>
          <p:cNvPr id="7" name="Group 6"/>
          <p:cNvGrpSpPr/>
          <p:nvPr userDrawn="1"/>
        </p:nvGrpSpPr>
        <p:grpSpPr>
          <a:xfrm>
            <a:off x="-903288" y="0"/>
            <a:ext cx="9902857" cy="7638450"/>
            <a:chOff x="-903288" y="0"/>
            <a:chExt cx="9902857" cy="7638450"/>
          </a:xfrm>
        </p:grpSpPr>
        <p:cxnSp>
          <p:nvCxnSpPr>
            <p:cNvPr id="8" name="Straight Connector 7"/>
            <p:cNvCxnSpPr/>
            <p:nvPr userDrawn="1"/>
          </p:nvCxnSpPr>
          <p:spPr bwMode="auto">
            <a:xfrm>
              <a:off x="-903288" y="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userDrawn="1"/>
          </p:nvCxnSpPr>
          <p:spPr bwMode="auto">
            <a:xfrm>
              <a:off x="-903288" y="360363"/>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userDrawn="1"/>
          </p:nvCxnSpPr>
          <p:spPr bwMode="auto">
            <a:xfrm>
              <a:off x="-903288" y="719138"/>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userDrawn="1"/>
          </p:nvCxnSpPr>
          <p:spPr bwMode="auto">
            <a:xfrm>
              <a:off x="-903288" y="107950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userDrawn="1"/>
          </p:nvCxnSpPr>
          <p:spPr bwMode="auto">
            <a:xfrm>
              <a:off x="-903288" y="1439863"/>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userDrawn="1"/>
          </p:nvCxnSpPr>
          <p:spPr bwMode="auto">
            <a:xfrm>
              <a:off x="-903288" y="1800225"/>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userDrawn="1"/>
          </p:nvCxnSpPr>
          <p:spPr bwMode="auto">
            <a:xfrm>
              <a:off x="-903288" y="2160588"/>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bwMode="auto">
            <a:xfrm>
              <a:off x="-903288" y="252095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userDrawn="1"/>
          </p:nvCxnSpPr>
          <p:spPr bwMode="auto">
            <a:xfrm>
              <a:off x="-903288" y="2879725"/>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userDrawn="1"/>
          </p:nvCxnSpPr>
          <p:spPr bwMode="auto">
            <a:xfrm>
              <a:off x="-903288" y="3240088"/>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userDrawn="1"/>
          </p:nvCxnSpPr>
          <p:spPr bwMode="auto">
            <a:xfrm>
              <a:off x="-903288" y="360045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userDrawn="1"/>
          </p:nvCxnSpPr>
          <p:spPr bwMode="auto">
            <a:xfrm>
              <a:off x="-903288" y="3960813"/>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userDrawn="1"/>
          </p:nvCxnSpPr>
          <p:spPr bwMode="auto">
            <a:xfrm>
              <a:off x="-903288" y="4319588"/>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userDrawn="1"/>
          </p:nvCxnSpPr>
          <p:spPr bwMode="auto">
            <a:xfrm>
              <a:off x="-903288" y="467995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userDrawn="1"/>
          </p:nvCxnSpPr>
          <p:spPr bwMode="auto">
            <a:xfrm>
              <a:off x="-903288" y="5040313"/>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userDrawn="1"/>
          </p:nvCxnSpPr>
          <p:spPr bwMode="auto">
            <a:xfrm rot="5400000">
              <a:off x="4679155"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userDrawn="1"/>
          </p:nvCxnSpPr>
          <p:spPr bwMode="auto">
            <a:xfrm rot="5400000">
              <a:off x="4318792"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userDrawn="1"/>
          </p:nvCxnSpPr>
          <p:spPr bwMode="auto">
            <a:xfrm rot="5400000">
              <a:off x="3960017"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userDrawn="1"/>
          </p:nvCxnSpPr>
          <p:spPr bwMode="auto">
            <a:xfrm rot="5400000">
              <a:off x="3598067"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userDrawn="1"/>
          </p:nvCxnSpPr>
          <p:spPr bwMode="auto">
            <a:xfrm rot="5400000">
              <a:off x="3239292"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userDrawn="1"/>
          </p:nvCxnSpPr>
          <p:spPr bwMode="auto">
            <a:xfrm rot="5400000">
              <a:off x="2878930"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userDrawn="1"/>
          </p:nvCxnSpPr>
          <p:spPr bwMode="auto">
            <a:xfrm rot="5400000">
              <a:off x="2518567"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userDrawn="1"/>
          </p:nvCxnSpPr>
          <p:spPr bwMode="auto">
            <a:xfrm rot="5400000">
              <a:off x="2158205"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userDrawn="1"/>
          </p:nvCxnSpPr>
          <p:spPr bwMode="auto">
            <a:xfrm rot="5400000">
              <a:off x="1799430"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userDrawn="1"/>
          </p:nvCxnSpPr>
          <p:spPr bwMode="auto">
            <a:xfrm rot="5400000">
              <a:off x="1439067"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userDrawn="1"/>
          </p:nvCxnSpPr>
          <p:spPr bwMode="auto">
            <a:xfrm rot="5400000">
              <a:off x="1078705"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userDrawn="1"/>
          </p:nvCxnSpPr>
          <p:spPr bwMode="auto">
            <a:xfrm rot="5400000">
              <a:off x="718342"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userDrawn="1"/>
          </p:nvCxnSpPr>
          <p:spPr bwMode="auto">
            <a:xfrm rot="5400000">
              <a:off x="359567"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userDrawn="1"/>
          </p:nvCxnSpPr>
          <p:spPr bwMode="auto">
            <a:xfrm rot="5400000">
              <a:off x="-795"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userDrawn="1"/>
          </p:nvCxnSpPr>
          <p:spPr bwMode="auto">
            <a:xfrm rot="5400000">
              <a:off x="-361158"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userDrawn="1"/>
          </p:nvCxnSpPr>
          <p:spPr bwMode="auto">
            <a:xfrm rot="5400000">
              <a:off x="6839742"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userDrawn="1"/>
          </p:nvCxnSpPr>
          <p:spPr bwMode="auto">
            <a:xfrm rot="5400000">
              <a:off x="6479380"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userDrawn="1"/>
          </p:nvCxnSpPr>
          <p:spPr bwMode="auto">
            <a:xfrm rot="5400000">
              <a:off x="6119017"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userDrawn="1"/>
          </p:nvCxnSpPr>
          <p:spPr bwMode="auto">
            <a:xfrm rot="5400000">
              <a:off x="5758655"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userDrawn="1"/>
          </p:nvCxnSpPr>
          <p:spPr bwMode="auto">
            <a:xfrm rot="5400000">
              <a:off x="5398292"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userDrawn="1"/>
          </p:nvCxnSpPr>
          <p:spPr bwMode="auto">
            <a:xfrm rot="5400000">
              <a:off x="5039517"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userDrawn="1"/>
          </p:nvCxnSpPr>
          <p:spPr bwMode="auto">
            <a:xfrm rot="5400000">
              <a:off x="4679155"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userDrawn="1"/>
          </p:nvCxnSpPr>
          <p:spPr bwMode="auto">
            <a:xfrm rot="5400000">
              <a:off x="7200105"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userDrawn="1"/>
          </p:nvCxnSpPr>
          <p:spPr bwMode="auto">
            <a:xfrm rot="5400000">
              <a:off x="7560467"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7" name="Straight Connector 46"/>
            <p:cNvCxnSpPr/>
            <p:nvPr userDrawn="1"/>
          </p:nvCxnSpPr>
          <p:spPr bwMode="auto">
            <a:xfrm rot="5400000">
              <a:off x="7920000"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userDrawn="1"/>
          </p:nvCxnSpPr>
          <p:spPr bwMode="auto">
            <a:xfrm rot="5400000">
              <a:off x="8280000"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userDrawn="1"/>
          </p:nvCxnSpPr>
          <p:spPr bwMode="auto">
            <a:xfrm rot="5400000">
              <a:off x="8640000"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userDrawn="1"/>
          </p:nvCxnSpPr>
          <p:spPr bwMode="auto">
            <a:xfrm>
              <a:off x="-903288" y="540000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userDrawn="1"/>
          </p:nvCxnSpPr>
          <p:spPr bwMode="auto">
            <a:xfrm>
              <a:off x="-903288" y="576000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52" name="Straight Connector 51"/>
            <p:cNvCxnSpPr/>
            <p:nvPr userDrawn="1"/>
          </p:nvCxnSpPr>
          <p:spPr bwMode="auto">
            <a:xfrm>
              <a:off x="-903288" y="612000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53" name="Straight Connector 52"/>
            <p:cNvCxnSpPr/>
            <p:nvPr userDrawn="1"/>
          </p:nvCxnSpPr>
          <p:spPr bwMode="auto">
            <a:xfrm>
              <a:off x="-903288" y="648000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54" name="Straight Connector 53"/>
            <p:cNvCxnSpPr/>
            <p:nvPr userDrawn="1"/>
          </p:nvCxnSpPr>
          <p:spPr bwMode="auto">
            <a:xfrm>
              <a:off x="-903288" y="684000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671885254"/>
      </p:ext>
    </p:extLst>
  </p:cSld>
  <p:clrMapOvr>
    <a:masterClrMapping/>
  </p:clrMapOvr>
  <p:timing>
    <p:tnLst>
      <p:par>
        <p:cTn id="1" dur="indefinite" restart="never" nodeType="tmRoot"/>
      </p:par>
    </p:tnLst>
  </p:timing>
</p:sldLayout>
</file>

<file path=ppt/slideLayouts/slideLayout98.xml><?xml version="1.0" encoding="utf-8"?>
<p:sldLayout xmlns:a="http://schemas.openxmlformats.org/drawingml/2006/main" xmlns:r="http://schemas.openxmlformats.org/officeDocument/2006/relationships" xmlns:p="http://schemas.openxmlformats.org/presentationml/2006/main" preserve="1" userDrawn="1">
  <p:cSld name="15_Custom Layout">
    <p:spTree>
      <p:nvGrpSpPr>
        <p:cNvPr id="1" name=""/>
        <p:cNvGrpSpPr/>
        <p:nvPr/>
      </p:nvGrpSpPr>
      <p:grpSpPr>
        <a:xfrm>
          <a:off x="0" y="0"/>
          <a:ext cx="0" cy="0"/>
          <a:chOff x="0" y="0"/>
          <a:chExt cx="0" cy="0"/>
        </a:xfrm>
      </p:grpSpPr>
      <p:sp>
        <p:nvSpPr>
          <p:cNvPr id="6" name="Round Same Side Corner Rectangle 5"/>
          <p:cNvSpPr/>
          <p:nvPr userDrawn="1"/>
        </p:nvSpPr>
        <p:spPr>
          <a:xfrm>
            <a:off x="4319585" y="2160586"/>
            <a:ext cx="4319983" cy="4319413"/>
          </a:xfrm>
          <a:prstGeom prst="round2SameRect">
            <a:avLst>
              <a:gd name="adj1" fmla="val 3390"/>
              <a:gd name="adj2" fmla="val 0"/>
            </a:avLst>
          </a:prstGeom>
          <a:solidFill>
            <a:schemeClr val="tx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spcAft>
                <a:spcPct val="50000"/>
              </a:spcAft>
              <a:defRPr/>
            </a:pPr>
            <a:endParaRPr lang="en-GB" dirty="0">
              <a:solidFill>
                <a:srgbClr val="FFFFFF"/>
              </a:solidFill>
              <a:latin typeface="Franklin Gothic Book"/>
            </a:endParaRPr>
          </a:p>
        </p:txBody>
      </p:sp>
      <p:sp>
        <p:nvSpPr>
          <p:cNvPr id="65"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16"/>
          </p:nvPr>
        </p:nvSpPr>
        <p:spPr>
          <a:xfrm>
            <a:off x="6478586" y="4833942"/>
            <a:ext cx="1800982" cy="1286058"/>
          </a:xfrm>
          <a:prstGeom prst="roundRect">
            <a:avLst>
              <a:gd name="adj" fmla="val 10702"/>
            </a:avLst>
          </a:prstGeom>
        </p:spPr>
        <p:txBody>
          <a:bodyPr/>
          <a:lstStyle/>
          <a:p>
            <a:pPr lvl="0"/>
            <a:r>
              <a:rPr lang="en-US" noProof="0" dirty="0" smtClean="0"/>
              <a:t>Click icon to add picture</a:t>
            </a:r>
            <a:endParaRPr lang="en-GB" noProof="0" dirty="0"/>
          </a:p>
        </p:txBody>
      </p:sp>
      <p:pic>
        <p:nvPicPr>
          <p:cNvPr id="7" name="Picture 6" descr="inverted commas closed.png"/>
          <p:cNvPicPr>
            <a:picLocks noChangeAspect="1"/>
          </p:cNvPicPr>
          <p:nvPr userDrawn="1"/>
        </p:nvPicPr>
        <p:blipFill rotWithShape="1">
          <a:blip r:embed="rId2" cstate="email">
            <a:lum bright="70000" contrast="-70000"/>
            <a:extLst>
              <a:ext uri="{28A0092B-C50C-407E-A947-70E740481C1C}">
                <a14:useLocalDpi xmlns:a14="http://schemas.microsoft.com/office/drawing/2010/main" val="0"/>
              </a:ext>
            </a:extLst>
          </a:blip>
          <a:srcRect l="26489" t="54153" r="29554" b="26824"/>
          <a:stretch/>
        </p:blipFill>
        <p:spPr>
          <a:xfrm>
            <a:off x="7517819" y="3519690"/>
            <a:ext cx="762020" cy="542668"/>
          </a:xfrm>
          <a:prstGeom prst="rect">
            <a:avLst/>
          </a:prstGeom>
        </p:spPr>
      </p:pic>
      <p:pic>
        <p:nvPicPr>
          <p:cNvPr id="8" name="Picture 7" descr="inverted commas open.png"/>
          <p:cNvPicPr>
            <a:picLocks noChangeAspect="1"/>
          </p:cNvPicPr>
          <p:nvPr userDrawn="1"/>
        </p:nvPicPr>
        <p:blipFill rotWithShape="1">
          <a:blip r:embed="rId3" cstate="email">
            <a:lum bright="70000" contrast="-70000"/>
            <a:extLst>
              <a:ext uri="{28A0092B-C50C-407E-A947-70E740481C1C}">
                <a14:useLocalDpi xmlns:a14="http://schemas.microsoft.com/office/drawing/2010/main" val="0"/>
              </a:ext>
            </a:extLst>
          </a:blip>
          <a:srcRect l="29337" t="27276" r="30702" b="54153"/>
          <a:stretch/>
        </p:blipFill>
        <p:spPr>
          <a:xfrm>
            <a:off x="4678162" y="2348593"/>
            <a:ext cx="692748" cy="531132"/>
          </a:xfrm>
          <a:prstGeom prst="rect">
            <a:avLst/>
          </a:prstGeom>
        </p:spPr>
      </p:pic>
      <p:sp>
        <p:nvSpPr>
          <p:cNvPr id="13" name="Text Placeholder 6"/>
          <p:cNvSpPr>
            <a:spLocks noGrp="1"/>
          </p:cNvSpPr>
          <p:nvPr>
            <p:ph type="body" sz="quarter" idx="15"/>
          </p:nvPr>
        </p:nvSpPr>
        <p:spPr>
          <a:xfrm>
            <a:off x="5038723" y="2520950"/>
            <a:ext cx="2881313" cy="1449578"/>
          </a:xfrm>
          <a:prstGeom prst="rect">
            <a:avLst/>
          </a:prstGeom>
        </p:spPr>
        <p:txBody>
          <a:bodyPr>
            <a:normAutofit/>
          </a:bodyPr>
          <a:lstStyle>
            <a:lvl1pPr marL="0" marR="0" indent="0" algn="l" defTabSz="914400" rtl="0" eaLnBrk="0" fontAlgn="base" latinLnBrk="0" hangingPunct="0">
              <a:lnSpc>
                <a:spcPct val="100000"/>
              </a:lnSpc>
              <a:spcBef>
                <a:spcPts val="0"/>
              </a:spcBef>
              <a:spcAft>
                <a:spcPts val="1200"/>
              </a:spcAft>
              <a:buClrTx/>
              <a:buSzTx/>
              <a:buFontTx/>
              <a:buNone/>
              <a:tabLst/>
              <a:defRPr sz="2000">
                <a:solidFill>
                  <a:schemeClr val="tx1"/>
                </a:solidFill>
                <a:latin typeface="Franklin Gothic Book"/>
                <a:cs typeface="Franklin Gothic Book"/>
              </a:defRPr>
            </a:lvl1pPr>
            <a:lvl2pPr marL="179388" marR="0" indent="-179388" algn="l" defTabSz="914400" rtl="0" eaLnBrk="0" fontAlgn="base" latinLnBrk="0" hangingPunct="0">
              <a:lnSpc>
                <a:spcPct val="100000"/>
              </a:lnSpc>
              <a:spcBef>
                <a:spcPts val="0"/>
              </a:spcBef>
              <a:spcAft>
                <a:spcPts val="1200"/>
              </a:spcAft>
              <a:buClrTx/>
              <a:buSzTx/>
              <a:buFont typeface="Arial" charset="0"/>
              <a:buChar char="•"/>
              <a:tabLst/>
              <a:defRPr>
                <a:solidFill>
                  <a:schemeClr val="tx1"/>
                </a:solidFill>
                <a:latin typeface="Franklin Gothic Book"/>
                <a:ea typeface="Franklin Gothic Book"/>
                <a:cs typeface="Franklin Gothic Book"/>
              </a:defRPr>
            </a:lvl2pPr>
            <a:lvl3pPr marL="360000" marR="0" indent="-180000" algn="l" defTabSz="914400" rtl="0" eaLnBrk="0" fontAlgn="base" latinLnBrk="0" hangingPunct="0">
              <a:lnSpc>
                <a:spcPct val="100000"/>
              </a:lnSpc>
              <a:spcBef>
                <a:spcPts val="0"/>
              </a:spcBef>
              <a:spcAft>
                <a:spcPts val="1200"/>
              </a:spcAft>
              <a:buClrTx/>
              <a:buSzTx/>
              <a:buFont typeface="Arial"/>
              <a:buChar char="•"/>
              <a:tabLst/>
              <a:defRPr>
                <a:solidFill>
                  <a:schemeClr val="tx1"/>
                </a:solidFill>
                <a:latin typeface="Franklin Gothic Book"/>
                <a:ea typeface="Franklin Gothic Book"/>
                <a:cs typeface="Franklin Gothic Book"/>
              </a:defRPr>
            </a:lvl3pPr>
            <a:lvl4pPr marL="540000" marR="0" indent="-180000" algn="l" defTabSz="914400" rtl="0" eaLnBrk="0" fontAlgn="base" latinLnBrk="0" hangingPunct="0">
              <a:lnSpc>
                <a:spcPct val="100000"/>
              </a:lnSpc>
              <a:spcBef>
                <a:spcPts val="0"/>
              </a:spcBef>
              <a:spcAft>
                <a:spcPts val="1200"/>
              </a:spcAft>
              <a:buClrTx/>
              <a:buSzTx/>
              <a:buFont typeface="Arial"/>
              <a:buChar char="•"/>
              <a:tabLst/>
              <a:defRPr>
                <a:latin typeface="Franklin Gothic Book"/>
                <a:ea typeface="Franklin Gothic Book"/>
                <a:cs typeface="Franklin Gothic Book"/>
              </a:defRPr>
            </a:lvl4pPr>
          </a:lstStyle>
          <a:p>
            <a:pPr marL="0" marR="0" lvl="0"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dirty="0" smtClean="0">
                <a:ln>
                  <a:noFill/>
                </a:ln>
                <a:solidFill>
                  <a:srgbClr val="58595B"/>
                </a:solidFill>
                <a:effectLst/>
                <a:uLnTx/>
                <a:uFillTx/>
                <a:latin typeface="Arial" pitchFamily="34" charset="0"/>
                <a:ea typeface="ＭＳ Ｐゴシック" charset="0"/>
                <a:cs typeface="Arial" pitchFamily="34" charset="0"/>
              </a:rPr>
              <a:t>Click to edit Master text styles</a:t>
            </a:r>
          </a:p>
        </p:txBody>
      </p:sp>
      <p:sp>
        <p:nvSpPr>
          <p:cNvPr id="12" name="Text Placeholder 6"/>
          <p:cNvSpPr>
            <a:spLocks noGrp="1"/>
          </p:cNvSpPr>
          <p:nvPr>
            <p:ph type="body" sz="quarter" idx="14"/>
          </p:nvPr>
        </p:nvSpPr>
        <p:spPr>
          <a:xfrm>
            <a:off x="717550" y="2160587"/>
            <a:ext cx="3240085" cy="3779411"/>
          </a:xfrm>
          <a:prstGeom prst="rect">
            <a:avLst/>
          </a:prstGeom>
        </p:spPr>
        <p:txBody>
          <a:bodyPr>
            <a:normAutofit/>
          </a:bodyPr>
          <a:lstStyle>
            <a:lvl1pPr marL="0" marR="0" indent="0" algn="l" defTabSz="914400" rtl="0" eaLnBrk="0" fontAlgn="base" latinLnBrk="0" hangingPunct="0">
              <a:lnSpc>
                <a:spcPct val="100000"/>
              </a:lnSpc>
              <a:spcBef>
                <a:spcPts val="0"/>
              </a:spcBef>
              <a:spcAft>
                <a:spcPts val="1200"/>
              </a:spcAft>
              <a:buClrTx/>
              <a:buSzTx/>
              <a:buFontTx/>
              <a:buNone/>
              <a:tabLst/>
              <a:defRPr sz="2000">
                <a:solidFill>
                  <a:schemeClr val="tx1"/>
                </a:solidFill>
                <a:latin typeface="Franklin Gothic Book"/>
                <a:cs typeface="Franklin Gothic Book"/>
              </a:defRPr>
            </a:lvl1pPr>
            <a:lvl2pPr marL="179388" marR="0" indent="-179388" algn="l" defTabSz="914400" rtl="0" eaLnBrk="0" fontAlgn="base" latinLnBrk="0" hangingPunct="0">
              <a:lnSpc>
                <a:spcPct val="100000"/>
              </a:lnSpc>
              <a:spcBef>
                <a:spcPts val="0"/>
              </a:spcBef>
              <a:spcAft>
                <a:spcPts val="1200"/>
              </a:spcAft>
              <a:buClrTx/>
              <a:buSzTx/>
              <a:buFont typeface="Arial" charset="0"/>
              <a:buChar char="•"/>
              <a:tabLst/>
              <a:defRPr>
                <a:solidFill>
                  <a:schemeClr val="tx1"/>
                </a:solidFill>
                <a:latin typeface="Franklin Gothic Book"/>
                <a:ea typeface="Franklin Gothic Book"/>
                <a:cs typeface="Franklin Gothic Book"/>
              </a:defRPr>
            </a:lvl2pPr>
            <a:lvl3pPr marL="360000" marR="0" indent="-180000" algn="l" defTabSz="914400" rtl="0" eaLnBrk="0" fontAlgn="base" latinLnBrk="0" hangingPunct="0">
              <a:lnSpc>
                <a:spcPct val="100000"/>
              </a:lnSpc>
              <a:spcBef>
                <a:spcPts val="0"/>
              </a:spcBef>
              <a:spcAft>
                <a:spcPts val="1200"/>
              </a:spcAft>
              <a:buClrTx/>
              <a:buSzTx/>
              <a:buFont typeface="Arial"/>
              <a:buChar char="•"/>
              <a:tabLst/>
              <a:defRPr>
                <a:solidFill>
                  <a:schemeClr val="tx1"/>
                </a:solidFill>
                <a:latin typeface="Franklin Gothic Book"/>
                <a:ea typeface="Franklin Gothic Book"/>
                <a:cs typeface="Franklin Gothic Book"/>
              </a:defRPr>
            </a:lvl3pPr>
            <a:lvl4pPr marL="540000" marR="0" indent="-180000" algn="l" defTabSz="914400" rtl="0" eaLnBrk="0" fontAlgn="base" latinLnBrk="0" hangingPunct="0">
              <a:lnSpc>
                <a:spcPct val="100000"/>
              </a:lnSpc>
              <a:spcBef>
                <a:spcPts val="0"/>
              </a:spcBef>
              <a:spcAft>
                <a:spcPts val="1200"/>
              </a:spcAft>
              <a:buClrTx/>
              <a:buSzTx/>
              <a:buFont typeface="Arial"/>
              <a:buChar char="•"/>
              <a:tabLst/>
              <a:defRPr>
                <a:latin typeface="Franklin Gothic Book"/>
                <a:ea typeface="Franklin Gothic Book"/>
                <a:cs typeface="Franklin Gothic Book"/>
              </a:defRPr>
            </a:lvl4pPr>
          </a:lstStyle>
          <a:p>
            <a:pPr marL="0" marR="0" lvl="0"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dirty="0" smtClean="0">
                <a:ln>
                  <a:noFill/>
                </a:ln>
                <a:solidFill>
                  <a:srgbClr val="58595B"/>
                </a:solidFill>
                <a:effectLst/>
                <a:uLnTx/>
                <a:uFillTx/>
                <a:latin typeface="Arial" pitchFamily="34" charset="0"/>
                <a:ea typeface="ＭＳ Ｐゴシック" charset="0"/>
                <a:cs typeface="Arial" pitchFamily="34" charset="0"/>
              </a:rPr>
              <a:t>Click to edit Master text styles</a:t>
            </a:r>
          </a:p>
          <a:p>
            <a:pPr marL="179388" marR="0" lvl="1" indent="-179388" algn="l" defTabSz="914400" rtl="0" eaLnBrk="0" fontAlgn="base" latinLnBrk="0" hangingPunct="0">
              <a:lnSpc>
                <a:spcPct val="100000"/>
              </a:lnSpc>
              <a:spcBef>
                <a:spcPts val="0"/>
              </a:spcBef>
              <a:spcAft>
                <a:spcPts val="1200"/>
              </a:spcAft>
              <a:buClrTx/>
              <a:buSzTx/>
              <a:buFont typeface="Arial" charset="0"/>
              <a:buChar char="•"/>
              <a:tabLst/>
              <a:defRPr/>
            </a:pPr>
            <a:r>
              <a:rPr kumimoji="0" lang="en-US" sz="1200" b="0" i="0" u="none" strike="noStrike" kern="1200" cap="none" spc="0" normalizeH="0" baseline="0" noProof="0" dirty="0" smtClean="0">
                <a:ln>
                  <a:noFill/>
                </a:ln>
                <a:solidFill>
                  <a:srgbClr val="58595B"/>
                </a:solidFill>
                <a:effectLst/>
                <a:uLnTx/>
                <a:uFillTx/>
                <a:latin typeface="Arial" pitchFamily="34" charset="0"/>
                <a:ea typeface="Arial" charset="0"/>
                <a:cs typeface="Arial" pitchFamily="34" charset="0"/>
              </a:rPr>
              <a:t>Second level</a:t>
            </a:r>
          </a:p>
          <a:p>
            <a:pPr marL="360000" marR="0" lvl="2" indent="-180000" algn="l" defTabSz="914400" rtl="0" eaLnBrk="0" fontAlgn="base" latinLnBrk="0" hangingPunct="0">
              <a:lnSpc>
                <a:spcPct val="100000"/>
              </a:lnSpc>
              <a:spcBef>
                <a:spcPts val="0"/>
              </a:spcBef>
              <a:spcAft>
                <a:spcPts val="1200"/>
              </a:spcAft>
              <a:buClrTx/>
              <a:buSzTx/>
              <a:buFont typeface="Arial"/>
              <a:buChar char="•"/>
              <a:tabLst/>
              <a:defRPr/>
            </a:pPr>
            <a:r>
              <a:rPr kumimoji="0" lang="en-US" sz="1200" b="0" i="0" u="none" strike="noStrike" kern="1200" cap="none" spc="0" normalizeH="0" baseline="0" noProof="0" dirty="0" smtClean="0">
                <a:ln>
                  <a:noFill/>
                </a:ln>
                <a:solidFill>
                  <a:srgbClr val="58595B"/>
                </a:solidFill>
                <a:effectLst/>
                <a:uLnTx/>
                <a:uFillTx/>
                <a:latin typeface="Arial" pitchFamily="34" charset="0"/>
                <a:ea typeface="Arial" charset="0"/>
                <a:cs typeface="Arial" pitchFamily="34" charset="0"/>
              </a:rPr>
              <a:t>Third level</a:t>
            </a:r>
          </a:p>
          <a:p>
            <a:pPr marL="540000" marR="0" lvl="3" indent="-180000" algn="l" defTabSz="914400" rtl="0" eaLnBrk="0" fontAlgn="base" latinLnBrk="0" hangingPunct="0">
              <a:lnSpc>
                <a:spcPct val="100000"/>
              </a:lnSpc>
              <a:spcBef>
                <a:spcPts val="0"/>
              </a:spcBef>
              <a:spcAft>
                <a:spcPts val="1200"/>
              </a:spcAft>
              <a:buClrTx/>
              <a:buSzTx/>
              <a:buFont typeface="Arial"/>
              <a:buChar char="•"/>
              <a:tabLst/>
              <a:defRPr/>
            </a:pPr>
            <a:r>
              <a:rPr kumimoji="0" lang="en-US" sz="1200" b="0" i="0" u="none" strike="noStrike" kern="1200" cap="none" spc="0" normalizeH="0" baseline="0" noProof="0" dirty="0" smtClean="0">
                <a:ln>
                  <a:noFill/>
                </a:ln>
                <a:solidFill>
                  <a:srgbClr val="58595B"/>
                </a:solidFill>
                <a:effectLst/>
                <a:uLnTx/>
                <a:uFillTx/>
                <a:latin typeface="Arial" pitchFamily="34" charset="0"/>
                <a:ea typeface="Arial" charset="0"/>
                <a:cs typeface="Arial" pitchFamily="34" charset="0"/>
              </a:rPr>
              <a:t>Fourth level</a:t>
            </a:r>
          </a:p>
        </p:txBody>
      </p:sp>
      <p:sp>
        <p:nvSpPr>
          <p:cNvPr id="2" name="Title 1"/>
          <p:cNvSpPr>
            <a:spLocks noGrp="1"/>
          </p:cNvSpPr>
          <p:nvPr>
            <p:ph type="title"/>
          </p:nvPr>
        </p:nvSpPr>
        <p:spPr/>
        <p:txBody>
          <a:bodyPr/>
          <a:lstStyle/>
          <a:p>
            <a:r>
              <a:rPr lang="en-GB" smtClean="0"/>
              <a:t>Click to edit Master title style</a:t>
            </a:r>
            <a:endParaRPr lang="en-US"/>
          </a:p>
        </p:txBody>
      </p:sp>
      <p:sp>
        <p:nvSpPr>
          <p:cNvPr id="3" name="Date Placeholder 2"/>
          <p:cNvSpPr>
            <a:spLocks noGrp="1"/>
          </p:cNvSpPr>
          <p:nvPr>
            <p:ph type="dt" sz="half" idx="10"/>
          </p:nvPr>
        </p:nvSpPr>
        <p:spPr/>
        <p:txBody>
          <a:bodyPr/>
          <a:lstStyle/>
          <a:p>
            <a:fld id="{8B6E079F-0502-CC4C-9C8B-39554E94F19E}" type="datetime3">
              <a:rPr lang="en-GB" smtClean="0">
                <a:solidFill>
                  <a:srgbClr val="00539B"/>
                </a:solidFill>
              </a:rPr>
              <a:pPr/>
              <a:t>21 December, 2020</a:t>
            </a:fld>
            <a:endParaRPr lang="en-GB" dirty="0">
              <a:solidFill>
                <a:srgbClr val="00539B"/>
              </a:solidFill>
            </a:endParaRPr>
          </a:p>
        </p:txBody>
      </p:sp>
      <p:sp>
        <p:nvSpPr>
          <p:cNvPr id="4" name="Footer Placeholder 3"/>
          <p:cNvSpPr>
            <a:spLocks noGrp="1"/>
          </p:cNvSpPr>
          <p:nvPr>
            <p:ph type="ftr" sz="quarter" idx="11"/>
          </p:nvPr>
        </p:nvSpPr>
        <p:spPr/>
        <p:txBody>
          <a:bodyPr/>
          <a:lstStyle/>
          <a:p>
            <a:r>
              <a:rPr lang="en-GB" dirty="0" smtClean="0">
                <a:solidFill>
                  <a:srgbClr val="00539B"/>
                </a:solidFill>
              </a:rPr>
              <a:t>© European Bank for Reconstruction </a:t>
            </a:r>
            <a:r>
              <a:rPr lang="en-GB" smtClean="0">
                <a:solidFill>
                  <a:srgbClr val="00539B"/>
                </a:solidFill>
              </a:rPr>
              <a:t>and Development </a:t>
            </a:r>
            <a:r>
              <a:rPr lang="en-GB" dirty="0" smtClean="0">
                <a:solidFill>
                  <a:srgbClr val="00539B"/>
                </a:solidFill>
              </a:rPr>
              <a:t>2012</a:t>
            </a:r>
            <a:endParaRPr lang="en-GB" dirty="0">
              <a:solidFill>
                <a:srgbClr val="00539B"/>
              </a:solidFill>
            </a:endParaRPr>
          </a:p>
        </p:txBody>
      </p:sp>
      <p:sp>
        <p:nvSpPr>
          <p:cNvPr id="5" name="Slide Number Placeholder 4"/>
          <p:cNvSpPr>
            <a:spLocks noGrp="1"/>
          </p:cNvSpPr>
          <p:nvPr>
            <p:ph type="sldNum" sz="quarter" idx="12"/>
          </p:nvPr>
        </p:nvSpPr>
        <p:spPr/>
        <p:txBody>
          <a:bodyPr/>
          <a:lstStyle/>
          <a:p>
            <a:fld id="{71F9F866-B438-9445-8D9F-1F8FF6608833}" type="slidenum">
              <a:rPr lang="en-GB" smtClean="0">
                <a:solidFill>
                  <a:srgbClr val="00539B"/>
                </a:solidFill>
              </a:rPr>
              <a:pPr/>
              <a:t>‹#›</a:t>
            </a:fld>
            <a:endParaRPr lang="en-GB" dirty="0">
              <a:solidFill>
                <a:srgbClr val="00539B"/>
              </a:solidFill>
            </a:endParaRPr>
          </a:p>
        </p:txBody>
      </p:sp>
    </p:spTree>
    <p:extLst>
      <p:ext uri="{BB962C8B-B14F-4D97-AF65-F5344CB8AC3E}">
        <p14:creationId xmlns:p14="http://schemas.microsoft.com/office/powerpoint/2010/main" val="1873510753"/>
      </p:ext>
    </p:extLst>
  </p:cSld>
  <p:clrMapOvr>
    <a:masterClrMapping/>
  </p:clrMapOvr>
  <p:timing>
    <p:tnLst>
      <p:par>
        <p:cTn id="1" dur="indefinite" restart="never" nodeType="tmRoot"/>
      </p:par>
    </p:tnLst>
  </p:timing>
</p:sldLayout>
</file>

<file path=ppt/slideLayouts/slideLayout99.xml><?xml version="1.0" encoding="utf-8"?>
<p:sldLayout xmlns:a="http://schemas.openxmlformats.org/drawingml/2006/main" xmlns:r="http://schemas.openxmlformats.org/officeDocument/2006/relationships" xmlns:p="http://schemas.openxmlformats.org/presentationml/2006/main" preserve="1" userDrawn="1">
  <p:cSld name="6_text + chart">
    <p:spTree>
      <p:nvGrpSpPr>
        <p:cNvPr id="1" name=""/>
        <p:cNvGrpSpPr/>
        <p:nvPr/>
      </p:nvGrpSpPr>
      <p:grpSpPr>
        <a:xfrm>
          <a:off x="0" y="0"/>
          <a:ext cx="0" cy="0"/>
          <a:chOff x="0" y="0"/>
          <a:chExt cx="0" cy="0"/>
        </a:xfrm>
      </p:grpSpPr>
      <p:sp>
        <p:nvSpPr>
          <p:cNvPr id="2" name="Title 1" descr="Ideally your title should fit on one line." title="Slide title"/>
          <p:cNvSpPr>
            <a:spLocks noGrp="1"/>
          </p:cNvSpPr>
          <p:nvPr>
            <p:ph type="title"/>
          </p:nvPr>
        </p:nvSpPr>
        <p:spPr/>
        <p:txBody>
          <a:bodyPr/>
          <a:lstStyle/>
          <a:p>
            <a:r>
              <a:rPr lang="en-US" smtClean="0"/>
              <a:t>Click to edit Master title style</a:t>
            </a:r>
            <a:endParaRPr lang="en-GB"/>
          </a:p>
        </p:txBody>
      </p:sp>
      <p:sp>
        <p:nvSpPr>
          <p:cNvPr id="7" name="Text Placeholder 6"/>
          <p:cNvSpPr>
            <a:spLocks noGrp="1"/>
          </p:cNvSpPr>
          <p:nvPr>
            <p:ph type="body" sz="quarter" idx="13"/>
          </p:nvPr>
        </p:nvSpPr>
        <p:spPr>
          <a:xfrm>
            <a:off x="717550" y="2160588"/>
            <a:ext cx="3240085" cy="3779411"/>
          </a:xfrm>
          <a:prstGeom prst="rect">
            <a:avLst/>
          </a:prstGeom>
        </p:spPr>
        <p:txBody>
          <a:bodyPr>
            <a:noAutofit/>
          </a:bodyPr>
          <a:lstStyle>
            <a:lvl1pPr marL="0" marR="0" indent="0" algn="l" defTabSz="914400" rtl="0" eaLnBrk="0" fontAlgn="base" latinLnBrk="0" hangingPunct="0">
              <a:lnSpc>
                <a:spcPct val="100000"/>
              </a:lnSpc>
              <a:spcBef>
                <a:spcPts val="0"/>
              </a:spcBef>
              <a:spcAft>
                <a:spcPts val="1200"/>
              </a:spcAft>
              <a:buClrTx/>
              <a:buSzTx/>
              <a:buFontTx/>
              <a:buNone/>
              <a:tabLst/>
              <a:defRPr sz="2000">
                <a:solidFill>
                  <a:schemeClr val="tx1"/>
                </a:solidFill>
                <a:latin typeface="Franklin Gothic Book"/>
                <a:cs typeface="Franklin Gothic Book"/>
              </a:defRPr>
            </a:lvl1pPr>
            <a:lvl2pPr marL="179388" marR="0" indent="-179388" algn="l" defTabSz="914400" rtl="0" eaLnBrk="0" fontAlgn="base" latinLnBrk="0" hangingPunct="0">
              <a:lnSpc>
                <a:spcPct val="100000"/>
              </a:lnSpc>
              <a:spcBef>
                <a:spcPts val="0"/>
              </a:spcBef>
              <a:spcAft>
                <a:spcPts val="1200"/>
              </a:spcAft>
              <a:buClrTx/>
              <a:buSzTx/>
              <a:buFont typeface="Arial" charset="0"/>
              <a:buChar char="•"/>
              <a:tabLst/>
              <a:defRPr>
                <a:solidFill>
                  <a:schemeClr val="tx1"/>
                </a:solidFill>
                <a:latin typeface="Franklin Gothic Book"/>
                <a:ea typeface="Franklin Gothic Book"/>
                <a:cs typeface="Franklin Gothic Book"/>
              </a:defRPr>
            </a:lvl2pPr>
            <a:lvl3pPr marL="360000" marR="0" indent="-180000" algn="l" defTabSz="914400" rtl="0" eaLnBrk="0" fontAlgn="base" latinLnBrk="0" hangingPunct="0">
              <a:lnSpc>
                <a:spcPct val="100000"/>
              </a:lnSpc>
              <a:spcBef>
                <a:spcPts val="0"/>
              </a:spcBef>
              <a:spcAft>
                <a:spcPts val="1200"/>
              </a:spcAft>
              <a:buClrTx/>
              <a:buSzTx/>
              <a:buFont typeface="Arial"/>
              <a:buChar char="•"/>
              <a:tabLst/>
              <a:defRPr>
                <a:solidFill>
                  <a:schemeClr val="tx1"/>
                </a:solidFill>
                <a:latin typeface="Franklin Gothic Book"/>
                <a:ea typeface="Franklin Gothic Book"/>
                <a:cs typeface="Franklin Gothic Book"/>
              </a:defRPr>
            </a:lvl3pPr>
            <a:lvl4pPr marL="540000" marR="0" indent="-180000" algn="l" defTabSz="914400" rtl="0" eaLnBrk="0" fontAlgn="base" latinLnBrk="0" hangingPunct="0">
              <a:lnSpc>
                <a:spcPct val="100000"/>
              </a:lnSpc>
              <a:spcBef>
                <a:spcPts val="0"/>
              </a:spcBef>
              <a:spcAft>
                <a:spcPts val="1200"/>
              </a:spcAft>
              <a:buClrTx/>
              <a:buSzTx/>
              <a:buFont typeface="Arial"/>
              <a:buChar char="•"/>
              <a:tabLst/>
              <a:defRPr>
                <a:latin typeface="Franklin Gothic Book"/>
                <a:ea typeface="Franklin Gothic Book"/>
                <a:cs typeface="Franklin Gothic Book"/>
              </a:defRPr>
            </a:lvl4pPr>
          </a:lstStyle>
          <a:p>
            <a:pPr marL="0" marR="0" lvl="0"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dirty="0" smtClean="0">
                <a:ln>
                  <a:noFill/>
                </a:ln>
                <a:solidFill>
                  <a:srgbClr val="58595B"/>
                </a:solidFill>
                <a:effectLst/>
                <a:uLnTx/>
                <a:uFillTx/>
                <a:latin typeface="Arial" pitchFamily="34" charset="0"/>
                <a:ea typeface="ＭＳ Ｐゴシック" charset="0"/>
                <a:cs typeface="Arial" pitchFamily="34" charset="0"/>
              </a:rPr>
              <a:t>Click to edit Master text styles</a:t>
            </a:r>
          </a:p>
          <a:p>
            <a:pPr marL="179388" marR="0" lvl="1" indent="-179388" algn="l" defTabSz="914400" rtl="0" eaLnBrk="0" fontAlgn="base" latinLnBrk="0" hangingPunct="0">
              <a:lnSpc>
                <a:spcPct val="100000"/>
              </a:lnSpc>
              <a:spcBef>
                <a:spcPts val="0"/>
              </a:spcBef>
              <a:spcAft>
                <a:spcPts val="1200"/>
              </a:spcAft>
              <a:buClrTx/>
              <a:buSzTx/>
              <a:buFont typeface="Arial" charset="0"/>
              <a:buChar char="•"/>
              <a:tabLst/>
              <a:defRPr/>
            </a:pPr>
            <a:r>
              <a:rPr kumimoji="0" lang="en-US" sz="1200" b="0" i="0" u="none" strike="noStrike" kern="1200" cap="none" spc="0" normalizeH="0" baseline="0" noProof="0" dirty="0" smtClean="0">
                <a:ln>
                  <a:noFill/>
                </a:ln>
                <a:solidFill>
                  <a:srgbClr val="58595B"/>
                </a:solidFill>
                <a:effectLst/>
                <a:uLnTx/>
                <a:uFillTx/>
                <a:latin typeface="Arial" pitchFamily="34" charset="0"/>
                <a:ea typeface="Arial" charset="0"/>
                <a:cs typeface="Arial" pitchFamily="34" charset="0"/>
              </a:rPr>
              <a:t>Second level</a:t>
            </a:r>
          </a:p>
          <a:p>
            <a:pPr marL="360000" marR="0" lvl="2" indent="-180000" algn="l" defTabSz="914400" rtl="0" eaLnBrk="0" fontAlgn="base" latinLnBrk="0" hangingPunct="0">
              <a:lnSpc>
                <a:spcPct val="100000"/>
              </a:lnSpc>
              <a:spcBef>
                <a:spcPts val="0"/>
              </a:spcBef>
              <a:spcAft>
                <a:spcPts val="1200"/>
              </a:spcAft>
              <a:buClrTx/>
              <a:buSzTx/>
              <a:buFont typeface="Arial"/>
              <a:buChar char="•"/>
              <a:tabLst/>
              <a:defRPr/>
            </a:pPr>
            <a:r>
              <a:rPr kumimoji="0" lang="en-US" sz="1200" b="0" i="0" u="none" strike="noStrike" kern="1200" cap="none" spc="0" normalizeH="0" baseline="0" noProof="0" dirty="0" smtClean="0">
                <a:ln>
                  <a:noFill/>
                </a:ln>
                <a:solidFill>
                  <a:srgbClr val="58595B"/>
                </a:solidFill>
                <a:effectLst/>
                <a:uLnTx/>
                <a:uFillTx/>
                <a:latin typeface="Arial" pitchFamily="34" charset="0"/>
                <a:ea typeface="Arial" charset="0"/>
                <a:cs typeface="Arial" pitchFamily="34" charset="0"/>
              </a:rPr>
              <a:t>Third level</a:t>
            </a:r>
          </a:p>
          <a:p>
            <a:pPr marL="540000" marR="0" lvl="3" indent="-180000" algn="l" defTabSz="914400" rtl="0" eaLnBrk="0" fontAlgn="base" latinLnBrk="0" hangingPunct="0">
              <a:lnSpc>
                <a:spcPct val="100000"/>
              </a:lnSpc>
              <a:spcBef>
                <a:spcPts val="0"/>
              </a:spcBef>
              <a:spcAft>
                <a:spcPts val="1200"/>
              </a:spcAft>
              <a:buClrTx/>
              <a:buSzTx/>
              <a:buFont typeface="Arial"/>
              <a:buChar char="•"/>
              <a:tabLst/>
              <a:defRPr/>
            </a:pPr>
            <a:r>
              <a:rPr kumimoji="0" lang="en-US" sz="1200" b="0" i="0" u="none" strike="noStrike" kern="1200" cap="none" spc="0" normalizeH="0" baseline="0" noProof="0" dirty="0" smtClean="0">
                <a:ln>
                  <a:noFill/>
                </a:ln>
                <a:solidFill>
                  <a:srgbClr val="58595B"/>
                </a:solidFill>
                <a:effectLst/>
                <a:uLnTx/>
                <a:uFillTx/>
                <a:latin typeface="Arial" pitchFamily="34" charset="0"/>
                <a:ea typeface="Arial" charset="0"/>
                <a:cs typeface="Arial" pitchFamily="34" charset="0"/>
              </a:rPr>
              <a:t>Fourth level</a:t>
            </a:r>
          </a:p>
        </p:txBody>
      </p:sp>
      <p:sp>
        <p:nvSpPr>
          <p:cNvPr id="100" name="Date Placeholder 3"/>
          <p:cNvSpPr>
            <a:spLocks noGrp="1"/>
          </p:cNvSpPr>
          <p:nvPr>
            <p:ph type="dt" sz="half" idx="2"/>
          </p:nvPr>
        </p:nvSpPr>
        <p:spPr>
          <a:xfrm>
            <a:off x="719136" y="6480000"/>
            <a:ext cx="1871664" cy="378000"/>
          </a:xfrm>
          <a:prstGeom prst="rect">
            <a:avLst/>
          </a:prstGeom>
        </p:spPr>
        <p:txBody>
          <a:bodyPr lIns="0" tIns="0" rIns="0" bIns="0" anchor="ctr"/>
          <a:lstStyle>
            <a:lvl1pPr>
              <a:defRPr sz="800">
                <a:solidFill>
                  <a:schemeClr val="accent1"/>
                </a:solidFill>
              </a:defRPr>
            </a:lvl1pPr>
          </a:lstStyle>
          <a:p>
            <a:fld id="{B6178F0A-3EE0-4B48-8395-CF38F4590226}" type="datetime3">
              <a:rPr lang="en-GB" smtClean="0">
                <a:solidFill>
                  <a:srgbClr val="00539B"/>
                </a:solidFill>
              </a:rPr>
              <a:pPr/>
              <a:t>21 December, 2020</a:t>
            </a:fld>
            <a:endParaRPr lang="en-GB" dirty="0">
              <a:solidFill>
                <a:srgbClr val="00539B"/>
              </a:solidFill>
            </a:endParaRPr>
          </a:p>
        </p:txBody>
      </p:sp>
      <p:sp>
        <p:nvSpPr>
          <p:cNvPr id="101" name="Footer Placeholder 4"/>
          <p:cNvSpPr>
            <a:spLocks noGrp="1"/>
          </p:cNvSpPr>
          <p:nvPr>
            <p:ph type="ftr" sz="quarter" idx="3"/>
          </p:nvPr>
        </p:nvSpPr>
        <p:spPr>
          <a:xfrm>
            <a:off x="3238499" y="6480000"/>
            <a:ext cx="2879725" cy="378000"/>
          </a:xfrm>
          <a:prstGeom prst="rect">
            <a:avLst/>
          </a:prstGeom>
        </p:spPr>
        <p:txBody>
          <a:bodyPr lIns="0" tIns="0" rIns="0" bIns="0" anchor="ctr"/>
          <a:lstStyle>
            <a:lvl1pPr>
              <a:defRPr sz="800">
                <a:solidFill>
                  <a:schemeClr val="accent1"/>
                </a:solidFill>
              </a:defRPr>
            </a:lvl1pPr>
          </a:lstStyle>
          <a:p>
            <a:r>
              <a:rPr lang="en-GB" dirty="0" smtClean="0">
                <a:solidFill>
                  <a:srgbClr val="00539B"/>
                </a:solidFill>
              </a:rPr>
              <a:t>© European Bank for Reconstruction </a:t>
            </a:r>
            <a:r>
              <a:rPr lang="en-GB" smtClean="0">
                <a:solidFill>
                  <a:srgbClr val="00539B"/>
                </a:solidFill>
              </a:rPr>
              <a:t>and Development </a:t>
            </a:r>
            <a:r>
              <a:rPr lang="en-GB" dirty="0" smtClean="0">
                <a:solidFill>
                  <a:srgbClr val="00539B"/>
                </a:solidFill>
              </a:rPr>
              <a:t>2012</a:t>
            </a:r>
            <a:endParaRPr lang="en-GB" dirty="0">
              <a:solidFill>
                <a:srgbClr val="00539B"/>
              </a:solidFill>
            </a:endParaRPr>
          </a:p>
        </p:txBody>
      </p:sp>
      <p:sp>
        <p:nvSpPr>
          <p:cNvPr id="103" name="Slide Number Placeholder 5"/>
          <p:cNvSpPr>
            <a:spLocks noGrp="1"/>
          </p:cNvSpPr>
          <p:nvPr>
            <p:ph type="sldNum" sz="quarter" idx="4"/>
          </p:nvPr>
        </p:nvSpPr>
        <p:spPr>
          <a:xfrm>
            <a:off x="8279567" y="6480000"/>
            <a:ext cx="360002" cy="378000"/>
          </a:xfrm>
          <a:prstGeom prst="rect">
            <a:avLst/>
          </a:prstGeom>
        </p:spPr>
        <p:txBody>
          <a:bodyPr lIns="0" tIns="0" rIns="0" bIns="0" anchor="ctr"/>
          <a:lstStyle>
            <a:lvl1pPr algn="r">
              <a:defRPr sz="800">
                <a:solidFill>
                  <a:schemeClr val="accent1"/>
                </a:solidFill>
              </a:defRPr>
            </a:lvl1pPr>
          </a:lstStyle>
          <a:p>
            <a:fld id="{71F9F866-B438-9445-8D9F-1F8FF6608833}" type="slidenum">
              <a:rPr lang="en-GB" smtClean="0">
                <a:solidFill>
                  <a:srgbClr val="00539B"/>
                </a:solidFill>
              </a:rPr>
              <a:pPr/>
              <a:t>‹#›</a:t>
            </a:fld>
            <a:endParaRPr lang="en-GB" dirty="0">
              <a:solidFill>
                <a:srgbClr val="00539B"/>
              </a:solidFill>
            </a:endParaRPr>
          </a:p>
        </p:txBody>
      </p:sp>
      <p:sp>
        <p:nvSpPr>
          <p:cNvPr id="105" name="Text Placeholder 6"/>
          <p:cNvSpPr>
            <a:spLocks noGrp="1"/>
          </p:cNvSpPr>
          <p:nvPr>
            <p:ph type="body" sz="quarter" idx="17"/>
          </p:nvPr>
        </p:nvSpPr>
        <p:spPr>
          <a:xfrm>
            <a:off x="4678361" y="2160588"/>
            <a:ext cx="3602036" cy="3779411"/>
          </a:xfrm>
          <a:prstGeom prst="rect">
            <a:avLst/>
          </a:prstGeom>
        </p:spPr>
        <p:txBody>
          <a:bodyPr>
            <a:noAutofit/>
          </a:bodyPr>
          <a:lstStyle>
            <a:lvl1pPr marL="0" marR="0" indent="0" algn="l" defTabSz="914400" rtl="0" eaLnBrk="0" fontAlgn="base" latinLnBrk="0" hangingPunct="0">
              <a:lnSpc>
                <a:spcPct val="100000"/>
              </a:lnSpc>
              <a:spcBef>
                <a:spcPts val="0"/>
              </a:spcBef>
              <a:spcAft>
                <a:spcPts val="1200"/>
              </a:spcAft>
              <a:buClrTx/>
              <a:buSzTx/>
              <a:buFontTx/>
              <a:buNone/>
              <a:tabLst/>
              <a:defRPr sz="2000">
                <a:solidFill>
                  <a:schemeClr val="tx1"/>
                </a:solidFill>
                <a:latin typeface="Franklin Gothic Book"/>
                <a:cs typeface="Franklin Gothic Book"/>
              </a:defRPr>
            </a:lvl1pPr>
            <a:lvl2pPr marL="179388" marR="0" indent="-179388" algn="l" defTabSz="914400" rtl="0" eaLnBrk="0" fontAlgn="base" latinLnBrk="0" hangingPunct="0">
              <a:lnSpc>
                <a:spcPct val="100000"/>
              </a:lnSpc>
              <a:spcBef>
                <a:spcPts val="0"/>
              </a:spcBef>
              <a:spcAft>
                <a:spcPts val="1200"/>
              </a:spcAft>
              <a:buClrTx/>
              <a:buSzTx/>
              <a:buFont typeface="Arial" charset="0"/>
              <a:buChar char="•"/>
              <a:tabLst/>
              <a:defRPr>
                <a:solidFill>
                  <a:schemeClr val="tx1"/>
                </a:solidFill>
                <a:latin typeface="Franklin Gothic Book"/>
                <a:ea typeface="Franklin Gothic Book"/>
                <a:cs typeface="Franklin Gothic Book"/>
              </a:defRPr>
            </a:lvl2pPr>
            <a:lvl3pPr marL="360000" marR="0" indent="-180000" algn="l" defTabSz="914400" rtl="0" eaLnBrk="0" fontAlgn="base" latinLnBrk="0" hangingPunct="0">
              <a:lnSpc>
                <a:spcPct val="100000"/>
              </a:lnSpc>
              <a:spcBef>
                <a:spcPts val="0"/>
              </a:spcBef>
              <a:spcAft>
                <a:spcPts val="1200"/>
              </a:spcAft>
              <a:buClrTx/>
              <a:buSzTx/>
              <a:buFont typeface="Arial"/>
              <a:buChar char="•"/>
              <a:tabLst/>
              <a:defRPr>
                <a:solidFill>
                  <a:schemeClr val="tx1"/>
                </a:solidFill>
                <a:latin typeface="Franklin Gothic Book"/>
                <a:ea typeface="Franklin Gothic Book"/>
                <a:cs typeface="Franklin Gothic Book"/>
              </a:defRPr>
            </a:lvl3pPr>
            <a:lvl4pPr marL="540000" marR="0" indent="-180000" algn="l" defTabSz="914400" rtl="0" eaLnBrk="0" fontAlgn="base" latinLnBrk="0" hangingPunct="0">
              <a:lnSpc>
                <a:spcPct val="100000"/>
              </a:lnSpc>
              <a:spcBef>
                <a:spcPts val="0"/>
              </a:spcBef>
              <a:spcAft>
                <a:spcPts val="1200"/>
              </a:spcAft>
              <a:buClrTx/>
              <a:buSzTx/>
              <a:buFont typeface="Arial"/>
              <a:buChar char="•"/>
              <a:tabLst/>
              <a:defRPr>
                <a:latin typeface="Franklin Gothic Book"/>
                <a:ea typeface="Franklin Gothic Book"/>
                <a:cs typeface="Franklin Gothic Book"/>
              </a:defRPr>
            </a:lvl4pPr>
          </a:lstStyle>
          <a:p>
            <a:pPr marL="0" marR="0" lvl="0"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dirty="0" smtClean="0">
                <a:ln>
                  <a:noFill/>
                </a:ln>
                <a:solidFill>
                  <a:srgbClr val="58595B"/>
                </a:solidFill>
                <a:effectLst/>
                <a:uLnTx/>
                <a:uFillTx/>
                <a:latin typeface="Arial" pitchFamily="34" charset="0"/>
                <a:ea typeface="ＭＳ Ｐゴシック" charset="0"/>
                <a:cs typeface="Arial" pitchFamily="34" charset="0"/>
              </a:rPr>
              <a:t>Click to edit Master text styles</a:t>
            </a:r>
          </a:p>
          <a:p>
            <a:pPr marL="179388" marR="0" lvl="1" indent="-179388" algn="l" defTabSz="914400" rtl="0" eaLnBrk="0" fontAlgn="base" latinLnBrk="0" hangingPunct="0">
              <a:lnSpc>
                <a:spcPct val="100000"/>
              </a:lnSpc>
              <a:spcBef>
                <a:spcPts val="0"/>
              </a:spcBef>
              <a:spcAft>
                <a:spcPts val="1200"/>
              </a:spcAft>
              <a:buClrTx/>
              <a:buSzTx/>
              <a:buFont typeface="Arial" charset="0"/>
              <a:buChar char="•"/>
              <a:tabLst/>
              <a:defRPr/>
            </a:pPr>
            <a:r>
              <a:rPr kumimoji="0" lang="en-US" sz="1200" b="0" i="0" u="none" strike="noStrike" kern="1200" cap="none" spc="0" normalizeH="0" baseline="0" noProof="0" dirty="0" smtClean="0">
                <a:ln>
                  <a:noFill/>
                </a:ln>
                <a:solidFill>
                  <a:srgbClr val="58595B"/>
                </a:solidFill>
                <a:effectLst/>
                <a:uLnTx/>
                <a:uFillTx/>
                <a:latin typeface="Arial" pitchFamily="34" charset="0"/>
                <a:ea typeface="Arial" charset="0"/>
                <a:cs typeface="Arial" pitchFamily="34" charset="0"/>
              </a:rPr>
              <a:t>Second level</a:t>
            </a:r>
          </a:p>
          <a:p>
            <a:pPr marL="360000" marR="0" lvl="2" indent="-180000" algn="l" defTabSz="914400" rtl="0" eaLnBrk="0" fontAlgn="base" latinLnBrk="0" hangingPunct="0">
              <a:lnSpc>
                <a:spcPct val="100000"/>
              </a:lnSpc>
              <a:spcBef>
                <a:spcPts val="0"/>
              </a:spcBef>
              <a:spcAft>
                <a:spcPts val="1200"/>
              </a:spcAft>
              <a:buClrTx/>
              <a:buSzTx/>
              <a:buFont typeface="Arial"/>
              <a:buChar char="•"/>
              <a:tabLst/>
              <a:defRPr/>
            </a:pPr>
            <a:r>
              <a:rPr kumimoji="0" lang="en-US" sz="1200" b="0" i="0" u="none" strike="noStrike" kern="1200" cap="none" spc="0" normalizeH="0" baseline="0" noProof="0" dirty="0" smtClean="0">
                <a:ln>
                  <a:noFill/>
                </a:ln>
                <a:solidFill>
                  <a:srgbClr val="58595B"/>
                </a:solidFill>
                <a:effectLst/>
                <a:uLnTx/>
                <a:uFillTx/>
                <a:latin typeface="Arial" pitchFamily="34" charset="0"/>
                <a:ea typeface="Arial" charset="0"/>
                <a:cs typeface="Arial" pitchFamily="34" charset="0"/>
              </a:rPr>
              <a:t>Third level</a:t>
            </a:r>
          </a:p>
          <a:p>
            <a:pPr marL="540000" marR="0" lvl="3" indent="-180000" algn="l" defTabSz="914400" rtl="0" eaLnBrk="0" fontAlgn="base" latinLnBrk="0" hangingPunct="0">
              <a:lnSpc>
                <a:spcPct val="100000"/>
              </a:lnSpc>
              <a:spcBef>
                <a:spcPts val="0"/>
              </a:spcBef>
              <a:spcAft>
                <a:spcPts val="1200"/>
              </a:spcAft>
              <a:buClrTx/>
              <a:buSzTx/>
              <a:buFont typeface="Arial"/>
              <a:buChar char="•"/>
              <a:tabLst/>
              <a:defRPr/>
            </a:pPr>
            <a:r>
              <a:rPr kumimoji="0" lang="en-US" sz="1200" b="0" i="0" u="none" strike="noStrike" kern="1200" cap="none" spc="0" normalizeH="0" baseline="0" noProof="0" dirty="0" smtClean="0">
                <a:ln>
                  <a:noFill/>
                </a:ln>
                <a:solidFill>
                  <a:srgbClr val="58595B"/>
                </a:solidFill>
                <a:effectLst/>
                <a:uLnTx/>
                <a:uFillTx/>
                <a:latin typeface="Arial" pitchFamily="34" charset="0"/>
                <a:ea typeface="Arial" charset="0"/>
                <a:cs typeface="Arial" pitchFamily="34" charset="0"/>
              </a:rPr>
              <a:t>Fourth level</a:t>
            </a:r>
          </a:p>
        </p:txBody>
      </p:sp>
    </p:spTree>
    <p:extLst>
      <p:ext uri="{BB962C8B-B14F-4D97-AF65-F5344CB8AC3E}">
        <p14:creationId xmlns:p14="http://schemas.microsoft.com/office/powerpoint/2010/main" val="669865588"/>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50" Type="http://schemas.openxmlformats.org/officeDocument/2006/relationships/slideLayout" Target="../slideLayouts/slideLayout50.xml"/><Relationship Id="rId55" Type="http://schemas.openxmlformats.org/officeDocument/2006/relationships/slideLayout" Target="../slideLayouts/slideLayout55.xml"/><Relationship Id="rId63" Type="http://schemas.openxmlformats.org/officeDocument/2006/relationships/slideLayout" Target="../slideLayouts/slideLayout63.xml"/><Relationship Id="rId68" Type="http://schemas.openxmlformats.org/officeDocument/2006/relationships/slideLayout" Target="../slideLayouts/slideLayout68.xml"/><Relationship Id="rId76" Type="http://schemas.openxmlformats.org/officeDocument/2006/relationships/slideLayout" Target="../slideLayouts/slideLayout76.xml"/><Relationship Id="rId7" Type="http://schemas.openxmlformats.org/officeDocument/2006/relationships/slideLayout" Target="../slideLayouts/slideLayout7.xml"/><Relationship Id="rId71" Type="http://schemas.openxmlformats.org/officeDocument/2006/relationships/slideLayout" Target="../slideLayouts/slideLayout7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9" Type="http://schemas.openxmlformats.org/officeDocument/2006/relationships/slideLayout" Target="../slideLayouts/slideLayout29.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3" Type="http://schemas.openxmlformats.org/officeDocument/2006/relationships/slideLayout" Target="../slideLayouts/slideLayout53.xml"/><Relationship Id="rId58" Type="http://schemas.openxmlformats.org/officeDocument/2006/relationships/slideLayout" Target="../slideLayouts/slideLayout58.xml"/><Relationship Id="rId66" Type="http://schemas.openxmlformats.org/officeDocument/2006/relationships/slideLayout" Target="../slideLayouts/slideLayout66.xml"/><Relationship Id="rId74" Type="http://schemas.openxmlformats.org/officeDocument/2006/relationships/slideLayout" Target="../slideLayouts/slideLayout7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slideLayout" Target="../slideLayouts/slideLayout49.xml"/><Relationship Id="rId57" Type="http://schemas.openxmlformats.org/officeDocument/2006/relationships/slideLayout" Target="../slideLayouts/slideLayout57.xml"/><Relationship Id="rId61" Type="http://schemas.openxmlformats.org/officeDocument/2006/relationships/slideLayout" Target="../slideLayouts/slideLayout6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52" Type="http://schemas.openxmlformats.org/officeDocument/2006/relationships/slideLayout" Target="../slideLayouts/slideLayout52.xml"/><Relationship Id="rId60" Type="http://schemas.openxmlformats.org/officeDocument/2006/relationships/slideLayout" Target="../slideLayouts/slideLayout60.xml"/><Relationship Id="rId65" Type="http://schemas.openxmlformats.org/officeDocument/2006/relationships/slideLayout" Target="../slideLayouts/slideLayout65.xml"/><Relationship Id="rId73" Type="http://schemas.openxmlformats.org/officeDocument/2006/relationships/slideLayout" Target="../slideLayouts/slideLayout73.xml"/><Relationship Id="rId78" Type="http://schemas.openxmlformats.org/officeDocument/2006/relationships/image" Target="../media/image1.wmf"/><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slideLayout" Target="../slideLayouts/slideLayout48.xml"/><Relationship Id="rId56" Type="http://schemas.openxmlformats.org/officeDocument/2006/relationships/slideLayout" Target="../slideLayouts/slideLayout56.xml"/><Relationship Id="rId64" Type="http://schemas.openxmlformats.org/officeDocument/2006/relationships/slideLayout" Target="../slideLayouts/slideLayout64.xml"/><Relationship Id="rId69" Type="http://schemas.openxmlformats.org/officeDocument/2006/relationships/slideLayout" Target="../slideLayouts/slideLayout69.xml"/><Relationship Id="rId77" Type="http://schemas.openxmlformats.org/officeDocument/2006/relationships/theme" Target="../theme/theme1.xml"/><Relationship Id="rId8" Type="http://schemas.openxmlformats.org/officeDocument/2006/relationships/slideLayout" Target="../slideLayouts/slideLayout8.xml"/><Relationship Id="rId51" Type="http://schemas.openxmlformats.org/officeDocument/2006/relationships/slideLayout" Target="../slideLayouts/slideLayout51.xml"/><Relationship Id="rId72" Type="http://schemas.openxmlformats.org/officeDocument/2006/relationships/slideLayout" Target="../slideLayouts/slideLayout72.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59" Type="http://schemas.openxmlformats.org/officeDocument/2006/relationships/slideLayout" Target="../slideLayouts/slideLayout59.xml"/><Relationship Id="rId67" Type="http://schemas.openxmlformats.org/officeDocument/2006/relationships/slideLayout" Target="../slideLayouts/slideLayout67.xml"/><Relationship Id="rId20" Type="http://schemas.openxmlformats.org/officeDocument/2006/relationships/slideLayout" Target="../slideLayouts/slideLayout20.xml"/><Relationship Id="rId41" Type="http://schemas.openxmlformats.org/officeDocument/2006/relationships/slideLayout" Target="../slideLayouts/slideLayout41.xml"/><Relationship Id="rId54" Type="http://schemas.openxmlformats.org/officeDocument/2006/relationships/slideLayout" Target="../slideLayouts/slideLayout54.xml"/><Relationship Id="rId62" Type="http://schemas.openxmlformats.org/officeDocument/2006/relationships/slideLayout" Target="../slideLayouts/slideLayout62.xml"/><Relationship Id="rId70" Type="http://schemas.openxmlformats.org/officeDocument/2006/relationships/slideLayout" Target="../slideLayouts/slideLayout70.xml"/><Relationship Id="rId75" Type="http://schemas.openxmlformats.org/officeDocument/2006/relationships/slideLayout" Target="../slideLayouts/slideLayout75.xml"/><Relationship Id="rId1" Type="http://schemas.openxmlformats.org/officeDocument/2006/relationships/slideLayout" Target="../slideLayouts/slideLayout1.xml"/><Relationship Id="rId6" Type="http://schemas.openxmlformats.org/officeDocument/2006/relationships/slideLayout" Target="../slideLayouts/slideLayout6.xml"/></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78.xml"/><Relationship Id="rId1" Type="http://schemas.openxmlformats.org/officeDocument/2006/relationships/slideLayout" Target="../slideLayouts/slideLayout77.xml"/></Relationships>
</file>

<file path=ppt/slideMasters/_rels/slideMaster3.xml.rels><?xml version="1.0" encoding="UTF-8" standalone="yes"?>
<Relationships xmlns="http://schemas.openxmlformats.org/package/2006/relationships"><Relationship Id="rId13" Type="http://schemas.openxmlformats.org/officeDocument/2006/relationships/slideLayout" Target="../slideLayouts/slideLayout91.xml"/><Relationship Id="rId18" Type="http://schemas.openxmlformats.org/officeDocument/2006/relationships/slideLayout" Target="../slideLayouts/slideLayout96.xml"/><Relationship Id="rId26" Type="http://schemas.openxmlformats.org/officeDocument/2006/relationships/slideLayout" Target="../slideLayouts/slideLayout104.xml"/><Relationship Id="rId39" Type="http://schemas.openxmlformats.org/officeDocument/2006/relationships/slideLayout" Target="../slideLayouts/slideLayout117.xml"/><Relationship Id="rId21" Type="http://schemas.openxmlformats.org/officeDocument/2006/relationships/slideLayout" Target="../slideLayouts/slideLayout99.xml"/><Relationship Id="rId34" Type="http://schemas.openxmlformats.org/officeDocument/2006/relationships/slideLayout" Target="../slideLayouts/slideLayout112.xml"/><Relationship Id="rId42" Type="http://schemas.openxmlformats.org/officeDocument/2006/relationships/slideLayout" Target="../slideLayouts/slideLayout120.xml"/><Relationship Id="rId47" Type="http://schemas.openxmlformats.org/officeDocument/2006/relationships/slideLayout" Target="../slideLayouts/slideLayout125.xml"/><Relationship Id="rId50" Type="http://schemas.openxmlformats.org/officeDocument/2006/relationships/slideLayout" Target="../slideLayouts/slideLayout128.xml"/><Relationship Id="rId55" Type="http://schemas.openxmlformats.org/officeDocument/2006/relationships/slideLayout" Target="../slideLayouts/slideLayout133.xml"/><Relationship Id="rId63" Type="http://schemas.openxmlformats.org/officeDocument/2006/relationships/slideLayout" Target="../slideLayouts/slideLayout141.xml"/><Relationship Id="rId68" Type="http://schemas.openxmlformats.org/officeDocument/2006/relationships/slideLayout" Target="../slideLayouts/slideLayout146.xml"/><Relationship Id="rId76" Type="http://schemas.openxmlformats.org/officeDocument/2006/relationships/image" Target="../media/image1.wmf"/><Relationship Id="rId7" Type="http://schemas.openxmlformats.org/officeDocument/2006/relationships/slideLayout" Target="../slideLayouts/slideLayout85.xml"/><Relationship Id="rId71" Type="http://schemas.openxmlformats.org/officeDocument/2006/relationships/slideLayout" Target="../slideLayouts/slideLayout149.xml"/><Relationship Id="rId2" Type="http://schemas.openxmlformats.org/officeDocument/2006/relationships/slideLayout" Target="../slideLayouts/slideLayout80.xml"/><Relationship Id="rId16" Type="http://schemas.openxmlformats.org/officeDocument/2006/relationships/slideLayout" Target="../slideLayouts/slideLayout94.xml"/><Relationship Id="rId29" Type="http://schemas.openxmlformats.org/officeDocument/2006/relationships/slideLayout" Target="../slideLayouts/slideLayout107.xml"/><Relationship Id="rId11" Type="http://schemas.openxmlformats.org/officeDocument/2006/relationships/slideLayout" Target="../slideLayouts/slideLayout89.xml"/><Relationship Id="rId24" Type="http://schemas.openxmlformats.org/officeDocument/2006/relationships/slideLayout" Target="../slideLayouts/slideLayout102.xml"/><Relationship Id="rId32" Type="http://schemas.openxmlformats.org/officeDocument/2006/relationships/slideLayout" Target="../slideLayouts/slideLayout110.xml"/><Relationship Id="rId37" Type="http://schemas.openxmlformats.org/officeDocument/2006/relationships/slideLayout" Target="../slideLayouts/slideLayout115.xml"/><Relationship Id="rId40" Type="http://schemas.openxmlformats.org/officeDocument/2006/relationships/slideLayout" Target="../slideLayouts/slideLayout118.xml"/><Relationship Id="rId45" Type="http://schemas.openxmlformats.org/officeDocument/2006/relationships/slideLayout" Target="../slideLayouts/slideLayout123.xml"/><Relationship Id="rId53" Type="http://schemas.openxmlformats.org/officeDocument/2006/relationships/slideLayout" Target="../slideLayouts/slideLayout131.xml"/><Relationship Id="rId58" Type="http://schemas.openxmlformats.org/officeDocument/2006/relationships/slideLayout" Target="../slideLayouts/slideLayout136.xml"/><Relationship Id="rId66" Type="http://schemas.openxmlformats.org/officeDocument/2006/relationships/slideLayout" Target="../slideLayouts/slideLayout144.xml"/><Relationship Id="rId74" Type="http://schemas.openxmlformats.org/officeDocument/2006/relationships/slideLayout" Target="../slideLayouts/slideLayout152.xml"/><Relationship Id="rId5" Type="http://schemas.openxmlformats.org/officeDocument/2006/relationships/slideLayout" Target="../slideLayouts/slideLayout83.xml"/><Relationship Id="rId15" Type="http://schemas.openxmlformats.org/officeDocument/2006/relationships/slideLayout" Target="../slideLayouts/slideLayout93.xml"/><Relationship Id="rId23" Type="http://schemas.openxmlformats.org/officeDocument/2006/relationships/slideLayout" Target="../slideLayouts/slideLayout101.xml"/><Relationship Id="rId28" Type="http://schemas.openxmlformats.org/officeDocument/2006/relationships/slideLayout" Target="../slideLayouts/slideLayout106.xml"/><Relationship Id="rId36" Type="http://schemas.openxmlformats.org/officeDocument/2006/relationships/slideLayout" Target="../slideLayouts/slideLayout114.xml"/><Relationship Id="rId49" Type="http://schemas.openxmlformats.org/officeDocument/2006/relationships/slideLayout" Target="../slideLayouts/slideLayout127.xml"/><Relationship Id="rId57" Type="http://schemas.openxmlformats.org/officeDocument/2006/relationships/slideLayout" Target="../slideLayouts/slideLayout135.xml"/><Relationship Id="rId61" Type="http://schemas.openxmlformats.org/officeDocument/2006/relationships/slideLayout" Target="../slideLayouts/slideLayout139.xml"/><Relationship Id="rId10" Type="http://schemas.openxmlformats.org/officeDocument/2006/relationships/slideLayout" Target="../slideLayouts/slideLayout88.xml"/><Relationship Id="rId19" Type="http://schemas.openxmlformats.org/officeDocument/2006/relationships/slideLayout" Target="../slideLayouts/slideLayout97.xml"/><Relationship Id="rId31" Type="http://schemas.openxmlformats.org/officeDocument/2006/relationships/slideLayout" Target="../slideLayouts/slideLayout109.xml"/><Relationship Id="rId44" Type="http://schemas.openxmlformats.org/officeDocument/2006/relationships/slideLayout" Target="../slideLayouts/slideLayout122.xml"/><Relationship Id="rId52" Type="http://schemas.openxmlformats.org/officeDocument/2006/relationships/slideLayout" Target="../slideLayouts/slideLayout130.xml"/><Relationship Id="rId60" Type="http://schemas.openxmlformats.org/officeDocument/2006/relationships/slideLayout" Target="../slideLayouts/slideLayout138.xml"/><Relationship Id="rId65" Type="http://schemas.openxmlformats.org/officeDocument/2006/relationships/slideLayout" Target="../slideLayouts/slideLayout143.xml"/><Relationship Id="rId73" Type="http://schemas.openxmlformats.org/officeDocument/2006/relationships/slideLayout" Target="../slideLayouts/slideLayout151.xml"/><Relationship Id="rId4" Type="http://schemas.openxmlformats.org/officeDocument/2006/relationships/slideLayout" Target="../slideLayouts/slideLayout82.xml"/><Relationship Id="rId9" Type="http://schemas.openxmlformats.org/officeDocument/2006/relationships/slideLayout" Target="../slideLayouts/slideLayout87.xml"/><Relationship Id="rId14" Type="http://schemas.openxmlformats.org/officeDocument/2006/relationships/slideLayout" Target="../slideLayouts/slideLayout92.xml"/><Relationship Id="rId22" Type="http://schemas.openxmlformats.org/officeDocument/2006/relationships/slideLayout" Target="../slideLayouts/slideLayout100.xml"/><Relationship Id="rId27" Type="http://schemas.openxmlformats.org/officeDocument/2006/relationships/slideLayout" Target="../slideLayouts/slideLayout105.xml"/><Relationship Id="rId30" Type="http://schemas.openxmlformats.org/officeDocument/2006/relationships/slideLayout" Target="../slideLayouts/slideLayout108.xml"/><Relationship Id="rId35" Type="http://schemas.openxmlformats.org/officeDocument/2006/relationships/slideLayout" Target="../slideLayouts/slideLayout113.xml"/><Relationship Id="rId43" Type="http://schemas.openxmlformats.org/officeDocument/2006/relationships/slideLayout" Target="../slideLayouts/slideLayout121.xml"/><Relationship Id="rId48" Type="http://schemas.openxmlformats.org/officeDocument/2006/relationships/slideLayout" Target="../slideLayouts/slideLayout126.xml"/><Relationship Id="rId56" Type="http://schemas.openxmlformats.org/officeDocument/2006/relationships/slideLayout" Target="../slideLayouts/slideLayout134.xml"/><Relationship Id="rId64" Type="http://schemas.openxmlformats.org/officeDocument/2006/relationships/slideLayout" Target="../slideLayouts/slideLayout142.xml"/><Relationship Id="rId69" Type="http://schemas.openxmlformats.org/officeDocument/2006/relationships/slideLayout" Target="../slideLayouts/slideLayout147.xml"/><Relationship Id="rId8" Type="http://schemas.openxmlformats.org/officeDocument/2006/relationships/slideLayout" Target="../slideLayouts/slideLayout86.xml"/><Relationship Id="rId51" Type="http://schemas.openxmlformats.org/officeDocument/2006/relationships/slideLayout" Target="../slideLayouts/slideLayout129.xml"/><Relationship Id="rId72" Type="http://schemas.openxmlformats.org/officeDocument/2006/relationships/slideLayout" Target="../slideLayouts/slideLayout150.xml"/><Relationship Id="rId3" Type="http://schemas.openxmlformats.org/officeDocument/2006/relationships/slideLayout" Target="../slideLayouts/slideLayout81.xml"/><Relationship Id="rId12" Type="http://schemas.openxmlformats.org/officeDocument/2006/relationships/slideLayout" Target="../slideLayouts/slideLayout90.xml"/><Relationship Id="rId17" Type="http://schemas.openxmlformats.org/officeDocument/2006/relationships/slideLayout" Target="../slideLayouts/slideLayout95.xml"/><Relationship Id="rId25" Type="http://schemas.openxmlformats.org/officeDocument/2006/relationships/slideLayout" Target="../slideLayouts/slideLayout103.xml"/><Relationship Id="rId33" Type="http://schemas.openxmlformats.org/officeDocument/2006/relationships/slideLayout" Target="../slideLayouts/slideLayout111.xml"/><Relationship Id="rId38" Type="http://schemas.openxmlformats.org/officeDocument/2006/relationships/slideLayout" Target="../slideLayouts/slideLayout116.xml"/><Relationship Id="rId46" Type="http://schemas.openxmlformats.org/officeDocument/2006/relationships/slideLayout" Target="../slideLayouts/slideLayout124.xml"/><Relationship Id="rId59" Type="http://schemas.openxmlformats.org/officeDocument/2006/relationships/slideLayout" Target="../slideLayouts/slideLayout137.xml"/><Relationship Id="rId67" Type="http://schemas.openxmlformats.org/officeDocument/2006/relationships/slideLayout" Target="../slideLayouts/slideLayout145.xml"/><Relationship Id="rId20" Type="http://schemas.openxmlformats.org/officeDocument/2006/relationships/slideLayout" Target="../slideLayouts/slideLayout98.xml"/><Relationship Id="rId41" Type="http://schemas.openxmlformats.org/officeDocument/2006/relationships/slideLayout" Target="../slideLayouts/slideLayout119.xml"/><Relationship Id="rId54" Type="http://schemas.openxmlformats.org/officeDocument/2006/relationships/slideLayout" Target="../slideLayouts/slideLayout132.xml"/><Relationship Id="rId62" Type="http://schemas.openxmlformats.org/officeDocument/2006/relationships/slideLayout" Target="../slideLayouts/slideLayout140.xml"/><Relationship Id="rId70" Type="http://schemas.openxmlformats.org/officeDocument/2006/relationships/slideLayout" Target="../slideLayouts/slideLayout148.xml"/><Relationship Id="rId75" Type="http://schemas.openxmlformats.org/officeDocument/2006/relationships/theme" Target="../theme/theme3.xml"/><Relationship Id="rId1" Type="http://schemas.openxmlformats.org/officeDocument/2006/relationships/slideLayout" Target="../slideLayouts/slideLayout79.xml"/><Relationship Id="rId6" Type="http://schemas.openxmlformats.org/officeDocument/2006/relationships/slideLayout" Target="../slideLayouts/slideLayout8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descr="Ideally your title should fit on one line." title="Slide title"/>
          <p:cNvSpPr>
            <a:spLocks noGrp="1"/>
          </p:cNvSpPr>
          <p:nvPr>
            <p:ph type="title"/>
          </p:nvPr>
        </p:nvSpPr>
        <p:spPr>
          <a:xfrm>
            <a:off x="720725" y="-1"/>
            <a:ext cx="5903913" cy="1080000"/>
          </a:xfrm>
          <a:prstGeom prst="rect">
            <a:avLst/>
          </a:prstGeom>
        </p:spPr>
        <p:txBody>
          <a:bodyPr vert="horz" lIns="0" tIns="0" rIns="0" bIns="0" rtlCol="0" anchor="ctr">
            <a:normAutofit/>
          </a:bodyPr>
          <a:lstStyle/>
          <a:p>
            <a:r>
              <a:rPr lang="en-US" dirty="0" smtClean="0"/>
              <a:t>Click to edit Master title style</a:t>
            </a:r>
            <a:endParaRPr lang="en-GB" dirty="0"/>
          </a:p>
        </p:txBody>
      </p:sp>
      <p:cxnSp>
        <p:nvCxnSpPr>
          <p:cNvPr id="70" name="Straight Connector 69"/>
          <p:cNvCxnSpPr/>
          <p:nvPr/>
        </p:nvCxnSpPr>
        <p:spPr bwMode="auto">
          <a:xfrm>
            <a:off x="-3083" y="1079500"/>
            <a:ext cx="9144000"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81" name="Straight Connector 80"/>
          <p:cNvCxnSpPr/>
          <p:nvPr/>
        </p:nvCxnSpPr>
        <p:spPr bwMode="auto">
          <a:xfrm>
            <a:off x="-3083" y="6480000"/>
            <a:ext cx="9147083" cy="0"/>
          </a:xfrm>
          <a:prstGeom prst="line">
            <a:avLst/>
          </a:prstGeom>
          <a:ln w="3175"/>
        </p:spPr>
        <p:style>
          <a:lnRef idx="1">
            <a:schemeClr val="accent1"/>
          </a:lnRef>
          <a:fillRef idx="0">
            <a:schemeClr val="accent1"/>
          </a:fillRef>
          <a:effectRef idx="0">
            <a:schemeClr val="accent1"/>
          </a:effectRef>
          <a:fontRef idx="minor">
            <a:schemeClr val="tx1"/>
          </a:fontRef>
        </p:style>
      </p:cxnSp>
      <p:sp>
        <p:nvSpPr>
          <p:cNvPr id="55" name="Text Placeholder 2" descr="First level - paragraph text&#10;Second level - bullet 1&#10;Third level - bullet 2&#10;&#10;No more than 100 words per slide" title="Main body text"/>
          <p:cNvSpPr>
            <a:spLocks noGrp="1"/>
          </p:cNvSpPr>
          <p:nvPr>
            <p:ph type="body" idx="1"/>
          </p:nvPr>
        </p:nvSpPr>
        <p:spPr>
          <a:xfrm>
            <a:off x="720726" y="1800225"/>
            <a:ext cx="7704137" cy="4140200"/>
          </a:xfrm>
          <a:prstGeom prst="rect">
            <a:avLst/>
          </a:prstGeom>
        </p:spPr>
        <p:txBody>
          <a:bodyPr vert="horz" lIns="0" tIns="0" rIns="0" bIns="0" rtlCol="0">
            <a:no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sp>
        <p:nvSpPr>
          <p:cNvPr id="56" name="Date Placeholder 3"/>
          <p:cNvSpPr>
            <a:spLocks noGrp="1"/>
          </p:cNvSpPr>
          <p:nvPr>
            <p:ph type="dt" sz="half" idx="2"/>
          </p:nvPr>
        </p:nvSpPr>
        <p:spPr>
          <a:xfrm>
            <a:off x="719136" y="6480000"/>
            <a:ext cx="1871664" cy="378000"/>
          </a:xfrm>
          <a:prstGeom prst="rect">
            <a:avLst/>
          </a:prstGeom>
        </p:spPr>
        <p:txBody>
          <a:bodyPr lIns="0" tIns="0" rIns="0" bIns="0" anchor="ctr"/>
          <a:lstStyle>
            <a:lvl1pPr>
              <a:defRPr sz="800">
                <a:solidFill>
                  <a:schemeClr val="accent1"/>
                </a:solidFill>
                <a:latin typeface="Franklin Gothic Book"/>
                <a:cs typeface="Franklin Gothic Book"/>
              </a:defRPr>
            </a:lvl1pPr>
          </a:lstStyle>
          <a:p>
            <a:fld id="{8B6E079F-0502-CC4C-9C8B-39554E94F19E}" type="datetime3">
              <a:rPr lang="en-GB" smtClean="0"/>
              <a:pPr/>
              <a:t>21 December, 2020</a:t>
            </a:fld>
            <a:endParaRPr lang="en-GB" dirty="0"/>
          </a:p>
        </p:txBody>
      </p:sp>
      <p:sp>
        <p:nvSpPr>
          <p:cNvPr id="57" name="Footer Placeholder 4"/>
          <p:cNvSpPr>
            <a:spLocks noGrp="1"/>
          </p:cNvSpPr>
          <p:nvPr>
            <p:ph type="ftr" sz="quarter" idx="3"/>
          </p:nvPr>
        </p:nvSpPr>
        <p:spPr>
          <a:xfrm>
            <a:off x="3238499" y="6480000"/>
            <a:ext cx="2879725" cy="378000"/>
          </a:xfrm>
          <a:prstGeom prst="rect">
            <a:avLst/>
          </a:prstGeom>
        </p:spPr>
        <p:txBody>
          <a:bodyPr lIns="0" tIns="0" rIns="0" bIns="0" anchor="ctr"/>
          <a:lstStyle>
            <a:lvl1pPr>
              <a:defRPr sz="800">
                <a:solidFill>
                  <a:schemeClr val="accent1"/>
                </a:solidFill>
                <a:latin typeface="Franklin Gothic Book"/>
                <a:cs typeface="Franklin Gothic Book"/>
              </a:defRPr>
            </a:lvl1pPr>
          </a:lstStyle>
          <a:p>
            <a:r>
              <a:rPr lang="en-GB" smtClean="0"/>
              <a:t>PUBLIC </a:t>
            </a:r>
            <a:endParaRPr lang="en-GB" dirty="0"/>
          </a:p>
        </p:txBody>
      </p:sp>
      <p:sp>
        <p:nvSpPr>
          <p:cNvPr id="59" name="Slide Number Placeholder 5"/>
          <p:cNvSpPr>
            <a:spLocks noGrp="1"/>
          </p:cNvSpPr>
          <p:nvPr>
            <p:ph type="sldNum" sz="quarter" idx="4"/>
          </p:nvPr>
        </p:nvSpPr>
        <p:spPr>
          <a:xfrm>
            <a:off x="8279567" y="6480000"/>
            <a:ext cx="360002" cy="378000"/>
          </a:xfrm>
          <a:prstGeom prst="rect">
            <a:avLst/>
          </a:prstGeom>
        </p:spPr>
        <p:txBody>
          <a:bodyPr lIns="0" tIns="0" rIns="0" bIns="0" anchor="ctr"/>
          <a:lstStyle>
            <a:lvl1pPr algn="r">
              <a:defRPr sz="800">
                <a:solidFill>
                  <a:schemeClr val="accent1"/>
                </a:solidFill>
                <a:latin typeface="Franklin Gothic Book"/>
                <a:cs typeface="Franklin Gothic Book"/>
              </a:defRPr>
            </a:lvl1pPr>
          </a:lstStyle>
          <a:p>
            <a:fld id="{71F9F866-B438-9445-8D9F-1F8FF6608833}" type="slidenum">
              <a:rPr lang="en-GB" smtClean="0"/>
              <a:pPr/>
              <a:t>‹#›</a:t>
            </a:fld>
            <a:endParaRPr lang="en-GB" dirty="0"/>
          </a:p>
        </p:txBody>
      </p:sp>
      <p:pic>
        <p:nvPicPr>
          <p:cNvPr id="10" name="Picture 9"/>
          <p:cNvPicPr>
            <a:picLocks noChangeAspect="1"/>
          </p:cNvPicPr>
          <p:nvPr/>
        </p:nvPicPr>
        <p:blipFill>
          <a:blip r:embed="rId78" cstate="print">
            <a:extLst>
              <a:ext uri="{28A0092B-C50C-407E-A947-70E740481C1C}">
                <a14:useLocalDpi xmlns:a14="http://schemas.microsoft.com/office/drawing/2010/main" val="0"/>
              </a:ext>
            </a:extLst>
          </a:blip>
          <a:stretch>
            <a:fillRect/>
          </a:stretch>
        </p:blipFill>
        <p:spPr>
          <a:xfrm>
            <a:off x="7055149" y="228600"/>
            <a:ext cx="1369714" cy="720000"/>
          </a:xfrm>
          <a:prstGeom prst="rect">
            <a:avLst/>
          </a:prstGeom>
        </p:spPr>
      </p:pic>
    </p:spTree>
  </p:cSld>
  <p:clrMap bg1="lt1" tx1="dk1" bg2="lt2" tx2="dk2" accent1="accent1" accent2="accent2" accent3="accent3" accent4="accent4" accent5="accent5" accent6="accent6" hlink="hlink" folHlink="folHlink"/>
  <p:sldLayoutIdLst>
    <p:sldLayoutId id="2147483987" r:id="rId1"/>
    <p:sldLayoutId id="2147483980" r:id="rId2"/>
    <p:sldLayoutId id="2147483981" r:id="rId3"/>
    <p:sldLayoutId id="2147483886" r:id="rId4"/>
    <p:sldLayoutId id="2147483988" r:id="rId5"/>
    <p:sldLayoutId id="2147483825" r:id="rId6"/>
    <p:sldLayoutId id="2147483935" r:id="rId7"/>
    <p:sldLayoutId id="2147483949" r:id="rId8"/>
    <p:sldLayoutId id="2147483826" r:id="rId9"/>
    <p:sldLayoutId id="2147484002" r:id="rId10"/>
    <p:sldLayoutId id="2147484003" r:id="rId11"/>
    <p:sldLayoutId id="2147484004" r:id="rId12"/>
    <p:sldLayoutId id="2147484005" r:id="rId13"/>
    <p:sldLayoutId id="2147483953" r:id="rId14"/>
    <p:sldLayoutId id="2147483954" r:id="rId15"/>
    <p:sldLayoutId id="2147483952" r:id="rId16"/>
    <p:sldLayoutId id="2147483827" r:id="rId17"/>
    <p:sldLayoutId id="2147483937" r:id="rId18"/>
    <p:sldLayoutId id="2147483989" r:id="rId19"/>
    <p:sldLayoutId id="2147483974" r:id="rId20"/>
    <p:sldLayoutId id="2147483979" r:id="rId21"/>
    <p:sldLayoutId id="2147483957" r:id="rId22"/>
    <p:sldLayoutId id="2147483992" r:id="rId23"/>
    <p:sldLayoutId id="2147483823" r:id="rId24"/>
    <p:sldLayoutId id="2147483943" r:id="rId25"/>
    <p:sldLayoutId id="2147483822" r:id="rId26"/>
    <p:sldLayoutId id="2147483966" r:id="rId27"/>
    <p:sldLayoutId id="2147483939" r:id="rId28"/>
    <p:sldLayoutId id="2147483824" r:id="rId29"/>
    <p:sldLayoutId id="2147483940" r:id="rId30"/>
    <p:sldLayoutId id="2147483893" r:id="rId31"/>
    <p:sldLayoutId id="2147483941" r:id="rId32"/>
    <p:sldLayoutId id="2147483888" r:id="rId33"/>
    <p:sldLayoutId id="2147483892" r:id="rId34"/>
    <p:sldLayoutId id="2147483887" r:id="rId35"/>
    <p:sldLayoutId id="2147483889" r:id="rId36"/>
    <p:sldLayoutId id="2147483891" r:id="rId37"/>
    <p:sldLayoutId id="2147483890" r:id="rId38"/>
    <p:sldLayoutId id="2147483934" r:id="rId39"/>
    <p:sldLayoutId id="2147483918" r:id="rId40"/>
    <p:sldLayoutId id="2147483919" r:id="rId41"/>
    <p:sldLayoutId id="2147483912" r:id="rId42"/>
    <p:sldLayoutId id="2147483913" r:id="rId43"/>
    <p:sldLayoutId id="2147483911" r:id="rId44"/>
    <p:sldLayoutId id="2147483915" r:id="rId45"/>
    <p:sldLayoutId id="2147483914" r:id="rId46"/>
    <p:sldLayoutId id="2147483916" r:id="rId47"/>
    <p:sldLayoutId id="2147483833" r:id="rId48"/>
    <p:sldLayoutId id="2147483993" r:id="rId49"/>
    <p:sldLayoutId id="2147483968" r:id="rId50"/>
    <p:sldLayoutId id="2147483969" r:id="rId51"/>
    <p:sldLayoutId id="2147483970" r:id="rId52"/>
    <p:sldLayoutId id="2147483971" r:id="rId53"/>
    <p:sldLayoutId id="2147483972" r:id="rId54"/>
    <p:sldLayoutId id="2147483973" r:id="rId55"/>
    <p:sldLayoutId id="2147483994" r:id="rId56"/>
    <p:sldLayoutId id="2147483975" r:id="rId57"/>
    <p:sldLayoutId id="2147483976" r:id="rId58"/>
    <p:sldLayoutId id="2147483977" r:id="rId59"/>
    <p:sldLayoutId id="2147483978" r:id="rId60"/>
    <p:sldLayoutId id="2147483995" r:id="rId61"/>
    <p:sldLayoutId id="2147483997" r:id="rId62"/>
    <p:sldLayoutId id="2147483902" r:id="rId63"/>
    <p:sldLayoutId id="2147483904" r:id="rId64"/>
    <p:sldLayoutId id="2147483958" r:id="rId65"/>
    <p:sldLayoutId id="2147483959" r:id="rId66"/>
    <p:sldLayoutId id="2147483900" r:id="rId67"/>
    <p:sldLayoutId id="2147483909" r:id="rId68"/>
    <p:sldLayoutId id="2147483897" r:id="rId69"/>
    <p:sldLayoutId id="2147483896" r:id="rId70"/>
    <p:sldLayoutId id="2147483898" r:id="rId71"/>
    <p:sldLayoutId id="2147483899" r:id="rId72"/>
    <p:sldLayoutId id="2147484093" r:id="rId73"/>
    <p:sldLayoutId id="2147484105" r:id="rId74"/>
    <p:sldLayoutId id="2147484106" r:id="rId75"/>
    <p:sldLayoutId id="2147484107" r:id="rId76"/>
  </p:sldLayoutIdLst>
  <p:timing>
    <p:tnLst>
      <p:par>
        <p:cTn id="1" dur="indefinite" restart="never" nodeType="tmRoot"/>
      </p:par>
    </p:tnLst>
  </p:timing>
  <p:hf hdr="0"/>
  <p:txStyles>
    <p:titleStyle>
      <a:lvl1pPr algn="l" rtl="0" eaLnBrk="0" fontAlgn="base" hangingPunct="0">
        <a:spcBef>
          <a:spcPct val="0"/>
        </a:spcBef>
        <a:spcAft>
          <a:spcPct val="0"/>
        </a:spcAft>
        <a:defRPr sz="2400" b="0" i="0" kern="1200">
          <a:solidFill>
            <a:schemeClr val="accent1"/>
          </a:solidFill>
          <a:latin typeface="Bodoni MT" panose="02070603080606020203" pitchFamily="18" charset="0"/>
          <a:ea typeface="ＭＳ Ｐゴシック" charset="0"/>
          <a:cs typeface="Bodoni MT" panose="02070603080606020203" pitchFamily="18" charset="0"/>
        </a:defRPr>
      </a:lvl1pPr>
      <a:lvl2pPr algn="l" rtl="0" eaLnBrk="0" fontAlgn="base" hangingPunct="0">
        <a:spcBef>
          <a:spcPct val="0"/>
        </a:spcBef>
        <a:spcAft>
          <a:spcPct val="0"/>
        </a:spcAft>
        <a:defRPr sz="2800">
          <a:solidFill>
            <a:schemeClr val="bg1"/>
          </a:solidFill>
          <a:latin typeface="Arial" charset="0"/>
          <a:ea typeface="ＭＳ Ｐゴシック" charset="0"/>
          <a:cs typeface="Arial" charset="0"/>
        </a:defRPr>
      </a:lvl2pPr>
      <a:lvl3pPr algn="l" rtl="0" eaLnBrk="0" fontAlgn="base" hangingPunct="0">
        <a:spcBef>
          <a:spcPct val="0"/>
        </a:spcBef>
        <a:spcAft>
          <a:spcPct val="0"/>
        </a:spcAft>
        <a:defRPr sz="2800">
          <a:solidFill>
            <a:schemeClr val="bg1"/>
          </a:solidFill>
          <a:latin typeface="Arial" charset="0"/>
          <a:ea typeface="ＭＳ Ｐゴシック" charset="0"/>
          <a:cs typeface="Arial" charset="0"/>
        </a:defRPr>
      </a:lvl3pPr>
      <a:lvl4pPr algn="l" rtl="0" eaLnBrk="0" fontAlgn="base" hangingPunct="0">
        <a:spcBef>
          <a:spcPct val="0"/>
        </a:spcBef>
        <a:spcAft>
          <a:spcPct val="0"/>
        </a:spcAft>
        <a:defRPr sz="2800">
          <a:solidFill>
            <a:schemeClr val="bg1"/>
          </a:solidFill>
          <a:latin typeface="Arial" charset="0"/>
          <a:ea typeface="ＭＳ Ｐゴシック" charset="0"/>
          <a:cs typeface="Arial" charset="0"/>
        </a:defRPr>
      </a:lvl4pPr>
      <a:lvl5pPr algn="l" rtl="0" eaLnBrk="0" fontAlgn="base" hangingPunct="0">
        <a:spcBef>
          <a:spcPct val="0"/>
        </a:spcBef>
        <a:spcAft>
          <a:spcPct val="0"/>
        </a:spcAft>
        <a:defRPr sz="2800">
          <a:solidFill>
            <a:schemeClr val="bg1"/>
          </a:solidFill>
          <a:latin typeface="Arial" charset="0"/>
          <a:ea typeface="ＭＳ Ｐゴシック" charset="0"/>
          <a:cs typeface="Arial" charset="0"/>
        </a:defRPr>
      </a:lvl5pPr>
      <a:lvl6pPr marL="457200" algn="l" rtl="0" fontAlgn="base">
        <a:spcBef>
          <a:spcPct val="0"/>
        </a:spcBef>
        <a:spcAft>
          <a:spcPct val="0"/>
        </a:spcAft>
        <a:defRPr sz="2800">
          <a:solidFill>
            <a:schemeClr val="bg1"/>
          </a:solidFill>
          <a:latin typeface="Arial" charset="0"/>
          <a:cs typeface="Arial" charset="0"/>
        </a:defRPr>
      </a:lvl6pPr>
      <a:lvl7pPr marL="914400" algn="l" rtl="0" fontAlgn="base">
        <a:spcBef>
          <a:spcPct val="0"/>
        </a:spcBef>
        <a:spcAft>
          <a:spcPct val="0"/>
        </a:spcAft>
        <a:defRPr sz="2800">
          <a:solidFill>
            <a:schemeClr val="bg1"/>
          </a:solidFill>
          <a:latin typeface="Arial" charset="0"/>
          <a:cs typeface="Arial" charset="0"/>
        </a:defRPr>
      </a:lvl7pPr>
      <a:lvl8pPr marL="1371600" algn="l" rtl="0" fontAlgn="base">
        <a:spcBef>
          <a:spcPct val="0"/>
        </a:spcBef>
        <a:spcAft>
          <a:spcPct val="0"/>
        </a:spcAft>
        <a:defRPr sz="2800">
          <a:solidFill>
            <a:schemeClr val="bg1"/>
          </a:solidFill>
          <a:latin typeface="Arial" charset="0"/>
          <a:cs typeface="Arial" charset="0"/>
        </a:defRPr>
      </a:lvl8pPr>
      <a:lvl9pPr marL="1828800" algn="l" rtl="0" fontAlgn="base">
        <a:spcBef>
          <a:spcPct val="0"/>
        </a:spcBef>
        <a:spcAft>
          <a:spcPct val="0"/>
        </a:spcAft>
        <a:defRPr sz="2800">
          <a:solidFill>
            <a:schemeClr val="bg1"/>
          </a:solidFill>
          <a:latin typeface="Arial" charset="0"/>
          <a:cs typeface="Arial" charset="0"/>
        </a:defRPr>
      </a:lvl9pPr>
    </p:titleStyle>
    <p:bodyStyle>
      <a:lvl1pPr marL="0" indent="0" algn="l" rtl="0" eaLnBrk="0" fontAlgn="base" hangingPunct="0">
        <a:lnSpc>
          <a:spcPct val="100000"/>
        </a:lnSpc>
        <a:spcBef>
          <a:spcPts val="0"/>
        </a:spcBef>
        <a:spcAft>
          <a:spcPts val="1200"/>
        </a:spcAft>
        <a:buClrTx/>
        <a:buFontTx/>
        <a:buNone/>
        <a:defRPr lang="en-US" sz="2000" kern="1200" smtClean="0">
          <a:solidFill>
            <a:srgbClr val="58595B"/>
          </a:solidFill>
          <a:latin typeface="Franklin Gothic Book"/>
          <a:ea typeface="ＭＳ Ｐゴシック" charset="0"/>
          <a:cs typeface="Franklin Gothic Book"/>
        </a:defRPr>
      </a:lvl1pPr>
      <a:lvl2pPr marL="179388" marR="0" indent="-179388" algn="l" defTabSz="914400" rtl="0" eaLnBrk="0" fontAlgn="base" latinLnBrk="0" hangingPunct="0">
        <a:lnSpc>
          <a:spcPct val="100000"/>
        </a:lnSpc>
        <a:spcBef>
          <a:spcPts val="0"/>
        </a:spcBef>
        <a:spcAft>
          <a:spcPts val="1200"/>
        </a:spcAft>
        <a:buClr>
          <a:srgbClr val="00539B"/>
        </a:buClr>
        <a:buSzTx/>
        <a:buFont typeface="Arial" charset="0"/>
        <a:buChar char="•"/>
        <a:tabLst/>
        <a:defRPr lang="en-US" sz="2000" kern="1200" smtClean="0">
          <a:solidFill>
            <a:srgbClr val="58595B"/>
          </a:solidFill>
          <a:latin typeface="Franklin Gothic Book"/>
          <a:ea typeface="Franklin Gothic Book"/>
          <a:cs typeface="Franklin Gothic Book"/>
        </a:defRPr>
      </a:lvl2pPr>
      <a:lvl3pPr marL="360000" marR="0" indent="-180000" algn="l" defTabSz="914400" rtl="0" eaLnBrk="0" fontAlgn="base" latinLnBrk="0" hangingPunct="0">
        <a:lnSpc>
          <a:spcPct val="100000"/>
        </a:lnSpc>
        <a:spcBef>
          <a:spcPts val="0"/>
        </a:spcBef>
        <a:spcAft>
          <a:spcPts val="1200"/>
        </a:spcAft>
        <a:buClrTx/>
        <a:buSzTx/>
        <a:buFont typeface="Arial"/>
        <a:buChar char="•"/>
        <a:tabLst/>
        <a:defRPr lang="en-US" sz="2000" kern="1200" smtClean="0">
          <a:solidFill>
            <a:srgbClr val="58595B"/>
          </a:solidFill>
          <a:latin typeface="Franklin Gothic Book"/>
          <a:ea typeface="Franklin Gothic Book"/>
          <a:cs typeface="Franklin Gothic Book"/>
        </a:defRPr>
      </a:lvl3pPr>
      <a:lvl4pPr marL="540000" marR="0" indent="-180000" algn="l" defTabSz="914400" rtl="0" eaLnBrk="0" fontAlgn="base" latinLnBrk="0" hangingPunct="0">
        <a:lnSpc>
          <a:spcPct val="100000"/>
        </a:lnSpc>
        <a:spcBef>
          <a:spcPts val="0"/>
        </a:spcBef>
        <a:spcAft>
          <a:spcPts val="1200"/>
        </a:spcAft>
        <a:buClrTx/>
        <a:buSzTx/>
        <a:buFont typeface="Arial" panose="020B0604020202020204" pitchFamily="34" charset="0"/>
        <a:buChar char="‒"/>
        <a:tabLst/>
        <a:defRPr lang="en-US" sz="2000" kern="1200" baseline="0" smtClean="0">
          <a:solidFill>
            <a:srgbClr val="58595B"/>
          </a:solidFill>
          <a:latin typeface="Franklin Gothic Book"/>
          <a:ea typeface="Franklin Gothic Book"/>
          <a:cs typeface="Franklin Gothic Book"/>
        </a:defRPr>
      </a:lvl4pPr>
      <a:lvl5pPr marL="2057400" indent="0" algn="l" rtl="0" eaLnBrk="0" fontAlgn="base" hangingPunct="0">
        <a:lnSpc>
          <a:spcPct val="100000"/>
        </a:lnSpc>
        <a:spcBef>
          <a:spcPts val="0"/>
        </a:spcBef>
        <a:spcAft>
          <a:spcPts val="1200"/>
        </a:spcAft>
        <a:buFont typeface="Arial" charset="0"/>
        <a:buNone/>
        <a:defRPr sz="1200" kern="1200">
          <a:solidFill>
            <a:srgbClr val="929395"/>
          </a:solidFill>
          <a:latin typeface="Arial" pitchFamily="34" charset="0"/>
          <a:ea typeface="Arial" charset="0"/>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663731051"/>
      </p:ext>
    </p:extLst>
  </p:cSld>
  <p:clrMap bg1="lt1" tx1="dk1" bg2="lt2" tx2="dk2" accent1="accent1" accent2="accent2" accent3="accent3" accent4="accent4" accent5="accent5" accent6="accent6" hlink="hlink" folHlink="folHlink"/>
  <p:sldLayoutIdLst>
    <p:sldLayoutId id="2147483999" r:id="rId1"/>
    <p:sldLayoutId id="2147484000" r:id="rId2"/>
  </p:sldLayoutIdLst>
  <p:timing>
    <p:tnLst>
      <p:par>
        <p:cTn id="1" dur="indefinite" restart="never" nodeType="tmRoot"/>
      </p:par>
    </p:tnLst>
  </p:timing>
  <p:hf hdr="0"/>
  <p:txStyles>
    <p:titleStyle>
      <a:lvl1pPr algn="l" rtl="0" eaLnBrk="0" fontAlgn="base" hangingPunct="0">
        <a:spcBef>
          <a:spcPct val="0"/>
        </a:spcBef>
        <a:spcAft>
          <a:spcPct val="0"/>
        </a:spcAft>
        <a:defRPr sz="2400" b="0" i="0" kern="1200">
          <a:solidFill>
            <a:schemeClr val="accent1"/>
          </a:solidFill>
          <a:latin typeface="Bodoni SvtyTwo ITC TT-Bold"/>
          <a:ea typeface="ＭＳ Ｐゴシック" charset="0"/>
          <a:cs typeface="Bodoni SvtyTwo ITC TT-Bold"/>
        </a:defRPr>
      </a:lvl1pPr>
      <a:lvl2pPr algn="l" rtl="0" eaLnBrk="0" fontAlgn="base" hangingPunct="0">
        <a:spcBef>
          <a:spcPct val="0"/>
        </a:spcBef>
        <a:spcAft>
          <a:spcPct val="0"/>
        </a:spcAft>
        <a:defRPr sz="2800">
          <a:solidFill>
            <a:schemeClr val="bg1"/>
          </a:solidFill>
          <a:latin typeface="Arial" charset="0"/>
          <a:ea typeface="ＭＳ Ｐゴシック" charset="0"/>
          <a:cs typeface="Arial" charset="0"/>
        </a:defRPr>
      </a:lvl2pPr>
      <a:lvl3pPr algn="l" rtl="0" eaLnBrk="0" fontAlgn="base" hangingPunct="0">
        <a:spcBef>
          <a:spcPct val="0"/>
        </a:spcBef>
        <a:spcAft>
          <a:spcPct val="0"/>
        </a:spcAft>
        <a:defRPr sz="2800">
          <a:solidFill>
            <a:schemeClr val="bg1"/>
          </a:solidFill>
          <a:latin typeface="Arial" charset="0"/>
          <a:ea typeface="ＭＳ Ｐゴシック" charset="0"/>
          <a:cs typeface="Arial" charset="0"/>
        </a:defRPr>
      </a:lvl3pPr>
      <a:lvl4pPr algn="l" rtl="0" eaLnBrk="0" fontAlgn="base" hangingPunct="0">
        <a:spcBef>
          <a:spcPct val="0"/>
        </a:spcBef>
        <a:spcAft>
          <a:spcPct val="0"/>
        </a:spcAft>
        <a:defRPr sz="2800">
          <a:solidFill>
            <a:schemeClr val="bg1"/>
          </a:solidFill>
          <a:latin typeface="Arial" charset="0"/>
          <a:ea typeface="ＭＳ Ｐゴシック" charset="0"/>
          <a:cs typeface="Arial" charset="0"/>
        </a:defRPr>
      </a:lvl4pPr>
      <a:lvl5pPr algn="l" rtl="0" eaLnBrk="0" fontAlgn="base" hangingPunct="0">
        <a:spcBef>
          <a:spcPct val="0"/>
        </a:spcBef>
        <a:spcAft>
          <a:spcPct val="0"/>
        </a:spcAft>
        <a:defRPr sz="2800">
          <a:solidFill>
            <a:schemeClr val="bg1"/>
          </a:solidFill>
          <a:latin typeface="Arial" charset="0"/>
          <a:ea typeface="ＭＳ Ｐゴシック" charset="0"/>
          <a:cs typeface="Arial" charset="0"/>
        </a:defRPr>
      </a:lvl5pPr>
      <a:lvl6pPr marL="457200" algn="l" rtl="0" fontAlgn="base">
        <a:spcBef>
          <a:spcPct val="0"/>
        </a:spcBef>
        <a:spcAft>
          <a:spcPct val="0"/>
        </a:spcAft>
        <a:defRPr sz="2800">
          <a:solidFill>
            <a:schemeClr val="bg1"/>
          </a:solidFill>
          <a:latin typeface="Arial" charset="0"/>
          <a:cs typeface="Arial" charset="0"/>
        </a:defRPr>
      </a:lvl6pPr>
      <a:lvl7pPr marL="914400" algn="l" rtl="0" fontAlgn="base">
        <a:spcBef>
          <a:spcPct val="0"/>
        </a:spcBef>
        <a:spcAft>
          <a:spcPct val="0"/>
        </a:spcAft>
        <a:defRPr sz="2800">
          <a:solidFill>
            <a:schemeClr val="bg1"/>
          </a:solidFill>
          <a:latin typeface="Arial" charset="0"/>
          <a:cs typeface="Arial" charset="0"/>
        </a:defRPr>
      </a:lvl7pPr>
      <a:lvl8pPr marL="1371600" algn="l" rtl="0" fontAlgn="base">
        <a:spcBef>
          <a:spcPct val="0"/>
        </a:spcBef>
        <a:spcAft>
          <a:spcPct val="0"/>
        </a:spcAft>
        <a:defRPr sz="2800">
          <a:solidFill>
            <a:schemeClr val="bg1"/>
          </a:solidFill>
          <a:latin typeface="Arial" charset="0"/>
          <a:cs typeface="Arial" charset="0"/>
        </a:defRPr>
      </a:lvl8pPr>
      <a:lvl9pPr marL="1828800" algn="l" rtl="0" fontAlgn="base">
        <a:spcBef>
          <a:spcPct val="0"/>
        </a:spcBef>
        <a:spcAft>
          <a:spcPct val="0"/>
        </a:spcAft>
        <a:defRPr sz="2800">
          <a:solidFill>
            <a:schemeClr val="bg1"/>
          </a:solidFill>
          <a:latin typeface="Arial" charset="0"/>
          <a:cs typeface="Arial" charset="0"/>
        </a:defRPr>
      </a:lvl9pPr>
    </p:titleStyle>
    <p:bodyStyle>
      <a:lvl1pPr marL="0" indent="0" algn="l" rtl="0" eaLnBrk="0" fontAlgn="base" hangingPunct="0">
        <a:lnSpc>
          <a:spcPct val="100000"/>
        </a:lnSpc>
        <a:spcBef>
          <a:spcPts val="0"/>
        </a:spcBef>
        <a:spcAft>
          <a:spcPts val="1200"/>
        </a:spcAft>
        <a:buClrTx/>
        <a:buFontTx/>
        <a:buNone/>
        <a:defRPr lang="en-US" sz="2000" kern="1200" smtClean="0">
          <a:solidFill>
            <a:srgbClr val="58595B"/>
          </a:solidFill>
          <a:latin typeface="Franklin Gothic Book"/>
          <a:ea typeface="ＭＳ Ｐゴシック" charset="0"/>
          <a:cs typeface="Franklin Gothic Book"/>
        </a:defRPr>
      </a:lvl1pPr>
      <a:lvl2pPr marL="179388" marR="0" indent="-179388" algn="l" defTabSz="914400" rtl="0" eaLnBrk="0" fontAlgn="base" latinLnBrk="0" hangingPunct="0">
        <a:lnSpc>
          <a:spcPct val="100000"/>
        </a:lnSpc>
        <a:spcBef>
          <a:spcPts val="0"/>
        </a:spcBef>
        <a:spcAft>
          <a:spcPts val="1200"/>
        </a:spcAft>
        <a:buClrTx/>
        <a:buSzTx/>
        <a:buFont typeface="Arial" charset="0"/>
        <a:buChar char="•"/>
        <a:tabLst/>
        <a:defRPr lang="en-US" sz="2000" kern="1200" smtClean="0">
          <a:solidFill>
            <a:srgbClr val="58595B"/>
          </a:solidFill>
          <a:latin typeface="Franklin Gothic Book"/>
          <a:ea typeface="Franklin Gothic Book"/>
          <a:cs typeface="Franklin Gothic Book"/>
        </a:defRPr>
      </a:lvl2pPr>
      <a:lvl3pPr marL="360000" marR="0" indent="-180000" algn="l" defTabSz="914400" rtl="0" eaLnBrk="0" fontAlgn="base" latinLnBrk="0" hangingPunct="0">
        <a:lnSpc>
          <a:spcPct val="100000"/>
        </a:lnSpc>
        <a:spcBef>
          <a:spcPts val="0"/>
        </a:spcBef>
        <a:spcAft>
          <a:spcPts val="1200"/>
        </a:spcAft>
        <a:buClrTx/>
        <a:buSzTx/>
        <a:buFont typeface="Arial"/>
        <a:buChar char="•"/>
        <a:tabLst/>
        <a:defRPr lang="en-US" sz="2000" kern="1200" smtClean="0">
          <a:solidFill>
            <a:srgbClr val="58595B"/>
          </a:solidFill>
          <a:latin typeface="Franklin Gothic Book"/>
          <a:ea typeface="Franklin Gothic Book"/>
          <a:cs typeface="Franklin Gothic Book"/>
        </a:defRPr>
      </a:lvl3pPr>
      <a:lvl4pPr marL="540000" marR="0" indent="-180000" algn="l" defTabSz="914400" rtl="0" eaLnBrk="0" fontAlgn="base" latinLnBrk="0" hangingPunct="0">
        <a:lnSpc>
          <a:spcPct val="100000"/>
        </a:lnSpc>
        <a:spcBef>
          <a:spcPts val="0"/>
        </a:spcBef>
        <a:spcAft>
          <a:spcPts val="1200"/>
        </a:spcAft>
        <a:buClrTx/>
        <a:buSzTx/>
        <a:buFont typeface="Arial"/>
        <a:buChar char="•"/>
        <a:tabLst/>
        <a:defRPr lang="en-US" sz="2000" kern="1200" baseline="0" smtClean="0">
          <a:solidFill>
            <a:srgbClr val="58595B"/>
          </a:solidFill>
          <a:latin typeface="Franklin Gothic Book"/>
          <a:ea typeface="Franklin Gothic Book"/>
          <a:cs typeface="Franklin Gothic Book"/>
        </a:defRPr>
      </a:lvl4pPr>
      <a:lvl5pPr marL="2057400" indent="0" algn="l" rtl="0" eaLnBrk="0" fontAlgn="base" hangingPunct="0">
        <a:lnSpc>
          <a:spcPct val="100000"/>
        </a:lnSpc>
        <a:spcBef>
          <a:spcPts val="0"/>
        </a:spcBef>
        <a:spcAft>
          <a:spcPts val="1200"/>
        </a:spcAft>
        <a:buFont typeface="Arial" charset="0"/>
        <a:buNone/>
        <a:defRPr sz="1200" kern="1200">
          <a:solidFill>
            <a:srgbClr val="929395"/>
          </a:solidFill>
          <a:latin typeface="Arial" pitchFamily="34" charset="0"/>
          <a:ea typeface="Arial" charset="0"/>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descr="Ideally your title should fit on one line." title="Slide title"/>
          <p:cNvSpPr>
            <a:spLocks noGrp="1"/>
          </p:cNvSpPr>
          <p:nvPr>
            <p:ph type="title"/>
          </p:nvPr>
        </p:nvSpPr>
        <p:spPr>
          <a:xfrm>
            <a:off x="720725" y="-1"/>
            <a:ext cx="5903913" cy="1080000"/>
          </a:xfrm>
          <a:prstGeom prst="rect">
            <a:avLst/>
          </a:prstGeom>
        </p:spPr>
        <p:txBody>
          <a:bodyPr vert="horz" lIns="0" tIns="0" rIns="0" bIns="0" rtlCol="0" anchor="ctr">
            <a:normAutofit/>
          </a:bodyPr>
          <a:lstStyle/>
          <a:p>
            <a:r>
              <a:rPr lang="en-US" dirty="0" smtClean="0"/>
              <a:t>Click to edit Master title style</a:t>
            </a:r>
            <a:endParaRPr lang="en-GB" dirty="0"/>
          </a:p>
        </p:txBody>
      </p:sp>
      <p:cxnSp>
        <p:nvCxnSpPr>
          <p:cNvPr id="70" name="Straight Connector 69"/>
          <p:cNvCxnSpPr/>
          <p:nvPr/>
        </p:nvCxnSpPr>
        <p:spPr bwMode="auto">
          <a:xfrm>
            <a:off x="-3083" y="1079500"/>
            <a:ext cx="9144000"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81" name="Straight Connector 80"/>
          <p:cNvCxnSpPr/>
          <p:nvPr/>
        </p:nvCxnSpPr>
        <p:spPr bwMode="auto">
          <a:xfrm>
            <a:off x="-3083" y="6480000"/>
            <a:ext cx="9147083" cy="0"/>
          </a:xfrm>
          <a:prstGeom prst="line">
            <a:avLst/>
          </a:prstGeom>
          <a:ln w="3175"/>
        </p:spPr>
        <p:style>
          <a:lnRef idx="1">
            <a:schemeClr val="accent1"/>
          </a:lnRef>
          <a:fillRef idx="0">
            <a:schemeClr val="accent1"/>
          </a:fillRef>
          <a:effectRef idx="0">
            <a:schemeClr val="accent1"/>
          </a:effectRef>
          <a:fontRef idx="minor">
            <a:schemeClr val="tx1"/>
          </a:fontRef>
        </p:style>
      </p:cxnSp>
      <p:sp>
        <p:nvSpPr>
          <p:cNvPr id="55" name="Text Placeholder 2" descr="First level - paragraph text&#10;Second level - bullet 1&#10;Third level - bullet 2&#10;&#10;No more than 100 words per slide" title="Main body text"/>
          <p:cNvSpPr>
            <a:spLocks noGrp="1"/>
          </p:cNvSpPr>
          <p:nvPr>
            <p:ph type="body" idx="1"/>
          </p:nvPr>
        </p:nvSpPr>
        <p:spPr>
          <a:xfrm>
            <a:off x="720726" y="1800225"/>
            <a:ext cx="7704137" cy="4140200"/>
          </a:xfrm>
          <a:prstGeom prst="rect">
            <a:avLst/>
          </a:prstGeom>
        </p:spPr>
        <p:txBody>
          <a:bodyPr vert="horz" lIns="0" tIns="0" rIns="0" bIns="0" rtlCol="0">
            <a:no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sp>
        <p:nvSpPr>
          <p:cNvPr id="56" name="Date Placeholder 3"/>
          <p:cNvSpPr>
            <a:spLocks noGrp="1"/>
          </p:cNvSpPr>
          <p:nvPr>
            <p:ph type="dt" sz="half" idx="2"/>
          </p:nvPr>
        </p:nvSpPr>
        <p:spPr>
          <a:xfrm>
            <a:off x="719136" y="6480000"/>
            <a:ext cx="1871664" cy="378000"/>
          </a:xfrm>
          <a:prstGeom prst="rect">
            <a:avLst/>
          </a:prstGeom>
        </p:spPr>
        <p:txBody>
          <a:bodyPr lIns="0" tIns="0" rIns="0" bIns="0" anchor="ctr"/>
          <a:lstStyle>
            <a:lvl1pPr>
              <a:defRPr sz="800">
                <a:solidFill>
                  <a:schemeClr val="accent1"/>
                </a:solidFill>
                <a:latin typeface="Franklin Gothic Book"/>
                <a:cs typeface="Franklin Gothic Book"/>
              </a:defRPr>
            </a:lvl1pPr>
          </a:lstStyle>
          <a:p>
            <a:fld id="{8B6E079F-0502-CC4C-9C8B-39554E94F19E}" type="datetime3">
              <a:rPr lang="en-GB" smtClean="0">
                <a:solidFill>
                  <a:srgbClr val="00539B"/>
                </a:solidFill>
              </a:rPr>
              <a:pPr/>
              <a:t>21 December, 2020</a:t>
            </a:fld>
            <a:endParaRPr lang="en-GB" dirty="0">
              <a:solidFill>
                <a:srgbClr val="00539B"/>
              </a:solidFill>
            </a:endParaRPr>
          </a:p>
        </p:txBody>
      </p:sp>
      <p:sp>
        <p:nvSpPr>
          <p:cNvPr id="57" name="Footer Placeholder 4"/>
          <p:cNvSpPr>
            <a:spLocks noGrp="1"/>
          </p:cNvSpPr>
          <p:nvPr>
            <p:ph type="ftr" sz="quarter" idx="3"/>
          </p:nvPr>
        </p:nvSpPr>
        <p:spPr>
          <a:xfrm>
            <a:off x="3238499" y="6480000"/>
            <a:ext cx="2879725" cy="378000"/>
          </a:xfrm>
          <a:prstGeom prst="rect">
            <a:avLst/>
          </a:prstGeom>
        </p:spPr>
        <p:txBody>
          <a:bodyPr lIns="0" tIns="0" rIns="0" bIns="0" anchor="ctr"/>
          <a:lstStyle>
            <a:lvl1pPr>
              <a:defRPr sz="800">
                <a:solidFill>
                  <a:schemeClr val="accent1"/>
                </a:solidFill>
                <a:latin typeface="Franklin Gothic Book"/>
                <a:cs typeface="Franklin Gothic Book"/>
              </a:defRPr>
            </a:lvl1pPr>
          </a:lstStyle>
          <a:p>
            <a:r>
              <a:rPr lang="en-GB" dirty="0" smtClean="0">
                <a:solidFill>
                  <a:srgbClr val="00539B"/>
                </a:solidFill>
              </a:rPr>
              <a:t>© European Bank for Reconstruction </a:t>
            </a:r>
            <a:r>
              <a:rPr lang="en-GB" smtClean="0">
                <a:solidFill>
                  <a:srgbClr val="00539B"/>
                </a:solidFill>
              </a:rPr>
              <a:t>and Development </a:t>
            </a:r>
            <a:r>
              <a:rPr lang="en-GB" dirty="0" smtClean="0">
                <a:solidFill>
                  <a:srgbClr val="00539B"/>
                </a:solidFill>
              </a:rPr>
              <a:t>2012</a:t>
            </a:r>
            <a:endParaRPr lang="en-GB" dirty="0">
              <a:solidFill>
                <a:srgbClr val="00539B"/>
              </a:solidFill>
            </a:endParaRPr>
          </a:p>
        </p:txBody>
      </p:sp>
      <p:sp>
        <p:nvSpPr>
          <p:cNvPr id="59" name="Slide Number Placeholder 5"/>
          <p:cNvSpPr>
            <a:spLocks noGrp="1"/>
          </p:cNvSpPr>
          <p:nvPr>
            <p:ph type="sldNum" sz="quarter" idx="4"/>
          </p:nvPr>
        </p:nvSpPr>
        <p:spPr>
          <a:xfrm>
            <a:off x="8279567" y="6480000"/>
            <a:ext cx="360002" cy="378000"/>
          </a:xfrm>
          <a:prstGeom prst="rect">
            <a:avLst/>
          </a:prstGeom>
        </p:spPr>
        <p:txBody>
          <a:bodyPr lIns="0" tIns="0" rIns="0" bIns="0" anchor="ctr"/>
          <a:lstStyle>
            <a:lvl1pPr algn="r">
              <a:defRPr sz="800">
                <a:solidFill>
                  <a:schemeClr val="accent1"/>
                </a:solidFill>
                <a:latin typeface="Franklin Gothic Book"/>
                <a:cs typeface="Franklin Gothic Book"/>
              </a:defRPr>
            </a:lvl1pPr>
          </a:lstStyle>
          <a:p>
            <a:fld id="{71F9F866-B438-9445-8D9F-1F8FF6608833}" type="slidenum">
              <a:rPr lang="en-GB" smtClean="0">
                <a:solidFill>
                  <a:srgbClr val="00539B"/>
                </a:solidFill>
              </a:rPr>
              <a:pPr/>
              <a:t>‹#›</a:t>
            </a:fld>
            <a:endParaRPr lang="en-GB" dirty="0">
              <a:solidFill>
                <a:srgbClr val="00539B"/>
              </a:solidFill>
            </a:endParaRPr>
          </a:p>
        </p:txBody>
      </p:sp>
      <p:pic>
        <p:nvPicPr>
          <p:cNvPr id="10" name="Picture 9"/>
          <p:cNvPicPr>
            <a:picLocks noChangeAspect="1"/>
          </p:cNvPicPr>
          <p:nvPr/>
        </p:nvPicPr>
        <p:blipFill>
          <a:blip r:embed="rId76" cstate="print">
            <a:extLst>
              <a:ext uri="{28A0092B-C50C-407E-A947-70E740481C1C}">
                <a14:useLocalDpi xmlns:a14="http://schemas.microsoft.com/office/drawing/2010/main" val="0"/>
              </a:ext>
            </a:extLst>
          </a:blip>
          <a:stretch>
            <a:fillRect/>
          </a:stretch>
        </p:blipFill>
        <p:spPr>
          <a:xfrm>
            <a:off x="7055149" y="228600"/>
            <a:ext cx="1369714" cy="720000"/>
          </a:xfrm>
          <a:prstGeom prst="rect">
            <a:avLst/>
          </a:prstGeom>
        </p:spPr>
      </p:pic>
    </p:spTree>
    <p:extLst>
      <p:ext uri="{BB962C8B-B14F-4D97-AF65-F5344CB8AC3E}">
        <p14:creationId xmlns:p14="http://schemas.microsoft.com/office/powerpoint/2010/main" val="1675509665"/>
      </p:ext>
    </p:extLst>
  </p:cSld>
  <p:clrMap bg1="lt1" tx1="dk1" bg2="lt2" tx2="dk2" accent1="accent1" accent2="accent2" accent3="accent3" accent4="accent4" accent5="accent5" accent6="accent6" hlink="hlink" folHlink="folHlink"/>
  <p:sldLayoutIdLst>
    <p:sldLayoutId id="2147484018" r:id="rId1"/>
    <p:sldLayoutId id="2147484019" r:id="rId2"/>
    <p:sldLayoutId id="2147484020" r:id="rId3"/>
    <p:sldLayoutId id="2147484021" r:id="rId4"/>
    <p:sldLayoutId id="2147484022" r:id="rId5"/>
    <p:sldLayoutId id="2147484023" r:id="rId6"/>
    <p:sldLayoutId id="2147484024" r:id="rId7"/>
    <p:sldLayoutId id="2147484025" r:id="rId8"/>
    <p:sldLayoutId id="2147484026" r:id="rId9"/>
    <p:sldLayoutId id="2147484027" r:id="rId10"/>
    <p:sldLayoutId id="2147484028" r:id="rId11"/>
    <p:sldLayoutId id="2147484029" r:id="rId12"/>
    <p:sldLayoutId id="2147484030" r:id="rId13"/>
    <p:sldLayoutId id="2147484031" r:id="rId14"/>
    <p:sldLayoutId id="2147484032" r:id="rId15"/>
    <p:sldLayoutId id="2147484033" r:id="rId16"/>
    <p:sldLayoutId id="2147484034" r:id="rId17"/>
    <p:sldLayoutId id="2147484035" r:id="rId18"/>
    <p:sldLayoutId id="2147484036" r:id="rId19"/>
    <p:sldLayoutId id="2147484037" r:id="rId20"/>
    <p:sldLayoutId id="2147484038" r:id="rId21"/>
    <p:sldLayoutId id="2147484039" r:id="rId22"/>
    <p:sldLayoutId id="2147484040" r:id="rId23"/>
    <p:sldLayoutId id="2147484041" r:id="rId24"/>
    <p:sldLayoutId id="2147484042" r:id="rId25"/>
    <p:sldLayoutId id="2147484043" r:id="rId26"/>
    <p:sldLayoutId id="2147484044" r:id="rId27"/>
    <p:sldLayoutId id="2147484045" r:id="rId28"/>
    <p:sldLayoutId id="2147484046" r:id="rId29"/>
    <p:sldLayoutId id="2147484047" r:id="rId30"/>
    <p:sldLayoutId id="2147484048" r:id="rId31"/>
    <p:sldLayoutId id="2147484049" r:id="rId32"/>
    <p:sldLayoutId id="2147484050" r:id="rId33"/>
    <p:sldLayoutId id="2147484051" r:id="rId34"/>
    <p:sldLayoutId id="2147484052" r:id="rId35"/>
    <p:sldLayoutId id="2147484053" r:id="rId36"/>
    <p:sldLayoutId id="2147484054" r:id="rId37"/>
    <p:sldLayoutId id="2147484055" r:id="rId38"/>
    <p:sldLayoutId id="2147484056" r:id="rId39"/>
    <p:sldLayoutId id="2147484057" r:id="rId40"/>
    <p:sldLayoutId id="2147484058" r:id="rId41"/>
    <p:sldLayoutId id="2147484059" r:id="rId42"/>
    <p:sldLayoutId id="2147484060" r:id="rId43"/>
    <p:sldLayoutId id="2147484061" r:id="rId44"/>
    <p:sldLayoutId id="2147484062" r:id="rId45"/>
    <p:sldLayoutId id="2147484063" r:id="rId46"/>
    <p:sldLayoutId id="2147484064" r:id="rId47"/>
    <p:sldLayoutId id="2147484065" r:id="rId48"/>
    <p:sldLayoutId id="2147484066" r:id="rId49"/>
    <p:sldLayoutId id="2147484067" r:id="rId50"/>
    <p:sldLayoutId id="2147484068" r:id="rId51"/>
    <p:sldLayoutId id="2147484069" r:id="rId52"/>
    <p:sldLayoutId id="2147484070" r:id="rId53"/>
    <p:sldLayoutId id="2147484071" r:id="rId54"/>
    <p:sldLayoutId id="2147484072" r:id="rId55"/>
    <p:sldLayoutId id="2147484073" r:id="rId56"/>
    <p:sldLayoutId id="2147484074" r:id="rId57"/>
    <p:sldLayoutId id="2147484075" r:id="rId58"/>
    <p:sldLayoutId id="2147484076" r:id="rId59"/>
    <p:sldLayoutId id="2147484077" r:id="rId60"/>
    <p:sldLayoutId id="2147484078" r:id="rId61"/>
    <p:sldLayoutId id="2147484079" r:id="rId62"/>
    <p:sldLayoutId id="2147484080" r:id="rId63"/>
    <p:sldLayoutId id="2147484081" r:id="rId64"/>
    <p:sldLayoutId id="2147484082" r:id="rId65"/>
    <p:sldLayoutId id="2147484083" r:id="rId66"/>
    <p:sldLayoutId id="2147484084" r:id="rId67"/>
    <p:sldLayoutId id="2147484085" r:id="rId68"/>
    <p:sldLayoutId id="2147484086" r:id="rId69"/>
    <p:sldLayoutId id="2147484087" r:id="rId70"/>
    <p:sldLayoutId id="2147484088" r:id="rId71"/>
    <p:sldLayoutId id="2147484089" r:id="rId72"/>
    <p:sldLayoutId id="2147484090" r:id="rId73"/>
    <p:sldLayoutId id="2147484092" r:id="rId74"/>
  </p:sldLayoutIdLst>
  <p:timing>
    <p:tnLst>
      <p:par>
        <p:cTn id="1" dur="indefinite" restart="never" nodeType="tmRoot"/>
      </p:par>
    </p:tnLst>
  </p:timing>
  <p:hf hdr="0"/>
  <p:txStyles>
    <p:titleStyle>
      <a:lvl1pPr algn="l" rtl="0" eaLnBrk="0" fontAlgn="base" hangingPunct="0">
        <a:spcBef>
          <a:spcPct val="0"/>
        </a:spcBef>
        <a:spcAft>
          <a:spcPct val="0"/>
        </a:spcAft>
        <a:defRPr sz="2400" b="0" i="0" kern="1200">
          <a:solidFill>
            <a:schemeClr val="accent1"/>
          </a:solidFill>
          <a:latin typeface="Bodoni MT" panose="02070603080606020203" pitchFamily="18" charset="0"/>
          <a:ea typeface="ＭＳ Ｐゴシック" charset="0"/>
          <a:cs typeface="Bodoni MT" panose="02070603080606020203" pitchFamily="18" charset="0"/>
        </a:defRPr>
      </a:lvl1pPr>
      <a:lvl2pPr algn="l" rtl="0" eaLnBrk="0" fontAlgn="base" hangingPunct="0">
        <a:spcBef>
          <a:spcPct val="0"/>
        </a:spcBef>
        <a:spcAft>
          <a:spcPct val="0"/>
        </a:spcAft>
        <a:defRPr sz="2800">
          <a:solidFill>
            <a:schemeClr val="bg1"/>
          </a:solidFill>
          <a:latin typeface="Arial" charset="0"/>
          <a:ea typeface="ＭＳ Ｐゴシック" charset="0"/>
          <a:cs typeface="Arial" charset="0"/>
        </a:defRPr>
      </a:lvl2pPr>
      <a:lvl3pPr algn="l" rtl="0" eaLnBrk="0" fontAlgn="base" hangingPunct="0">
        <a:spcBef>
          <a:spcPct val="0"/>
        </a:spcBef>
        <a:spcAft>
          <a:spcPct val="0"/>
        </a:spcAft>
        <a:defRPr sz="2800">
          <a:solidFill>
            <a:schemeClr val="bg1"/>
          </a:solidFill>
          <a:latin typeface="Arial" charset="0"/>
          <a:ea typeface="ＭＳ Ｐゴシック" charset="0"/>
          <a:cs typeface="Arial" charset="0"/>
        </a:defRPr>
      </a:lvl3pPr>
      <a:lvl4pPr algn="l" rtl="0" eaLnBrk="0" fontAlgn="base" hangingPunct="0">
        <a:spcBef>
          <a:spcPct val="0"/>
        </a:spcBef>
        <a:spcAft>
          <a:spcPct val="0"/>
        </a:spcAft>
        <a:defRPr sz="2800">
          <a:solidFill>
            <a:schemeClr val="bg1"/>
          </a:solidFill>
          <a:latin typeface="Arial" charset="0"/>
          <a:ea typeface="ＭＳ Ｐゴシック" charset="0"/>
          <a:cs typeface="Arial" charset="0"/>
        </a:defRPr>
      </a:lvl4pPr>
      <a:lvl5pPr algn="l" rtl="0" eaLnBrk="0" fontAlgn="base" hangingPunct="0">
        <a:spcBef>
          <a:spcPct val="0"/>
        </a:spcBef>
        <a:spcAft>
          <a:spcPct val="0"/>
        </a:spcAft>
        <a:defRPr sz="2800">
          <a:solidFill>
            <a:schemeClr val="bg1"/>
          </a:solidFill>
          <a:latin typeface="Arial" charset="0"/>
          <a:ea typeface="ＭＳ Ｐゴシック" charset="0"/>
          <a:cs typeface="Arial" charset="0"/>
        </a:defRPr>
      </a:lvl5pPr>
      <a:lvl6pPr marL="457200" algn="l" rtl="0" fontAlgn="base">
        <a:spcBef>
          <a:spcPct val="0"/>
        </a:spcBef>
        <a:spcAft>
          <a:spcPct val="0"/>
        </a:spcAft>
        <a:defRPr sz="2800">
          <a:solidFill>
            <a:schemeClr val="bg1"/>
          </a:solidFill>
          <a:latin typeface="Arial" charset="0"/>
          <a:cs typeface="Arial" charset="0"/>
        </a:defRPr>
      </a:lvl6pPr>
      <a:lvl7pPr marL="914400" algn="l" rtl="0" fontAlgn="base">
        <a:spcBef>
          <a:spcPct val="0"/>
        </a:spcBef>
        <a:spcAft>
          <a:spcPct val="0"/>
        </a:spcAft>
        <a:defRPr sz="2800">
          <a:solidFill>
            <a:schemeClr val="bg1"/>
          </a:solidFill>
          <a:latin typeface="Arial" charset="0"/>
          <a:cs typeface="Arial" charset="0"/>
        </a:defRPr>
      </a:lvl7pPr>
      <a:lvl8pPr marL="1371600" algn="l" rtl="0" fontAlgn="base">
        <a:spcBef>
          <a:spcPct val="0"/>
        </a:spcBef>
        <a:spcAft>
          <a:spcPct val="0"/>
        </a:spcAft>
        <a:defRPr sz="2800">
          <a:solidFill>
            <a:schemeClr val="bg1"/>
          </a:solidFill>
          <a:latin typeface="Arial" charset="0"/>
          <a:cs typeface="Arial" charset="0"/>
        </a:defRPr>
      </a:lvl8pPr>
      <a:lvl9pPr marL="1828800" algn="l" rtl="0" fontAlgn="base">
        <a:spcBef>
          <a:spcPct val="0"/>
        </a:spcBef>
        <a:spcAft>
          <a:spcPct val="0"/>
        </a:spcAft>
        <a:defRPr sz="2800">
          <a:solidFill>
            <a:schemeClr val="bg1"/>
          </a:solidFill>
          <a:latin typeface="Arial" charset="0"/>
          <a:cs typeface="Arial" charset="0"/>
        </a:defRPr>
      </a:lvl9pPr>
    </p:titleStyle>
    <p:bodyStyle>
      <a:lvl1pPr marL="0" indent="0" algn="l" rtl="0" eaLnBrk="0" fontAlgn="base" hangingPunct="0">
        <a:lnSpc>
          <a:spcPct val="100000"/>
        </a:lnSpc>
        <a:spcBef>
          <a:spcPts val="0"/>
        </a:spcBef>
        <a:spcAft>
          <a:spcPts val="1200"/>
        </a:spcAft>
        <a:buClrTx/>
        <a:buFontTx/>
        <a:buNone/>
        <a:defRPr lang="en-US" sz="2000" kern="1200" smtClean="0">
          <a:solidFill>
            <a:srgbClr val="58595B"/>
          </a:solidFill>
          <a:latin typeface="Franklin Gothic Book"/>
          <a:ea typeface="ＭＳ Ｐゴシック" charset="0"/>
          <a:cs typeface="Franklin Gothic Book"/>
        </a:defRPr>
      </a:lvl1pPr>
      <a:lvl2pPr marL="179388" marR="0" indent="-179388" algn="l" defTabSz="914400" rtl="0" eaLnBrk="0" fontAlgn="base" latinLnBrk="0" hangingPunct="0">
        <a:lnSpc>
          <a:spcPct val="100000"/>
        </a:lnSpc>
        <a:spcBef>
          <a:spcPts val="0"/>
        </a:spcBef>
        <a:spcAft>
          <a:spcPts val="1200"/>
        </a:spcAft>
        <a:buClr>
          <a:srgbClr val="00539B"/>
        </a:buClr>
        <a:buSzTx/>
        <a:buFont typeface="Arial" charset="0"/>
        <a:buChar char="•"/>
        <a:tabLst/>
        <a:defRPr lang="en-US" sz="2000" kern="1200" smtClean="0">
          <a:solidFill>
            <a:srgbClr val="58595B"/>
          </a:solidFill>
          <a:latin typeface="Franklin Gothic Book"/>
          <a:ea typeface="Franklin Gothic Book"/>
          <a:cs typeface="Franklin Gothic Book"/>
        </a:defRPr>
      </a:lvl2pPr>
      <a:lvl3pPr marL="360000" marR="0" indent="-180000" algn="l" defTabSz="914400" rtl="0" eaLnBrk="0" fontAlgn="base" latinLnBrk="0" hangingPunct="0">
        <a:lnSpc>
          <a:spcPct val="100000"/>
        </a:lnSpc>
        <a:spcBef>
          <a:spcPts val="0"/>
        </a:spcBef>
        <a:spcAft>
          <a:spcPts val="1200"/>
        </a:spcAft>
        <a:buClrTx/>
        <a:buSzTx/>
        <a:buFont typeface="Arial"/>
        <a:buChar char="•"/>
        <a:tabLst/>
        <a:defRPr lang="en-US" sz="2000" kern="1200" smtClean="0">
          <a:solidFill>
            <a:srgbClr val="58595B"/>
          </a:solidFill>
          <a:latin typeface="Franklin Gothic Book"/>
          <a:ea typeface="Franklin Gothic Book"/>
          <a:cs typeface="Franklin Gothic Book"/>
        </a:defRPr>
      </a:lvl3pPr>
      <a:lvl4pPr marL="540000" marR="0" indent="-180000" algn="l" defTabSz="914400" rtl="0" eaLnBrk="0" fontAlgn="base" latinLnBrk="0" hangingPunct="0">
        <a:lnSpc>
          <a:spcPct val="100000"/>
        </a:lnSpc>
        <a:spcBef>
          <a:spcPts val="0"/>
        </a:spcBef>
        <a:spcAft>
          <a:spcPts val="1200"/>
        </a:spcAft>
        <a:buClrTx/>
        <a:buSzTx/>
        <a:buFont typeface="Arial" panose="020B0604020202020204" pitchFamily="34" charset="0"/>
        <a:buChar char="‒"/>
        <a:tabLst/>
        <a:defRPr lang="en-US" sz="2000" kern="1200" baseline="0" smtClean="0">
          <a:solidFill>
            <a:srgbClr val="58595B"/>
          </a:solidFill>
          <a:latin typeface="Franklin Gothic Book"/>
          <a:ea typeface="Franklin Gothic Book"/>
          <a:cs typeface="Franklin Gothic Book"/>
        </a:defRPr>
      </a:lvl4pPr>
      <a:lvl5pPr marL="2057400" indent="0" algn="l" rtl="0" eaLnBrk="0" fontAlgn="base" hangingPunct="0">
        <a:lnSpc>
          <a:spcPct val="100000"/>
        </a:lnSpc>
        <a:spcBef>
          <a:spcPts val="0"/>
        </a:spcBef>
        <a:spcAft>
          <a:spcPts val="1200"/>
        </a:spcAft>
        <a:buFont typeface="Arial" charset="0"/>
        <a:buNone/>
        <a:defRPr sz="1200" kern="1200">
          <a:solidFill>
            <a:srgbClr val="929395"/>
          </a:solidFill>
          <a:latin typeface="Arial" pitchFamily="34" charset="0"/>
          <a:ea typeface="Arial" charset="0"/>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62.xml"/></Relationships>
</file>

<file path=ppt/slides/_rels/slide2.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2.xml"/><Relationship Id="rId1" Type="http://schemas.openxmlformats.org/officeDocument/2006/relationships/slideLayout" Target="../slideLayouts/slideLayout73.xml"/><Relationship Id="rId4" Type="http://schemas.openxmlformats.org/officeDocument/2006/relationships/chart" Target="../charts/chart2.xml"/></Relationships>
</file>

<file path=ppt/slides/_rels/slide3.xml.rels><?xml version="1.0" encoding="UTF-8" standalone="yes"?>
<Relationships xmlns="http://schemas.openxmlformats.org/package/2006/relationships"><Relationship Id="rId3" Type="http://schemas.openxmlformats.org/officeDocument/2006/relationships/image" Target="../media/image16.png"/><Relationship Id="rId7" Type="http://schemas.openxmlformats.org/officeDocument/2006/relationships/chart" Target="../charts/chart3.xml"/><Relationship Id="rId2" Type="http://schemas.openxmlformats.org/officeDocument/2006/relationships/notesSlide" Target="../notesSlides/notesSlide3.xml"/><Relationship Id="rId1" Type="http://schemas.openxmlformats.org/officeDocument/2006/relationships/slideLayout" Target="../slideLayouts/slideLayout76.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png"/></Relationships>
</file>

<file path=ppt/slides/_rels/slide4.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4.xml"/><Relationship Id="rId1" Type="http://schemas.openxmlformats.org/officeDocument/2006/relationships/slideLayout" Target="../slideLayouts/slideLayout75.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hyperlink" Target="http://www.google.co.uk/url?sa=i&amp;rct=j&amp;q=&amp;esrc=s&amp;source=images&amp;cd=&amp;cad=rja&amp;uact=8&amp;ved=0ahUKEwjvi_3Cs73SAhXGvRoKHZ3BD5AQjRwIBw&amp;url=http://astanatimes.com/2016/12/2016-ebrd-investment-in-kazakhstan-breaks-record-for-third-year/&amp;psig=AFQjCNHsc7yhrPkPijdEM9EVQ4wcXaIUEQ&amp;ust=1488735877707746" TargetMode="External"/><Relationship Id="rId2" Type="http://schemas.openxmlformats.org/officeDocument/2006/relationships/notesSlide" Target="../notesSlides/notesSlide8.xml"/><Relationship Id="rId1" Type="http://schemas.openxmlformats.org/officeDocument/2006/relationships/slideLayout" Target="../slideLayouts/slideLayout74.xml"/><Relationship Id="rId6" Type="http://schemas.openxmlformats.org/officeDocument/2006/relationships/hyperlink" Target="http://www.ebrd.com/" TargetMode="External"/><Relationship Id="rId5" Type="http://schemas.openxmlformats.org/officeDocument/2006/relationships/hyperlink" Target="mailto:SitdikoA@ebrd.com" TargetMode="External"/><Relationship Id="rId4" Type="http://schemas.openxmlformats.org/officeDocument/2006/relationships/image" Target="../media/image21.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617847" y="5161776"/>
            <a:ext cx="7488195" cy="970743"/>
          </a:xfrm>
        </p:spPr>
        <p:txBody>
          <a:bodyPr>
            <a:normAutofit/>
          </a:bodyPr>
          <a:lstStyle/>
          <a:p>
            <a:r>
              <a:rPr lang="ru-RU" dirty="0"/>
              <a:t>Инвестиции ЕБРР в возобновляемые источники энергии в </a:t>
            </a:r>
            <a:r>
              <a:rPr lang="ru-RU" dirty="0" smtClean="0"/>
              <a:t>Казахстане</a:t>
            </a:r>
            <a:endParaRPr lang="en-US" dirty="0"/>
          </a:p>
        </p:txBody>
      </p:sp>
    </p:spTree>
    <p:extLst>
      <p:ext uri="{BB962C8B-B14F-4D97-AF65-F5344CB8AC3E}">
        <p14:creationId xmlns:p14="http://schemas.microsoft.com/office/powerpoint/2010/main" val="248462819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 Placeholder 13"/>
          <p:cNvSpPr>
            <a:spLocks noGrp="1"/>
          </p:cNvSpPr>
          <p:nvPr>
            <p:ph type="body" sz="quarter" idx="16"/>
          </p:nvPr>
        </p:nvSpPr>
        <p:spPr>
          <a:xfrm>
            <a:off x="501617" y="1189052"/>
            <a:ext cx="3827315" cy="5051794"/>
          </a:xfrm>
        </p:spPr>
        <p:txBody>
          <a:bodyPr>
            <a:noAutofit/>
          </a:bodyPr>
          <a:lstStyle/>
          <a:p>
            <a:pPr marL="285750" indent="-285750">
              <a:buClr>
                <a:schemeClr val="accent1"/>
              </a:buClr>
              <a:buFont typeface="Wingdings" panose="05000000000000000000" pitchFamily="2" charset="2"/>
              <a:buChar char="§"/>
            </a:pPr>
            <a:r>
              <a:rPr lang="ru-RU" sz="1200" dirty="0">
                <a:latin typeface="Franklin Gothic Book" panose="020B0503020102020204" pitchFamily="34" charset="0"/>
              </a:rPr>
              <a:t>ЕБРР является обладателем </a:t>
            </a:r>
            <a:r>
              <a:rPr lang="ru-RU" sz="1200" b="1" dirty="0" smtClean="0">
                <a:solidFill>
                  <a:srgbClr val="D77700"/>
                </a:solidFill>
                <a:latin typeface="Franklin Gothic Book" panose="020B0503020102020204" pitchFamily="34" charset="0"/>
              </a:rPr>
              <a:t>ААА</a:t>
            </a:r>
            <a:r>
              <a:rPr lang="en-US" sz="1200" b="1" dirty="0" smtClean="0">
                <a:solidFill>
                  <a:srgbClr val="D77700"/>
                </a:solidFill>
                <a:latin typeface="Franklin Gothic Book" panose="020B0503020102020204" pitchFamily="34" charset="0"/>
              </a:rPr>
              <a:t>/Aaa</a:t>
            </a:r>
            <a:r>
              <a:rPr lang="ru-RU" sz="1200" b="1" dirty="0" smtClean="0">
                <a:solidFill>
                  <a:srgbClr val="D77700"/>
                </a:solidFill>
                <a:latin typeface="Franklin Gothic Book" panose="020B0503020102020204" pitchFamily="34" charset="0"/>
              </a:rPr>
              <a:t> </a:t>
            </a:r>
            <a:r>
              <a:rPr lang="ru-RU" sz="1200" dirty="0">
                <a:latin typeface="Franklin Gothic Book" panose="020B0503020102020204" pitchFamily="34" charset="0"/>
              </a:rPr>
              <a:t>рейтинга</a:t>
            </a:r>
            <a:r>
              <a:rPr lang="en-US" sz="1200" b="1" dirty="0">
                <a:solidFill>
                  <a:srgbClr val="D77700"/>
                </a:solidFill>
                <a:latin typeface="Franklin Gothic Book" panose="020B0503020102020204" pitchFamily="34" charset="0"/>
              </a:rPr>
              <a:t> </a:t>
            </a:r>
            <a:r>
              <a:rPr lang="ru-RU" sz="1200" dirty="0">
                <a:latin typeface="Franklin Gothic Book" panose="020B0503020102020204" pitchFamily="34" charset="0"/>
              </a:rPr>
              <a:t>всех трех основных рейтинговых агентств</a:t>
            </a:r>
            <a:r>
              <a:rPr lang="en-US" sz="1200" dirty="0">
                <a:latin typeface="Franklin Gothic Book" panose="020B0503020102020204" pitchFamily="34" charset="0"/>
              </a:rPr>
              <a:t> (S&amp;P, </a:t>
            </a:r>
            <a:r>
              <a:rPr lang="en-US" sz="1200" dirty="0" smtClean="0">
                <a:latin typeface="Franklin Gothic Book" panose="020B0503020102020204" pitchFamily="34" charset="0"/>
              </a:rPr>
              <a:t>Moody’s </a:t>
            </a:r>
            <a:r>
              <a:rPr lang="ru-RU" sz="1200" dirty="0">
                <a:latin typeface="Franklin Gothic Book" panose="020B0503020102020204" pitchFamily="34" charset="0"/>
              </a:rPr>
              <a:t>и</a:t>
            </a:r>
            <a:r>
              <a:rPr lang="en-US" sz="1200" dirty="0">
                <a:latin typeface="Franklin Gothic Book" panose="020B0503020102020204" pitchFamily="34" charset="0"/>
              </a:rPr>
              <a:t> Fitch</a:t>
            </a:r>
            <a:r>
              <a:rPr lang="en-US" sz="1200" dirty="0" smtClean="0">
                <a:latin typeface="Franklin Gothic Book" panose="020B0503020102020204" pitchFamily="34" charset="0"/>
              </a:rPr>
              <a:t>).</a:t>
            </a:r>
          </a:p>
          <a:p>
            <a:pPr marL="285750" indent="-285750">
              <a:buClr>
                <a:schemeClr val="accent1"/>
              </a:buClr>
              <a:buFont typeface="Wingdings" panose="05000000000000000000" pitchFamily="2" charset="2"/>
              <a:buChar char="§"/>
            </a:pPr>
            <a:r>
              <a:rPr lang="ru-RU" sz="1200" dirty="0">
                <a:latin typeface="Franklin Gothic Book" panose="020B0503020102020204" pitchFamily="34" charset="0"/>
              </a:rPr>
              <a:t>Собственный капитал составляет</a:t>
            </a:r>
            <a:r>
              <a:rPr lang="en-GB" sz="1200" dirty="0">
                <a:latin typeface="Franklin Gothic Book" panose="020B0503020102020204" pitchFamily="34" charset="0"/>
              </a:rPr>
              <a:t> </a:t>
            </a:r>
            <a:r>
              <a:rPr lang="en-GB" sz="1200" b="1" dirty="0">
                <a:solidFill>
                  <a:srgbClr val="D77700"/>
                </a:solidFill>
                <a:latin typeface="Franklin Gothic Book" panose="020B0503020102020204" pitchFamily="34" charset="0"/>
              </a:rPr>
              <a:t>30</a:t>
            </a:r>
            <a:r>
              <a:rPr lang="ru-RU" sz="1200" b="1" dirty="0">
                <a:solidFill>
                  <a:srgbClr val="D77700"/>
                </a:solidFill>
                <a:latin typeface="Franklin Gothic Book" panose="020B0503020102020204" pitchFamily="34" charset="0"/>
              </a:rPr>
              <a:t> млрд. </a:t>
            </a:r>
            <a:r>
              <a:rPr lang="ru-RU" sz="1200" b="1" dirty="0" smtClean="0">
                <a:solidFill>
                  <a:srgbClr val="D77700"/>
                </a:solidFill>
                <a:latin typeface="Franklin Gothic Book" panose="020B0503020102020204" pitchFamily="34" charset="0"/>
              </a:rPr>
              <a:t>евро</a:t>
            </a:r>
            <a:r>
              <a:rPr lang="en-GB" sz="1200" b="1" dirty="0">
                <a:solidFill>
                  <a:srgbClr val="D77700"/>
                </a:solidFill>
                <a:latin typeface="Franklin Gothic Book" panose="020B0503020102020204" pitchFamily="34" charset="0"/>
              </a:rPr>
              <a:t>.</a:t>
            </a:r>
          </a:p>
          <a:p>
            <a:pPr marL="285750" indent="-285750">
              <a:buClr>
                <a:schemeClr val="accent1"/>
              </a:buClr>
              <a:buFont typeface="Wingdings" panose="05000000000000000000" pitchFamily="2" charset="2"/>
              <a:buChar char="§"/>
            </a:pPr>
            <a:r>
              <a:rPr lang="ru-RU" sz="1200" dirty="0" smtClean="0">
                <a:latin typeface="Franklin Gothic Book" panose="020B0503020102020204" pitchFamily="34" charset="0"/>
              </a:rPr>
              <a:t>В</a:t>
            </a:r>
            <a:r>
              <a:rPr lang="en-GB" sz="1200" dirty="0" smtClean="0">
                <a:latin typeface="Franklin Gothic Book" panose="020B0503020102020204" pitchFamily="34" charset="0"/>
              </a:rPr>
              <a:t> </a:t>
            </a:r>
            <a:r>
              <a:rPr lang="en-GB" sz="1200" b="1" dirty="0" smtClean="0">
                <a:solidFill>
                  <a:srgbClr val="D77700"/>
                </a:solidFill>
                <a:latin typeface="Franklin Gothic Book" panose="020B0503020102020204" pitchFamily="34" charset="0"/>
              </a:rPr>
              <a:t>38 </a:t>
            </a:r>
            <a:r>
              <a:rPr lang="ru-RU" sz="1200" dirty="0" smtClean="0">
                <a:latin typeface="Franklin Gothic Book" panose="020B0503020102020204" pitchFamily="34" charset="0"/>
              </a:rPr>
              <a:t>экономиках от Центральной Европы до Центральной Азии, ЕБРР поддерживает</a:t>
            </a:r>
            <a:r>
              <a:rPr lang="en-GB" sz="1200" dirty="0" smtClean="0">
                <a:latin typeface="Franklin Gothic Book" panose="020B0503020102020204" pitchFamily="34" charset="0"/>
              </a:rPr>
              <a:t>:</a:t>
            </a:r>
          </a:p>
          <a:p>
            <a:pPr marL="645750" lvl="2" indent="-285750">
              <a:buClr>
                <a:schemeClr val="accent1"/>
              </a:buClr>
              <a:buFont typeface="Wingdings" panose="05000000000000000000" pitchFamily="2" charset="2"/>
              <a:buChar char="§"/>
            </a:pPr>
            <a:r>
              <a:rPr lang="ru-RU" sz="1200" b="1" dirty="0" smtClean="0">
                <a:latin typeface="Franklin Gothic Book" panose="020B0503020102020204" pitchFamily="34" charset="0"/>
              </a:rPr>
              <a:t>Содействие переходу</a:t>
            </a:r>
            <a:r>
              <a:rPr lang="ru-RU" sz="1200" dirty="0" smtClean="0">
                <a:latin typeface="Franklin Gothic Book" panose="020B0503020102020204" pitchFamily="34" charset="0"/>
              </a:rPr>
              <a:t> </a:t>
            </a:r>
            <a:r>
              <a:rPr lang="ru-RU" sz="1200" dirty="0">
                <a:latin typeface="Franklin Gothic Book" panose="020B0503020102020204" pitchFamily="34" charset="0"/>
              </a:rPr>
              <a:t>к рыночной экономике</a:t>
            </a:r>
            <a:endParaRPr lang="en-GB" sz="1200" dirty="0" smtClean="0">
              <a:latin typeface="Franklin Gothic Book" panose="020B0503020102020204" pitchFamily="34" charset="0"/>
            </a:endParaRPr>
          </a:p>
          <a:p>
            <a:pPr marL="645750" lvl="2" indent="-285750">
              <a:buClr>
                <a:schemeClr val="accent1"/>
              </a:buClr>
              <a:buFont typeface="Wingdings" panose="05000000000000000000" pitchFamily="2" charset="2"/>
              <a:buChar char="§"/>
            </a:pPr>
            <a:r>
              <a:rPr lang="ru-RU" sz="1200" b="1" dirty="0" smtClean="0">
                <a:latin typeface="Franklin Gothic Book" panose="020B0503020102020204" pitchFamily="34" charset="0"/>
              </a:rPr>
              <a:t>Привлечение</a:t>
            </a:r>
            <a:r>
              <a:rPr lang="ru-RU" sz="1200" dirty="0" smtClean="0">
                <a:latin typeface="Franklin Gothic Book" panose="020B0503020102020204" pitchFamily="34" charset="0"/>
              </a:rPr>
              <a:t> </a:t>
            </a:r>
            <a:r>
              <a:rPr lang="ru-RU" sz="1200" b="1" dirty="0" smtClean="0">
                <a:latin typeface="Franklin Gothic Book" panose="020B0503020102020204" pitchFamily="34" charset="0"/>
              </a:rPr>
              <a:t>прямых иностранных инвестиций</a:t>
            </a:r>
            <a:endParaRPr lang="en-GB" sz="1200" b="1" dirty="0">
              <a:latin typeface="Franklin Gothic Book" panose="020B0503020102020204" pitchFamily="34" charset="0"/>
            </a:endParaRPr>
          </a:p>
          <a:p>
            <a:pPr marL="645750" lvl="2" indent="-285750">
              <a:buClr>
                <a:schemeClr val="accent1"/>
              </a:buClr>
              <a:buFont typeface="Wingdings" panose="05000000000000000000" pitchFamily="2" charset="2"/>
              <a:buChar char="§"/>
            </a:pPr>
            <a:r>
              <a:rPr lang="ru-RU" sz="1200" b="1" dirty="0" smtClean="0">
                <a:latin typeface="Franklin Gothic Book" panose="020B0503020102020204" pitchFamily="34" charset="0"/>
              </a:rPr>
              <a:t>Улучшение </a:t>
            </a:r>
            <a:r>
              <a:rPr lang="ru-RU" sz="1200" dirty="0" smtClean="0">
                <a:latin typeface="Franklin Gothic Book" panose="020B0503020102020204" pitchFamily="34" charset="0"/>
              </a:rPr>
              <a:t>качества жизни людей через совершенствование муниципальных услуг </a:t>
            </a:r>
            <a:endParaRPr lang="en-GB" sz="1200" dirty="0">
              <a:latin typeface="Franklin Gothic Book" panose="020B0503020102020204" pitchFamily="34" charset="0"/>
            </a:endParaRPr>
          </a:p>
          <a:p>
            <a:pPr marL="645750" lvl="2" indent="-285750">
              <a:buClr>
                <a:schemeClr val="accent1"/>
              </a:buClr>
              <a:buFont typeface="Wingdings" panose="05000000000000000000" pitchFamily="2" charset="2"/>
              <a:buChar char="§"/>
            </a:pPr>
            <a:r>
              <a:rPr lang="ru-RU" sz="1200" dirty="0" smtClean="0">
                <a:latin typeface="Franklin Gothic Book" panose="020B0503020102020204" pitchFamily="34" charset="0"/>
              </a:rPr>
              <a:t>Экологически обоснованное и </a:t>
            </a:r>
            <a:r>
              <a:rPr lang="ru-RU" sz="1200" b="1" dirty="0" smtClean="0">
                <a:latin typeface="Franklin Gothic Book" panose="020B0503020102020204" pitchFamily="34" charset="0"/>
              </a:rPr>
              <a:t>устойчивое развитие</a:t>
            </a:r>
            <a:endParaRPr lang="ru-RU" sz="1200" b="1" dirty="0">
              <a:latin typeface="Franklin Gothic Book" panose="020B0503020102020204" pitchFamily="34" charset="0"/>
            </a:endParaRPr>
          </a:p>
          <a:p>
            <a:pPr marL="285750" indent="-285750">
              <a:buClr>
                <a:schemeClr val="accent1"/>
              </a:buClr>
              <a:buFont typeface="Wingdings" panose="05000000000000000000" pitchFamily="2" charset="2"/>
              <a:buChar char="§"/>
            </a:pPr>
            <a:r>
              <a:rPr lang="ru-RU" sz="1200" dirty="0" smtClean="0">
                <a:latin typeface="Franklin Gothic Book" panose="020B0503020102020204" pitchFamily="34" charset="0"/>
              </a:rPr>
              <a:t>С 1991 г. ЕБРР инвестировал </a:t>
            </a:r>
            <a:r>
              <a:rPr lang="ru-RU" sz="1200" b="1" dirty="0" smtClean="0">
                <a:solidFill>
                  <a:srgbClr val="D77700"/>
                </a:solidFill>
                <a:latin typeface="Franklin Gothic Book" panose="020B0503020102020204" pitchFamily="34" charset="0"/>
              </a:rPr>
              <a:t>более 1</a:t>
            </a:r>
            <a:r>
              <a:rPr lang="en-GB" sz="1200" b="1" dirty="0" smtClean="0">
                <a:solidFill>
                  <a:srgbClr val="D77700"/>
                </a:solidFill>
                <a:latin typeface="Franklin Gothic Book" panose="020B0503020102020204" pitchFamily="34" charset="0"/>
              </a:rPr>
              <a:t>47</a:t>
            </a:r>
            <a:r>
              <a:rPr lang="ru-RU" sz="1200" b="1" dirty="0" smtClean="0">
                <a:solidFill>
                  <a:srgbClr val="D77700"/>
                </a:solidFill>
                <a:latin typeface="Franklin Gothic Book" panose="020B0503020102020204" pitchFamily="34" charset="0"/>
              </a:rPr>
              <a:t> млрд. евро</a:t>
            </a:r>
            <a:r>
              <a:rPr lang="en-GB" sz="1200" b="1" dirty="0" smtClean="0">
                <a:solidFill>
                  <a:srgbClr val="D77700"/>
                </a:solidFill>
                <a:latin typeface="Franklin Gothic Book" panose="020B0503020102020204" pitchFamily="34" charset="0"/>
              </a:rPr>
              <a:t> </a:t>
            </a:r>
            <a:r>
              <a:rPr lang="ru-RU" sz="1200" dirty="0" smtClean="0">
                <a:latin typeface="Franklin Gothic Book" panose="020B0503020102020204" pitchFamily="34" charset="0"/>
              </a:rPr>
              <a:t>в более </a:t>
            </a:r>
            <a:r>
              <a:rPr lang="en-US" sz="1200" dirty="0" smtClean="0">
                <a:latin typeface="Franklin Gothic Book" panose="020B0503020102020204" pitchFamily="34" charset="0"/>
              </a:rPr>
              <a:t>5,860 </a:t>
            </a:r>
            <a:r>
              <a:rPr lang="ru-RU" sz="1200" dirty="0" smtClean="0">
                <a:latin typeface="Franklin Gothic Book" panose="020B0503020102020204" pitchFamily="34" charset="0"/>
              </a:rPr>
              <a:t>проектов.</a:t>
            </a:r>
            <a:endParaRPr lang="en-US" sz="1200" dirty="0" smtClean="0">
              <a:latin typeface="Franklin Gothic Book" panose="020B0503020102020204" pitchFamily="34" charset="0"/>
            </a:endParaRPr>
          </a:p>
          <a:p>
            <a:pPr marL="285750" indent="-285750">
              <a:buClr>
                <a:schemeClr val="accent1"/>
              </a:buClr>
              <a:buFont typeface="Wingdings" panose="05000000000000000000" pitchFamily="2" charset="2"/>
              <a:buChar char="§"/>
            </a:pPr>
            <a:r>
              <a:rPr lang="ru-RU" sz="1200" dirty="0" smtClean="0">
                <a:latin typeface="Franklin Gothic Book" panose="020B0503020102020204" pitchFamily="34" charset="0"/>
              </a:rPr>
              <a:t>Акционерами ЕБРР являются </a:t>
            </a:r>
            <a:r>
              <a:rPr lang="en-GB" sz="1200" b="1" dirty="0" smtClean="0">
                <a:solidFill>
                  <a:srgbClr val="D77700"/>
                </a:solidFill>
                <a:latin typeface="Franklin Gothic Book" panose="020B0503020102020204" pitchFamily="34" charset="0"/>
              </a:rPr>
              <a:t>6</a:t>
            </a:r>
            <a:r>
              <a:rPr lang="ru-RU" sz="1200" b="1" dirty="0" smtClean="0">
                <a:solidFill>
                  <a:srgbClr val="D77700"/>
                </a:solidFill>
                <a:latin typeface="Franklin Gothic Book" panose="020B0503020102020204" pitchFamily="34" charset="0"/>
              </a:rPr>
              <a:t>9</a:t>
            </a:r>
            <a:r>
              <a:rPr lang="en-GB" sz="1200" dirty="0" smtClean="0">
                <a:solidFill>
                  <a:srgbClr val="D77700"/>
                </a:solidFill>
                <a:latin typeface="Franklin Gothic Book" panose="020B0503020102020204" pitchFamily="34" charset="0"/>
              </a:rPr>
              <a:t> </a:t>
            </a:r>
            <a:r>
              <a:rPr lang="ru-RU" sz="1200" dirty="0">
                <a:latin typeface="Franklin Gothic Book" panose="020B0503020102020204" pitchFamily="34" charset="0"/>
              </a:rPr>
              <a:t>стран-участников и два межправительственных </a:t>
            </a:r>
            <a:r>
              <a:rPr lang="ru-RU" sz="1200" dirty="0" smtClean="0">
                <a:latin typeface="Franklin Gothic Book" panose="020B0503020102020204" pitchFamily="34" charset="0"/>
              </a:rPr>
              <a:t>института.</a:t>
            </a:r>
          </a:p>
          <a:p>
            <a:pPr marL="285750" indent="-285750">
              <a:buClr>
                <a:schemeClr val="accent1"/>
              </a:buClr>
              <a:buFont typeface="Wingdings" panose="05000000000000000000" pitchFamily="2" charset="2"/>
              <a:buChar char="§"/>
            </a:pPr>
            <a:r>
              <a:rPr lang="ru-RU" sz="1200" dirty="0">
                <a:latin typeface="Franklin Gothic Book" panose="020B0503020102020204" pitchFamily="34" charset="0"/>
              </a:rPr>
              <a:t>В </a:t>
            </a:r>
            <a:r>
              <a:rPr lang="ru-RU" sz="1200" dirty="0" smtClean="0">
                <a:latin typeface="Franklin Gothic Book" panose="020B0503020102020204" pitchFamily="34" charset="0"/>
              </a:rPr>
              <a:t>2017 </a:t>
            </a:r>
            <a:r>
              <a:rPr lang="ru-RU" sz="1200" dirty="0">
                <a:latin typeface="Franklin Gothic Book" panose="020B0503020102020204" pitchFamily="34" charset="0"/>
              </a:rPr>
              <a:t>году Китай стал акционером банка</a:t>
            </a:r>
            <a:r>
              <a:rPr lang="ru-RU" sz="1200" dirty="0" smtClean="0">
                <a:latin typeface="Franklin Gothic Book" panose="020B0503020102020204" pitchFamily="34" charset="0"/>
              </a:rPr>
              <a:t>.</a:t>
            </a:r>
            <a:endParaRPr lang="ru-RU" sz="1200" dirty="0">
              <a:latin typeface="Franklin Gothic Book" panose="020B0503020102020204" pitchFamily="34" charset="0"/>
            </a:endParaRPr>
          </a:p>
          <a:p>
            <a:pPr marL="285750" indent="-285750">
              <a:buClr>
                <a:schemeClr val="accent1"/>
              </a:buClr>
              <a:buFont typeface="Wingdings" panose="05000000000000000000" pitchFamily="2" charset="2"/>
              <a:buChar char="§"/>
            </a:pPr>
            <a:r>
              <a:rPr lang="ru-RU" sz="1200" dirty="0" smtClean="0">
                <a:latin typeface="Franklin Gothic Book" panose="020B0503020102020204" pitchFamily="34" charset="0"/>
              </a:rPr>
              <a:t>В 2018 году Индия стала акционером банка</a:t>
            </a:r>
            <a:r>
              <a:rPr lang="en-US" sz="1200" dirty="0">
                <a:latin typeface="Franklin Gothic Book" panose="020B0503020102020204" pitchFamily="34" charset="0"/>
              </a:rPr>
              <a:t>.</a:t>
            </a:r>
          </a:p>
        </p:txBody>
      </p:sp>
      <p:grpSp>
        <p:nvGrpSpPr>
          <p:cNvPr id="18" name="Group 17"/>
          <p:cNvGrpSpPr/>
          <p:nvPr/>
        </p:nvGrpSpPr>
        <p:grpSpPr>
          <a:xfrm>
            <a:off x="-760444" y="36086"/>
            <a:ext cx="9902857" cy="7638450"/>
            <a:chOff x="-903288" y="0"/>
            <a:chExt cx="9902857" cy="7638450"/>
          </a:xfrm>
        </p:grpSpPr>
        <p:cxnSp>
          <p:nvCxnSpPr>
            <p:cNvPr id="19" name="Straight Connector 18"/>
            <p:cNvCxnSpPr/>
            <p:nvPr userDrawn="1"/>
          </p:nvCxnSpPr>
          <p:spPr bwMode="auto">
            <a:xfrm>
              <a:off x="-903288" y="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bwMode="auto">
            <a:xfrm>
              <a:off x="-903288" y="360363"/>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userDrawn="1"/>
          </p:nvCxnSpPr>
          <p:spPr bwMode="auto">
            <a:xfrm>
              <a:off x="-903288" y="719138"/>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userDrawn="1"/>
          </p:nvCxnSpPr>
          <p:spPr bwMode="auto">
            <a:xfrm>
              <a:off x="-903288" y="107950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userDrawn="1"/>
          </p:nvCxnSpPr>
          <p:spPr bwMode="auto">
            <a:xfrm>
              <a:off x="-903288" y="1439863"/>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userDrawn="1"/>
          </p:nvCxnSpPr>
          <p:spPr bwMode="auto">
            <a:xfrm>
              <a:off x="-903288" y="1800225"/>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userDrawn="1"/>
          </p:nvCxnSpPr>
          <p:spPr bwMode="auto">
            <a:xfrm>
              <a:off x="-903288" y="2160588"/>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userDrawn="1"/>
          </p:nvCxnSpPr>
          <p:spPr bwMode="auto">
            <a:xfrm>
              <a:off x="-903288" y="252095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userDrawn="1"/>
          </p:nvCxnSpPr>
          <p:spPr bwMode="auto">
            <a:xfrm>
              <a:off x="-903288" y="2879725"/>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userDrawn="1"/>
          </p:nvCxnSpPr>
          <p:spPr bwMode="auto">
            <a:xfrm>
              <a:off x="-903288" y="3240088"/>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userDrawn="1"/>
          </p:nvCxnSpPr>
          <p:spPr bwMode="auto">
            <a:xfrm>
              <a:off x="-903288" y="360045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userDrawn="1"/>
          </p:nvCxnSpPr>
          <p:spPr bwMode="auto">
            <a:xfrm>
              <a:off x="-903288" y="3960813"/>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userDrawn="1"/>
          </p:nvCxnSpPr>
          <p:spPr bwMode="auto">
            <a:xfrm>
              <a:off x="-903288" y="4319588"/>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userDrawn="1"/>
          </p:nvCxnSpPr>
          <p:spPr bwMode="auto">
            <a:xfrm>
              <a:off x="-903288" y="467995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userDrawn="1"/>
          </p:nvCxnSpPr>
          <p:spPr bwMode="auto">
            <a:xfrm>
              <a:off x="-903288" y="5040313"/>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userDrawn="1"/>
          </p:nvCxnSpPr>
          <p:spPr bwMode="auto">
            <a:xfrm rot="5400000">
              <a:off x="4679155"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userDrawn="1"/>
          </p:nvCxnSpPr>
          <p:spPr bwMode="auto">
            <a:xfrm rot="5400000">
              <a:off x="4318792"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userDrawn="1"/>
          </p:nvCxnSpPr>
          <p:spPr bwMode="auto">
            <a:xfrm rot="5400000">
              <a:off x="3960017"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userDrawn="1"/>
          </p:nvCxnSpPr>
          <p:spPr bwMode="auto">
            <a:xfrm rot="5400000">
              <a:off x="3598067"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userDrawn="1"/>
          </p:nvCxnSpPr>
          <p:spPr bwMode="auto">
            <a:xfrm rot="5400000">
              <a:off x="3239292"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userDrawn="1"/>
          </p:nvCxnSpPr>
          <p:spPr bwMode="auto">
            <a:xfrm rot="5400000">
              <a:off x="2878930"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userDrawn="1"/>
          </p:nvCxnSpPr>
          <p:spPr bwMode="auto">
            <a:xfrm rot="5400000">
              <a:off x="2518567"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userDrawn="1"/>
          </p:nvCxnSpPr>
          <p:spPr bwMode="auto">
            <a:xfrm rot="5400000">
              <a:off x="2158205"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userDrawn="1"/>
          </p:nvCxnSpPr>
          <p:spPr bwMode="auto">
            <a:xfrm rot="5400000">
              <a:off x="1799430"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userDrawn="1"/>
          </p:nvCxnSpPr>
          <p:spPr bwMode="auto">
            <a:xfrm rot="5400000">
              <a:off x="1439067"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userDrawn="1"/>
          </p:nvCxnSpPr>
          <p:spPr bwMode="auto">
            <a:xfrm rot="5400000">
              <a:off x="1078705"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userDrawn="1"/>
          </p:nvCxnSpPr>
          <p:spPr bwMode="auto">
            <a:xfrm rot="5400000">
              <a:off x="718342"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userDrawn="1"/>
          </p:nvCxnSpPr>
          <p:spPr bwMode="auto">
            <a:xfrm rot="5400000">
              <a:off x="359567"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7" name="Straight Connector 46"/>
            <p:cNvCxnSpPr/>
            <p:nvPr userDrawn="1"/>
          </p:nvCxnSpPr>
          <p:spPr bwMode="auto">
            <a:xfrm rot="5400000">
              <a:off x="-795"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userDrawn="1"/>
          </p:nvCxnSpPr>
          <p:spPr bwMode="auto">
            <a:xfrm rot="5400000">
              <a:off x="-361158"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userDrawn="1"/>
          </p:nvCxnSpPr>
          <p:spPr bwMode="auto">
            <a:xfrm rot="5400000">
              <a:off x="6839742"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userDrawn="1"/>
          </p:nvCxnSpPr>
          <p:spPr bwMode="auto">
            <a:xfrm rot="5400000">
              <a:off x="6479380"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userDrawn="1"/>
          </p:nvCxnSpPr>
          <p:spPr bwMode="auto">
            <a:xfrm rot="5400000">
              <a:off x="6119017"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52" name="Straight Connector 51"/>
            <p:cNvCxnSpPr/>
            <p:nvPr userDrawn="1"/>
          </p:nvCxnSpPr>
          <p:spPr bwMode="auto">
            <a:xfrm rot="5400000">
              <a:off x="5758655"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53" name="Straight Connector 52"/>
            <p:cNvCxnSpPr/>
            <p:nvPr userDrawn="1"/>
          </p:nvCxnSpPr>
          <p:spPr bwMode="auto">
            <a:xfrm rot="5400000">
              <a:off x="5398292"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54" name="Straight Connector 53"/>
            <p:cNvCxnSpPr/>
            <p:nvPr userDrawn="1"/>
          </p:nvCxnSpPr>
          <p:spPr bwMode="auto">
            <a:xfrm rot="5400000">
              <a:off x="5039517"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55" name="Straight Connector 54"/>
            <p:cNvCxnSpPr/>
            <p:nvPr userDrawn="1"/>
          </p:nvCxnSpPr>
          <p:spPr bwMode="auto">
            <a:xfrm rot="5400000">
              <a:off x="4679155"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userDrawn="1"/>
          </p:nvCxnSpPr>
          <p:spPr bwMode="auto">
            <a:xfrm rot="5400000">
              <a:off x="7200105"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57" name="Straight Connector 56"/>
            <p:cNvCxnSpPr/>
            <p:nvPr userDrawn="1"/>
          </p:nvCxnSpPr>
          <p:spPr bwMode="auto">
            <a:xfrm rot="5400000">
              <a:off x="7560467"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58" name="Straight Connector 57"/>
            <p:cNvCxnSpPr/>
            <p:nvPr userDrawn="1"/>
          </p:nvCxnSpPr>
          <p:spPr bwMode="auto">
            <a:xfrm rot="5400000">
              <a:off x="7920000"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59" name="Straight Connector 58"/>
            <p:cNvCxnSpPr/>
            <p:nvPr userDrawn="1"/>
          </p:nvCxnSpPr>
          <p:spPr bwMode="auto">
            <a:xfrm rot="5400000">
              <a:off x="8280000"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60" name="Straight Connector 59"/>
            <p:cNvCxnSpPr/>
            <p:nvPr userDrawn="1"/>
          </p:nvCxnSpPr>
          <p:spPr bwMode="auto">
            <a:xfrm rot="5400000">
              <a:off x="8640000"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61" name="Straight Connector 60"/>
            <p:cNvCxnSpPr/>
            <p:nvPr userDrawn="1"/>
          </p:nvCxnSpPr>
          <p:spPr bwMode="auto">
            <a:xfrm>
              <a:off x="-903288" y="540000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62" name="Straight Connector 61"/>
            <p:cNvCxnSpPr/>
            <p:nvPr userDrawn="1"/>
          </p:nvCxnSpPr>
          <p:spPr bwMode="auto">
            <a:xfrm>
              <a:off x="-903288" y="576000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63" name="Straight Connector 62"/>
            <p:cNvCxnSpPr/>
            <p:nvPr userDrawn="1"/>
          </p:nvCxnSpPr>
          <p:spPr bwMode="auto">
            <a:xfrm>
              <a:off x="-903288" y="612000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64" name="Straight Connector 63"/>
            <p:cNvCxnSpPr/>
            <p:nvPr userDrawn="1"/>
          </p:nvCxnSpPr>
          <p:spPr bwMode="auto">
            <a:xfrm>
              <a:off x="-903288" y="648000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65" name="Straight Connector 64"/>
            <p:cNvCxnSpPr/>
            <p:nvPr userDrawn="1"/>
          </p:nvCxnSpPr>
          <p:spPr bwMode="auto">
            <a:xfrm>
              <a:off x="-903288" y="684000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title"/>
          </p:nvPr>
        </p:nvSpPr>
        <p:spPr/>
        <p:txBody>
          <a:bodyPr/>
          <a:lstStyle/>
          <a:p>
            <a:r>
              <a:rPr lang="ru-RU" dirty="0" smtClean="0"/>
              <a:t>Кратко о ЕБРР</a:t>
            </a:r>
            <a:endParaRPr lang="en-GB" dirty="0"/>
          </a:p>
        </p:txBody>
      </p:sp>
      <p:sp>
        <p:nvSpPr>
          <p:cNvPr id="1614" name="Slide Number Placeholder 2"/>
          <p:cNvSpPr txBox="1">
            <a:spLocks/>
          </p:cNvSpPr>
          <p:nvPr/>
        </p:nvSpPr>
        <p:spPr>
          <a:xfrm>
            <a:off x="8279567" y="6480000"/>
            <a:ext cx="360002" cy="378000"/>
          </a:xfrm>
          <a:prstGeom prst="rect">
            <a:avLst/>
          </a:prstGeom>
        </p:spPr>
        <p:txBody>
          <a:bodyPr lIns="0" tIns="0" rIns="0" bIns="0" anchor="ctr"/>
          <a:lstStyle>
            <a:defPPr>
              <a:defRPr lang="en-GB"/>
            </a:defPPr>
            <a:lvl1pPr algn="r" rtl="0" fontAlgn="base">
              <a:spcBef>
                <a:spcPct val="0"/>
              </a:spcBef>
              <a:spcAft>
                <a:spcPct val="0"/>
              </a:spcAft>
              <a:defRPr sz="800" kern="1200">
                <a:solidFill>
                  <a:schemeClr val="accent1"/>
                </a:solidFill>
                <a:latin typeface="Franklin Gothic Book"/>
                <a:ea typeface="ＭＳ Ｐゴシック" charset="0"/>
                <a:cs typeface="Franklin Gothic Book"/>
              </a:defRPr>
            </a:lvl1pPr>
            <a:lvl2pPr marL="457200" algn="l" rtl="0" fontAlgn="base">
              <a:spcBef>
                <a:spcPct val="0"/>
              </a:spcBef>
              <a:spcAft>
                <a:spcPct val="0"/>
              </a:spcAft>
              <a:defRPr sz="1200" kern="1200">
                <a:solidFill>
                  <a:schemeClr val="bg1"/>
                </a:solidFill>
                <a:latin typeface="Arial" charset="0"/>
                <a:ea typeface="ＭＳ Ｐゴシック" charset="0"/>
                <a:cs typeface="Arial" charset="0"/>
              </a:defRPr>
            </a:lvl2pPr>
            <a:lvl3pPr marL="914400" algn="l" rtl="0" fontAlgn="base">
              <a:spcBef>
                <a:spcPct val="0"/>
              </a:spcBef>
              <a:spcAft>
                <a:spcPct val="0"/>
              </a:spcAft>
              <a:defRPr sz="1200" kern="1200">
                <a:solidFill>
                  <a:schemeClr val="bg1"/>
                </a:solidFill>
                <a:latin typeface="Arial" charset="0"/>
                <a:ea typeface="ＭＳ Ｐゴシック" charset="0"/>
                <a:cs typeface="Arial" charset="0"/>
              </a:defRPr>
            </a:lvl3pPr>
            <a:lvl4pPr marL="1371600" algn="l" rtl="0" fontAlgn="base">
              <a:spcBef>
                <a:spcPct val="0"/>
              </a:spcBef>
              <a:spcAft>
                <a:spcPct val="0"/>
              </a:spcAft>
              <a:defRPr sz="1200" kern="1200">
                <a:solidFill>
                  <a:schemeClr val="bg1"/>
                </a:solidFill>
                <a:latin typeface="Arial" charset="0"/>
                <a:ea typeface="ＭＳ Ｐゴシック" charset="0"/>
                <a:cs typeface="Arial" charset="0"/>
              </a:defRPr>
            </a:lvl4pPr>
            <a:lvl5pPr marL="1828800" algn="l" rtl="0" fontAlgn="base">
              <a:spcBef>
                <a:spcPct val="0"/>
              </a:spcBef>
              <a:spcAft>
                <a:spcPct val="0"/>
              </a:spcAft>
              <a:defRPr sz="1200" kern="1200">
                <a:solidFill>
                  <a:schemeClr val="bg1"/>
                </a:solidFill>
                <a:latin typeface="Arial" charset="0"/>
                <a:ea typeface="ＭＳ Ｐゴシック" charset="0"/>
                <a:cs typeface="Arial" charset="0"/>
              </a:defRPr>
            </a:lvl5pPr>
            <a:lvl6pPr marL="2286000" algn="l" defTabSz="457200" rtl="0" eaLnBrk="1" latinLnBrk="0" hangingPunct="1">
              <a:defRPr sz="1200" kern="1200">
                <a:solidFill>
                  <a:schemeClr val="bg1"/>
                </a:solidFill>
                <a:latin typeface="Arial" charset="0"/>
                <a:ea typeface="ＭＳ Ｐゴシック" charset="0"/>
                <a:cs typeface="Arial" charset="0"/>
              </a:defRPr>
            </a:lvl6pPr>
            <a:lvl7pPr marL="2743200" algn="l" defTabSz="457200" rtl="0" eaLnBrk="1" latinLnBrk="0" hangingPunct="1">
              <a:defRPr sz="1200" kern="1200">
                <a:solidFill>
                  <a:schemeClr val="bg1"/>
                </a:solidFill>
                <a:latin typeface="Arial" charset="0"/>
                <a:ea typeface="ＭＳ Ｐゴシック" charset="0"/>
                <a:cs typeface="Arial" charset="0"/>
              </a:defRPr>
            </a:lvl7pPr>
            <a:lvl8pPr marL="3200400" algn="l" defTabSz="457200" rtl="0" eaLnBrk="1" latinLnBrk="0" hangingPunct="1">
              <a:defRPr sz="1200" kern="1200">
                <a:solidFill>
                  <a:schemeClr val="bg1"/>
                </a:solidFill>
                <a:latin typeface="Arial" charset="0"/>
                <a:ea typeface="ＭＳ Ｐゴシック" charset="0"/>
                <a:cs typeface="Arial" charset="0"/>
              </a:defRPr>
            </a:lvl8pPr>
            <a:lvl9pPr marL="3657600" algn="l" defTabSz="457200" rtl="0" eaLnBrk="1" latinLnBrk="0" hangingPunct="1">
              <a:defRPr sz="1200" kern="1200">
                <a:solidFill>
                  <a:schemeClr val="bg1"/>
                </a:solidFill>
                <a:latin typeface="Arial" charset="0"/>
                <a:ea typeface="ＭＳ Ｐゴシック" charset="0"/>
                <a:cs typeface="Arial" charset="0"/>
              </a:defRPr>
            </a:lvl9pPr>
          </a:lstStyle>
          <a:p>
            <a:fld id="{71F9F866-B438-9445-8D9F-1F8FF6608833}" type="slidenum">
              <a:rPr lang="en-GB" smtClean="0">
                <a:solidFill>
                  <a:srgbClr val="00539B"/>
                </a:solidFill>
              </a:rPr>
              <a:pPr/>
              <a:t>2</a:t>
            </a:fld>
            <a:endParaRPr lang="en-GB" dirty="0">
              <a:solidFill>
                <a:srgbClr val="00539B"/>
              </a:solidFill>
            </a:endParaRPr>
          </a:p>
        </p:txBody>
      </p:sp>
      <p:sp>
        <p:nvSpPr>
          <p:cNvPr id="1615" name="Rectangle 1614"/>
          <p:cNvSpPr/>
          <p:nvPr/>
        </p:nvSpPr>
        <p:spPr>
          <a:xfrm>
            <a:off x="4664597" y="1095154"/>
            <a:ext cx="4479403" cy="5368815"/>
          </a:xfrm>
          <a:prstGeom prst="rect">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t"/>
          <a:lstStyle/>
          <a:p>
            <a:pPr algn="ctr">
              <a:spcAft>
                <a:spcPts val="600"/>
              </a:spcAft>
            </a:pPr>
            <a:endParaRPr lang="en-GB" dirty="0" smtClean="0"/>
          </a:p>
        </p:txBody>
      </p:sp>
      <p:sp>
        <p:nvSpPr>
          <p:cNvPr id="1616" name="TextBox 22"/>
          <p:cNvSpPr txBox="1"/>
          <p:nvPr/>
        </p:nvSpPr>
        <p:spPr>
          <a:xfrm>
            <a:off x="4807349" y="1102239"/>
            <a:ext cx="4210372" cy="584775"/>
          </a:xfrm>
          <a:prstGeom prst="rect">
            <a:avLst/>
          </a:prstGeom>
          <a:noFill/>
        </p:spPr>
        <p:txBody>
          <a:bodyPr vert="horz" wrap="square" rtlCol="0" anchor="b">
            <a:spAutoFit/>
          </a:bodyPr>
          <a:lstStyle>
            <a:defPPr>
              <a:defRPr lang="en-US"/>
            </a:defPPr>
            <a:lvl1pPr algn="l" rtl="0" fontAlgn="base">
              <a:spcBef>
                <a:spcPct val="0"/>
              </a:spcBef>
              <a:spcAft>
                <a:spcPct val="0"/>
              </a:spcAft>
              <a:defRPr sz="2400" kern="1200">
                <a:solidFill>
                  <a:schemeClr val="tx1"/>
                </a:solidFill>
                <a:latin typeface="Arial" charset="0"/>
                <a:ea typeface="+mn-ea"/>
                <a:cs typeface="Arial" charset="0"/>
              </a:defRPr>
            </a:lvl1pPr>
            <a:lvl2pPr marL="457034" algn="l" rtl="0" fontAlgn="base">
              <a:spcBef>
                <a:spcPct val="0"/>
              </a:spcBef>
              <a:spcAft>
                <a:spcPct val="0"/>
              </a:spcAft>
              <a:defRPr sz="2400" kern="1200">
                <a:solidFill>
                  <a:schemeClr val="tx1"/>
                </a:solidFill>
                <a:latin typeface="Arial" charset="0"/>
                <a:ea typeface="+mn-ea"/>
                <a:cs typeface="Arial" charset="0"/>
              </a:defRPr>
            </a:lvl2pPr>
            <a:lvl3pPr marL="914070" algn="l" rtl="0" fontAlgn="base">
              <a:spcBef>
                <a:spcPct val="0"/>
              </a:spcBef>
              <a:spcAft>
                <a:spcPct val="0"/>
              </a:spcAft>
              <a:defRPr sz="2400" kern="1200">
                <a:solidFill>
                  <a:schemeClr val="tx1"/>
                </a:solidFill>
                <a:latin typeface="Arial" charset="0"/>
                <a:ea typeface="+mn-ea"/>
                <a:cs typeface="Arial" charset="0"/>
              </a:defRPr>
            </a:lvl3pPr>
            <a:lvl4pPr marL="1371106" algn="l" rtl="0" fontAlgn="base">
              <a:spcBef>
                <a:spcPct val="0"/>
              </a:spcBef>
              <a:spcAft>
                <a:spcPct val="0"/>
              </a:spcAft>
              <a:defRPr sz="2400" kern="1200">
                <a:solidFill>
                  <a:schemeClr val="tx1"/>
                </a:solidFill>
                <a:latin typeface="Arial" charset="0"/>
                <a:ea typeface="+mn-ea"/>
                <a:cs typeface="Arial" charset="0"/>
              </a:defRPr>
            </a:lvl4pPr>
            <a:lvl5pPr marL="1828140" algn="l" rtl="0" fontAlgn="base">
              <a:spcBef>
                <a:spcPct val="0"/>
              </a:spcBef>
              <a:spcAft>
                <a:spcPct val="0"/>
              </a:spcAft>
              <a:defRPr sz="2400" kern="1200">
                <a:solidFill>
                  <a:schemeClr val="tx1"/>
                </a:solidFill>
                <a:latin typeface="Arial" charset="0"/>
                <a:ea typeface="+mn-ea"/>
                <a:cs typeface="Arial" charset="0"/>
              </a:defRPr>
            </a:lvl5pPr>
            <a:lvl6pPr marL="2285176" algn="l" defTabSz="914070" rtl="0" eaLnBrk="1" latinLnBrk="0" hangingPunct="1">
              <a:defRPr sz="2400" kern="1200">
                <a:solidFill>
                  <a:schemeClr val="tx1"/>
                </a:solidFill>
                <a:latin typeface="Arial" charset="0"/>
                <a:ea typeface="+mn-ea"/>
                <a:cs typeface="Arial" charset="0"/>
              </a:defRPr>
            </a:lvl6pPr>
            <a:lvl7pPr marL="2742211" algn="l" defTabSz="914070" rtl="0" eaLnBrk="1" latinLnBrk="0" hangingPunct="1">
              <a:defRPr sz="2400" kern="1200">
                <a:solidFill>
                  <a:schemeClr val="tx1"/>
                </a:solidFill>
                <a:latin typeface="Arial" charset="0"/>
                <a:ea typeface="+mn-ea"/>
                <a:cs typeface="Arial" charset="0"/>
              </a:defRPr>
            </a:lvl7pPr>
            <a:lvl8pPr marL="3199246" algn="l" defTabSz="914070" rtl="0" eaLnBrk="1" latinLnBrk="0" hangingPunct="1">
              <a:defRPr sz="2400" kern="1200">
                <a:solidFill>
                  <a:schemeClr val="tx1"/>
                </a:solidFill>
                <a:latin typeface="Arial" charset="0"/>
                <a:ea typeface="+mn-ea"/>
                <a:cs typeface="Arial" charset="0"/>
              </a:defRPr>
            </a:lvl8pPr>
            <a:lvl9pPr marL="3656281" algn="l" defTabSz="914070" rtl="0" eaLnBrk="1" latinLnBrk="0" hangingPunct="1">
              <a:defRPr sz="2400" kern="1200">
                <a:solidFill>
                  <a:schemeClr val="tx1"/>
                </a:solidFill>
                <a:latin typeface="Arial" charset="0"/>
                <a:ea typeface="+mn-ea"/>
                <a:cs typeface="Arial" charset="0"/>
              </a:defRPr>
            </a:lvl9pPr>
          </a:lstStyle>
          <a:p>
            <a:pPr algn="ctr">
              <a:spcAft>
                <a:spcPts val="0"/>
              </a:spcAft>
            </a:pPr>
            <a:r>
              <a:rPr lang="ru-RU" sz="1600" b="1" dirty="0">
                <a:solidFill>
                  <a:srgbClr val="02367A"/>
                </a:solidFill>
                <a:latin typeface="Franklin Gothic Book" panose="020B0503020102020204" pitchFamily="34" charset="0"/>
              </a:rPr>
              <a:t>Годовой объем бизнеса – </a:t>
            </a:r>
            <a:r>
              <a:rPr lang="ru-RU" sz="1600" b="1" dirty="0" smtClean="0">
                <a:solidFill>
                  <a:srgbClr val="02367A"/>
                </a:solidFill>
                <a:latin typeface="Franklin Gothic Book" panose="020B0503020102020204" pitchFamily="34" charset="0"/>
              </a:rPr>
              <a:t>инвестиции и </a:t>
            </a:r>
            <a:r>
              <a:rPr lang="ru-RU" sz="1600" b="1" dirty="0">
                <a:solidFill>
                  <a:srgbClr val="02367A"/>
                </a:solidFill>
                <a:latin typeface="Franklin Gothic Book" panose="020B0503020102020204" pitchFamily="34" charset="0"/>
              </a:rPr>
              <a:t>проекты, </a:t>
            </a:r>
            <a:r>
              <a:rPr lang="ru-RU" sz="1600" b="1" dirty="0" smtClean="0">
                <a:solidFill>
                  <a:srgbClr val="02367A"/>
                </a:solidFill>
                <a:latin typeface="Franklin Gothic Book" panose="020B0503020102020204" pitchFamily="34" charset="0"/>
              </a:rPr>
              <a:t>2011-201</a:t>
            </a:r>
            <a:r>
              <a:rPr lang="en-GB" sz="1600" b="1" dirty="0" smtClean="0">
                <a:solidFill>
                  <a:srgbClr val="02367A"/>
                </a:solidFill>
                <a:latin typeface="Franklin Gothic Book" panose="020B0503020102020204" pitchFamily="34" charset="0"/>
              </a:rPr>
              <a:t>9</a:t>
            </a:r>
            <a:r>
              <a:rPr lang="ru-RU" sz="1600" b="1" dirty="0" smtClean="0">
                <a:solidFill>
                  <a:srgbClr val="02367A"/>
                </a:solidFill>
                <a:latin typeface="Franklin Gothic Book" panose="020B0503020102020204" pitchFamily="34" charset="0"/>
              </a:rPr>
              <a:t> </a:t>
            </a:r>
            <a:r>
              <a:rPr lang="ru-RU" sz="1600" b="1" dirty="0">
                <a:solidFill>
                  <a:srgbClr val="02367A"/>
                </a:solidFill>
                <a:latin typeface="Franklin Gothic Book" panose="020B0503020102020204" pitchFamily="34" charset="0"/>
              </a:rPr>
              <a:t>гг. </a:t>
            </a:r>
            <a:endParaRPr lang="en-US" sz="1600" dirty="0">
              <a:solidFill>
                <a:srgbClr val="02367A"/>
              </a:solidFill>
              <a:latin typeface="Franklin Gothic Book" panose="020B0503020102020204" pitchFamily="34" charset="0"/>
            </a:endParaRPr>
          </a:p>
        </p:txBody>
      </p:sp>
      <p:sp>
        <p:nvSpPr>
          <p:cNvPr id="1617" name="Rectangle 1616"/>
          <p:cNvSpPr/>
          <p:nvPr/>
        </p:nvSpPr>
        <p:spPr>
          <a:xfrm>
            <a:off x="4807348" y="4055674"/>
            <a:ext cx="4211960" cy="338554"/>
          </a:xfrm>
          <a:prstGeom prst="rect">
            <a:avLst/>
          </a:prstGeom>
        </p:spPr>
        <p:txBody>
          <a:bodyPr wrap="square">
            <a:spAutoFit/>
          </a:bodyPr>
          <a:lstStyle/>
          <a:p>
            <a:pPr algn="ctr">
              <a:spcAft>
                <a:spcPts val="0"/>
              </a:spcAft>
            </a:pPr>
            <a:r>
              <a:rPr lang="ru-RU" sz="1600" b="1" dirty="0">
                <a:solidFill>
                  <a:srgbClr val="02367A"/>
                </a:solidFill>
                <a:latin typeface="Franklin Gothic Book" panose="020B0503020102020204" pitchFamily="34" charset="0"/>
              </a:rPr>
              <a:t>Структура акционеров </a:t>
            </a:r>
            <a:r>
              <a:rPr lang="ru-RU" sz="1600" b="1" dirty="0" smtClean="0">
                <a:solidFill>
                  <a:srgbClr val="02367A"/>
                </a:solidFill>
                <a:latin typeface="Franklin Gothic Book" panose="020B0503020102020204" pitchFamily="34" charset="0"/>
              </a:rPr>
              <a:t>ЕБРР</a:t>
            </a:r>
            <a:endParaRPr lang="en-US" sz="1600" b="1" dirty="0">
              <a:solidFill>
                <a:srgbClr val="02367A"/>
              </a:solidFill>
              <a:latin typeface="Franklin Gothic Book" panose="020B0503020102020204" pitchFamily="34" charset="0"/>
            </a:endParaRPr>
          </a:p>
        </p:txBody>
      </p:sp>
      <p:grpSp>
        <p:nvGrpSpPr>
          <p:cNvPr id="1618" name="Group 1975"/>
          <p:cNvGrpSpPr/>
          <p:nvPr/>
        </p:nvGrpSpPr>
        <p:grpSpPr>
          <a:xfrm>
            <a:off x="4994860" y="4524873"/>
            <a:ext cx="3802559" cy="1715973"/>
            <a:chOff x="4276121" y="1084853"/>
            <a:chExt cx="3411444" cy="2067185"/>
          </a:xfrm>
          <a:solidFill>
            <a:schemeClr val="bg1">
              <a:lumMod val="85000"/>
            </a:schemeClr>
          </a:solidFill>
        </p:grpSpPr>
        <p:sp>
          <p:nvSpPr>
            <p:cNvPr id="1619" name="Line 10"/>
            <p:cNvSpPr>
              <a:spLocks noChangeAspect="1" noChangeShapeType="1"/>
            </p:cNvSpPr>
            <p:nvPr/>
          </p:nvSpPr>
          <p:spPr bwMode="auto">
            <a:xfrm>
              <a:off x="6996810" y="1749381"/>
              <a:ext cx="12390" cy="1082"/>
            </a:xfrm>
            <a:prstGeom prst="line">
              <a:avLst/>
            </a:prstGeom>
            <a:grpFill/>
            <a:ln w="1270">
              <a:solidFill>
                <a:srgbClr val="CFCFCF"/>
              </a:solidFill>
              <a:round/>
              <a:headEnd/>
              <a:tailEnd/>
            </a:ln>
          </p:spPr>
          <p:txBody>
            <a:bodyPr/>
            <a:lstStyle/>
            <a:p>
              <a:endParaRPr lang="en-GB" dirty="0">
                <a:solidFill>
                  <a:prstClr val="black"/>
                </a:solidFill>
                <a:latin typeface="Arial"/>
              </a:endParaRPr>
            </a:p>
          </p:txBody>
        </p:sp>
        <p:grpSp>
          <p:nvGrpSpPr>
            <p:cNvPr id="1620" name="Group 20"/>
            <p:cNvGrpSpPr>
              <a:grpSpLocks noChangeAspect="1"/>
            </p:cNvGrpSpPr>
            <p:nvPr/>
          </p:nvGrpSpPr>
          <p:grpSpPr bwMode="auto">
            <a:xfrm>
              <a:off x="4276121" y="1084853"/>
              <a:ext cx="3403192" cy="2067185"/>
              <a:chOff x="869" y="985"/>
              <a:chExt cx="4031" cy="2230"/>
            </a:xfrm>
            <a:grpFill/>
          </p:grpSpPr>
          <p:sp>
            <p:nvSpPr>
              <p:cNvPr id="1933" name="Freeform 21"/>
              <p:cNvSpPr>
                <a:spLocks noChangeAspect="1"/>
              </p:cNvSpPr>
              <p:nvPr/>
            </p:nvSpPr>
            <p:spPr bwMode="auto">
              <a:xfrm>
                <a:off x="1416" y="1169"/>
                <a:ext cx="209" cy="183"/>
              </a:xfrm>
              <a:custGeom>
                <a:avLst/>
                <a:gdLst>
                  <a:gd name="T0" fmla="*/ 0 w 418"/>
                  <a:gd name="T1" fmla="*/ 41 h 367"/>
                  <a:gd name="T2" fmla="*/ 7 w 418"/>
                  <a:gd name="T3" fmla="*/ 44 h 367"/>
                  <a:gd name="T4" fmla="*/ 3 w 418"/>
                  <a:gd name="T5" fmla="*/ 53 h 367"/>
                  <a:gd name="T6" fmla="*/ 12 w 418"/>
                  <a:gd name="T7" fmla="*/ 56 h 367"/>
                  <a:gd name="T8" fmla="*/ 30 w 418"/>
                  <a:gd name="T9" fmla="*/ 56 h 367"/>
                  <a:gd name="T10" fmla="*/ 37 w 418"/>
                  <a:gd name="T11" fmla="*/ 62 h 367"/>
                  <a:gd name="T12" fmla="*/ 30 w 418"/>
                  <a:gd name="T13" fmla="*/ 65 h 367"/>
                  <a:gd name="T14" fmla="*/ 12 w 418"/>
                  <a:gd name="T15" fmla="*/ 65 h 367"/>
                  <a:gd name="T16" fmla="*/ 15 w 418"/>
                  <a:gd name="T17" fmla="*/ 77 h 367"/>
                  <a:gd name="T18" fmla="*/ 22 w 418"/>
                  <a:gd name="T19" fmla="*/ 79 h 367"/>
                  <a:gd name="T20" fmla="*/ 30 w 418"/>
                  <a:gd name="T21" fmla="*/ 79 h 367"/>
                  <a:gd name="T22" fmla="*/ 33 w 418"/>
                  <a:gd name="T23" fmla="*/ 91 h 367"/>
                  <a:gd name="T24" fmla="*/ 51 w 418"/>
                  <a:gd name="T25" fmla="*/ 89 h 367"/>
                  <a:gd name="T26" fmla="*/ 69 w 418"/>
                  <a:gd name="T27" fmla="*/ 79 h 367"/>
                  <a:gd name="T28" fmla="*/ 72 w 418"/>
                  <a:gd name="T29" fmla="*/ 77 h 367"/>
                  <a:gd name="T30" fmla="*/ 87 w 418"/>
                  <a:gd name="T31" fmla="*/ 89 h 367"/>
                  <a:gd name="T32" fmla="*/ 93 w 418"/>
                  <a:gd name="T33" fmla="*/ 86 h 367"/>
                  <a:gd name="T34" fmla="*/ 99 w 418"/>
                  <a:gd name="T35" fmla="*/ 79 h 367"/>
                  <a:gd name="T36" fmla="*/ 99 w 418"/>
                  <a:gd name="T37" fmla="*/ 74 h 367"/>
                  <a:gd name="T38" fmla="*/ 102 w 418"/>
                  <a:gd name="T39" fmla="*/ 74 h 367"/>
                  <a:gd name="T40" fmla="*/ 105 w 418"/>
                  <a:gd name="T41" fmla="*/ 65 h 367"/>
                  <a:gd name="T42" fmla="*/ 87 w 418"/>
                  <a:gd name="T43" fmla="*/ 56 h 367"/>
                  <a:gd name="T44" fmla="*/ 81 w 418"/>
                  <a:gd name="T45" fmla="*/ 53 h 367"/>
                  <a:gd name="T46" fmla="*/ 81 w 418"/>
                  <a:gd name="T47" fmla="*/ 41 h 367"/>
                  <a:gd name="T48" fmla="*/ 75 w 418"/>
                  <a:gd name="T49" fmla="*/ 23 h 367"/>
                  <a:gd name="T50" fmla="*/ 84 w 418"/>
                  <a:gd name="T51" fmla="*/ 5 h 367"/>
                  <a:gd name="T52" fmla="*/ 81 w 418"/>
                  <a:gd name="T53" fmla="*/ 0 h 367"/>
                  <a:gd name="T54" fmla="*/ 69 w 418"/>
                  <a:gd name="T55" fmla="*/ 0 h 367"/>
                  <a:gd name="T56" fmla="*/ 62 w 418"/>
                  <a:gd name="T57" fmla="*/ 17 h 367"/>
                  <a:gd name="T58" fmla="*/ 54 w 418"/>
                  <a:gd name="T59" fmla="*/ 15 h 367"/>
                  <a:gd name="T60" fmla="*/ 48 w 418"/>
                  <a:gd name="T61" fmla="*/ 15 h 367"/>
                  <a:gd name="T62" fmla="*/ 39 w 418"/>
                  <a:gd name="T63" fmla="*/ 12 h 367"/>
                  <a:gd name="T64" fmla="*/ 33 w 418"/>
                  <a:gd name="T65" fmla="*/ 17 h 367"/>
                  <a:gd name="T66" fmla="*/ 30 w 418"/>
                  <a:gd name="T67" fmla="*/ 8 h 367"/>
                  <a:gd name="T68" fmla="*/ 22 w 418"/>
                  <a:gd name="T69" fmla="*/ 8 h 367"/>
                  <a:gd name="T70" fmla="*/ 3 w 418"/>
                  <a:gd name="T71" fmla="*/ 23 h 367"/>
                  <a:gd name="T72" fmla="*/ 3 w 418"/>
                  <a:gd name="T73" fmla="*/ 26 h 367"/>
                  <a:gd name="T74" fmla="*/ 0 w 418"/>
                  <a:gd name="T75" fmla="*/ 35 h 367"/>
                  <a:gd name="T76" fmla="*/ 0 w 418"/>
                  <a:gd name="T77" fmla="*/ 41 h 367"/>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418"/>
                  <a:gd name="T118" fmla="*/ 0 h 367"/>
                  <a:gd name="T119" fmla="*/ 418 w 418"/>
                  <a:gd name="T120" fmla="*/ 367 h 367"/>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418" h="367">
                    <a:moveTo>
                      <a:pt x="0" y="165"/>
                    </a:moveTo>
                    <a:lnTo>
                      <a:pt x="25" y="177"/>
                    </a:lnTo>
                    <a:lnTo>
                      <a:pt x="14" y="213"/>
                    </a:lnTo>
                    <a:lnTo>
                      <a:pt x="48" y="225"/>
                    </a:lnTo>
                    <a:lnTo>
                      <a:pt x="120" y="225"/>
                    </a:lnTo>
                    <a:lnTo>
                      <a:pt x="145" y="248"/>
                    </a:lnTo>
                    <a:lnTo>
                      <a:pt x="120" y="262"/>
                    </a:lnTo>
                    <a:lnTo>
                      <a:pt x="48" y="262"/>
                    </a:lnTo>
                    <a:lnTo>
                      <a:pt x="60" y="308"/>
                    </a:lnTo>
                    <a:lnTo>
                      <a:pt x="85" y="319"/>
                    </a:lnTo>
                    <a:lnTo>
                      <a:pt x="120" y="319"/>
                    </a:lnTo>
                    <a:lnTo>
                      <a:pt x="131" y="367"/>
                    </a:lnTo>
                    <a:lnTo>
                      <a:pt x="204" y="356"/>
                    </a:lnTo>
                    <a:lnTo>
                      <a:pt x="275" y="319"/>
                    </a:lnTo>
                    <a:lnTo>
                      <a:pt x="287" y="308"/>
                    </a:lnTo>
                    <a:lnTo>
                      <a:pt x="347" y="356"/>
                    </a:lnTo>
                    <a:lnTo>
                      <a:pt x="370" y="344"/>
                    </a:lnTo>
                    <a:lnTo>
                      <a:pt x="395" y="319"/>
                    </a:lnTo>
                    <a:lnTo>
                      <a:pt x="395" y="296"/>
                    </a:lnTo>
                    <a:lnTo>
                      <a:pt x="406" y="296"/>
                    </a:lnTo>
                    <a:lnTo>
                      <a:pt x="418" y="262"/>
                    </a:lnTo>
                    <a:lnTo>
                      <a:pt x="347" y="225"/>
                    </a:lnTo>
                    <a:lnTo>
                      <a:pt x="322" y="213"/>
                    </a:lnTo>
                    <a:lnTo>
                      <a:pt x="322" y="165"/>
                    </a:lnTo>
                    <a:lnTo>
                      <a:pt x="299" y="94"/>
                    </a:lnTo>
                    <a:lnTo>
                      <a:pt x="335" y="23"/>
                    </a:lnTo>
                    <a:lnTo>
                      <a:pt x="322" y="0"/>
                    </a:lnTo>
                    <a:lnTo>
                      <a:pt x="275" y="0"/>
                    </a:lnTo>
                    <a:lnTo>
                      <a:pt x="250" y="71"/>
                    </a:lnTo>
                    <a:lnTo>
                      <a:pt x="216" y="60"/>
                    </a:lnTo>
                    <a:lnTo>
                      <a:pt x="191" y="60"/>
                    </a:lnTo>
                    <a:lnTo>
                      <a:pt x="156" y="48"/>
                    </a:lnTo>
                    <a:lnTo>
                      <a:pt x="131" y="71"/>
                    </a:lnTo>
                    <a:lnTo>
                      <a:pt x="120" y="35"/>
                    </a:lnTo>
                    <a:lnTo>
                      <a:pt x="85" y="35"/>
                    </a:lnTo>
                    <a:lnTo>
                      <a:pt x="14" y="94"/>
                    </a:lnTo>
                    <a:lnTo>
                      <a:pt x="14" y="106"/>
                    </a:lnTo>
                    <a:lnTo>
                      <a:pt x="0" y="142"/>
                    </a:lnTo>
                    <a:lnTo>
                      <a:pt x="0" y="165"/>
                    </a:lnTo>
                    <a:close/>
                  </a:path>
                </a:pathLst>
              </a:custGeom>
              <a:grpFill/>
              <a:ln w="1270">
                <a:solidFill>
                  <a:srgbClr val="CFCFCF"/>
                </a:solidFill>
                <a:round/>
                <a:headEnd/>
                <a:tailEnd/>
              </a:ln>
            </p:spPr>
            <p:txBody>
              <a:bodyPr/>
              <a:lstStyle/>
              <a:p>
                <a:endParaRPr lang="en-US" dirty="0">
                  <a:solidFill>
                    <a:prstClr val="black"/>
                  </a:solidFill>
                  <a:latin typeface="Arial"/>
                </a:endParaRPr>
              </a:p>
            </p:txBody>
          </p:sp>
          <p:sp>
            <p:nvSpPr>
              <p:cNvPr id="1934" name="Freeform 22"/>
              <p:cNvSpPr>
                <a:spLocks noChangeAspect="1"/>
              </p:cNvSpPr>
              <p:nvPr/>
            </p:nvSpPr>
            <p:spPr bwMode="auto">
              <a:xfrm>
                <a:off x="1416" y="1169"/>
                <a:ext cx="209" cy="183"/>
              </a:xfrm>
              <a:custGeom>
                <a:avLst/>
                <a:gdLst>
                  <a:gd name="T0" fmla="*/ 0 w 418"/>
                  <a:gd name="T1" fmla="*/ 41 h 367"/>
                  <a:gd name="T2" fmla="*/ 7 w 418"/>
                  <a:gd name="T3" fmla="*/ 44 h 367"/>
                  <a:gd name="T4" fmla="*/ 3 w 418"/>
                  <a:gd name="T5" fmla="*/ 53 h 367"/>
                  <a:gd name="T6" fmla="*/ 12 w 418"/>
                  <a:gd name="T7" fmla="*/ 56 h 367"/>
                  <a:gd name="T8" fmla="*/ 30 w 418"/>
                  <a:gd name="T9" fmla="*/ 56 h 367"/>
                  <a:gd name="T10" fmla="*/ 37 w 418"/>
                  <a:gd name="T11" fmla="*/ 62 h 367"/>
                  <a:gd name="T12" fmla="*/ 30 w 418"/>
                  <a:gd name="T13" fmla="*/ 65 h 367"/>
                  <a:gd name="T14" fmla="*/ 12 w 418"/>
                  <a:gd name="T15" fmla="*/ 65 h 367"/>
                  <a:gd name="T16" fmla="*/ 15 w 418"/>
                  <a:gd name="T17" fmla="*/ 77 h 367"/>
                  <a:gd name="T18" fmla="*/ 22 w 418"/>
                  <a:gd name="T19" fmla="*/ 79 h 367"/>
                  <a:gd name="T20" fmla="*/ 30 w 418"/>
                  <a:gd name="T21" fmla="*/ 79 h 367"/>
                  <a:gd name="T22" fmla="*/ 33 w 418"/>
                  <a:gd name="T23" fmla="*/ 91 h 367"/>
                  <a:gd name="T24" fmla="*/ 51 w 418"/>
                  <a:gd name="T25" fmla="*/ 89 h 367"/>
                  <a:gd name="T26" fmla="*/ 69 w 418"/>
                  <a:gd name="T27" fmla="*/ 79 h 367"/>
                  <a:gd name="T28" fmla="*/ 72 w 418"/>
                  <a:gd name="T29" fmla="*/ 77 h 367"/>
                  <a:gd name="T30" fmla="*/ 87 w 418"/>
                  <a:gd name="T31" fmla="*/ 89 h 367"/>
                  <a:gd name="T32" fmla="*/ 93 w 418"/>
                  <a:gd name="T33" fmla="*/ 86 h 367"/>
                  <a:gd name="T34" fmla="*/ 99 w 418"/>
                  <a:gd name="T35" fmla="*/ 79 h 367"/>
                  <a:gd name="T36" fmla="*/ 99 w 418"/>
                  <a:gd name="T37" fmla="*/ 74 h 367"/>
                  <a:gd name="T38" fmla="*/ 102 w 418"/>
                  <a:gd name="T39" fmla="*/ 74 h 367"/>
                  <a:gd name="T40" fmla="*/ 105 w 418"/>
                  <a:gd name="T41" fmla="*/ 65 h 367"/>
                  <a:gd name="T42" fmla="*/ 87 w 418"/>
                  <a:gd name="T43" fmla="*/ 56 h 367"/>
                  <a:gd name="T44" fmla="*/ 81 w 418"/>
                  <a:gd name="T45" fmla="*/ 53 h 367"/>
                  <a:gd name="T46" fmla="*/ 81 w 418"/>
                  <a:gd name="T47" fmla="*/ 41 h 367"/>
                  <a:gd name="T48" fmla="*/ 75 w 418"/>
                  <a:gd name="T49" fmla="*/ 23 h 367"/>
                  <a:gd name="T50" fmla="*/ 84 w 418"/>
                  <a:gd name="T51" fmla="*/ 5 h 367"/>
                  <a:gd name="T52" fmla="*/ 81 w 418"/>
                  <a:gd name="T53" fmla="*/ 0 h 367"/>
                  <a:gd name="T54" fmla="*/ 69 w 418"/>
                  <a:gd name="T55" fmla="*/ 0 h 367"/>
                  <a:gd name="T56" fmla="*/ 62 w 418"/>
                  <a:gd name="T57" fmla="*/ 17 h 367"/>
                  <a:gd name="T58" fmla="*/ 54 w 418"/>
                  <a:gd name="T59" fmla="*/ 15 h 367"/>
                  <a:gd name="T60" fmla="*/ 48 w 418"/>
                  <a:gd name="T61" fmla="*/ 15 h 367"/>
                  <a:gd name="T62" fmla="*/ 39 w 418"/>
                  <a:gd name="T63" fmla="*/ 12 h 367"/>
                  <a:gd name="T64" fmla="*/ 33 w 418"/>
                  <a:gd name="T65" fmla="*/ 17 h 367"/>
                  <a:gd name="T66" fmla="*/ 30 w 418"/>
                  <a:gd name="T67" fmla="*/ 8 h 367"/>
                  <a:gd name="T68" fmla="*/ 22 w 418"/>
                  <a:gd name="T69" fmla="*/ 8 h 367"/>
                  <a:gd name="T70" fmla="*/ 3 w 418"/>
                  <a:gd name="T71" fmla="*/ 23 h 367"/>
                  <a:gd name="T72" fmla="*/ 3 w 418"/>
                  <a:gd name="T73" fmla="*/ 26 h 367"/>
                  <a:gd name="T74" fmla="*/ 0 w 418"/>
                  <a:gd name="T75" fmla="*/ 35 h 367"/>
                  <a:gd name="T76" fmla="*/ 0 w 418"/>
                  <a:gd name="T77" fmla="*/ 41 h 367"/>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418"/>
                  <a:gd name="T118" fmla="*/ 0 h 367"/>
                  <a:gd name="T119" fmla="*/ 418 w 418"/>
                  <a:gd name="T120" fmla="*/ 367 h 367"/>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418" h="367">
                    <a:moveTo>
                      <a:pt x="0" y="165"/>
                    </a:moveTo>
                    <a:lnTo>
                      <a:pt x="25" y="177"/>
                    </a:lnTo>
                    <a:lnTo>
                      <a:pt x="14" y="213"/>
                    </a:lnTo>
                    <a:lnTo>
                      <a:pt x="48" y="225"/>
                    </a:lnTo>
                    <a:lnTo>
                      <a:pt x="120" y="225"/>
                    </a:lnTo>
                    <a:lnTo>
                      <a:pt x="145" y="248"/>
                    </a:lnTo>
                    <a:lnTo>
                      <a:pt x="120" y="262"/>
                    </a:lnTo>
                    <a:lnTo>
                      <a:pt x="48" y="262"/>
                    </a:lnTo>
                    <a:lnTo>
                      <a:pt x="60" y="308"/>
                    </a:lnTo>
                    <a:lnTo>
                      <a:pt x="85" y="319"/>
                    </a:lnTo>
                    <a:lnTo>
                      <a:pt x="120" y="319"/>
                    </a:lnTo>
                    <a:lnTo>
                      <a:pt x="131" y="367"/>
                    </a:lnTo>
                    <a:lnTo>
                      <a:pt x="204" y="356"/>
                    </a:lnTo>
                    <a:lnTo>
                      <a:pt x="275" y="319"/>
                    </a:lnTo>
                    <a:lnTo>
                      <a:pt x="287" y="308"/>
                    </a:lnTo>
                    <a:lnTo>
                      <a:pt x="347" y="356"/>
                    </a:lnTo>
                    <a:lnTo>
                      <a:pt x="370" y="344"/>
                    </a:lnTo>
                    <a:lnTo>
                      <a:pt x="395" y="319"/>
                    </a:lnTo>
                    <a:lnTo>
                      <a:pt x="395" y="296"/>
                    </a:lnTo>
                    <a:lnTo>
                      <a:pt x="406" y="296"/>
                    </a:lnTo>
                    <a:lnTo>
                      <a:pt x="418" y="262"/>
                    </a:lnTo>
                    <a:lnTo>
                      <a:pt x="347" y="225"/>
                    </a:lnTo>
                    <a:lnTo>
                      <a:pt x="322" y="213"/>
                    </a:lnTo>
                    <a:lnTo>
                      <a:pt x="322" y="165"/>
                    </a:lnTo>
                    <a:lnTo>
                      <a:pt x="299" y="94"/>
                    </a:lnTo>
                    <a:lnTo>
                      <a:pt x="335" y="23"/>
                    </a:lnTo>
                    <a:lnTo>
                      <a:pt x="322" y="0"/>
                    </a:lnTo>
                    <a:lnTo>
                      <a:pt x="275" y="0"/>
                    </a:lnTo>
                    <a:lnTo>
                      <a:pt x="250" y="71"/>
                    </a:lnTo>
                    <a:lnTo>
                      <a:pt x="216" y="60"/>
                    </a:lnTo>
                    <a:lnTo>
                      <a:pt x="191" y="60"/>
                    </a:lnTo>
                    <a:lnTo>
                      <a:pt x="156" y="48"/>
                    </a:lnTo>
                    <a:lnTo>
                      <a:pt x="131" y="71"/>
                    </a:lnTo>
                    <a:lnTo>
                      <a:pt x="120" y="35"/>
                    </a:lnTo>
                    <a:lnTo>
                      <a:pt x="85" y="35"/>
                    </a:lnTo>
                    <a:lnTo>
                      <a:pt x="14" y="94"/>
                    </a:lnTo>
                    <a:lnTo>
                      <a:pt x="14" y="106"/>
                    </a:lnTo>
                    <a:lnTo>
                      <a:pt x="0" y="142"/>
                    </a:lnTo>
                    <a:lnTo>
                      <a:pt x="0" y="165"/>
                    </a:lnTo>
                  </a:path>
                </a:pathLst>
              </a:custGeom>
              <a:grpFill/>
              <a:ln w="1270">
                <a:solidFill>
                  <a:srgbClr val="CFCFCF"/>
                </a:solidFill>
                <a:round/>
                <a:headEnd/>
                <a:tailEnd/>
              </a:ln>
            </p:spPr>
            <p:txBody>
              <a:bodyPr/>
              <a:lstStyle/>
              <a:p>
                <a:endParaRPr lang="en-US" dirty="0">
                  <a:solidFill>
                    <a:prstClr val="black"/>
                  </a:solidFill>
                  <a:latin typeface="Arial"/>
                </a:endParaRPr>
              </a:p>
            </p:txBody>
          </p:sp>
          <p:sp>
            <p:nvSpPr>
              <p:cNvPr id="1935" name="Freeform 23"/>
              <p:cNvSpPr>
                <a:spLocks noChangeAspect="1"/>
              </p:cNvSpPr>
              <p:nvPr/>
            </p:nvSpPr>
            <p:spPr bwMode="auto">
              <a:xfrm>
                <a:off x="1744" y="1163"/>
                <a:ext cx="322" cy="373"/>
              </a:xfrm>
              <a:custGeom>
                <a:avLst/>
                <a:gdLst>
                  <a:gd name="T0" fmla="*/ 15 w 643"/>
                  <a:gd name="T1" fmla="*/ 65 h 745"/>
                  <a:gd name="T2" fmla="*/ 45 w 643"/>
                  <a:gd name="T3" fmla="*/ 74 h 745"/>
                  <a:gd name="T4" fmla="*/ 57 w 643"/>
                  <a:gd name="T5" fmla="*/ 77 h 745"/>
                  <a:gd name="T6" fmla="*/ 66 w 643"/>
                  <a:gd name="T7" fmla="*/ 65 h 745"/>
                  <a:gd name="T8" fmla="*/ 81 w 643"/>
                  <a:gd name="T9" fmla="*/ 83 h 745"/>
                  <a:gd name="T10" fmla="*/ 84 w 643"/>
                  <a:gd name="T11" fmla="*/ 89 h 745"/>
                  <a:gd name="T12" fmla="*/ 93 w 643"/>
                  <a:gd name="T13" fmla="*/ 101 h 745"/>
                  <a:gd name="T14" fmla="*/ 87 w 643"/>
                  <a:gd name="T15" fmla="*/ 130 h 745"/>
                  <a:gd name="T16" fmla="*/ 87 w 643"/>
                  <a:gd name="T17" fmla="*/ 143 h 745"/>
                  <a:gd name="T18" fmla="*/ 69 w 643"/>
                  <a:gd name="T19" fmla="*/ 145 h 745"/>
                  <a:gd name="T20" fmla="*/ 66 w 643"/>
                  <a:gd name="T21" fmla="*/ 157 h 745"/>
                  <a:gd name="T22" fmla="*/ 81 w 643"/>
                  <a:gd name="T23" fmla="*/ 155 h 745"/>
                  <a:gd name="T24" fmla="*/ 102 w 643"/>
                  <a:gd name="T25" fmla="*/ 163 h 745"/>
                  <a:gd name="T26" fmla="*/ 116 w 643"/>
                  <a:gd name="T27" fmla="*/ 178 h 745"/>
                  <a:gd name="T28" fmla="*/ 134 w 643"/>
                  <a:gd name="T29" fmla="*/ 187 h 745"/>
                  <a:gd name="T30" fmla="*/ 119 w 643"/>
                  <a:gd name="T31" fmla="*/ 169 h 745"/>
                  <a:gd name="T32" fmla="*/ 137 w 643"/>
                  <a:gd name="T33" fmla="*/ 175 h 745"/>
                  <a:gd name="T34" fmla="*/ 143 w 643"/>
                  <a:gd name="T35" fmla="*/ 163 h 745"/>
                  <a:gd name="T36" fmla="*/ 140 w 643"/>
                  <a:gd name="T37" fmla="*/ 155 h 745"/>
                  <a:gd name="T38" fmla="*/ 126 w 643"/>
                  <a:gd name="T39" fmla="*/ 137 h 745"/>
                  <a:gd name="T40" fmla="*/ 137 w 643"/>
                  <a:gd name="T41" fmla="*/ 137 h 745"/>
                  <a:gd name="T42" fmla="*/ 146 w 643"/>
                  <a:gd name="T43" fmla="*/ 145 h 745"/>
                  <a:gd name="T44" fmla="*/ 155 w 643"/>
                  <a:gd name="T45" fmla="*/ 140 h 745"/>
                  <a:gd name="T46" fmla="*/ 140 w 643"/>
                  <a:gd name="T47" fmla="*/ 101 h 745"/>
                  <a:gd name="T48" fmla="*/ 123 w 643"/>
                  <a:gd name="T49" fmla="*/ 95 h 745"/>
                  <a:gd name="T50" fmla="*/ 128 w 643"/>
                  <a:gd name="T51" fmla="*/ 83 h 745"/>
                  <a:gd name="T52" fmla="*/ 126 w 643"/>
                  <a:gd name="T53" fmla="*/ 74 h 745"/>
                  <a:gd name="T54" fmla="*/ 111 w 643"/>
                  <a:gd name="T55" fmla="*/ 59 h 745"/>
                  <a:gd name="T56" fmla="*/ 99 w 643"/>
                  <a:gd name="T57" fmla="*/ 44 h 745"/>
                  <a:gd name="T58" fmla="*/ 87 w 643"/>
                  <a:gd name="T59" fmla="*/ 27 h 745"/>
                  <a:gd name="T60" fmla="*/ 69 w 643"/>
                  <a:gd name="T61" fmla="*/ 21 h 745"/>
                  <a:gd name="T62" fmla="*/ 54 w 643"/>
                  <a:gd name="T63" fmla="*/ 27 h 745"/>
                  <a:gd name="T64" fmla="*/ 51 w 643"/>
                  <a:gd name="T65" fmla="*/ 21 h 745"/>
                  <a:gd name="T66" fmla="*/ 48 w 643"/>
                  <a:gd name="T67" fmla="*/ 3 h 745"/>
                  <a:gd name="T68" fmla="*/ 39 w 643"/>
                  <a:gd name="T69" fmla="*/ 0 h 745"/>
                  <a:gd name="T70" fmla="*/ 24 w 643"/>
                  <a:gd name="T71" fmla="*/ 33 h 745"/>
                  <a:gd name="T72" fmla="*/ 18 w 643"/>
                  <a:gd name="T73" fmla="*/ 39 h 745"/>
                  <a:gd name="T74" fmla="*/ 27 w 643"/>
                  <a:gd name="T75" fmla="*/ 9 h 745"/>
                  <a:gd name="T76" fmla="*/ 15 w 643"/>
                  <a:gd name="T77" fmla="*/ 0 h 745"/>
                  <a:gd name="T78" fmla="*/ 0 w 643"/>
                  <a:gd name="T79" fmla="*/ 30 h 745"/>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643"/>
                  <a:gd name="T121" fmla="*/ 0 h 745"/>
                  <a:gd name="T122" fmla="*/ 643 w 643"/>
                  <a:gd name="T123" fmla="*/ 745 h 745"/>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643" h="745">
                    <a:moveTo>
                      <a:pt x="0" y="165"/>
                    </a:moveTo>
                    <a:lnTo>
                      <a:pt x="60" y="259"/>
                    </a:lnTo>
                    <a:lnTo>
                      <a:pt x="95" y="273"/>
                    </a:lnTo>
                    <a:lnTo>
                      <a:pt x="179" y="296"/>
                    </a:lnTo>
                    <a:lnTo>
                      <a:pt x="191" y="296"/>
                    </a:lnTo>
                    <a:lnTo>
                      <a:pt x="226" y="307"/>
                    </a:lnTo>
                    <a:lnTo>
                      <a:pt x="251" y="307"/>
                    </a:lnTo>
                    <a:lnTo>
                      <a:pt x="262" y="259"/>
                    </a:lnTo>
                    <a:lnTo>
                      <a:pt x="274" y="296"/>
                    </a:lnTo>
                    <a:lnTo>
                      <a:pt x="322" y="330"/>
                    </a:lnTo>
                    <a:lnTo>
                      <a:pt x="297" y="367"/>
                    </a:lnTo>
                    <a:lnTo>
                      <a:pt x="333" y="355"/>
                    </a:lnTo>
                    <a:lnTo>
                      <a:pt x="345" y="378"/>
                    </a:lnTo>
                    <a:lnTo>
                      <a:pt x="370" y="401"/>
                    </a:lnTo>
                    <a:lnTo>
                      <a:pt x="393" y="449"/>
                    </a:lnTo>
                    <a:lnTo>
                      <a:pt x="345" y="520"/>
                    </a:lnTo>
                    <a:lnTo>
                      <a:pt x="356" y="557"/>
                    </a:lnTo>
                    <a:lnTo>
                      <a:pt x="345" y="569"/>
                    </a:lnTo>
                    <a:lnTo>
                      <a:pt x="274" y="557"/>
                    </a:lnTo>
                    <a:lnTo>
                      <a:pt x="274" y="580"/>
                    </a:lnTo>
                    <a:lnTo>
                      <a:pt x="262" y="580"/>
                    </a:lnTo>
                    <a:lnTo>
                      <a:pt x="262" y="628"/>
                    </a:lnTo>
                    <a:lnTo>
                      <a:pt x="297" y="628"/>
                    </a:lnTo>
                    <a:lnTo>
                      <a:pt x="322" y="617"/>
                    </a:lnTo>
                    <a:lnTo>
                      <a:pt x="345" y="617"/>
                    </a:lnTo>
                    <a:lnTo>
                      <a:pt x="405" y="651"/>
                    </a:lnTo>
                    <a:lnTo>
                      <a:pt x="405" y="674"/>
                    </a:lnTo>
                    <a:lnTo>
                      <a:pt x="464" y="711"/>
                    </a:lnTo>
                    <a:lnTo>
                      <a:pt x="489" y="734"/>
                    </a:lnTo>
                    <a:lnTo>
                      <a:pt x="535" y="745"/>
                    </a:lnTo>
                    <a:lnTo>
                      <a:pt x="535" y="734"/>
                    </a:lnTo>
                    <a:lnTo>
                      <a:pt x="476" y="674"/>
                    </a:lnTo>
                    <a:lnTo>
                      <a:pt x="476" y="640"/>
                    </a:lnTo>
                    <a:lnTo>
                      <a:pt x="547" y="699"/>
                    </a:lnTo>
                    <a:lnTo>
                      <a:pt x="572" y="699"/>
                    </a:lnTo>
                    <a:lnTo>
                      <a:pt x="572" y="651"/>
                    </a:lnTo>
                    <a:lnTo>
                      <a:pt x="560" y="640"/>
                    </a:lnTo>
                    <a:lnTo>
                      <a:pt x="560" y="617"/>
                    </a:lnTo>
                    <a:lnTo>
                      <a:pt x="512" y="569"/>
                    </a:lnTo>
                    <a:lnTo>
                      <a:pt x="501" y="545"/>
                    </a:lnTo>
                    <a:lnTo>
                      <a:pt x="512" y="509"/>
                    </a:lnTo>
                    <a:lnTo>
                      <a:pt x="547" y="545"/>
                    </a:lnTo>
                    <a:lnTo>
                      <a:pt x="560" y="569"/>
                    </a:lnTo>
                    <a:lnTo>
                      <a:pt x="583" y="580"/>
                    </a:lnTo>
                    <a:lnTo>
                      <a:pt x="583" y="557"/>
                    </a:lnTo>
                    <a:lnTo>
                      <a:pt x="620" y="557"/>
                    </a:lnTo>
                    <a:lnTo>
                      <a:pt x="643" y="497"/>
                    </a:lnTo>
                    <a:lnTo>
                      <a:pt x="560" y="401"/>
                    </a:lnTo>
                    <a:lnTo>
                      <a:pt x="512" y="401"/>
                    </a:lnTo>
                    <a:lnTo>
                      <a:pt x="489" y="378"/>
                    </a:lnTo>
                    <a:lnTo>
                      <a:pt x="489" y="355"/>
                    </a:lnTo>
                    <a:lnTo>
                      <a:pt x="512" y="330"/>
                    </a:lnTo>
                    <a:lnTo>
                      <a:pt x="489" y="307"/>
                    </a:lnTo>
                    <a:lnTo>
                      <a:pt x="501" y="296"/>
                    </a:lnTo>
                    <a:lnTo>
                      <a:pt x="489" y="248"/>
                    </a:lnTo>
                    <a:lnTo>
                      <a:pt x="441" y="236"/>
                    </a:lnTo>
                    <a:lnTo>
                      <a:pt x="416" y="188"/>
                    </a:lnTo>
                    <a:lnTo>
                      <a:pt x="393" y="176"/>
                    </a:lnTo>
                    <a:lnTo>
                      <a:pt x="356" y="165"/>
                    </a:lnTo>
                    <a:lnTo>
                      <a:pt x="345" y="105"/>
                    </a:lnTo>
                    <a:lnTo>
                      <a:pt x="322" y="105"/>
                    </a:lnTo>
                    <a:lnTo>
                      <a:pt x="274" y="82"/>
                    </a:lnTo>
                    <a:lnTo>
                      <a:pt x="251" y="105"/>
                    </a:lnTo>
                    <a:lnTo>
                      <a:pt x="214" y="105"/>
                    </a:lnTo>
                    <a:lnTo>
                      <a:pt x="191" y="130"/>
                    </a:lnTo>
                    <a:lnTo>
                      <a:pt x="203" y="82"/>
                    </a:lnTo>
                    <a:lnTo>
                      <a:pt x="191" y="59"/>
                    </a:lnTo>
                    <a:lnTo>
                      <a:pt x="191" y="11"/>
                    </a:lnTo>
                    <a:lnTo>
                      <a:pt x="191" y="0"/>
                    </a:lnTo>
                    <a:lnTo>
                      <a:pt x="154" y="0"/>
                    </a:lnTo>
                    <a:lnTo>
                      <a:pt x="106" y="71"/>
                    </a:lnTo>
                    <a:lnTo>
                      <a:pt x="95" y="130"/>
                    </a:lnTo>
                    <a:lnTo>
                      <a:pt x="106" y="176"/>
                    </a:lnTo>
                    <a:lnTo>
                      <a:pt x="72" y="153"/>
                    </a:lnTo>
                    <a:lnTo>
                      <a:pt x="72" y="71"/>
                    </a:lnTo>
                    <a:lnTo>
                      <a:pt x="106" y="34"/>
                    </a:lnTo>
                    <a:lnTo>
                      <a:pt x="131" y="0"/>
                    </a:lnTo>
                    <a:lnTo>
                      <a:pt x="60" y="0"/>
                    </a:lnTo>
                    <a:lnTo>
                      <a:pt x="24" y="59"/>
                    </a:lnTo>
                    <a:lnTo>
                      <a:pt x="0" y="117"/>
                    </a:lnTo>
                    <a:lnTo>
                      <a:pt x="0" y="165"/>
                    </a:lnTo>
                    <a:close/>
                  </a:path>
                </a:pathLst>
              </a:custGeom>
              <a:grpFill/>
              <a:ln w="1270">
                <a:solidFill>
                  <a:srgbClr val="CFCFCF"/>
                </a:solidFill>
                <a:round/>
                <a:headEnd/>
                <a:tailEnd/>
              </a:ln>
            </p:spPr>
            <p:txBody>
              <a:bodyPr/>
              <a:lstStyle/>
              <a:p>
                <a:endParaRPr lang="en-US" dirty="0">
                  <a:solidFill>
                    <a:prstClr val="black"/>
                  </a:solidFill>
                  <a:latin typeface="Arial"/>
                </a:endParaRPr>
              </a:p>
            </p:txBody>
          </p:sp>
          <p:sp>
            <p:nvSpPr>
              <p:cNvPr id="1936" name="Freeform 24"/>
              <p:cNvSpPr>
                <a:spLocks noChangeAspect="1"/>
              </p:cNvSpPr>
              <p:nvPr/>
            </p:nvSpPr>
            <p:spPr bwMode="auto">
              <a:xfrm>
                <a:off x="1744" y="1163"/>
                <a:ext cx="322" cy="373"/>
              </a:xfrm>
              <a:custGeom>
                <a:avLst/>
                <a:gdLst>
                  <a:gd name="T0" fmla="*/ 15 w 643"/>
                  <a:gd name="T1" fmla="*/ 65 h 745"/>
                  <a:gd name="T2" fmla="*/ 45 w 643"/>
                  <a:gd name="T3" fmla="*/ 74 h 745"/>
                  <a:gd name="T4" fmla="*/ 57 w 643"/>
                  <a:gd name="T5" fmla="*/ 77 h 745"/>
                  <a:gd name="T6" fmla="*/ 66 w 643"/>
                  <a:gd name="T7" fmla="*/ 65 h 745"/>
                  <a:gd name="T8" fmla="*/ 81 w 643"/>
                  <a:gd name="T9" fmla="*/ 83 h 745"/>
                  <a:gd name="T10" fmla="*/ 84 w 643"/>
                  <a:gd name="T11" fmla="*/ 89 h 745"/>
                  <a:gd name="T12" fmla="*/ 93 w 643"/>
                  <a:gd name="T13" fmla="*/ 101 h 745"/>
                  <a:gd name="T14" fmla="*/ 87 w 643"/>
                  <a:gd name="T15" fmla="*/ 130 h 745"/>
                  <a:gd name="T16" fmla="*/ 87 w 643"/>
                  <a:gd name="T17" fmla="*/ 143 h 745"/>
                  <a:gd name="T18" fmla="*/ 69 w 643"/>
                  <a:gd name="T19" fmla="*/ 145 h 745"/>
                  <a:gd name="T20" fmla="*/ 66 w 643"/>
                  <a:gd name="T21" fmla="*/ 157 h 745"/>
                  <a:gd name="T22" fmla="*/ 81 w 643"/>
                  <a:gd name="T23" fmla="*/ 155 h 745"/>
                  <a:gd name="T24" fmla="*/ 102 w 643"/>
                  <a:gd name="T25" fmla="*/ 163 h 745"/>
                  <a:gd name="T26" fmla="*/ 116 w 643"/>
                  <a:gd name="T27" fmla="*/ 178 h 745"/>
                  <a:gd name="T28" fmla="*/ 134 w 643"/>
                  <a:gd name="T29" fmla="*/ 187 h 745"/>
                  <a:gd name="T30" fmla="*/ 119 w 643"/>
                  <a:gd name="T31" fmla="*/ 169 h 745"/>
                  <a:gd name="T32" fmla="*/ 137 w 643"/>
                  <a:gd name="T33" fmla="*/ 175 h 745"/>
                  <a:gd name="T34" fmla="*/ 143 w 643"/>
                  <a:gd name="T35" fmla="*/ 163 h 745"/>
                  <a:gd name="T36" fmla="*/ 140 w 643"/>
                  <a:gd name="T37" fmla="*/ 155 h 745"/>
                  <a:gd name="T38" fmla="*/ 126 w 643"/>
                  <a:gd name="T39" fmla="*/ 137 h 745"/>
                  <a:gd name="T40" fmla="*/ 137 w 643"/>
                  <a:gd name="T41" fmla="*/ 137 h 745"/>
                  <a:gd name="T42" fmla="*/ 146 w 643"/>
                  <a:gd name="T43" fmla="*/ 145 h 745"/>
                  <a:gd name="T44" fmla="*/ 155 w 643"/>
                  <a:gd name="T45" fmla="*/ 140 h 745"/>
                  <a:gd name="T46" fmla="*/ 140 w 643"/>
                  <a:gd name="T47" fmla="*/ 101 h 745"/>
                  <a:gd name="T48" fmla="*/ 123 w 643"/>
                  <a:gd name="T49" fmla="*/ 95 h 745"/>
                  <a:gd name="T50" fmla="*/ 128 w 643"/>
                  <a:gd name="T51" fmla="*/ 83 h 745"/>
                  <a:gd name="T52" fmla="*/ 126 w 643"/>
                  <a:gd name="T53" fmla="*/ 74 h 745"/>
                  <a:gd name="T54" fmla="*/ 111 w 643"/>
                  <a:gd name="T55" fmla="*/ 59 h 745"/>
                  <a:gd name="T56" fmla="*/ 99 w 643"/>
                  <a:gd name="T57" fmla="*/ 44 h 745"/>
                  <a:gd name="T58" fmla="*/ 87 w 643"/>
                  <a:gd name="T59" fmla="*/ 27 h 745"/>
                  <a:gd name="T60" fmla="*/ 69 w 643"/>
                  <a:gd name="T61" fmla="*/ 21 h 745"/>
                  <a:gd name="T62" fmla="*/ 54 w 643"/>
                  <a:gd name="T63" fmla="*/ 27 h 745"/>
                  <a:gd name="T64" fmla="*/ 51 w 643"/>
                  <a:gd name="T65" fmla="*/ 21 h 745"/>
                  <a:gd name="T66" fmla="*/ 48 w 643"/>
                  <a:gd name="T67" fmla="*/ 3 h 745"/>
                  <a:gd name="T68" fmla="*/ 39 w 643"/>
                  <a:gd name="T69" fmla="*/ 0 h 745"/>
                  <a:gd name="T70" fmla="*/ 24 w 643"/>
                  <a:gd name="T71" fmla="*/ 33 h 745"/>
                  <a:gd name="T72" fmla="*/ 18 w 643"/>
                  <a:gd name="T73" fmla="*/ 39 h 745"/>
                  <a:gd name="T74" fmla="*/ 27 w 643"/>
                  <a:gd name="T75" fmla="*/ 9 h 745"/>
                  <a:gd name="T76" fmla="*/ 15 w 643"/>
                  <a:gd name="T77" fmla="*/ 0 h 745"/>
                  <a:gd name="T78" fmla="*/ 0 w 643"/>
                  <a:gd name="T79" fmla="*/ 30 h 745"/>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643"/>
                  <a:gd name="T121" fmla="*/ 0 h 745"/>
                  <a:gd name="T122" fmla="*/ 643 w 643"/>
                  <a:gd name="T123" fmla="*/ 745 h 745"/>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643" h="745">
                    <a:moveTo>
                      <a:pt x="0" y="165"/>
                    </a:moveTo>
                    <a:lnTo>
                      <a:pt x="60" y="259"/>
                    </a:lnTo>
                    <a:lnTo>
                      <a:pt x="95" y="273"/>
                    </a:lnTo>
                    <a:lnTo>
                      <a:pt x="179" y="296"/>
                    </a:lnTo>
                    <a:lnTo>
                      <a:pt x="191" y="296"/>
                    </a:lnTo>
                    <a:lnTo>
                      <a:pt x="226" y="307"/>
                    </a:lnTo>
                    <a:lnTo>
                      <a:pt x="251" y="307"/>
                    </a:lnTo>
                    <a:lnTo>
                      <a:pt x="262" y="259"/>
                    </a:lnTo>
                    <a:lnTo>
                      <a:pt x="274" y="296"/>
                    </a:lnTo>
                    <a:lnTo>
                      <a:pt x="322" y="330"/>
                    </a:lnTo>
                    <a:lnTo>
                      <a:pt x="297" y="367"/>
                    </a:lnTo>
                    <a:lnTo>
                      <a:pt x="333" y="355"/>
                    </a:lnTo>
                    <a:lnTo>
                      <a:pt x="345" y="378"/>
                    </a:lnTo>
                    <a:lnTo>
                      <a:pt x="370" y="401"/>
                    </a:lnTo>
                    <a:lnTo>
                      <a:pt x="393" y="449"/>
                    </a:lnTo>
                    <a:lnTo>
                      <a:pt x="345" y="520"/>
                    </a:lnTo>
                    <a:lnTo>
                      <a:pt x="356" y="557"/>
                    </a:lnTo>
                    <a:lnTo>
                      <a:pt x="345" y="569"/>
                    </a:lnTo>
                    <a:lnTo>
                      <a:pt x="274" y="557"/>
                    </a:lnTo>
                    <a:lnTo>
                      <a:pt x="274" y="580"/>
                    </a:lnTo>
                    <a:lnTo>
                      <a:pt x="262" y="580"/>
                    </a:lnTo>
                    <a:lnTo>
                      <a:pt x="262" y="628"/>
                    </a:lnTo>
                    <a:lnTo>
                      <a:pt x="297" y="628"/>
                    </a:lnTo>
                    <a:lnTo>
                      <a:pt x="322" y="617"/>
                    </a:lnTo>
                    <a:lnTo>
                      <a:pt x="345" y="617"/>
                    </a:lnTo>
                    <a:lnTo>
                      <a:pt x="405" y="651"/>
                    </a:lnTo>
                    <a:lnTo>
                      <a:pt x="405" y="674"/>
                    </a:lnTo>
                    <a:lnTo>
                      <a:pt x="464" y="711"/>
                    </a:lnTo>
                    <a:lnTo>
                      <a:pt x="489" y="734"/>
                    </a:lnTo>
                    <a:lnTo>
                      <a:pt x="535" y="745"/>
                    </a:lnTo>
                    <a:lnTo>
                      <a:pt x="535" y="734"/>
                    </a:lnTo>
                    <a:lnTo>
                      <a:pt x="476" y="674"/>
                    </a:lnTo>
                    <a:lnTo>
                      <a:pt x="476" y="640"/>
                    </a:lnTo>
                    <a:lnTo>
                      <a:pt x="547" y="699"/>
                    </a:lnTo>
                    <a:lnTo>
                      <a:pt x="572" y="699"/>
                    </a:lnTo>
                    <a:lnTo>
                      <a:pt x="572" y="651"/>
                    </a:lnTo>
                    <a:lnTo>
                      <a:pt x="560" y="640"/>
                    </a:lnTo>
                    <a:lnTo>
                      <a:pt x="560" y="617"/>
                    </a:lnTo>
                    <a:lnTo>
                      <a:pt x="512" y="569"/>
                    </a:lnTo>
                    <a:lnTo>
                      <a:pt x="501" y="545"/>
                    </a:lnTo>
                    <a:lnTo>
                      <a:pt x="512" y="509"/>
                    </a:lnTo>
                    <a:lnTo>
                      <a:pt x="547" y="545"/>
                    </a:lnTo>
                    <a:lnTo>
                      <a:pt x="560" y="569"/>
                    </a:lnTo>
                    <a:lnTo>
                      <a:pt x="583" y="580"/>
                    </a:lnTo>
                    <a:lnTo>
                      <a:pt x="583" y="557"/>
                    </a:lnTo>
                    <a:lnTo>
                      <a:pt x="620" y="557"/>
                    </a:lnTo>
                    <a:lnTo>
                      <a:pt x="643" y="497"/>
                    </a:lnTo>
                    <a:lnTo>
                      <a:pt x="560" y="401"/>
                    </a:lnTo>
                    <a:lnTo>
                      <a:pt x="512" y="401"/>
                    </a:lnTo>
                    <a:lnTo>
                      <a:pt x="489" y="378"/>
                    </a:lnTo>
                    <a:lnTo>
                      <a:pt x="489" y="355"/>
                    </a:lnTo>
                    <a:lnTo>
                      <a:pt x="512" y="330"/>
                    </a:lnTo>
                    <a:lnTo>
                      <a:pt x="489" y="307"/>
                    </a:lnTo>
                    <a:lnTo>
                      <a:pt x="501" y="296"/>
                    </a:lnTo>
                    <a:lnTo>
                      <a:pt x="489" y="248"/>
                    </a:lnTo>
                    <a:lnTo>
                      <a:pt x="441" y="236"/>
                    </a:lnTo>
                    <a:lnTo>
                      <a:pt x="416" y="188"/>
                    </a:lnTo>
                    <a:lnTo>
                      <a:pt x="393" y="176"/>
                    </a:lnTo>
                    <a:lnTo>
                      <a:pt x="356" y="165"/>
                    </a:lnTo>
                    <a:lnTo>
                      <a:pt x="345" y="105"/>
                    </a:lnTo>
                    <a:lnTo>
                      <a:pt x="322" y="105"/>
                    </a:lnTo>
                    <a:lnTo>
                      <a:pt x="274" y="82"/>
                    </a:lnTo>
                    <a:lnTo>
                      <a:pt x="251" y="105"/>
                    </a:lnTo>
                    <a:lnTo>
                      <a:pt x="214" y="105"/>
                    </a:lnTo>
                    <a:lnTo>
                      <a:pt x="191" y="130"/>
                    </a:lnTo>
                    <a:lnTo>
                      <a:pt x="203" y="82"/>
                    </a:lnTo>
                    <a:lnTo>
                      <a:pt x="191" y="59"/>
                    </a:lnTo>
                    <a:lnTo>
                      <a:pt x="191" y="11"/>
                    </a:lnTo>
                    <a:lnTo>
                      <a:pt x="191" y="0"/>
                    </a:lnTo>
                    <a:lnTo>
                      <a:pt x="154" y="0"/>
                    </a:lnTo>
                    <a:lnTo>
                      <a:pt x="106" y="71"/>
                    </a:lnTo>
                    <a:lnTo>
                      <a:pt x="95" y="130"/>
                    </a:lnTo>
                    <a:lnTo>
                      <a:pt x="106" y="176"/>
                    </a:lnTo>
                    <a:lnTo>
                      <a:pt x="72" y="153"/>
                    </a:lnTo>
                    <a:lnTo>
                      <a:pt x="72" y="71"/>
                    </a:lnTo>
                    <a:lnTo>
                      <a:pt x="106" y="34"/>
                    </a:lnTo>
                    <a:lnTo>
                      <a:pt x="131" y="0"/>
                    </a:lnTo>
                    <a:lnTo>
                      <a:pt x="60" y="0"/>
                    </a:lnTo>
                    <a:lnTo>
                      <a:pt x="24" y="59"/>
                    </a:lnTo>
                    <a:lnTo>
                      <a:pt x="0" y="117"/>
                    </a:lnTo>
                    <a:lnTo>
                      <a:pt x="0" y="165"/>
                    </a:lnTo>
                  </a:path>
                </a:pathLst>
              </a:custGeom>
              <a:grpFill/>
              <a:ln w="1270">
                <a:solidFill>
                  <a:srgbClr val="CFCFCF"/>
                </a:solidFill>
                <a:round/>
                <a:headEnd/>
                <a:tailEnd/>
              </a:ln>
            </p:spPr>
            <p:txBody>
              <a:bodyPr/>
              <a:lstStyle/>
              <a:p>
                <a:endParaRPr lang="en-US" dirty="0">
                  <a:solidFill>
                    <a:prstClr val="black"/>
                  </a:solidFill>
                  <a:latin typeface="Arial"/>
                </a:endParaRPr>
              </a:p>
            </p:txBody>
          </p:sp>
          <p:sp>
            <p:nvSpPr>
              <p:cNvPr id="1937" name="Freeform 25"/>
              <p:cNvSpPr>
                <a:spLocks noChangeAspect="1"/>
              </p:cNvSpPr>
              <p:nvPr/>
            </p:nvSpPr>
            <p:spPr bwMode="auto">
              <a:xfrm>
                <a:off x="1351" y="1791"/>
                <a:ext cx="649" cy="356"/>
              </a:xfrm>
              <a:custGeom>
                <a:avLst/>
                <a:gdLst>
                  <a:gd name="T0" fmla="*/ 170 w 1299"/>
                  <a:gd name="T1" fmla="*/ 0 h 711"/>
                  <a:gd name="T2" fmla="*/ 187 w 1299"/>
                  <a:gd name="T3" fmla="*/ 15 h 711"/>
                  <a:gd name="T4" fmla="*/ 190 w 1299"/>
                  <a:gd name="T5" fmla="*/ 21 h 711"/>
                  <a:gd name="T6" fmla="*/ 205 w 1299"/>
                  <a:gd name="T7" fmla="*/ 24 h 711"/>
                  <a:gd name="T8" fmla="*/ 223 w 1299"/>
                  <a:gd name="T9" fmla="*/ 24 h 711"/>
                  <a:gd name="T10" fmla="*/ 229 w 1299"/>
                  <a:gd name="T11" fmla="*/ 33 h 711"/>
                  <a:gd name="T12" fmla="*/ 211 w 1299"/>
                  <a:gd name="T13" fmla="*/ 39 h 711"/>
                  <a:gd name="T14" fmla="*/ 209 w 1299"/>
                  <a:gd name="T15" fmla="*/ 66 h 711"/>
                  <a:gd name="T16" fmla="*/ 214 w 1299"/>
                  <a:gd name="T17" fmla="*/ 48 h 711"/>
                  <a:gd name="T18" fmla="*/ 223 w 1299"/>
                  <a:gd name="T19" fmla="*/ 33 h 711"/>
                  <a:gd name="T20" fmla="*/ 229 w 1299"/>
                  <a:gd name="T21" fmla="*/ 51 h 711"/>
                  <a:gd name="T22" fmla="*/ 241 w 1299"/>
                  <a:gd name="T23" fmla="*/ 54 h 711"/>
                  <a:gd name="T24" fmla="*/ 244 w 1299"/>
                  <a:gd name="T25" fmla="*/ 66 h 711"/>
                  <a:gd name="T26" fmla="*/ 271 w 1299"/>
                  <a:gd name="T27" fmla="*/ 51 h 711"/>
                  <a:gd name="T28" fmla="*/ 298 w 1299"/>
                  <a:gd name="T29" fmla="*/ 39 h 711"/>
                  <a:gd name="T30" fmla="*/ 315 w 1299"/>
                  <a:gd name="T31" fmla="*/ 21 h 711"/>
                  <a:gd name="T32" fmla="*/ 322 w 1299"/>
                  <a:gd name="T33" fmla="*/ 33 h 711"/>
                  <a:gd name="T34" fmla="*/ 322 w 1299"/>
                  <a:gd name="T35" fmla="*/ 45 h 711"/>
                  <a:gd name="T36" fmla="*/ 304 w 1299"/>
                  <a:gd name="T37" fmla="*/ 66 h 711"/>
                  <a:gd name="T38" fmla="*/ 298 w 1299"/>
                  <a:gd name="T39" fmla="*/ 66 h 711"/>
                  <a:gd name="T40" fmla="*/ 283 w 1299"/>
                  <a:gd name="T41" fmla="*/ 86 h 711"/>
                  <a:gd name="T42" fmla="*/ 277 w 1299"/>
                  <a:gd name="T43" fmla="*/ 98 h 711"/>
                  <a:gd name="T44" fmla="*/ 271 w 1299"/>
                  <a:gd name="T45" fmla="*/ 80 h 711"/>
                  <a:gd name="T46" fmla="*/ 277 w 1299"/>
                  <a:gd name="T47" fmla="*/ 110 h 711"/>
                  <a:gd name="T48" fmla="*/ 247 w 1299"/>
                  <a:gd name="T49" fmla="*/ 134 h 711"/>
                  <a:gd name="T50" fmla="*/ 250 w 1299"/>
                  <a:gd name="T51" fmla="*/ 178 h 711"/>
                  <a:gd name="T52" fmla="*/ 235 w 1299"/>
                  <a:gd name="T53" fmla="*/ 166 h 711"/>
                  <a:gd name="T54" fmla="*/ 223 w 1299"/>
                  <a:gd name="T55" fmla="*/ 148 h 711"/>
                  <a:gd name="T56" fmla="*/ 196 w 1299"/>
                  <a:gd name="T57" fmla="*/ 148 h 711"/>
                  <a:gd name="T58" fmla="*/ 187 w 1299"/>
                  <a:gd name="T59" fmla="*/ 148 h 711"/>
                  <a:gd name="T60" fmla="*/ 155 w 1299"/>
                  <a:gd name="T61" fmla="*/ 163 h 711"/>
                  <a:gd name="T62" fmla="*/ 131 w 1299"/>
                  <a:gd name="T63" fmla="*/ 148 h 711"/>
                  <a:gd name="T64" fmla="*/ 119 w 1299"/>
                  <a:gd name="T65" fmla="*/ 152 h 711"/>
                  <a:gd name="T66" fmla="*/ 104 w 1299"/>
                  <a:gd name="T67" fmla="*/ 134 h 711"/>
                  <a:gd name="T68" fmla="*/ 44 w 1299"/>
                  <a:gd name="T69" fmla="*/ 131 h 711"/>
                  <a:gd name="T70" fmla="*/ 36 w 1299"/>
                  <a:gd name="T71" fmla="*/ 119 h 711"/>
                  <a:gd name="T72" fmla="*/ 15 w 1299"/>
                  <a:gd name="T73" fmla="*/ 104 h 711"/>
                  <a:gd name="T74" fmla="*/ 12 w 1299"/>
                  <a:gd name="T75" fmla="*/ 95 h 711"/>
                  <a:gd name="T76" fmla="*/ 9 w 1299"/>
                  <a:gd name="T77" fmla="*/ 92 h 711"/>
                  <a:gd name="T78" fmla="*/ 3 w 1299"/>
                  <a:gd name="T79" fmla="*/ 80 h 711"/>
                  <a:gd name="T80" fmla="*/ 0 w 1299"/>
                  <a:gd name="T81" fmla="*/ 54 h 711"/>
                  <a:gd name="T82" fmla="*/ 9 w 1299"/>
                  <a:gd name="T83" fmla="*/ 9 h 711"/>
                  <a:gd name="T84" fmla="*/ 12 w 1299"/>
                  <a:gd name="T85" fmla="*/ 3 h 711"/>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1299"/>
                  <a:gd name="T130" fmla="*/ 0 h 711"/>
                  <a:gd name="T131" fmla="*/ 1299 w 1299"/>
                  <a:gd name="T132" fmla="*/ 711 h 711"/>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1299" h="711">
                    <a:moveTo>
                      <a:pt x="49" y="11"/>
                    </a:moveTo>
                    <a:lnTo>
                      <a:pt x="668" y="11"/>
                    </a:lnTo>
                    <a:lnTo>
                      <a:pt x="680" y="0"/>
                    </a:lnTo>
                    <a:lnTo>
                      <a:pt x="691" y="23"/>
                    </a:lnTo>
                    <a:lnTo>
                      <a:pt x="716" y="23"/>
                    </a:lnTo>
                    <a:lnTo>
                      <a:pt x="751" y="59"/>
                    </a:lnTo>
                    <a:lnTo>
                      <a:pt x="787" y="59"/>
                    </a:lnTo>
                    <a:lnTo>
                      <a:pt x="739" y="94"/>
                    </a:lnTo>
                    <a:lnTo>
                      <a:pt x="762" y="82"/>
                    </a:lnTo>
                    <a:lnTo>
                      <a:pt x="776" y="94"/>
                    </a:lnTo>
                    <a:lnTo>
                      <a:pt x="822" y="82"/>
                    </a:lnTo>
                    <a:lnTo>
                      <a:pt x="822" y="94"/>
                    </a:lnTo>
                    <a:lnTo>
                      <a:pt x="836" y="82"/>
                    </a:lnTo>
                    <a:lnTo>
                      <a:pt x="847" y="94"/>
                    </a:lnTo>
                    <a:lnTo>
                      <a:pt x="893" y="94"/>
                    </a:lnTo>
                    <a:lnTo>
                      <a:pt x="907" y="94"/>
                    </a:lnTo>
                    <a:lnTo>
                      <a:pt x="918" y="105"/>
                    </a:lnTo>
                    <a:lnTo>
                      <a:pt x="918" y="130"/>
                    </a:lnTo>
                    <a:lnTo>
                      <a:pt x="847" y="130"/>
                    </a:lnTo>
                    <a:lnTo>
                      <a:pt x="836" y="177"/>
                    </a:lnTo>
                    <a:lnTo>
                      <a:pt x="847" y="154"/>
                    </a:lnTo>
                    <a:lnTo>
                      <a:pt x="836" y="213"/>
                    </a:lnTo>
                    <a:lnTo>
                      <a:pt x="836" y="248"/>
                    </a:lnTo>
                    <a:lnTo>
                      <a:pt x="836" y="261"/>
                    </a:lnTo>
                    <a:lnTo>
                      <a:pt x="847" y="261"/>
                    </a:lnTo>
                    <a:lnTo>
                      <a:pt x="859" y="248"/>
                    </a:lnTo>
                    <a:lnTo>
                      <a:pt x="859" y="190"/>
                    </a:lnTo>
                    <a:lnTo>
                      <a:pt x="882" y="154"/>
                    </a:lnTo>
                    <a:lnTo>
                      <a:pt x="893" y="142"/>
                    </a:lnTo>
                    <a:lnTo>
                      <a:pt x="893" y="130"/>
                    </a:lnTo>
                    <a:lnTo>
                      <a:pt x="930" y="142"/>
                    </a:lnTo>
                    <a:lnTo>
                      <a:pt x="930" y="177"/>
                    </a:lnTo>
                    <a:lnTo>
                      <a:pt x="918" y="202"/>
                    </a:lnTo>
                    <a:lnTo>
                      <a:pt x="941" y="190"/>
                    </a:lnTo>
                    <a:lnTo>
                      <a:pt x="941" y="213"/>
                    </a:lnTo>
                    <a:lnTo>
                      <a:pt x="966" y="213"/>
                    </a:lnTo>
                    <a:lnTo>
                      <a:pt x="930" y="261"/>
                    </a:lnTo>
                    <a:lnTo>
                      <a:pt x="941" y="261"/>
                    </a:lnTo>
                    <a:lnTo>
                      <a:pt x="978" y="261"/>
                    </a:lnTo>
                    <a:lnTo>
                      <a:pt x="1038" y="213"/>
                    </a:lnTo>
                    <a:lnTo>
                      <a:pt x="1038" y="202"/>
                    </a:lnTo>
                    <a:lnTo>
                      <a:pt x="1084" y="202"/>
                    </a:lnTo>
                    <a:lnTo>
                      <a:pt x="1084" y="177"/>
                    </a:lnTo>
                    <a:lnTo>
                      <a:pt x="1120" y="154"/>
                    </a:lnTo>
                    <a:lnTo>
                      <a:pt x="1192" y="154"/>
                    </a:lnTo>
                    <a:lnTo>
                      <a:pt x="1217" y="142"/>
                    </a:lnTo>
                    <a:lnTo>
                      <a:pt x="1251" y="71"/>
                    </a:lnTo>
                    <a:lnTo>
                      <a:pt x="1263" y="82"/>
                    </a:lnTo>
                    <a:lnTo>
                      <a:pt x="1276" y="71"/>
                    </a:lnTo>
                    <a:lnTo>
                      <a:pt x="1276" y="82"/>
                    </a:lnTo>
                    <a:lnTo>
                      <a:pt x="1288" y="130"/>
                    </a:lnTo>
                    <a:lnTo>
                      <a:pt x="1299" y="142"/>
                    </a:lnTo>
                    <a:lnTo>
                      <a:pt x="1299" y="154"/>
                    </a:lnTo>
                    <a:lnTo>
                      <a:pt x="1288" y="177"/>
                    </a:lnTo>
                    <a:lnTo>
                      <a:pt x="1263" y="177"/>
                    </a:lnTo>
                    <a:lnTo>
                      <a:pt x="1203" y="225"/>
                    </a:lnTo>
                    <a:lnTo>
                      <a:pt x="1217" y="261"/>
                    </a:lnTo>
                    <a:lnTo>
                      <a:pt x="1228" y="248"/>
                    </a:lnTo>
                    <a:lnTo>
                      <a:pt x="1228" y="273"/>
                    </a:lnTo>
                    <a:lnTo>
                      <a:pt x="1192" y="261"/>
                    </a:lnTo>
                    <a:lnTo>
                      <a:pt x="1157" y="273"/>
                    </a:lnTo>
                    <a:lnTo>
                      <a:pt x="1143" y="284"/>
                    </a:lnTo>
                    <a:lnTo>
                      <a:pt x="1132" y="344"/>
                    </a:lnTo>
                    <a:lnTo>
                      <a:pt x="1120" y="332"/>
                    </a:lnTo>
                    <a:lnTo>
                      <a:pt x="1120" y="344"/>
                    </a:lnTo>
                    <a:lnTo>
                      <a:pt x="1109" y="390"/>
                    </a:lnTo>
                    <a:lnTo>
                      <a:pt x="1109" y="367"/>
                    </a:lnTo>
                    <a:lnTo>
                      <a:pt x="1084" y="344"/>
                    </a:lnTo>
                    <a:lnTo>
                      <a:pt x="1084" y="319"/>
                    </a:lnTo>
                    <a:lnTo>
                      <a:pt x="1072" y="344"/>
                    </a:lnTo>
                    <a:lnTo>
                      <a:pt x="1084" y="390"/>
                    </a:lnTo>
                    <a:lnTo>
                      <a:pt x="1109" y="438"/>
                    </a:lnTo>
                    <a:lnTo>
                      <a:pt x="1084" y="461"/>
                    </a:lnTo>
                    <a:lnTo>
                      <a:pt x="1038" y="498"/>
                    </a:lnTo>
                    <a:lnTo>
                      <a:pt x="990" y="534"/>
                    </a:lnTo>
                    <a:lnTo>
                      <a:pt x="978" y="569"/>
                    </a:lnTo>
                    <a:lnTo>
                      <a:pt x="1001" y="663"/>
                    </a:lnTo>
                    <a:lnTo>
                      <a:pt x="1001" y="711"/>
                    </a:lnTo>
                    <a:lnTo>
                      <a:pt x="990" y="711"/>
                    </a:lnTo>
                    <a:lnTo>
                      <a:pt x="978" y="700"/>
                    </a:lnTo>
                    <a:lnTo>
                      <a:pt x="941" y="663"/>
                    </a:lnTo>
                    <a:lnTo>
                      <a:pt x="941" y="605"/>
                    </a:lnTo>
                    <a:lnTo>
                      <a:pt x="918" y="580"/>
                    </a:lnTo>
                    <a:lnTo>
                      <a:pt x="893" y="592"/>
                    </a:lnTo>
                    <a:lnTo>
                      <a:pt x="893" y="580"/>
                    </a:lnTo>
                    <a:lnTo>
                      <a:pt x="811" y="580"/>
                    </a:lnTo>
                    <a:lnTo>
                      <a:pt x="787" y="592"/>
                    </a:lnTo>
                    <a:lnTo>
                      <a:pt x="811" y="605"/>
                    </a:lnTo>
                    <a:lnTo>
                      <a:pt x="762" y="605"/>
                    </a:lnTo>
                    <a:lnTo>
                      <a:pt x="751" y="592"/>
                    </a:lnTo>
                    <a:lnTo>
                      <a:pt x="703" y="592"/>
                    </a:lnTo>
                    <a:lnTo>
                      <a:pt x="680" y="605"/>
                    </a:lnTo>
                    <a:lnTo>
                      <a:pt x="620" y="651"/>
                    </a:lnTo>
                    <a:lnTo>
                      <a:pt x="620" y="700"/>
                    </a:lnTo>
                    <a:lnTo>
                      <a:pt x="572" y="688"/>
                    </a:lnTo>
                    <a:lnTo>
                      <a:pt x="526" y="592"/>
                    </a:lnTo>
                    <a:lnTo>
                      <a:pt x="501" y="592"/>
                    </a:lnTo>
                    <a:lnTo>
                      <a:pt x="489" y="605"/>
                    </a:lnTo>
                    <a:lnTo>
                      <a:pt x="478" y="605"/>
                    </a:lnTo>
                    <a:lnTo>
                      <a:pt x="453" y="592"/>
                    </a:lnTo>
                    <a:lnTo>
                      <a:pt x="453" y="569"/>
                    </a:lnTo>
                    <a:lnTo>
                      <a:pt x="418" y="534"/>
                    </a:lnTo>
                    <a:lnTo>
                      <a:pt x="299" y="557"/>
                    </a:lnTo>
                    <a:lnTo>
                      <a:pt x="216" y="521"/>
                    </a:lnTo>
                    <a:lnTo>
                      <a:pt x="179" y="521"/>
                    </a:lnTo>
                    <a:lnTo>
                      <a:pt x="156" y="498"/>
                    </a:lnTo>
                    <a:lnTo>
                      <a:pt x="145" y="498"/>
                    </a:lnTo>
                    <a:lnTo>
                      <a:pt x="145" y="475"/>
                    </a:lnTo>
                    <a:lnTo>
                      <a:pt x="85" y="461"/>
                    </a:lnTo>
                    <a:lnTo>
                      <a:pt x="85" y="450"/>
                    </a:lnTo>
                    <a:lnTo>
                      <a:pt x="60" y="415"/>
                    </a:lnTo>
                    <a:lnTo>
                      <a:pt x="60" y="390"/>
                    </a:lnTo>
                    <a:lnTo>
                      <a:pt x="49" y="390"/>
                    </a:lnTo>
                    <a:lnTo>
                      <a:pt x="49" y="378"/>
                    </a:lnTo>
                    <a:lnTo>
                      <a:pt x="60" y="378"/>
                    </a:lnTo>
                    <a:lnTo>
                      <a:pt x="60" y="367"/>
                    </a:lnTo>
                    <a:lnTo>
                      <a:pt x="37" y="367"/>
                    </a:lnTo>
                    <a:lnTo>
                      <a:pt x="49" y="367"/>
                    </a:lnTo>
                    <a:lnTo>
                      <a:pt x="12" y="332"/>
                    </a:lnTo>
                    <a:lnTo>
                      <a:pt x="12" y="319"/>
                    </a:lnTo>
                    <a:lnTo>
                      <a:pt x="0" y="307"/>
                    </a:lnTo>
                    <a:lnTo>
                      <a:pt x="12" y="261"/>
                    </a:lnTo>
                    <a:lnTo>
                      <a:pt x="0" y="213"/>
                    </a:lnTo>
                    <a:lnTo>
                      <a:pt x="12" y="105"/>
                    </a:lnTo>
                    <a:lnTo>
                      <a:pt x="0" y="34"/>
                    </a:lnTo>
                    <a:lnTo>
                      <a:pt x="37" y="34"/>
                    </a:lnTo>
                    <a:lnTo>
                      <a:pt x="37" y="71"/>
                    </a:lnTo>
                    <a:lnTo>
                      <a:pt x="49" y="71"/>
                    </a:lnTo>
                    <a:lnTo>
                      <a:pt x="49" y="11"/>
                    </a:lnTo>
                    <a:close/>
                  </a:path>
                </a:pathLst>
              </a:custGeom>
              <a:grpFill/>
              <a:ln w="1270">
                <a:solidFill>
                  <a:srgbClr val="CFCFCF"/>
                </a:solidFill>
                <a:round/>
                <a:headEnd/>
                <a:tailEnd/>
              </a:ln>
            </p:spPr>
            <p:txBody>
              <a:bodyPr/>
              <a:lstStyle/>
              <a:p>
                <a:endParaRPr lang="en-US" dirty="0">
                  <a:solidFill>
                    <a:prstClr val="black"/>
                  </a:solidFill>
                  <a:latin typeface="Arial"/>
                </a:endParaRPr>
              </a:p>
            </p:txBody>
          </p:sp>
          <p:sp>
            <p:nvSpPr>
              <p:cNvPr id="1938" name="Freeform 26"/>
              <p:cNvSpPr>
                <a:spLocks noChangeAspect="1"/>
              </p:cNvSpPr>
              <p:nvPr/>
            </p:nvSpPr>
            <p:spPr bwMode="auto">
              <a:xfrm>
                <a:off x="1351" y="1791"/>
                <a:ext cx="649" cy="356"/>
              </a:xfrm>
              <a:custGeom>
                <a:avLst/>
                <a:gdLst>
                  <a:gd name="T0" fmla="*/ 170 w 1299"/>
                  <a:gd name="T1" fmla="*/ 0 h 711"/>
                  <a:gd name="T2" fmla="*/ 187 w 1299"/>
                  <a:gd name="T3" fmla="*/ 15 h 711"/>
                  <a:gd name="T4" fmla="*/ 190 w 1299"/>
                  <a:gd name="T5" fmla="*/ 21 h 711"/>
                  <a:gd name="T6" fmla="*/ 205 w 1299"/>
                  <a:gd name="T7" fmla="*/ 24 h 711"/>
                  <a:gd name="T8" fmla="*/ 223 w 1299"/>
                  <a:gd name="T9" fmla="*/ 24 h 711"/>
                  <a:gd name="T10" fmla="*/ 229 w 1299"/>
                  <a:gd name="T11" fmla="*/ 33 h 711"/>
                  <a:gd name="T12" fmla="*/ 211 w 1299"/>
                  <a:gd name="T13" fmla="*/ 39 h 711"/>
                  <a:gd name="T14" fmla="*/ 209 w 1299"/>
                  <a:gd name="T15" fmla="*/ 66 h 711"/>
                  <a:gd name="T16" fmla="*/ 214 w 1299"/>
                  <a:gd name="T17" fmla="*/ 48 h 711"/>
                  <a:gd name="T18" fmla="*/ 223 w 1299"/>
                  <a:gd name="T19" fmla="*/ 33 h 711"/>
                  <a:gd name="T20" fmla="*/ 229 w 1299"/>
                  <a:gd name="T21" fmla="*/ 51 h 711"/>
                  <a:gd name="T22" fmla="*/ 241 w 1299"/>
                  <a:gd name="T23" fmla="*/ 54 h 711"/>
                  <a:gd name="T24" fmla="*/ 244 w 1299"/>
                  <a:gd name="T25" fmla="*/ 66 h 711"/>
                  <a:gd name="T26" fmla="*/ 271 w 1299"/>
                  <a:gd name="T27" fmla="*/ 51 h 711"/>
                  <a:gd name="T28" fmla="*/ 298 w 1299"/>
                  <a:gd name="T29" fmla="*/ 39 h 711"/>
                  <a:gd name="T30" fmla="*/ 315 w 1299"/>
                  <a:gd name="T31" fmla="*/ 21 h 711"/>
                  <a:gd name="T32" fmla="*/ 322 w 1299"/>
                  <a:gd name="T33" fmla="*/ 33 h 711"/>
                  <a:gd name="T34" fmla="*/ 322 w 1299"/>
                  <a:gd name="T35" fmla="*/ 45 h 711"/>
                  <a:gd name="T36" fmla="*/ 304 w 1299"/>
                  <a:gd name="T37" fmla="*/ 66 h 711"/>
                  <a:gd name="T38" fmla="*/ 298 w 1299"/>
                  <a:gd name="T39" fmla="*/ 66 h 711"/>
                  <a:gd name="T40" fmla="*/ 283 w 1299"/>
                  <a:gd name="T41" fmla="*/ 86 h 711"/>
                  <a:gd name="T42" fmla="*/ 277 w 1299"/>
                  <a:gd name="T43" fmla="*/ 98 h 711"/>
                  <a:gd name="T44" fmla="*/ 271 w 1299"/>
                  <a:gd name="T45" fmla="*/ 80 h 711"/>
                  <a:gd name="T46" fmla="*/ 277 w 1299"/>
                  <a:gd name="T47" fmla="*/ 110 h 711"/>
                  <a:gd name="T48" fmla="*/ 247 w 1299"/>
                  <a:gd name="T49" fmla="*/ 134 h 711"/>
                  <a:gd name="T50" fmla="*/ 250 w 1299"/>
                  <a:gd name="T51" fmla="*/ 178 h 711"/>
                  <a:gd name="T52" fmla="*/ 235 w 1299"/>
                  <a:gd name="T53" fmla="*/ 166 h 711"/>
                  <a:gd name="T54" fmla="*/ 223 w 1299"/>
                  <a:gd name="T55" fmla="*/ 148 h 711"/>
                  <a:gd name="T56" fmla="*/ 196 w 1299"/>
                  <a:gd name="T57" fmla="*/ 148 h 711"/>
                  <a:gd name="T58" fmla="*/ 187 w 1299"/>
                  <a:gd name="T59" fmla="*/ 148 h 711"/>
                  <a:gd name="T60" fmla="*/ 155 w 1299"/>
                  <a:gd name="T61" fmla="*/ 163 h 711"/>
                  <a:gd name="T62" fmla="*/ 131 w 1299"/>
                  <a:gd name="T63" fmla="*/ 148 h 711"/>
                  <a:gd name="T64" fmla="*/ 119 w 1299"/>
                  <a:gd name="T65" fmla="*/ 152 h 711"/>
                  <a:gd name="T66" fmla="*/ 104 w 1299"/>
                  <a:gd name="T67" fmla="*/ 134 h 711"/>
                  <a:gd name="T68" fmla="*/ 44 w 1299"/>
                  <a:gd name="T69" fmla="*/ 131 h 711"/>
                  <a:gd name="T70" fmla="*/ 36 w 1299"/>
                  <a:gd name="T71" fmla="*/ 119 h 711"/>
                  <a:gd name="T72" fmla="*/ 15 w 1299"/>
                  <a:gd name="T73" fmla="*/ 104 h 711"/>
                  <a:gd name="T74" fmla="*/ 12 w 1299"/>
                  <a:gd name="T75" fmla="*/ 95 h 711"/>
                  <a:gd name="T76" fmla="*/ 9 w 1299"/>
                  <a:gd name="T77" fmla="*/ 92 h 711"/>
                  <a:gd name="T78" fmla="*/ 3 w 1299"/>
                  <a:gd name="T79" fmla="*/ 80 h 711"/>
                  <a:gd name="T80" fmla="*/ 0 w 1299"/>
                  <a:gd name="T81" fmla="*/ 54 h 711"/>
                  <a:gd name="T82" fmla="*/ 9 w 1299"/>
                  <a:gd name="T83" fmla="*/ 9 h 711"/>
                  <a:gd name="T84" fmla="*/ 12 w 1299"/>
                  <a:gd name="T85" fmla="*/ 3 h 711"/>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1299"/>
                  <a:gd name="T130" fmla="*/ 0 h 711"/>
                  <a:gd name="T131" fmla="*/ 1299 w 1299"/>
                  <a:gd name="T132" fmla="*/ 711 h 711"/>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1299" h="711">
                    <a:moveTo>
                      <a:pt x="49" y="11"/>
                    </a:moveTo>
                    <a:lnTo>
                      <a:pt x="668" y="11"/>
                    </a:lnTo>
                    <a:lnTo>
                      <a:pt x="680" y="0"/>
                    </a:lnTo>
                    <a:lnTo>
                      <a:pt x="691" y="23"/>
                    </a:lnTo>
                    <a:lnTo>
                      <a:pt x="716" y="23"/>
                    </a:lnTo>
                    <a:lnTo>
                      <a:pt x="751" y="59"/>
                    </a:lnTo>
                    <a:lnTo>
                      <a:pt x="787" y="59"/>
                    </a:lnTo>
                    <a:lnTo>
                      <a:pt x="739" y="94"/>
                    </a:lnTo>
                    <a:lnTo>
                      <a:pt x="762" y="82"/>
                    </a:lnTo>
                    <a:lnTo>
                      <a:pt x="776" y="94"/>
                    </a:lnTo>
                    <a:lnTo>
                      <a:pt x="822" y="82"/>
                    </a:lnTo>
                    <a:lnTo>
                      <a:pt x="822" y="94"/>
                    </a:lnTo>
                    <a:lnTo>
                      <a:pt x="836" y="82"/>
                    </a:lnTo>
                    <a:lnTo>
                      <a:pt x="847" y="94"/>
                    </a:lnTo>
                    <a:lnTo>
                      <a:pt x="893" y="94"/>
                    </a:lnTo>
                    <a:lnTo>
                      <a:pt x="907" y="94"/>
                    </a:lnTo>
                    <a:lnTo>
                      <a:pt x="918" y="105"/>
                    </a:lnTo>
                    <a:lnTo>
                      <a:pt x="918" y="130"/>
                    </a:lnTo>
                    <a:lnTo>
                      <a:pt x="847" y="130"/>
                    </a:lnTo>
                    <a:lnTo>
                      <a:pt x="836" y="177"/>
                    </a:lnTo>
                    <a:lnTo>
                      <a:pt x="847" y="154"/>
                    </a:lnTo>
                    <a:lnTo>
                      <a:pt x="836" y="213"/>
                    </a:lnTo>
                    <a:lnTo>
                      <a:pt x="836" y="248"/>
                    </a:lnTo>
                    <a:lnTo>
                      <a:pt x="836" y="261"/>
                    </a:lnTo>
                    <a:lnTo>
                      <a:pt x="847" y="261"/>
                    </a:lnTo>
                    <a:lnTo>
                      <a:pt x="859" y="248"/>
                    </a:lnTo>
                    <a:lnTo>
                      <a:pt x="859" y="190"/>
                    </a:lnTo>
                    <a:lnTo>
                      <a:pt x="882" y="154"/>
                    </a:lnTo>
                    <a:lnTo>
                      <a:pt x="893" y="142"/>
                    </a:lnTo>
                    <a:lnTo>
                      <a:pt x="893" y="130"/>
                    </a:lnTo>
                    <a:lnTo>
                      <a:pt x="930" y="142"/>
                    </a:lnTo>
                    <a:lnTo>
                      <a:pt x="930" y="177"/>
                    </a:lnTo>
                    <a:lnTo>
                      <a:pt x="918" y="202"/>
                    </a:lnTo>
                    <a:lnTo>
                      <a:pt x="941" y="190"/>
                    </a:lnTo>
                    <a:lnTo>
                      <a:pt x="941" y="213"/>
                    </a:lnTo>
                    <a:lnTo>
                      <a:pt x="966" y="213"/>
                    </a:lnTo>
                    <a:lnTo>
                      <a:pt x="930" y="261"/>
                    </a:lnTo>
                    <a:lnTo>
                      <a:pt x="941" y="261"/>
                    </a:lnTo>
                    <a:lnTo>
                      <a:pt x="978" y="261"/>
                    </a:lnTo>
                    <a:lnTo>
                      <a:pt x="1038" y="213"/>
                    </a:lnTo>
                    <a:lnTo>
                      <a:pt x="1038" y="202"/>
                    </a:lnTo>
                    <a:lnTo>
                      <a:pt x="1084" y="202"/>
                    </a:lnTo>
                    <a:lnTo>
                      <a:pt x="1084" y="177"/>
                    </a:lnTo>
                    <a:lnTo>
                      <a:pt x="1120" y="154"/>
                    </a:lnTo>
                    <a:lnTo>
                      <a:pt x="1192" y="154"/>
                    </a:lnTo>
                    <a:lnTo>
                      <a:pt x="1217" y="142"/>
                    </a:lnTo>
                    <a:lnTo>
                      <a:pt x="1251" y="71"/>
                    </a:lnTo>
                    <a:lnTo>
                      <a:pt x="1263" y="82"/>
                    </a:lnTo>
                    <a:lnTo>
                      <a:pt x="1276" y="71"/>
                    </a:lnTo>
                    <a:lnTo>
                      <a:pt x="1276" y="82"/>
                    </a:lnTo>
                    <a:lnTo>
                      <a:pt x="1288" y="130"/>
                    </a:lnTo>
                    <a:lnTo>
                      <a:pt x="1299" y="142"/>
                    </a:lnTo>
                    <a:lnTo>
                      <a:pt x="1299" y="154"/>
                    </a:lnTo>
                    <a:lnTo>
                      <a:pt x="1288" y="177"/>
                    </a:lnTo>
                    <a:lnTo>
                      <a:pt x="1263" y="177"/>
                    </a:lnTo>
                    <a:lnTo>
                      <a:pt x="1203" y="225"/>
                    </a:lnTo>
                    <a:lnTo>
                      <a:pt x="1217" y="261"/>
                    </a:lnTo>
                    <a:lnTo>
                      <a:pt x="1228" y="248"/>
                    </a:lnTo>
                    <a:lnTo>
                      <a:pt x="1228" y="273"/>
                    </a:lnTo>
                    <a:lnTo>
                      <a:pt x="1192" y="261"/>
                    </a:lnTo>
                    <a:lnTo>
                      <a:pt x="1157" y="273"/>
                    </a:lnTo>
                    <a:lnTo>
                      <a:pt x="1143" y="284"/>
                    </a:lnTo>
                    <a:lnTo>
                      <a:pt x="1132" y="344"/>
                    </a:lnTo>
                    <a:lnTo>
                      <a:pt x="1120" y="332"/>
                    </a:lnTo>
                    <a:lnTo>
                      <a:pt x="1120" y="344"/>
                    </a:lnTo>
                    <a:lnTo>
                      <a:pt x="1109" y="390"/>
                    </a:lnTo>
                    <a:lnTo>
                      <a:pt x="1109" y="367"/>
                    </a:lnTo>
                    <a:lnTo>
                      <a:pt x="1084" y="344"/>
                    </a:lnTo>
                    <a:lnTo>
                      <a:pt x="1084" y="319"/>
                    </a:lnTo>
                    <a:lnTo>
                      <a:pt x="1072" y="344"/>
                    </a:lnTo>
                    <a:lnTo>
                      <a:pt x="1084" y="390"/>
                    </a:lnTo>
                    <a:lnTo>
                      <a:pt x="1109" y="438"/>
                    </a:lnTo>
                    <a:lnTo>
                      <a:pt x="1084" y="461"/>
                    </a:lnTo>
                    <a:lnTo>
                      <a:pt x="1038" y="498"/>
                    </a:lnTo>
                    <a:lnTo>
                      <a:pt x="990" y="534"/>
                    </a:lnTo>
                    <a:lnTo>
                      <a:pt x="978" y="569"/>
                    </a:lnTo>
                    <a:lnTo>
                      <a:pt x="1001" y="663"/>
                    </a:lnTo>
                    <a:lnTo>
                      <a:pt x="1001" y="711"/>
                    </a:lnTo>
                    <a:lnTo>
                      <a:pt x="990" y="711"/>
                    </a:lnTo>
                    <a:lnTo>
                      <a:pt x="978" y="700"/>
                    </a:lnTo>
                    <a:lnTo>
                      <a:pt x="941" y="663"/>
                    </a:lnTo>
                    <a:lnTo>
                      <a:pt x="941" y="605"/>
                    </a:lnTo>
                    <a:lnTo>
                      <a:pt x="918" y="580"/>
                    </a:lnTo>
                    <a:lnTo>
                      <a:pt x="893" y="592"/>
                    </a:lnTo>
                    <a:lnTo>
                      <a:pt x="893" y="580"/>
                    </a:lnTo>
                    <a:lnTo>
                      <a:pt x="811" y="580"/>
                    </a:lnTo>
                    <a:lnTo>
                      <a:pt x="787" y="592"/>
                    </a:lnTo>
                    <a:lnTo>
                      <a:pt x="811" y="605"/>
                    </a:lnTo>
                    <a:lnTo>
                      <a:pt x="762" y="605"/>
                    </a:lnTo>
                    <a:lnTo>
                      <a:pt x="751" y="592"/>
                    </a:lnTo>
                    <a:lnTo>
                      <a:pt x="703" y="592"/>
                    </a:lnTo>
                    <a:lnTo>
                      <a:pt x="680" y="605"/>
                    </a:lnTo>
                    <a:lnTo>
                      <a:pt x="620" y="651"/>
                    </a:lnTo>
                    <a:lnTo>
                      <a:pt x="620" y="700"/>
                    </a:lnTo>
                    <a:lnTo>
                      <a:pt x="572" y="688"/>
                    </a:lnTo>
                    <a:lnTo>
                      <a:pt x="526" y="592"/>
                    </a:lnTo>
                    <a:lnTo>
                      <a:pt x="501" y="592"/>
                    </a:lnTo>
                    <a:lnTo>
                      <a:pt x="489" y="605"/>
                    </a:lnTo>
                    <a:lnTo>
                      <a:pt x="478" y="605"/>
                    </a:lnTo>
                    <a:lnTo>
                      <a:pt x="453" y="592"/>
                    </a:lnTo>
                    <a:lnTo>
                      <a:pt x="453" y="569"/>
                    </a:lnTo>
                    <a:lnTo>
                      <a:pt x="418" y="534"/>
                    </a:lnTo>
                    <a:lnTo>
                      <a:pt x="299" y="557"/>
                    </a:lnTo>
                    <a:lnTo>
                      <a:pt x="216" y="521"/>
                    </a:lnTo>
                    <a:lnTo>
                      <a:pt x="179" y="521"/>
                    </a:lnTo>
                    <a:lnTo>
                      <a:pt x="156" y="498"/>
                    </a:lnTo>
                    <a:lnTo>
                      <a:pt x="145" y="498"/>
                    </a:lnTo>
                    <a:lnTo>
                      <a:pt x="145" y="475"/>
                    </a:lnTo>
                    <a:lnTo>
                      <a:pt x="85" y="461"/>
                    </a:lnTo>
                    <a:lnTo>
                      <a:pt x="85" y="450"/>
                    </a:lnTo>
                    <a:lnTo>
                      <a:pt x="60" y="415"/>
                    </a:lnTo>
                    <a:lnTo>
                      <a:pt x="60" y="390"/>
                    </a:lnTo>
                    <a:lnTo>
                      <a:pt x="49" y="390"/>
                    </a:lnTo>
                    <a:lnTo>
                      <a:pt x="49" y="378"/>
                    </a:lnTo>
                    <a:lnTo>
                      <a:pt x="60" y="378"/>
                    </a:lnTo>
                    <a:lnTo>
                      <a:pt x="60" y="367"/>
                    </a:lnTo>
                    <a:lnTo>
                      <a:pt x="37" y="367"/>
                    </a:lnTo>
                    <a:lnTo>
                      <a:pt x="49" y="367"/>
                    </a:lnTo>
                    <a:lnTo>
                      <a:pt x="12" y="332"/>
                    </a:lnTo>
                    <a:lnTo>
                      <a:pt x="12" y="319"/>
                    </a:lnTo>
                    <a:lnTo>
                      <a:pt x="0" y="307"/>
                    </a:lnTo>
                    <a:lnTo>
                      <a:pt x="12" y="261"/>
                    </a:lnTo>
                    <a:lnTo>
                      <a:pt x="0" y="213"/>
                    </a:lnTo>
                    <a:lnTo>
                      <a:pt x="12" y="105"/>
                    </a:lnTo>
                    <a:lnTo>
                      <a:pt x="0" y="34"/>
                    </a:lnTo>
                    <a:lnTo>
                      <a:pt x="37" y="34"/>
                    </a:lnTo>
                    <a:lnTo>
                      <a:pt x="37" y="71"/>
                    </a:lnTo>
                    <a:lnTo>
                      <a:pt x="49" y="71"/>
                    </a:lnTo>
                    <a:lnTo>
                      <a:pt x="49" y="11"/>
                    </a:lnTo>
                  </a:path>
                </a:pathLst>
              </a:custGeom>
              <a:grpFill/>
              <a:ln w="1270">
                <a:solidFill>
                  <a:srgbClr val="CFCFCF"/>
                </a:solidFill>
                <a:round/>
                <a:headEnd/>
                <a:tailEnd/>
              </a:ln>
            </p:spPr>
            <p:txBody>
              <a:bodyPr/>
              <a:lstStyle/>
              <a:p>
                <a:endParaRPr lang="en-US" dirty="0">
                  <a:solidFill>
                    <a:prstClr val="black"/>
                  </a:solidFill>
                  <a:latin typeface="Arial"/>
                </a:endParaRPr>
              </a:p>
            </p:txBody>
          </p:sp>
          <p:sp>
            <p:nvSpPr>
              <p:cNvPr id="1939" name="Freeform 27"/>
              <p:cNvSpPr>
                <a:spLocks noChangeAspect="1"/>
              </p:cNvSpPr>
              <p:nvPr/>
            </p:nvSpPr>
            <p:spPr bwMode="auto">
              <a:xfrm>
                <a:off x="869" y="1257"/>
                <a:ext cx="416" cy="445"/>
              </a:xfrm>
              <a:custGeom>
                <a:avLst/>
                <a:gdLst>
                  <a:gd name="T0" fmla="*/ 208 w 834"/>
                  <a:gd name="T1" fmla="*/ 205 h 890"/>
                  <a:gd name="T2" fmla="*/ 187 w 834"/>
                  <a:gd name="T3" fmla="*/ 175 h 890"/>
                  <a:gd name="T4" fmla="*/ 181 w 834"/>
                  <a:gd name="T5" fmla="*/ 164 h 890"/>
                  <a:gd name="T6" fmla="*/ 169 w 834"/>
                  <a:gd name="T7" fmla="*/ 172 h 890"/>
                  <a:gd name="T8" fmla="*/ 160 w 834"/>
                  <a:gd name="T9" fmla="*/ 158 h 890"/>
                  <a:gd name="T10" fmla="*/ 148 w 834"/>
                  <a:gd name="T11" fmla="*/ 158 h 890"/>
                  <a:gd name="T12" fmla="*/ 139 w 834"/>
                  <a:gd name="T13" fmla="*/ 22 h 890"/>
                  <a:gd name="T14" fmla="*/ 122 w 834"/>
                  <a:gd name="T15" fmla="*/ 22 h 890"/>
                  <a:gd name="T16" fmla="*/ 104 w 834"/>
                  <a:gd name="T17" fmla="*/ 15 h 890"/>
                  <a:gd name="T18" fmla="*/ 86 w 834"/>
                  <a:gd name="T19" fmla="*/ 9 h 890"/>
                  <a:gd name="T20" fmla="*/ 71 w 834"/>
                  <a:gd name="T21" fmla="*/ 3 h 890"/>
                  <a:gd name="T22" fmla="*/ 56 w 834"/>
                  <a:gd name="T23" fmla="*/ 9 h 890"/>
                  <a:gd name="T24" fmla="*/ 38 w 834"/>
                  <a:gd name="T25" fmla="*/ 18 h 890"/>
                  <a:gd name="T26" fmla="*/ 27 w 834"/>
                  <a:gd name="T27" fmla="*/ 27 h 890"/>
                  <a:gd name="T28" fmla="*/ 9 w 834"/>
                  <a:gd name="T29" fmla="*/ 45 h 890"/>
                  <a:gd name="T30" fmla="*/ 20 w 834"/>
                  <a:gd name="T31" fmla="*/ 62 h 890"/>
                  <a:gd name="T32" fmla="*/ 32 w 834"/>
                  <a:gd name="T33" fmla="*/ 81 h 890"/>
                  <a:gd name="T34" fmla="*/ 20 w 834"/>
                  <a:gd name="T35" fmla="*/ 83 h 890"/>
                  <a:gd name="T36" fmla="*/ 18 w 834"/>
                  <a:gd name="T37" fmla="*/ 78 h 890"/>
                  <a:gd name="T38" fmla="*/ 0 w 834"/>
                  <a:gd name="T39" fmla="*/ 93 h 890"/>
                  <a:gd name="T40" fmla="*/ 6 w 834"/>
                  <a:gd name="T41" fmla="*/ 98 h 890"/>
                  <a:gd name="T42" fmla="*/ 15 w 834"/>
                  <a:gd name="T43" fmla="*/ 108 h 890"/>
                  <a:gd name="T44" fmla="*/ 27 w 834"/>
                  <a:gd name="T45" fmla="*/ 108 h 890"/>
                  <a:gd name="T46" fmla="*/ 35 w 834"/>
                  <a:gd name="T47" fmla="*/ 108 h 890"/>
                  <a:gd name="T48" fmla="*/ 35 w 834"/>
                  <a:gd name="T49" fmla="*/ 121 h 890"/>
                  <a:gd name="T50" fmla="*/ 23 w 834"/>
                  <a:gd name="T51" fmla="*/ 125 h 890"/>
                  <a:gd name="T52" fmla="*/ 18 w 834"/>
                  <a:gd name="T53" fmla="*/ 125 h 890"/>
                  <a:gd name="T54" fmla="*/ 20 w 834"/>
                  <a:gd name="T55" fmla="*/ 164 h 890"/>
                  <a:gd name="T56" fmla="*/ 32 w 834"/>
                  <a:gd name="T57" fmla="*/ 161 h 890"/>
                  <a:gd name="T58" fmla="*/ 32 w 834"/>
                  <a:gd name="T59" fmla="*/ 172 h 890"/>
                  <a:gd name="T60" fmla="*/ 44 w 834"/>
                  <a:gd name="T61" fmla="*/ 175 h 890"/>
                  <a:gd name="T62" fmla="*/ 50 w 834"/>
                  <a:gd name="T63" fmla="*/ 175 h 890"/>
                  <a:gd name="T64" fmla="*/ 56 w 834"/>
                  <a:gd name="T65" fmla="*/ 184 h 890"/>
                  <a:gd name="T66" fmla="*/ 38 w 834"/>
                  <a:gd name="T67" fmla="*/ 205 h 890"/>
                  <a:gd name="T68" fmla="*/ 23 w 834"/>
                  <a:gd name="T69" fmla="*/ 211 h 890"/>
                  <a:gd name="T70" fmla="*/ 18 w 834"/>
                  <a:gd name="T71" fmla="*/ 223 h 890"/>
                  <a:gd name="T72" fmla="*/ 50 w 834"/>
                  <a:gd name="T73" fmla="*/ 205 h 890"/>
                  <a:gd name="T74" fmla="*/ 59 w 834"/>
                  <a:gd name="T75" fmla="*/ 194 h 890"/>
                  <a:gd name="T76" fmla="*/ 80 w 834"/>
                  <a:gd name="T77" fmla="*/ 175 h 890"/>
                  <a:gd name="T78" fmla="*/ 77 w 834"/>
                  <a:gd name="T79" fmla="*/ 170 h 890"/>
                  <a:gd name="T80" fmla="*/ 86 w 834"/>
                  <a:gd name="T81" fmla="*/ 155 h 890"/>
                  <a:gd name="T82" fmla="*/ 98 w 834"/>
                  <a:gd name="T83" fmla="*/ 146 h 890"/>
                  <a:gd name="T84" fmla="*/ 92 w 834"/>
                  <a:gd name="T85" fmla="*/ 155 h 890"/>
                  <a:gd name="T86" fmla="*/ 92 w 834"/>
                  <a:gd name="T87" fmla="*/ 170 h 890"/>
                  <a:gd name="T88" fmla="*/ 92 w 834"/>
                  <a:gd name="T89" fmla="*/ 172 h 890"/>
                  <a:gd name="T90" fmla="*/ 107 w 834"/>
                  <a:gd name="T91" fmla="*/ 164 h 890"/>
                  <a:gd name="T92" fmla="*/ 107 w 834"/>
                  <a:gd name="T93" fmla="*/ 149 h 890"/>
                  <a:gd name="T94" fmla="*/ 130 w 834"/>
                  <a:gd name="T95" fmla="*/ 161 h 890"/>
                  <a:gd name="T96" fmla="*/ 151 w 834"/>
                  <a:gd name="T97" fmla="*/ 164 h 890"/>
                  <a:gd name="T98" fmla="*/ 157 w 834"/>
                  <a:gd name="T99" fmla="*/ 170 h 890"/>
                  <a:gd name="T100" fmla="*/ 184 w 834"/>
                  <a:gd name="T101" fmla="*/ 205 h 890"/>
                  <a:gd name="T102" fmla="*/ 178 w 834"/>
                  <a:gd name="T103" fmla="*/ 184 h 890"/>
                  <a:gd name="T104" fmla="*/ 181 w 834"/>
                  <a:gd name="T105" fmla="*/ 175 h 890"/>
                  <a:gd name="T106" fmla="*/ 187 w 834"/>
                  <a:gd name="T107" fmla="*/ 190 h 890"/>
                  <a:gd name="T108" fmla="*/ 187 w 834"/>
                  <a:gd name="T109" fmla="*/ 194 h 890"/>
                  <a:gd name="T110" fmla="*/ 187 w 834"/>
                  <a:gd name="T111" fmla="*/ 205 h 890"/>
                  <a:gd name="T112" fmla="*/ 193 w 834"/>
                  <a:gd name="T113" fmla="*/ 208 h 890"/>
                  <a:gd name="T114" fmla="*/ 199 w 834"/>
                  <a:gd name="T115" fmla="*/ 211 h 890"/>
                  <a:gd name="T116" fmla="*/ 199 w 834"/>
                  <a:gd name="T117" fmla="*/ 205 h 890"/>
                  <a:gd name="T118" fmla="*/ 202 w 834"/>
                  <a:gd name="T119" fmla="*/ 217 h 890"/>
                  <a:gd name="T120" fmla="*/ 208 w 834"/>
                  <a:gd name="T121" fmla="*/ 217 h 890"/>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834"/>
                  <a:gd name="T184" fmla="*/ 0 h 890"/>
                  <a:gd name="T185" fmla="*/ 834 w 834"/>
                  <a:gd name="T186" fmla="*/ 890 h 890"/>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834" h="890">
                    <a:moveTo>
                      <a:pt x="834" y="867"/>
                    </a:moveTo>
                    <a:lnTo>
                      <a:pt x="834" y="819"/>
                    </a:lnTo>
                    <a:lnTo>
                      <a:pt x="799" y="784"/>
                    </a:lnTo>
                    <a:lnTo>
                      <a:pt x="751" y="700"/>
                    </a:lnTo>
                    <a:lnTo>
                      <a:pt x="739" y="700"/>
                    </a:lnTo>
                    <a:lnTo>
                      <a:pt x="726" y="654"/>
                    </a:lnTo>
                    <a:lnTo>
                      <a:pt x="703" y="677"/>
                    </a:lnTo>
                    <a:lnTo>
                      <a:pt x="680" y="688"/>
                    </a:lnTo>
                    <a:lnTo>
                      <a:pt x="643" y="642"/>
                    </a:lnTo>
                    <a:lnTo>
                      <a:pt x="643" y="629"/>
                    </a:lnTo>
                    <a:lnTo>
                      <a:pt x="595" y="642"/>
                    </a:lnTo>
                    <a:lnTo>
                      <a:pt x="595" y="629"/>
                    </a:lnTo>
                    <a:lnTo>
                      <a:pt x="595" y="119"/>
                    </a:lnTo>
                    <a:lnTo>
                      <a:pt x="560" y="85"/>
                    </a:lnTo>
                    <a:lnTo>
                      <a:pt x="512" y="108"/>
                    </a:lnTo>
                    <a:lnTo>
                      <a:pt x="489" y="85"/>
                    </a:lnTo>
                    <a:lnTo>
                      <a:pt x="453" y="85"/>
                    </a:lnTo>
                    <a:lnTo>
                      <a:pt x="418" y="60"/>
                    </a:lnTo>
                    <a:lnTo>
                      <a:pt x="358" y="60"/>
                    </a:lnTo>
                    <a:lnTo>
                      <a:pt x="345" y="36"/>
                    </a:lnTo>
                    <a:lnTo>
                      <a:pt x="299" y="36"/>
                    </a:lnTo>
                    <a:lnTo>
                      <a:pt x="285" y="13"/>
                    </a:lnTo>
                    <a:lnTo>
                      <a:pt x="251" y="0"/>
                    </a:lnTo>
                    <a:lnTo>
                      <a:pt x="227" y="36"/>
                    </a:lnTo>
                    <a:lnTo>
                      <a:pt x="202" y="48"/>
                    </a:lnTo>
                    <a:lnTo>
                      <a:pt x="154" y="71"/>
                    </a:lnTo>
                    <a:lnTo>
                      <a:pt x="143" y="71"/>
                    </a:lnTo>
                    <a:lnTo>
                      <a:pt x="108" y="108"/>
                    </a:lnTo>
                    <a:lnTo>
                      <a:pt x="95" y="167"/>
                    </a:lnTo>
                    <a:lnTo>
                      <a:pt x="37" y="179"/>
                    </a:lnTo>
                    <a:lnTo>
                      <a:pt x="24" y="202"/>
                    </a:lnTo>
                    <a:lnTo>
                      <a:pt x="83" y="250"/>
                    </a:lnTo>
                    <a:lnTo>
                      <a:pt x="95" y="273"/>
                    </a:lnTo>
                    <a:lnTo>
                      <a:pt x="131" y="321"/>
                    </a:lnTo>
                    <a:lnTo>
                      <a:pt x="131" y="332"/>
                    </a:lnTo>
                    <a:lnTo>
                      <a:pt x="83" y="332"/>
                    </a:lnTo>
                    <a:lnTo>
                      <a:pt x="83" y="309"/>
                    </a:lnTo>
                    <a:lnTo>
                      <a:pt x="72" y="309"/>
                    </a:lnTo>
                    <a:lnTo>
                      <a:pt x="12" y="332"/>
                    </a:lnTo>
                    <a:lnTo>
                      <a:pt x="0" y="369"/>
                    </a:lnTo>
                    <a:lnTo>
                      <a:pt x="24" y="381"/>
                    </a:lnTo>
                    <a:lnTo>
                      <a:pt x="24" y="392"/>
                    </a:lnTo>
                    <a:lnTo>
                      <a:pt x="24" y="404"/>
                    </a:lnTo>
                    <a:lnTo>
                      <a:pt x="60" y="429"/>
                    </a:lnTo>
                    <a:lnTo>
                      <a:pt x="83" y="429"/>
                    </a:lnTo>
                    <a:lnTo>
                      <a:pt x="108" y="429"/>
                    </a:lnTo>
                    <a:lnTo>
                      <a:pt x="143" y="404"/>
                    </a:lnTo>
                    <a:lnTo>
                      <a:pt x="143" y="429"/>
                    </a:lnTo>
                    <a:lnTo>
                      <a:pt x="154" y="452"/>
                    </a:lnTo>
                    <a:lnTo>
                      <a:pt x="143" y="486"/>
                    </a:lnTo>
                    <a:lnTo>
                      <a:pt x="108" y="486"/>
                    </a:lnTo>
                    <a:lnTo>
                      <a:pt x="95" y="500"/>
                    </a:lnTo>
                    <a:lnTo>
                      <a:pt x="83" y="500"/>
                    </a:lnTo>
                    <a:lnTo>
                      <a:pt x="72" y="500"/>
                    </a:lnTo>
                    <a:lnTo>
                      <a:pt x="37" y="571"/>
                    </a:lnTo>
                    <a:lnTo>
                      <a:pt x="83" y="654"/>
                    </a:lnTo>
                    <a:lnTo>
                      <a:pt x="95" y="654"/>
                    </a:lnTo>
                    <a:lnTo>
                      <a:pt x="131" y="642"/>
                    </a:lnTo>
                    <a:lnTo>
                      <a:pt x="131" y="677"/>
                    </a:lnTo>
                    <a:lnTo>
                      <a:pt x="131" y="688"/>
                    </a:lnTo>
                    <a:lnTo>
                      <a:pt x="143" y="700"/>
                    </a:lnTo>
                    <a:lnTo>
                      <a:pt x="179" y="700"/>
                    </a:lnTo>
                    <a:lnTo>
                      <a:pt x="202" y="713"/>
                    </a:lnTo>
                    <a:lnTo>
                      <a:pt x="202" y="700"/>
                    </a:lnTo>
                    <a:lnTo>
                      <a:pt x="227" y="700"/>
                    </a:lnTo>
                    <a:lnTo>
                      <a:pt x="227" y="736"/>
                    </a:lnTo>
                    <a:lnTo>
                      <a:pt x="227" y="759"/>
                    </a:lnTo>
                    <a:lnTo>
                      <a:pt x="154" y="819"/>
                    </a:lnTo>
                    <a:lnTo>
                      <a:pt x="108" y="830"/>
                    </a:lnTo>
                    <a:lnTo>
                      <a:pt x="95" y="844"/>
                    </a:lnTo>
                    <a:lnTo>
                      <a:pt x="60" y="878"/>
                    </a:lnTo>
                    <a:lnTo>
                      <a:pt x="72" y="890"/>
                    </a:lnTo>
                    <a:lnTo>
                      <a:pt x="143" y="844"/>
                    </a:lnTo>
                    <a:lnTo>
                      <a:pt x="202" y="819"/>
                    </a:lnTo>
                    <a:lnTo>
                      <a:pt x="214" y="807"/>
                    </a:lnTo>
                    <a:lnTo>
                      <a:pt x="239" y="773"/>
                    </a:lnTo>
                    <a:lnTo>
                      <a:pt x="310" y="713"/>
                    </a:lnTo>
                    <a:lnTo>
                      <a:pt x="322" y="700"/>
                    </a:lnTo>
                    <a:lnTo>
                      <a:pt x="299" y="688"/>
                    </a:lnTo>
                    <a:lnTo>
                      <a:pt x="310" y="677"/>
                    </a:lnTo>
                    <a:lnTo>
                      <a:pt x="345" y="642"/>
                    </a:lnTo>
                    <a:lnTo>
                      <a:pt x="345" y="617"/>
                    </a:lnTo>
                    <a:lnTo>
                      <a:pt x="381" y="582"/>
                    </a:lnTo>
                    <a:lnTo>
                      <a:pt x="393" y="582"/>
                    </a:lnTo>
                    <a:lnTo>
                      <a:pt x="381" y="594"/>
                    </a:lnTo>
                    <a:lnTo>
                      <a:pt x="370" y="617"/>
                    </a:lnTo>
                    <a:lnTo>
                      <a:pt x="358" y="654"/>
                    </a:lnTo>
                    <a:lnTo>
                      <a:pt x="370" y="677"/>
                    </a:lnTo>
                    <a:lnTo>
                      <a:pt x="358" y="688"/>
                    </a:lnTo>
                    <a:lnTo>
                      <a:pt x="370" y="688"/>
                    </a:lnTo>
                    <a:lnTo>
                      <a:pt x="418" y="654"/>
                    </a:lnTo>
                    <a:lnTo>
                      <a:pt x="430" y="654"/>
                    </a:lnTo>
                    <a:lnTo>
                      <a:pt x="441" y="629"/>
                    </a:lnTo>
                    <a:lnTo>
                      <a:pt x="430" y="594"/>
                    </a:lnTo>
                    <a:lnTo>
                      <a:pt x="464" y="617"/>
                    </a:lnTo>
                    <a:lnTo>
                      <a:pt x="524" y="642"/>
                    </a:lnTo>
                    <a:lnTo>
                      <a:pt x="572" y="642"/>
                    </a:lnTo>
                    <a:lnTo>
                      <a:pt x="608" y="654"/>
                    </a:lnTo>
                    <a:lnTo>
                      <a:pt x="632" y="654"/>
                    </a:lnTo>
                    <a:lnTo>
                      <a:pt x="632" y="677"/>
                    </a:lnTo>
                    <a:lnTo>
                      <a:pt x="703" y="736"/>
                    </a:lnTo>
                    <a:lnTo>
                      <a:pt x="739" y="819"/>
                    </a:lnTo>
                    <a:lnTo>
                      <a:pt x="726" y="748"/>
                    </a:lnTo>
                    <a:lnTo>
                      <a:pt x="714" y="736"/>
                    </a:lnTo>
                    <a:lnTo>
                      <a:pt x="726" y="736"/>
                    </a:lnTo>
                    <a:lnTo>
                      <a:pt x="726" y="700"/>
                    </a:lnTo>
                    <a:lnTo>
                      <a:pt x="739" y="773"/>
                    </a:lnTo>
                    <a:lnTo>
                      <a:pt x="751" y="759"/>
                    </a:lnTo>
                    <a:lnTo>
                      <a:pt x="786" y="784"/>
                    </a:lnTo>
                    <a:lnTo>
                      <a:pt x="751" y="773"/>
                    </a:lnTo>
                    <a:lnTo>
                      <a:pt x="751" y="784"/>
                    </a:lnTo>
                    <a:lnTo>
                      <a:pt x="751" y="819"/>
                    </a:lnTo>
                    <a:lnTo>
                      <a:pt x="774" y="807"/>
                    </a:lnTo>
                    <a:lnTo>
                      <a:pt x="774" y="830"/>
                    </a:lnTo>
                    <a:lnTo>
                      <a:pt x="799" y="878"/>
                    </a:lnTo>
                    <a:lnTo>
                      <a:pt x="799" y="844"/>
                    </a:lnTo>
                    <a:lnTo>
                      <a:pt x="786" y="819"/>
                    </a:lnTo>
                    <a:lnTo>
                      <a:pt x="799" y="819"/>
                    </a:lnTo>
                    <a:lnTo>
                      <a:pt x="799" y="830"/>
                    </a:lnTo>
                    <a:lnTo>
                      <a:pt x="811" y="867"/>
                    </a:lnTo>
                    <a:lnTo>
                      <a:pt x="822" y="878"/>
                    </a:lnTo>
                    <a:lnTo>
                      <a:pt x="834" y="867"/>
                    </a:lnTo>
                    <a:close/>
                  </a:path>
                </a:pathLst>
              </a:custGeom>
              <a:grpFill/>
              <a:ln w="1270">
                <a:solidFill>
                  <a:srgbClr val="CFCFCF"/>
                </a:solidFill>
                <a:round/>
                <a:headEnd/>
                <a:tailEnd/>
              </a:ln>
            </p:spPr>
            <p:txBody>
              <a:bodyPr/>
              <a:lstStyle/>
              <a:p>
                <a:endParaRPr lang="en-US" dirty="0">
                  <a:solidFill>
                    <a:prstClr val="black"/>
                  </a:solidFill>
                  <a:latin typeface="Arial"/>
                </a:endParaRPr>
              </a:p>
            </p:txBody>
          </p:sp>
          <p:sp>
            <p:nvSpPr>
              <p:cNvPr id="1940" name="Freeform 28"/>
              <p:cNvSpPr>
                <a:spLocks noChangeAspect="1"/>
              </p:cNvSpPr>
              <p:nvPr/>
            </p:nvSpPr>
            <p:spPr bwMode="auto">
              <a:xfrm>
                <a:off x="869" y="1257"/>
                <a:ext cx="416" cy="445"/>
              </a:xfrm>
              <a:custGeom>
                <a:avLst/>
                <a:gdLst>
                  <a:gd name="T0" fmla="*/ 208 w 834"/>
                  <a:gd name="T1" fmla="*/ 205 h 890"/>
                  <a:gd name="T2" fmla="*/ 187 w 834"/>
                  <a:gd name="T3" fmla="*/ 175 h 890"/>
                  <a:gd name="T4" fmla="*/ 181 w 834"/>
                  <a:gd name="T5" fmla="*/ 164 h 890"/>
                  <a:gd name="T6" fmla="*/ 169 w 834"/>
                  <a:gd name="T7" fmla="*/ 172 h 890"/>
                  <a:gd name="T8" fmla="*/ 160 w 834"/>
                  <a:gd name="T9" fmla="*/ 158 h 890"/>
                  <a:gd name="T10" fmla="*/ 148 w 834"/>
                  <a:gd name="T11" fmla="*/ 158 h 890"/>
                  <a:gd name="T12" fmla="*/ 139 w 834"/>
                  <a:gd name="T13" fmla="*/ 22 h 890"/>
                  <a:gd name="T14" fmla="*/ 122 w 834"/>
                  <a:gd name="T15" fmla="*/ 22 h 890"/>
                  <a:gd name="T16" fmla="*/ 104 w 834"/>
                  <a:gd name="T17" fmla="*/ 15 h 890"/>
                  <a:gd name="T18" fmla="*/ 86 w 834"/>
                  <a:gd name="T19" fmla="*/ 9 h 890"/>
                  <a:gd name="T20" fmla="*/ 71 w 834"/>
                  <a:gd name="T21" fmla="*/ 3 h 890"/>
                  <a:gd name="T22" fmla="*/ 56 w 834"/>
                  <a:gd name="T23" fmla="*/ 9 h 890"/>
                  <a:gd name="T24" fmla="*/ 38 w 834"/>
                  <a:gd name="T25" fmla="*/ 18 h 890"/>
                  <a:gd name="T26" fmla="*/ 27 w 834"/>
                  <a:gd name="T27" fmla="*/ 27 h 890"/>
                  <a:gd name="T28" fmla="*/ 9 w 834"/>
                  <a:gd name="T29" fmla="*/ 45 h 890"/>
                  <a:gd name="T30" fmla="*/ 20 w 834"/>
                  <a:gd name="T31" fmla="*/ 62 h 890"/>
                  <a:gd name="T32" fmla="*/ 32 w 834"/>
                  <a:gd name="T33" fmla="*/ 81 h 890"/>
                  <a:gd name="T34" fmla="*/ 20 w 834"/>
                  <a:gd name="T35" fmla="*/ 83 h 890"/>
                  <a:gd name="T36" fmla="*/ 18 w 834"/>
                  <a:gd name="T37" fmla="*/ 78 h 890"/>
                  <a:gd name="T38" fmla="*/ 0 w 834"/>
                  <a:gd name="T39" fmla="*/ 93 h 890"/>
                  <a:gd name="T40" fmla="*/ 6 w 834"/>
                  <a:gd name="T41" fmla="*/ 98 h 890"/>
                  <a:gd name="T42" fmla="*/ 15 w 834"/>
                  <a:gd name="T43" fmla="*/ 108 h 890"/>
                  <a:gd name="T44" fmla="*/ 27 w 834"/>
                  <a:gd name="T45" fmla="*/ 108 h 890"/>
                  <a:gd name="T46" fmla="*/ 35 w 834"/>
                  <a:gd name="T47" fmla="*/ 108 h 890"/>
                  <a:gd name="T48" fmla="*/ 35 w 834"/>
                  <a:gd name="T49" fmla="*/ 121 h 890"/>
                  <a:gd name="T50" fmla="*/ 23 w 834"/>
                  <a:gd name="T51" fmla="*/ 125 h 890"/>
                  <a:gd name="T52" fmla="*/ 18 w 834"/>
                  <a:gd name="T53" fmla="*/ 125 h 890"/>
                  <a:gd name="T54" fmla="*/ 20 w 834"/>
                  <a:gd name="T55" fmla="*/ 164 h 890"/>
                  <a:gd name="T56" fmla="*/ 32 w 834"/>
                  <a:gd name="T57" fmla="*/ 161 h 890"/>
                  <a:gd name="T58" fmla="*/ 32 w 834"/>
                  <a:gd name="T59" fmla="*/ 172 h 890"/>
                  <a:gd name="T60" fmla="*/ 44 w 834"/>
                  <a:gd name="T61" fmla="*/ 175 h 890"/>
                  <a:gd name="T62" fmla="*/ 50 w 834"/>
                  <a:gd name="T63" fmla="*/ 175 h 890"/>
                  <a:gd name="T64" fmla="*/ 56 w 834"/>
                  <a:gd name="T65" fmla="*/ 184 h 890"/>
                  <a:gd name="T66" fmla="*/ 38 w 834"/>
                  <a:gd name="T67" fmla="*/ 205 h 890"/>
                  <a:gd name="T68" fmla="*/ 23 w 834"/>
                  <a:gd name="T69" fmla="*/ 211 h 890"/>
                  <a:gd name="T70" fmla="*/ 18 w 834"/>
                  <a:gd name="T71" fmla="*/ 223 h 890"/>
                  <a:gd name="T72" fmla="*/ 50 w 834"/>
                  <a:gd name="T73" fmla="*/ 205 h 890"/>
                  <a:gd name="T74" fmla="*/ 59 w 834"/>
                  <a:gd name="T75" fmla="*/ 194 h 890"/>
                  <a:gd name="T76" fmla="*/ 80 w 834"/>
                  <a:gd name="T77" fmla="*/ 175 h 890"/>
                  <a:gd name="T78" fmla="*/ 77 w 834"/>
                  <a:gd name="T79" fmla="*/ 170 h 890"/>
                  <a:gd name="T80" fmla="*/ 86 w 834"/>
                  <a:gd name="T81" fmla="*/ 155 h 890"/>
                  <a:gd name="T82" fmla="*/ 98 w 834"/>
                  <a:gd name="T83" fmla="*/ 146 h 890"/>
                  <a:gd name="T84" fmla="*/ 92 w 834"/>
                  <a:gd name="T85" fmla="*/ 155 h 890"/>
                  <a:gd name="T86" fmla="*/ 92 w 834"/>
                  <a:gd name="T87" fmla="*/ 170 h 890"/>
                  <a:gd name="T88" fmla="*/ 92 w 834"/>
                  <a:gd name="T89" fmla="*/ 172 h 890"/>
                  <a:gd name="T90" fmla="*/ 107 w 834"/>
                  <a:gd name="T91" fmla="*/ 164 h 890"/>
                  <a:gd name="T92" fmla="*/ 107 w 834"/>
                  <a:gd name="T93" fmla="*/ 149 h 890"/>
                  <a:gd name="T94" fmla="*/ 130 w 834"/>
                  <a:gd name="T95" fmla="*/ 161 h 890"/>
                  <a:gd name="T96" fmla="*/ 151 w 834"/>
                  <a:gd name="T97" fmla="*/ 164 h 890"/>
                  <a:gd name="T98" fmla="*/ 157 w 834"/>
                  <a:gd name="T99" fmla="*/ 170 h 890"/>
                  <a:gd name="T100" fmla="*/ 184 w 834"/>
                  <a:gd name="T101" fmla="*/ 205 h 890"/>
                  <a:gd name="T102" fmla="*/ 178 w 834"/>
                  <a:gd name="T103" fmla="*/ 184 h 890"/>
                  <a:gd name="T104" fmla="*/ 181 w 834"/>
                  <a:gd name="T105" fmla="*/ 175 h 890"/>
                  <a:gd name="T106" fmla="*/ 187 w 834"/>
                  <a:gd name="T107" fmla="*/ 190 h 890"/>
                  <a:gd name="T108" fmla="*/ 187 w 834"/>
                  <a:gd name="T109" fmla="*/ 194 h 890"/>
                  <a:gd name="T110" fmla="*/ 187 w 834"/>
                  <a:gd name="T111" fmla="*/ 205 h 890"/>
                  <a:gd name="T112" fmla="*/ 193 w 834"/>
                  <a:gd name="T113" fmla="*/ 208 h 890"/>
                  <a:gd name="T114" fmla="*/ 199 w 834"/>
                  <a:gd name="T115" fmla="*/ 211 h 890"/>
                  <a:gd name="T116" fmla="*/ 199 w 834"/>
                  <a:gd name="T117" fmla="*/ 205 h 890"/>
                  <a:gd name="T118" fmla="*/ 202 w 834"/>
                  <a:gd name="T119" fmla="*/ 217 h 890"/>
                  <a:gd name="T120" fmla="*/ 208 w 834"/>
                  <a:gd name="T121" fmla="*/ 217 h 890"/>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834"/>
                  <a:gd name="T184" fmla="*/ 0 h 890"/>
                  <a:gd name="T185" fmla="*/ 834 w 834"/>
                  <a:gd name="T186" fmla="*/ 890 h 890"/>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834" h="890">
                    <a:moveTo>
                      <a:pt x="834" y="867"/>
                    </a:moveTo>
                    <a:lnTo>
                      <a:pt x="834" y="819"/>
                    </a:lnTo>
                    <a:lnTo>
                      <a:pt x="799" y="784"/>
                    </a:lnTo>
                    <a:lnTo>
                      <a:pt x="751" y="700"/>
                    </a:lnTo>
                    <a:lnTo>
                      <a:pt x="739" y="700"/>
                    </a:lnTo>
                    <a:lnTo>
                      <a:pt x="726" y="654"/>
                    </a:lnTo>
                    <a:lnTo>
                      <a:pt x="703" y="677"/>
                    </a:lnTo>
                    <a:lnTo>
                      <a:pt x="680" y="688"/>
                    </a:lnTo>
                    <a:lnTo>
                      <a:pt x="643" y="642"/>
                    </a:lnTo>
                    <a:lnTo>
                      <a:pt x="643" y="629"/>
                    </a:lnTo>
                    <a:lnTo>
                      <a:pt x="595" y="642"/>
                    </a:lnTo>
                    <a:lnTo>
                      <a:pt x="595" y="629"/>
                    </a:lnTo>
                    <a:lnTo>
                      <a:pt x="595" y="119"/>
                    </a:lnTo>
                    <a:lnTo>
                      <a:pt x="560" y="85"/>
                    </a:lnTo>
                    <a:lnTo>
                      <a:pt x="512" y="108"/>
                    </a:lnTo>
                    <a:lnTo>
                      <a:pt x="489" y="85"/>
                    </a:lnTo>
                    <a:lnTo>
                      <a:pt x="453" y="85"/>
                    </a:lnTo>
                    <a:lnTo>
                      <a:pt x="418" y="60"/>
                    </a:lnTo>
                    <a:lnTo>
                      <a:pt x="358" y="60"/>
                    </a:lnTo>
                    <a:lnTo>
                      <a:pt x="345" y="36"/>
                    </a:lnTo>
                    <a:lnTo>
                      <a:pt x="299" y="36"/>
                    </a:lnTo>
                    <a:lnTo>
                      <a:pt x="285" y="13"/>
                    </a:lnTo>
                    <a:lnTo>
                      <a:pt x="251" y="0"/>
                    </a:lnTo>
                    <a:lnTo>
                      <a:pt x="227" y="36"/>
                    </a:lnTo>
                    <a:lnTo>
                      <a:pt x="202" y="48"/>
                    </a:lnTo>
                    <a:lnTo>
                      <a:pt x="154" y="71"/>
                    </a:lnTo>
                    <a:lnTo>
                      <a:pt x="143" y="71"/>
                    </a:lnTo>
                    <a:lnTo>
                      <a:pt x="108" y="108"/>
                    </a:lnTo>
                    <a:lnTo>
                      <a:pt x="95" y="167"/>
                    </a:lnTo>
                    <a:lnTo>
                      <a:pt x="37" y="179"/>
                    </a:lnTo>
                    <a:lnTo>
                      <a:pt x="24" y="202"/>
                    </a:lnTo>
                    <a:lnTo>
                      <a:pt x="83" y="250"/>
                    </a:lnTo>
                    <a:lnTo>
                      <a:pt x="95" y="273"/>
                    </a:lnTo>
                    <a:lnTo>
                      <a:pt x="131" y="321"/>
                    </a:lnTo>
                    <a:lnTo>
                      <a:pt x="131" y="332"/>
                    </a:lnTo>
                    <a:lnTo>
                      <a:pt x="83" y="332"/>
                    </a:lnTo>
                    <a:lnTo>
                      <a:pt x="83" y="309"/>
                    </a:lnTo>
                    <a:lnTo>
                      <a:pt x="72" y="309"/>
                    </a:lnTo>
                    <a:lnTo>
                      <a:pt x="12" y="332"/>
                    </a:lnTo>
                    <a:lnTo>
                      <a:pt x="0" y="369"/>
                    </a:lnTo>
                    <a:lnTo>
                      <a:pt x="24" y="381"/>
                    </a:lnTo>
                    <a:lnTo>
                      <a:pt x="24" y="392"/>
                    </a:lnTo>
                    <a:lnTo>
                      <a:pt x="24" y="404"/>
                    </a:lnTo>
                    <a:lnTo>
                      <a:pt x="60" y="429"/>
                    </a:lnTo>
                    <a:lnTo>
                      <a:pt x="83" y="429"/>
                    </a:lnTo>
                    <a:lnTo>
                      <a:pt x="108" y="429"/>
                    </a:lnTo>
                    <a:lnTo>
                      <a:pt x="143" y="404"/>
                    </a:lnTo>
                    <a:lnTo>
                      <a:pt x="143" y="429"/>
                    </a:lnTo>
                    <a:lnTo>
                      <a:pt x="154" y="452"/>
                    </a:lnTo>
                    <a:lnTo>
                      <a:pt x="143" y="486"/>
                    </a:lnTo>
                    <a:lnTo>
                      <a:pt x="108" y="486"/>
                    </a:lnTo>
                    <a:lnTo>
                      <a:pt x="95" y="500"/>
                    </a:lnTo>
                    <a:lnTo>
                      <a:pt x="83" y="500"/>
                    </a:lnTo>
                    <a:lnTo>
                      <a:pt x="72" y="500"/>
                    </a:lnTo>
                    <a:lnTo>
                      <a:pt x="37" y="571"/>
                    </a:lnTo>
                    <a:lnTo>
                      <a:pt x="83" y="654"/>
                    </a:lnTo>
                    <a:lnTo>
                      <a:pt x="95" y="654"/>
                    </a:lnTo>
                    <a:lnTo>
                      <a:pt x="131" y="642"/>
                    </a:lnTo>
                    <a:lnTo>
                      <a:pt x="131" y="677"/>
                    </a:lnTo>
                    <a:lnTo>
                      <a:pt x="131" y="688"/>
                    </a:lnTo>
                    <a:lnTo>
                      <a:pt x="143" y="700"/>
                    </a:lnTo>
                    <a:lnTo>
                      <a:pt x="179" y="700"/>
                    </a:lnTo>
                    <a:lnTo>
                      <a:pt x="202" y="713"/>
                    </a:lnTo>
                    <a:lnTo>
                      <a:pt x="202" y="700"/>
                    </a:lnTo>
                    <a:lnTo>
                      <a:pt x="227" y="700"/>
                    </a:lnTo>
                    <a:lnTo>
                      <a:pt x="227" y="736"/>
                    </a:lnTo>
                    <a:lnTo>
                      <a:pt x="227" y="759"/>
                    </a:lnTo>
                    <a:lnTo>
                      <a:pt x="154" y="819"/>
                    </a:lnTo>
                    <a:lnTo>
                      <a:pt x="108" y="830"/>
                    </a:lnTo>
                    <a:lnTo>
                      <a:pt x="95" y="844"/>
                    </a:lnTo>
                    <a:lnTo>
                      <a:pt x="60" y="878"/>
                    </a:lnTo>
                    <a:lnTo>
                      <a:pt x="72" y="890"/>
                    </a:lnTo>
                    <a:lnTo>
                      <a:pt x="143" y="844"/>
                    </a:lnTo>
                    <a:lnTo>
                      <a:pt x="202" y="819"/>
                    </a:lnTo>
                    <a:lnTo>
                      <a:pt x="214" y="807"/>
                    </a:lnTo>
                    <a:lnTo>
                      <a:pt x="239" y="773"/>
                    </a:lnTo>
                    <a:lnTo>
                      <a:pt x="310" y="713"/>
                    </a:lnTo>
                    <a:lnTo>
                      <a:pt x="322" y="700"/>
                    </a:lnTo>
                    <a:lnTo>
                      <a:pt x="299" y="688"/>
                    </a:lnTo>
                    <a:lnTo>
                      <a:pt x="310" y="677"/>
                    </a:lnTo>
                    <a:lnTo>
                      <a:pt x="345" y="642"/>
                    </a:lnTo>
                    <a:lnTo>
                      <a:pt x="345" y="617"/>
                    </a:lnTo>
                    <a:lnTo>
                      <a:pt x="381" y="582"/>
                    </a:lnTo>
                    <a:lnTo>
                      <a:pt x="393" y="582"/>
                    </a:lnTo>
                    <a:lnTo>
                      <a:pt x="381" y="594"/>
                    </a:lnTo>
                    <a:lnTo>
                      <a:pt x="370" y="617"/>
                    </a:lnTo>
                    <a:lnTo>
                      <a:pt x="358" y="654"/>
                    </a:lnTo>
                    <a:lnTo>
                      <a:pt x="370" y="677"/>
                    </a:lnTo>
                    <a:lnTo>
                      <a:pt x="358" y="688"/>
                    </a:lnTo>
                    <a:lnTo>
                      <a:pt x="370" y="688"/>
                    </a:lnTo>
                    <a:lnTo>
                      <a:pt x="418" y="654"/>
                    </a:lnTo>
                    <a:lnTo>
                      <a:pt x="430" y="654"/>
                    </a:lnTo>
                    <a:lnTo>
                      <a:pt x="441" y="629"/>
                    </a:lnTo>
                    <a:lnTo>
                      <a:pt x="430" y="594"/>
                    </a:lnTo>
                    <a:lnTo>
                      <a:pt x="464" y="617"/>
                    </a:lnTo>
                    <a:lnTo>
                      <a:pt x="524" y="642"/>
                    </a:lnTo>
                    <a:lnTo>
                      <a:pt x="572" y="642"/>
                    </a:lnTo>
                    <a:lnTo>
                      <a:pt x="608" y="654"/>
                    </a:lnTo>
                    <a:lnTo>
                      <a:pt x="632" y="654"/>
                    </a:lnTo>
                    <a:lnTo>
                      <a:pt x="632" y="677"/>
                    </a:lnTo>
                    <a:lnTo>
                      <a:pt x="703" y="736"/>
                    </a:lnTo>
                    <a:lnTo>
                      <a:pt x="739" y="819"/>
                    </a:lnTo>
                    <a:lnTo>
                      <a:pt x="726" y="748"/>
                    </a:lnTo>
                    <a:lnTo>
                      <a:pt x="714" y="736"/>
                    </a:lnTo>
                    <a:lnTo>
                      <a:pt x="726" y="736"/>
                    </a:lnTo>
                    <a:lnTo>
                      <a:pt x="726" y="700"/>
                    </a:lnTo>
                    <a:lnTo>
                      <a:pt x="739" y="773"/>
                    </a:lnTo>
                    <a:lnTo>
                      <a:pt x="751" y="759"/>
                    </a:lnTo>
                    <a:lnTo>
                      <a:pt x="786" y="784"/>
                    </a:lnTo>
                    <a:lnTo>
                      <a:pt x="751" y="773"/>
                    </a:lnTo>
                    <a:lnTo>
                      <a:pt x="751" y="784"/>
                    </a:lnTo>
                    <a:lnTo>
                      <a:pt x="751" y="819"/>
                    </a:lnTo>
                    <a:lnTo>
                      <a:pt x="774" y="807"/>
                    </a:lnTo>
                    <a:lnTo>
                      <a:pt x="774" y="830"/>
                    </a:lnTo>
                    <a:lnTo>
                      <a:pt x="799" y="878"/>
                    </a:lnTo>
                    <a:lnTo>
                      <a:pt x="799" y="844"/>
                    </a:lnTo>
                    <a:lnTo>
                      <a:pt x="786" y="819"/>
                    </a:lnTo>
                    <a:lnTo>
                      <a:pt x="799" y="819"/>
                    </a:lnTo>
                    <a:lnTo>
                      <a:pt x="799" y="830"/>
                    </a:lnTo>
                    <a:lnTo>
                      <a:pt x="811" y="867"/>
                    </a:lnTo>
                    <a:lnTo>
                      <a:pt x="822" y="878"/>
                    </a:lnTo>
                    <a:lnTo>
                      <a:pt x="834" y="867"/>
                    </a:lnTo>
                  </a:path>
                </a:pathLst>
              </a:custGeom>
              <a:grpFill/>
              <a:ln w="1270">
                <a:solidFill>
                  <a:srgbClr val="CFCFCF"/>
                </a:solidFill>
                <a:round/>
                <a:headEnd/>
                <a:tailEnd/>
              </a:ln>
            </p:spPr>
            <p:txBody>
              <a:bodyPr/>
              <a:lstStyle/>
              <a:p>
                <a:endParaRPr lang="en-US" dirty="0">
                  <a:solidFill>
                    <a:prstClr val="black"/>
                  </a:solidFill>
                  <a:latin typeface="Arial"/>
                </a:endParaRPr>
              </a:p>
            </p:txBody>
          </p:sp>
          <p:sp>
            <p:nvSpPr>
              <p:cNvPr id="1941" name="Freeform 29"/>
              <p:cNvSpPr>
                <a:spLocks noChangeAspect="1"/>
              </p:cNvSpPr>
              <p:nvPr/>
            </p:nvSpPr>
            <p:spPr bwMode="auto">
              <a:xfrm>
                <a:off x="1166" y="1150"/>
                <a:ext cx="965" cy="772"/>
              </a:xfrm>
              <a:custGeom>
                <a:avLst/>
                <a:gdLst>
                  <a:gd name="T0" fmla="*/ 334 w 1930"/>
                  <a:gd name="T1" fmla="*/ 383 h 1543"/>
                  <a:gd name="T2" fmla="*/ 337 w 1930"/>
                  <a:gd name="T3" fmla="*/ 371 h 1543"/>
                  <a:gd name="T4" fmla="*/ 340 w 1930"/>
                  <a:gd name="T5" fmla="*/ 353 h 1543"/>
                  <a:gd name="T6" fmla="*/ 313 w 1930"/>
                  <a:gd name="T7" fmla="*/ 336 h 1543"/>
                  <a:gd name="T8" fmla="*/ 280 w 1930"/>
                  <a:gd name="T9" fmla="*/ 336 h 1543"/>
                  <a:gd name="T10" fmla="*/ 260 w 1930"/>
                  <a:gd name="T11" fmla="*/ 324 h 1543"/>
                  <a:gd name="T12" fmla="*/ 75 w 1930"/>
                  <a:gd name="T13" fmla="*/ 306 h 1543"/>
                  <a:gd name="T14" fmla="*/ 60 w 1930"/>
                  <a:gd name="T15" fmla="*/ 276 h 1543"/>
                  <a:gd name="T16" fmla="*/ 39 w 1930"/>
                  <a:gd name="T17" fmla="*/ 229 h 1543"/>
                  <a:gd name="T18" fmla="*/ 22 w 1930"/>
                  <a:gd name="T19" fmla="*/ 226 h 1543"/>
                  <a:gd name="T20" fmla="*/ 0 w 1930"/>
                  <a:gd name="T21" fmla="*/ 211 h 1543"/>
                  <a:gd name="T22" fmla="*/ 30 w 1930"/>
                  <a:gd name="T23" fmla="*/ 89 h 1543"/>
                  <a:gd name="T24" fmla="*/ 66 w 1930"/>
                  <a:gd name="T25" fmla="*/ 71 h 1543"/>
                  <a:gd name="T26" fmla="*/ 84 w 1930"/>
                  <a:gd name="T27" fmla="*/ 75 h 1543"/>
                  <a:gd name="T28" fmla="*/ 93 w 1930"/>
                  <a:gd name="T29" fmla="*/ 86 h 1543"/>
                  <a:gd name="T30" fmla="*/ 120 w 1930"/>
                  <a:gd name="T31" fmla="*/ 86 h 1543"/>
                  <a:gd name="T32" fmla="*/ 150 w 1930"/>
                  <a:gd name="T33" fmla="*/ 98 h 1543"/>
                  <a:gd name="T34" fmla="*/ 158 w 1930"/>
                  <a:gd name="T35" fmla="*/ 116 h 1543"/>
                  <a:gd name="T36" fmla="*/ 182 w 1930"/>
                  <a:gd name="T37" fmla="*/ 104 h 1543"/>
                  <a:gd name="T38" fmla="*/ 224 w 1930"/>
                  <a:gd name="T39" fmla="*/ 113 h 1543"/>
                  <a:gd name="T40" fmla="*/ 244 w 1930"/>
                  <a:gd name="T41" fmla="*/ 101 h 1543"/>
                  <a:gd name="T42" fmla="*/ 250 w 1930"/>
                  <a:gd name="T43" fmla="*/ 89 h 1543"/>
                  <a:gd name="T44" fmla="*/ 253 w 1930"/>
                  <a:gd name="T45" fmla="*/ 116 h 1543"/>
                  <a:gd name="T46" fmla="*/ 265 w 1930"/>
                  <a:gd name="T47" fmla="*/ 86 h 1543"/>
                  <a:gd name="T48" fmla="*/ 263 w 1930"/>
                  <a:gd name="T49" fmla="*/ 48 h 1543"/>
                  <a:gd name="T50" fmla="*/ 272 w 1930"/>
                  <a:gd name="T51" fmla="*/ 0 h 1543"/>
                  <a:gd name="T52" fmla="*/ 272 w 1930"/>
                  <a:gd name="T53" fmla="*/ 27 h 1543"/>
                  <a:gd name="T54" fmla="*/ 280 w 1930"/>
                  <a:gd name="T55" fmla="*/ 75 h 1543"/>
                  <a:gd name="T56" fmla="*/ 295 w 1930"/>
                  <a:gd name="T57" fmla="*/ 89 h 1543"/>
                  <a:gd name="T58" fmla="*/ 307 w 1930"/>
                  <a:gd name="T59" fmla="*/ 119 h 1543"/>
                  <a:gd name="T60" fmla="*/ 322 w 1930"/>
                  <a:gd name="T61" fmla="*/ 81 h 1543"/>
                  <a:gd name="T62" fmla="*/ 337 w 1930"/>
                  <a:gd name="T63" fmla="*/ 101 h 1543"/>
                  <a:gd name="T64" fmla="*/ 337 w 1930"/>
                  <a:gd name="T65" fmla="*/ 122 h 1543"/>
                  <a:gd name="T66" fmla="*/ 307 w 1930"/>
                  <a:gd name="T67" fmla="*/ 131 h 1543"/>
                  <a:gd name="T68" fmla="*/ 298 w 1930"/>
                  <a:gd name="T69" fmla="*/ 167 h 1543"/>
                  <a:gd name="T70" fmla="*/ 277 w 1930"/>
                  <a:gd name="T71" fmla="*/ 184 h 1543"/>
                  <a:gd name="T72" fmla="*/ 263 w 1930"/>
                  <a:gd name="T73" fmla="*/ 214 h 1543"/>
                  <a:gd name="T74" fmla="*/ 277 w 1930"/>
                  <a:gd name="T75" fmla="*/ 250 h 1543"/>
                  <a:gd name="T76" fmla="*/ 316 w 1930"/>
                  <a:gd name="T77" fmla="*/ 265 h 1543"/>
                  <a:gd name="T78" fmla="*/ 346 w 1930"/>
                  <a:gd name="T79" fmla="*/ 306 h 1543"/>
                  <a:gd name="T80" fmla="*/ 361 w 1930"/>
                  <a:gd name="T81" fmla="*/ 258 h 1543"/>
                  <a:gd name="T82" fmla="*/ 358 w 1930"/>
                  <a:gd name="T83" fmla="*/ 226 h 1543"/>
                  <a:gd name="T84" fmla="*/ 355 w 1930"/>
                  <a:gd name="T85" fmla="*/ 193 h 1543"/>
                  <a:gd name="T86" fmla="*/ 378 w 1930"/>
                  <a:gd name="T87" fmla="*/ 184 h 1543"/>
                  <a:gd name="T88" fmla="*/ 405 w 1930"/>
                  <a:gd name="T89" fmla="*/ 202 h 1543"/>
                  <a:gd name="T90" fmla="*/ 426 w 1930"/>
                  <a:gd name="T91" fmla="*/ 217 h 1543"/>
                  <a:gd name="T92" fmla="*/ 447 w 1930"/>
                  <a:gd name="T93" fmla="*/ 258 h 1543"/>
                  <a:gd name="T94" fmla="*/ 465 w 1930"/>
                  <a:gd name="T95" fmla="*/ 270 h 1543"/>
                  <a:gd name="T96" fmla="*/ 471 w 1930"/>
                  <a:gd name="T97" fmla="*/ 285 h 1543"/>
                  <a:gd name="T98" fmla="*/ 483 w 1930"/>
                  <a:gd name="T99" fmla="*/ 297 h 1543"/>
                  <a:gd name="T100" fmla="*/ 447 w 1930"/>
                  <a:gd name="T101" fmla="*/ 318 h 1543"/>
                  <a:gd name="T102" fmla="*/ 412 w 1930"/>
                  <a:gd name="T103" fmla="*/ 324 h 1543"/>
                  <a:gd name="T104" fmla="*/ 408 w 1930"/>
                  <a:gd name="T105" fmla="*/ 329 h 1543"/>
                  <a:gd name="T106" fmla="*/ 432 w 1930"/>
                  <a:gd name="T107" fmla="*/ 329 h 1543"/>
                  <a:gd name="T108" fmla="*/ 429 w 1930"/>
                  <a:gd name="T109" fmla="*/ 336 h 1543"/>
                  <a:gd name="T110" fmla="*/ 447 w 1930"/>
                  <a:gd name="T111" fmla="*/ 353 h 1543"/>
                  <a:gd name="T112" fmla="*/ 459 w 1930"/>
                  <a:gd name="T113" fmla="*/ 347 h 1543"/>
                  <a:gd name="T114" fmla="*/ 426 w 1930"/>
                  <a:gd name="T115" fmla="*/ 371 h 1543"/>
                  <a:gd name="T116" fmla="*/ 429 w 1930"/>
                  <a:gd name="T117" fmla="*/ 353 h 1543"/>
                  <a:gd name="T118" fmla="*/ 412 w 1930"/>
                  <a:gd name="T119" fmla="*/ 341 h 1543"/>
                  <a:gd name="T120" fmla="*/ 397 w 1930"/>
                  <a:gd name="T121" fmla="*/ 356 h 1543"/>
                  <a:gd name="T122" fmla="*/ 361 w 1930"/>
                  <a:gd name="T123" fmla="*/ 368 h 1543"/>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1930"/>
                  <a:gd name="T187" fmla="*/ 0 h 1543"/>
                  <a:gd name="T188" fmla="*/ 1930 w 1930"/>
                  <a:gd name="T189" fmla="*/ 1543 h 1543"/>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1930" h="1543">
                    <a:moveTo>
                      <a:pt x="1407" y="1472"/>
                    </a:moveTo>
                    <a:lnTo>
                      <a:pt x="1407" y="1495"/>
                    </a:lnTo>
                    <a:lnTo>
                      <a:pt x="1347" y="1507"/>
                    </a:lnTo>
                    <a:lnTo>
                      <a:pt x="1335" y="1530"/>
                    </a:lnTo>
                    <a:lnTo>
                      <a:pt x="1299" y="1543"/>
                    </a:lnTo>
                    <a:lnTo>
                      <a:pt x="1335" y="1495"/>
                    </a:lnTo>
                    <a:lnTo>
                      <a:pt x="1310" y="1495"/>
                    </a:lnTo>
                    <a:lnTo>
                      <a:pt x="1347" y="1484"/>
                    </a:lnTo>
                    <a:lnTo>
                      <a:pt x="1347" y="1424"/>
                    </a:lnTo>
                    <a:lnTo>
                      <a:pt x="1370" y="1459"/>
                    </a:lnTo>
                    <a:lnTo>
                      <a:pt x="1382" y="1436"/>
                    </a:lnTo>
                    <a:lnTo>
                      <a:pt x="1359" y="1412"/>
                    </a:lnTo>
                    <a:lnTo>
                      <a:pt x="1287" y="1387"/>
                    </a:lnTo>
                    <a:lnTo>
                      <a:pt x="1276" y="1376"/>
                    </a:lnTo>
                    <a:lnTo>
                      <a:pt x="1262" y="1341"/>
                    </a:lnTo>
                    <a:lnTo>
                      <a:pt x="1251" y="1341"/>
                    </a:lnTo>
                    <a:lnTo>
                      <a:pt x="1228" y="1305"/>
                    </a:lnTo>
                    <a:lnTo>
                      <a:pt x="1205" y="1293"/>
                    </a:lnTo>
                    <a:lnTo>
                      <a:pt x="1156" y="1341"/>
                    </a:lnTo>
                    <a:lnTo>
                      <a:pt x="1120" y="1341"/>
                    </a:lnTo>
                    <a:lnTo>
                      <a:pt x="1085" y="1305"/>
                    </a:lnTo>
                    <a:lnTo>
                      <a:pt x="1060" y="1305"/>
                    </a:lnTo>
                    <a:lnTo>
                      <a:pt x="1049" y="1282"/>
                    </a:lnTo>
                    <a:lnTo>
                      <a:pt x="1037" y="1293"/>
                    </a:lnTo>
                    <a:lnTo>
                      <a:pt x="418" y="1293"/>
                    </a:lnTo>
                    <a:lnTo>
                      <a:pt x="406" y="1293"/>
                    </a:lnTo>
                    <a:lnTo>
                      <a:pt x="381" y="1282"/>
                    </a:lnTo>
                    <a:lnTo>
                      <a:pt x="298" y="1222"/>
                    </a:lnTo>
                    <a:lnTo>
                      <a:pt x="287" y="1174"/>
                    </a:lnTo>
                    <a:lnTo>
                      <a:pt x="275" y="1163"/>
                    </a:lnTo>
                    <a:lnTo>
                      <a:pt x="227" y="1115"/>
                    </a:lnTo>
                    <a:lnTo>
                      <a:pt x="239" y="1103"/>
                    </a:lnTo>
                    <a:lnTo>
                      <a:pt x="239" y="1080"/>
                    </a:lnTo>
                    <a:lnTo>
                      <a:pt x="239" y="1032"/>
                    </a:lnTo>
                    <a:lnTo>
                      <a:pt x="204" y="997"/>
                    </a:lnTo>
                    <a:lnTo>
                      <a:pt x="156" y="913"/>
                    </a:lnTo>
                    <a:lnTo>
                      <a:pt x="144" y="913"/>
                    </a:lnTo>
                    <a:lnTo>
                      <a:pt x="131" y="867"/>
                    </a:lnTo>
                    <a:lnTo>
                      <a:pt x="108" y="890"/>
                    </a:lnTo>
                    <a:lnTo>
                      <a:pt x="85" y="901"/>
                    </a:lnTo>
                    <a:lnTo>
                      <a:pt x="48" y="855"/>
                    </a:lnTo>
                    <a:lnTo>
                      <a:pt x="48" y="842"/>
                    </a:lnTo>
                    <a:lnTo>
                      <a:pt x="0" y="855"/>
                    </a:lnTo>
                    <a:lnTo>
                      <a:pt x="0" y="842"/>
                    </a:lnTo>
                    <a:lnTo>
                      <a:pt x="0" y="332"/>
                    </a:lnTo>
                    <a:lnTo>
                      <a:pt x="37" y="332"/>
                    </a:lnTo>
                    <a:lnTo>
                      <a:pt x="119" y="392"/>
                    </a:lnTo>
                    <a:lnTo>
                      <a:pt x="119" y="355"/>
                    </a:lnTo>
                    <a:lnTo>
                      <a:pt x="131" y="344"/>
                    </a:lnTo>
                    <a:lnTo>
                      <a:pt x="156" y="332"/>
                    </a:lnTo>
                    <a:lnTo>
                      <a:pt x="179" y="344"/>
                    </a:lnTo>
                    <a:lnTo>
                      <a:pt x="264" y="284"/>
                    </a:lnTo>
                    <a:lnTo>
                      <a:pt x="264" y="321"/>
                    </a:lnTo>
                    <a:lnTo>
                      <a:pt x="287" y="321"/>
                    </a:lnTo>
                    <a:lnTo>
                      <a:pt x="298" y="273"/>
                    </a:lnTo>
                    <a:lnTo>
                      <a:pt x="335" y="298"/>
                    </a:lnTo>
                    <a:lnTo>
                      <a:pt x="335" y="332"/>
                    </a:lnTo>
                    <a:lnTo>
                      <a:pt x="358" y="344"/>
                    </a:lnTo>
                    <a:lnTo>
                      <a:pt x="369" y="321"/>
                    </a:lnTo>
                    <a:lnTo>
                      <a:pt x="369" y="344"/>
                    </a:lnTo>
                    <a:lnTo>
                      <a:pt x="406" y="344"/>
                    </a:lnTo>
                    <a:lnTo>
                      <a:pt x="406" y="321"/>
                    </a:lnTo>
                    <a:lnTo>
                      <a:pt x="441" y="321"/>
                    </a:lnTo>
                    <a:lnTo>
                      <a:pt x="477" y="344"/>
                    </a:lnTo>
                    <a:lnTo>
                      <a:pt x="500" y="355"/>
                    </a:lnTo>
                    <a:lnTo>
                      <a:pt x="525" y="380"/>
                    </a:lnTo>
                    <a:lnTo>
                      <a:pt x="560" y="380"/>
                    </a:lnTo>
                    <a:lnTo>
                      <a:pt x="597" y="392"/>
                    </a:lnTo>
                    <a:lnTo>
                      <a:pt x="597" y="415"/>
                    </a:lnTo>
                    <a:lnTo>
                      <a:pt x="585" y="426"/>
                    </a:lnTo>
                    <a:lnTo>
                      <a:pt x="585" y="451"/>
                    </a:lnTo>
                    <a:lnTo>
                      <a:pt x="631" y="463"/>
                    </a:lnTo>
                    <a:lnTo>
                      <a:pt x="704" y="426"/>
                    </a:lnTo>
                    <a:lnTo>
                      <a:pt x="750" y="463"/>
                    </a:lnTo>
                    <a:lnTo>
                      <a:pt x="750" y="426"/>
                    </a:lnTo>
                    <a:lnTo>
                      <a:pt x="727" y="415"/>
                    </a:lnTo>
                    <a:lnTo>
                      <a:pt x="750" y="403"/>
                    </a:lnTo>
                    <a:lnTo>
                      <a:pt x="799" y="380"/>
                    </a:lnTo>
                    <a:lnTo>
                      <a:pt x="822" y="415"/>
                    </a:lnTo>
                    <a:lnTo>
                      <a:pt x="895" y="451"/>
                    </a:lnTo>
                    <a:lnTo>
                      <a:pt x="929" y="463"/>
                    </a:lnTo>
                    <a:lnTo>
                      <a:pt x="966" y="463"/>
                    </a:lnTo>
                    <a:lnTo>
                      <a:pt x="966" y="415"/>
                    </a:lnTo>
                    <a:lnTo>
                      <a:pt x="978" y="403"/>
                    </a:lnTo>
                    <a:lnTo>
                      <a:pt x="929" y="380"/>
                    </a:lnTo>
                    <a:lnTo>
                      <a:pt x="966" y="355"/>
                    </a:lnTo>
                    <a:lnTo>
                      <a:pt x="978" y="321"/>
                    </a:lnTo>
                    <a:lnTo>
                      <a:pt x="1001" y="355"/>
                    </a:lnTo>
                    <a:lnTo>
                      <a:pt x="1037" y="392"/>
                    </a:lnTo>
                    <a:lnTo>
                      <a:pt x="1001" y="415"/>
                    </a:lnTo>
                    <a:lnTo>
                      <a:pt x="1001" y="451"/>
                    </a:lnTo>
                    <a:lnTo>
                      <a:pt x="1012" y="463"/>
                    </a:lnTo>
                    <a:lnTo>
                      <a:pt x="1037" y="426"/>
                    </a:lnTo>
                    <a:lnTo>
                      <a:pt x="1060" y="403"/>
                    </a:lnTo>
                    <a:lnTo>
                      <a:pt x="1049" y="380"/>
                    </a:lnTo>
                    <a:lnTo>
                      <a:pt x="1060" y="344"/>
                    </a:lnTo>
                    <a:lnTo>
                      <a:pt x="1037" y="321"/>
                    </a:lnTo>
                    <a:lnTo>
                      <a:pt x="1001" y="284"/>
                    </a:lnTo>
                    <a:lnTo>
                      <a:pt x="1012" y="201"/>
                    </a:lnTo>
                    <a:lnTo>
                      <a:pt x="1049" y="190"/>
                    </a:lnTo>
                    <a:lnTo>
                      <a:pt x="1049" y="107"/>
                    </a:lnTo>
                    <a:lnTo>
                      <a:pt x="1037" y="36"/>
                    </a:lnTo>
                    <a:lnTo>
                      <a:pt x="1037" y="11"/>
                    </a:lnTo>
                    <a:lnTo>
                      <a:pt x="1085" y="0"/>
                    </a:lnTo>
                    <a:lnTo>
                      <a:pt x="1131" y="11"/>
                    </a:lnTo>
                    <a:lnTo>
                      <a:pt x="1145" y="25"/>
                    </a:lnTo>
                    <a:lnTo>
                      <a:pt x="1108" y="107"/>
                    </a:lnTo>
                    <a:lnTo>
                      <a:pt x="1085" y="107"/>
                    </a:lnTo>
                    <a:lnTo>
                      <a:pt x="1060" y="130"/>
                    </a:lnTo>
                    <a:lnTo>
                      <a:pt x="1072" y="155"/>
                    </a:lnTo>
                    <a:lnTo>
                      <a:pt x="1060" y="178"/>
                    </a:lnTo>
                    <a:lnTo>
                      <a:pt x="1120" y="298"/>
                    </a:lnTo>
                    <a:lnTo>
                      <a:pt x="1108" y="332"/>
                    </a:lnTo>
                    <a:lnTo>
                      <a:pt x="1120" y="344"/>
                    </a:lnTo>
                    <a:lnTo>
                      <a:pt x="1156" y="403"/>
                    </a:lnTo>
                    <a:lnTo>
                      <a:pt x="1180" y="355"/>
                    </a:lnTo>
                    <a:lnTo>
                      <a:pt x="1205" y="392"/>
                    </a:lnTo>
                    <a:lnTo>
                      <a:pt x="1191" y="451"/>
                    </a:lnTo>
                    <a:lnTo>
                      <a:pt x="1216" y="474"/>
                    </a:lnTo>
                    <a:lnTo>
                      <a:pt x="1228" y="474"/>
                    </a:lnTo>
                    <a:lnTo>
                      <a:pt x="1228" y="451"/>
                    </a:lnTo>
                    <a:lnTo>
                      <a:pt x="1262" y="426"/>
                    </a:lnTo>
                    <a:lnTo>
                      <a:pt x="1262" y="321"/>
                    </a:lnTo>
                    <a:lnTo>
                      <a:pt x="1287" y="321"/>
                    </a:lnTo>
                    <a:lnTo>
                      <a:pt x="1310" y="332"/>
                    </a:lnTo>
                    <a:lnTo>
                      <a:pt x="1310" y="355"/>
                    </a:lnTo>
                    <a:lnTo>
                      <a:pt x="1347" y="355"/>
                    </a:lnTo>
                    <a:lnTo>
                      <a:pt x="1347" y="403"/>
                    </a:lnTo>
                    <a:lnTo>
                      <a:pt x="1310" y="415"/>
                    </a:lnTo>
                    <a:lnTo>
                      <a:pt x="1310" y="451"/>
                    </a:lnTo>
                    <a:lnTo>
                      <a:pt x="1347" y="463"/>
                    </a:lnTo>
                    <a:lnTo>
                      <a:pt x="1347" y="486"/>
                    </a:lnTo>
                    <a:lnTo>
                      <a:pt x="1287" y="545"/>
                    </a:lnTo>
                    <a:lnTo>
                      <a:pt x="1262" y="534"/>
                    </a:lnTo>
                    <a:lnTo>
                      <a:pt x="1262" y="522"/>
                    </a:lnTo>
                    <a:lnTo>
                      <a:pt x="1228" y="522"/>
                    </a:lnTo>
                    <a:lnTo>
                      <a:pt x="1251" y="545"/>
                    </a:lnTo>
                    <a:lnTo>
                      <a:pt x="1216" y="582"/>
                    </a:lnTo>
                    <a:lnTo>
                      <a:pt x="1216" y="605"/>
                    </a:lnTo>
                    <a:lnTo>
                      <a:pt x="1191" y="665"/>
                    </a:lnTo>
                    <a:lnTo>
                      <a:pt x="1156" y="665"/>
                    </a:lnTo>
                    <a:lnTo>
                      <a:pt x="1131" y="699"/>
                    </a:lnTo>
                    <a:lnTo>
                      <a:pt x="1145" y="724"/>
                    </a:lnTo>
                    <a:lnTo>
                      <a:pt x="1108" y="736"/>
                    </a:lnTo>
                    <a:lnTo>
                      <a:pt x="1108" y="770"/>
                    </a:lnTo>
                    <a:lnTo>
                      <a:pt x="1085" y="770"/>
                    </a:lnTo>
                    <a:lnTo>
                      <a:pt x="1072" y="784"/>
                    </a:lnTo>
                    <a:lnTo>
                      <a:pt x="1049" y="855"/>
                    </a:lnTo>
                    <a:lnTo>
                      <a:pt x="1049" y="901"/>
                    </a:lnTo>
                    <a:lnTo>
                      <a:pt x="1060" y="913"/>
                    </a:lnTo>
                    <a:lnTo>
                      <a:pt x="1085" y="913"/>
                    </a:lnTo>
                    <a:lnTo>
                      <a:pt x="1108" y="997"/>
                    </a:lnTo>
                    <a:lnTo>
                      <a:pt x="1131" y="986"/>
                    </a:lnTo>
                    <a:lnTo>
                      <a:pt x="1180" y="997"/>
                    </a:lnTo>
                    <a:lnTo>
                      <a:pt x="1205" y="1032"/>
                    </a:lnTo>
                    <a:lnTo>
                      <a:pt x="1262" y="1057"/>
                    </a:lnTo>
                    <a:lnTo>
                      <a:pt x="1310" y="1057"/>
                    </a:lnTo>
                    <a:lnTo>
                      <a:pt x="1335" y="1080"/>
                    </a:lnTo>
                    <a:lnTo>
                      <a:pt x="1335" y="1163"/>
                    </a:lnTo>
                    <a:lnTo>
                      <a:pt x="1382" y="1222"/>
                    </a:lnTo>
                    <a:lnTo>
                      <a:pt x="1418" y="1186"/>
                    </a:lnTo>
                    <a:lnTo>
                      <a:pt x="1382" y="1091"/>
                    </a:lnTo>
                    <a:lnTo>
                      <a:pt x="1418" y="1080"/>
                    </a:lnTo>
                    <a:lnTo>
                      <a:pt x="1441" y="1032"/>
                    </a:lnTo>
                    <a:lnTo>
                      <a:pt x="1430" y="949"/>
                    </a:lnTo>
                    <a:lnTo>
                      <a:pt x="1407" y="913"/>
                    </a:lnTo>
                    <a:lnTo>
                      <a:pt x="1418" y="901"/>
                    </a:lnTo>
                    <a:lnTo>
                      <a:pt x="1430" y="901"/>
                    </a:lnTo>
                    <a:lnTo>
                      <a:pt x="1430" y="842"/>
                    </a:lnTo>
                    <a:lnTo>
                      <a:pt x="1418" y="830"/>
                    </a:lnTo>
                    <a:lnTo>
                      <a:pt x="1430" y="784"/>
                    </a:lnTo>
                    <a:lnTo>
                      <a:pt x="1418" y="770"/>
                    </a:lnTo>
                    <a:lnTo>
                      <a:pt x="1418" y="759"/>
                    </a:lnTo>
                    <a:lnTo>
                      <a:pt x="1430" y="736"/>
                    </a:lnTo>
                    <a:lnTo>
                      <a:pt x="1478" y="759"/>
                    </a:lnTo>
                    <a:lnTo>
                      <a:pt x="1512" y="736"/>
                    </a:lnTo>
                    <a:lnTo>
                      <a:pt x="1572" y="784"/>
                    </a:lnTo>
                    <a:lnTo>
                      <a:pt x="1561" y="795"/>
                    </a:lnTo>
                    <a:lnTo>
                      <a:pt x="1572" y="807"/>
                    </a:lnTo>
                    <a:lnTo>
                      <a:pt x="1620" y="807"/>
                    </a:lnTo>
                    <a:lnTo>
                      <a:pt x="1620" y="901"/>
                    </a:lnTo>
                    <a:lnTo>
                      <a:pt x="1657" y="949"/>
                    </a:lnTo>
                    <a:lnTo>
                      <a:pt x="1716" y="890"/>
                    </a:lnTo>
                    <a:lnTo>
                      <a:pt x="1703" y="867"/>
                    </a:lnTo>
                    <a:lnTo>
                      <a:pt x="1716" y="842"/>
                    </a:lnTo>
                    <a:lnTo>
                      <a:pt x="1799" y="986"/>
                    </a:lnTo>
                    <a:lnTo>
                      <a:pt x="1788" y="997"/>
                    </a:lnTo>
                    <a:lnTo>
                      <a:pt x="1788" y="1032"/>
                    </a:lnTo>
                    <a:lnTo>
                      <a:pt x="1811" y="1043"/>
                    </a:lnTo>
                    <a:lnTo>
                      <a:pt x="1811" y="1057"/>
                    </a:lnTo>
                    <a:lnTo>
                      <a:pt x="1847" y="1080"/>
                    </a:lnTo>
                    <a:lnTo>
                      <a:pt x="1859" y="1080"/>
                    </a:lnTo>
                    <a:lnTo>
                      <a:pt x="1882" y="1091"/>
                    </a:lnTo>
                    <a:lnTo>
                      <a:pt x="1859" y="1103"/>
                    </a:lnTo>
                    <a:lnTo>
                      <a:pt x="1882" y="1103"/>
                    </a:lnTo>
                    <a:lnTo>
                      <a:pt x="1882" y="1140"/>
                    </a:lnTo>
                    <a:lnTo>
                      <a:pt x="1907" y="1140"/>
                    </a:lnTo>
                    <a:lnTo>
                      <a:pt x="1918" y="1151"/>
                    </a:lnTo>
                    <a:lnTo>
                      <a:pt x="1918" y="1163"/>
                    </a:lnTo>
                    <a:lnTo>
                      <a:pt x="1930" y="1186"/>
                    </a:lnTo>
                    <a:lnTo>
                      <a:pt x="1907" y="1211"/>
                    </a:lnTo>
                    <a:lnTo>
                      <a:pt x="1859" y="1222"/>
                    </a:lnTo>
                    <a:lnTo>
                      <a:pt x="1836" y="1270"/>
                    </a:lnTo>
                    <a:lnTo>
                      <a:pt x="1788" y="1270"/>
                    </a:lnTo>
                    <a:lnTo>
                      <a:pt x="1739" y="1245"/>
                    </a:lnTo>
                    <a:lnTo>
                      <a:pt x="1668" y="1270"/>
                    </a:lnTo>
                    <a:lnTo>
                      <a:pt x="1657" y="1293"/>
                    </a:lnTo>
                    <a:lnTo>
                      <a:pt x="1645" y="1293"/>
                    </a:lnTo>
                    <a:lnTo>
                      <a:pt x="1620" y="1305"/>
                    </a:lnTo>
                    <a:lnTo>
                      <a:pt x="1572" y="1364"/>
                    </a:lnTo>
                    <a:lnTo>
                      <a:pt x="1586" y="1364"/>
                    </a:lnTo>
                    <a:lnTo>
                      <a:pt x="1632" y="1316"/>
                    </a:lnTo>
                    <a:lnTo>
                      <a:pt x="1668" y="1293"/>
                    </a:lnTo>
                    <a:lnTo>
                      <a:pt x="1716" y="1293"/>
                    </a:lnTo>
                    <a:lnTo>
                      <a:pt x="1728" y="1293"/>
                    </a:lnTo>
                    <a:lnTo>
                      <a:pt x="1728" y="1316"/>
                    </a:lnTo>
                    <a:lnTo>
                      <a:pt x="1703" y="1341"/>
                    </a:lnTo>
                    <a:lnTo>
                      <a:pt x="1691" y="1341"/>
                    </a:lnTo>
                    <a:lnTo>
                      <a:pt x="1703" y="1353"/>
                    </a:lnTo>
                    <a:lnTo>
                      <a:pt x="1716" y="1341"/>
                    </a:lnTo>
                    <a:lnTo>
                      <a:pt x="1716" y="1376"/>
                    </a:lnTo>
                    <a:lnTo>
                      <a:pt x="1728" y="1387"/>
                    </a:lnTo>
                    <a:lnTo>
                      <a:pt x="1763" y="1412"/>
                    </a:lnTo>
                    <a:lnTo>
                      <a:pt x="1788" y="1412"/>
                    </a:lnTo>
                    <a:lnTo>
                      <a:pt x="1788" y="1387"/>
                    </a:lnTo>
                    <a:lnTo>
                      <a:pt x="1811" y="1364"/>
                    </a:lnTo>
                    <a:lnTo>
                      <a:pt x="1811" y="1387"/>
                    </a:lnTo>
                    <a:lnTo>
                      <a:pt x="1836" y="1387"/>
                    </a:lnTo>
                    <a:lnTo>
                      <a:pt x="1811" y="1412"/>
                    </a:lnTo>
                    <a:lnTo>
                      <a:pt x="1799" y="1424"/>
                    </a:lnTo>
                    <a:lnTo>
                      <a:pt x="1728" y="1459"/>
                    </a:lnTo>
                    <a:lnTo>
                      <a:pt x="1703" y="1484"/>
                    </a:lnTo>
                    <a:lnTo>
                      <a:pt x="1691" y="1459"/>
                    </a:lnTo>
                    <a:lnTo>
                      <a:pt x="1728" y="1424"/>
                    </a:lnTo>
                    <a:lnTo>
                      <a:pt x="1716" y="1424"/>
                    </a:lnTo>
                    <a:lnTo>
                      <a:pt x="1716" y="1412"/>
                    </a:lnTo>
                    <a:lnTo>
                      <a:pt x="1691" y="1424"/>
                    </a:lnTo>
                    <a:lnTo>
                      <a:pt x="1668" y="1424"/>
                    </a:lnTo>
                    <a:lnTo>
                      <a:pt x="1657" y="1412"/>
                    </a:lnTo>
                    <a:lnTo>
                      <a:pt x="1645" y="1364"/>
                    </a:lnTo>
                    <a:lnTo>
                      <a:pt x="1645" y="1353"/>
                    </a:lnTo>
                    <a:lnTo>
                      <a:pt x="1632" y="1364"/>
                    </a:lnTo>
                    <a:lnTo>
                      <a:pt x="1620" y="1353"/>
                    </a:lnTo>
                    <a:lnTo>
                      <a:pt x="1586" y="1424"/>
                    </a:lnTo>
                    <a:lnTo>
                      <a:pt x="1561" y="1436"/>
                    </a:lnTo>
                    <a:lnTo>
                      <a:pt x="1489" y="1436"/>
                    </a:lnTo>
                    <a:lnTo>
                      <a:pt x="1453" y="1459"/>
                    </a:lnTo>
                    <a:lnTo>
                      <a:pt x="1441" y="1472"/>
                    </a:lnTo>
                    <a:lnTo>
                      <a:pt x="1407" y="1472"/>
                    </a:lnTo>
                    <a:close/>
                  </a:path>
                </a:pathLst>
              </a:custGeom>
              <a:grpFill/>
              <a:ln w="1270">
                <a:solidFill>
                  <a:srgbClr val="CFCFCF"/>
                </a:solidFill>
                <a:round/>
                <a:headEnd/>
                <a:tailEnd/>
              </a:ln>
            </p:spPr>
            <p:txBody>
              <a:bodyPr/>
              <a:lstStyle/>
              <a:p>
                <a:endParaRPr lang="en-US" dirty="0">
                  <a:solidFill>
                    <a:prstClr val="black"/>
                  </a:solidFill>
                  <a:latin typeface="Arial"/>
                </a:endParaRPr>
              </a:p>
            </p:txBody>
          </p:sp>
          <p:sp>
            <p:nvSpPr>
              <p:cNvPr id="1942" name="Freeform 30"/>
              <p:cNvSpPr>
                <a:spLocks noChangeAspect="1"/>
              </p:cNvSpPr>
              <p:nvPr/>
            </p:nvSpPr>
            <p:spPr bwMode="auto">
              <a:xfrm>
                <a:off x="1166" y="1150"/>
                <a:ext cx="965" cy="772"/>
              </a:xfrm>
              <a:custGeom>
                <a:avLst/>
                <a:gdLst>
                  <a:gd name="T0" fmla="*/ 334 w 1930"/>
                  <a:gd name="T1" fmla="*/ 383 h 1543"/>
                  <a:gd name="T2" fmla="*/ 337 w 1930"/>
                  <a:gd name="T3" fmla="*/ 371 h 1543"/>
                  <a:gd name="T4" fmla="*/ 340 w 1930"/>
                  <a:gd name="T5" fmla="*/ 353 h 1543"/>
                  <a:gd name="T6" fmla="*/ 313 w 1930"/>
                  <a:gd name="T7" fmla="*/ 336 h 1543"/>
                  <a:gd name="T8" fmla="*/ 280 w 1930"/>
                  <a:gd name="T9" fmla="*/ 336 h 1543"/>
                  <a:gd name="T10" fmla="*/ 260 w 1930"/>
                  <a:gd name="T11" fmla="*/ 324 h 1543"/>
                  <a:gd name="T12" fmla="*/ 75 w 1930"/>
                  <a:gd name="T13" fmla="*/ 306 h 1543"/>
                  <a:gd name="T14" fmla="*/ 60 w 1930"/>
                  <a:gd name="T15" fmla="*/ 276 h 1543"/>
                  <a:gd name="T16" fmla="*/ 39 w 1930"/>
                  <a:gd name="T17" fmla="*/ 229 h 1543"/>
                  <a:gd name="T18" fmla="*/ 22 w 1930"/>
                  <a:gd name="T19" fmla="*/ 226 h 1543"/>
                  <a:gd name="T20" fmla="*/ 0 w 1930"/>
                  <a:gd name="T21" fmla="*/ 211 h 1543"/>
                  <a:gd name="T22" fmla="*/ 30 w 1930"/>
                  <a:gd name="T23" fmla="*/ 89 h 1543"/>
                  <a:gd name="T24" fmla="*/ 66 w 1930"/>
                  <a:gd name="T25" fmla="*/ 71 h 1543"/>
                  <a:gd name="T26" fmla="*/ 84 w 1930"/>
                  <a:gd name="T27" fmla="*/ 75 h 1543"/>
                  <a:gd name="T28" fmla="*/ 93 w 1930"/>
                  <a:gd name="T29" fmla="*/ 86 h 1543"/>
                  <a:gd name="T30" fmla="*/ 120 w 1930"/>
                  <a:gd name="T31" fmla="*/ 86 h 1543"/>
                  <a:gd name="T32" fmla="*/ 150 w 1930"/>
                  <a:gd name="T33" fmla="*/ 98 h 1543"/>
                  <a:gd name="T34" fmla="*/ 158 w 1930"/>
                  <a:gd name="T35" fmla="*/ 116 h 1543"/>
                  <a:gd name="T36" fmla="*/ 182 w 1930"/>
                  <a:gd name="T37" fmla="*/ 104 h 1543"/>
                  <a:gd name="T38" fmla="*/ 224 w 1930"/>
                  <a:gd name="T39" fmla="*/ 113 h 1543"/>
                  <a:gd name="T40" fmla="*/ 244 w 1930"/>
                  <a:gd name="T41" fmla="*/ 101 h 1543"/>
                  <a:gd name="T42" fmla="*/ 250 w 1930"/>
                  <a:gd name="T43" fmla="*/ 89 h 1543"/>
                  <a:gd name="T44" fmla="*/ 253 w 1930"/>
                  <a:gd name="T45" fmla="*/ 116 h 1543"/>
                  <a:gd name="T46" fmla="*/ 265 w 1930"/>
                  <a:gd name="T47" fmla="*/ 86 h 1543"/>
                  <a:gd name="T48" fmla="*/ 263 w 1930"/>
                  <a:gd name="T49" fmla="*/ 48 h 1543"/>
                  <a:gd name="T50" fmla="*/ 272 w 1930"/>
                  <a:gd name="T51" fmla="*/ 0 h 1543"/>
                  <a:gd name="T52" fmla="*/ 272 w 1930"/>
                  <a:gd name="T53" fmla="*/ 27 h 1543"/>
                  <a:gd name="T54" fmla="*/ 280 w 1930"/>
                  <a:gd name="T55" fmla="*/ 75 h 1543"/>
                  <a:gd name="T56" fmla="*/ 295 w 1930"/>
                  <a:gd name="T57" fmla="*/ 89 h 1543"/>
                  <a:gd name="T58" fmla="*/ 307 w 1930"/>
                  <a:gd name="T59" fmla="*/ 119 h 1543"/>
                  <a:gd name="T60" fmla="*/ 322 w 1930"/>
                  <a:gd name="T61" fmla="*/ 81 h 1543"/>
                  <a:gd name="T62" fmla="*/ 337 w 1930"/>
                  <a:gd name="T63" fmla="*/ 101 h 1543"/>
                  <a:gd name="T64" fmla="*/ 337 w 1930"/>
                  <a:gd name="T65" fmla="*/ 122 h 1543"/>
                  <a:gd name="T66" fmla="*/ 307 w 1930"/>
                  <a:gd name="T67" fmla="*/ 131 h 1543"/>
                  <a:gd name="T68" fmla="*/ 298 w 1930"/>
                  <a:gd name="T69" fmla="*/ 167 h 1543"/>
                  <a:gd name="T70" fmla="*/ 277 w 1930"/>
                  <a:gd name="T71" fmla="*/ 184 h 1543"/>
                  <a:gd name="T72" fmla="*/ 263 w 1930"/>
                  <a:gd name="T73" fmla="*/ 214 h 1543"/>
                  <a:gd name="T74" fmla="*/ 277 w 1930"/>
                  <a:gd name="T75" fmla="*/ 250 h 1543"/>
                  <a:gd name="T76" fmla="*/ 316 w 1930"/>
                  <a:gd name="T77" fmla="*/ 265 h 1543"/>
                  <a:gd name="T78" fmla="*/ 346 w 1930"/>
                  <a:gd name="T79" fmla="*/ 306 h 1543"/>
                  <a:gd name="T80" fmla="*/ 361 w 1930"/>
                  <a:gd name="T81" fmla="*/ 258 h 1543"/>
                  <a:gd name="T82" fmla="*/ 358 w 1930"/>
                  <a:gd name="T83" fmla="*/ 226 h 1543"/>
                  <a:gd name="T84" fmla="*/ 355 w 1930"/>
                  <a:gd name="T85" fmla="*/ 193 h 1543"/>
                  <a:gd name="T86" fmla="*/ 378 w 1930"/>
                  <a:gd name="T87" fmla="*/ 184 h 1543"/>
                  <a:gd name="T88" fmla="*/ 405 w 1930"/>
                  <a:gd name="T89" fmla="*/ 202 h 1543"/>
                  <a:gd name="T90" fmla="*/ 426 w 1930"/>
                  <a:gd name="T91" fmla="*/ 217 h 1543"/>
                  <a:gd name="T92" fmla="*/ 447 w 1930"/>
                  <a:gd name="T93" fmla="*/ 258 h 1543"/>
                  <a:gd name="T94" fmla="*/ 465 w 1930"/>
                  <a:gd name="T95" fmla="*/ 270 h 1543"/>
                  <a:gd name="T96" fmla="*/ 471 w 1930"/>
                  <a:gd name="T97" fmla="*/ 285 h 1543"/>
                  <a:gd name="T98" fmla="*/ 483 w 1930"/>
                  <a:gd name="T99" fmla="*/ 297 h 1543"/>
                  <a:gd name="T100" fmla="*/ 447 w 1930"/>
                  <a:gd name="T101" fmla="*/ 318 h 1543"/>
                  <a:gd name="T102" fmla="*/ 412 w 1930"/>
                  <a:gd name="T103" fmla="*/ 324 h 1543"/>
                  <a:gd name="T104" fmla="*/ 408 w 1930"/>
                  <a:gd name="T105" fmla="*/ 329 h 1543"/>
                  <a:gd name="T106" fmla="*/ 432 w 1930"/>
                  <a:gd name="T107" fmla="*/ 329 h 1543"/>
                  <a:gd name="T108" fmla="*/ 429 w 1930"/>
                  <a:gd name="T109" fmla="*/ 336 h 1543"/>
                  <a:gd name="T110" fmla="*/ 447 w 1930"/>
                  <a:gd name="T111" fmla="*/ 353 h 1543"/>
                  <a:gd name="T112" fmla="*/ 459 w 1930"/>
                  <a:gd name="T113" fmla="*/ 347 h 1543"/>
                  <a:gd name="T114" fmla="*/ 426 w 1930"/>
                  <a:gd name="T115" fmla="*/ 371 h 1543"/>
                  <a:gd name="T116" fmla="*/ 429 w 1930"/>
                  <a:gd name="T117" fmla="*/ 353 h 1543"/>
                  <a:gd name="T118" fmla="*/ 412 w 1930"/>
                  <a:gd name="T119" fmla="*/ 341 h 1543"/>
                  <a:gd name="T120" fmla="*/ 397 w 1930"/>
                  <a:gd name="T121" fmla="*/ 356 h 1543"/>
                  <a:gd name="T122" fmla="*/ 361 w 1930"/>
                  <a:gd name="T123" fmla="*/ 368 h 1543"/>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1930"/>
                  <a:gd name="T187" fmla="*/ 0 h 1543"/>
                  <a:gd name="T188" fmla="*/ 1930 w 1930"/>
                  <a:gd name="T189" fmla="*/ 1543 h 1543"/>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1930" h="1543">
                    <a:moveTo>
                      <a:pt x="1407" y="1472"/>
                    </a:moveTo>
                    <a:lnTo>
                      <a:pt x="1407" y="1495"/>
                    </a:lnTo>
                    <a:lnTo>
                      <a:pt x="1347" y="1507"/>
                    </a:lnTo>
                    <a:lnTo>
                      <a:pt x="1335" y="1530"/>
                    </a:lnTo>
                    <a:lnTo>
                      <a:pt x="1299" y="1543"/>
                    </a:lnTo>
                    <a:lnTo>
                      <a:pt x="1335" y="1495"/>
                    </a:lnTo>
                    <a:lnTo>
                      <a:pt x="1310" y="1495"/>
                    </a:lnTo>
                    <a:lnTo>
                      <a:pt x="1347" y="1484"/>
                    </a:lnTo>
                    <a:lnTo>
                      <a:pt x="1347" y="1424"/>
                    </a:lnTo>
                    <a:lnTo>
                      <a:pt x="1370" y="1459"/>
                    </a:lnTo>
                    <a:lnTo>
                      <a:pt x="1382" y="1436"/>
                    </a:lnTo>
                    <a:lnTo>
                      <a:pt x="1359" y="1412"/>
                    </a:lnTo>
                    <a:lnTo>
                      <a:pt x="1287" y="1387"/>
                    </a:lnTo>
                    <a:lnTo>
                      <a:pt x="1276" y="1376"/>
                    </a:lnTo>
                    <a:lnTo>
                      <a:pt x="1262" y="1341"/>
                    </a:lnTo>
                    <a:lnTo>
                      <a:pt x="1251" y="1341"/>
                    </a:lnTo>
                    <a:lnTo>
                      <a:pt x="1228" y="1305"/>
                    </a:lnTo>
                    <a:lnTo>
                      <a:pt x="1205" y="1293"/>
                    </a:lnTo>
                    <a:lnTo>
                      <a:pt x="1156" y="1341"/>
                    </a:lnTo>
                    <a:lnTo>
                      <a:pt x="1120" y="1341"/>
                    </a:lnTo>
                    <a:lnTo>
                      <a:pt x="1085" y="1305"/>
                    </a:lnTo>
                    <a:lnTo>
                      <a:pt x="1060" y="1305"/>
                    </a:lnTo>
                    <a:lnTo>
                      <a:pt x="1049" y="1282"/>
                    </a:lnTo>
                    <a:lnTo>
                      <a:pt x="1037" y="1293"/>
                    </a:lnTo>
                    <a:lnTo>
                      <a:pt x="418" y="1293"/>
                    </a:lnTo>
                    <a:lnTo>
                      <a:pt x="406" y="1293"/>
                    </a:lnTo>
                    <a:lnTo>
                      <a:pt x="381" y="1282"/>
                    </a:lnTo>
                    <a:lnTo>
                      <a:pt x="298" y="1222"/>
                    </a:lnTo>
                    <a:lnTo>
                      <a:pt x="287" y="1174"/>
                    </a:lnTo>
                    <a:lnTo>
                      <a:pt x="275" y="1163"/>
                    </a:lnTo>
                    <a:lnTo>
                      <a:pt x="227" y="1115"/>
                    </a:lnTo>
                    <a:lnTo>
                      <a:pt x="239" y="1103"/>
                    </a:lnTo>
                    <a:lnTo>
                      <a:pt x="239" y="1080"/>
                    </a:lnTo>
                    <a:lnTo>
                      <a:pt x="239" y="1032"/>
                    </a:lnTo>
                    <a:lnTo>
                      <a:pt x="204" y="997"/>
                    </a:lnTo>
                    <a:lnTo>
                      <a:pt x="156" y="913"/>
                    </a:lnTo>
                    <a:lnTo>
                      <a:pt x="144" y="913"/>
                    </a:lnTo>
                    <a:lnTo>
                      <a:pt x="131" y="867"/>
                    </a:lnTo>
                    <a:lnTo>
                      <a:pt x="108" y="890"/>
                    </a:lnTo>
                    <a:lnTo>
                      <a:pt x="85" y="901"/>
                    </a:lnTo>
                    <a:lnTo>
                      <a:pt x="48" y="855"/>
                    </a:lnTo>
                    <a:lnTo>
                      <a:pt x="48" y="842"/>
                    </a:lnTo>
                    <a:lnTo>
                      <a:pt x="0" y="855"/>
                    </a:lnTo>
                    <a:lnTo>
                      <a:pt x="0" y="842"/>
                    </a:lnTo>
                    <a:lnTo>
                      <a:pt x="0" y="332"/>
                    </a:lnTo>
                    <a:lnTo>
                      <a:pt x="37" y="332"/>
                    </a:lnTo>
                    <a:lnTo>
                      <a:pt x="119" y="392"/>
                    </a:lnTo>
                    <a:lnTo>
                      <a:pt x="119" y="355"/>
                    </a:lnTo>
                    <a:lnTo>
                      <a:pt x="131" y="344"/>
                    </a:lnTo>
                    <a:lnTo>
                      <a:pt x="156" y="332"/>
                    </a:lnTo>
                    <a:lnTo>
                      <a:pt x="179" y="344"/>
                    </a:lnTo>
                    <a:lnTo>
                      <a:pt x="264" y="284"/>
                    </a:lnTo>
                    <a:lnTo>
                      <a:pt x="264" y="321"/>
                    </a:lnTo>
                    <a:lnTo>
                      <a:pt x="287" y="321"/>
                    </a:lnTo>
                    <a:lnTo>
                      <a:pt x="298" y="273"/>
                    </a:lnTo>
                    <a:lnTo>
                      <a:pt x="335" y="298"/>
                    </a:lnTo>
                    <a:lnTo>
                      <a:pt x="335" y="332"/>
                    </a:lnTo>
                    <a:lnTo>
                      <a:pt x="358" y="344"/>
                    </a:lnTo>
                    <a:lnTo>
                      <a:pt x="369" y="321"/>
                    </a:lnTo>
                    <a:lnTo>
                      <a:pt x="369" y="344"/>
                    </a:lnTo>
                    <a:lnTo>
                      <a:pt x="406" y="344"/>
                    </a:lnTo>
                    <a:lnTo>
                      <a:pt x="406" y="321"/>
                    </a:lnTo>
                    <a:lnTo>
                      <a:pt x="441" y="321"/>
                    </a:lnTo>
                    <a:lnTo>
                      <a:pt x="477" y="344"/>
                    </a:lnTo>
                    <a:lnTo>
                      <a:pt x="500" y="355"/>
                    </a:lnTo>
                    <a:lnTo>
                      <a:pt x="525" y="380"/>
                    </a:lnTo>
                    <a:lnTo>
                      <a:pt x="560" y="380"/>
                    </a:lnTo>
                    <a:lnTo>
                      <a:pt x="597" y="392"/>
                    </a:lnTo>
                    <a:lnTo>
                      <a:pt x="597" y="415"/>
                    </a:lnTo>
                    <a:lnTo>
                      <a:pt x="585" y="426"/>
                    </a:lnTo>
                    <a:lnTo>
                      <a:pt x="585" y="451"/>
                    </a:lnTo>
                    <a:lnTo>
                      <a:pt x="631" y="463"/>
                    </a:lnTo>
                    <a:lnTo>
                      <a:pt x="704" y="426"/>
                    </a:lnTo>
                    <a:lnTo>
                      <a:pt x="750" y="463"/>
                    </a:lnTo>
                    <a:lnTo>
                      <a:pt x="750" y="426"/>
                    </a:lnTo>
                    <a:lnTo>
                      <a:pt x="727" y="415"/>
                    </a:lnTo>
                    <a:lnTo>
                      <a:pt x="750" y="403"/>
                    </a:lnTo>
                    <a:lnTo>
                      <a:pt x="799" y="380"/>
                    </a:lnTo>
                    <a:lnTo>
                      <a:pt x="822" y="415"/>
                    </a:lnTo>
                    <a:lnTo>
                      <a:pt x="895" y="451"/>
                    </a:lnTo>
                    <a:lnTo>
                      <a:pt x="929" y="463"/>
                    </a:lnTo>
                    <a:lnTo>
                      <a:pt x="966" y="463"/>
                    </a:lnTo>
                    <a:lnTo>
                      <a:pt x="966" y="415"/>
                    </a:lnTo>
                    <a:lnTo>
                      <a:pt x="978" y="403"/>
                    </a:lnTo>
                    <a:lnTo>
                      <a:pt x="929" y="380"/>
                    </a:lnTo>
                    <a:lnTo>
                      <a:pt x="966" y="355"/>
                    </a:lnTo>
                    <a:lnTo>
                      <a:pt x="978" y="321"/>
                    </a:lnTo>
                    <a:lnTo>
                      <a:pt x="1001" y="355"/>
                    </a:lnTo>
                    <a:lnTo>
                      <a:pt x="1037" y="392"/>
                    </a:lnTo>
                    <a:lnTo>
                      <a:pt x="1001" y="415"/>
                    </a:lnTo>
                    <a:lnTo>
                      <a:pt x="1001" y="451"/>
                    </a:lnTo>
                    <a:lnTo>
                      <a:pt x="1012" y="463"/>
                    </a:lnTo>
                    <a:lnTo>
                      <a:pt x="1037" y="426"/>
                    </a:lnTo>
                    <a:lnTo>
                      <a:pt x="1060" y="403"/>
                    </a:lnTo>
                    <a:lnTo>
                      <a:pt x="1049" y="380"/>
                    </a:lnTo>
                    <a:lnTo>
                      <a:pt x="1060" y="344"/>
                    </a:lnTo>
                    <a:lnTo>
                      <a:pt x="1037" y="321"/>
                    </a:lnTo>
                    <a:lnTo>
                      <a:pt x="1001" y="284"/>
                    </a:lnTo>
                    <a:lnTo>
                      <a:pt x="1012" y="201"/>
                    </a:lnTo>
                    <a:lnTo>
                      <a:pt x="1049" y="190"/>
                    </a:lnTo>
                    <a:lnTo>
                      <a:pt x="1049" y="107"/>
                    </a:lnTo>
                    <a:lnTo>
                      <a:pt x="1037" y="36"/>
                    </a:lnTo>
                    <a:lnTo>
                      <a:pt x="1037" y="11"/>
                    </a:lnTo>
                    <a:lnTo>
                      <a:pt x="1085" y="0"/>
                    </a:lnTo>
                    <a:lnTo>
                      <a:pt x="1131" y="11"/>
                    </a:lnTo>
                    <a:lnTo>
                      <a:pt x="1145" y="25"/>
                    </a:lnTo>
                    <a:lnTo>
                      <a:pt x="1108" y="107"/>
                    </a:lnTo>
                    <a:lnTo>
                      <a:pt x="1085" y="107"/>
                    </a:lnTo>
                    <a:lnTo>
                      <a:pt x="1060" y="130"/>
                    </a:lnTo>
                    <a:lnTo>
                      <a:pt x="1072" y="155"/>
                    </a:lnTo>
                    <a:lnTo>
                      <a:pt x="1060" y="178"/>
                    </a:lnTo>
                    <a:lnTo>
                      <a:pt x="1120" y="298"/>
                    </a:lnTo>
                    <a:lnTo>
                      <a:pt x="1108" y="332"/>
                    </a:lnTo>
                    <a:lnTo>
                      <a:pt x="1120" y="344"/>
                    </a:lnTo>
                    <a:lnTo>
                      <a:pt x="1156" y="403"/>
                    </a:lnTo>
                    <a:lnTo>
                      <a:pt x="1180" y="355"/>
                    </a:lnTo>
                    <a:lnTo>
                      <a:pt x="1205" y="392"/>
                    </a:lnTo>
                    <a:lnTo>
                      <a:pt x="1191" y="451"/>
                    </a:lnTo>
                    <a:lnTo>
                      <a:pt x="1216" y="474"/>
                    </a:lnTo>
                    <a:lnTo>
                      <a:pt x="1228" y="474"/>
                    </a:lnTo>
                    <a:lnTo>
                      <a:pt x="1228" y="451"/>
                    </a:lnTo>
                    <a:lnTo>
                      <a:pt x="1262" y="426"/>
                    </a:lnTo>
                    <a:lnTo>
                      <a:pt x="1262" y="321"/>
                    </a:lnTo>
                    <a:lnTo>
                      <a:pt x="1287" y="321"/>
                    </a:lnTo>
                    <a:lnTo>
                      <a:pt x="1310" y="332"/>
                    </a:lnTo>
                    <a:lnTo>
                      <a:pt x="1310" y="355"/>
                    </a:lnTo>
                    <a:lnTo>
                      <a:pt x="1347" y="355"/>
                    </a:lnTo>
                    <a:lnTo>
                      <a:pt x="1347" y="403"/>
                    </a:lnTo>
                    <a:lnTo>
                      <a:pt x="1310" y="415"/>
                    </a:lnTo>
                    <a:lnTo>
                      <a:pt x="1310" y="451"/>
                    </a:lnTo>
                    <a:lnTo>
                      <a:pt x="1347" y="463"/>
                    </a:lnTo>
                    <a:lnTo>
                      <a:pt x="1347" y="486"/>
                    </a:lnTo>
                    <a:lnTo>
                      <a:pt x="1287" y="545"/>
                    </a:lnTo>
                    <a:lnTo>
                      <a:pt x="1262" y="534"/>
                    </a:lnTo>
                    <a:lnTo>
                      <a:pt x="1262" y="522"/>
                    </a:lnTo>
                    <a:lnTo>
                      <a:pt x="1228" y="522"/>
                    </a:lnTo>
                    <a:lnTo>
                      <a:pt x="1251" y="545"/>
                    </a:lnTo>
                    <a:lnTo>
                      <a:pt x="1216" y="582"/>
                    </a:lnTo>
                    <a:lnTo>
                      <a:pt x="1216" y="605"/>
                    </a:lnTo>
                    <a:lnTo>
                      <a:pt x="1191" y="665"/>
                    </a:lnTo>
                    <a:lnTo>
                      <a:pt x="1156" y="665"/>
                    </a:lnTo>
                    <a:lnTo>
                      <a:pt x="1131" y="699"/>
                    </a:lnTo>
                    <a:lnTo>
                      <a:pt x="1145" y="724"/>
                    </a:lnTo>
                    <a:lnTo>
                      <a:pt x="1108" y="736"/>
                    </a:lnTo>
                    <a:lnTo>
                      <a:pt x="1108" y="770"/>
                    </a:lnTo>
                    <a:lnTo>
                      <a:pt x="1085" y="770"/>
                    </a:lnTo>
                    <a:lnTo>
                      <a:pt x="1072" y="784"/>
                    </a:lnTo>
                    <a:lnTo>
                      <a:pt x="1049" y="855"/>
                    </a:lnTo>
                    <a:lnTo>
                      <a:pt x="1049" y="901"/>
                    </a:lnTo>
                    <a:lnTo>
                      <a:pt x="1060" y="913"/>
                    </a:lnTo>
                    <a:lnTo>
                      <a:pt x="1085" y="913"/>
                    </a:lnTo>
                    <a:lnTo>
                      <a:pt x="1108" y="997"/>
                    </a:lnTo>
                    <a:lnTo>
                      <a:pt x="1131" y="986"/>
                    </a:lnTo>
                    <a:lnTo>
                      <a:pt x="1180" y="997"/>
                    </a:lnTo>
                    <a:lnTo>
                      <a:pt x="1205" y="1032"/>
                    </a:lnTo>
                    <a:lnTo>
                      <a:pt x="1262" y="1057"/>
                    </a:lnTo>
                    <a:lnTo>
                      <a:pt x="1310" y="1057"/>
                    </a:lnTo>
                    <a:lnTo>
                      <a:pt x="1335" y="1080"/>
                    </a:lnTo>
                    <a:lnTo>
                      <a:pt x="1335" y="1163"/>
                    </a:lnTo>
                    <a:lnTo>
                      <a:pt x="1382" y="1222"/>
                    </a:lnTo>
                    <a:lnTo>
                      <a:pt x="1418" y="1186"/>
                    </a:lnTo>
                    <a:lnTo>
                      <a:pt x="1382" y="1091"/>
                    </a:lnTo>
                    <a:lnTo>
                      <a:pt x="1418" y="1080"/>
                    </a:lnTo>
                    <a:lnTo>
                      <a:pt x="1441" y="1032"/>
                    </a:lnTo>
                    <a:lnTo>
                      <a:pt x="1430" y="949"/>
                    </a:lnTo>
                    <a:lnTo>
                      <a:pt x="1407" y="913"/>
                    </a:lnTo>
                    <a:lnTo>
                      <a:pt x="1418" y="901"/>
                    </a:lnTo>
                    <a:lnTo>
                      <a:pt x="1430" y="901"/>
                    </a:lnTo>
                    <a:lnTo>
                      <a:pt x="1430" y="842"/>
                    </a:lnTo>
                    <a:lnTo>
                      <a:pt x="1418" y="830"/>
                    </a:lnTo>
                    <a:lnTo>
                      <a:pt x="1430" y="784"/>
                    </a:lnTo>
                    <a:lnTo>
                      <a:pt x="1418" y="770"/>
                    </a:lnTo>
                    <a:lnTo>
                      <a:pt x="1418" y="759"/>
                    </a:lnTo>
                    <a:lnTo>
                      <a:pt x="1430" y="736"/>
                    </a:lnTo>
                    <a:lnTo>
                      <a:pt x="1478" y="759"/>
                    </a:lnTo>
                    <a:lnTo>
                      <a:pt x="1512" y="736"/>
                    </a:lnTo>
                    <a:lnTo>
                      <a:pt x="1572" y="784"/>
                    </a:lnTo>
                    <a:lnTo>
                      <a:pt x="1561" y="795"/>
                    </a:lnTo>
                    <a:lnTo>
                      <a:pt x="1572" y="807"/>
                    </a:lnTo>
                    <a:lnTo>
                      <a:pt x="1620" y="807"/>
                    </a:lnTo>
                    <a:lnTo>
                      <a:pt x="1620" y="901"/>
                    </a:lnTo>
                    <a:lnTo>
                      <a:pt x="1657" y="949"/>
                    </a:lnTo>
                    <a:lnTo>
                      <a:pt x="1716" y="890"/>
                    </a:lnTo>
                    <a:lnTo>
                      <a:pt x="1703" y="867"/>
                    </a:lnTo>
                    <a:lnTo>
                      <a:pt x="1716" y="842"/>
                    </a:lnTo>
                    <a:lnTo>
                      <a:pt x="1799" y="986"/>
                    </a:lnTo>
                    <a:lnTo>
                      <a:pt x="1788" y="997"/>
                    </a:lnTo>
                    <a:lnTo>
                      <a:pt x="1788" y="1032"/>
                    </a:lnTo>
                    <a:lnTo>
                      <a:pt x="1811" y="1043"/>
                    </a:lnTo>
                    <a:lnTo>
                      <a:pt x="1811" y="1057"/>
                    </a:lnTo>
                    <a:lnTo>
                      <a:pt x="1847" y="1080"/>
                    </a:lnTo>
                    <a:lnTo>
                      <a:pt x="1859" y="1080"/>
                    </a:lnTo>
                    <a:lnTo>
                      <a:pt x="1882" y="1091"/>
                    </a:lnTo>
                    <a:lnTo>
                      <a:pt x="1859" y="1103"/>
                    </a:lnTo>
                    <a:lnTo>
                      <a:pt x="1882" y="1103"/>
                    </a:lnTo>
                    <a:lnTo>
                      <a:pt x="1882" y="1140"/>
                    </a:lnTo>
                    <a:lnTo>
                      <a:pt x="1907" y="1140"/>
                    </a:lnTo>
                    <a:lnTo>
                      <a:pt x="1918" y="1151"/>
                    </a:lnTo>
                    <a:lnTo>
                      <a:pt x="1918" y="1163"/>
                    </a:lnTo>
                    <a:lnTo>
                      <a:pt x="1930" y="1186"/>
                    </a:lnTo>
                    <a:lnTo>
                      <a:pt x="1907" y="1211"/>
                    </a:lnTo>
                    <a:lnTo>
                      <a:pt x="1859" y="1222"/>
                    </a:lnTo>
                    <a:lnTo>
                      <a:pt x="1836" y="1270"/>
                    </a:lnTo>
                    <a:lnTo>
                      <a:pt x="1788" y="1270"/>
                    </a:lnTo>
                    <a:lnTo>
                      <a:pt x="1739" y="1245"/>
                    </a:lnTo>
                    <a:lnTo>
                      <a:pt x="1668" y="1270"/>
                    </a:lnTo>
                    <a:lnTo>
                      <a:pt x="1657" y="1293"/>
                    </a:lnTo>
                    <a:lnTo>
                      <a:pt x="1645" y="1293"/>
                    </a:lnTo>
                    <a:lnTo>
                      <a:pt x="1620" y="1305"/>
                    </a:lnTo>
                    <a:lnTo>
                      <a:pt x="1572" y="1364"/>
                    </a:lnTo>
                    <a:lnTo>
                      <a:pt x="1586" y="1364"/>
                    </a:lnTo>
                    <a:lnTo>
                      <a:pt x="1632" y="1316"/>
                    </a:lnTo>
                    <a:lnTo>
                      <a:pt x="1668" y="1293"/>
                    </a:lnTo>
                    <a:lnTo>
                      <a:pt x="1716" y="1293"/>
                    </a:lnTo>
                    <a:lnTo>
                      <a:pt x="1728" y="1293"/>
                    </a:lnTo>
                    <a:lnTo>
                      <a:pt x="1728" y="1316"/>
                    </a:lnTo>
                    <a:lnTo>
                      <a:pt x="1703" y="1341"/>
                    </a:lnTo>
                    <a:lnTo>
                      <a:pt x="1691" y="1341"/>
                    </a:lnTo>
                    <a:lnTo>
                      <a:pt x="1703" y="1353"/>
                    </a:lnTo>
                    <a:lnTo>
                      <a:pt x="1716" y="1341"/>
                    </a:lnTo>
                    <a:lnTo>
                      <a:pt x="1716" y="1376"/>
                    </a:lnTo>
                    <a:lnTo>
                      <a:pt x="1728" y="1387"/>
                    </a:lnTo>
                    <a:lnTo>
                      <a:pt x="1763" y="1412"/>
                    </a:lnTo>
                    <a:lnTo>
                      <a:pt x="1788" y="1412"/>
                    </a:lnTo>
                    <a:lnTo>
                      <a:pt x="1788" y="1387"/>
                    </a:lnTo>
                    <a:lnTo>
                      <a:pt x="1811" y="1364"/>
                    </a:lnTo>
                    <a:lnTo>
                      <a:pt x="1811" y="1387"/>
                    </a:lnTo>
                    <a:lnTo>
                      <a:pt x="1836" y="1387"/>
                    </a:lnTo>
                    <a:lnTo>
                      <a:pt x="1811" y="1412"/>
                    </a:lnTo>
                    <a:lnTo>
                      <a:pt x="1799" y="1424"/>
                    </a:lnTo>
                    <a:lnTo>
                      <a:pt x="1728" y="1459"/>
                    </a:lnTo>
                    <a:lnTo>
                      <a:pt x="1703" y="1484"/>
                    </a:lnTo>
                    <a:lnTo>
                      <a:pt x="1691" y="1459"/>
                    </a:lnTo>
                    <a:lnTo>
                      <a:pt x="1728" y="1424"/>
                    </a:lnTo>
                    <a:lnTo>
                      <a:pt x="1716" y="1424"/>
                    </a:lnTo>
                    <a:lnTo>
                      <a:pt x="1716" y="1412"/>
                    </a:lnTo>
                    <a:lnTo>
                      <a:pt x="1691" y="1424"/>
                    </a:lnTo>
                    <a:lnTo>
                      <a:pt x="1668" y="1424"/>
                    </a:lnTo>
                    <a:lnTo>
                      <a:pt x="1657" y="1412"/>
                    </a:lnTo>
                    <a:lnTo>
                      <a:pt x="1645" y="1364"/>
                    </a:lnTo>
                    <a:lnTo>
                      <a:pt x="1645" y="1353"/>
                    </a:lnTo>
                    <a:lnTo>
                      <a:pt x="1632" y="1364"/>
                    </a:lnTo>
                    <a:lnTo>
                      <a:pt x="1620" y="1353"/>
                    </a:lnTo>
                    <a:lnTo>
                      <a:pt x="1586" y="1424"/>
                    </a:lnTo>
                    <a:lnTo>
                      <a:pt x="1561" y="1436"/>
                    </a:lnTo>
                    <a:lnTo>
                      <a:pt x="1489" y="1436"/>
                    </a:lnTo>
                    <a:lnTo>
                      <a:pt x="1453" y="1459"/>
                    </a:lnTo>
                    <a:lnTo>
                      <a:pt x="1441" y="1472"/>
                    </a:lnTo>
                    <a:lnTo>
                      <a:pt x="1407" y="1472"/>
                    </a:lnTo>
                  </a:path>
                </a:pathLst>
              </a:custGeom>
              <a:grpFill/>
              <a:ln w="1270">
                <a:solidFill>
                  <a:srgbClr val="CFCFCF"/>
                </a:solidFill>
                <a:round/>
                <a:headEnd/>
                <a:tailEnd/>
              </a:ln>
            </p:spPr>
            <p:txBody>
              <a:bodyPr/>
              <a:lstStyle/>
              <a:p>
                <a:endParaRPr lang="en-US" dirty="0">
                  <a:solidFill>
                    <a:prstClr val="black"/>
                  </a:solidFill>
                  <a:latin typeface="Arial"/>
                </a:endParaRPr>
              </a:p>
            </p:txBody>
          </p:sp>
          <p:sp>
            <p:nvSpPr>
              <p:cNvPr id="1943" name="Freeform 31"/>
              <p:cNvSpPr>
                <a:spLocks noChangeAspect="1"/>
              </p:cNvSpPr>
              <p:nvPr/>
            </p:nvSpPr>
            <p:spPr bwMode="auto">
              <a:xfrm>
                <a:off x="3590" y="1720"/>
                <a:ext cx="685" cy="487"/>
              </a:xfrm>
              <a:custGeom>
                <a:avLst/>
                <a:gdLst>
                  <a:gd name="T0" fmla="*/ 84 w 1370"/>
                  <a:gd name="T1" fmla="*/ 51 h 972"/>
                  <a:gd name="T2" fmla="*/ 95 w 1370"/>
                  <a:gd name="T3" fmla="*/ 71 h 972"/>
                  <a:gd name="T4" fmla="*/ 150 w 1370"/>
                  <a:gd name="T5" fmla="*/ 89 h 972"/>
                  <a:gd name="T6" fmla="*/ 187 w 1370"/>
                  <a:gd name="T7" fmla="*/ 92 h 972"/>
                  <a:gd name="T8" fmla="*/ 211 w 1370"/>
                  <a:gd name="T9" fmla="*/ 80 h 972"/>
                  <a:gd name="T10" fmla="*/ 235 w 1370"/>
                  <a:gd name="T11" fmla="*/ 68 h 972"/>
                  <a:gd name="T12" fmla="*/ 253 w 1370"/>
                  <a:gd name="T13" fmla="*/ 54 h 972"/>
                  <a:gd name="T14" fmla="*/ 235 w 1370"/>
                  <a:gd name="T15" fmla="*/ 54 h 972"/>
                  <a:gd name="T16" fmla="*/ 247 w 1370"/>
                  <a:gd name="T17" fmla="*/ 36 h 972"/>
                  <a:gd name="T18" fmla="*/ 265 w 1370"/>
                  <a:gd name="T19" fmla="*/ 12 h 972"/>
                  <a:gd name="T20" fmla="*/ 265 w 1370"/>
                  <a:gd name="T21" fmla="*/ 3 h 972"/>
                  <a:gd name="T22" fmla="*/ 295 w 1370"/>
                  <a:gd name="T23" fmla="*/ 9 h 972"/>
                  <a:gd name="T24" fmla="*/ 322 w 1370"/>
                  <a:gd name="T25" fmla="*/ 42 h 972"/>
                  <a:gd name="T26" fmla="*/ 343 w 1370"/>
                  <a:gd name="T27" fmla="*/ 44 h 972"/>
                  <a:gd name="T28" fmla="*/ 328 w 1370"/>
                  <a:gd name="T29" fmla="*/ 71 h 972"/>
                  <a:gd name="T30" fmla="*/ 322 w 1370"/>
                  <a:gd name="T31" fmla="*/ 92 h 972"/>
                  <a:gd name="T32" fmla="*/ 307 w 1370"/>
                  <a:gd name="T33" fmla="*/ 98 h 972"/>
                  <a:gd name="T34" fmla="*/ 287 w 1370"/>
                  <a:gd name="T35" fmla="*/ 113 h 972"/>
                  <a:gd name="T36" fmla="*/ 268 w 1370"/>
                  <a:gd name="T37" fmla="*/ 122 h 972"/>
                  <a:gd name="T38" fmla="*/ 272 w 1370"/>
                  <a:gd name="T39" fmla="*/ 107 h 972"/>
                  <a:gd name="T40" fmla="*/ 253 w 1370"/>
                  <a:gd name="T41" fmla="*/ 119 h 972"/>
                  <a:gd name="T42" fmla="*/ 257 w 1370"/>
                  <a:gd name="T43" fmla="*/ 134 h 972"/>
                  <a:gd name="T44" fmla="*/ 275 w 1370"/>
                  <a:gd name="T45" fmla="*/ 137 h 972"/>
                  <a:gd name="T46" fmla="*/ 257 w 1370"/>
                  <a:gd name="T47" fmla="*/ 149 h 972"/>
                  <a:gd name="T48" fmla="*/ 272 w 1370"/>
                  <a:gd name="T49" fmla="*/ 170 h 972"/>
                  <a:gd name="T50" fmla="*/ 260 w 1370"/>
                  <a:gd name="T51" fmla="*/ 181 h 972"/>
                  <a:gd name="T52" fmla="*/ 260 w 1370"/>
                  <a:gd name="T53" fmla="*/ 202 h 972"/>
                  <a:gd name="T54" fmla="*/ 253 w 1370"/>
                  <a:gd name="T55" fmla="*/ 217 h 972"/>
                  <a:gd name="T56" fmla="*/ 238 w 1370"/>
                  <a:gd name="T57" fmla="*/ 229 h 972"/>
                  <a:gd name="T58" fmla="*/ 223 w 1370"/>
                  <a:gd name="T59" fmla="*/ 229 h 972"/>
                  <a:gd name="T60" fmla="*/ 205 w 1370"/>
                  <a:gd name="T61" fmla="*/ 237 h 972"/>
                  <a:gd name="T62" fmla="*/ 196 w 1370"/>
                  <a:gd name="T63" fmla="*/ 235 h 972"/>
                  <a:gd name="T64" fmla="*/ 184 w 1370"/>
                  <a:gd name="T65" fmla="*/ 229 h 972"/>
                  <a:gd name="T66" fmla="*/ 162 w 1370"/>
                  <a:gd name="T67" fmla="*/ 229 h 972"/>
                  <a:gd name="T68" fmla="*/ 158 w 1370"/>
                  <a:gd name="T69" fmla="*/ 237 h 972"/>
                  <a:gd name="T70" fmla="*/ 150 w 1370"/>
                  <a:gd name="T71" fmla="*/ 235 h 972"/>
                  <a:gd name="T72" fmla="*/ 144 w 1370"/>
                  <a:gd name="T73" fmla="*/ 226 h 972"/>
                  <a:gd name="T74" fmla="*/ 140 w 1370"/>
                  <a:gd name="T75" fmla="*/ 202 h 972"/>
                  <a:gd name="T76" fmla="*/ 125 w 1370"/>
                  <a:gd name="T77" fmla="*/ 187 h 972"/>
                  <a:gd name="T78" fmla="*/ 89 w 1370"/>
                  <a:gd name="T79" fmla="*/ 196 h 972"/>
                  <a:gd name="T80" fmla="*/ 78 w 1370"/>
                  <a:gd name="T81" fmla="*/ 196 h 972"/>
                  <a:gd name="T82" fmla="*/ 56 w 1370"/>
                  <a:gd name="T83" fmla="*/ 187 h 972"/>
                  <a:gd name="T84" fmla="*/ 39 w 1370"/>
                  <a:gd name="T85" fmla="*/ 181 h 972"/>
                  <a:gd name="T86" fmla="*/ 29 w 1370"/>
                  <a:gd name="T87" fmla="*/ 166 h 972"/>
                  <a:gd name="T88" fmla="*/ 36 w 1370"/>
                  <a:gd name="T89" fmla="*/ 146 h 972"/>
                  <a:gd name="T90" fmla="*/ 15 w 1370"/>
                  <a:gd name="T91" fmla="*/ 140 h 972"/>
                  <a:gd name="T92" fmla="*/ 6 w 1370"/>
                  <a:gd name="T93" fmla="*/ 134 h 972"/>
                  <a:gd name="T94" fmla="*/ 0 w 1370"/>
                  <a:gd name="T95" fmla="*/ 113 h 972"/>
                  <a:gd name="T96" fmla="*/ 19 w 1370"/>
                  <a:gd name="T97" fmla="*/ 104 h 972"/>
                  <a:gd name="T98" fmla="*/ 39 w 1370"/>
                  <a:gd name="T99" fmla="*/ 89 h 972"/>
                  <a:gd name="T100" fmla="*/ 44 w 1370"/>
                  <a:gd name="T101" fmla="*/ 71 h 972"/>
                  <a:gd name="T102" fmla="*/ 62 w 1370"/>
                  <a:gd name="T103" fmla="*/ 56 h 972"/>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1370"/>
                  <a:gd name="T157" fmla="*/ 0 h 972"/>
                  <a:gd name="T158" fmla="*/ 1370 w 1370"/>
                  <a:gd name="T159" fmla="*/ 972 h 972"/>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1370" h="972">
                    <a:moveTo>
                      <a:pt x="287" y="165"/>
                    </a:moveTo>
                    <a:lnTo>
                      <a:pt x="310" y="153"/>
                    </a:lnTo>
                    <a:lnTo>
                      <a:pt x="335" y="201"/>
                    </a:lnTo>
                    <a:lnTo>
                      <a:pt x="370" y="201"/>
                    </a:lnTo>
                    <a:lnTo>
                      <a:pt x="381" y="224"/>
                    </a:lnTo>
                    <a:lnTo>
                      <a:pt x="381" y="284"/>
                    </a:lnTo>
                    <a:lnTo>
                      <a:pt x="466" y="319"/>
                    </a:lnTo>
                    <a:lnTo>
                      <a:pt x="514" y="355"/>
                    </a:lnTo>
                    <a:lnTo>
                      <a:pt x="597" y="355"/>
                    </a:lnTo>
                    <a:lnTo>
                      <a:pt x="645" y="390"/>
                    </a:lnTo>
                    <a:lnTo>
                      <a:pt x="704" y="403"/>
                    </a:lnTo>
                    <a:lnTo>
                      <a:pt x="751" y="367"/>
                    </a:lnTo>
                    <a:lnTo>
                      <a:pt x="810" y="367"/>
                    </a:lnTo>
                    <a:lnTo>
                      <a:pt x="858" y="332"/>
                    </a:lnTo>
                    <a:lnTo>
                      <a:pt x="847" y="319"/>
                    </a:lnTo>
                    <a:lnTo>
                      <a:pt x="870" y="284"/>
                    </a:lnTo>
                    <a:lnTo>
                      <a:pt x="895" y="296"/>
                    </a:lnTo>
                    <a:lnTo>
                      <a:pt x="941" y="272"/>
                    </a:lnTo>
                    <a:lnTo>
                      <a:pt x="966" y="236"/>
                    </a:lnTo>
                    <a:lnTo>
                      <a:pt x="1026" y="236"/>
                    </a:lnTo>
                    <a:lnTo>
                      <a:pt x="1014" y="213"/>
                    </a:lnTo>
                    <a:lnTo>
                      <a:pt x="1001" y="201"/>
                    </a:lnTo>
                    <a:lnTo>
                      <a:pt x="966" y="213"/>
                    </a:lnTo>
                    <a:lnTo>
                      <a:pt x="941" y="213"/>
                    </a:lnTo>
                    <a:lnTo>
                      <a:pt x="941" y="153"/>
                    </a:lnTo>
                    <a:lnTo>
                      <a:pt x="955" y="130"/>
                    </a:lnTo>
                    <a:lnTo>
                      <a:pt x="989" y="142"/>
                    </a:lnTo>
                    <a:lnTo>
                      <a:pt x="1026" y="130"/>
                    </a:lnTo>
                    <a:lnTo>
                      <a:pt x="1037" y="71"/>
                    </a:lnTo>
                    <a:lnTo>
                      <a:pt x="1060" y="46"/>
                    </a:lnTo>
                    <a:lnTo>
                      <a:pt x="1060" y="34"/>
                    </a:lnTo>
                    <a:lnTo>
                      <a:pt x="1037" y="34"/>
                    </a:lnTo>
                    <a:lnTo>
                      <a:pt x="1060" y="11"/>
                    </a:lnTo>
                    <a:lnTo>
                      <a:pt x="1108" y="0"/>
                    </a:lnTo>
                    <a:lnTo>
                      <a:pt x="1157" y="11"/>
                    </a:lnTo>
                    <a:lnTo>
                      <a:pt x="1180" y="34"/>
                    </a:lnTo>
                    <a:lnTo>
                      <a:pt x="1216" y="142"/>
                    </a:lnTo>
                    <a:lnTo>
                      <a:pt x="1239" y="142"/>
                    </a:lnTo>
                    <a:lnTo>
                      <a:pt x="1287" y="165"/>
                    </a:lnTo>
                    <a:lnTo>
                      <a:pt x="1287" y="201"/>
                    </a:lnTo>
                    <a:lnTo>
                      <a:pt x="1311" y="201"/>
                    </a:lnTo>
                    <a:lnTo>
                      <a:pt x="1370" y="176"/>
                    </a:lnTo>
                    <a:lnTo>
                      <a:pt x="1370" y="213"/>
                    </a:lnTo>
                    <a:lnTo>
                      <a:pt x="1322" y="296"/>
                    </a:lnTo>
                    <a:lnTo>
                      <a:pt x="1311" y="284"/>
                    </a:lnTo>
                    <a:lnTo>
                      <a:pt x="1287" y="296"/>
                    </a:lnTo>
                    <a:lnTo>
                      <a:pt x="1299" y="344"/>
                    </a:lnTo>
                    <a:lnTo>
                      <a:pt x="1287" y="367"/>
                    </a:lnTo>
                    <a:lnTo>
                      <a:pt x="1262" y="367"/>
                    </a:lnTo>
                    <a:lnTo>
                      <a:pt x="1239" y="390"/>
                    </a:lnTo>
                    <a:lnTo>
                      <a:pt x="1228" y="390"/>
                    </a:lnTo>
                    <a:lnTo>
                      <a:pt x="1216" y="403"/>
                    </a:lnTo>
                    <a:lnTo>
                      <a:pt x="1205" y="403"/>
                    </a:lnTo>
                    <a:lnTo>
                      <a:pt x="1145" y="449"/>
                    </a:lnTo>
                    <a:lnTo>
                      <a:pt x="1145" y="461"/>
                    </a:lnTo>
                    <a:lnTo>
                      <a:pt x="1108" y="461"/>
                    </a:lnTo>
                    <a:lnTo>
                      <a:pt x="1072" y="486"/>
                    </a:lnTo>
                    <a:lnTo>
                      <a:pt x="1072" y="474"/>
                    </a:lnTo>
                    <a:lnTo>
                      <a:pt x="1072" y="461"/>
                    </a:lnTo>
                    <a:lnTo>
                      <a:pt x="1085" y="426"/>
                    </a:lnTo>
                    <a:lnTo>
                      <a:pt x="1072" y="415"/>
                    </a:lnTo>
                    <a:lnTo>
                      <a:pt x="1026" y="461"/>
                    </a:lnTo>
                    <a:lnTo>
                      <a:pt x="1014" y="474"/>
                    </a:lnTo>
                    <a:lnTo>
                      <a:pt x="1001" y="474"/>
                    </a:lnTo>
                    <a:lnTo>
                      <a:pt x="989" y="486"/>
                    </a:lnTo>
                    <a:lnTo>
                      <a:pt x="1026" y="532"/>
                    </a:lnTo>
                    <a:lnTo>
                      <a:pt x="1060" y="520"/>
                    </a:lnTo>
                    <a:lnTo>
                      <a:pt x="1097" y="532"/>
                    </a:lnTo>
                    <a:lnTo>
                      <a:pt x="1097" y="545"/>
                    </a:lnTo>
                    <a:lnTo>
                      <a:pt x="1085" y="532"/>
                    </a:lnTo>
                    <a:lnTo>
                      <a:pt x="1060" y="545"/>
                    </a:lnTo>
                    <a:lnTo>
                      <a:pt x="1026" y="592"/>
                    </a:lnTo>
                    <a:lnTo>
                      <a:pt x="1037" y="603"/>
                    </a:lnTo>
                    <a:lnTo>
                      <a:pt x="1060" y="663"/>
                    </a:lnTo>
                    <a:lnTo>
                      <a:pt x="1085" y="676"/>
                    </a:lnTo>
                    <a:lnTo>
                      <a:pt x="1072" y="676"/>
                    </a:lnTo>
                    <a:lnTo>
                      <a:pt x="1085" y="711"/>
                    </a:lnTo>
                    <a:lnTo>
                      <a:pt x="1037" y="722"/>
                    </a:lnTo>
                    <a:lnTo>
                      <a:pt x="1085" y="722"/>
                    </a:lnTo>
                    <a:lnTo>
                      <a:pt x="1072" y="782"/>
                    </a:lnTo>
                    <a:lnTo>
                      <a:pt x="1037" y="805"/>
                    </a:lnTo>
                    <a:lnTo>
                      <a:pt x="1026" y="805"/>
                    </a:lnTo>
                    <a:lnTo>
                      <a:pt x="1026" y="842"/>
                    </a:lnTo>
                    <a:lnTo>
                      <a:pt x="1014" y="865"/>
                    </a:lnTo>
                    <a:lnTo>
                      <a:pt x="1001" y="865"/>
                    </a:lnTo>
                    <a:lnTo>
                      <a:pt x="1001" y="876"/>
                    </a:lnTo>
                    <a:lnTo>
                      <a:pt x="955" y="913"/>
                    </a:lnTo>
                    <a:lnTo>
                      <a:pt x="918" y="913"/>
                    </a:lnTo>
                    <a:lnTo>
                      <a:pt x="918" y="924"/>
                    </a:lnTo>
                    <a:lnTo>
                      <a:pt x="895" y="913"/>
                    </a:lnTo>
                    <a:lnTo>
                      <a:pt x="895" y="924"/>
                    </a:lnTo>
                    <a:lnTo>
                      <a:pt x="881" y="924"/>
                    </a:lnTo>
                    <a:lnTo>
                      <a:pt x="822" y="947"/>
                    </a:lnTo>
                    <a:lnTo>
                      <a:pt x="810" y="972"/>
                    </a:lnTo>
                    <a:lnTo>
                      <a:pt x="810" y="936"/>
                    </a:lnTo>
                    <a:lnTo>
                      <a:pt x="787" y="936"/>
                    </a:lnTo>
                    <a:lnTo>
                      <a:pt x="776" y="936"/>
                    </a:lnTo>
                    <a:lnTo>
                      <a:pt x="739" y="936"/>
                    </a:lnTo>
                    <a:lnTo>
                      <a:pt x="739" y="913"/>
                    </a:lnTo>
                    <a:lnTo>
                      <a:pt x="716" y="913"/>
                    </a:lnTo>
                    <a:lnTo>
                      <a:pt x="656" y="924"/>
                    </a:lnTo>
                    <a:lnTo>
                      <a:pt x="645" y="913"/>
                    </a:lnTo>
                    <a:lnTo>
                      <a:pt x="645" y="924"/>
                    </a:lnTo>
                    <a:lnTo>
                      <a:pt x="631" y="924"/>
                    </a:lnTo>
                    <a:lnTo>
                      <a:pt x="631" y="947"/>
                    </a:lnTo>
                    <a:lnTo>
                      <a:pt x="608" y="947"/>
                    </a:lnTo>
                    <a:lnTo>
                      <a:pt x="608" y="936"/>
                    </a:lnTo>
                    <a:lnTo>
                      <a:pt x="597" y="936"/>
                    </a:lnTo>
                    <a:lnTo>
                      <a:pt x="574" y="924"/>
                    </a:lnTo>
                    <a:lnTo>
                      <a:pt x="574" y="913"/>
                    </a:lnTo>
                    <a:lnTo>
                      <a:pt x="574" y="901"/>
                    </a:lnTo>
                    <a:lnTo>
                      <a:pt x="560" y="876"/>
                    </a:lnTo>
                    <a:lnTo>
                      <a:pt x="537" y="876"/>
                    </a:lnTo>
                    <a:lnTo>
                      <a:pt x="560" y="805"/>
                    </a:lnTo>
                    <a:lnTo>
                      <a:pt x="537" y="782"/>
                    </a:lnTo>
                    <a:lnTo>
                      <a:pt x="525" y="782"/>
                    </a:lnTo>
                    <a:lnTo>
                      <a:pt x="500" y="747"/>
                    </a:lnTo>
                    <a:lnTo>
                      <a:pt x="466" y="747"/>
                    </a:lnTo>
                    <a:lnTo>
                      <a:pt x="395" y="782"/>
                    </a:lnTo>
                    <a:lnTo>
                      <a:pt x="358" y="782"/>
                    </a:lnTo>
                    <a:lnTo>
                      <a:pt x="335" y="793"/>
                    </a:lnTo>
                    <a:lnTo>
                      <a:pt x="323" y="782"/>
                    </a:lnTo>
                    <a:lnTo>
                      <a:pt x="310" y="782"/>
                    </a:lnTo>
                    <a:lnTo>
                      <a:pt x="264" y="782"/>
                    </a:lnTo>
                    <a:lnTo>
                      <a:pt x="239" y="759"/>
                    </a:lnTo>
                    <a:lnTo>
                      <a:pt x="227" y="747"/>
                    </a:lnTo>
                    <a:lnTo>
                      <a:pt x="216" y="747"/>
                    </a:lnTo>
                    <a:lnTo>
                      <a:pt x="179" y="722"/>
                    </a:lnTo>
                    <a:lnTo>
                      <a:pt x="156" y="722"/>
                    </a:lnTo>
                    <a:lnTo>
                      <a:pt x="108" y="711"/>
                    </a:lnTo>
                    <a:lnTo>
                      <a:pt x="96" y="663"/>
                    </a:lnTo>
                    <a:lnTo>
                      <a:pt x="119" y="663"/>
                    </a:lnTo>
                    <a:lnTo>
                      <a:pt x="108" y="640"/>
                    </a:lnTo>
                    <a:lnTo>
                      <a:pt x="144" y="603"/>
                    </a:lnTo>
                    <a:lnTo>
                      <a:pt x="144" y="580"/>
                    </a:lnTo>
                    <a:lnTo>
                      <a:pt x="119" y="557"/>
                    </a:lnTo>
                    <a:lnTo>
                      <a:pt x="85" y="580"/>
                    </a:lnTo>
                    <a:lnTo>
                      <a:pt x="60" y="557"/>
                    </a:lnTo>
                    <a:lnTo>
                      <a:pt x="37" y="545"/>
                    </a:lnTo>
                    <a:lnTo>
                      <a:pt x="14" y="532"/>
                    </a:lnTo>
                    <a:lnTo>
                      <a:pt x="25" y="532"/>
                    </a:lnTo>
                    <a:lnTo>
                      <a:pt x="25" y="486"/>
                    </a:lnTo>
                    <a:lnTo>
                      <a:pt x="0" y="486"/>
                    </a:lnTo>
                    <a:lnTo>
                      <a:pt x="0" y="449"/>
                    </a:lnTo>
                    <a:lnTo>
                      <a:pt x="25" y="426"/>
                    </a:lnTo>
                    <a:lnTo>
                      <a:pt x="60" y="426"/>
                    </a:lnTo>
                    <a:lnTo>
                      <a:pt x="73" y="415"/>
                    </a:lnTo>
                    <a:lnTo>
                      <a:pt x="96" y="415"/>
                    </a:lnTo>
                    <a:lnTo>
                      <a:pt x="144" y="390"/>
                    </a:lnTo>
                    <a:lnTo>
                      <a:pt x="156" y="355"/>
                    </a:lnTo>
                    <a:lnTo>
                      <a:pt x="144" y="296"/>
                    </a:lnTo>
                    <a:lnTo>
                      <a:pt x="144" y="284"/>
                    </a:lnTo>
                    <a:lnTo>
                      <a:pt x="179" y="284"/>
                    </a:lnTo>
                    <a:lnTo>
                      <a:pt x="191" y="224"/>
                    </a:lnTo>
                    <a:lnTo>
                      <a:pt x="239" y="224"/>
                    </a:lnTo>
                    <a:lnTo>
                      <a:pt x="250" y="224"/>
                    </a:lnTo>
                    <a:lnTo>
                      <a:pt x="264" y="176"/>
                    </a:lnTo>
                    <a:lnTo>
                      <a:pt x="287" y="165"/>
                    </a:lnTo>
                    <a:close/>
                  </a:path>
                </a:pathLst>
              </a:custGeom>
              <a:grpFill/>
              <a:ln w="1270">
                <a:solidFill>
                  <a:srgbClr val="CFCFCF"/>
                </a:solidFill>
                <a:round/>
                <a:headEnd/>
                <a:tailEnd/>
              </a:ln>
            </p:spPr>
            <p:txBody>
              <a:bodyPr/>
              <a:lstStyle/>
              <a:p>
                <a:endParaRPr lang="en-US" dirty="0">
                  <a:solidFill>
                    <a:prstClr val="black"/>
                  </a:solidFill>
                  <a:latin typeface="Arial"/>
                </a:endParaRPr>
              </a:p>
            </p:txBody>
          </p:sp>
          <p:sp>
            <p:nvSpPr>
              <p:cNvPr id="1944" name="Freeform 32"/>
              <p:cNvSpPr>
                <a:spLocks noChangeAspect="1"/>
              </p:cNvSpPr>
              <p:nvPr/>
            </p:nvSpPr>
            <p:spPr bwMode="auto">
              <a:xfrm>
                <a:off x="3590" y="1720"/>
                <a:ext cx="685" cy="487"/>
              </a:xfrm>
              <a:custGeom>
                <a:avLst/>
                <a:gdLst>
                  <a:gd name="T0" fmla="*/ 84 w 1370"/>
                  <a:gd name="T1" fmla="*/ 51 h 972"/>
                  <a:gd name="T2" fmla="*/ 95 w 1370"/>
                  <a:gd name="T3" fmla="*/ 71 h 972"/>
                  <a:gd name="T4" fmla="*/ 150 w 1370"/>
                  <a:gd name="T5" fmla="*/ 89 h 972"/>
                  <a:gd name="T6" fmla="*/ 187 w 1370"/>
                  <a:gd name="T7" fmla="*/ 92 h 972"/>
                  <a:gd name="T8" fmla="*/ 211 w 1370"/>
                  <a:gd name="T9" fmla="*/ 80 h 972"/>
                  <a:gd name="T10" fmla="*/ 235 w 1370"/>
                  <a:gd name="T11" fmla="*/ 68 h 972"/>
                  <a:gd name="T12" fmla="*/ 253 w 1370"/>
                  <a:gd name="T13" fmla="*/ 54 h 972"/>
                  <a:gd name="T14" fmla="*/ 235 w 1370"/>
                  <a:gd name="T15" fmla="*/ 54 h 972"/>
                  <a:gd name="T16" fmla="*/ 247 w 1370"/>
                  <a:gd name="T17" fmla="*/ 36 h 972"/>
                  <a:gd name="T18" fmla="*/ 265 w 1370"/>
                  <a:gd name="T19" fmla="*/ 12 h 972"/>
                  <a:gd name="T20" fmla="*/ 265 w 1370"/>
                  <a:gd name="T21" fmla="*/ 3 h 972"/>
                  <a:gd name="T22" fmla="*/ 295 w 1370"/>
                  <a:gd name="T23" fmla="*/ 9 h 972"/>
                  <a:gd name="T24" fmla="*/ 322 w 1370"/>
                  <a:gd name="T25" fmla="*/ 42 h 972"/>
                  <a:gd name="T26" fmla="*/ 343 w 1370"/>
                  <a:gd name="T27" fmla="*/ 44 h 972"/>
                  <a:gd name="T28" fmla="*/ 328 w 1370"/>
                  <a:gd name="T29" fmla="*/ 71 h 972"/>
                  <a:gd name="T30" fmla="*/ 322 w 1370"/>
                  <a:gd name="T31" fmla="*/ 92 h 972"/>
                  <a:gd name="T32" fmla="*/ 307 w 1370"/>
                  <a:gd name="T33" fmla="*/ 98 h 972"/>
                  <a:gd name="T34" fmla="*/ 287 w 1370"/>
                  <a:gd name="T35" fmla="*/ 113 h 972"/>
                  <a:gd name="T36" fmla="*/ 268 w 1370"/>
                  <a:gd name="T37" fmla="*/ 122 h 972"/>
                  <a:gd name="T38" fmla="*/ 272 w 1370"/>
                  <a:gd name="T39" fmla="*/ 107 h 972"/>
                  <a:gd name="T40" fmla="*/ 253 w 1370"/>
                  <a:gd name="T41" fmla="*/ 119 h 972"/>
                  <a:gd name="T42" fmla="*/ 257 w 1370"/>
                  <a:gd name="T43" fmla="*/ 134 h 972"/>
                  <a:gd name="T44" fmla="*/ 275 w 1370"/>
                  <a:gd name="T45" fmla="*/ 137 h 972"/>
                  <a:gd name="T46" fmla="*/ 257 w 1370"/>
                  <a:gd name="T47" fmla="*/ 149 h 972"/>
                  <a:gd name="T48" fmla="*/ 272 w 1370"/>
                  <a:gd name="T49" fmla="*/ 170 h 972"/>
                  <a:gd name="T50" fmla="*/ 260 w 1370"/>
                  <a:gd name="T51" fmla="*/ 181 h 972"/>
                  <a:gd name="T52" fmla="*/ 260 w 1370"/>
                  <a:gd name="T53" fmla="*/ 202 h 972"/>
                  <a:gd name="T54" fmla="*/ 253 w 1370"/>
                  <a:gd name="T55" fmla="*/ 217 h 972"/>
                  <a:gd name="T56" fmla="*/ 238 w 1370"/>
                  <a:gd name="T57" fmla="*/ 229 h 972"/>
                  <a:gd name="T58" fmla="*/ 223 w 1370"/>
                  <a:gd name="T59" fmla="*/ 229 h 972"/>
                  <a:gd name="T60" fmla="*/ 205 w 1370"/>
                  <a:gd name="T61" fmla="*/ 237 h 972"/>
                  <a:gd name="T62" fmla="*/ 196 w 1370"/>
                  <a:gd name="T63" fmla="*/ 235 h 972"/>
                  <a:gd name="T64" fmla="*/ 184 w 1370"/>
                  <a:gd name="T65" fmla="*/ 229 h 972"/>
                  <a:gd name="T66" fmla="*/ 162 w 1370"/>
                  <a:gd name="T67" fmla="*/ 229 h 972"/>
                  <a:gd name="T68" fmla="*/ 158 w 1370"/>
                  <a:gd name="T69" fmla="*/ 237 h 972"/>
                  <a:gd name="T70" fmla="*/ 150 w 1370"/>
                  <a:gd name="T71" fmla="*/ 235 h 972"/>
                  <a:gd name="T72" fmla="*/ 144 w 1370"/>
                  <a:gd name="T73" fmla="*/ 226 h 972"/>
                  <a:gd name="T74" fmla="*/ 140 w 1370"/>
                  <a:gd name="T75" fmla="*/ 202 h 972"/>
                  <a:gd name="T76" fmla="*/ 125 w 1370"/>
                  <a:gd name="T77" fmla="*/ 187 h 972"/>
                  <a:gd name="T78" fmla="*/ 89 w 1370"/>
                  <a:gd name="T79" fmla="*/ 196 h 972"/>
                  <a:gd name="T80" fmla="*/ 78 w 1370"/>
                  <a:gd name="T81" fmla="*/ 196 h 972"/>
                  <a:gd name="T82" fmla="*/ 56 w 1370"/>
                  <a:gd name="T83" fmla="*/ 187 h 972"/>
                  <a:gd name="T84" fmla="*/ 39 w 1370"/>
                  <a:gd name="T85" fmla="*/ 181 h 972"/>
                  <a:gd name="T86" fmla="*/ 29 w 1370"/>
                  <a:gd name="T87" fmla="*/ 166 h 972"/>
                  <a:gd name="T88" fmla="*/ 36 w 1370"/>
                  <a:gd name="T89" fmla="*/ 146 h 972"/>
                  <a:gd name="T90" fmla="*/ 15 w 1370"/>
                  <a:gd name="T91" fmla="*/ 140 h 972"/>
                  <a:gd name="T92" fmla="*/ 6 w 1370"/>
                  <a:gd name="T93" fmla="*/ 134 h 972"/>
                  <a:gd name="T94" fmla="*/ 0 w 1370"/>
                  <a:gd name="T95" fmla="*/ 113 h 972"/>
                  <a:gd name="T96" fmla="*/ 19 w 1370"/>
                  <a:gd name="T97" fmla="*/ 104 h 972"/>
                  <a:gd name="T98" fmla="*/ 39 w 1370"/>
                  <a:gd name="T99" fmla="*/ 89 h 972"/>
                  <a:gd name="T100" fmla="*/ 44 w 1370"/>
                  <a:gd name="T101" fmla="*/ 71 h 972"/>
                  <a:gd name="T102" fmla="*/ 62 w 1370"/>
                  <a:gd name="T103" fmla="*/ 56 h 972"/>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1370"/>
                  <a:gd name="T157" fmla="*/ 0 h 972"/>
                  <a:gd name="T158" fmla="*/ 1370 w 1370"/>
                  <a:gd name="T159" fmla="*/ 972 h 972"/>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1370" h="972">
                    <a:moveTo>
                      <a:pt x="287" y="165"/>
                    </a:moveTo>
                    <a:lnTo>
                      <a:pt x="310" y="153"/>
                    </a:lnTo>
                    <a:lnTo>
                      <a:pt x="335" y="201"/>
                    </a:lnTo>
                    <a:lnTo>
                      <a:pt x="370" y="201"/>
                    </a:lnTo>
                    <a:lnTo>
                      <a:pt x="381" y="224"/>
                    </a:lnTo>
                    <a:lnTo>
                      <a:pt x="381" y="284"/>
                    </a:lnTo>
                    <a:lnTo>
                      <a:pt x="466" y="319"/>
                    </a:lnTo>
                    <a:lnTo>
                      <a:pt x="514" y="355"/>
                    </a:lnTo>
                    <a:lnTo>
                      <a:pt x="597" y="355"/>
                    </a:lnTo>
                    <a:lnTo>
                      <a:pt x="645" y="390"/>
                    </a:lnTo>
                    <a:lnTo>
                      <a:pt x="704" y="403"/>
                    </a:lnTo>
                    <a:lnTo>
                      <a:pt x="751" y="367"/>
                    </a:lnTo>
                    <a:lnTo>
                      <a:pt x="810" y="367"/>
                    </a:lnTo>
                    <a:lnTo>
                      <a:pt x="858" y="332"/>
                    </a:lnTo>
                    <a:lnTo>
                      <a:pt x="847" y="319"/>
                    </a:lnTo>
                    <a:lnTo>
                      <a:pt x="870" y="284"/>
                    </a:lnTo>
                    <a:lnTo>
                      <a:pt x="895" y="296"/>
                    </a:lnTo>
                    <a:lnTo>
                      <a:pt x="941" y="272"/>
                    </a:lnTo>
                    <a:lnTo>
                      <a:pt x="966" y="236"/>
                    </a:lnTo>
                    <a:lnTo>
                      <a:pt x="1026" y="236"/>
                    </a:lnTo>
                    <a:lnTo>
                      <a:pt x="1014" y="213"/>
                    </a:lnTo>
                    <a:lnTo>
                      <a:pt x="1001" y="201"/>
                    </a:lnTo>
                    <a:lnTo>
                      <a:pt x="966" y="213"/>
                    </a:lnTo>
                    <a:lnTo>
                      <a:pt x="941" y="213"/>
                    </a:lnTo>
                    <a:lnTo>
                      <a:pt x="941" y="153"/>
                    </a:lnTo>
                    <a:lnTo>
                      <a:pt x="955" y="130"/>
                    </a:lnTo>
                    <a:lnTo>
                      <a:pt x="989" y="142"/>
                    </a:lnTo>
                    <a:lnTo>
                      <a:pt x="1026" y="130"/>
                    </a:lnTo>
                    <a:lnTo>
                      <a:pt x="1037" y="71"/>
                    </a:lnTo>
                    <a:lnTo>
                      <a:pt x="1060" y="46"/>
                    </a:lnTo>
                    <a:lnTo>
                      <a:pt x="1060" y="34"/>
                    </a:lnTo>
                    <a:lnTo>
                      <a:pt x="1037" y="34"/>
                    </a:lnTo>
                    <a:lnTo>
                      <a:pt x="1060" y="11"/>
                    </a:lnTo>
                    <a:lnTo>
                      <a:pt x="1108" y="0"/>
                    </a:lnTo>
                    <a:lnTo>
                      <a:pt x="1157" y="11"/>
                    </a:lnTo>
                    <a:lnTo>
                      <a:pt x="1180" y="34"/>
                    </a:lnTo>
                    <a:lnTo>
                      <a:pt x="1216" y="142"/>
                    </a:lnTo>
                    <a:lnTo>
                      <a:pt x="1239" y="142"/>
                    </a:lnTo>
                    <a:lnTo>
                      <a:pt x="1287" y="165"/>
                    </a:lnTo>
                    <a:lnTo>
                      <a:pt x="1287" y="201"/>
                    </a:lnTo>
                    <a:lnTo>
                      <a:pt x="1311" y="201"/>
                    </a:lnTo>
                    <a:lnTo>
                      <a:pt x="1370" y="176"/>
                    </a:lnTo>
                    <a:lnTo>
                      <a:pt x="1370" y="213"/>
                    </a:lnTo>
                    <a:lnTo>
                      <a:pt x="1322" y="296"/>
                    </a:lnTo>
                    <a:lnTo>
                      <a:pt x="1311" y="284"/>
                    </a:lnTo>
                    <a:lnTo>
                      <a:pt x="1287" y="296"/>
                    </a:lnTo>
                    <a:lnTo>
                      <a:pt x="1299" y="344"/>
                    </a:lnTo>
                    <a:lnTo>
                      <a:pt x="1287" y="367"/>
                    </a:lnTo>
                    <a:lnTo>
                      <a:pt x="1262" y="367"/>
                    </a:lnTo>
                    <a:lnTo>
                      <a:pt x="1239" y="390"/>
                    </a:lnTo>
                    <a:lnTo>
                      <a:pt x="1228" y="390"/>
                    </a:lnTo>
                    <a:lnTo>
                      <a:pt x="1216" y="403"/>
                    </a:lnTo>
                    <a:lnTo>
                      <a:pt x="1205" y="403"/>
                    </a:lnTo>
                    <a:lnTo>
                      <a:pt x="1145" y="449"/>
                    </a:lnTo>
                    <a:lnTo>
                      <a:pt x="1145" y="461"/>
                    </a:lnTo>
                    <a:lnTo>
                      <a:pt x="1108" y="461"/>
                    </a:lnTo>
                    <a:lnTo>
                      <a:pt x="1072" y="486"/>
                    </a:lnTo>
                    <a:lnTo>
                      <a:pt x="1072" y="474"/>
                    </a:lnTo>
                    <a:lnTo>
                      <a:pt x="1072" y="461"/>
                    </a:lnTo>
                    <a:lnTo>
                      <a:pt x="1085" y="426"/>
                    </a:lnTo>
                    <a:lnTo>
                      <a:pt x="1072" y="415"/>
                    </a:lnTo>
                    <a:lnTo>
                      <a:pt x="1026" y="461"/>
                    </a:lnTo>
                    <a:lnTo>
                      <a:pt x="1014" y="474"/>
                    </a:lnTo>
                    <a:lnTo>
                      <a:pt x="1001" y="474"/>
                    </a:lnTo>
                    <a:lnTo>
                      <a:pt x="989" y="486"/>
                    </a:lnTo>
                    <a:lnTo>
                      <a:pt x="1026" y="532"/>
                    </a:lnTo>
                    <a:lnTo>
                      <a:pt x="1060" y="520"/>
                    </a:lnTo>
                    <a:lnTo>
                      <a:pt x="1097" y="532"/>
                    </a:lnTo>
                    <a:lnTo>
                      <a:pt x="1097" y="545"/>
                    </a:lnTo>
                    <a:lnTo>
                      <a:pt x="1085" y="532"/>
                    </a:lnTo>
                    <a:lnTo>
                      <a:pt x="1060" y="545"/>
                    </a:lnTo>
                    <a:lnTo>
                      <a:pt x="1026" y="592"/>
                    </a:lnTo>
                    <a:lnTo>
                      <a:pt x="1037" y="603"/>
                    </a:lnTo>
                    <a:lnTo>
                      <a:pt x="1060" y="663"/>
                    </a:lnTo>
                    <a:lnTo>
                      <a:pt x="1085" y="676"/>
                    </a:lnTo>
                    <a:lnTo>
                      <a:pt x="1072" y="676"/>
                    </a:lnTo>
                    <a:lnTo>
                      <a:pt x="1085" y="711"/>
                    </a:lnTo>
                    <a:lnTo>
                      <a:pt x="1037" y="722"/>
                    </a:lnTo>
                    <a:lnTo>
                      <a:pt x="1085" y="722"/>
                    </a:lnTo>
                    <a:lnTo>
                      <a:pt x="1072" y="782"/>
                    </a:lnTo>
                    <a:lnTo>
                      <a:pt x="1037" y="805"/>
                    </a:lnTo>
                    <a:lnTo>
                      <a:pt x="1026" y="805"/>
                    </a:lnTo>
                    <a:lnTo>
                      <a:pt x="1026" y="842"/>
                    </a:lnTo>
                    <a:lnTo>
                      <a:pt x="1014" y="865"/>
                    </a:lnTo>
                    <a:lnTo>
                      <a:pt x="1001" y="865"/>
                    </a:lnTo>
                    <a:lnTo>
                      <a:pt x="1001" y="876"/>
                    </a:lnTo>
                    <a:lnTo>
                      <a:pt x="955" y="913"/>
                    </a:lnTo>
                    <a:lnTo>
                      <a:pt x="918" y="913"/>
                    </a:lnTo>
                    <a:lnTo>
                      <a:pt x="918" y="924"/>
                    </a:lnTo>
                    <a:lnTo>
                      <a:pt x="895" y="913"/>
                    </a:lnTo>
                    <a:lnTo>
                      <a:pt x="895" y="924"/>
                    </a:lnTo>
                    <a:lnTo>
                      <a:pt x="881" y="924"/>
                    </a:lnTo>
                    <a:lnTo>
                      <a:pt x="822" y="947"/>
                    </a:lnTo>
                    <a:lnTo>
                      <a:pt x="810" y="972"/>
                    </a:lnTo>
                    <a:lnTo>
                      <a:pt x="810" y="936"/>
                    </a:lnTo>
                    <a:lnTo>
                      <a:pt x="787" y="936"/>
                    </a:lnTo>
                    <a:lnTo>
                      <a:pt x="776" y="936"/>
                    </a:lnTo>
                    <a:lnTo>
                      <a:pt x="739" y="936"/>
                    </a:lnTo>
                    <a:lnTo>
                      <a:pt x="739" y="913"/>
                    </a:lnTo>
                    <a:lnTo>
                      <a:pt x="716" y="913"/>
                    </a:lnTo>
                    <a:lnTo>
                      <a:pt x="656" y="924"/>
                    </a:lnTo>
                    <a:lnTo>
                      <a:pt x="645" y="913"/>
                    </a:lnTo>
                    <a:lnTo>
                      <a:pt x="645" y="924"/>
                    </a:lnTo>
                    <a:lnTo>
                      <a:pt x="631" y="924"/>
                    </a:lnTo>
                    <a:lnTo>
                      <a:pt x="631" y="947"/>
                    </a:lnTo>
                    <a:lnTo>
                      <a:pt x="608" y="947"/>
                    </a:lnTo>
                    <a:lnTo>
                      <a:pt x="608" y="936"/>
                    </a:lnTo>
                    <a:lnTo>
                      <a:pt x="597" y="936"/>
                    </a:lnTo>
                    <a:lnTo>
                      <a:pt x="574" y="924"/>
                    </a:lnTo>
                    <a:lnTo>
                      <a:pt x="574" y="913"/>
                    </a:lnTo>
                    <a:lnTo>
                      <a:pt x="574" y="901"/>
                    </a:lnTo>
                    <a:lnTo>
                      <a:pt x="560" y="876"/>
                    </a:lnTo>
                    <a:lnTo>
                      <a:pt x="537" y="876"/>
                    </a:lnTo>
                    <a:lnTo>
                      <a:pt x="560" y="805"/>
                    </a:lnTo>
                    <a:lnTo>
                      <a:pt x="537" y="782"/>
                    </a:lnTo>
                    <a:lnTo>
                      <a:pt x="525" y="782"/>
                    </a:lnTo>
                    <a:lnTo>
                      <a:pt x="500" y="747"/>
                    </a:lnTo>
                    <a:lnTo>
                      <a:pt x="466" y="747"/>
                    </a:lnTo>
                    <a:lnTo>
                      <a:pt x="395" y="782"/>
                    </a:lnTo>
                    <a:lnTo>
                      <a:pt x="358" y="782"/>
                    </a:lnTo>
                    <a:lnTo>
                      <a:pt x="335" y="793"/>
                    </a:lnTo>
                    <a:lnTo>
                      <a:pt x="323" y="782"/>
                    </a:lnTo>
                    <a:lnTo>
                      <a:pt x="310" y="782"/>
                    </a:lnTo>
                    <a:lnTo>
                      <a:pt x="264" y="782"/>
                    </a:lnTo>
                    <a:lnTo>
                      <a:pt x="239" y="759"/>
                    </a:lnTo>
                    <a:lnTo>
                      <a:pt x="227" y="747"/>
                    </a:lnTo>
                    <a:lnTo>
                      <a:pt x="216" y="747"/>
                    </a:lnTo>
                    <a:lnTo>
                      <a:pt x="179" y="722"/>
                    </a:lnTo>
                    <a:lnTo>
                      <a:pt x="156" y="722"/>
                    </a:lnTo>
                    <a:lnTo>
                      <a:pt x="108" y="711"/>
                    </a:lnTo>
                    <a:lnTo>
                      <a:pt x="96" y="663"/>
                    </a:lnTo>
                    <a:lnTo>
                      <a:pt x="119" y="663"/>
                    </a:lnTo>
                    <a:lnTo>
                      <a:pt x="108" y="640"/>
                    </a:lnTo>
                    <a:lnTo>
                      <a:pt x="144" y="603"/>
                    </a:lnTo>
                    <a:lnTo>
                      <a:pt x="144" y="580"/>
                    </a:lnTo>
                    <a:lnTo>
                      <a:pt x="119" y="557"/>
                    </a:lnTo>
                    <a:lnTo>
                      <a:pt x="85" y="580"/>
                    </a:lnTo>
                    <a:lnTo>
                      <a:pt x="60" y="557"/>
                    </a:lnTo>
                    <a:lnTo>
                      <a:pt x="37" y="545"/>
                    </a:lnTo>
                    <a:lnTo>
                      <a:pt x="14" y="532"/>
                    </a:lnTo>
                    <a:lnTo>
                      <a:pt x="25" y="532"/>
                    </a:lnTo>
                    <a:lnTo>
                      <a:pt x="25" y="486"/>
                    </a:lnTo>
                    <a:lnTo>
                      <a:pt x="0" y="486"/>
                    </a:lnTo>
                    <a:lnTo>
                      <a:pt x="0" y="449"/>
                    </a:lnTo>
                    <a:lnTo>
                      <a:pt x="25" y="426"/>
                    </a:lnTo>
                    <a:lnTo>
                      <a:pt x="60" y="426"/>
                    </a:lnTo>
                    <a:lnTo>
                      <a:pt x="73" y="415"/>
                    </a:lnTo>
                    <a:lnTo>
                      <a:pt x="96" y="415"/>
                    </a:lnTo>
                    <a:lnTo>
                      <a:pt x="144" y="390"/>
                    </a:lnTo>
                    <a:lnTo>
                      <a:pt x="156" y="355"/>
                    </a:lnTo>
                    <a:lnTo>
                      <a:pt x="144" y="296"/>
                    </a:lnTo>
                    <a:lnTo>
                      <a:pt x="144" y="284"/>
                    </a:lnTo>
                    <a:lnTo>
                      <a:pt x="179" y="284"/>
                    </a:lnTo>
                    <a:lnTo>
                      <a:pt x="191" y="224"/>
                    </a:lnTo>
                    <a:lnTo>
                      <a:pt x="239" y="224"/>
                    </a:lnTo>
                    <a:lnTo>
                      <a:pt x="250" y="224"/>
                    </a:lnTo>
                    <a:lnTo>
                      <a:pt x="264" y="176"/>
                    </a:lnTo>
                    <a:lnTo>
                      <a:pt x="287" y="165"/>
                    </a:lnTo>
                  </a:path>
                </a:pathLst>
              </a:custGeom>
              <a:grpFill/>
              <a:ln w="1270">
                <a:solidFill>
                  <a:srgbClr val="CFCFCF"/>
                </a:solidFill>
                <a:round/>
                <a:headEnd/>
                <a:tailEnd/>
              </a:ln>
            </p:spPr>
            <p:txBody>
              <a:bodyPr/>
              <a:lstStyle/>
              <a:p>
                <a:endParaRPr lang="en-US" dirty="0">
                  <a:solidFill>
                    <a:prstClr val="black"/>
                  </a:solidFill>
                  <a:latin typeface="Arial"/>
                </a:endParaRPr>
              </a:p>
            </p:txBody>
          </p:sp>
          <p:sp>
            <p:nvSpPr>
              <p:cNvPr id="1945" name="Freeform 33"/>
              <p:cNvSpPr>
                <a:spLocks noChangeAspect="1"/>
              </p:cNvSpPr>
              <p:nvPr/>
            </p:nvSpPr>
            <p:spPr bwMode="auto">
              <a:xfrm>
                <a:off x="3447" y="1987"/>
                <a:ext cx="185" cy="184"/>
              </a:xfrm>
              <a:custGeom>
                <a:avLst/>
                <a:gdLst>
                  <a:gd name="T0" fmla="*/ 3 w 370"/>
                  <a:gd name="T1" fmla="*/ 80 h 369"/>
                  <a:gd name="T2" fmla="*/ 3 w 370"/>
                  <a:gd name="T3" fmla="*/ 74 h 369"/>
                  <a:gd name="T4" fmla="*/ 9 w 370"/>
                  <a:gd name="T5" fmla="*/ 68 h 369"/>
                  <a:gd name="T6" fmla="*/ 6 w 370"/>
                  <a:gd name="T7" fmla="*/ 62 h 369"/>
                  <a:gd name="T8" fmla="*/ 3 w 370"/>
                  <a:gd name="T9" fmla="*/ 56 h 369"/>
                  <a:gd name="T10" fmla="*/ 0 w 370"/>
                  <a:gd name="T11" fmla="*/ 50 h 369"/>
                  <a:gd name="T12" fmla="*/ 6 w 370"/>
                  <a:gd name="T13" fmla="*/ 53 h 369"/>
                  <a:gd name="T14" fmla="*/ 30 w 370"/>
                  <a:gd name="T15" fmla="*/ 50 h 369"/>
                  <a:gd name="T16" fmla="*/ 30 w 370"/>
                  <a:gd name="T17" fmla="*/ 44 h 369"/>
                  <a:gd name="T18" fmla="*/ 33 w 370"/>
                  <a:gd name="T19" fmla="*/ 41 h 369"/>
                  <a:gd name="T20" fmla="*/ 45 w 370"/>
                  <a:gd name="T21" fmla="*/ 36 h 369"/>
                  <a:gd name="T22" fmla="*/ 45 w 370"/>
                  <a:gd name="T23" fmla="*/ 29 h 369"/>
                  <a:gd name="T24" fmla="*/ 50 w 370"/>
                  <a:gd name="T25" fmla="*/ 27 h 369"/>
                  <a:gd name="T26" fmla="*/ 50 w 370"/>
                  <a:gd name="T27" fmla="*/ 21 h 369"/>
                  <a:gd name="T28" fmla="*/ 53 w 370"/>
                  <a:gd name="T29" fmla="*/ 21 h 369"/>
                  <a:gd name="T30" fmla="*/ 56 w 370"/>
                  <a:gd name="T31" fmla="*/ 15 h 369"/>
                  <a:gd name="T32" fmla="*/ 56 w 370"/>
                  <a:gd name="T33" fmla="*/ 6 h 369"/>
                  <a:gd name="T34" fmla="*/ 62 w 370"/>
                  <a:gd name="T35" fmla="*/ 3 h 369"/>
                  <a:gd name="T36" fmla="*/ 72 w 370"/>
                  <a:gd name="T37" fmla="*/ 0 h 369"/>
                  <a:gd name="T38" fmla="*/ 75 w 370"/>
                  <a:gd name="T39" fmla="*/ 0 h 369"/>
                  <a:gd name="T40" fmla="*/ 81 w 370"/>
                  <a:gd name="T41" fmla="*/ 3 h 369"/>
                  <a:gd name="T42" fmla="*/ 87 w 370"/>
                  <a:gd name="T43" fmla="*/ 6 h 369"/>
                  <a:gd name="T44" fmla="*/ 93 w 370"/>
                  <a:gd name="T45" fmla="*/ 12 h 369"/>
                  <a:gd name="T46" fmla="*/ 90 w 370"/>
                  <a:gd name="T47" fmla="*/ 15 h 369"/>
                  <a:gd name="T48" fmla="*/ 81 w 370"/>
                  <a:gd name="T49" fmla="*/ 17 h 369"/>
                  <a:gd name="T50" fmla="*/ 75 w 370"/>
                  <a:gd name="T51" fmla="*/ 15 h 369"/>
                  <a:gd name="T52" fmla="*/ 72 w 370"/>
                  <a:gd name="T53" fmla="*/ 17 h 369"/>
                  <a:gd name="T54" fmla="*/ 75 w 370"/>
                  <a:gd name="T55" fmla="*/ 21 h 369"/>
                  <a:gd name="T56" fmla="*/ 72 w 370"/>
                  <a:gd name="T57" fmla="*/ 29 h 369"/>
                  <a:gd name="T58" fmla="*/ 78 w 370"/>
                  <a:gd name="T59" fmla="*/ 32 h 369"/>
                  <a:gd name="T60" fmla="*/ 78 w 370"/>
                  <a:gd name="T61" fmla="*/ 36 h 369"/>
                  <a:gd name="T62" fmla="*/ 75 w 370"/>
                  <a:gd name="T63" fmla="*/ 36 h 369"/>
                  <a:gd name="T64" fmla="*/ 78 w 370"/>
                  <a:gd name="T65" fmla="*/ 41 h 369"/>
                  <a:gd name="T66" fmla="*/ 59 w 370"/>
                  <a:gd name="T67" fmla="*/ 62 h 369"/>
                  <a:gd name="T68" fmla="*/ 53 w 370"/>
                  <a:gd name="T69" fmla="*/ 65 h 369"/>
                  <a:gd name="T70" fmla="*/ 50 w 370"/>
                  <a:gd name="T71" fmla="*/ 62 h 369"/>
                  <a:gd name="T72" fmla="*/ 45 w 370"/>
                  <a:gd name="T73" fmla="*/ 65 h 369"/>
                  <a:gd name="T74" fmla="*/ 45 w 370"/>
                  <a:gd name="T75" fmla="*/ 74 h 369"/>
                  <a:gd name="T76" fmla="*/ 50 w 370"/>
                  <a:gd name="T77" fmla="*/ 74 h 369"/>
                  <a:gd name="T78" fmla="*/ 50 w 370"/>
                  <a:gd name="T79" fmla="*/ 77 h 369"/>
                  <a:gd name="T80" fmla="*/ 53 w 370"/>
                  <a:gd name="T81" fmla="*/ 77 h 369"/>
                  <a:gd name="T82" fmla="*/ 53 w 370"/>
                  <a:gd name="T83" fmla="*/ 83 h 369"/>
                  <a:gd name="T84" fmla="*/ 53 w 370"/>
                  <a:gd name="T85" fmla="*/ 86 h 369"/>
                  <a:gd name="T86" fmla="*/ 42 w 370"/>
                  <a:gd name="T87" fmla="*/ 86 h 369"/>
                  <a:gd name="T88" fmla="*/ 39 w 370"/>
                  <a:gd name="T89" fmla="*/ 92 h 369"/>
                  <a:gd name="T90" fmla="*/ 36 w 370"/>
                  <a:gd name="T91" fmla="*/ 86 h 369"/>
                  <a:gd name="T92" fmla="*/ 33 w 370"/>
                  <a:gd name="T93" fmla="*/ 80 h 369"/>
                  <a:gd name="T94" fmla="*/ 21 w 370"/>
                  <a:gd name="T95" fmla="*/ 80 h 369"/>
                  <a:gd name="T96" fmla="*/ 15 w 370"/>
                  <a:gd name="T97" fmla="*/ 80 h 369"/>
                  <a:gd name="T98" fmla="*/ 3 w 370"/>
                  <a:gd name="T99" fmla="*/ 80 h 369"/>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370"/>
                  <a:gd name="T151" fmla="*/ 0 h 369"/>
                  <a:gd name="T152" fmla="*/ 370 w 370"/>
                  <a:gd name="T153" fmla="*/ 369 h 369"/>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370" h="369">
                    <a:moveTo>
                      <a:pt x="12" y="321"/>
                    </a:moveTo>
                    <a:lnTo>
                      <a:pt x="12" y="298"/>
                    </a:lnTo>
                    <a:lnTo>
                      <a:pt x="35" y="273"/>
                    </a:lnTo>
                    <a:lnTo>
                      <a:pt x="23" y="250"/>
                    </a:lnTo>
                    <a:lnTo>
                      <a:pt x="12" y="227"/>
                    </a:lnTo>
                    <a:lnTo>
                      <a:pt x="0" y="202"/>
                    </a:lnTo>
                    <a:lnTo>
                      <a:pt x="23" y="215"/>
                    </a:lnTo>
                    <a:lnTo>
                      <a:pt x="120" y="202"/>
                    </a:lnTo>
                    <a:lnTo>
                      <a:pt x="120" y="179"/>
                    </a:lnTo>
                    <a:lnTo>
                      <a:pt x="131" y="167"/>
                    </a:lnTo>
                    <a:lnTo>
                      <a:pt x="179" y="144"/>
                    </a:lnTo>
                    <a:lnTo>
                      <a:pt x="179" y="119"/>
                    </a:lnTo>
                    <a:lnTo>
                      <a:pt x="202" y="108"/>
                    </a:lnTo>
                    <a:lnTo>
                      <a:pt x="202" y="85"/>
                    </a:lnTo>
                    <a:lnTo>
                      <a:pt x="214" y="85"/>
                    </a:lnTo>
                    <a:lnTo>
                      <a:pt x="225" y="60"/>
                    </a:lnTo>
                    <a:lnTo>
                      <a:pt x="225" y="25"/>
                    </a:lnTo>
                    <a:lnTo>
                      <a:pt x="250" y="13"/>
                    </a:lnTo>
                    <a:lnTo>
                      <a:pt x="285" y="0"/>
                    </a:lnTo>
                    <a:lnTo>
                      <a:pt x="299" y="0"/>
                    </a:lnTo>
                    <a:lnTo>
                      <a:pt x="322" y="13"/>
                    </a:lnTo>
                    <a:lnTo>
                      <a:pt x="345" y="25"/>
                    </a:lnTo>
                    <a:lnTo>
                      <a:pt x="370" y="48"/>
                    </a:lnTo>
                    <a:lnTo>
                      <a:pt x="358" y="60"/>
                    </a:lnTo>
                    <a:lnTo>
                      <a:pt x="322" y="71"/>
                    </a:lnTo>
                    <a:lnTo>
                      <a:pt x="299" y="60"/>
                    </a:lnTo>
                    <a:lnTo>
                      <a:pt x="285" y="71"/>
                    </a:lnTo>
                    <a:lnTo>
                      <a:pt x="299" y="85"/>
                    </a:lnTo>
                    <a:lnTo>
                      <a:pt x="285" y="119"/>
                    </a:lnTo>
                    <a:lnTo>
                      <a:pt x="310" y="131"/>
                    </a:lnTo>
                    <a:lnTo>
                      <a:pt x="310" y="144"/>
                    </a:lnTo>
                    <a:lnTo>
                      <a:pt x="299" y="144"/>
                    </a:lnTo>
                    <a:lnTo>
                      <a:pt x="310" y="167"/>
                    </a:lnTo>
                    <a:lnTo>
                      <a:pt x="239" y="250"/>
                    </a:lnTo>
                    <a:lnTo>
                      <a:pt x="214" y="261"/>
                    </a:lnTo>
                    <a:lnTo>
                      <a:pt x="202" y="250"/>
                    </a:lnTo>
                    <a:lnTo>
                      <a:pt x="179" y="261"/>
                    </a:lnTo>
                    <a:lnTo>
                      <a:pt x="179" y="298"/>
                    </a:lnTo>
                    <a:lnTo>
                      <a:pt x="202" y="298"/>
                    </a:lnTo>
                    <a:lnTo>
                      <a:pt x="202" y="310"/>
                    </a:lnTo>
                    <a:lnTo>
                      <a:pt x="214" y="310"/>
                    </a:lnTo>
                    <a:lnTo>
                      <a:pt x="214" y="333"/>
                    </a:lnTo>
                    <a:lnTo>
                      <a:pt x="214" y="344"/>
                    </a:lnTo>
                    <a:lnTo>
                      <a:pt x="168" y="344"/>
                    </a:lnTo>
                    <a:lnTo>
                      <a:pt x="154" y="369"/>
                    </a:lnTo>
                    <a:lnTo>
                      <a:pt x="143" y="344"/>
                    </a:lnTo>
                    <a:lnTo>
                      <a:pt x="131" y="321"/>
                    </a:lnTo>
                    <a:lnTo>
                      <a:pt x="83" y="321"/>
                    </a:lnTo>
                    <a:lnTo>
                      <a:pt x="60" y="321"/>
                    </a:lnTo>
                    <a:lnTo>
                      <a:pt x="12" y="321"/>
                    </a:lnTo>
                  </a:path>
                </a:pathLst>
              </a:custGeom>
              <a:grpFill/>
              <a:ln w="1270">
                <a:solidFill>
                  <a:srgbClr val="CFCFCF"/>
                </a:solidFill>
                <a:round/>
                <a:headEnd/>
                <a:tailEnd/>
              </a:ln>
            </p:spPr>
            <p:txBody>
              <a:bodyPr/>
              <a:lstStyle/>
              <a:p>
                <a:endParaRPr lang="en-US" dirty="0">
                  <a:solidFill>
                    <a:prstClr val="black"/>
                  </a:solidFill>
                  <a:latin typeface="Arial"/>
                </a:endParaRPr>
              </a:p>
            </p:txBody>
          </p:sp>
          <p:sp>
            <p:nvSpPr>
              <p:cNvPr id="1946" name="Freeform 34"/>
              <p:cNvSpPr>
                <a:spLocks noChangeAspect="1"/>
              </p:cNvSpPr>
              <p:nvPr/>
            </p:nvSpPr>
            <p:spPr bwMode="auto">
              <a:xfrm>
                <a:off x="3441" y="1963"/>
                <a:ext cx="161" cy="131"/>
              </a:xfrm>
              <a:custGeom>
                <a:avLst/>
                <a:gdLst>
                  <a:gd name="T0" fmla="*/ 78 w 321"/>
                  <a:gd name="T1" fmla="*/ 12 h 261"/>
                  <a:gd name="T2" fmla="*/ 74 w 321"/>
                  <a:gd name="T3" fmla="*/ 12 h 261"/>
                  <a:gd name="T4" fmla="*/ 66 w 321"/>
                  <a:gd name="T5" fmla="*/ 15 h 261"/>
                  <a:gd name="T6" fmla="*/ 59 w 321"/>
                  <a:gd name="T7" fmla="*/ 18 h 261"/>
                  <a:gd name="T8" fmla="*/ 59 w 321"/>
                  <a:gd name="T9" fmla="*/ 27 h 261"/>
                  <a:gd name="T10" fmla="*/ 57 w 321"/>
                  <a:gd name="T11" fmla="*/ 33 h 261"/>
                  <a:gd name="T12" fmla="*/ 54 w 321"/>
                  <a:gd name="T13" fmla="*/ 33 h 261"/>
                  <a:gd name="T14" fmla="*/ 54 w 321"/>
                  <a:gd name="T15" fmla="*/ 39 h 261"/>
                  <a:gd name="T16" fmla="*/ 48 w 321"/>
                  <a:gd name="T17" fmla="*/ 42 h 261"/>
                  <a:gd name="T18" fmla="*/ 48 w 321"/>
                  <a:gd name="T19" fmla="*/ 48 h 261"/>
                  <a:gd name="T20" fmla="*/ 36 w 321"/>
                  <a:gd name="T21" fmla="*/ 54 h 261"/>
                  <a:gd name="T22" fmla="*/ 33 w 321"/>
                  <a:gd name="T23" fmla="*/ 57 h 261"/>
                  <a:gd name="T24" fmla="*/ 33 w 321"/>
                  <a:gd name="T25" fmla="*/ 62 h 261"/>
                  <a:gd name="T26" fmla="*/ 9 w 321"/>
                  <a:gd name="T27" fmla="*/ 66 h 261"/>
                  <a:gd name="T28" fmla="*/ 3 w 321"/>
                  <a:gd name="T29" fmla="*/ 62 h 261"/>
                  <a:gd name="T30" fmla="*/ 6 w 321"/>
                  <a:gd name="T31" fmla="*/ 57 h 261"/>
                  <a:gd name="T32" fmla="*/ 6 w 321"/>
                  <a:gd name="T33" fmla="*/ 54 h 261"/>
                  <a:gd name="T34" fmla="*/ 0 w 321"/>
                  <a:gd name="T35" fmla="*/ 48 h 261"/>
                  <a:gd name="T36" fmla="*/ 0 w 321"/>
                  <a:gd name="T37" fmla="*/ 33 h 261"/>
                  <a:gd name="T38" fmla="*/ 3 w 321"/>
                  <a:gd name="T39" fmla="*/ 27 h 261"/>
                  <a:gd name="T40" fmla="*/ 3 w 321"/>
                  <a:gd name="T41" fmla="*/ 24 h 261"/>
                  <a:gd name="T42" fmla="*/ 12 w 321"/>
                  <a:gd name="T43" fmla="*/ 24 h 261"/>
                  <a:gd name="T44" fmla="*/ 12 w 321"/>
                  <a:gd name="T45" fmla="*/ 18 h 261"/>
                  <a:gd name="T46" fmla="*/ 21 w 321"/>
                  <a:gd name="T47" fmla="*/ 18 h 261"/>
                  <a:gd name="T48" fmla="*/ 24 w 321"/>
                  <a:gd name="T49" fmla="*/ 12 h 261"/>
                  <a:gd name="T50" fmla="*/ 27 w 321"/>
                  <a:gd name="T51" fmla="*/ 12 h 261"/>
                  <a:gd name="T52" fmla="*/ 27 w 321"/>
                  <a:gd name="T53" fmla="*/ 9 h 261"/>
                  <a:gd name="T54" fmla="*/ 42 w 321"/>
                  <a:gd name="T55" fmla="*/ 12 h 261"/>
                  <a:gd name="T56" fmla="*/ 48 w 321"/>
                  <a:gd name="T57" fmla="*/ 12 h 261"/>
                  <a:gd name="T58" fmla="*/ 48 w 321"/>
                  <a:gd name="T59" fmla="*/ 9 h 261"/>
                  <a:gd name="T60" fmla="*/ 54 w 321"/>
                  <a:gd name="T61" fmla="*/ 9 h 261"/>
                  <a:gd name="T62" fmla="*/ 57 w 321"/>
                  <a:gd name="T63" fmla="*/ 0 h 261"/>
                  <a:gd name="T64" fmla="*/ 59 w 321"/>
                  <a:gd name="T65" fmla="*/ 6 h 261"/>
                  <a:gd name="T66" fmla="*/ 63 w 321"/>
                  <a:gd name="T67" fmla="*/ 15 h 261"/>
                  <a:gd name="T68" fmla="*/ 72 w 321"/>
                  <a:gd name="T69" fmla="*/ 9 h 261"/>
                  <a:gd name="T70" fmla="*/ 81 w 321"/>
                  <a:gd name="T71" fmla="*/ 12 h 261"/>
                  <a:gd name="T72" fmla="*/ 78 w 321"/>
                  <a:gd name="T73" fmla="*/ 12 h 261"/>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321"/>
                  <a:gd name="T112" fmla="*/ 0 h 261"/>
                  <a:gd name="T113" fmla="*/ 321 w 321"/>
                  <a:gd name="T114" fmla="*/ 261 h 261"/>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321" h="261">
                    <a:moveTo>
                      <a:pt x="310" y="46"/>
                    </a:moveTo>
                    <a:lnTo>
                      <a:pt x="296" y="46"/>
                    </a:lnTo>
                    <a:lnTo>
                      <a:pt x="261" y="59"/>
                    </a:lnTo>
                    <a:lnTo>
                      <a:pt x="236" y="71"/>
                    </a:lnTo>
                    <a:lnTo>
                      <a:pt x="236" y="106"/>
                    </a:lnTo>
                    <a:lnTo>
                      <a:pt x="225" y="131"/>
                    </a:lnTo>
                    <a:lnTo>
                      <a:pt x="213" y="131"/>
                    </a:lnTo>
                    <a:lnTo>
                      <a:pt x="213" y="154"/>
                    </a:lnTo>
                    <a:lnTo>
                      <a:pt x="190" y="165"/>
                    </a:lnTo>
                    <a:lnTo>
                      <a:pt x="190" y="190"/>
                    </a:lnTo>
                    <a:lnTo>
                      <a:pt x="142" y="213"/>
                    </a:lnTo>
                    <a:lnTo>
                      <a:pt x="131" y="225"/>
                    </a:lnTo>
                    <a:lnTo>
                      <a:pt x="131" y="248"/>
                    </a:lnTo>
                    <a:lnTo>
                      <a:pt x="34" y="261"/>
                    </a:lnTo>
                    <a:lnTo>
                      <a:pt x="11" y="248"/>
                    </a:lnTo>
                    <a:lnTo>
                      <a:pt x="23" y="225"/>
                    </a:lnTo>
                    <a:lnTo>
                      <a:pt x="23" y="213"/>
                    </a:lnTo>
                    <a:lnTo>
                      <a:pt x="0" y="190"/>
                    </a:lnTo>
                    <a:lnTo>
                      <a:pt x="0" y="131"/>
                    </a:lnTo>
                    <a:lnTo>
                      <a:pt x="11" y="106"/>
                    </a:lnTo>
                    <a:lnTo>
                      <a:pt x="11" y="94"/>
                    </a:lnTo>
                    <a:lnTo>
                      <a:pt x="46" y="94"/>
                    </a:lnTo>
                    <a:lnTo>
                      <a:pt x="46" y="71"/>
                    </a:lnTo>
                    <a:lnTo>
                      <a:pt x="83" y="71"/>
                    </a:lnTo>
                    <a:lnTo>
                      <a:pt x="94" y="46"/>
                    </a:lnTo>
                    <a:lnTo>
                      <a:pt x="106" y="46"/>
                    </a:lnTo>
                    <a:lnTo>
                      <a:pt x="106" y="34"/>
                    </a:lnTo>
                    <a:lnTo>
                      <a:pt x="165" y="46"/>
                    </a:lnTo>
                    <a:lnTo>
                      <a:pt x="190" y="46"/>
                    </a:lnTo>
                    <a:lnTo>
                      <a:pt x="190" y="34"/>
                    </a:lnTo>
                    <a:lnTo>
                      <a:pt x="213" y="34"/>
                    </a:lnTo>
                    <a:lnTo>
                      <a:pt x="225" y="0"/>
                    </a:lnTo>
                    <a:lnTo>
                      <a:pt x="236" y="23"/>
                    </a:lnTo>
                    <a:lnTo>
                      <a:pt x="250" y="59"/>
                    </a:lnTo>
                    <a:lnTo>
                      <a:pt x="285" y="34"/>
                    </a:lnTo>
                    <a:lnTo>
                      <a:pt x="321" y="46"/>
                    </a:lnTo>
                    <a:lnTo>
                      <a:pt x="310" y="46"/>
                    </a:lnTo>
                    <a:close/>
                  </a:path>
                </a:pathLst>
              </a:custGeom>
              <a:grpFill/>
              <a:ln w="1270">
                <a:solidFill>
                  <a:srgbClr val="CFCFCF"/>
                </a:solidFill>
                <a:round/>
                <a:headEnd/>
                <a:tailEnd/>
              </a:ln>
            </p:spPr>
            <p:txBody>
              <a:bodyPr/>
              <a:lstStyle/>
              <a:p>
                <a:endParaRPr lang="en-US" dirty="0">
                  <a:solidFill>
                    <a:prstClr val="black"/>
                  </a:solidFill>
                  <a:latin typeface="Arial"/>
                </a:endParaRPr>
              </a:p>
            </p:txBody>
          </p:sp>
          <p:sp>
            <p:nvSpPr>
              <p:cNvPr id="1947" name="Freeform 35"/>
              <p:cNvSpPr>
                <a:spLocks noChangeAspect="1"/>
              </p:cNvSpPr>
              <p:nvPr/>
            </p:nvSpPr>
            <p:spPr bwMode="auto">
              <a:xfrm>
                <a:off x="3441" y="1963"/>
                <a:ext cx="161" cy="131"/>
              </a:xfrm>
              <a:custGeom>
                <a:avLst/>
                <a:gdLst>
                  <a:gd name="T0" fmla="*/ 78 w 321"/>
                  <a:gd name="T1" fmla="*/ 12 h 261"/>
                  <a:gd name="T2" fmla="*/ 74 w 321"/>
                  <a:gd name="T3" fmla="*/ 12 h 261"/>
                  <a:gd name="T4" fmla="*/ 66 w 321"/>
                  <a:gd name="T5" fmla="*/ 15 h 261"/>
                  <a:gd name="T6" fmla="*/ 59 w 321"/>
                  <a:gd name="T7" fmla="*/ 18 h 261"/>
                  <a:gd name="T8" fmla="*/ 59 w 321"/>
                  <a:gd name="T9" fmla="*/ 27 h 261"/>
                  <a:gd name="T10" fmla="*/ 57 w 321"/>
                  <a:gd name="T11" fmla="*/ 33 h 261"/>
                  <a:gd name="T12" fmla="*/ 54 w 321"/>
                  <a:gd name="T13" fmla="*/ 33 h 261"/>
                  <a:gd name="T14" fmla="*/ 54 w 321"/>
                  <a:gd name="T15" fmla="*/ 39 h 261"/>
                  <a:gd name="T16" fmla="*/ 48 w 321"/>
                  <a:gd name="T17" fmla="*/ 42 h 261"/>
                  <a:gd name="T18" fmla="*/ 48 w 321"/>
                  <a:gd name="T19" fmla="*/ 48 h 261"/>
                  <a:gd name="T20" fmla="*/ 36 w 321"/>
                  <a:gd name="T21" fmla="*/ 54 h 261"/>
                  <a:gd name="T22" fmla="*/ 33 w 321"/>
                  <a:gd name="T23" fmla="*/ 57 h 261"/>
                  <a:gd name="T24" fmla="*/ 33 w 321"/>
                  <a:gd name="T25" fmla="*/ 62 h 261"/>
                  <a:gd name="T26" fmla="*/ 9 w 321"/>
                  <a:gd name="T27" fmla="*/ 66 h 261"/>
                  <a:gd name="T28" fmla="*/ 3 w 321"/>
                  <a:gd name="T29" fmla="*/ 62 h 261"/>
                  <a:gd name="T30" fmla="*/ 6 w 321"/>
                  <a:gd name="T31" fmla="*/ 57 h 261"/>
                  <a:gd name="T32" fmla="*/ 6 w 321"/>
                  <a:gd name="T33" fmla="*/ 54 h 261"/>
                  <a:gd name="T34" fmla="*/ 0 w 321"/>
                  <a:gd name="T35" fmla="*/ 48 h 261"/>
                  <a:gd name="T36" fmla="*/ 0 w 321"/>
                  <a:gd name="T37" fmla="*/ 33 h 261"/>
                  <a:gd name="T38" fmla="*/ 3 w 321"/>
                  <a:gd name="T39" fmla="*/ 27 h 261"/>
                  <a:gd name="T40" fmla="*/ 3 w 321"/>
                  <a:gd name="T41" fmla="*/ 24 h 261"/>
                  <a:gd name="T42" fmla="*/ 12 w 321"/>
                  <a:gd name="T43" fmla="*/ 24 h 261"/>
                  <a:gd name="T44" fmla="*/ 12 w 321"/>
                  <a:gd name="T45" fmla="*/ 18 h 261"/>
                  <a:gd name="T46" fmla="*/ 21 w 321"/>
                  <a:gd name="T47" fmla="*/ 18 h 261"/>
                  <a:gd name="T48" fmla="*/ 24 w 321"/>
                  <a:gd name="T49" fmla="*/ 12 h 261"/>
                  <a:gd name="T50" fmla="*/ 27 w 321"/>
                  <a:gd name="T51" fmla="*/ 12 h 261"/>
                  <a:gd name="T52" fmla="*/ 27 w 321"/>
                  <a:gd name="T53" fmla="*/ 9 h 261"/>
                  <a:gd name="T54" fmla="*/ 42 w 321"/>
                  <a:gd name="T55" fmla="*/ 12 h 261"/>
                  <a:gd name="T56" fmla="*/ 48 w 321"/>
                  <a:gd name="T57" fmla="*/ 12 h 261"/>
                  <a:gd name="T58" fmla="*/ 48 w 321"/>
                  <a:gd name="T59" fmla="*/ 9 h 261"/>
                  <a:gd name="T60" fmla="*/ 54 w 321"/>
                  <a:gd name="T61" fmla="*/ 9 h 261"/>
                  <a:gd name="T62" fmla="*/ 57 w 321"/>
                  <a:gd name="T63" fmla="*/ 0 h 261"/>
                  <a:gd name="T64" fmla="*/ 59 w 321"/>
                  <a:gd name="T65" fmla="*/ 6 h 261"/>
                  <a:gd name="T66" fmla="*/ 63 w 321"/>
                  <a:gd name="T67" fmla="*/ 15 h 261"/>
                  <a:gd name="T68" fmla="*/ 72 w 321"/>
                  <a:gd name="T69" fmla="*/ 9 h 261"/>
                  <a:gd name="T70" fmla="*/ 81 w 321"/>
                  <a:gd name="T71" fmla="*/ 12 h 261"/>
                  <a:gd name="T72" fmla="*/ 78 w 321"/>
                  <a:gd name="T73" fmla="*/ 12 h 261"/>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321"/>
                  <a:gd name="T112" fmla="*/ 0 h 261"/>
                  <a:gd name="T113" fmla="*/ 321 w 321"/>
                  <a:gd name="T114" fmla="*/ 261 h 261"/>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321" h="261">
                    <a:moveTo>
                      <a:pt x="310" y="46"/>
                    </a:moveTo>
                    <a:lnTo>
                      <a:pt x="296" y="46"/>
                    </a:lnTo>
                    <a:lnTo>
                      <a:pt x="261" y="59"/>
                    </a:lnTo>
                    <a:lnTo>
                      <a:pt x="236" y="71"/>
                    </a:lnTo>
                    <a:lnTo>
                      <a:pt x="236" y="106"/>
                    </a:lnTo>
                    <a:lnTo>
                      <a:pt x="225" y="131"/>
                    </a:lnTo>
                    <a:lnTo>
                      <a:pt x="213" y="131"/>
                    </a:lnTo>
                    <a:lnTo>
                      <a:pt x="213" y="154"/>
                    </a:lnTo>
                    <a:lnTo>
                      <a:pt x="190" y="165"/>
                    </a:lnTo>
                    <a:lnTo>
                      <a:pt x="190" y="190"/>
                    </a:lnTo>
                    <a:lnTo>
                      <a:pt x="142" y="213"/>
                    </a:lnTo>
                    <a:lnTo>
                      <a:pt x="131" y="225"/>
                    </a:lnTo>
                    <a:lnTo>
                      <a:pt x="131" y="248"/>
                    </a:lnTo>
                    <a:lnTo>
                      <a:pt x="34" y="261"/>
                    </a:lnTo>
                    <a:lnTo>
                      <a:pt x="11" y="248"/>
                    </a:lnTo>
                    <a:lnTo>
                      <a:pt x="23" y="225"/>
                    </a:lnTo>
                    <a:lnTo>
                      <a:pt x="23" y="213"/>
                    </a:lnTo>
                    <a:lnTo>
                      <a:pt x="0" y="190"/>
                    </a:lnTo>
                    <a:lnTo>
                      <a:pt x="0" y="131"/>
                    </a:lnTo>
                    <a:lnTo>
                      <a:pt x="11" y="106"/>
                    </a:lnTo>
                    <a:lnTo>
                      <a:pt x="11" y="94"/>
                    </a:lnTo>
                    <a:lnTo>
                      <a:pt x="46" y="94"/>
                    </a:lnTo>
                    <a:lnTo>
                      <a:pt x="46" y="71"/>
                    </a:lnTo>
                    <a:lnTo>
                      <a:pt x="83" y="71"/>
                    </a:lnTo>
                    <a:lnTo>
                      <a:pt x="94" y="46"/>
                    </a:lnTo>
                    <a:lnTo>
                      <a:pt x="106" y="46"/>
                    </a:lnTo>
                    <a:lnTo>
                      <a:pt x="106" y="34"/>
                    </a:lnTo>
                    <a:lnTo>
                      <a:pt x="165" y="46"/>
                    </a:lnTo>
                    <a:lnTo>
                      <a:pt x="190" y="46"/>
                    </a:lnTo>
                    <a:lnTo>
                      <a:pt x="190" y="34"/>
                    </a:lnTo>
                    <a:lnTo>
                      <a:pt x="213" y="34"/>
                    </a:lnTo>
                    <a:lnTo>
                      <a:pt x="225" y="0"/>
                    </a:lnTo>
                    <a:lnTo>
                      <a:pt x="236" y="23"/>
                    </a:lnTo>
                    <a:lnTo>
                      <a:pt x="250" y="59"/>
                    </a:lnTo>
                    <a:lnTo>
                      <a:pt x="285" y="34"/>
                    </a:lnTo>
                    <a:lnTo>
                      <a:pt x="321" y="46"/>
                    </a:lnTo>
                    <a:lnTo>
                      <a:pt x="310" y="46"/>
                    </a:lnTo>
                  </a:path>
                </a:pathLst>
              </a:custGeom>
              <a:grpFill/>
              <a:ln w="1270">
                <a:solidFill>
                  <a:srgbClr val="CFCFCF"/>
                </a:solidFill>
                <a:round/>
                <a:headEnd/>
                <a:tailEnd/>
              </a:ln>
            </p:spPr>
            <p:txBody>
              <a:bodyPr/>
              <a:lstStyle/>
              <a:p>
                <a:endParaRPr lang="en-US" dirty="0">
                  <a:solidFill>
                    <a:prstClr val="black"/>
                  </a:solidFill>
                  <a:latin typeface="Arial"/>
                </a:endParaRPr>
              </a:p>
            </p:txBody>
          </p:sp>
          <p:sp>
            <p:nvSpPr>
              <p:cNvPr id="1948" name="Freeform 36"/>
              <p:cNvSpPr>
                <a:spLocks noChangeAspect="1"/>
              </p:cNvSpPr>
              <p:nvPr/>
            </p:nvSpPr>
            <p:spPr bwMode="auto">
              <a:xfrm>
                <a:off x="3251" y="1945"/>
                <a:ext cx="213" cy="202"/>
              </a:xfrm>
              <a:custGeom>
                <a:avLst/>
                <a:gdLst>
                  <a:gd name="T0" fmla="*/ 101 w 427"/>
                  <a:gd name="T1" fmla="*/ 101 h 404"/>
                  <a:gd name="T2" fmla="*/ 77 w 427"/>
                  <a:gd name="T3" fmla="*/ 99 h 404"/>
                  <a:gd name="T4" fmla="*/ 71 w 427"/>
                  <a:gd name="T5" fmla="*/ 89 h 404"/>
                  <a:gd name="T6" fmla="*/ 62 w 427"/>
                  <a:gd name="T7" fmla="*/ 96 h 404"/>
                  <a:gd name="T8" fmla="*/ 53 w 427"/>
                  <a:gd name="T9" fmla="*/ 96 h 404"/>
                  <a:gd name="T10" fmla="*/ 44 w 427"/>
                  <a:gd name="T11" fmla="*/ 84 h 404"/>
                  <a:gd name="T12" fmla="*/ 35 w 427"/>
                  <a:gd name="T13" fmla="*/ 72 h 404"/>
                  <a:gd name="T14" fmla="*/ 29 w 427"/>
                  <a:gd name="T15" fmla="*/ 69 h 404"/>
                  <a:gd name="T16" fmla="*/ 26 w 427"/>
                  <a:gd name="T17" fmla="*/ 69 h 404"/>
                  <a:gd name="T18" fmla="*/ 23 w 427"/>
                  <a:gd name="T19" fmla="*/ 66 h 404"/>
                  <a:gd name="T20" fmla="*/ 17 w 427"/>
                  <a:gd name="T21" fmla="*/ 53 h 404"/>
                  <a:gd name="T22" fmla="*/ 11 w 427"/>
                  <a:gd name="T23" fmla="*/ 51 h 404"/>
                  <a:gd name="T24" fmla="*/ 8 w 427"/>
                  <a:gd name="T25" fmla="*/ 42 h 404"/>
                  <a:gd name="T26" fmla="*/ 11 w 427"/>
                  <a:gd name="T27" fmla="*/ 36 h 404"/>
                  <a:gd name="T28" fmla="*/ 11 w 427"/>
                  <a:gd name="T29" fmla="*/ 27 h 404"/>
                  <a:gd name="T30" fmla="*/ 8 w 427"/>
                  <a:gd name="T31" fmla="*/ 27 h 404"/>
                  <a:gd name="T32" fmla="*/ 5 w 427"/>
                  <a:gd name="T33" fmla="*/ 21 h 404"/>
                  <a:gd name="T34" fmla="*/ 0 w 427"/>
                  <a:gd name="T35" fmla="*/ 3 h 404"/>
                  <a:gd name="T36" fmla="*/ 5 w 427"/>
                  <a:gd name="T37" fmla="*/ 0 h 404"/>
                  <a:gd name="T38" fmla="*/ 8 w 427"/>
                  <a:gd name="T39" fmla="*/ 6 h 404"/>
                  <a:gd name="T40" fmla="*/ 11 w 427"/>
                  <a:gd name="T41" fmla="*/ 6 h 404"/>
                  <a:gd name="T42" fmla="*/ 14 w 427"/>
                  <a:gd name="T43" fmla="*/ 6 h 404"/>
                  <a:gd name="T44" fmla="*/ 23 w 427"/>
                  <a:gd name="T45" fmla="*/ 3 h 404"/>
                  <a:gd name="T46" fmla="*/ 26 w 427"/>
                  <a:gd name="T47" fmla="*/ 3 h 404"/>
                  <a:gd name="T48" fmla="*/ 23 w 427"/>
                  <a:gd name="T49" fmla="*/ 6 h 404"/>
                  <a:gd name="T50" fmla="*/ 29 w 427"/>
                  <a:gd name="T51" fmla="*/ 10 h 404"/>
                  <a:gd name="T52" fmla="*/ 29 w 427"/>
                  <a:gd name="T53" fmla="*/ 18 h 404"/>
                  <a:gd name="T54" fmla="*/ 44 w 427"/>
                  <a:gd name="T55" fmla="*/ 24 h 404"/>
                  <a:gd name="T56" fmla="*/ 59 w 427"/>
                  <a:gd name="T57" fmla="*/ 24 h 404"/>
                  <a:gd name="T58" fmla="*/ 59 w 427"/>
                  <a:gd name="T59" fmla="*/ 18 h 404"/>
                  <a:gd name="T60" fmla="*/ 65 w 427"/>
                  <a:gd name="T61" fmla="*/ 15 h 404"/>
                  <a:gd name="T62" fmla="*/ 77 w 427"/>
                  <a:gd name="T63" fmla="*/ 15 h 404"/>
                  <a:gd name="T64" fmla="*/ 98 w 427"/>
                  <a:gd name="T65" fmla="*/ 24 h 404"/>
                  <a:gd name="T66" fmla="*/ 98 w 427"/>
                  <a:gd name="T67" fmla="*/ 27 h 404"/>
                  <a:gd name="T68" fmla="*/ 98 w 427"/>
                  <a:gd name="T69" fmla="*/ 33 h 404"/>
                  <a:gd name="T70" fmla="*/ 98 w 427"/>
                  <a:gd name="T71" fmla="*/ 36 h 404"/>
                  <a:gd name="T72" fmla="*/ 95 w 427"/>
                  <a:gd name="T73" fmla="*/ 42 h 404"/>
                  <a:gd name="T74" fmla="*/ 95 w 427"/>
                  <a:gd name="T75" fmla="*/ 56 h 404"/>
                  <a:gd name="T76" fmla="*/ 101 w 427"/>
                  <a:gd name="T77" fmla="*/ 62 h 404"/>
                  <a:gd name="T78" fmla="*/ 101 w 427"/>
                  <a:gd name="T79" fmla="*/ 66 h 404"/>
                  <a:gd name="T80" fmla="*/ 98 w 427"/>
                  <a:gd name="T81" fmla="*/ 72 h 404"/>
                  <a:gd name="T82" fmla="*/ 101 w 427"/>
                  <a:gd name="T83" fmla="*/ 78 h 404"/>
                  <a:gd name="T84" fmla="*/ 103 w 427"/>
                  <a:gd name="T85" fmla="*/ 84 h 404"/>
                  <a:gd name="T86" fmla="*/ 106 w 427"/>
                  <a:gd name="T87" fmla="*/ 89 h 404"/>
                  <a:gd name="T88" fmla="*/ 101 w 427"/>
                  <a:gd name="T89" fmla="*/ 96 h 404"/>
                  <a:gd name="T90" fmla="*/ 101 w 427"/>
                  <a:gd name="T91" fmla="*/ 101 h 404"/>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427"/>
                  <a:gd name="T139" fmla="*/ 0 h 404"/>
                  <a:gd name="T140" fmla="*/ 427 w 427"/>
                  <a:gd name="T141" fmla="*/ 404 h 404"/>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427" h="404">
                    <a:moveTo>
                      <a:pt x="404" y="404"/>
                    </a:moveTo>
                    <a:lnTo>
                      <a:pt x="310" y="393"/>
                    </a:lnTo>
                    <a:lnTo>
                      <a:pt x="285" y="356"/>
                    </a:lnTo>
                    <a:lnTo>
                      <a:pt x="250" y="381"/>
                    </a:lnTo>
                    <a:lnTo>
                      <a:pt x="213" y="381"/>
                    </a:lnTo>
                    <a:lnTo>
                      <a:pt x="177" y="333"/>
                    </a:lnTo>
                    <a:lnTo>
                      <a:pt x="142" y="285"/>
                    </a:lnTo>
                    <a:lnTo>
                      <a:pt x="119" y="273"/>
                    </a:lnTo>
                    <a:lnTo>
                      <a:pt x="106" y="273"/>
                    </a:lnTo>
                    <a:lnTo>
                      <a:pt x="94" y="262"/>
                    </a:lnTo>
                    <a:lnTo>
                      <a:pt x="71" y="214"/>
                    </a:lnTo>
                    <a:lnTo>
                      <a:pt x="46" y="202"/>
                    </a:lnTo>
                    <a:lnTo>
                      <a:pt x="34" y="168"/>
                    </a:lnTo>
                    <a:lnTo>
                      <a:pt x="46" y="143"/>
                    </a:lnTo>
                    <a:lnTo>
                      <a:pt x="46" y="108"/>
                    </a:lnTo>
                    <a:lnTo>
                      <a:pt x="34" y="108"/>
                    </a:lnTo>
                    <a:lnTo>
                      <a:pt x="23" y="83"/>
                    </a:lnTo>
                    <a:lnTo>
                      <a:pt x="0" y="12"/>
                    </a:lnTo>
                    <a:lnTo>
                      <a:pt x="23" y="0"/>
                    </a:lnTo>
                    <a:lnTo>
                      <a:pt x="34" y="25"/>
                    </a:lnTo>
                    <a:lnTo>
                      <a:pt x="46" y="25"/>
                    </a:lnTo>
                    <a:lnTo>
                      <a:pt x="59" y="25"/>
                    </a:lnTo>
                    <a:lnTo>
                      <a:pt x="94" y="12"/>
                    </a:lnTo>
                    <a:lnTo>
                      <a:pt x="106" y="12"/>
                    </a:lnTo>
                    <a:lnTo>
                      <a:pt x="94" y="25"/>
                    </a:lnTo>
                    <a:lnTo>
                      <a:pt x="119" y="37"/>
                    </a:lnTo>
                    <a:lnTo>
                      <a:pt x="119" y="71"/>
                    </a:lnTo>
                    <a:lnTo>
                      <a:pt x="177" y="96"/>
                    </a:lnTo>
                    <a:lnTo>
                      <a:pt x="236" y="96"/>
                    </a:lnTo>
                    <a:lnTo>
                      <a:pt x="236" y="71"/>
                    </a:lnTo>
                    <a:lnTo>
                      <a:pt x="261" y="60"/>
                    </a:lnTo>
                    <a:lnTo>
                      <a:pt x="310" y="60"/>
                    </a:lnTo>
                    <a:lnTo>
                      <a:pt x="392" y="96"/>
                    </a:lnTo>
                    <a:lnTo>
                      <a:pt x="392" y="108"/>
                    </a:lnTo>
                    <a:lnTo>
                      <a:pt x="392" y="131"/>
                    </a:lnTo>
                    <a:lnTo>
                      <a:pt x="392" y="143"/>
                    </a:lnTo>
                    <a:lnTo>
                      <a:pt x="381" y="168"/>
                    </a:lnTo>
                    <a:lnTo>
                      <a:pt x="381" y="227"/>
                    </a:lnTo>
                    <a:lnTo>
                      <a:pt x="404" y="250"/>
                    </a:lnTo>
                    <a:lnTo>
                      <a:pt x="404" y="262"/>
                    </a:lnTo>
                    <a:lnTo>
                      <a:pt x="392" y="285"/>
                    </a:lnTo>
                    <a:lnTo>
                      <a:pt x="404" y="310"/>
                    </a:lnTo>
                    <a:lnTo>
                      <a:pt x="415" y="333"/>
                    </a:lnTo>
                    <a:lnTo>
                      <a:pt x="427" y="356"/>
                    </a:lnTo>
                    <a:lnTo>
                      <a:pt x="404" y="381"/>
                    </a:lnTo>
                    <a:lnTo>
                      <a:pt x="404" y="404"/>
                    </a:lnTo>
                    <a:close/>
                  </a:path>
                </a:pathLst>
              </a:custGeom>
              <a:grpFill/>
              <a:ln w="1270">
                <a:solidFill>
                  <a:srgbClr val="CFCFCF"/>
                </a:solidFill>
                <a:round/>
                <a:headEnd/>
                <a:tailEnd/>
              </a:ln>
            </p:spPr>
            <p:txBody>
              <a:bodyPr/>
              <a:lstStyle/>
              <a:p>
                <a:endParaRPr lang="en-US" dirty="0">
                  <a:solidFill>
                    <a:prstClr val="black"/>
                  </a:solidFill>
                  <a:latin typeface="Arial"/>
                </a:endParaRPr>
              </a:p>
            </p:txBody>
          </p:sp>
          <p:sp>
            <p:nvSpPr>
              <p:cNvPr id="1949" name="Freeform 37"/>
              <p:cNvSpPr>
                <a:spLocks noChangeAspect="1"/>
              </p:cNvSpPr>
              <p:nvPr/>
            </p:nvSpPr>
            <p:spPr bwMode="auto">
              <a:xfrm>
                <a:off x="3239" y="1941"/>
                <a:ext cx="213" cy="202"/>
              </a:xfrm>
              <a:custGeom>
                <a:avLst/>
                <a:gdLst>
                  <a:gd name="T0" fmla="*/ 101 w 427"/>
                  <a:gd name="T1" fmla="*/ 101 h 404"/>
                  <a:gd name="T2" fmla="*/ 77 w 427"/>
                  <a:gd name="T3" fmla="*/ 99 h 404"/>
                  <a:gd name="T4" fmla="*/ 71 w 427"/>
                  <a:gd name="T5" fmla="*/ 89 h 404"/>
                  <a:gd name="T6" fmla="*/ 62 w 427"/>
                  <a:gd name="T7" fmla="*/ 96 h 404"/>
                  <a:gd name="T8" fmla="*/ 53 w 427"/>
                  <a:gd name="T9" fmla="*/ 96 h 404"/>
                  <a:gd name="T10" fmla="*/ 44 w 427"/>
                  <a:gd name="T11" fmla="*/ 84 h 404"/>
                  <a:gd name="T12" fmla="*/ 35 w 427"/>
                  <a:gd name="T13" fmla="*/ 72 h 404"/>
                  <a:gd name="T14" fmla="*/ 29 w 427"/>
                  <a:gd name="T15" fmla="*/ 69 h 404"/>
                  <a:gd name="T16" fmla="*/ 26 w 427"/>
                  <a:gd name="T17" fmla="*/ 69 h 404"/>
                  <a:gd name="T18" fmla="*/ 23 w 427"/>
                  <a:gd name="T19" fmla="*/ 66 h 404"/>
                  <a:gd name="T20" fmla="*/ 17 w 427"/>
                  <a:gd name="T21" fmla="*/ 53 h 404"/>
                  <a:gd name="T22" fmla="*/ 11 w 427"/>
                  <a:gd name="T23" fmla="*/ 51 h 404"/>
                  <a:gd name="T24" fmla="*/ 8 w 427"/>
                  <a:gd name="T25" fmla="*/ 42 h 404"/>
                  <a:gd name="T26" fmla="*/ 11 w 427"/>
                  <a:gd name="T27" fmla="*/ 36 h 404"/>
                  <a:gd name="T28" fmla="*/ 11 w 427"/>
                  <a:gd name="T29" fmla="*/ 27 h 404"/>
                  <a:gd name="T30" fmla="*/ 8 w 427"/>
                  <a:gd name="T31" fmla="*/ 27 h 404"/>
                  <a:gd name="T32" fmla="*/ 5 w 427"/>
                  <a:gd name="T33" fmla="*/ 21 h 404"/>
                  <a:gd name="T34" fmla="*/ 0 w 427"/>
                  <a:gd name="T35" fmla="*/ 3 h 404"/>
                  <a:gd name="T36" fmla="*/ 5 w 427"/>
                  <a:gd name="T37" fmla="*/ 0 h 404"/>
                  <a:gd name="T38" fmla="*/ 8 w 427"/>
                  <a:gd name="T39" fmla="*/ 6 h 404"/>
                  <a:gd name="T40" fmla="*/ 11 w 427"/>
                  <a:gd name="T41" fmla="*/ 6 h 404"/>
                  <a:gd name="T42" fmla="*/ 14 w 427"/>
                  <a:gd name="T43" fmla="*/ 6 h 404"/>
                  <a:gd name="T44" fmla="*/ 23 w 427"/>
                  <a:gd name="T45" fmla="*/ 3 h 404"/>
                  <a:gd name="T46" fmla="*/ 26 w 427"/>
                  <a:gd name="T47" fmla="*/ 3 h 404"/>
                  <a:gd name="T48" fmla="*/ 23 w 427"/>
                  <a:gd name="T49" fmla="*/ 6 h 404"/>
                  <a:gd name="T50" fmla="*/ 29 w 427"/>
                  <a:gd name="T51" fmla="*/ 10 h 404"/>
                  <a:gd name="T52" fmla="*/ 29 w 427"/>
                  <a:gd name="T53" fmla="*/ 18 h 404"/>
                  <a:gd name="T54" fmla="*/ 44 w 427"/>
                  <a:gd name="T55" fmla="*/ 24 h 404"/>
                  <a:gd name="T56" fmla="*/ 59 w 427"/>
                  <a:gd name="T57" fmla="*/ 24 h 404"/>
                  <a:gd name="T58" fmla="*/ 59 w 427"/>
                  <a:gd name="T59" fmla="*/ 18 h 404"/>
                  <a:gd name="T60" fmla="*/ 65 w 427"/>
                  <a:gd name="T61" fmla="*/ 15 h 404"/>
                  <a:gd name="T62" fmla="*/ 77 w 427"/>
                  <a:gd name="T63" fmla="*/ 15 h 404"/>
                  <a:gd name="T64" fmla="*/ 98 w 427"/>
                  <a:gd name="T65" fmla="*/ 24 h 404"/>
                  <a:gd name="T66" fmla="*/ 98 w 427"/>
                  <a:gd name="T67" fmla="*/ 27 h 404"/>
                  <a:gd name="T68" fmla="*/ 98 w 427"/>
                  <a:gd name="T69" fmla="*/ 33 h 404"/>
                  <a:gd name="T70" fmla="*/ 98 w 427"/>
                  <a:gd name="T71" fmla="*/ 36 h 404"/>
                  <a:gd name="T72" fmla="*/ 95 w 427"/>
                  <a:gd name="T73" fmla="*/ 42 h 404"/>
                  <a:gd name="T74" fmla="*/ 95 w 427"/>
                  <a:gd name="T75" fmla="*/ 56 h 404"/>
                  <a:gd name="T76" fmla="*/ 101 w 427"/>
                  <a:gd name="T77" fmla="*/ 62 h 404"/>
                  <a:gd name="T78" fmla="*/ 101 w 427"/>
                  <a:gd name="T79" fmla="*/ 66 h 404"/>
                  <a:gd name="T80" fmla="*/ 98 w 427"/>
                  <a:gd name="T81" fmla="*/ 72 h 404"/>
                  <a:gd name="T82" fmla="*/ 101 w 427"/>
                  <a:gd name="T83" fmla="*/ 78 h 404"/>
                  <a:gd name="T84" fmla="*/ 103 w 427"/>
                  <a:gd name="T85" fmla="*/ 84 h 404"/>
                  <a:gd name="T86" fmla="*/ 106 w 427"/>
                  <a:gd name="T87" fmla="*/ 89 h 404"/>
                  <a:gd name="T88" fmla="*/ 101 w 427"/>
                  <a:gd name="T89" fmla="*/ 96 h 404"/>
                  <a:gd name="T90" fmla="*/ 101 w 427"/>
                  <a:gd name="T91" fmla="*/ 101 h 404"/>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427"/>
                  <a:gd name="T139" fmla="*/ 0 h 404"/>
                  <a:gd name="T140" fmla="*/ 427 w 427"/>
                  <a:gd name="T141" fmla="*/ 404 h 404"/>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427" h="404">
                    <a:moveTo>
                      <a:pt x="404" y="404"/>
                    </a:moveTo>
                    <a:lnTo>
                      <a:pt x="310" y="393"/>
                    </a:lnTo>
                    <a:lnTo>
                      <a:pt x="285" y="356"/>
                    </a:lnTo>
                    <a:lnTo>
                      <a:pt x="250" y="381"/>
                    </a:lnTo>
                    <a:lnTo>
                      <a:pt x="213" y="381"/>
                    </a:lnTo>
                    <a:lnTo>
                      <a:pt x="177" y="333"/>
                    </a:lnTo>
                    <a:lnTo>
                      <a:pt x="142" y="285"/>
                    </a:lnTo>
                    <a:lnTo>
                      <a:pt x="119" y="273"/>
                    </a:lnTo>
                    <a:lnTo>
                      <a:pt x="106" y="273"/>
                    </a:lnTo>
                    <a:lnTo>
                      <a:pt x="94" y="262"/>
                    </a:lnTo>
                    <a:lnTo>
                      <a:pt x="71" y="214"/>
                    </a:lnTo>
                    <a:lnTo>
                      <a:pt x="46" y="202"/>
                    </a:lnTo>
                    <a:lnTo>
                      <a:pt x="34" y="168"/>
                    </a:lnTo>
                    <a:lnTo>
                      <a:pt x="46" y="143"/>
                    </a:lnTo>
                    <a:lnTo>
                      <a:pt x="46" y="108"/>
                    </a:lnTo>
                    <a:lnTo>
                      <a:pt x="34" y="108"/>
                    </a:lnTo>
                    <a:lnTo>
                      <a:pt x="23" y="83"/>
                    </a:lnTo>
                    <a:lnTo>
                      <a:pt x="0" y="12"/>
                    </a:lnTo>
                    <a:lnTo>
                      <a:pt x="23" y="0"/>
                    </a:lnTo>
                    <a:lnTo>
                      <a:pt x="34" y="25"/>
                    </a:lnTo>
                    <a:lnTo>
                      <a:pt x="46" y="25"/>
                    </a:lnTo>
                    <a:lnTo>
                      <a:pt x="59" y="25"/>
                    </a:lnTo>
                    <a:lnTo>
                      <a:pt x="94" y="12"/>
                    </a:lnTo>
                    <a:lnTo>
                      <a:pt x="106" y="12"/>
                    </a:lnTo>
                    <a:lnTo>
                      <a:pt x="94" y="25"/>
                    </a:lnTo>
                    <a:lnTo>
                      <a:pt x="119" y="37"/>
                    </a:lnTo>
                    <a:lnTo>
                      <a:pt x="119" y="71"/>
                    </a:lnTo>
                    <a:lnTo>
                      <a:pt x="177" y="96"/>
                    </a:lnTo>
                    <a:lnTo>
                      <a:pt x="236" y="96"/>
                    </a:lnTo>
                    <a:lnTo>
                      <a:pt x="236" y="71"/>
                    </a:lnTo>
                    <a:lnTo>
                      <a:pt x="261" y="60"/>
                    </a:lnTo>
                    <a:lnTo>
                      <a:pt x="310" y="60"/>
                    </a:lnTo>
                    <a:lnTo>
                      <a:pt x="392" y="96"/>
                    </a:lnTo>
                    <a:lnTo>
                      <a:pt x="392" y="108"/>
                    </a:lnTo>
                    <a:lnTo>
                      <a:pt x="392" y="131"/>
                    </a:lnTo>
                    <a:lnTo>
                      <a:pt x="392" y="143"/>
                    </a:lnTo>
                    <a:lnTo>
                      <a:pt x="381" y="168"/>
                    </a:lnTo>
                    <a:lnTo>
                      <a:pt x="381" y="227"/>
                    </a:lnTo>
                    <a:lnTo>
                      <a:pt x="404" y="250"/>
                    </a:lnTo>
                    <a:lnTo>
                      <a:pt x="404" y="262"/>
                    </a:lnTo>
                    <a:lnTo>
                      <a:pt x="392" y="285"/>
                    </a:lnTo>
                    <a:lnTo>
                      <a:pt x="404" y="310"/>
                    </a:lnTo>
                    <a:lnTo>
                      <a:pt x="415" y="333"/>
                    </a:lnTo>
                    <a:lnTo>
                      <a:pt x="427" y="356"/>
                    </a:lnTo>
                    <a:lnTo>
                      <a:pt x="404" y="381"/>
                    </a:lnTo>
                    <a:lnTo>
                      <a:pt x="404" y="404"/>
                    </a:lnTo>
                  </a:path>
                </a:pathLst>
              </a:custGeom>
              <a:grpFill/>
              <a:ln w="1270">
                <a:solidFill>
                  <a:srgbClr val="CFCFCF"/>
                </a:solidFill>
                <a:round/>
                <a:headEnd/>
                <a:tailEnd/>
              </a:ln>
            </p:spPr>
            <p:txBody>
              <a:bodyPr/>
              <a:lstStyle/>
              <a:p>
                <a:endParaRPr lang="en-US" dirty="0">
                  <a:solidFill>
                    <a:prstClr val="black"/>
                  </a:solidFill>
                  <a:latin typeface="Arial"/>
                </a:endParaRPr>
              </a:p>
            </p:txBody>
          </p:sp>
          <p:sp>
            <p:nvSpPr>
              <p:cNvPr id="1950" name="Freeform 38"/>
              <p:cNvSpPr>
                <a:spLocks noChangeAspect="1"/>
              </p:cNvSpPr>
              <p:nvPr/>
            </p:nvSpPr>
            <p:spPr bwMode="auto">
              <a:xfrm>
                <a:off x="3518" y="1928"/>
                <a:ext cx="84" cy="65"/>
              </a:xfrm>
              <a:custGeom>
                <a:avLst/>
                <a:gdLst>
                  <a:gd name="T0" fmla="*/ 36 w 167"/>
                  <a:gd name="T1" fmla="*/ 11 h 130"/>
                  <a:gd name="T2" fmla="*/ 36 w 167"/>
                  <a:gd name="T3" fmla="*/ 17 h 130"/>
                  <a:gd name="T4" fmla="*/ 42 w 167"/>
                  <a:gd name="T5" fmla="*/ 17 h 130"/>
                  <a:gd name="T6" fmla="*/ 42 w 167"/>
                  <a:gd name="T7" fmla="*/ 29 h 130"/>
                  <a:gd name="T8" fmla="*/ 33 w 167"/>
                  <a:gd name="T9" fmla="*/ 26 h 130"/>
                  <a:gd name="T10" fmla="*/ 24 w 167"/>
                  <a:gd name="T11" fmla="*/ 33 h 130"/>
                  <a:gd name="T12" fmla="*/ 21 w 167"/>
                  <a:gd name="T13" fmla="*/ 23 h 130"/>
                  <a:gd name="T14" fmla="*/ 18 w 167"/>
                  <a:gd name="T15" fmla="*/ 17 h 130"/>
                  <a:gd name="T16" fmla="*/ 15 w 167"/>
                  <a:gd name="T17" fmla="*/ 26 h 130"/>
                  <a:gd name="T18" fmla="*/ 9 w 167"/>
                  <a:gd name="T19" fmla="*/ 26 h 130"/>
                  <a:gd name="T20" fmla="*/ 9 w 167"/>
                  <a:gd name="T21" fmla="*/ 29 h 130"/>
                  <a:gd name="T22" fmla="*/ 3 w 167"/>
                  <a:gd name="T23" fmla="*/ 29 h 130"/>
                  <a:gd name="T24" fmla="*/ 0 w 167"/>
                  <a:gd name="T25" fmla="*/ 29 h 130"/>
                  <a:gd name="T26" fmla="*/ 3 w 167"/>
                  <a:gd name="T27" fmla="*/ 23 h 130"/>
                  <a:gd name="T28" fmla="*/ 3 w 167"/>
                  <a:gd name="T29" fmla="*/ 14 h 130"/>
                  <a:gd name="T30" fmla="*/ 0 w 167"/>
                  <a:gd name="T31" fmla="*/ 11 h 130"/>
                  <a:gd name="T32" fmla="*/ 7 w 167"/>
                  <a:gd name="T33" fmla="*/ 11 h 130"/>
                  <a:gd name="T34" fmla="*/ 9 w 167"/>
                  <a:gd name="T35" fmla="*/ 2 h 130"/>
                  <a:gd name="T36" fmla="*/ 9 w 167"/>
                  <a:gd name="T37" fmla="*/ 0 h 130"/>
                  <a:gd name="T38" fmla="*/ 18 w 167"/>
                  <a:gd name="T39" fmla="*/ 0 h 130"/>
                  <a:gd name="T40" fmla="*/ 18 w 167"/>
                  <a:gd name="T41" fmla="*/ 2 h 130"/>
                  <a:gd name="T42" fmla="*/ 18 w 167"/>
                  <a:gd name="T43" fmla="*/ 8 h 130"/>
                  <a:gd name="T44" fmla="*/ 9 w 167"/>
                  <a:gd name="T45" fmla="*/ 8 h 130"/>
                  <a:gd name="T46" fmla="*/ 9 w 167"/>
                  <a:gd name="T47" fmla="*/ 11 h 130"/>
                  <a:gd name="T48" fmla="*/ 21 w 167"/>
                  <a:gd name="T49" fmla="*/ 11 h 130"/>
                  <a:gd name="T50" fmla="*/ 24 w 167"/>
                  <a:gd name="T51" fmla="*/ 11 h 130"/>
                  <a:gd name="T52" fmla="*/ 36 w 167"/>
                  <a:gd name="T53" fmla="*/ 11 h 130"/>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167"/>
                  <a:gd name="T82" fmla="*/ 0 h 130"/>
                  <a:gd name="T83" fmla="*/ 167 w 167"/>
                  <a:gd name="T84" fmla="*/ 130 h 130"/>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167" h="130">
                    <a:moveTo>
                      <a:pt x="142" y="46"/>
                    </a:moveTo>
                    <a:lnTo>
                      <a:pt x="142" y="71"/>
                    </a:lnTo>
                    <a:lnTo>
                      <a:pt x="167" y="71"/>
                    </a:lnTo>
                    <a:lnTo>
                      <a:pt x="167" y="117"/>
                    </a:lnTo>
                    <a:lnTo>
                      <a:pt x="131" y="105"/>
                    </a:lnTo>
                    <a:lnTo>
                      <a:pt x="96" y="130"/>
                    </a:lnTo>
                    <a:lnTo>
                      <a:pt x="82" y="94"/>
                    </a:lnTo>
                    <a:lnTo>
                      <a:pt x="71" y="71"/>
                    </a:lnTo>
                    <a:lnTo>
                      <a:pt x="59" y="105"/>
                    </a:lnTo>
                    <a:lnTo>
                      <a:pt x="36" y="105"/>
                    </a:lnTo>
                    <a:lnTo>
                      <a:pt x="36" y="117"/>
                    </a:lnTo>
                    <a:lnTo>
                      <a:pt x="11" y="117"/>
                    </a:lnTo>
                    <a:lnTo>
                      <a:pt x="0" y="117"/>
                    </a:lnTo>
                    <a:lnTo>
                      <a:pt x="11" y="94"/>
                    </a:lnTo>
                    <a:lnTo>
                      <a:pt x="11" y="59"/>
                    </a:lnTo>
                    <a:lnTo>
                      <a:pt x="0" y="46"/>
                    </a:lnTo>
                    <a:lnTo>
                      <a:pt x="25" y="46"/>
                    </a:lnTo>
                    <a:lnTo>
                      <a:pt x="36" y="11"/>
                    </a:lnTo>
                    <a:lnTo>
                      <a:pt x="36" y="0"/>
                    </a:lnTo>
                    <a:lnTo>
                      <a:pt x="71" y="0"/>
                    </a:lnTo>
                    <a:lnTo>
                      <a:pt x="71" y="11"/>
                    </a:lnTo>
                    <a:lnTo>
                      <a:pt x="71" y="34"/>
                    </a:lnTo>
                    <a:lnTo>
                      <a:pt x="36" y="34"/>
                    </a:lnTo>
                    <a:lnTo>
                      <a:pt x="36" y="46"/>
                    </a:lnTo>
                    <a:lnTo>
                      <a:pt x="82" y="46"/>
                    </a:lnTo>
                    <a:lnTo>
                      <a:pt x="96" y="46"/>
                    </a:lnTo>
                    <a:lnTo>
                      <a:pt x="142" y="46"/>
                    </a:lnTo>
                    <a:close/>
                  </a:path>
                </a:pathLst>
              </a:custGeom>
              <a:grpFill/>
              <a:ln w="1270">
                <a:solidFill>
                  <a:srgbClr val="CFCFCF"/>
                </a:solidFill>
                <a:round/>
                <a:headEnd/>
                <a:tailEnd/>
              </a:ln>
            </p:spPr>
            <p:txBody>
              <a:bodyPr/>
              <a:lstStyle/>
              <a:p>
                <a:endParaRPr lang="en-US" dirty="0">
                  <a:solidFill>
                    <a:prstClr val="black"/>
                  </a:solidFill>
                  <a:latin typeface="Arial"/>
                </a:endParaRPr>
              </a:p>
            </p:txBody>
          </p:sp>
          <p:sp>
            <p:nvSpPr>
              <p:cNvPr id="1951" name="Freeform 39"/>
              <p:cNvSpPr>
                <a:spLocks noChangeAspect="1"/>
              </p:cNvSpPr>
              <p:nvPr/>
            </p:nvSpPr>
            <p:spPr bwMode="auto">
              <a:xfrm>
                <a:off x="3518" y="1928"/>
                <a:ext cx="84" cy="65"/>
              </a:xfrm>
              <a:custGeom>
                <a:avLst/>
                <a:gdLst>
                  <a:gd name="T0" fmla="*/ 36 w 167"/>
                  <a:gd name="T1" fmla="*/ 11 h 130"/>
                  <a:gd name="T2" fmla="*/ 36 w 167"/>
                  <a:gd name="T3" fmla="*/ 17 h 130"/>
                  <a:gd name="T4" fmla="*/ 42 w 167"/>
                  <a:gd name="T5" fmla="*/ 17 h 130"/>
                  <a:gd name="T6" fmla="*/ 42 w 167"/>
                  <a:gd name="T7" fmla="*/ 29 h 130"/>
                  <a:gd name="T8" fmla="*/ 33 w 167"/>
                  <a:gd name="T9" fmla="*/ 26 h 130"/>
                  <a:gd name="T10" fmla="*/ 24 w 167"/>
                  <a:gd name="T11" fmla="*/ 33 h 130"/>
                  <a:gd name="T12" fmla="*/ 21 w 167"/>
                  <a:gd name="T13" fmla="*/ 23 h 130"/>
                  <a:gd name="T14" fmla="*/ 18 w 167"/>
                  <a:gd name="T15" fmla="*/ 17 h 130"/>
                  <a:gd name="T16" fmla="*/ 15 w 167"/>
                  <a:gd name="T17" fmla="*/ 26 h 130"/>
                  <a:gd name="T18" fmla="*/ 9 w 167"/>
                  <a:gd name="T19" fmla="*/ 26 h 130"/>
                  <a:gd name="T20" fmla="*/ 9 w 167"/>
                  <a:gd name="T21" fmla="*/ 29 h 130"/>
                  <a:gd name="T22" fmla="*/ 3 w 167"/>
                  <a:gd name="T23" fmla="*/ 29 h 130"/>
                  <a:gd name="T24" fmla="*/ 0 w 167"/>
                  <a:gd name="T25" fmla="*/ 29 h 130"/>
                  <a:gd name="T26" fmla="*/ 3 w 167"/>
                  <a:gd name="T27" fmla="*/ 23 h 130"/>
                  <a:gd name="T28" fmla="*/ 3 w 167"/>
                  <a:gd name="T29" fmla="*/ 14 h 130"/>
                  <a:gd name="T30" fmla="*/ 0 w 167"/>
                  <a:gd name="T31" fmla="*/ 11 h 130"/>
                  <a:gd name="T32" fmla="*/ 7 w 167"/>
                  <a:gd name="T33" fmla="*/ 11 h 130"/>
                  <a:gd name="T34" fmla="*/ 9 w 167"/>
                  <a:gd name="T35" fmla="*/ 2 h 130"/>
                  <a:gd name="T36" fmla="*/ 9 w 167"/>
                  <a:gd name="T37" fmla="*/ 0 h 130"/>
                  <a:gd name="T38" fmla="*/ 18 w 167"/>
                  <a:gd name="T39" fmla="*/ 0 h 130"/>
                  <a:gd name="T40" fmla="*/ 18 w 167"/>
                  <a:gd name="T41" fmla="*/ 2 h 130"/>
                  <a:gd name="T42" fmla="*/ 18 w 167"/>
                  <a:gd name="T43" fmla="*/ 8 h 130"/>
                  <a:gd name="T44" fmla="*/ 9 w 167"/>
                  <a:gd name="T45" fmla="*/ 8 h 130"/>
                  <a:gd name="T46" fmla="*/ 9 w 167"/>
                  <a:gd name="T47" fmla="*/ 11 h 130"/>
                  <a:gd name="T48" fmla="*/ 21 w 167"/>
                  <a:gd name="T49" fmla="*/ 11 h 130"/>
                  <a:gd name="T50" fmla="*/ 24 w 167"/>
                  <a:gd name="T51" fmla="*/ 11 h 130"/>
                  <a:gd name="T52" fmla="*/ 36 w 167"/>
                  <a:gd name="T53" fmla="*/ 11 h 130"/>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167"/>
                  <a:gd name="T82" fmla="*/ 0 h 130"/>
                  <a:gd name="T83" fmla="*/ 167 w 167"/>
                  <a:gd name="T84" fmla="*/ 130 h 130"/>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167" h="130">
                    <a:moveTo>
                      <a:pt x="142" y="46"/>
                    </a:moveTo>
                    <a:lnTo>
                      <a:pt x="142" y="71"/>
                    </a:lnTo>
                    <a:lnTo>
                      <a:pt x="167" y="71"/>
                    </a:lnTo>
                    <a:lnTo>
                      <a:pt x="167" y="117"/>
                    </a:lnTo>
                    <a:lnTo>
                      <a:pt x="131" y="105"/>
                    </a:lnTo>
                    <a:lnTo>
                      <a:pt x="96" y="130"/>
                    </a:lnTo>
                    <a:lnTo>
                      <a:pt x="82" y="94"/>
                    </a:lnTo>
                    <a:lnTo>
                      <a:pt x="71" y="71"/>
                    </a:lnTo>
                    <a:lnTo>
                      <a:pt x="59" y="105"/>
                    </a:lnTo>
                    <a:lnTo>
                      <a:pt x="36" y="105"/>
                    </a:lnTo>
                    <a:lnTo>
                      <a:pt x="36" y="117"/>
                    </a:lnTo>
                    <a:lnTo>
                      <a:pt x="11" y="117"/>
                    </a:lnTo>
                    <a:lnTo>
                      <a:pt x="0" y="117"/>
                    </a:lnTo>
                    <a:lnTo>
                      <a:pt x="11" y="94"/>
                    </a:lnTo>
                    <a:lnTo>
                      <a:pt x="11" y="59"/>
                    </a:lnTo>
                    <a:lnTo>
                      <a:pt x="0" y="46"/>
                    </a:lnTo>
                    <a:lnTo>
                      <a:pt x="25" y="46"/>
                    </a:lnTo>
                    <a:lnTo>
                      <a:pt x="36" y="11"/>
                    </a:lnTo>
                    <a:lnTo>
                      <a:pt x="36" y="0"/>
                    </a:lnTo>
                    <a:lnTo>
                      <a:pt x="71" y="0"/>
                    </a:lnTo>
                    <a:lnTo>
                      <a:pt x="71" y="11"/>
                    </a:lnTo>
                    <a:lnTo>
                      <a:pt x="71" y="34"/>
                    </a:lnTo>
                    <a:lnTo>
                      <a:pt x="36" y="34"/>
                    </a:lnTo>
                    <a:lnTo>
                      <a:pt x="36" y="46"/>
                    </a:lnTo>
                    <a:lnTo>
                      <a:pt x="82" y="46"/>
                    </a:lnTo>
                    <a:lnTo>
                      <a:pt x="96" y="46"/>
                    </a:lnTo>
                    <a:lnTo>
                      <a:pt x="142" y="46"/>
                    </a:lnTo>
                  </a:path>
                </a:pathLst>
              </a:custGeom>
              <a:grpFill/>
              <a:ln w="1270">
                <a:solidFill>
                  <a:srgbClr val="CFCFCF"/>
                </a:solidFill>
                <a:round/>
                <a:headEnd/>
                <a:tailEnd/>
              </a:ln>
            </p:spPr>
            <p:txBody>
              <a:bodyPr/>
              <a:lstStyle/>
              <a:p>
                <a:endParaRPr lang="en-US" dirty="0">
                  <a:solidFill>
                    <a:prstClr val="black"/>
                  </a:solidFill>
                  <a:latin typeface="Arial"/>
                </a:endParaRPr>
              </a:p>
            </p:txBody>
          </p:sp>
          <p:sp>
            <p:nvSpPr>
              <p:cNvPr id="1952" name="Freeform 40"/>
              <p:cNvSpPr>
                <a:spLocks noChangeAspect="1"/>
              </p:cNvSpPr>
              <p:nvPr/>
            </p:nvSpPr>
            <p:spPr bwMode="auto">
              <a:xfrm>
                <a:off x="3537" y="1892"/>
                <a:ext cx="125" cy="59"/>
              </a:xfrm>
              <a:custGeom>
                <a:avLst/>
                <a:gdLst>
                  <a:gd name="T0" fmla="*/ 63 w 250"/>
                  <a:gd name="T1" fmla="*/ 6 h 117"/>
                  <a:gd name="T2" fmla="*/ 63 w 250"/>
                  <a:gd name="T3" fmla="*/ 12 h 117"/>
                  <a:gd name="T4" fmla="*/ 51 w 250"/>
                  <a:gd name="T5" fmla="*/ 18 h 117"/>
                  <a:gd name="T6" fmla="*/ 45 w 250"/>
                  <a:gd name="T7" fmla="*/ 18 h 117"/>
                  <a:gd name="T8" fmla="*/ 42 w 250"/>
                  <a:gd name="T9" fmla="*/ 21 h 117"/>
                  <a:gd name="T10" fmla="*/ 33 w 250"/>
                  <a:gd name="T11" fmla="*/ 21 h 117"/>
                  <a:gd name="T12" fmla="*/ 27 w 250"/>
                  <a:gd name="T13" fmla="*/ 27 h 117"/>
                  <a:gd name="T14" fmla="*/ 27 w 250"/>
                  <a:gd name="T15" fmla="*/ 30 h 117"/>
                  <a:gd name="T16" fmla="*/ 15 w 250"/>
                  <a:gd name="T17" fmla="*/ 30 h 117"/>
                  <a:gd name="T18" fmla="*/ 12 w 250"/>
                  <a:gd name="T19" fmla="*/ 30 h 117"/>
                  <a:gd name="T20" fmla="*/ 0 w 250"/>
                  <a:gd name="T21" fmla="*/ 30 h 117"/>
                  <a:gd name="T22" fmla="*/ 0 w 250"/>
                  <a:gd name="T23" fmla="*/ 27 h 117"/>
                  <a:gd name="T24" fmla="*/ 9 w 250"/>
                  <a:gd name="T25" fmla="*/ 27 h 117"/>
                  <a:gd name="T26" fmla="*/ 9 w 250"/>
                  <a:gd name="T27" fmla="*/ 21 h 117"/>
                  <a:gd name="T28" fmla="*/ 15 w 250"/>
                  <a:gd name="T29" fmla="*/ 21 h 117"/>
                  <a:gd name="T30" fmla="*/ 24 w 250"/>
                  <a:gd name="T31" fmla="*/ 18 h 117"/>
                  <a:gd name="T32" fmla="*/ 15 w 250"/>
                  <a:gd name="T33" fmla="*/ 15 h 117"/>
                  <a:gd name="T34" fmla="*/ 12 w 250"/>
                  <a:gd name="T35" fmla="*/ 15 h 117"/>
                  <a:gd name="T36" fmla="*/ 6 w 250"/>
                  <a:gd name="T37" fmla="*/ 15 h 117"/>
                  <a:gd name="T38" fmla="*/ 12 w 250"/>
                  <a:gd name="T39" fmla="*/ 6 h 117"/>
                  <a:gd name="T40" fmla="*/ 9 w 250"/>
                  <a:gd name="T41" fmla="*/ 6 h 117"/>
                  <a:gd name="T42" fmla="*/ 12 w 250"/>
                  <a:gd name="T43" fmla="*/ 3 h 117"/>
                  <a:gd name="T44" fmla="*/ 24 w 250"/>
                  <a:gd name="T45" fmla="*/ 6 h 117"/>
                  <a:gd name="T46" fmla="*/ 24 w 250"/>
                  <a:gd name="T47" fmla="*/ 3 h 117"/>
                  <a:gd name="T48" fmla="*/ 27 w 250"/>
                  <a:gd name="T49" fmla="*/ 0 h 117"/>
                  <a:gd name="T50" fmla="*/ 33 w 250"/>
                  <a:gd name="T51" fmla="*/ 3 h 117"/>
                  <a:gd name="T52" fmla="*/ 54 w 250"/>
                  <a:gd name="T53" fmla="*/ 3 h 117"/>
                  <a:gd name="T54" fmla="*/ 63 w 250"/>
                  <a:gd name="T55" fmla="*/ 6 h 117"/>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250"/>
                  <a:gd name="T85" fmla="*/ 0 h 117"/>
                  <a:gd name="T86" fmla="*/ 250 w 250"/>
                  <a:gd name="T87" fmla="*/ 117 h 117"/>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250" h="117">
                    <a:moveTo>
                      <a:pt x="250" y="23"/>
                    </a:moveTo>
                    <a:lnTo>
                      <a:pt x="250" y="46"/>
                    </a:lnTo>
                    <a:lnTo>
                      <a:pt x="202" y="71"/>
                    </a:lnTo>
                    <a:lnTo>
                      <a:pt x="179" y="71"/>
                    </a:lnTo>
                    <a:lnTo>
                      <a:pt x="166" y="82"/>
                    </a:lnTo>
                    <a:lnTo>
                      <a:pt x="131" y="82"/>
                    </a:lnTo>
                    <a:lnTo>
                      <a:pt x="106" y="105"/>
                    </a:lnTo>
                    <a:lnTo>
                      <a:pt x="106" y="117"/>
                    </a:lnTo>
                    <a:lnTo>
                      <a:pt x="60" y="117"/>
                    </a:lnTo>
                    <a:lnTo>
                      <a:pt x="46" y="117"/>
                    </a:lnTo>
                    <a:lnTo>
                      <a:pt x="0" y="117"/>
                    </a:lnTo>
                    <a:lnTo>
                      <a:pt x="0" y="105"/>
                    </a:lnTo>
                    <a:lnTo>
                      <a:pt x="35" y="105"/>
                    </a:lnTo>
                    <a:lnTo>
                      <a:pt x="35" y="82"/>
                    </a:lnTo>
                    <a:lnTo>
                      <a:pt x="60" y="82"/>
                    </a:lnTo>
                    <a:lnTo>
                      <a:pt x="95" y="71"/>
                    </a:lnTo>
                    <a:lnTo>
                      <a:pt x="60" y="59"/>
                    </a:lnTo>
                    <a:lnTo>
                      <a:pt x="46" y="59"/>
                    </a:lnTo>
                    <a:lnTo>
                      <a:pt x="23" y="59"/>
                    </a:lnTo>
                    <a:lnTo>
                      <a:pt x="46" y="23"/>
                    </a:lnTo>
                    <a:lnTo>
                      <a:pt x="35" y="23"/>
                    </a:lnTo>
                    <a:lnTo>
                      <a:pt x="46" y="11"/>
                    </a:lnTo>
                    <a:lnTo>
                      <a:pt x="95" y="23"/>
                    </a:lnTo>
                    <a:lnTo>
                      <a:pt x="95" y="11"/>
                    </a:lnTo>
                    <a:lnTo>
                      <a:pt x="106" y="0"/>
                    </a:lnTo>
                    <a:lnTo>
                      <a:pt x="131" y="11"/>
                    </a:lnTo>
                    <a:lnTo>
                      <a:pt x="214" y="11"/>
                    </a:lnTo>
                    <a:lnTo>
                      <a:pt x="250" y="23"/>
                    </a:lnTo>
                    <a:close/>
                  </a:path>
                </a:pathLst>
              </a:custGeom>
              <a:grpFill/>
              <a:ln w="1270">
                <a:solidFill>
                  <a:srgbClr val="CFCFCF"/>
                </a:solidFill>
                <a:round/>
                <a:headEnd/>
                <a:tailEnd/>
              </a:ln>
            </p:spPr>
            <p:txBody>
              <a:bodyPr/>
              <a:lstStyle/>
              <a:p>
                <a:endParaRPr lang="en-US" dirty="0">
                  <a:solidFill>
                    <a:prstClr val="black"/>
                  </a:solidFill>
                  <a:latin typeface="Arial"/>
                </a:endParaRPr>
              </a:p>
            </p:txBody>
          </p:sp>
          <p:sp>
            <p:nvSpPr>
              <p:cNvPr id="1953" name="Freeform 41"/>
              <p:cNvSpPr>
                <a:spLocks noChangeAspect="1"/>
              </p:cNvSpPr>
              <p:nvPr/>
            </p:nvSpPr>
            <p:spPr bwMode="auto">
              <a:xfrm>
                <a:off x="3537" y="1892"/>
                <a:ext cx="125" cy="59"/>
              </a:xfrm>
              <a:custGeom>
                <a:avLst/>
                <a:gdLst>
                  <a:gd name="T0" fmla="*/ 63 w 250"/>
                  <a:gd name="T1" fmla="*/ 6 h 117"/>
                  <a:gd name="T2" fmla="*/ 63 w 250"/>
                  <a:gd name="T3" fmla="*/ 12 h 117"/>
                  <a:gd name="T4" fmla="*/ 51 w 250"/>
                  <a:gd name="T5" fmla="*/ 18 h 117"/>
                  <a:gd name="T6" fmla="*/ 45 w 250"/>
                  <a:gd name="T7" fmla="*/ 18 h 117"/>
                  <a:gd name="T8" fmla="*/ 42 w 250"/>
                  <a:gd name="T9" fmla="*/ 21 h 117"/>
                  <a:gd name="T10" fmla="*/ 33 w 250"/>
                  <a:gd name="T11" fmla="*/ 21 h 117"/>
                  <a:gd name="T12" fmla="*/ 27 w 250"/>
                  <a:gd name="T13" fmla="*/ 27 h 117"/>
                  <a:gd name="T14" fmla="*/ 27 w 250"/>
                  <a:gd name="T15" fmla="*/ 30 h 117"/>
                  <a:gd name="T16" fmla="*/ 15 w 250"/>
                  <a:gd name="T17" fmla="*/ 30 h 117"/>
                  <a:gd name="T18" fmla="*/ 12 w 250"/>
                  <a:gd name="T19" fmla="*/ 30 h 117"/>
                  <a:gd name="T20" fmla="*/ 0 w 250"/>
                  <a:gd name="T21" fmla="*/ 30 h 117"/>
                  <a:gd name="T22" fmla="*/ 0 w 250"/>
                  <a:gd name="T23" fmla="*/ 27 h 117"/>
                  <a:gd name="T24" fmla="*/ 9 w 250"/>
                  <a:gd name="T25" fmla="*/ 27 h 117"/>
                  <a:gd name="T26" fmla="*/ 9 w 250"/>
                  <a:gd name="T27" fmla="*/ 21 h 117"/>
                  <a:gd name="T28" fmla="*/ 15 w 250"/>
                  <a:gd name="T29" fmla="*/ 21 h 117"/>
                  <a:gd name="T30" fmla="*/ 24 w 250"/>
                  <a:gd name="T31" fmla="*/ 18 h 117"/>
                  <a:gd name="T32" fmla="*/ 15 w 250"/>
                  <a:gd name="T33" fmla="*/ 15 h 117"/>
                  <a:gd name="T34" fmla="*/ 12 w 250"/>
                  <a:gd name="T35" fmla="*/ 15 h 117"/>
                  <a:gd name="T36" fmla="*/ 6 w 250"/>
                  <a:gd name="T37" fmla="*/ 15 h 117"/>
                  <a:gd name="T38" fmla="*/ 12 w 250"/>
                  <a:gd name="T39" fmla="*/ 6 h 117"/>
                  <a:gd name="T40" fmla="*/ 9 w 250"/>
                  <a:gd name="T41" fmla="*/ 6 h 117"/>
                  <a:gd name="T42" fmla="*/ 12 w 250"/>
                  <a:gd name="T43" fmla="*/ 3 h 117"/>
                  <a:gd name="T44" fmla="*/ 24 w 250"/>
                  <a:gd name="T45" fmla="*/ 6 h 117"/>
                  <a:gd name="T46" fmla="*/ 24 w 250"/>
                  <a:gd name="T47" fmla="*/ 3 h 117"/>
                  <a:gd name="T48" fmla="*/ 27 w 250"/>
                  <a:gd name="T49" fmla="*/ 0 h 117"/>
                  <a:gd name="T50" fmla="*/ 33 w 250"/>
                  <a:gd name="T51" fmla="*/ 3 h 117"/>
                  <a:gd name="T52" fmla="*/ 54 w 250"/>
                  <a:gd name="T53" fmla="*/ 3 h 117"/>
                  <a:gd name="T54" fmla="*/ 63 w 250"/>
                  <a:gd name="T55" fmla="*/ 6 h 117"/>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250"/>
                  <a:gd name="T85" fmla="*/ 0 h 117"/>
                  <a:gd name="T86" fmla="*/ 250 w 250"/>
                  <a:gd name="T87" fmla="*/ 117 h 117"/>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250" h="117">
                    <a:moveTo>
                      <a:pt x="250" y="23"/>
                    </a:moveTo>
                    <a:lnTo>
                      <a:pt x="250" y="46"/>
                    </a:lnTo>
                    <a:lnTo>
                      <a:pt x="202" y="71"/>
                    </a:lnTo>
                    <a:lnTo>
                      <a:pt x="179" y="71"/>
                    </a:lnTo>
                    <a:lnTo>
                      <a:pt x="166" y="82"/>
                    </a:lnTo>
                    <a:lnTo>
                      <a:pt x="131" y="82"/>
                    </a:lnTo>
                    <a:lnTo>
                      <a:pt x="106" y="105"/>
                    </a:lnTo>
                    <a:lnTo>
                      <a:pt x="106" y="117"/>
                    </a:lnTo>
                    <a:lnTo>
                      <a:pt x="60" y="117"/>
                    </a:lnTo>
                    <a:lnTo>
                      <a:pt x="46" y="117"/>
                    </a:lnTo>
                    <a:lnTo>
                      <a:pt x="0" y="117"/>
                    </a:lnTo>
                    <a:lnTo>
                      <a:pt x="0" y="105"/>
                    </a:lnTo>
                    <a:lnTo>
                      <a:pt x="35" y="105"/>
                    </a:lnTo>
                    <a:lnTo>
                      <a:pt x="35" y="82"/>
                    </a:lnTo>
                    <a:lnTo>
                      <a:pt x="60" y="82"/>
                    </a:lnTo>
                    <a:lnTo>
                      <a:pt x="95" y="71"/>
                    </a:lnTo>
                    <a:lnTo>
                      <a:pt x="60" y="59"/>
                    </a:lnTo>
                    <a:lnTo>
                      <a:pt x="46" y="59"/>
                    </a:lnTo>
                    <a:lnTo>
                      <a:pt x="23" y="59"/>
                    </a:lnTo>
                    <a:lnTo>
                      <a:pt x="46" y="23"/>
                    </a:lnTo>
                    <a:lnTo>
                      <a:pt x="35" y="23"/>
                    </a:lnTo>
                    <a:lnTo>
                      <a:pt x="46" y="11"/>
                    </a:lnTo>
                    <a:lnTo>
                      <a:pt x="95" y="23"/>
                    </a:lnTo>
                    <a:lnTo>
                      <a:pt x="95" y="11"/>
                    </a:lnTo>
                    <a:lnTo>
                      <a:pt x="106" y="0"/>
                    </a:lnTo>
                    <a:lnTo>
                      <a:pt x="131" y="11"/>
                    </a:lnTo>
                    <a:lnTo>
                      <a:pt x="214" y="11"/>
                    </a:lnTo>
                    <a:lnTo>
                      <a:pt x="250" y="23"/>
                    </a:lnTo>
                  </a:path>
                </a:pathLst>
              </a:custGeom>
              <a:grpFill/>
              <a:ln w="1270">
                <a:solidFill>
                  <a:srgbClr val="CFCFCF"/>
                </a:solidFill>
                <a:round/>
                <a:headEnd/>
                <a:tailEnd/>
              </a:ln>
            </p:spPr>
            <p:txBody>
              <a:bodyPr/>
              <a:lstStyle/>
              <a:p>
                <a:endParaRPr lang="en-US" dirty="0">
                  <a:solidFill>
                    <a:prstClr val="black"/>
                  </a:solidFill>
                  <a:latin typeface="Arial"/>
                </a:endParaRPr>
              </a:p>
            </p:txBody>
          </p:sp>
          <p:sp>
            <p:nvSpPr>
              <p:cNvPr id="1954" name="Freeform 42"/>
              <p:cNvSpPr>
                <a:spLocks noChangeAspect="1"/>
              </p:cNvSpPr>
              <p:nvPr/>
            </p:nvSpPr>
            <p:spPr bwMode="auto">
              <a:xfrm>
                <a:off x="3346" y="1898"/>
                <a:ext cx="167" cy="113"/>
              </a:xfrm>
              <a:custGeom>
                <a:avLst/>
                <a:gdLst>
                  <a:gd name="T0" fmla="*/ 81 w 333"/>
                  <a:gd name="T1" fmla="*/ 45 h 225"/>
                  <a:gd name="T2" fmla="*/ 75 w 333"/>
                  <a:gd name="T3" fmla="*/ 42 h 225"/>
                  <a:gd name="T4" fmla="*/ 75 w 333"/>
                  <a:gd name="T5" fmla="*/ 45 h 225"/>
                  <a:gd name="T6" fmla="*/ 72 w 333"/>
                  <a:gd name="T7" fmla="*/ 45 h 225"/>
                  <a:gd name="T8" fmla="*/ 69 w 333"/>
                  <a:gd name="T9" fmla="*/ 51 h 225"/>
                  <a:gd name="T10" fmla="*/ 60 w 333"/>
                  <a:gd name="T11" fmla="*/ 51 h 225"/>
                  <a:gd name="T12" fmla="*/ 60 w 333"/>
                  <a:gd name="T13" fmla="*/ 57 h 225"/>
                  <a:gd name="T14" fmla="*/ 51 w 333"/>
                  <a:gd name="T15" fmla="*/ 57 h 225"/>
                  <a:gd name="T16" fmla="*/ 51 w 333"/>
                  <a:gd name="T17" fmla="*/ 51 h 225"/>
                  <a:gd name="T18" fmla="*/ 51 w 333"/>
                  <a:gd name="T19" fmla="*/ 48 h 225"/>
                  <a:gd name="T20" fmla="*/ 30 w 333"/>
                  <a:gd name="T21" fmla="*/ 39 h 225"/>
                  <a:gd name="T22" fmla="*/ 18 w 333"/>
                  <a:gd name="T23" fmla="*/ 39 h 225"/>
                  <a:gd name="T24" fmla="*/ 12 w 333"/>
                  <a:gd name="T25" fmla="*/ 42 h 225"/>
                  <a:gd name="T26" fmla="*/ 12 w 333"/>
                  <a:gd name="T27" fmla="*/ 30 h 225"/>
                  <a:gd name="T28" fmla="*/ 6 w 333"/>
                  <a:gd name="T29" fmla="*/ 30 h 225"/>
                  <a:gd name="T30" fmla="*/ 6 w 333"/>
                  <a:gd name="T31" fmla="*/ 24 h 225"/>
                  <a:gd name="T32" fmla="*/ 3 w 333"/>
                  <a:gd name="T33" fmla="*/ 24 h 225"/>
                  <a:gd name="T34" fmla="*/ 3 w 333"/>
                  <a:gd name="T35" fmla="*/ 18 h 225"/>
                  <a:gd name="T36" fmla="*/ 12 w 333"/>
                  <a:gd name="T37" fmla="*/ 18 h 225"/>
                  <a:gd name="T38" fmla="*/ 15 w 333"/>
                  <a:gd name="T39" fmla="*/ 15 h 225"/>
                  <a:gd name="T40" fmla="*/ 6 w 333"/>
                  <a:gd name="T41" fmla="*/ 9 h 225"/>
                  <a:gd name="T42" fmla="*/ 3 w 333"/>
                  <a:gd name="T43" fmla="*/ 9 h 225"/>
                  <a:gd name="T44" fmla="*/ 3 w 333"/>
                  <a:gd name="T45" fmla="*/ 15 h 225"/>
                  <a:gd name="T46" fmla="*/ 0 w 333"/>
                  <a:gd name="T47" fmla="*/ 9 h 225"/>
                  <a:gd name="T48" fmla="*/ 12 w 333"/>
                  <a:gd name="T49" fmla="*/ 3 h 225"/>
                  <a:gd name="T50" fmla="*/ 18 w 333"/>
                  <a:gd name="T51" fmla="*/ 12 h 225"/>
                  <a:gd name="T52" fmla="*/ 21 w 333"/>
                  <a:gd name="T53" fmla="*/ 12 h 225"/>
                  <a:gd name="T54" fmla="*/ 24 w 333"/>
                  <a:gd name="T55" fmla="*/ 12 h 225"/>
                  <a:gd name="T56" fmla="*/ 24 w 333"/>
                  <a:gd name="T57" fmla="*/ 9 h 225"/>
                  <a:gd name="T58" fmla="*/ 33 w 333"/>
                  <a:gd name="T59" fmla="*/ 3 h 225"/>
                  <a:gd name="T60" fmla="*/ 36 w 333"/>
                  <a:gd name="T61" fmla="*/ 3 h 225"/>
                  <a:gd name="T62" fmla="*/ 33 w 333"/>
                  <a:gd name="T63" fmla="*/ 0 h 225"/>
                  <a:gd name="T64" fmla="*/ 36 w 333"/>
                  <a:gd name="T65" fmla="*/ 0 h 225"/>
                  <a:gd name="T66" fmla="*/ 42 w 333"/>
                  <a:gd name="T67" fmla="*/ 3 h 225"/>
                  <a:gd name="T68" fmla="*/ 42 w 333"/>
                  <a:gd name="T69" fmla="*/ 12 h 225"/>
                  <a:gd name="T70" fmla="*/ 54 w 333"/>
                  <a:gd name="T71" fmla="*/ 12 h 225"/>
                  <a:gd name="T72" fmla="*/ 57 w 333"/>
                  <a:gd name="T73" fmla="*/ 24 h 225"/>
                  <a:gd name="T74" fmla="*/ 75 w 333"/>
                  <a:gd name="T75" fmla="*/ 33 h 225"/>
                  <a:gd name="T76" fmla="*/ 84 w 333"/>
                  <a:gd name="T77" fmla="*/ 39 h 225"/>
                  <a:gd name="T78" fmla="*/ 81 w 333"/>
                  <a:gd name="T79" fmla="*/ 45 h 225"/>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333"/>
                  <a:gd name="T121" fmla="*/ 0 h 225"/>
                  <a:gd name="T122" fmla="*/ 333 w 333"/>
                  <a:gd name="T123" fmla="*/ 225 h 225"/>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333" h="225">
                    <a:moveTo>
                      <a:pt x="322" y="177"/>
                    </a:moveTo>
                    <a:lnTo>
                      <a:pt x="297" y="165"/>
                    </a:lnTo>
                    <a:lnTo>
                      <a:pt x="297" y="177"/>
                    </a:lnTo>
                    <a:lnTo>
                      <a:pt x="285" y="177"/>
                    </a:lnTo>
                    <a:lnTo>
                      <a:pt x="274" y="202"/>
                    </a:lnTo>
                    <a:lnTo>
                      <a:pt x="237" y="202"/>
                    </a:lnTo>
                    <a:lnTo>
                      <a:pt x="237" y="225"/>
                    </a:lnTo>
                    <a:lnTo>
                      <a:pt x="202" y="225"/>
                    </a:lnTo>
                    <a:lnTo>
                      <a:pt x="202" y="202"/>
                    </a:lnTo>
                    <a:lnTo>
                      <a:pt x="202" y="190"/>
                    </a:lnTo>
                    <a:lnTo>
                      <a:pt x="120" y="154"/>
                    </a:lnTo>
                    <a:lnTo>
                      <a:pt x="71" y="154"/>
                    </a:lnTo>
                    <a:lnTo>
                      <a:pt x="46" y="165"/>
                    </a:lnTo>
                    <a:lnTo>
                      <a:pt x="46" y="119"/>
                    </a:lnTo>
                    <a:lnTo>
                      <a:pt x="23" y="119"/>
                    </a:lnTo>
                    <a:lnTo>
                      <a:pt x="23" y="94"/>
                    </a:lnTo>
                    <a:lnTo>
                      <a:pt x="12" y="94"/>
                    </a:lnTo>
                    <a:lnTo>
                      <a:pt x="12" y="71"/>
                    </a:lnTo>
                    <a:lnTo>
                      <a:pt x="46" y="71"/>
                    </a:lnTo>
                    <a:lnTo>
                      <a:pt x="60" y="60"/>
                    </a:lnTo>
                    <a:lnTo>
                      <a:pt x="23" y="35"/>
                    </a:lnTo>
                    <a:lnTo>
                      <a:pt x="12" y="35"/>
                    </a:lnTo>
                    <a:lnTo>
                      <a:pt x="12" y="60"/>
                    </a:lnTo>
                    <a:lnTo>
                      <a:pt x="0" y="35"/>
                    </a:lnTo>
                    <a:lnTo>
                      <a:pt x="46" y="12"/>
                    </a:lnTo>
                    <a:lnTo>
                      <a:pt x="71" y="48"/>
                    </a:lnTo>
                    <a:lnTo>
                      <a:pt x="83" y="48"/>
                    </a:lnTo>
                    <a:lnTo>
                      <a:pt x="95" y="48"/>
                    </a:lnTo>
                    <a:lnTo>
                      <a:pt x="95" y="35"/>
                    </a:lnTo>
                    <a:lnTo>
                      <a:pt x="131" y="12"/>
                    </a:lnTo>
                    <a:lnTo>
                      <a:pt x="143" y="12"/>
                    </a:lnTo>
                    <a:lnTo>
                      <a:pt x="131" y="0"/>
                    </a:lnTo>
                    <a:lnTo>
                      <a:pt x="143" y="0"/>
                    </a:lnTo>
                    <a:lnTo>
                      <a:pt x="166" y="12"/>
                    </a:lnTo>
                    <a:lnTo>
                      <a:pt x="166" y="48"/>
                    </a:lnTo>
                    <a:lnTo>
                      <a:pt x="214" y="48"/>
                    </a:lnTo>
                    <a:lnTo>
                      <a:pt x="225" y="94"/>
                    </a:lnTo>
                    <a:lnTo>
                      <a:pt x="297" y="131"/>
                    </a:lnTo>
                    <a:lnTo>
                      <a:pt x="333" y="154"/>
                    </a:lnTo>
                    <a:lnTo>
                      <a:pt x="322" y="177"/>
                    </a:lnTo>
                    <a:close/>
                  </a:path>
                </a:pathLst>
              </a:custGeom>
              <a:grpFill/>
              <a:ln w="1270">
                <a:solidFill>
                  <a:srgbClr val="CFCFCF"/>
                </a:solidFill>
                <a:round/>
                <a:headEnd/>
                <a:tailEnd/>
              </a:ln>
            </p:spPr>
            <p:txBody>
              <a:bodyPr/>
              <a:lstStyle/>
              <a:p>
                <a:endParaRPr lang="en-US" dirty="0">
                  <a:solidFill>
                    <a:prstClr val="black"/>
                  </a:solidFill>
                  <a:latin typeface="Arial"/>
                </a:endParaRPr>
              </a:p>
            </p:txBody>
          </p:sp>
          <p:sp>
            <p:nvSpPr>
              <p:cNvPr id="1955" name="Freeform 43"/>
              <p:cNvSpPr>
                <a:spLocks noChangeAspect="1"/>
              </p:cNvSpPr>
              <p:nvPr/>
            </p:nvSpPr>
            <p:spPr bwMode="auto">
              <a:xfrm>
                <a:off x="3346" y="1898"/>
                <a:ext cx="167" cy="113"/>
              </a:xfrm>
              <a:custGeom>
                <a:avLst/>
                <a:gdLst>
                  <a:gd name="T0" fmla="*/ 81 w 333"/>
                  <a:gd name="T1" fmla="*/ 45 h 225"/>
                  <a:gd name="T2" fmla="*/ 75 w 333"/>
                  <a:gd name="T3" fmla="*/ 42 h 225"/>
                  <a:gd name="T4" fmla="*/ 75 w 333"/>
                  <a:gd name="T5" fmla="*/ 45 h 225"/>
                  <a:gd name="T6" fmla="*/ 72 w 333"/>
                  <a:gd name="T7" fmla="*/ 45 h 225"/>
                  <a:gd name="T8" fmla="*/ 69 w 333"/>
                  <a:gd name="T9" fmla="*/ 51 h 225"/>
                  <a:gd name="T10" fmla="*/ 60 w 333"/>
                  <a:gd name="T11" fmla="*/ 51 h 225"/>
                  <a:gd name="T12" fmla="*/ 60 w 333"/>
                  <a:gd name="T13" fmla="*/ 57 h 225"/>
                  <a:gd name="T14" fmla="*/ 51 w 333"/>
                  <a:gd name="T15" fmla="*/ 57 h 225"/>
                  <a:gd name="T16" fmla="*/ 51 w 333"/>
                  <a:gd name="T17" fmla="*/ 51 h 225"/>
                  <a:gd name="T18" fmla="*/ 51 w 333"/>
                  <a:gd name="T19" fmla="*/ 48 h 225"/>
                  <a:gd name="T20" fmla="*/ 30 w 333"/>
                  <a:gd name="T21" fmla="*/ 39 h 225"/>
                  <a:gd name="T22" fmla="*/ 18 w 333"/>
                  <a:gd name="T23" fmla="*/ 39 h 225"/>
                  <a:gd name="T24" fmla="*/ 12 w 333"/>
                  <a:gd name="T25" fmla="*/ 42 h 225"/>
                  <a:gd name="T26" fmla="*/ 12 w 333"/>
                  <a:gd name="T27" fmla="*/ 30 h 225"/>
                  <a:gd name="T28" fmla="*/ 6 w 333"/>
                  <a:gd name="T29" fmla="*/ 30 h 225"/>
                  <a:gd name="T30" fmla="*/ 6 w 333"/>
                  <a:gd name="T31" fmla="*/ 24 h 225"/>
                  <a:gd name="T32" fmla="*/ 3 w 333"/>
                  <a:gd name="T33" fmla="*/ 24 h 225"/>
                  <a:gd name="T34" fmla="*/ 3 w 333"/>
                  <a:gd name="T35" fmla="*/ 18 h 225"/>
                  <a:gd name="T36" fmla="*/ 12 w 333"/>
                  <a:gd name="T37" fmla="*/ 18 h 225"/>
                  <a:gd name="T38" fmla="*/ 15 w 333"/>
                  <a:gd name="T39" fmla="*/ 15 h 225"/>
                  <a:gd name="T40" fmla="*/ 6 w 333"/>
                  <a:gd name="T41" fmla="*/ 9 h 225"/>
                  <a:gd name="T42" fmla="*/ 3 w 333"/>
                  <a:gd name="T43" fmla="*/ 9 h 225"/>
                  <a:gd name="T44" fmla="*/ 3 w 333"/>
                  <a:gd name="T45" fmla="*/ 15 h 225"/>
                  <a:gd name="T46" fmla="*/ 0 w 333"/>
                  <a:gd name="T47" fmla="*/ 9 h 225"/>
                  <a:gd name="T48" fmla="*/ 12 w 333"/>
                  <a:gd name="T49" fmla="*/ 3 h 225"/>
                  <a:gd name="T50" fmla="*/ 18 w 333"/>
                  <a:gd name="T51" fmla="*/ 12 h 225"/>
                  <a:gd name="T52" fmla="*/ 21 w 333"/>
                  <a:gd name="T53" fmla="*/ 12 h 225"/>
                  <a:gd name="T54" fmla="*/ 24 w 333"/>
                  <a:gd name="T55" fmla="*/ 12 h 225"/>
                  <a:gd name="T56" fmla="*/ 24 w 333"/>
                  <a:gd name="T57" fmla="*/ 9 h 225"/>
                  <a:gd name="T58" fmla="*/ 33 w 333"/>
                  <a:gd name="T59" fmla="*/ 3 h 225"/>
                  <a:gd name="T60" fmla="*/ 36 w 333"/>
                  <a:gd name="T61" fmla="*/ 3 h 225"/>
                  <a:gd name="T62" fmla="*/ 33 w 333"/>
                  <a:gd name="T63" fmla="*/ 0 h 225"/>
                  <a:gd name="T64" fmla="*/ 36 w 333"/>
                  <a:gd name="T65" fmla="*/ 0 h 225"/>
                  <a:gd name="T66" fmla="*/ 42 w 333"/>
                  <a:gd name="T67" fmla="*/ 3 h 225"/>
                  <a:gd name="T68" fmla="*/ 42 w 333"/>
                  <a:gd name="T69" fmla="*/ 12 h 225"/>
                  <a:gd name="T70" fmla="*/ 54 w 333"/>
                  <a:gd name="T71" fmla="*/ 12 h 225"/>
                  <a:gd name="T72" fmla="*/ 57 w 333"/>
                  <a:gd name="T73" fmla="*/ 24 h 225"/>
                  <a:gd name="T74" fmla="*/ 75 w 333"/>
                  <a:gd name="T75" fmla="*/ 33 h 225"/>
                  <a:gd name="T76" fmla="*/ 84 w 333"/>
                  <a:gd name="T77" fmla="*/ 39 h 225"/>
                  <a:gd name="T78" fmla="*/ 81 w 333"/>
                  <a:gd name="T79" fmla="*/ 45 h 225"/>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333"/>
                  <a:gd name="T121" fmla="*/ 0 h 225"/>
                  <a:gd name="T122" fmla="*/ 333 w 333"/>
                  <a:gd name="T123" fmla="*/ 225 h 225"/>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333" h="225">
                    <a:moveTo>
                      <a:pt x="322" y="177"/>
                    </a:moveTo>
                    <a:lnTo>
                      <a:pt x="297" y="165"/>
                    </a:lnTo>
                    <a:lnTo>
                      <a:pt x="297" y="177"/>
                    </a:lnTo>
                    <a:lnTo>
                      <a:pt x="285" y="177"/>
                    </a:lnTo>
                    <a:lnTo>
                      <a:pt x="274" y="202"/>
                    </a:lnTo>
                    <a:lnTo>
                      <a:pt x="237" y="202"/>
                    </a:lnTo>
                    <a:lnTo>
                      <a:pt x="237" y="225"/>
                    </a:lnTo>
                    <a:lnTo>
                      <a:pt x="202" y="225"/>
                    </a:lnTo>
                    <a:lnTo>
                      <a:pt x="202" y="202"/>
                    </a:lnTo>
                    <a:lnTo>
                      <a:pt x="202" y="190"/>
                    </a:lnTo>
                    <a:lnTo>
                      <a:pt x="120" y="154"/>
                    </a:lnTo>
                    <a:lnTo>
                      <a:pt x="71" y="154"/>
                    </a:lnTo>
                    <a:lnTo>
                      <a:pt x="46" y="165"/>
                    </a:lnTo>
                    <a:lnTo>
                      <a:pt x="46" y="119"/>
                    </a:lnTo>
                    <a:lnTo>
                      <a:pt x="23" y="119"/>
                    </a:lnTo>
                    <a:lnTo>
                      <a:pt x="23" y="94"/>
                    </a:lnTo>
                    <a:lnTo>
                      <a:pt x="12" y="94"/>
                    </a:lnTo>
                    <a:lnTo>
                      <a:pt x="12" y="71"/>
                    </a:lnTo>
                    <a:lnTo>
                      <a:pt x="46" y="71"/>
                    </a:lnTo>
                    <a:lnTo>
                      <a:pt x="60" y="60"/>
                    </a:lnTo>
                    <a:lnTo>
                      <a:pt x="23" y="35"/>
                    </a:lnTo>
                    <a:lnTo>
                      <a:pt x="12" y="35"/>
                    </a:lnTo>
                    <a:lnTo>
                      <a:pt x="12" y="60"/>
                    </a:lnTo>
                    <a:lnTo>
                      <a:pt x="0" y="35"/>
                    </a:lnTo>
                    <a:lnTo>
                      <a:pt x="46" y="12"/>
                    </a:lnTo>
                    <a:lnTo>
                      <a:pt x="71" y="48"/>
                    </a:lnTo>
                    <a:lnTo>
                      <a:pt x="83" y="48"/>
                    </a:lnTo>
                    <a:lnTo>
                      <a:pt x="95" y="48"/>
                    </a:lnTo>
                    <a:lnTo>
                      <a:pt x="95" y="35"/>
                    </a:lnTo>
                    <a:lnTo>
                      <a:pt x="131" y="12"/>
                    </a:lnTo>
                    <a:lnTo>
                      <a:pt x="143" y="12"/>
                    </a:lnTo>
                    <a:lnTo>
                      <a:pt x="131" y="0"/>
                    </a:lnTo>
                    <a:lnTo>
                      <a:pt x="143" y="0"/>
                    </a:lnTo>
                    <a:lnTo>
                      <a:pt x="166" y="12"/>
                    </a:lnTo>
                    <a:lnTo>
                      <a:pt x="166" y="48"/>
                    </a:lnTo>
                    <a:lnTo>
                      <a:pt x="214" y="48"/>
                    </a:lnTo>
                    <a:lnTo>
                      <a:pt x="225" y="94"/>
                    </a:lnTo>
                    <a:lnTo>
                      <a:pt x="297" y="131"/>
                    </a:lnTo>
                    <a:lnTo>
                      <a:pt x="333" y="154"/>
                    </a:lnTo>
                    <a:lnTo>
                      <a:pt x="322" y="177"/>
                    </a:lnTo>
                  </a:path>
                </a:pathLst>
              </a:custGeom>
              <a:grpFill/>
              <a:ln w="1270">
                <a:solidFill>
                  <a:srgbClr val="CFCFCF"/>
                </a:solidFill>
                <a:round/>
                <a:headEnd/>
                <a:tailEnd/>
              </a:ln>
            </p:spPr>
            <p:txBody>
              <a:bodyPr/>
              <a:lstStyle/>
              <a:p>
                <a:endParaRPr lang="en-US" dirty="0">
                  <a:solidFill>
                    <a:prstClr val="black"/>
                  </a:solidFill>
                  <a:latin typeface="Arial"/>
                </a:endParaRPr>
              </a:p>
            </p:txBody>
          </p:sp>
          <p:sp>
            <p:nvSpPr>
              <p:cNvPr id="1956" name="Freeform 44"/>
              <p:cNvSpPr>
                <a:spLocks noChangeAspect="1"/>
              </p:cNvSpPr>
              <p:nvPr/>
            </p:nvSpPr>
            <p:spPr bwMode="auto">
              <a:xfrm>
                <a:off x="3388" y="1857"/>
                <a:ext cx="196" cy="130"/>
              </a:xfrm>
              <a:custGeom>
                <a:avLst/>
                <a:gdLst>
                  <a:gd name="T0" fmla="*/ 59 w 393"/>
                  <a:gd name="T1" fmla="*/ 65 h 260"/>
                  <a:gd name="T2" fmla="*/ 65 w 393"/>
                  <a:gd name="T3" fmla="*/ 65 h 260"/>
                  <a:gd name="T4" fmla="*/ 68 w 393"/>
                  <a:gd name="T5" fmla="*/ 59 h 260"/>
                  <a:gd name="T6" fmla="*/ 68 w 393"/>
                  <a:gd name="T7" fmla="*/ 50 h 260"/>
                  <a:gd name="T8" fmla="*/ 65 w 393"/>
                  <a:gd name="T9" fmla="*/ 47 h 260"/>
                  <a:gd name="T10" fmla="*/ 71 w 393"/>
                  <a:gd name="T11" fmla="*/ 47 h 260"/>
                  <a:gd name="T12" fmla="*/ 74 w 393"/>
                  <a:gd name="T13" fmla="*/ 38 h 260"/>
                  <a:gd name="T14" fmla="*/ 74 w 393"/>
                  <a:gd name="T15" fmla="*/ 35 h 260"/>
                  <a:gd name="T16" fmla="*/ 83 w 393"/>
                  <a:gd name="T17" fmla="*/ 35 h 260"/>
                  <a:gd name="T18" fmla="*/ 83 w 393"/>
                  <a:gd name="T19" fmla="*/ 38 h 260"/>
                  <a:gd name="T20" fmla="*/ 89 w 393"/>
                  <a:gd name="T21" fmla="*/ 38 h 260"/>
                  <a:gd name="T22" fmla="*/ 98 w 393"/>
                  <a:gd name="T23" fmla="*/ 35 h 260"/>
                  <a:gd name="T24" fmla="*/ 89 w 393"/>
                  <a:gd name="T25" fmla="*/ 33 h 260"/>
                  <a:gd name="T26" fmla="*/ 86 w 393"/>
                  <a:gd name="T27" fmla="*/ 33 h 260"/>
                  <a:gd name="T28" fmla="*/ 80 w 393"/>
                  <a:gd name="T29" fmla="*/ 33 h 260"/>
                  <a:gd name="T30" fmla="*/ 86 w 393"/>
                  <a:gd name="T31" fmla="*/ 23 h 260"/>
                  <a:gd name="T32" fmla="*/ 83 w 393"/>
                  <a:gd name="T33" fmla="*/ 23 h 260"/>
                  <a:gd name="T34" fmla="*/ 71 w 393"/>
                  <a:gd name="T35" fmla="*/ 35 h 260"/>
                  <a:gd name="T36" fmla="*/ 68 w 393"/>
                  <a:gd name="T37" fmla="*/ 33 h 260"/>
                  <a:gd name="T38" fmla="*/ 62 w 393"/>
                  <a:gd name="T39" fmla="*/ 33 h 260"/>
                  <a:gd name="T40" fmla="*/ 62 w 393"/>
                  <a:gd name="T41" fmla="*/ 29 h 260"/>
                  <a:gd name="T42" fmla="*/ 59 w 393"/>
                  <a:gd name="T43" fmla="*/ 29 h 260"/>
                  <a:gd name="T44" fmla="*/ 59 w 393"/>
                  <a:gd name="T45" fmla="*/ 20 h 260"/>
                  <a:gd name="T46" fmla="*/ 50 w 393"/>
                  <a:gd name="T47" fmla="*/ 15 h 260"/>
                  <a:gd name="T48" fmla="*/ 32 w 393"/>
                  <a:gd name="T49" fmla="*/ 15 h 260"/>
                  <a:gd name="T50" fmla="*/ 20 w 393"/>
                  <a:gd name="T51" fmla="*/ 3 h 260"/>
                  <a:gd name="T52" fmla="*/ 15 w 393"/>
                  <a:gd name="T53" fmla="*/ 0 h 260"/>
                  <a:gd name="T54" fmla="*/ 0 w 393"/>
                  <a:gd name="T55" fmla="*/ 3 h 260"/>
                  <a:gd name="T56" fmla="*/ 0 w 393"/>
                  <a:gd name="T57" fmla="*/ 33 h 260"/>
                  <a:gd name="T58" fmla="*/ 3 w 393"/>
                  <a:gd name="T59" fmla="*/ 33 h 260"/>
                  <a:gd name="T60" fmla="*/ 3 w 393"/>
                  <a:gd name="T61" fmla="*/ 29 h 260"/>
                  <a:gd name="T62" fmla="*/ 12 w 393"/>
                  <a:gd name="T63" fmla="*/ 23 h 260"/>
                  <a:gd name="T64" fmla="*/ 15 w 393"/>
                  <a:gd name="T65" fmla="*/ 23 h 260"/>
                  <a:gd name="T66" fmla="*/ 12 w 393"/>
                  <a:gd name="T67" fmla="*/ 20 h 260"/>
                  <a:gd name="T68" fmla="*/ 15 w 393"/>
                  <a:gd name="T69" fmla="*/ 20 h 260"/>
                  <a:gd name="T70" fmla="*/ 20 w 393"/>
                  <a:gd name="T71" fmla="*/ 23 h 260"/>
                  <a:gd name="T72" fmla="*/ 20 w 393"/>
                  <a:gd name="T73" fmla="*/ 33 h 260"/>
                  <a:gd name="T74" fmla="*/ 32 w 393"/>
                  <a:gd name="T75" fmla="*/ 33 h 260"/>
                  <a:gd name="T76" fmla="*/ 35 w 393"/>
                  <a:gd name="T77" fmla="*/ 44 h 260"/>
                  <a:gd name="T78" fmla="*/ 53 w 393"/>
                  <a:gd name="T79" fmla="*/ 53 h 260"/>
                  <a:gd name="T80" fmla="*/ 62 w 393"/>
                  <a:gd name="T81" fmla="*/ 59 h 260"/>
                  <a:gd name="T82" fmla="*/ 59 w 393"/>
                  <a:gd name="T83" fmla="*/ 65 h 260"/>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393"/>
                  <a:gd name="T127" fmla="*/ 0 h 260"/>
                  <a:gd name="T128" fmla="*/ 393 w 393"/>
                  <a:gd name="T129" fmla="*/ 260 h 260"/>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393" h="260">
                    <a:moveTo>
                      <a:pt x="239" y="260"/>
                    </a:moveTo>
                    <a:lnTo>
                      <a:pt x="262" y="260"/>
                    </a:lnTo>
                    <a:lnTo>
                      <a:pt x="273" y="237"/>
                    </a:lnTo>
                    <a:lnTo>
                      <a:pt x="273" y="202"/>
                    </a:lnTo>
                    <a:lnTo>
                      <a:pt x="262" y="189"/>
                    </a:lnTo>
                    <a:lnTo>
                      <a:pt x="287" y="189"/>
                    </a:lnTo>
                    <a:lnTo>
                      <a:pt x="298" y="154"/>
                    </a:lnTo>
                    <a:lnTo>
                      <a:pt x="298" y="143"/>
                    </a:lnTo>
                    <a:lnTo>
                      <a:pt x="333" y="143"/>
                    </a:lnTo>
                    <a:lnTo>
                      <a:pt x="333" y="154"/>
                    </a:lnTo>
                    <a:lnTo>
                      <a:pt x="358" y="154"/>
                    </a:lnTo>
                    <a:lnTo>
                      <a:pt x="393" y="143"/>
                    </a:lnTo>
                    <a:lnTo>
                      <a:pt x="358" y="131"/>
                    </a:lnTo>
                    <a:lnTo>
                      <a:pt x="344" y="131"/>
                    </a:lnTo>
                    <a:lnTo>
                      <a:pt x="321" y="131"/>
                    </a:lnTo>
                    <a:lnTo>
                      <a:pt x="344" y="95"/>
                    </a:lnTo>
                    <a:lnTo>
                      <a:pt x="333" y="95"/>
                    </a:lnTo>
                    <a:lnTo>
                      <a:pt x="287" y="143"/>
                    </a:lnTo>
                    <a:lnTo>
                      <a:pt x="273" y="131"/>
                    </a:lnTo>
                    <a:lnTo>
                      <a:pt x="250" y="131"/>
                    </a:lnTo>
                    <a:lnTo>
                      <a:pt x="250" y="118"/>
                    </a:lnTo>
                    <a:lnTo>
                      <a:pt x="239" y="118"/>
                    </a:lnTo>
                    <a:lnTo>
                      <a:pt x="239" y="83"/>
                    </a:lnTo>
                    <a:lnTo>
                      <a:pt x="202" y="60"/>
                    </a:lnTo>
                    <a:lnTo>
                      <a:pt x="131" y="60"/>
                    </a:lnTo>
                    <a:lnTo>
                      <a:pt x="83" y="12"/>
                    </a:lnTo>
                    <a:lnTo>
                      <a:pt x="60" y="0"/>
                    </a:lnTo>
                    <a:lnTo>
                      <a:pt x="0" y="12"/>
                    </a:lnTo>
                    <a:lnTo>
                      <a:pt x="0" y="131"/>
                    </a:lnTo>
                    <a:lnTo>
                      <a:pt x="12" y="131"/>
                    </a:lnTo>
                    <a:lnTo>
                      <a:pt x="12" y="118"/>
                    </a:lnTo>
                    <a:lnTo>
                      <a:pt x="48" y="95"/>
                    </a:lnTo>
                    <a:lnTo>
                      <a:pt x="60" y="95"/>
                    </a:lnTo>
                    <a:lnTo>
                      <a:pt x="48" y="83"/>
                    </a:lnTo>
                    <a:lnTo>
                      <a:pt x="60" y="83"/>
                    </a:lnTo>
                    <a:lnTo>
                      <a:pt x="83" y="95"/>
                    </a:lnTo>
                    <a:lnTo>
                      <a:pt x="83" y="131"/>
                    </a:lnTo>
                    <a:lnTo>
                      <a:pt x="131" y="131"/>
                    </a:lnTo>
                    <a:lnTo>
                      <a:pt x="142" y="177"/>
                    </a:lnTo>
                    <a:lnTo>
                      <a:pt x="214" y="214"/>
                    </a:lnTo>
                    <a:lnTo>
                      <a:pt x="250" y="237"/>
                    </a:lnTo>
                    <a:lnTo>
                      <a:pt x="239" y="260"/>
                    </a:lnTo>
                    <a:close/>
                  </a:path>
                </a:pathLst>
              </a:custGeom>
              <a:grpFill/>
              <a:ln w="1270">
                <a:solidFill>
                  <a:srgbClr val="CFCFCF"/>
                </a:solidFill>
                <a:round/>
                <a:headEnd/>
                <a:tailEnd/>
              </a:ln>
            </p:spPr>
            <p:txBody>
              <a:bodyPr/>
              <a:lstStyle/>
              <a:p>
                <a:endParaRPr lang="en-US" dirty="0">
                  <a:solidFill>
                    <a:prstClr val="black"/>
                  </a:solidFill>
                  <a:latin typeface="Arial"/>
                </a:endParaRPr>
              </a:p>
            </p:txBody>
          </p:sp>
          <p:sp>
            <p:nvSpPr>
              <p:cNvPr id="1957" name="Freeform 45"/>
              <p:cNvSpPr>
                <a:spLocks noChangeAspect="1"/>
              </p:cNvSpPr>
              <p:nvPr/>
            </p:nvSpPr>
            <p:spPr bwMode="auto">
              <a:xfrm>
                <a:off x="3388" y="1857"/>
                <a:ext cx="196" cy="130"/>
              </a:xfrm>
              <a:custGeom>
                <a:avLst/>
                <a:gdLst>
                  <a:gd name="T0" fmla="*/ 59 w 393"/>
                  <a:gd name="T1" fmla="*/ 65 h 260"/>
                  <a:gd name="T2" fmla="*/ 65 w 393"/>
                  <a:gd name="T3" fmla="*/ 65 h 260"/>
                  <a:gd name="T4" fmla="*/ 68 w 393"/>
                  <a:gd name="T5" fmla="*/ 59 h 260"/>
                  <a:gd name="T6" fmla="*/ 68 w 393"/>
                  <a:gd name="T7" fmla="*/ 50 h 260"/>
                  <a:gd name="T8" fmla="*/ 65 w 393"/>
                  <a:gd name="T9" fmla="*/ 47 h 260"/>
                  <a:gd name="T10" fmla="*/ 71 w 393"/>
                  <a:gd name="T11" fmla="*/ 47 h 260"/>
                  <a:gd name="T12" fmla="*/ 74 w 393"/>
                  <a:gd name="T13" fmla="*/ 38 h 260"/>
                  <a:gd name="T14" fmla="*/ 74 w 393"/>
                  <a:gd name="T15" fmla="*/ 35 h 260"/>
                  <a:gd name="T16" fmla="*/ 83 w 393"/>
                  <a:gd name="T17" fmla="*/ 35 h 260"/>
                  <a:gd name="T18" fmla="*/ 83 w 393"/>
                  <a:gd name="T19" fmla="*/ 38 h 260"/>
                  <a:gd name="T20" fmla="*/ 89 w 393"/>
                  <a:gd name="T21" fmla="*/ 38 h 260"/>
                  <a:gd name="T22" fmla="*/ 98 w 393"/>
                  <a:gd name="T23" fmla="*/ 35 h 260"/>
                  <a:gd name="T24" fmla="*/ 89 w 393"/>
                  <a:gd name="T25" fmla="*/ 33 h 260"/>
                  <a:gd name="T26" fmla="*/ 86 w 393"/>
                  <a:gd name="T27" fmla="*/ 33 h 260"/>
                  <a:gd name="T28" fmla="*/ 80 w 393"/>
                  <a:gd name="T29" fmla="*/ 33 h 260"/>
                  <a:gd name="T30" fmla="*/ 86 w 393"/>
                  <a:gd name="T31" fmla="*/ 23 h 260"/>
                  <a:gd name="T32" fmla="*/ 83 w 393"/>
                  <a:gd name="T33" fmla="*/ 23 h 260"/>
                  <a:gd name="T34" fmla="*/ 71 w 393"/>
                  <a:gd name="T35" fmla="*/ 35 h 260"/>
                  <a:gd name="T36" fmla="*/ 68 w 393"/>
                  <a:gd name="T37" fmla="*/ 33 h 260"/>
                  <a:gd name="T38" fmla="*/ 62 w 393"/>
                  <a:gd name="T39" fmla="*/ 33 h 260"/>
                  <a:gd name="T40" fmla="*/ 62 w 393"/>
                  <a:gd name="T41" fmla="*/ 29 h 260"/>
                  <a:gd name="T42" fmla="*/ 59 w 393"/>
                  <a:gd name="T43" fmla="*/ 29 h 260"/>
                  <a:gd name="T44" fmla="*/ 59 w 393"/>
                  <a:gd name="T45" fmla="*/ 20 h 260"/>
                  <a:gd name="T46" fmla="*/ 50 w 393"/>
                  <a:gd name="T47" fmla="*/ 15 h 260"/>
                  <a:gd name="T48" fmla="*/ 32 w 393"/>
                  <a:gd name="T49" fmla="*/ 15 h 260"/>
                  <a:gd name="T50" fmla="*/ 20 w 393"/>
                  <a:gd name="T51" fmla="*/ 3 h 260"/>
                  <a:gd name="T52" fmla="*/ 15 w 393"/>
                  <a:gd name="T53" fmla="*/ 0 h 260"/>
                  <a:gd name="T54" fmla="*/ 0 w 393"/>
                  <a:gd name="T55" fmla="*/ 3 h 260"/>
                  <a:gd name="T56" fmla="*/ 0 w 393"/>
                  <a:gd name="T57" fmla="*/ 33 h 260"/>
                  <a:gd name="T58" fmla="*/ 3 w 393"/>
                  <a:gd name="T59" fmla="*/ 33 h 260"/>
                  <a:gd name="T60" fmla="*/ 3 w 393"/>
                  <a:gd name="T61" fmla="*/ 29 h 260"/>
                  <a:gd name="T62" fmla="*/ 12 w 393"/>
                  <a:gd name="T63" fmla="*/ 23 h 260"/>
                  <a:gd name="T64" fmla="*/ 15 w 393"/>
                  <a:gd name="T65" fmla="*/ 23 h 260"/>
                  <a:gd name="T66" fmla="*/ 12 w 393"/>
                  <a:gd name="T67" fmla="*/ 20 h 260"/>
                  <a:gd name="T68" fmla="*/ 15 w 393"/>
                  <a:gd name="T69" fmla="*/ 20 h 260"/>
                  <a:gd name="T70" fmla="*/ 20 w 393"/>
                  <a:gd name="T71" fmla="*/ 23 h 260"/>
                  <a:gd name="T72" fmla="*/ 20 w 393"/>
                  <a:gd name="T73" fmla="*/ 33 h 260"/>
                  <a:gd name="T74" fmla="*/ 32 w 393"/>
                  <a:gd name="T75" fmla="*/ 33 h 260"/>
                  <a:gd name="T76" fmla="*/ 35 w 393"/>
                  <a:gd name="T77" fmla="*/ 44 h 260"/>
                  <a:gd name="T78" fmla="*/ 53 w 393"/>
                  <a:gd name="T79" fmla="*/ 53 h 260"/>
                  <a:gd name="T80" fmla="*/ 62 w 393"/>
                  <a:gd name="T81" fmla="*/ 59 h 260"/>
                  <a:gd name="T82" fmla="*/ 59 w 393"/>
                  <a:gd name="T83" fmla="*/ 65 h 260"/>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393"/>
                  <a:gd name="T127" fmla="*/ 0 h 260"/>
                  <a:gd name="T128" fmla="*/ 393 w 393"/>
                  <a:gd name="T129" fmla="*/ 260 h 260"/>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393" h="260">
                    <a:moveTo>
                      <a:pt x="239" y="260"/>
                    </a:moveTo>
                    <a:lnTo>
                      <a:pt x="262" y="260"/>
                    </a:lnTo>
                    <a:lnTo>
                      <a:pt x="273" y="237"/>
                    </a:lnTo>
                    <a:lnTo>
                      <a:pt x="273" y="202"/>
                    </a:lnTo>
                    <a:lnTo>
                      <a:pt x="262" y="189"/>
                    </a:lnTo>
                    <a:lnTo>
                      <a:pt x="287" y="189"/>
                    </a:lnTo>
                    <a:lnTo>
                      <a:pt x="298" y="154"/>
                    </a:lnTo>
                    <a:lnTo>
                      <a:pt x="298" y="143"/>
                    </a:lnTo>
                    <a:lnTo>
                      <a:pt x="333" y="143"/>
                    </a:lnTo>
                    <a:lnTo>
                      <a:pt x="333" y="154"/>
                    </a:lnTo>
                    <a:lnTo>
                      <a:pt x="358" y="154"/>
                    </a:lnTo>
                    <a:lnTo>
                      <a:pt x="393" y="143"/>
                    </a:lnTo>
                    <a:lnTo>
                      <a:pt x="358" y="131"/>
                    </a:lnTo>
                    <a:lnTo>
                      <a:pt x="344" y="131"/>
                    </a:lnTo>
                    <a:lnTo>
                      <a:pt x="321" y="131"/>
                    </a:lnTo>
                    <a:lnTo>
                      <a:pt x="344" y="95"/>
                    </a:lnTo>
                    <a:lnTo>
                      <a:pt x="333" y="95"/>
                    </a:lnTo>
                    <a:lnTo>
                      <a:pt x="287" y="143"/>
                    </a:lnTo>
                    <a:lnTo>
                      <a:pt x="273" y="131"/>
                    </a:lnTo>
                    <a:lnTo>
                      <a:pt x="250" y="131"/>
                    </a:lnTo>
                    <a:lnTo>
                      <a:pt x="250" y="118"/>
                    </a:lnTo>
                    <a:lnTo>
                      <a:pt x="239" y="118"/>
                    </a:lnTo>
                    <a:lnTo>
                      <a:pt x="239" y="83"/>
                    </a:lnTo>
                    <a:lnTo>
                      <a:pt x="202" y="60"/>
                    </a:lnTo>
                    <a:lnTo>
                      <a:pt x="131" y="60"/>
                    </a:lnTo>
                    <a:lnTo>
                      <a:pt x="83" y="12"/>
                    </a:lnTo>
                    <a:lnTo>
                      <a:pt x="60" y="0"/>
                    </a:lnTo>
                    <a:lnTo>
                      <a:pt x="0" y="12"/>
                    </a:lnTo>
                    <a:lnTo>
                      <a:pt x="0" y="131"/>
                    </a:lnTo>
                    <a:lnTo>
                      <a:pt x="12" y="131"/>
                    </a:lnTo>
                    <a:lnTo>
                      <a:pt x="12" y="118"/>
                    </a:lnTo>
                    <a:lnTo>
                      <a:pt x="48" y="95"/>
                    </a:lnTo>
                    <a:lnTo>
                      <a:pt x="60" y="95"/>
                    </a:lnTo>
                    <a:lnTo>
                      <a:pt x="48" y="83"/>
                    </a:lnTo>
                    <a:lnTo>
                      <a:pt x="60" y="83"/>
                    </a:lnTo>
                    <a:lnTo>
                      <a:pt x="83" y="95"/>
                    </a:lnTo>
                    <a:lnTo>
                      <a:pt x="83" y="131"/>
                    </a:lnTo>
                    <a:lnTo>
                      <a:pt x="131" y="131"/>
                    </a:lnTo>
                    <a:lnTo>
                      <a:pt x="142" y="177"/>
                    </a:lnTo>
                    <a:lnTo>
                      <a:pt x="214" y="214"/>
                    </a:lnTo>
                    <a:lnTo>
                      <a:pt x="250" y="237"/>
                    </a:lnTo>
                    <a:lnTo>
                      <a:pt x="239" y="260"/>
                    </a:lnTo>
                  </a:path>
                </a:pathLst>
              </a:custGeom>
              <a:grpFill/>
              <a:ln w="1270">
                <a:solidFill>
                  <a:srgbClr val="CFCFCF"/>
                </a:solidFill>
                <a:round/>
                <a:headEnd/>
                <a:tailEnd/>
              </a:ln>
            </p:spPr>
            <p:txBody>
              <a:bodyPr/>
              <a:lstStyle/>
              <a:p>
                <a:endParaRPr lang="en-US" dirty="0">
                  <a:solidFill>
                    <a:prstClr val="black"/>
                  </a:solidFill>
                  <a:latin typeface="Arial"/>
                </a:endParaRPr>
              </a:p>
            </p:txBody>
          </p:sp>
          <p:sp>
            <p:nvSpPr>
              <p:cNvPr id="1958" name="Freeform 46"/>
              <p:cNvSpPr>
                <a:spLocks noChangeAspect="1"/>
              </p:cNvSpPr>
              <p:nvPr/>
            </p:nvSpPr>
            <p:spPr bwMode="auto">
              <a:xfrm>
                <a:off x="3281" y="1679"/>
                <a:ext cx="463" cy="249"/>
              </a:xfrm>
              <a:custGeom>
                <a:avLst/>
                <a:gdLst>
                  <a:gd name="T0" fmla="*/ 220 w 928"/>
                  <a:gd name="T1" fmla="*/ 65 h 498"/>
                  <a:gd name="T2" fmla="*/ 214 w 928"/>
                  <a:gd name="T3" fmla="*/ 77 h 498"/>
                  <a:gd name="T4" fmla="*/ 199 w 928"/>
                  <a:gd name="T5" fmla="*/ 92 h 498"/>
                  <a:gd name="T6" fmla="*/ 190 w 928"/>
                  <a:gd name="T7" fmla="*/ 95 h 498"/>
                  <a:gd name="T8" fmla="*/ 190 w 928"/>
                  <a:gd name="T9" fmla="*/ 113 h 498"/>
                  <a:gd name="T10" fmla="*/ 160 w 928"/>
                  <a:gd name="T11" fmla="*/ 110 h 498"/>
                  <a:gd name="T12" fmla="*/ 151 w 928"/>
                  <a:gd name="T13" fmla="*/ 110 h 498"/>
                  <a:gd name="T14" fmla="*/ 139 w 928"/>
                  <a:gd name="T15" fmla="*/ 110 h 498"/>
                  <a:gd name="T16" fmla="*/ 125 w 928"/>
                  <a:gd name="T17" fmla="*/ 125 h 498"/>
                  <a:gd name="T18" fmla="*/ 116 w 928"/>
                  <a:gd name="T19" fmla="*/ 122 h 498"/>
                  <a:gd name="T20" fmla="*/ 113 w 928"/>
                  <a:gd name="T21" fmla="*/ 119 h 498"/>
                  <a:gd name="T22" fmla="*/ 104 w 928"/>
                  <a:gd name="T23" fmla="*/ 104 h 498"/>
                  <a:gd name="T24" fmla="*/ 74 w 928"/>
                  <a:gd name="T25" fmla="*/ 92 h 498"/>
                  <a:gd name="T26" fmla="*/ 53 w 928"/>
                  <a:gd name="T27" fmla="*/ 92 h 498"/>
                  <a:gd name="T28" fmla="*/ 50 w 928"/>
                  <a:gd name="T29" fmla="*/ 122 h 498"/>
                  <a:gd name="T30" fmla="*/ 32 w 928"/>
                  <a:gd name="T31" fmla="*/ 119 h 498"/>
                  <a:gd name="T32" fmla="*/ 29 w 928"/>
                  <a:gd name="T33" fmla="*/ 110 h 498"/>
                  <a:gd name="T34" fmla="*/ 20 w 928"/>
                  <a:gd name="T35" fmla="*/ 101 h 498"/>
                  <a:gd name="T36" fmla="*/ 26 w 928"/>
                  <a:gd name="T37" fmla="*/ 95 h 498"/>
                  <a:gd name="T38" fmla="*/ 44 w 928"/>
                  <a:gd name="T39" fmla="*/ 92 h 498"/>
                  <a:gd name="T40" fmla="*/ 32 w 928"/>
                  <a:gd name="T41" fmla="*/ 77 h 498"/>
                  <a:gd name="T42" fmla="*/ 15 w 928"/>
                  <a:gd name="T43" fmla="*/ 80 h 498"/>
                  <a:gd name="T44" fmla="*/ 15 w 928"/>
                  <a:gd name="T45" fmla="*/ 77 h 498"/>
                  <a:gd name="T46" fmla="*/ 3 w 928"/>
                  <a:gd name="T47" fmla="*/ 71 h 498"/>
                  <a:gd name="T48" fmla="*/ 3 w 928"/>
                  <a:gd name="T49" fmla="*/ 45 h 498"/>
                  <a:gd name="T50" fmla="*/ 15 w 928"/>
                  <a:gd name="T51" fmla="*/ 54 h 498"/>
                  <a:gd name="T52" fmla="*/ 20 w 928"/>
                  <a:gd name="T53" fmla="*/ 33 h 498"/>
                  <a:gd name="T54" fmla="*/ 32 w 928"/>
                  <a:gd name="T55" fmla="*/ 33 h 498"/>
                  <a:gd name="T56" fmla="*/ 50 w 928"/>
                  <a:gd name="T57" fmla="*/ 45 h 498"/>
                  <a:gd name="T58" fmla="*/ 65 w 928"/>
                  <a:gd name="T59" fmla="*/ 42 h 498"/>
                  <a:gd name="T60" fmla="*/ 83 w 928"/>
                  <a:gd name="T61" fmla="*/ 45 h 498"/>
                  <a:gd name="T62" fmla="*/ 74 w 928"/>
                  <a:gd name="T63" fmla="*/ 33 h 498"/>
                  <a:gd name="T64" fmla="*/ 80 w 928"/>
                  <a:gd name="T65" fmla="*/ 27 h 498"/>
                  <a:gd name="T66" fmla="*/ 83 w 928"/>
                  <a:gd name="T67" fmla="*/ 12 h 498"/>
                  <a:gd name="T68" fmla="*/ 121 w 928"/>
                  <a:gd name="T69" fmla="*/ 6 h 498"/>
                  <a:gd name="T70" fmla="*/ 125 w 928"/>
                  <a:gd name="T71" fmla="*/ 0 h 498"/>
                  <a:gd name="T72" fmla="*/ 139 w 928"/>
                  <a:gd name="T73" fmla="*/ 9 h 498"/>
                  <a:gd name="T74" fmla="*/ 142 w 928"/>
                  <a:gd name="T75" fmla="*/ 12 h 498"/>
                  <a:gd name="T76" fmla="*/ 151 w 928"/>
                  <a:gd name="T77" fmla="*/ 21 h 498"/>
                  <a:gd name="T78" fmla="*/ 163 w 928"/>
                  <a:gd name="T79" fmla="*/ 12 h 498"/>
                  <a:gd name="T80" fmla="*/ 175 w 928"/>
                  <a:gd name="T81" fmla="*/ 21 h 498"/>
                  <a:gd name="T82" fmla="*/ 193 w 928"/>
                  <a:gd name="T83" fmla="*/ 39 h 498"/>
                  <a:gd name="T84" fmla="*/ 208 w 928"/>
                  <a:gd name="T85" fmla="*/ 42 h 498"/>
                  <a:gd name="T86" fmla="*/ 226 w 928"/>
                  <a:gd name="T87" fmla="*/ 57 h 498"/>
                  <a:gd name="T88" fmla="*/ 231 w 928"/>
                  <a:gd name="T89" fmla="*/ 59 h 498"/>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928"/>
                  <a:gd name="T136" fmla="*/ 0 h 498"/>
                  <a:gd name="T137" fmla="*/ 928 w 928"/>
                  <a:gd name="T138" fmla="*/ 498 h 498"/>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928" h="498">
                    <a:moveTo>
                      <a:pt x="905" y="248"/>
                    </a:moveTo>
                    <a:lnTo>
                      <a:pt x="882" y="259"/>
                    </a:lnTo>
                    <a:lnTo>
                      <a:pt x="868" y="307"/>
                    </a:lnTo>
                    <a:lnTo>
                      <a:pt x="857" y="307"/>
                    </a:lnTo>
                    <a:lnTo>
                      <a:pt x="809" y="307"/>
                    </a:lnTo>
                    <a:lnTo>
                      <a:pt x="797" y="367"/>
                    </a:lnTo>
                    <a:lnTo>
                      <a:pt x="762" y="367"/>
                    </a:lnTo>
                    <a:lnTo>
                      <a:pt x="762" y="379"/>
                    </a:lnTo>
                    <a:lnTo>
                      <a:pt x="774" y="438"/>
                    </a:lnTo>
                    <a:lnTo>
                      <a:pt x="762" y="450"/>
                    </a:lnTo>
                    <a:lnTo>
                      <a:pt x="726" y="438"/>
                    </a:lnTo>
                    <a:lnTo>
                      <a:pt x="643" y="438"/>
                    </a:lnTo>
                    <a:lnTo>
                      <a:pt x="618" y="427"/>
                    </a:lnTo>
                    <a:lnTo>
                      <a:pt x="607" y="438"/>
                    </a:lnTo>
                    <a:lnTo>
                      <a:pt x="607" y="450"/>
                    </a:lnTo>
                    <a:lnTo>
                      <a:pt x="558" y="438"/>
                    </a:lnTo>
                    <a:lnTo>
                      <a:pt x="547" y="450"/>
                    </a:lnTo>
                    <a:lnTo>
                      <a:pt x="501" y="498"/>
                    </a:lnTo>
                    <a:lnTo>
                      <a:pt x="487" y="486"/>
                    </a:lnTo>
                    <a:lnTo>
                      <a:pt x="464" y="486"/>
                    </a:lnTo>
                    <a:lnTo>
                      <a:pt x="464" y="473"/>
                    </a:lnTo>
                    <a:lnTo>
                      <a:pt x="453" y="473"/>
                    </a:lnTo>
                    <a:lnTo>
                      <a:pt x="453" y="438"/>
                    </a:lnTo>
                    <a:lnTo>
                      <a:pt x="416" y="415"/>
                    </a:lnTo>
                    <a:lnTo>
                      <a:pt x="345" y="415"/>
                    </a:lnTo>
                    <a:lnTo>
                      <a:pt x="297" y="367"/>
                    </a:lnTo>
                    <a:lnTo>
                      <a:pt x="274" y="355"/>
                    </a:lnTo>
                    <a:lnTo>
                      <a:pt x="214" y="367"/>
                    </a:lnTo>
                    <a:lnTo>
                      <a:pt x="214" y="486"/>
                    </a:lnTo>
                    <a:lnTo>
                      <a:pt x="202" y="486"/>
                    </a:lnTo>
                    <a:lnTo>
                      <a:pt x="177" y="450"/>
                    </a:lnTo>
                    <a:lnTo>
                      <a:pt x="131" y="473"/>
                    </a:lnTo>
                    <a:lnTo>
                      <a:pt x="131" y="438"/>
                    </a:lnTo>
                    <a:lnTo>
                      <a:pt x="118" y="438"/>
                    </a:lnTo>
                    <a:lnTo>
                      <a:pt x="106" y="402"/>
                    </a:lnTo>
                    <a:lnTo>
                      <a:pt x="83" y="402"/>
                    </a:lnTo>
                    <a:lnTo>
                      <a:pt x="118" y="402"/>
                    </a:lnTo>
                    <a:lnTo>
                      <a:pt x="106" y="379"/>
                    </a:lnTo>
                    <a:lnTo>
                      <a:pt x="118" y="367"/>
                    </a:lnTo>
                    <a:lnTo>
                      <a:pt x="177" y="367"/>
                    </a:lnTo>
                    <a:lnTo>
                      <a:pt x="154" y="319"/>
                    </a:lnTo>
                    <a:lnTo>
                      <a:pt x="131" y="307"/>
                    </a:lnTo>
                    <a:lnTo>
                      <a:pt x="106" y="296"/>
                    </a:lnTo>
                    <a:lnTo>
                      <a:pt x="60" y="319"/>
                    </a:lnTo>
                    <a:lnTo>
                      <a:pt x="47" y="319"/>
                    </a:lnTo>
                    <a:lnTo>
                      <a:pt x="60" y="307"/>
                    </a:lnTo>
                    <a:lnTo>
                      <a:pt x="47" y="284"/>
                    </a:lnTo>
                    <a:lnTo>
                      <a:pt x="12" y="284"/>
                    </a:lnTo>
                    <a:lnTo>
                      <a:pt x="0" y="248"/>
                    </a:lnTo>
                    <a:lnTo>
                      <a:pt x="12" y="177"/>
                    </a:lnTo>
                    <a:lnTo>
                      <a:pt x="47" y="213"/>
                    </a:lnTo>
                    <a:lnTo>
                      <a:pt x="60" y="213"/>
                    </a:lnTo>
                    <a:lnTo>
                      <a:pt x="47" y="177"/>
                    </a:lnTo>
                    <a:lnTo>
                      <a:pt x="83" y="129"/>
                    </a:lnTo>
                    <a:lnTo>
                      <a:pt x="118" y="154"/>
                    </a:lnTo>
                    <a:lnTo>
                      <a:pt x="131" y="129"/>
                    </a:lnTo>
                    <a:lnTo>
                      <a:pt x="154" y="154"/>
                    </a:lnTo>
                    <a:lnTo>
                      <a:pt x="202" y="177"/>
                    </a:lnTo>
                    <a:lnTo>
                      <a:pt x="226" y="165"/>
                    </a:lnTo>
                    <a:lnTo>
                      <a:pt x="262" y="165"/>
                    </a:lnTo>
                    <a:lnTo>
                      <a:pt x="274" y="177"/>
                    </a:lnTo>
                    <a:lnTo>
                      <a:pt x="333" y="177"/>
                    </a:lnTo>
                    <a:lnTo>
                      <a:pt x="345" y="154"/>
                    </a:lnTo>
                    <a:lnTo>
                      <a:pt x="297" y="129"/>
                    </a:lnTo>
                    <a:lnTo>
                      <a:pt x="333" y="117"/>
                    </a:lnTo>
                    <a:lnTo>
                      <a:pt x="322" y="106"/>
                    </a:lnTo>
                    <a:lnTo>
                      <a:pt x="333" y="94"/>
                    </a:lnTo>
                    <a:lnTo>
                      <a:pt x="333" y="46"/>
                    </a:lnTo>
                    <a:lnTo>
                      <a:pt x="356" y="58"/>
                    </a:lnTo>
                    <a:lnTo>
                      <a:pt x="487" y="23"/>
                    </a:lnTo>
                    <a:lnTo>
                      <a:pt x="487" y="0"/>
                    </a:lnTo>
                    <a:lnTo>
                      <a:pt x="501" y="0"/>
                    </a:lnTo>
                    <a:lnTo>
                      <a:pt x="547" y="0"/>
                    </a:lnTo>
                    <a:lnTo>
                      <a:pt x="558" y="34"/>
                    </a:lnTo>
                    <a:lnTo>
                      <a:pt x="558" y="46"/>
                    </a:lnTo>
                    <a:lnTo>
                      <a:pt x="572" y="46"/>
                    </a:lnTo>
                    <a:lnTo>
                      <a:pt x="607" y="58"/>
                    </a:lnTo>
                    <a:lnTo>
                      <a:pt x="607" y="83"/>
                    </a:lnTo>
                    <a:lnTo>
                      <a:pt x="632" y="83"/>
                    </a:lnTo>
                    <a:lnTo>
                      <a:pt x="655" y="46"/>
                    </a:lnTo>
                    <a:lnTo>
                      <a:pt x="691" y="34"/>
                    </a:lnTo>
                    <a:lnTo>
                      <a:pt x="703" y="83"/>
                    </a:lnTo>
                    <a:lnTo>
                      <a:pt x="762" y="177"/>
                    </a:lnTo>
                    <a:lnTo>
                      <a:pt x="774" y="154"/>
                    </a:lnTo>
                    <a:lnTo>
                      <a:pt x="786" y="177"/>
                    </a:lnTo>
                    <a:lnTo>
                      <a:pt x="834" y="165"/>
                    </a:lnTo>
                    <a:lnTo>
                      <a:pt x="868" y="213"/>
                    </a:lnTo>
                    <a:lnTo>
                      <a:pt x="905" y="225"/>
                    </a:lnTo>
                    <a:lnTo>
                      <a:pt x="905" y="213"/>
                    </a:lnTo>
                    <a:lnTo>
                      <a:pt x="928" y="236"/>
                    </a:lnTo>
                    <a:lnTo>
                      <a:pt x="905" y="248"/>
                    </a:lnTo>
                    <a:close/>
                  </a:path>
                </a:pathLst>
              </a:custGeom>
              <a:grpFill/>
              <a:ln w="1270">
                <a:solidFill>
                  <a:srgbClr val="CFCFCF"/>
                </a:solidFill>
                <a:round/>
                <a:headEnd/>
                <a:tailEnd/>
              </a:ln>
            </p:spPr>
            <p:txBody>
              <a:bodyPr/>
              <a:lstStyle/>
              <a:p>
                <a:endParaRPr lang="en-US" dirty="0">
                  <a:solidFill>
                    <a:prstClr val="black"/>
                  </a:solidFill>
                  <a:latin typeface="Arial"/>
                </a:endParaRPr>
              </a:p>
            </p:txBody>
          </p:sp>
          <p:sp>
            <p:nvSpPr>
              <p:cNvPr id="1959" name="Freeform 47"/>
              <p:cNvSpPr>
                <a:spLocks noChangeAspect="1"/>
              </p:cNvSpPr>
              <p:nvPr/>
            </p:nvSpPr>
            <p:spPr bwMode="auto">
              <a:xfrm>
                <a:off x="3281" y="1679"/>
                <a:ext cx="463" cy="249"/>
              </a:xfrm>
              <a:custGeom>
                <a:avLst/>
                <a:gdLst>
                  <a:gd name="T0" fmla="*/ 220 w 928"/>
                  <a:gd name="T1" fmla="*/ 65 h 498"/>
                  <a:gd name="T2" fmla="*/ 214 w 928"/>
                  <a:gd name="T3" fmla="*/ 77 h 498"/>
                  <a:gd name="T4" fmla="*/ 199 w 928"/>
                  <a:gd name="T5" fmla="*/ 92 h 498"/>
                  <a:gd name="T6" fmla="*/ 190 w 928"/>
                  <a:gd name="T7" fmla="*/ 95 h 498"/>
                  <a:gd name="T8" fmla="*/ 190 w 928"/>
                  <a:gd name="T9" fmla="*/ 113 h 498"/>
                  <a:gd name="T10" fmla="*/ 160 w 928"/>
                  <a:gd name="T11" fmla="*/ 110 h 498"/>
                  <a:gd name="T12" fmla="*/ 151 w 928"/>
                  <a:gd name="T13" fmla="*/ 110 h 498"/>
                  <a:gd name="T14" fmla="*/ 139 w 928"/>
                  <a:gd name="T15" fmla="*/ 110 h 498"/>
                  <a:gd name="T16" fmla="*/ 125 w 928"/>
                  <a:gd name="T17" fmla="*/ 125 h 498"/>
                  <a:gd name="T18" fmla="*/ 116 w 928"/>
                  <a:gd name="T19" fmla="*/ 122 h 498"/>
                  <a:gd name="T20" fmla="*/ 113 w 928"/>
                  <a:gd name="T21" fmla="*/ 119 h 498"/>
                  <a:gd name="T22" fmla="*/ 104 w 928"/>
                  <a:gd name="T23" fmla="*/ 104 h 498"/>
                  <a:gd name="T24" fmla="*/ 74 w 928"/>
                  <a:gd name="T25" fmla="*/ 92 h 498"/>
                  <a:gd name="T26" fmla="*/ 53 w 928"/>
                  <a:gd name="T27" fmla="*/ 92 h 498"/>
                  <a:gd name="T28" fmla="*/ 50 w 928"/>
                  <a:gd name="T29" fmla="*/ 122 h 498"/>
                  <a:gd name="T30" fmla="*/ 32 w 928"/>
                  <a:gd name="T31" fmla="*/ 119 h 498"/>
                  <a:gd name="T32" fmla="*/ 29 w 928"/>
                  <a:gd name="T33" fmla="*/ 110 h 498"/>
                  <a:gd name="T34" fmla="*/ 20 w 928"/>
                  <a:gd name="T35" fmla="*/ 101 h 498"/>
                  <a:gd name="T36" fmla="*/ 26 w 928"/>
                  <a:gd name="T37" fmla="*/ 95 h 498"/>
                  <a:gd name="T38" fmla="*/ 44 w 928"/>
                  <a:gd name="T39" fmla="*/ 92 h 498"/>
                  <a:gd name="T40" fmla="*/ 32 w 928"/>
                  <a:gd name="T41" fmla="*/ 77 h 498"/>
                  <a:gd name="T42" fmla="*/ 15 w 928"/>
                  <a:gd name="T43" fmla="*/ 80 h 498"/>
                  <a:gd name="T44" fmla="*/ 15 w 928"/>
                  <a:gd name="T45" fmla="*/ 77 h 498"/>
                  <a:gd name="T46" fmla="*/ 3 w 928"/>
                  <a:gd name="T47" fmla="*/ 71 h 498"/>
                  <a:gd name="T48" fmla="*/ 3 w 928"/>
                  <a:gd name="T49" fmla="*/ 45 h 498"/>
                  <a:gd name="T50" fmla="*/ 15 w 928"/>
                  <a:gd name="T51" fmla="*/ 54 h 498"/>
                  <a:gd name="T52" fmla="*/ 20 w 928"/>
                  <a:gd name="T53" fmla="*/ 33 h 498"/>
                  <a:gd name="T54" fmla="*/ 32 w 928"/>
                  <a:gd name="T55" fmla="*/ 33 h 498"/>
                  <a:gd name="T56" fmla="*/ 50 w 928"/>
                  <a:gd name="T57" fmla="*/ 45 h 498"/>
                  <a:gd name="T58" fmla="*/ 65 w 928"/>
                  <a:gd name="T59" fmla="*/ 42 h 498"/>
                  <a:gd name="T60" fmla="*/ 83 w 928"/>
                  <a:gd name="T61" fmla="*/ 45 h 498"/>
                  <a:gd name="T62" fmla="*/ 74 w 928"/>
                  <a:gd name="T63" fmla="*/ 33 h 498"/>
                  <a:gd name="T64" fmla="*/ 80 w 928"/>
                  <a:gd name="T65" fmla="*/ 27 h 498"/>
                  <a:gd name="T66" fmla="*/ 83 w 928"/>
                  <a:gd name="T67" fmla="*/ 12 h 498"/>
                  <a:gd name="T68" fmla="*/ 121 w 928"/>
                  <a:gd name="T69" fmla="*/ 6 h 498"/>
                  <a:gd name="T70" fmla="*/ 125 w 928"/>
                  <a:gd name="T71" fmla="*/ 0 h 498"/>
                  <a:gd name="T72" fmla="*/ 139 w 928"/>
                  <a:gd name="T73" fmla="*/ 9 h 498"/>
                  <a:gd name="T74" fmla="*/ 142 w 928"/>
                  <a:gd name="T75" fmla="*/ 12 h 498"/>
                  <a:gd name="T76" fmla="*/ 151 w 928"/>
                  <a:gd name="T77" fmla="*/ 21 h 498"/>
                  <a:gd name="T78" fmla="*/ 163 w 928"/>
                  <a:gd name="T79" fmla="*/ 12 h 498"/>
                  <a:gd name="T80" fmla="*/ 175 w 928"/>
                  <a:gd name="T81" fmla="*/ 21 h 498"/>
                  <a:gd name="T82" fmla="*/ 193 w 928"/>
                  <a:gd name="T83" fmla="*/ 39 h 498"/>
                  <a:gd name="T84" fmla="*/ 208 w 928"/>
                  <a:gd name="T85" fmla="*/ 42 h 498"/>
                  <a:gd name="T86" fmla="*/ 226 w 928"/>
                  <a:gd name="T87" fmla="*/ 57 h 498"/>
                  <a:gd name="T88" fmla="*/ 231 w 928"/>
                  <a:gd name="T89" fmla="*/ 59 h 498"/>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928"/>
                  <a:gd name="T136" fmla="*/ 0 h 498"/>
                  <a:gd name="T137" fmla="*/ 928 w 928"/>
                  <a:gd name="T138" fmla="*/ 498 h 498"/>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928" h="498">
                    <a:moveTo>
                      <a:pt x="905" y="248"/>
                    </a:moveTo>
                    <a:lnTo>
                      <a:pt x="882" y="259"/>
                    </a:lnTo>
                    <a:lnTo>
                      <a:pt x="868" y="307"/>
                    </a:lnTo>
                    <a:lnTo>
                      <a:pt x="857" y="307"/>
                    </a:lnTo>
                    <a:lnTo>
                      <a:pt x="809" y="307"/>
                    </a:lnTo>
                    <a:lnTo>
                      <a:pt x="797" y="367"/>
                    </a:lnTo>
                    <a:lnTo>
                      <a:pt x="762" y="367"/>
                    </a:lnTo>
                    <a:lnTo>
                      <a:pt x="762" y="379"/>
                    </a:lnTo>
                    <a:lnTo>
                      <a:pt x="774" y="438"/>
                    </a:lnTo>
                    <a:lnTo>
                      <a:pt x="762" y="450"/>
                    </a:lnTo>
                    <a:lnTo>
                      <a:pt x="726" y="438"/>
                    </a:lnTo>
                    <a:lnTo>
                      <a:pt x="643" y="438"/>
                    </a:lnTo>
                    <a:lnTo>
                      <a:pt x="618" y="427"/>
                    </a:lnTo>
                    <a:lnTo>
                      <a:pt x="607" y="438"/>
                    </a:lnTo>
                    <a:lnTo>
                      <a:pt x="607" y="450"/>
                    </a:lnTo>
                    <a:lnTo>
                      <a:pt x="558" y="438"/>
                    </a:lnTo>
                    <a:lnTo>
                      <a:pt x="547" y="450"/>
                    </a:lnTo>
                    <a:lnTo>
                      <a:pt x="501" y="498"/>
                    </a:lnTo>
                    <a:lnTo>
                      <a:pt x="487" y="486"/>
                    </a:lnTo>
                    <a:lnTo>
                      <a:pt x="464" y="486"/>
                    </a:lnTo>
                    <a:lnTo>
                      <a:pt x="464" y="473"/>
                    </a:lnTo>
                    <a:lnTo>
                      <a:pt x="453" y="473"/>
                    </a:lnTo>
                    <a:lnTo>
                      <a:pt x="453" y="438"/>
                    </a:lnTo>
                    <a:lnTo>
                      <a:pt x="416" y="415"/>
                    </a:lnTo>
                    <a:lnTo>
                      <a:pt x="345" y="415"/>
                    </a:lnTo>
                    <a:lnTo>
                      <a:pt x="297" y="367"/>
                    </a:lnTo>
                    <a:lnTo>
                      <a:pt x="274" y="355"/>
                    </a:lnTo>
                    <a:lnTo>
                      <a:pt x="214" y="367"/>
                    </a:lnTo>
                    <a:lnTo>
                      <a:pt x="214" y="486"/>
                    </a:lnTo>
                    <a:lnTo>
                      <a:pt x="202" y="486"/>
                    </a:lnTo>
                    <a:lnTo>
                      <a:pt x="177" y="450"/>
                    </a:lnTo>
                    <a:lnTo>
                      <a:pt x="131" y="473"/>
                    </a:lnTo>
                    <a:lnTo>
                      <a:pt x="131" y="438"/>
                    </a:lnTo>
                    <a:lnTo>
                      <a:pt x="118" y="438"/>
                    </a:lnTo>
                    <a:lnTo>
                      <a:pt x="106" y="402"/>
                    </a:lnTo>
                    <a:lnTo>
                      <a:pt x="83" y="402"/>
                    </a:lnTo>
                    <a:lnTo>
                      <a:pt x="118" y="402"/>
                    </a:lnTo>
                    <a:lnTo>
                      <a:pt x="106" y="379"/>
                    </a:lnTo>
                    <a:lnTo>
                      <a:pt x="118" y="367"/>
                    </a:lnTo>
                    <a:lnTo>
                      <a:pt x="177" y="367"/>
                    </a:lnTo>
                    <a:lnTo>
                      <a:pt x="154" y="319"/>
                    </a:lnTo>
                    <a:lnTo>
                      <a:pt x="131" y="307"/>
                    </a:lnTo>
                    <a:lnTo>
                      <a:pt x="106" y="296"/>
                    </a:lnTo>
                    <a:lnTo>
                      <a:pt x="60" y="319"/>
                    </a:lnTo>
                    <a:lnTo>
                      <a:pt x="47" y="319"/>
                    </a:lnTo>
                    <a:lnTo>
                      <a:pt x="60" y="307"/>
                    </a:lnTo>
                    <a:lnTo>
                      <a:pt x="47" y="284"/>
                    </a:lnTo>
                    <a:lnTo>
                      <a:pt x="12" y="284"/>
                    </a:lnTo>
                    <a:lnTo>
                      <a:pt x="0" y="248"/>
                    </a:lnTo>
                    <a:lnTo>
                      <a:pt x="12" y="177"/>
                    </a:lnTo>
                    <a:lnTo>
                      <a:pt x="47" y="213"/>
                    </a:lnTo>
                    <a:lnTo>
                      <a:pt x="60" y="213"/>
                    </a:lnTo>
                    <a:lnTo>
                      <a:pt x="47" y="177"/>
                    </a:lnTo>
                    <a:lnTo>
                      <a:pt x="83" y="129"/>
                    </a:lnTo>
                    <a:lnTo>
                      <a:pt x="118" y="154"/>
                    </a:lnTo>
                    <a:lnTo>
                      <a:pt x="131" y="129"/>
                    </a:lnTo>
                    <a:lnTo>
                      <a:pt x="154" y="154"/>
                    </a:lnTo>
                    <a:lnTo>
                      <a:pt x="202" y="177"/>
                    </a:lnTo>
                    <a:lnTo>
                      <a:pt x="226" y="165"/>
                    </a:lnTo>
                    <a:lnTo>
                      <a:pt x="262" y="165"/>
                    </a:lnTo>
                    <a:lnTo>
                      <a:pt x="274" y="177"/>
                    </a:lnTo>
                    <a:lnTo>
                      <a:pt x="333" y="177"/>
                    </a:lnTo>
                    <a:lnTo>
                      <a:pt x="345" y="154"/>
                    </a:lnTo>
                    <a:lnTo>
                      <a:pt x="297" y="129"/>
                    </a:lnTo>
                    <a:lnTo>
                      <a:pt x="333" y="117"/>
                    </a:lnTo>
                    <a:lnTo>
                      <a:pt x="322" y="106"/>
                    </a:lnTo>
                    <a:lnTo>
                      <a:pt x="333" y="94"/>
                    </a:lnTo>
                    <a:lnTo>
                      <a:pt x="333" y="46"/>
                    </a:lnTo>
                    <a:lnTo>
                      <a:pt x="356" y="58"/>
                    </a:lnTo>
                    <a:lnTo>
                      <a:pt x="487" y="23"/>
                    </a:lnTo>
                    <a:lnTo>
                      <a:pt x="487" y="0"/>
                    </a:lnTo>
                    <a:lnTo>
                      <a:pt x="501" y="0"/>
                    </a:lnTo>
                    <a:lnTo>
                      <a:pt x="547" y="0"/>
                    </a:lnTo>
                    <a:lnTo>
                      <a:pt x="558" y="34"/>
                    </a:lnTo>
                    <a:lnTo>
                      <a:pt x="558" y="46"/>
                    </a:lnTo>
                    <a:lnTo>
                      <a:pt x="572" y="46"/>
                    </a:lnTo>
                    <a:lnTo>
                      <a:pt x="607" y="58"/>
                    </a:lnTo>
                    <a:lnTo>
                      <a:pt x="607" y="83"/>
                    </a:lnTo>
                    <a:lnTo>
                      <a:pt x="632" y="83"/>
                    </a:lnTo>
                    <a:lnTo>
                      <a:pt x="655" y="46"/>
                    </a:lnTo>
                    <a:lnTo>
                      <a:pt x="691" y="34"/>
                    </a:lnTo>
                    <a:lnTo>
                      <a:pt x="703" y="83"/>
                    </a:lnTo>
                    <a:lnTo>
                      <a:pt x="762" y="177"/>
                    </a:lnTo>
                    <a:lnTo>
                      <a:pt x="774" y="154"/>
                    </a:lnTo>
                    <a:lnTo>
                      <a:pt x="786" y="177"/>
                    </a:lnTo>
                    <a:lnTo>
                      <a:pt x="834" y="165"/>
                    </a:lnTo>
                    <a:lnTo>
                      <a:pt x="868" y="213"/>
                    </a:lnTo>
                    <a:lnTo>
                      <a:pt x="905" y="225"/>
                    </a:lnTo>
                    <a:lnTo>
                      <a:pt x="905" y="213"/>
                    </a:lnTo>
                    <a:lnTo>
                      <a:pt x="928" y="236"/>
                    </a:lnTo>
                    <a:lnTo>
                      <a:pt x="905" y="248"/>
                    </a:lnTo>
                  </a:path>
                </a:pathLst>
              </a:custGeom>
              <a:grpFill/>
              <a:ln w="1270">
                <a:solidFill>
                  <a:srgbClr val="CFCFCF"/>
                </a:solidFill>
                <a:round/>
                <a:headEnd/>
                <a:tailEnd/>
              </a:ln>
            </p:spPr>
            <p:txBody>
              <a:bodyPr/>
              <a:lstStyle/>
              <a:p>
                <a:endParaRPr lang="en-US" dirty="0">
                  <a:solidFill>
                    <a:prstClr val="black"/>
                  </a:solidFill>
                  <a:latin typeface="Arial"/>
                </a:endParaRPr>
              </a:p>
            </p:txBody>
          </p:sp>
          <p:sp>
            <p:nvSpPr>
              <p:cNvPr id="1960" name="Freeform 48"/>
              <p:cNvSpPr>
                <a:spLocks noChangeAspect="1"/>
              </p:cNvSpPr>
              <p:nvPr/>
            </p:nvSpPr>
            <p:spPr bwMode="auto">
              <a:xfrm>
                <a:off x="3031" y="2059"/>
                <a:ext cx="130" cy="129"/>
              </a:xfrm>
              <a:custGeom>
                <a:avLst/>
                <a:gdLst>
                  <a:gd name="T0" fmla="*/ 65 w 262"/>
                  <a:gd name="T1" fmla="*/ 59 h 260"/>
                  <a:gd name="T2" fmla="*/ 53 w 262"/>
                  <a:gd name="T3" fmla="*/ 64 h 260"/>
                  <a:gd name="T4" fmla="*/ 50 w 262"/>
                  <a:gd name="T5" fmla="*/ 61 h 260"/>
                  <a:gd name="T6" fmla="*/ 3 w 262"/>
                  <a:gd name="T7" fmla="*/ 61 h 260"/>
                  <a:gd name="T8" fmla="*/ 3 w 262"/>
                  <a:gd name="T9" fmla="*/ 20 h 260"/>
                  <a:gd name="T10" fmla="*/ 0 w 262"/>
                  <a:gd name="T11" fmla="*/ 14 h 260"/>
                  <a:gd name="T12" fmla="*/ 3 w 262"/>
                  <a:gd name="T13" fmla="*/ 0 h 260"/>
                  <a:gd name="T14" fmla="*/ 3 w 262"/>
                  <a:gd name="T15" fmla="*/ 5 h 260"/>
                  <a:gd name="T16" fmla="*/ 15 w 262"/>
                  <a:gd name="T17" fmla="*/ 5 h 260"/>
                  <a:gd name="T18" fmla="*/ 23 w 262"/>
                  <a:gd name="T19" fmla="*/ 8 h 260"/>
                  <a:gd name="T20" fmla="*/ 38 w 262"/>
                  <a:gd name="T21" fmla="*/ 5 h 260"/>
                  <a:gd name="T22" fmla="*/ 41 w 262"/>
                  <a:gd name="T23" fmla="*/ 5 h 260"/>
                  <a:gd name="T24" fmla="*/ 41 w 262"/>
                  <a:gd name="T25" fmla="*/ 8 h 260"/>
                  <a:gd name="T26" fmla="*/ 47 w 262"/>
                  <a:gd name="T27" fmla="*/ 5 h 260"/>
                  <a:gd name="T28" fmla="*/ 47 w 262"/>
                  <a:gd name="T29" fmla="*/ 8 h 260"/>
                  <a:gd name="T30" fmla="*/ 53 w 262"/>
                  <a:gd name="T31" fmla="*/ 5 h 260"/>
                  <a:gd name="T32" fmla="*/ 56 w 262"/>
                  <a:gd name="T33" fmla="*/ 17 h 260"/>
                  <a:gd name="T34" fmla="*/ 53 w 262"/>
                  <a:gd name="T35" fmla="*/ 29 h 260"/>
                  <a:gd name="T36" fmla="*/ 50 w 262"/>
                  <a:gd name="T37" fmla="*/ 20 h 260"/>
                  <a:gd name="T38" fmla="*/ 47 w 262"/>
                  <a:gd name="T39" fmla="*/ 11 h 260"/>
                  <a:gd name="T40" fmla="*/ 47 w 262"/>
                  <a:gd name="T41" fmla="*/ 14 h 260"/>
                  <a:gd name="T42" fmla="*/ 47 w 262"/>
                  <a:gd name="T43" fmla="*/ 17 h 260"/>
                  <a:gd name="T44" fmla="*/ 65 w 262"/>
                  <a:gd name="T45" fmla="*/ 59 h 260"/>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262"/>
                  <a:gd name="T70" fmla="*/ 0 h 260"/>
                  <a:gd name="T71" fmla="*/ 262 w 262"/>
                  <a:gd name="T72" fmla="*/ 260 h 260"/>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262" h="260">
                    <a:moveTo>
                      <a:pt x="262" y="237"/>
                    </a:moveTo>
                    <a:lnTo>
                      <a:pt x="214" y="260"/>
                    </a:lnTo>
                    <a:lnTo>
                      <a:pt x="202" y="248"/>
                    </a:lnTo>
                    <a:lnTo>
                      <a:pt x="12" y="248"/>
                    </a:lnTo>
                    <a:lnTo>
                      <a:pt x="12" y="83"/>
                    </a:lnTo>
                    <a:lnTo>
                      <a:pt x="0" y="58"/>
                    </a:lnTo>
                    <a:lnTo>
                      <a:pt x="12" y="0"/>
                    </a:lnTo>
                    <a:lnTo>
                      <a:pt x="12" y="23"/>
                    </a:lnTo>
                    <a:lnTo>
                      <a:pt x="60" y="23"/>
                    </a:lnTo>
                    <a:lnTo>
                      <a:pt x="94" y="35"/>
                    </a:lnTo>
                    <a:lnTo>
                      <a:pt x="154" y="23"/>
                    </a:lnTo>
                    <a:lnTo>
                      <a:pt x="166" y="23"/>
                    </a:lnTo>
                    <a:lnTo>
                      <a:pt x="166" y="35"/>
                    </a:lnTo>
                    <a:lnTo>
                      <a:pt x="191" y="23"/>
                    </a:lnTo>
                    <a:lnTo>
                      <a:pt x="191" y="35"/>
                    </a:lnTo>
                    <a:lnTo>
                      <a:pt x="214" y="23"/>
                    </a:lnTo>
                    <a:lnTo>
                      <a:pt x="225" y="71"/>
                    </a:lnTo>
                    <a:lnTo>
                      <a:pt x="214" y="117"/>
                    </a:lnTo>
                    <a:lnTo>
                      <a:pt x="202" y="83"/>
                    </a:lnTo>
                    <a:lnTo>
                      <a:pt x="191" y="46"/>
                    </a:lnTo>
                    <a:lnTo>
                      <a:pt x="191" y="58"/>
                    </a:lnTo>
                    <a:lnTo>
                      <a:pt x="191" y="71"/>
                    </a:lnTo>
                    <a:lnTo>
                      <a:pt x="262" y="237"/>
                    </a:lnTo>
                    <a:close/>
                  </a:path>
                </a:pathLst>
              </a:custGeom>
              <a:grpFill/>
              <a:ln w="1270">
                <a:solidFill>
                  <a:srgbClr val="CFCFCF"/>
                </a:solidFill>
                <a:round/>
                <a:headEnd/>
                <a:tailEnd/>
              </a:ln>
            </p:spPr>
            <p:txBody>
              <a:bodyPr/>
              <a:lstStyle/>
              <a:p>
                <a:endParaRPr lang="en-US" dirty="0">
                  <a:solidFill>
                    <a:prstClr val="black"/>
                  </a:solidFill>
                  <a:latin typeface="Arial"/>
                </a:endParaRPr>
              </a:p>
            </p:txBody>
          </p:sp>
          <p:sp>
            <p:nvSpPr>
              <p:cNvPr id="1961" name="Freeform 49"/>
              <p:cNvSpPr>
                <a:spLocks noChangeAspect="1"/>
              </p:cNvSpPr>
              <p:nvPr/>
            </p:nvSpPr>
            <p:spPr bwMode="auto">
              <a:xfrm>
                <a:off x="3031" y="2059"/>
                <a:ext cx="130" cy="129"/>
              </a:xfrm>
              <a:custGeom>
                <a:avLst/>
                <a:gdLst>
                  <a:gd name="T0" fmla="*/ 65 w 262"/>
                  <a:gd name="T1" fmla="*/ 59 h 260"/>
                  <a:gd name="T2" fmla="*/ 53 w 262"/>
                  <a:gd name="T3" fmla="*/ 64 h 260"/>
                  <a:gd name="T4" fmla="*/ 50 w 262"/>
                  <a:gd name="T5" fmla="*/ 61 h 260"/>
                  <a:gd name="T6" fmla="*/ 3 w 262"/>
                  <a:gd name="T7" fmla="*/ 61 h 260"/>
                  <a:gd name="T8" fmla="*/ 3 w 262"/>
                  <a:gd name="T9" fmla="*/ 20 h 260"/>
                  <a:gd name="T10" fmla="*/ 0 w 262"/>
                  <a:gd name="T11" fmla="*/ 14 h 260"/>
                  <a:gd name="T12" fmla="*/ 3 w 262"/>
                  <a:gd name="T13" fmla="*/ 0 h 260"/>
                  <a:gd name="T14" fmla="*/ 3 w 262"/>
                  <a:gd name="T15" fmla="*/ 5 h 260"/>
                  <a:gd name="T16" fmla="*/ 15 w 262"/>
                  <a:gd name="T17" fmla="*/ 5 h 260"/>
                  <a:gd name="T18" fmla="*/ 23 w 262"/>
                  <a:gd name="T19" fmla="*/ 8 h 260"/>
                  <a:gd name="T20" fmla="*/ 38 w 262"/>
                  <a:gd name="T21" fmla="*/ 5 h 260"/>
                  <a:gd name="T22" fmla="*/ 41 w 262"/>
                  <a:gd name="T23" fmla="*/ 5 h 260"/>
                  <a:gd name="T24" fmla="*/ 41 w 262"/>
                  <a:gd name="T25" fmla="*/ 8 h 260"/>
                  <a:gd name="T26" fmla="*/ 47 w 262"/>
                  <a:gd name="T27" fmla="*/ 5 h 260"/>
                  <a:gd name="T28" fmla="*/ 47 w 262"/>
                  <a:gd name="T29" fmla="*/ 8 h 260"/>
                  <a:gd name="T30" fmla="*/ 53 w 262"/>
                  <a:gd name="T31" fmla="*/ 5 h 260"/>
                  <a:gd name="T32" fmla="*/ 56 w 262"/>
                  <a:gd name="T33" fmla="*/ 17 h 260"/>
                  <a:gd name="T34" fmla="*/ 53 w 262"/>
                  <a:gd name="T35" fmla="*/ 29 h 260"/>
                  <a:gd name="T36" fmla="*/ 50 w 262"/>
                  <a:gd name="T37" fmla="*/ 20 h 260"/>
                  <a:gd name="T38" fmla="*/ 47 w 262"/>
                  <a:gd name="T39" fmla="*/ 11 h 260"/>
                  <a:gd name="T40" fmla="*/ 47 w 262"/>
                  <a:gd name="T41" fmla="*/ 14 h 260"/>
                  <a:gd name="T42" fmla="*/ 47 w 262"/>
                  <a:gd name="T43" fmla="*/ 17 h 260"/>
                  <a:gd name="T44" fmla="*/ 65 w 262"/>
                  <a:gd name="T45" fmla="*/ 59 h 260"/>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262"/>
                  <a:gd name="T70" fmla="*/ 0 h 260"/>
                  <a:gd name="T71" fmla="*/ 262 w 262"/>
                  <a:gd name="T72" fmla="*/ 260 h 260"/>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262" h="260">
                    <a:moveTo>
                      <a:pt x="262" y="237"/>
                    </a:moveTo>
                    <a:lnTo>
                      <a:pt x="214" y="260"/>
                    </a:lnTo>
                    <a:lnTo>
                      <a:pt x="202" y="248"/>
                    </a:lnTo>
                    <a:lnTo>
                      <a:pt x="12" y="248"/>
                    </a:lnTo>
                    <a:lnTo>
                      <a:pt x="12" y="83"/>
                    </a:lnTo>
                    <a:lnTo>
                      <a:pt x="0" y="58"/>
                    </a:lnTo>
                    <a:lnTo>
                      <a:pt x="12" y="0"/>
                    </a:lnTo>
                    <a:lnTo>
                      <a:pt x="12" y="23"/>
                    </a:lnTo>
                    <a:lnTo>
                      <a:pt x="60" y="23"/>
                    </a:lnTo>
                    <a:lnTo>
                      <a:pt x="94" y="35"/>
                    </a:lnTo>
                    <a:lnTo>
                      <a:pt x="154" y="23"/>
                    </a:lnTo>
                    <a:lnTo>
                      <a:pt x="166" y="23"/>
                    </a:lnTo>
                    <a:lnTo>
                      <a:pt x="166" y="35"/>
                    </a:lnTo>
                    <a:lnTo>
                      <a:pt x="191" y="23"/>
                    </a:lnTo>
                    <a:lnTo>
                      <a:pt x="191" y="35"/>
                    </a:lnTo>
                    <a:lnTo>
                      <a:pt x="214" y="23"/>
                    </a:lnTo>
                    <a:lnTo>
                      <a:pt x="225" y="71"/>
                    </a:lnTo>
                    <a:lnTo>
                      <a:pt x="214" y="117"/>
                    </a:lnTo>
                    <a:lnTo>
                      <a:pt x="202" y="83"/>
                    </a:lnTo>
                    <a:lnTo>
                      <a:pt x="191" y="46"/>
                    </a:lnTo>
                    <a:lnTo>
                      <a:pt x="191" y="58"/>
                    </a:lnTo>
                    <a:lnTo>
                      <a:pt x="191" y="71"/>
                    </a:lnTo>
                    <a:lnTo>
                      <a:pt x="262" y="237"/>
                    </a:lnTo>
                  </a:path>
                </a:pathLst>
              </a:custGeom>
              <a:grpFill/>
              <a:ln w="1270">
                <a:solidFill>
                  <a:srgbClr val="CFCFCF"/>
                </a:solidFill>
                <a:round/>
                <a:headEnd/>
                <a:tailEnd/>
              </a:ln>
            </p:spPr>
            <p:txBody>
              <a:bodyPr/>
              <a:lstStyle/>
              <a:p>
                <a:endParaRPr lang="en-US" dirty="0">
                  <a:solidFill>
                    <a:prstClr val="black"/>
                  </a:solidFill>
                  <a:latin typeface="Arial"/>
                </a:endParaRPr>
              </a:p>
            </p:txBody>
          </p:sp>
          <p:sp>
            <p:nvSpPr>
              <p:cNvPr id="1962" name="Freeform 50"/>
              <p:cNvSpPr>
                <a:spLocks noChangeAspect="1"/>
              </p:cNvSpPr>
              <p:nvPr/>
            </p:nvSpPr>
            <p:spPr bwMode="auto">
              <a:xfrm>
                <a:off x="2863" y="2046"/>
                <a:ext cx="173" cy="172"/>
              </a:xfrm>
              <a:custGeom>
                <a:avLst/>
                <a:gdLst>
                  <a:gd name="T0" fmla="*/ 12 w 347"/>
                  <a:gd name="T1" fmla="*/ 62 h 344"/>
                  <a:gd name="T2" fmla="*/ 9 w 347"/>
                  <a:gd name="T3" fmla="*/ 53 h 344"/>
                  <a:gd name="T4" fmla="*/ 6 w 347"/>
                  <a:gd name="T5" fmla="*/ 53 h 344"/>
                  <a:gd name="T6" fmla="*/ 0 w 347"/>
                  <a:gd name="T7" fmla="*/ 44 h 344"/>
                  <a:gd name="T8" fmla="*/ 3 w 347"/>
                  <a:gd name="T9" fmla="*/ 39 h 344"/>
                  <a:gd name="T10" fmla="*/ 3 w 347"/>
                  <a:gd name="T11" fmla="*/ 33 h 344"/>
                  <a:gd name="T12" fmla="*/ 3 w 347"/>
                  <a:gd name="T13" fmla="*/ 24 h 344"/>
                  <a:gd name="T14" fmla="*/ 0 w 347"/>
                  <a:gd name="T15" fmla="*/ 21 h 344"/>
                  <a:gd name="T16" fmla="*/ 0 w 347"/>
                  <a:gd name="T17" fmla="*/ 18 h 344"/>
                  <a:gd name="T18" fmla="*/ 3 w 347"/>
                  <a:gd name="T19" fmla="*/ 15 h 344"/>
                  <a:gd name="T20" fmla="*/ 3 w 347"/>
                  <a:gd name="T21" fmla="*/ 12 h 344"/>
                  <a:gd name="T22" fmla="*/ 9 w 347"/>
                  <a:gd name="T23" fmla="*/ 3 h 344"/>
                  <a:gd name="T24" fmla="*/ 9 w 347"/>
                  <a:gd name="T25" fmla="*/ 0 h 344"/>
                  <a:gd name="T26" fmla="*/ 18 w 347"/>
                  <a:gd name="T27" fmla="*/ 0 h 344"/>
                  <a:gd name="T28" fmla="*/ 27 w 347"/>
                  <a:gd name="T29" fmla="*/ 3 h 344"/>
                  <a:gd name="T30" fmla="*/ 36 w 347"/>
                  <a:gd name="T31" fmla="*/ 3 h 344"/>
                  <a:gd name="T32" fmla="*/ 36 w 347"/>
                  <a:gd name="T33" fmla="*/ 12 h 344"/>
                  <a:gd name="T34" fmla="*/ 56 w 347"/>
                  <a:gd name="T35" fmla="*/ 18 h 344"/>
                  <a:gd name="T36" fmla="*/ 59 w 347"/>
                  <a:gd name="T37" fmla="*/ 15 h 344"/>
                  <a:gd name="T38" fmla="*/ 59 w 347"/>
                  <a:gd name="T39" fmla="*/ 6 h 344"/>
                  <a:gd name="T40" fmla="*/ 68 w 347"/>
                  <a:gd name="T41" fmla="*/ 0 h 344"/>
                  <a:gd name="T42" fmla="*/ 77 w 347"/>
                  <a:gd name="T43" fmla="*/ 3 h 344"/>
                  <a:gd name="T44" fmla="*/ 77 w 347"/>
                  <a:gd name="T45" fmla="*/ 6 h 344"/>
                  <a:gd name="T46" fmla="*/ 86 w 347"/>
                  <a:gd name="T47" fmla="*/ 6 h 344"/>
                  <a:gd name="T48" fmla="*/ 83 w 347"/>
                  <a:gd name="T49" fmla="*/ 21 h 344"/>
                  <a:gd name="T50" fmla="*/ 86 w 347"/>
                  <a:gd name="T51" fmla="*/ 27 h 344"/>
                  <a:gd name="T52" fmla="*/ 86 w 347"/>
                  <a:gd name="T53" fmla="*/ 69 h 344"/>
                  <a:gd name="T54" fmla="*/ 86 w 347"/>
                  <a:gd name="T55" fmla="*/ 81 h 344"/>
                  <a:gd name="T56" fmla="*/ 83 w 347"/>
                  <a:gd name="T57" fmla="*/ 84 h 344"/>
                  <a:gd name="T58" fmla="*/ 80 w 347"/>
                  <a:gd name="T59" fmla="*/ 86 h 344"/>
                  <a:gd name="T60" fmla="*/ 39 w 347"/>
                  <a:gd name="T61" fmla="*/ 62 h 344"/>
                  <a:gd name="T62" fmla="*/ 30 w 347"/>
                  <a:gd name="T63" fmla="*/ 66 h 344"/>
                  <a:gd name="T64" fmla="*/ 27 w 347"/>
                  <a:gd name="T65" fmla="*/ 62 h 344"/>
                  <a:gd name="T66" fmla="*/ 12 w 347"/>
                  <a:gd name="T67" fmla="*/ 62 h 344"/>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347"/>
                  <a:gd name="T103" fmla="*/ 0 h 344"/>
                  <a:gd name="T104" fmla="*/ 347 w 347"/>
                  <a:gd name="T105" fmla="*/ 344 h 344"/>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347" h="344">
                    <a:moveTo>
                      <a:pt x="48" y="250"/>
                    </a:moveTo>
                    <a:lnTo>
                      <a:pt x="37" y="214"/>
                    </a:lnTo>
                    <a:lnTo>
                      <a:pt x="25" y="214"/>
                    </a:lnTo>
                    <a:lnTo>
                      <a:pt x="0" y="179"/>
                    </a:lnTo>
                    <a:lnTo>
                      <a:pt x="14" y="154"/>
                    </a:lnTo>
                    <a:lnTo>
                      <a:pt x="14" y="131"/>
                    </a:lnTo>
                    <a:lnTo>
                      <a:pt x="14" y="96"/>
                    </a:lnTo>
                    <a:lnTo>
                      <a:pt x="0" y="83"/>
                    </a:lnTo>
                    <a:lnTo>
                      <a:pt x="0" y="71"/>
                    </a:lnTo>
                    <a:lnTo>
                      <a:pt x="14" y="60"/>
                    </a:lnTo>
                    <a:lnTo>
                      <a:pt x="14" y="48"/>
                    </a:lnTo>
                    <a:lnTo>
                      <a:pt x="37" y="12"/>
                    </a:lnTo>
                    <a:lnTo>
                      <a:pt x="37" y="0"/>
                    </a:lnTo>
                    <a:lnTo>
                      <a:pt x="72" y="0"/>
                    </a:lnTo>
                    <a:lnTo>
                      <a:pt x="108" y="12"/>
                    </a:lnTo>
                    <a:lnTo>
                      <a:pt x="145" y="12"/>
                    </a:lnTo>
                    <a:lnTo>
                      <a:pt x="145" y="48"/>
                    </a:lnTo>
                    <a:lnTo>
                      <a:pt x="227" y="71"/>
                    </a:lnTo>
                    <a:lnTo>
                      <a:pt x="239" y="60"/>
                    </a:lnTo>
                    <a:lnTo>
                      <a:pt x="239" y="25"/>
                    </a:lnTo>
                    <a:lnTo>
                      <a:pt x="275" y="0"/>
                    </a:lnTo>
                    <a:lnTo>
                      <a:pt x="310" y="12"/>
                    </a:lnTo>
                    <a:lnTo>
                      <a:pt x="310" y="25"/>
                    </a:lnTo>
                    <a:lnTo>
                      <a:pt x="347" y="25"/>
                    </a:lnTo>
                    <a:lnTo>
                      <a:pt x="335" y="83"/>
                    </a:lnTo>
                    <a:lnTo>
                      <a:pt x="347" y="108"/>
                    </a:lnTo>
                    <a:lnTo>
                      <a:pt x="347" y="273"/>
                    </a:lnTo>
                    <a:lnTo>
                      <a:pt x="347" y="321"/>
                    </a:lnTo>
                    <a:lnTo>
                      <a:pt x="335" y="333"/>
                    </a:lnTo>
                    <a:lnTo>
                      <a:pt x="322" y="344"/>
                    </a:lnTo>
                    <a:lnTo>
                      <a:pt x="156" y="250"/>
                    </a:lnTo>
                    <a:lnTo>
                      <a:pt x="120" y="262"/>
                    </a:lnTo>
                    <a:lnTo>
                      <a:pt x="108" y="250"/>
                    </a:lnTo>
                    <a:lnTo>
                      <a:pt x="48" y="250"/>
                    </a:lnTo>
                    <a:close/>
                  </a:path>
                </a:pathLst>
              </a:custGeom>
              <a:grpFill/>
              <a:ln w="1270">
                <a:solidFill>
                  <a:srgbClr val="CFCFCF"/>
                </a:solidFill>
                <a:round/>
                <a:headEnd/>
                <a:tailEnd/>
              </a:ln>
            </p:spPr>
            <p:txBody>
              <a:bodyPr/>
              <a:lstStyle/>
              <a:p>
                <a:endParaRPr lang="en-US" dirty="0">
                  <a:solidFill>
                    <a:prstClr val="black"/>
                  </a:solidFill>
                  <a:latin typeface="Arial"/>
                </a:endParaRPr>
              </a:p>
            </p:txBody>
          </p:sp>
          <p:sp>
            <p:nvSpPr>
              <p:cNvPr id="1963" name="Freeform 51"/>
              <p:cNvSpPr>
                <a:spLocks noChangeAspect="1"/>
              </p:cNvSpPr>
              <p:nvPr/>
            </p:nvSpPr>
            <p:spPr bwMode="auto">
              <a:xfrm>
                <a:off x="2863" y="2046"/>
                <a:ext cx="173" cy="172"/>
              </a:xfrm>
              <a:custGeom>
                <a:avLst/>
                <a:gdLst>
                  <a:gd name="T0" fmla="*/ 12 w 347"/>
                  <a:gd name="T1" fmla="*/ 62 h 344"/>
                  <a:gd name="T2" fmla="*/ 9 w 347"/>
                  <a:gd name="T3" fmla="*/ 53 h 344"/>
                  <a:gd name="T4" fmla="*/ 6 w 347"/>
                  <a:gd name="T5" fmla="*/ 53 h 344"/>
                  <a:gd name="T6" fmla="*/ 0 w 347"/>
                  <a:gd name="T7" fmla="*/ 44 h 344"/>
                  <a:gd name="T8" fmla="*/ 3 w 347"/>
                  <a:gd name="T9" fmla="*/ 39 h 344"/>
                  <a:gd name="T10" fmla="*/ 3 w 347"/>
                  <a:gd name="T11" fmla="*/ 33 h 344"/>
                  <a:gd name="T12" fmla="*/ 3 w 347"/>
                  <a:gd name="T13" fmla="*/ 24 h 344"/>
                  <a:gd name="T14" fmla="*/ 0 w 347"/>
                  <a:gd name="T15" fmla="*/ 21 h 344"/>
                  <a:gd name="T16" fmla="*/ 0 w 347"/>
                  <a:gd name="T17" fmla="*/ 18 h 344"/>
                  <a:gd name="T18" fmla="*/ 3 w 347"/>
                  <a:gd name="T19" fmla="*/ 15 h 344"/>
                  <a:gd name="T20" fmla="*/ 3 w 347"/>
                  <a:gd name="T21" fmla="*/ 12 h 344"/>
                  <a:gd name="T22" fmla="*/ 9 w 347"/>
                  <a:gd name="T23" fmla="*/ 3 h 344"/>
                  <a:gd name="T24" fmla="*/ 9 w 347"/>
                  <a:gd name="T25" fmla="*/ 0 h 344"/>
                  <a:gd name="T26" fmla="*/ 18 w 347"/>
                  <a:gd name="T27" fmla="*/ 0 h 344"/>
                  <a:gd name="T28" fmla="*/ 27 w 347"/>
                  <a:gd name="T29" fmla="*/ 3 h 344"/>
                  <a:gd name="T30" fmla="*/ 36 w 347"/>
                  <a:gd name="T31" fmla="*/ 3 h 344"/>
                  <a:gd name="T32" fmla="*/ 36 w 347"/>
                  <a:gd name="T33" fmla="*/ 12 h 344"/>
                  <a:gd name="T34" fmla="*/ 56 w 347"/>
                  <a:gd name="T35" fmla="*/ 18 h 344"/>
                  <a:gd name="T36" fmla="*/ 59 w 347"/>
                  <a:gd name="T37" fmla="*/ 15 h 344"/>
                  <a:gd name="T38" fmla="*/ 59 w 347"/>
                  <a:gd name="T39" fmla="*/ 6 h 344"/>
                  <a:gd name="T40" fmla="*/ 68 w 347"/>
                  <a:gd name="T41" fmla="*/ 0 h 344"/>
                  <a:gd name="T42" fmla="*/ 77 w 347"/>
                  <a:gd name="T43" fmla="*/ 3 h 344"/>
                  <a:gd name="T44" fmla="*/ 77 w 347"/>
                  <a:gd name="T45" fmla="*/ 6 h 344"/>
                  <a:gd name="T46" fmla="*/ 86 w 347"/>
                  <a:gd name="T47" fmla="*/ 6 h 344"/>
                  <a:gd name="T48" fmla="*/ 83 w 347"/>
                  <a:gd name="T49" fmla="*/ 21 h 344"/>
                  <a:gd name="T50" fmla="*/ 86 w 347"/>
                  <a:gd name="T51" fmla="*/ 27 h 344"/>
                  <a:gd name="T52" fmla="*/ 86 w 347"/>
                  <a:gd name="T53" fmla="*/ 69 h 344"/>
                  <a:gd name="T54" fmla="*/ 86 w 347"/>
                  <a:gd name="T55" fmla="*/ 81 h 344"/>
                  <a:gd name="T56" fmla="*/ 83 w 347"/>
                  <a:gd name="T57" fmla="*/ 84 h 344"/>
                  <a:gd name="T58" fmla="*/ 80 w 347"/>
                  <a:gd name="T59" fmla="*/ 86 h 344"/>
                  <a:gd name="T60" fmla="*/ 39 w 347"/>
                  <a:gd name="T61" fmla="*/ 62 h 344"/>
                  <a:gd name="T62" fmla="*/ 30 w 347"/>
                  <a:gd name="T63" fmla="*/ 66 h 344"/>
                  <a:gd name="T64" fmla="*/ 27 w 347"/>
                  <a:gd name="T65" fmla="*/ 62 h 344"/>
                  <a:gd name="T66" fmla="*/ 12 w 347"/>
                  <a:gd name="T67" fmla="*/ 62 h 344"/>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347"/>
                  <a:gd name="T103" fmla="*/ 0 h 344"/>
                  <a:gd name="T104" fmla="*/ 347 w 347"/>
                  <a:gd name="T105" fmla="*/ 344 h 344"/>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347" h="344">
                    <a:moveTo>
                      <a:pt x="48" y="250"/>
                    </a:moveTo>
                    <a:lnTo>
                      <a:pt x="37" y="214"/>
                    </a:lnTo>
                    <a:lnTo>
                      <a:pt x="25" y="214"/>
                    </a:lnTo>
                    <a:lnTo>
                      <a:pt x="0" y="179"/>
                    </a:lnTo>
                    <a:lnTo>
                      <a:pt x="14" y="154"/>
                    </a:lnTo>
                    <a:lnTo>
                      <a:pt x="14" y="131"/>
                    </a:lnTo>
                    <a:lnTo>
                      <a:pt x="14" y="96"/>
                    </a:lnTo>
                    <a:lnTo>
                      <a:pt x="0" y="83"/>
                    </a:lnTo>
                    <a:lnTo>
                      <a:pt x="0" y="71"/>
                    </a:lnTo>
                    <a:lnTo>
                      <a:pt x="14" y="60"/>
                    </a:lnTo>
                    <a:lnTo>
                      <a:pt x="14" y="48"/>
                    </a:lnTo>
                    <a:lnTo>
                      <a:pt x="37" y="12"/>
                    </a:lnTo>
                    <a:lnTo>
                      <a:pt x="37" y="0"/>
                    </a:lnTo>
                    <a:lnTo>
                      <a:pt x="72" y="0"/>
                    </a:lnTo>
                    <a:lnTo>
                      <a:pt x="108" y="12"/>
                    </a:lnTo>
                    <a:lnTo>
                      <a:pt x="145" y="12"/>
                    </a:lnTo>
                    <a:lnTo>
                      <a:pt x="145" y="48"/>
                    </a:lnTo>
                    <a:lnTo>
                      <a:pt x="227" y="71"/>
                    </a:lnTo>
                    <a:lnTo>
                      <a:pt x="239" y="60"/>
                    </a:lnTo>
                    <a:lnTo>
                      <a:pt x="239" y="25"/>
                    </a:lnTo>
                    <a:lnTo>
                      <a:pt x="275" y="0"/>
                    </a:lnTo>
                    <a:lnTo>
                      <a:pt x="310" y="12"/>
                    </a:lnTo>
                    <a:lnTo>
                      <a:pt x="310" y="25"/>
                    </a:lnTo>
                    <a:lnTo>
                      <a:pt x="347" y="25"/>
                    </a:lnTo>
                    <a:lnTo>
                      <a:pt x="335" y="83"/>
                    </a:lnTo>
                    <a:lnTo>
                      <a:pt x="347" y="108"/>
                    </a:lnTo>
                    <a:lnTo>
                      <a:pt x="347" y="273"/>
                    </a:lnTo>
                    <a:lnTo>
                      <a:pt x="347" y="321"/>
                    </a:lnTo>
                    <a:lnTo>
                      <a:pt x="335" y="333"/>
                    </a:lnTo>
                    <a:lnTo>
                      <a:pt x="322" y="344"/>
                    </a:lnTo>
                    <a:lnTo>
                      <a:pt x="156" y="250"/>
                    </a:lnTo>
                    <a:lnTo>
                      <a:pt x="120" y="262"/>
                    </a:lnTo>
                    <a:lnTo>
                      <a:pt x="108" y="250"/>
                    </a:lnTo>
                    <a:lnTo>
                      <a:pt x="48" y="250"/>
                    </a:lnTo>
                  </a:path>
                </a:pathLst>
              </a:custGeom>
              <a:grpFill/>
              <a:ln w="1270">
                <a:solidFill>
                  <a:srgbClr val="CFCFCF"/>
                </a:solidFill>
                <a:round/>
                <a:headEnd/>
                <a:tailEnd/>
              </a:ln>
            </p:spPr>
            <p:txBody>
              <a:bodyPr/>
              <a:lstStyle/>
              <a:p>
                <a:endParaRPr lang="en-US" dirty="0">
                  <a:solidFill>
                    <a:prstClr val="black"/>
                  </a:solidFill>
                  <a:latin typeface="Arial"/>
                </a:endParaRPr>
              </a:p>
            </p:txBody>
          </p:sp>
          <p:sp>
            <p:nvSpPr>
              <p:cNvPr id="1964" name="Freeform 52"/>
              <p:cNvSpPr>
                <a:spLocks noChangeAspect="1"/>
              </p:cNvSpPr>
              <p:nvPr/>
            </p:nvSpPr>
            <p:spPr bwMode="auto">
              <a:xfrm>
                <a:off x="2661" y="1987"/>
                <a:ext cx="226" cy="231"/>
              </a:xfrm>
              <a:custGeom>
                <a:avLst/>
                <a:gdLst>
                  <a:gd name="T0" fmla="*/ 36 w 452"/>
                  <a:gd name="T1" fmla="*/ 15 h 463"/>
                  <a:gd name="T2" fmla="*/ 39 w 452"/>
                  <a:gd name="T3" fmla="*/ 15 h 463"/>
                  <a:gd name="T4" fmla="*/ 42 w 452"/>
                  <a:gd name="T5" fmla="*/ 32 h 463"/>
                  <a:gd name="T6" fmla="*/ 27 w 452"/>
                  <a:gd name="T7" fmla="*/ 36 h 463"/>
                  <a:gd name="T8" fmla="*/ 27 w 452"/>
                  <a:gd name="T9" fmla="*/ 41 h 463"/>
                  <a:gd name="T10" fmla="*/ 18 w 452"/>
                  <a:gd name="T11" fmla="*/ 47 h 463"/>
                  <a:gd name="T12" fmla="*/ 3 w 452"/>
                  <a:gd name="T13" fmla="*/ 53 h 463"/>
                  <a:gd name="T14" fmla="*/ 0 w 452"/>
                  <a:gd name="T15" fmla="*/ 56 h 463"/>
                  <a:gd name="T16" fmla="*/ 0 w 452"/>
                  <a:gd name="T17" fmla="*/ 65 h 463"/>
                  <a:gd name="T18" fmla="*/ 21 w 452"/>
                  <a:gd name="T19" fmla="*/ 80 h 463"/>
                  <a:gd name="T20" fmla="*/ 54 w 452"/>
                  <a:gd name="T21" fmla="*/ 103 h 463"/>
                  <a:gd name="T22" fmla="*/ 57 w 452"/>
                  <a:gd name="T23" fmla="*/ 110 h 463"/>
                  <a:gd name="T24" fmla="*/ 62 w 452"/>
                  <a:gd name="T25" fmla="*/ 113 h 463"/>
                  <a:gd name="T26" fmla="*/ 69 w 452"/>
                  <a:gd name="T27" fmla="*/ 115 h 463"/>
                  <a:gd name="T28" fmla="*/ 72 w 452"/>
                  <a:gd name="T29" fmla="*/ 115 h 463"/>
                  <a:gd name="T30" fmla="*/ 78 w 452"/>
                  <a:gd name="T31" fmla="*/ 115 h 463"/>
                  <a:gd name="T32" fmla="*/ 113 w 452"/>
                  <a:gd name="T33" fmla="*/ 92 h 463"/>
                  <a:gd name="T34" fmla="*/ 111 w 452"/>
                  <a:gd name="T35" fmla="*/ 83 h 463"/>
                  <a:gd name="T36" fmla="*/ 108 w 452"/>
                  <a:gd name="T37" fmla="*/ 83 h 463"/>
                  <a:gd name="T38" fmla="*/ 101 w 452"/>
                  <a:gd name="T39" fmla="*/ 74 h 463"/>
                  <a:gd name="T40" fmla="*/ 105 w 452"/>
                  <a:gd name="T41" fmla="*/ 68 h 463"/>
                  <a:gd name="T42" fmla="*/ 105 w 452"/>
                  <a:gd name="T43" fmla="*/ 62 h 463"/>
                  <a:gd name="T44" fmla="*/ 105 w 452"/>
                  <a:gd name="T45" fmla="*/ 53 h 463"/>
                  <a:gd name="T46" fmla="*/ 101 w 452"/>
                  <a:gd name="T47" fmla="*/ 50 h 463"/>
                  <a:gd name="T48" fmla="*/ 101 w 452"/>
                  <a:gd name="T49" fmla="*/ 47 h 463"/>
                  <a:gd name="T50" fmla="*/ 101 w 452"/>
                  <a:gd name="T51" fmla="*/ 36 h 463"/>
                  <a:gd name="T52" fmla="*/ 93 w 452"/>
                  <a:gd name="T53" fmla="*/ 32 h 463"/>
                  <a:gd name="T54" fmla="*/ 90 w 452"/>
                  <a:gd name="T55" fmla="*/ 27 h 463"/>
                  <a:gd name="T56" fmla="*/ 96 w 452"/>
                  <a:gd name="T57" fmla="*/ 17 h 463"/>
                  <a:gd name="T58" fmla="*/ 93 w 452"/>
                  <a:gd name="T59" fmla="*/ 3 h 463"/>
                  <a:gd name="T60" fmla="*/ 96 w 452"/>
                  <a:gd name="T61" fmla="*/ 0 h 463"/>
                  <a:gd name="T62" fmla="*/ 93 w 452"/>
                  <a:gd name="T63" fmla="*/ 3 h 463"/>
                  <a:gd name="T64" fmla="*/ 84 w 452"/>
                  <a:gd name="T65" fmla="*/ 0 h 463"/>
                  <a:gd name="T66" fmla="*/ 78 w 452"/>
                  <a:gd name="T67" fmla="*/ 3 h 463"/>
                  <a:gd name="T68" fmla="*/ 72 w 452"/>
                  <a:gd name="T69" fmla="*/ 0 h 463"/>
                  <a:gd name="T70" fmla="*/ 62 w 452"/>
                  <a:gd name="T71" fmla="*/ 3 h 463"/>
                  <a:gd name="T72" fmla="*/ 54 w 452"/>
                  <a:gd name="T73" fmla="*/ 3 h 463"/>
                  <a:gd name="T74" fmla="*/ 36 w 452"/>
                  <a:gd name="T75" fmla="*/ 15 h 463"/>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452"/>
                  <a:gd name="T115" fmla="*/ 0 h 463"/>
                  <a:gd name="T116" fmla="*/ 452 w 452"/>
                  <a:gd name="T117" fmla="*/ 463 h 463"/>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452" h="463">
                    <a:moveTo>
                      <a:pt x="143" y="60"/>
                    </a:moveTo>
                    <a:lnTo>
                      <a:pt x="154" y="60"/>
                    </a:lnTo>
                    <a:lnTo>
                      <a:pt x="168" y="131"/>
                    </a:lnTo>
                    <a:lnTo>
                      <a:pt x="108" y="144"/>
                    </a:lnTo>
                    <a:lnTo>
                      <a:pt x="108" y="167"/>
                    </a:lnTo>
                    <a:lnTo>
                      <a:pt x="71" y="190"/>
                    </a:lnTo>
                    <a:lnTo>
                      <a:pt x="12" y="215"/>
                    </a:lnTo>
                    <a:lnTo>
                      <a:pt x="0" y="227"/>
                    </a:lnTo>
                    <a:lnTo>
                      <a:pt x="0" y="261"/>
                    </a:lnTo>
                    <a:lnTo>
                      <a:pt x="83" y="321"/>
                    </a:lnTo>
                    <a:lnTo>
                      <a:pt x="214" y="415"/>
                    </a:lnTo>
                    <a:lnTo>
                      <a:pt x="225" y="440"/>
                    </a:lnTo>
                    <a:lnTo>
                      <a:pt x="250" y="452"/>
                    </a:lnTo>
                    <a:lnTo>
                      <a:pt x="273" y="463"/>
                    </a:lnTo>
                    <a:lnTo>
                      <a:pt x="285" y="463"/>
                    </a:lnTo>
                    <a:lnTo>
                      <a:pt x="310" y="463"/>
                    </a:lnTo>
                    <a:lnTo>
                      <a:pt x="452" y="369"/>
                    </a:lnTo>
                    <a:lnTo>
                      <a:pt x="441" y="333"/>
                    </a:lnTo>
                    <a:lnTo>
                      <a:pt x="429" y="333"/>
                    </a:lnTo>
                    <a:lnTo>
                      <a:pt x="404" y="298"/>
                    </a:lnTo>
                    <a:lnTo>
                      <a:pt x="418" y="273"/>
                    </a:lnTo>
                    <a:lnTo>
                      <a:pt x="418" y="250"/>
                    </a:lnTo>
                    <a:lnTo>
                      <a:pt x="418" y="215"/>
                    </a:lnTo>
                    <a:lnTo>
                      <a:pt x="404" y="202"/>
                    </a:lnTo>
                    <a:lnTo>
                      <a:pt x="404" y="190"/>
                    </a:lnTo>
                    <a:lnTo>
                      <a:pt x="404" y="144"/>
                    </a:lnTo>
                    <a:lnTo>
                      <a:pt x="370" y="131"/>
                    </a:lnTo>
                    <a:lnTo>
                      <a:pt x="358" y="108"/>
                    </a:lnTo>
                    <a:lnTo>
                      <a:pt x="381" y="71"/>
                    </a:lnTo>
                    <a:lnTo>
                      <a:pt x="370" y="13"/>
                    </a:lnTo>
                    <a:lnTo>
                      <a:pt x="381" y="0"/>
                    </a:lnTo>
                    <a:lnTo>
                      <a:pt x="370" y="13"/>
                    </a:lnTo>
                    <a:lnTo>
                      <a:pt x="333" y="0"/>
                    </a:lnTo>
                    <a:lnTo>
                      <a:pt x="310" y="13"/>
                    </a:lnTo>
                    <a:lnTo>
                      <a:pt x="285" y="0"/>
                    </a:lnTo>
                    <a:lnTo>
                      <a:pt x="250" y="13"/>
                    </a:lnTo>
                    <a:lnTo>
                      <a:pt x="214" y="13"/>
                    </a:lnTo>
                    <a:lnTo>
                      <a:pt x="143" y="60"/>
                    </a:lnTo>
                    <a:close/>
                  </a:path>
                </a:pathLst>
              </a:custGeom>
              <a:grpFill/>
              <a:ln w="1270">
                <a:solidFill>
                  <a:srgbClr val="CFCFCF"/>
                </a:solidFill>
                <a:round/>
                <a:headEnd/>
                <a:tailEnd/>
              </a:ln>
            </p:spPr>
            <p:txBody>
              <a:bodyPr/>
              <a:lstStyle/>
              <a:p>
                <a:endParaRPr lang="en-US" dirty="0">
                  <a:solidFill>
                    <a:prstClr val="black"/>
                  </a:solidFill>
                  <a:latin typeface="Arial"/>
                </a:endParaRPr>
              </a:p>
            </p:txBody>
          </p:sp>
          <p:sp>
            <p:nvSpPr>
              <p:cNvPr id="1965" name="Freeform 53"/>
              <p:cNvSpPr>
                <a:spLocks noChangeAspect="1"/>
              </p:cNvSpPr>
              <p:nvPr/>
            </p:nvSpPr>
            <p:spPr bwMode="auto">
              <a:xfrm>
                <a:off x="2661" y="1987"/>
                <a:ext cx="226" cy="231"/>
              </a:xfrm>
              <a:custGeom>
                <a:avLst/>
                <a:gdLst>
                  <a:gd name="T0" fmla="*/ 36 w 452"/>
                  <a:gd name="T1" fmla="*/ 15 h 463"/>
                  <a:gd name="T2" fmla="*/ 39 w 452"/>
                  <a:gd name="T3" fmla="*/ 15 h 463"/>
                  <a:gd name="T4" fmla="*/ 42 w 452"/>
                  <a:gd name="T5" fmla="*/ 32 h 463"/>
                  <a:gd name="T6" fmla="*/ 27 w 452"/>
                  <a:gd name="T7" fmla="*/ 36 h 463"/>
                  <a:gd name="T8" fmla="*/ 27 w 452"/>
                  <a:gd name="T9" fmla="*/ 41 h 463"/>
                  <a:gd name="T10" fmla="*/ 18 w 452"/>
                  <a:gd name="T11" fmla="*/ 47 h 463"/>
                  <a:gd name="T12" fmla="*/ 3 w 452"/>
                  <a:gd name="T13" fmla="*/ 53 h 463"/>
                  <a:gd name="T14" fmla="*/ 0 w 452"/>
                  <a:gd name="T15" fmla="*/ 56 h 463"/>
                  <a:gd name="T16" fmla="*/ 0 w 452"/>
                  <a:gd name="T17" fmla="*/ 65 h 463"/>
                  <a:gd name="T18" fmla="*/ 21 w 452"/>
                  <a:gd name="T19" fmla="*/ 80 h 463"/>
                  <a:gd name="T20" fmla="*/ 54 w 452"/>
                  <a:gd name="T21" fmla="*/ 103 h 463"/>
                  <a:gd name="T22" fmla="*/ 57 w 452"/>
                  <a:gd name="T23" fmla="*/ 110 h 463"/>
                  <a:gd name="T24" fmla="*/ 62 w 452"/>
                  <a:gd name="T25" fmla="*/ 113 h 463"/>
                  <a:gd name="T26" fmla="*/ 69 w 452"/>
                  <a:gd name="T27" fmla="*/ 115 h 463"/>
                  <a:gd name="T28" fmla="*/ 72 w 452"/>
                  <a:gd name="T29" fmla="*/ 115 h 463"/>
                  <a:gd name="T30" fmla="*/ 78 w 452"/>
                  <a:gd name="T31" fmla="*/ 115 h 463"/>
                  <a:gd name="T32" fmla="*/ 113 w 452"/>
                  <a:gd name="T33" fmla="*/ 92 h 463"/>
                  <a:gd name="T34" fmla="*/ 111 w 452"/>
                  <a:gd name="T35" fmla="*/ 83 h 463"/>
                  <a:gd name="T36" fmla="*/ 108 w 452"/>
                  <a:gd name="T37" fmla="*/ 83 h 463"/>
                  <a:gd name="T38" fmla="*/ 101 w 452"/>
                  <a:gd name="T39" fmla="*/ 74 h 463"/>
                  <a:gd name="T40" fmla="*/ 105 w 452"/>
                  <a:gd name="T41" fmla="*/ 68 h 463"/>
                  <a:gd name="T42" fmla="*/ 105 w 452"/>
                  <a:gd name="T43" fmla="*/ 62 h 463"/>
                  <a:gd name="T44" fmla="*/ 105 w 452"/>
                  <a:gd name="T45" fmla="*/ 53 h 463"/>
                  <a:gd name="T46" fmla="*/ 101 w 452"/>
                  <a:gd name="T47" fmla="*/ 50 h 463"/>
                  <a:gd name="T48" fmla="*/ 101 w 452"/>
                  <a:gd name="T49" fmla="*/ 47 h 463"/>
                  <a:gd name="T50" fmla="*/ 101 w 452"/>
                  <a:gd name="T51" fmla="*/ 36 h 463"/>
                  <a:gd name="T52" fmla="*/ 93 w 452"/>
                  <a:gd name="T53" fmla="*/ 32 h 463"/>
                  <a:gd name="T54" fmla="*/ 90 w 452"/>
                  <a:gd name="T55" fmla="*/ 27 h 463"/>
                  <a:gd name="T56" fmla="*/ 96 w 452"/>
                  <a:gd name="T57" fmla="*/ 17 h 463"/>
                  <a:gd name="T58" fmla="*/ 93 w 452"/>
                  <a:gd name="T59" fmla="*/ 3 h 463"/>
                  <a:gd name="T60" fmla="*/ 96 w 452"/>
                  <a:gd name="T61" fmla="*/ 0 h 463"/>
                  <a:gd name="T62" fmla="*/ 93 w 452"/>
                  <a:gd name="T63" fmla="*/ 3 h 463"/>
                  <a:gd name="T64" fmla="*/ 84 w 452"/>
                  <a:gd name="T65" fmla="*/ 0 h 463"/>
                  <a:gd name="T66" fmla="*/ 78 w 452"/>
                  <a:gd name="T67" fmla="*/ 3 h 463"/>
                  <a:gd name="T68" fmla="*/ 72 w 452"/>
                  <a:gd name="T69" fmla="*/ 0 h 463"/>
                  <a:gd name="T70" fmla="*/ 62 w 452"/>
                  <a:gd name="T71" fmla="*/ 3 h 463"/>
                  <a:gd name="T72" fmla="*/ 54 w 452"/>
                  <a:gd name="T73" fmla="*/ 3 h 463"/>
                  <a:gd name="T74" fmla="*/ 36 w 452"/>
                  <a:gd name="T75" fmla="*/ 15 h 463"/>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452"/>
                  <a:gd name="T115" fmla="*/ 0 h 463"/>
                  <a:gd name="T116" fmla="*/ 452 w 452"/>
                  <a:gd name="T117" fmla="*/ 463 h 463"/>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452" h="463">
                    <a:moveTo>
                      <a:pt x="143" y="60"/>
                    </a:moveTo>
                    <a:lnTo>
                      <a:pt x="154" y="60"/>
                    </a:lnTo>
                    <a:lnTo>
                      <a:pt x="168" y="131"/>
                    </a:lnTo>
                    <a:lnTo>
                      <a:pt x="108" y="144"/>
                    </a:lnTo>
                    <a:lnTo>
                      <a:pt x="108" y="167"/>
                    </a:lnTo>
                    <a:lnTo>
                      <a:pt x="71" y="190"/>
                    </a:lnTo>
                    <a:lnTo>
                      <a:pt x="12" y="215"/>
                    </a:lnTo>
                    <a:lnTo>
                      <a:pt x="0" y="227"/>
                    </a:lnTo>
                    <a:lnTo>
                      <a:pt x="0" y="261"/>
                    </a:lnTo>
                    <a:lnTo>
                      <a:pt x="83" y="321"/>
                    </a:lnTo>
                    <a:lnTo>
                      <a:pt x="214" y="415"/>
                    </a:lnTo>
                    <a:lnTo>
                      <a:pt x="225" y="440"/>
                    </a:lnTo>
                    <a:lnTo>
                      <a:pt x="250" y="452"/>
                    </a:lnTo>
                    <a:lnTo>
                      <a:pt x="273" y="463"/>
                    </a:lnTo>
                    <a:lnTo>
                      <a:pt x="285" y="463"/>
                    </a:lnTo>
                    <a:lnTo>
                      <a:pt x="310" y="463"/>
                    </a:lnTo>
                    <a:lnTo>
                      <a:pt x="452" y="369"/>
                    </a:lnTo>
                    <a:lnTo>
                      <a:pt x="441" y="333"/>
                    </a:lnTo>
                    <a:lnTo>
                      <a:pt x="429" y="333"/>
                    </a:lnTo>
                    <a:lnTo>
                      <a:pt x="404" y="298"/>
                    </a:lnTo>
                    <a:lnTo>
                      <a:pt x="418" y="273"/>
                    </a:lnTo>
                    <a:lnTo>
                      <a:pt x="418" y="250"/>
                    </a:lnTo>
                    <a:lnTo>
                      <a:pt x="418" y="215"/>
                    </a:lnTo>
                    <a:lnTo>
                      <a:pt x="404" y="202"/>
                    </a:lnTo>
                    <a:lnTo>
                      <a:pt x="404" y="190"/>
                    </a:lnTo>
                    <a:lnTo>
                      <a:pt x="404" y="144"/>
                    </a:lnTo>
                    <a:lnTo>
                      <a:pt x="370" y="131"/>
                    </a:lnTo>
                    <a:lnTo>
                      <a:pt x="358" y="108"/>
                    </a:lnTo>
                    <a:lnTo>
                      <a:pt x="381" y="71"/>
                    </a:lnTo>
                    <a:lnTo>
                      <a:pt x="370" y="13"/>
                    </a:lnTo>
                    <a:lnTo>
                      <a:pt x="381" y="0"/>
                    </a:lnTo>
                    <a:lnTo>
                      <a:pt x="370" y="13"/>
                    </a:lnTo>
                    <a:lnTo>
                      <a:pt x="333" y="0"/>
                    </a:lnTo>
                    <a:lnTo>
                      <a:pt x="310" y="13"/>
                    </a:lnTo>
                    <a:lnTo>
                      <a:pt x="285" y="0"/>
                    </a:lnTo>
                    <a:lnTo>
                      <a:pt x="250" y="13"/>
                    </a:lnTo>
                    <a:lnTo>
                      <a:pt x="214" y="13"/>
                    </a:lnTo>
                    <a:lnTo>
                      <a:pt x="143" y="60"/>
                    </a:lnTo>
                  </a:path>
                </a:pathLst>
              </a:custGeom>
              <a:grpFill/>
              <a:ln w="1270">
                <a:solidFill>
                  <a:srgbClr val="CFCFCF"/>
                </a:solidFill>
                <a:round/>
                <a:headEnd/>
                <a:tailEnd/>
              </a:ln>
            </p:spPr>
            <p:txBody>
              <a:bodyPr/>
              <a:lstStyle/>
              <a:p>
                <a:endParaRPr lang="en-US" dirty="0">
                  <a:solidFill>
                    <a:prstClr val="black"/>
                  </a:solidFill>
                  <a:latin typeface="Arial"/>
                </a:endParaRPr>
              </a:p>
            </p:txBody>
          </p:sp>
          <p:sp>
            <p:nvSpPr>
              <p:cNvPr id="1966" name="Freeform 54"/>
              <p:cNvSpPr>
                <a:spLocks noChangeAspect="1"/>
              </p:cNvSpPr>
              <p:nvPr/>
            </p:nvSpPr>
            <p:spPr bwMode="auto">
              <a:xfrm>
                <a:off x="2620" y="2147"/>
                <a:ext cx="184" cy="184"/>
              </a:xfrm>
              <a:custGeom>
                <a:avLst/>
                <a:gdLst>
                  <a:gd name="T0" fmla="*/ 42 w 368"/>
                  <a:gd name="T1" fmla="*/ 0 h 367"/>
                  <a:gd name="T2" fmla="*/ 75 w 368"/>
                  <a:gd name="T3" fmla="*/ 24 h 367"/>
                  <a:gd name="T4" fmla="*/ 77 w 368"/>
                  <a:gd name="T5" fmla="*/ 30 h 367"/>
                  <a:gd name="T6" fmla="*/ 84 w 368"/>
                  <a:gd name="T7" fmla="*/ 33 h 367"/>
                  <a:gd name="T8" fmla="*/ 89 w 368"/>
                  <a:gd name="T9" fmla="*/ 36 h 367"/>
                  <a:gd name="T10" fmla="*/ 92 w 368"/>
                  <a:gd name="T11" fmla="*/ 36 h 367"/>
                  <a:gd name="T12" fmla="*/ 92 w 368"/>
                  <a:gd name="T13" fmla="*/ 54 h 367"/>
                  <a:gd name="T14" fmla="*/ 89 w 368"/>
                  <a:gd name="T15" fmla="*/ 60 h 367"/>
                  <a:gd name="T16" fmla="*/ 72 w 368"/>
                  <a:gd name="T17" fmla="*/ 63 h 367"/>
                  <a:gd name="T18" fmla="*/ 62 w 368"/>
                  <a:gd name="T19" fmla="*/ 63 h 367"/>
                  <a:gd name="T20" fmla="*/ 56 w 368"/>
                  <a:gd name="T21" fmla="*/ 69 h 367"/>
                  <a:gd name="T22" fmla="*/ 47 w 368"/>
                  <a:gd name="T23" fmla="*/ 72 h 367"/>
                  <a:gd name="T24" fmla="*/ 42 w 368"/>
                  <a:gd name="T25" fmla="*/ 84 h 367"/>
                  <a:gd name="T26" fmla="*/ 39 w 368"/>
                  <a:gd name="T27" fmla="*/ 89 h 367"/>
                  <a:gd name="T28" fmla="*/ 36 w 368"/>
                  <a:gd name="T29" fmla="*/ 92 h 367"/>
                  <a:gd name="T30" fmla="*/ 29 w 368"/>
                  <a:gd name="T31" fmla="*/ 89 h 367"/>
                  <a:gd name="T32" fmla="*/ 26 w 368"/>
                  <a:gd name="T33" fmla="*/ 92 h 367"/>
                  <a:gd name="T34" fmla="*/ 23 w 368"/>
                  <a:gd name="T35" fmla="*/ 92 h 367"/>
                  <a:gd name="T36" fmla="*/ 18 w 368"/>
                  <a:gd name="T37" fmla="*/ 78 h 367"/>
                  <a:gd name="T38" fmla="*/ 9 w 368"/>
                  <a:gd name="T39" fmla="*/ 81 h 367"/>
                  <a:gd name="T40" fmla="*/ 3 w 368"/>
                  <a:gd name="T41" fmla="*/ 81 h 367"/>
                  <a:gd name="T42" fmla="*/ 6 w 368"/>
                  <a:gd name="T43" fmla="*/ 78 h 367"/>
                  <a:gd name="T44" fmla="*/ 0 w 368"/>
                  <a:gd name="T45" fmla="*/ 63 h 367"/>
                  <a:gd name="T46" fmla="*/ 6 w 368"/>
                  <a:gd name="T47" fmla="*/ 60 h 367"/>
                  <a:gd name="T48" fmla="*/ 9 w 368"/>
                  <a:gd name="T49" fmla="*/ 63 h 367"/>
                  <a:gd name="T50" fmla="*/ 12 w 368"/>
                  <a:gd name="T51" fmla="*/ 60 h 367"/>
                  <a:gd name="T52" fmla="*/ 39 w 368"/>
                  <a:gd name="T53" fmla="*/ 60 h 367"/>
                  <a:gd name="T54" fmla="*/ 29 w 368"/>
                  <a:gd name="T55" fmla="*/ 0 h 367"/>
                  <a:gd name="T56" fmla="*/ 42 w 368"/>
                  <a:gd name="T57" fmla="*/ 0 h 367"/>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368"/>
                  <a:gd name="T88" fmla="*/ 0 h 367"/>
                  <a:gd name="T89" fmla="*/ 368 w 368"/>
                  <a:gd name="T90" fmla="*/ 367 h 367"/>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368" h="367">
                    <a:moveTo>
                      <a:pt x="166" y="0"/>
                    </a:moveTo>
                    <a:lnTo>
                      <a:pt x="297" y="94"/>
                    </a:lnTo>
                    <a:lnTo>
                      <a:pt x="308" y="119"/>
                    </a:lnTo>
                    <a:lnTo>
                      <a:pt x="333" y="131"/>
                    </a:lnTo>
                    <a:lnTo>
                      <a:pt x="356" y="142"/>
                    </a:lnTo>
                    <a:lnTo>
                      <a:pt x="368" y="142"/>
                    </a:lnTo>
                    <a:lnTo>
                      <a:pt x="368" y="213"/>
                    </a:lnTo>
                    <a:lnTo>
                      <a:pt x="356" y="237"/>
                    </a:lnTo>
                    <a:lnTo>
                      <a:pt x="285" y="250"/>
                    </a:lnTo>
                    <a:lnTo>
                      <a:pt x="251" y="250"/>
                    </a:lnTo>
                    <a:lnTo>
                      <a:pt x="226" y="273"/>
                    </a:lnTo>
                    <a:lnTo>
                      <a:pt x="191" y="285"/>
                    </a:lnTo>
                    <a:lnTo>
                      <a:pt x="166" y="333"/>
                    </a:lnTo>
                    <a:lnTo>
                      <a:pt x="154" y="356"/>
                    </a:lnTo>
                    <a:lnTo>
                      <a:pt x="143" y="367"/>
                    </a:lnTo>
                    <a:lnTo>
                      <a:pt x="118" y="356"/>
                    </a:lnTo>
                    <a:lnTo>
                      <a:pt x="106" y="367"/>
                    </a:lnTo>
                    <a:lnTo>
                      <a:pt x="95" y="367"/>
                    </a:lnTo>
                    <a:lnTo>
                      <a:pt x="72" y="310"/>
                    </a:lnTo>
                    <a:lnTo>
                      <a:pt x="35" y="321"/>
                    </a:lnTo>
                    <a:lnTo>
                      <a:pt x="12" y="321"/>
                    </a:lnTo>
                    <a:lnTo>
                      <a:pt x="24" y="310"/>
                    </a:lnTo>
                    <a:lnTo>
                      <a:pt x="0" y="250"/>
                    </a:lnTo>
                    <a:lnTo>
                      <a:pt x="24" y="237"/>
                    </a:lnTo>
                    <a:lnTo>
                      <a:pt x="35" y="250"/>
                    </a:lnTo>
                    <a:lnTo>
                      <a:pt x="47" y="237"/>
                    </a:lnTo>
                    <a:lnTo>
                      <a:pt x="154" y="237"/>
                    </a:lnTo>
                    <a:lnTo>
                      <a:pt x="118" y="0"/>
                    </a:lnTo>
                    <a:lnTo>
                      <a:pt x="166" y="0"/>
                    </a:lnTo>
                    <a:close/>
                  </a:path>
                </a:pathLst>
              </a:custGeom>
              <a:grpFill/>
              <a:ln w="1270">
                <a:solidFill>
                  <a:srgbClr val="CFCFCF"/>
                </a:solidFill>
                <a:round/>
                <a:headEnd/>
                <a:tailEnd/>
              </a:ln>
            </p:spPr>
            <p:txBody>
              <a:bodyPr/>
              <a:lstStyle/>
              <a:p>
                <a:endParaRPr lang="en-US" dirty="0">
                  <a:solidFill>
                    <a:prstClr val="black"/>
                  </a:solidFill>
                  <a:latin typeface="Arial"/>
                </a:endParaRPr>
              </a:p>
            </p:txBody>
          </p:sp>
          <p:sp>
            <p:nvSpPr>
              <p:cNvPr id="1967" name="Freeform 55"/>
              <p:cNvSpPr>
                <a:spLocks noChangeAspect="1"/>
              </p:cNvSpPr>
              <p:nvPr/>
            </p:nvSpPr>
            <p:spPr bwMode="auto">
              <a:xfrm>
                <a:off x="2620" y="2147"/>
                <a:ext cx="184" cy="184"/>
              </a:xfrm>
              <a:custGeom>
                <a:avLst/>
                <a:gdLst>
                  <a:gd name="T0" fmla="*/ 42 w 368"/>
                  <a:gd name="T1" fmla="*/ 0 h 367"/>
                  <a:gd name="T2" fmla="*/ 75 w 368"/>
                  <a:gd name="T3" fmla="*/ 24 h 367"/>
                  <a:gd name="T4" fmla="*/ 77 w 368"/>
                  <a:gd name="T5" fmla="*/ 30 h 367"/>
                  <a:gd name="T6" fmla="*/ 84 w 368"/>
                  <a:gd name="T7" fmla="*/ 33 h 367"/>
                  <a:gd name="T8" fmla="*/ 89 w 368"/>
                  <a:gd name="T9" fmla="*/ 36 h 367"/>
                  <a:gd name="T10" fmla="*/ 92 w 368"/>
                  <a:gd name="T11" fmla="*/ 36 h 367"/>
                  <a:gd name="T12" fmla="*/ 92 w 368"/>
                  <a:gd name="T13" fmla="*/ 54 h 367"/>
                  <a:gd name="T14" fmla="*/ 89 w 368"/>
                  <a:gd name="T15" fmla="*/ 60 h 367"/>
                  <a:gd name="T16" fmla="*/ 72 w 368"/>
                  <a:gd name="T17" fmla="*/ 63 h 367"/>
                  <a:gd name="T18" fmla="*/ 62 w 368"/>
                  <a:gd name="T19" fmla="*/ 63 h 367"/>
                  <a:gd name="T20" fmla="*/ 56 w 368"/>
                  <a:gd name="T21" fmla="*/ 69 h 367"/>
                  <a:gd name="T22" fmla="*/ 47 w 368"/>
                  <a:gd name="T23" fmla="*/ 72 h 367"/>
                  <a:gd name="T24" fmla="*/ 42 w 368"/>
                  <a:gd name="T25" fmla="*/ 84 h 367"/>
                  <a:gd name="T26" fmla="*/ 39 w 368"/>
                  <a:gd name="T27" fmla="*/ 89 h 367"/>
                  <a:gd name="T28" fmla="*/ 36 w 368"/>
                  <a:gd name="T29" fmla="*/ 92 h 367"/>
                  <a:gd name="T30" fmla="*/ 29 w 368"/>
                  <a:gd name="T31" fmla="*/ 89 h 367"/>
                  <a:gd name="T32" fmla="*/ 26 w 368"/>
                  <a:gd name="T33" fmla="*/ 92 h 367"/>
                  <a:gd name="T34" fmla="*/ 23 w 368"/>
                  <a:gd name="T35" fmla="*/ 92 h 367"/>
                  <a:gd name="T36" fmla="*/ 18 w 368"/>
                  <a:gd name="T37" fmla="*/ 78 h 367"/>
                  <a:gd name="T38" fmla="*/ 9 w 368"/>
                  <a:gd name="T39" fmla="*/ 81 h 367"/>
                  <a:gd name="T40" fmla="*/ 3 w 368"/>
                  <a:gd name="T41" fmla="*/ 81 h 367"/>
                  <a:gd name="T42" fmla="*/ 6 w 368"/>
                  <a:gd name="T43" fmla="*/ 78 h 367"/>
                  <a:gd name="T44" fmla="*/ 0 w 368"/>
                  <a:gd name="T45" fmla="*/ 63 h 367"/>
                  <a:gd name="T46" fmla="*/ 6 w 368"/>
                  <a:gd name="T47" fmla="*/ 60 h 367"/>
                  <a:gd name="T48" fmla="*/ 9 w 368"/>
                  <a:gd name="T49" fmla="*/ 63 h 367"/>
                  <a:gd name="T50" fmla="*/ 12 w 368"/>
                  <a:gd name="T51" fmla="*/ 60 h 367"/>
                  <a:gd name="T52" fmla="*/ 39 w 368"/>
                  <a:gd name="T53" fmla="*/ 60 h 367"/>
                  <a:gd name="T54" fmla="*/ 29 w 368"/>
                  <a:gd name="T55" fmla="*/ 0 h 367"/>
                  <a:gd name="T56" fmla="*/ 42 w 368"/>
                  <a:gd name="T57" fmla="*/ 0 h 367"/>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368"/>
                  <a:gd name="T88" fmla="*/ 0 h 367"/>
                  <a:gd name="T89" fmla="*/ 368 w 368"/>
                  <a:gd name="T90" fmla="*/ 367 h 367"/>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368" h="367">
                    <a:moveTo>
                      <a:pt x="166" y="0"/>
                    </a:moveTo>
                    <a:lnTo>
                      <a:pt x="297" y="94"/>
                    </a:lnTo>
                    <a:lnTo>
                      <a:pt x="308" y="119"/>
                    </a:lnTo>
                    <a:lnTo>
                      <a:pt x="333" y="131"/>
                    </a:lnTo>
                    <a:lnTo>
                      <a:pt x="356" y="142"/>
                    </a:lnTo>
                    <a:lnTo>
                      <a:pt x="368" y="142"/>
                    </a:lnTo>
                    <a:lnTo>
                      <a:pt x="368" y="213"/>
                    </a:lnTo>
                    <a:lnTo>
                      <a:pt x="356" y="237"/>
                    </a:lnTo>
                    <a:lnTo>
                      <a:pt x="285" y="250"/>
                    </a:lnTo>
                    <a:lnTo>
                      <a:pt x="251" y="250"/>
                    </a:lnTo>
                    <a:lnTo>
                      <a:pt x="226" y="273"/>
                    </a:lnTo>
                    <a:lnTo>
                      <a:pt x="191" y="285"/>
                    </a:lnTo>
                    <a:lnTo>
                      <a:pt x="166" y="333"/>
                    </a:lnTo>
                    <a:lnTo>
                      <a:pt x="154" y="356"/>
                    </a:lnTo>
                    <a:lnTo>
                      <a:pt x="143" y="367"/>
                    </a:lnTo>
                    <a:lnTo>
                      <a:pt x="118" y="356"/>
                    </a:lnTo>
                    <a:lnTo>
                      <a:pt x="106" y="367"/>
                    </a:lnTo>
                    <a:lnTo>
                      <a:pt x="95" y="367"/>
                    </a:lnTo>
                    <a:lnTo>
                      <a:pt x="72" y="310"/>
                    </a:lnTo>
                    <a:lnTo>
                      <a:pt x="35" y="321"/>
                    </a:lnTo>
                    <a:lnTo>
                      <a:pt x="12" y="321"/>
                    </a:lnTo>
                    <a:lnTo>
                      <a:pt x="24" y="310"/>
                    </a:lnTo>
                    <a:lnTo>
                      <a:pt x="0" y="250"/>
                    </a:lnTo>
                    <a:lnTo>
                      <a:pt x="24" y="237"/>
                    </a:lnTo>
                    <a:lnTo>
                      <a:pt x="35" y="250"/>
                    </a:lnTo>
                    <a:lnTo>
                      <a:pt x="47" y="237"/>
                    </a:lnTo>
                    <a:lnTo>
                      <a:pt x="154" y="237"/>
                    </a:lnTo>
                    <a:lnTo>
                      <a:pt x="118" y="0"/>
                    </a:lnTo>
                    <a:lnTo>
                      <a:pt x="166" y="0"/>
                    </a:lnTo>
                  </a:path>
                </a:pathLst>
              </a:custGeom>
              <a:grpFill/>
              <a:ln w="1270">
                <a:solidFill>
                  <a:srgbClr val="CFCFCF"/>
                </a:solidFill>
                <a:round/>
                <a:headEnd/>
                <a:tailEnd/>
              </a:ln>
            </p:spPr>
            <p:txBody>
              <a:bodyPr/>
              <a:lstStyle/>
              <a:p>
                <a:endParaRPr lang="en-US" dirty="0">
                  <a:solidFill>
                    <a:prstClr val="black"/>
                  </a:solidFill>
                  <a:latin typeface="Arial"/>
                </a:endParaRPr>
              </a:p>
            </p:txBody>
          </p:sp>
          <p:sp>
            <p:nvSpPr>
              <p:cNvPr id="1968" name="Freeform 56"/>
              <p:cNvSpPr>
                <a:spLocks noChangeAspect="1"/>
              </p:cNvSpPr>
              <p:nvPr/>
            </p:nvSpPr>
            <p:spPr bwMode="auto">
              <a:xfrm>
                <a:off x="2661" y="2325"/>
                <a:ext cx="71" cy="71"/>
              </a:xfrm>
              <a:custGeom>
                <a:avLst/>
                <a:gdLst>
                  <a:gd name="T0" fmla="*/ 32 w 143"/>
                  <a:gd name="T1" fmla="*/ 29 h 142"/>
                  <a:gd name="T2" fmla="*/ 32 w 143"/>
                  <a:gd name="T3" fmla="*/ 20 h 142"/>
                  <a:gd name="T4" fmla="*/ 35 w 143"/>
                  <a:gd name="T5" fmla="*/ 12 h 142"/>
                  <a:gd name="T6" fmla="*/ 32 w 143"/>
                  <a:gd name="T7" fmla="*/ 6 h 142"/>
                  <a:gd name="T8" fmla="*/ 27 w 143"/>
                  <a:gd name="T9" fmla="*/ 2 h 142"/>
                  <a:gd name="T10" fmla="*/ 20 w 143"/>
                  <a:gd name="T11" fmla="*/ 2 h 142"/>
                  <a:gd name="T12" fmla="*/ 17 w 143"/>
                  <a:gd name="T13" fmla="*/ 0 h 142"/>
                  <a:gd name="T14" fmla="*/ 15 w 143"/>
                  <a:gd name="T15" fmla="*/ 2 h 142"/>
                  <a:gd name="T16" fmla="*/ 8 w 143"/>
                  <a:gd name="T17" fmla="*/ 0 h 142"/>
                  <a:gd name="T18" fmla="*/ 5 w 143"/>
                  <a:gd name="T19" fmla="*/ 2 h 142"/>
                  <a:gd name="T20" fmla="*/ 3 w 143"/>
                  <a:gd name="T21" fmla="*/ 2 h 142"/>
                  <a:gd name="T22" fmla="*/ 3 w 143"/>
                  <a:gd name="T23" fmla="*/ 6 h 142"/>
                  <a:gd name="T24" fmla="*/ 3 w 143"/>
                  <a:gd name="T25" fmla="*/ 9 h 142"/>
                  <a:gd name="T26" fmla="*/ 3 w 143"/>
                  <a:gd name="T27" fmla="*/ 12 h 142"/>
                  <a:gd name="T28" fmla="*/ 3 w 143"/>
                  <a:gd name="T29" fmla="*/ 18 h 142"/>
                  <a:gd name="T30" fmla="*/ 0 w 143"/>
                  <a:gd name="T31" fmla="*/ 18 h 142"/>
                  <a:gd name="T32" fmla="*/ 0 w 143"/>
                  <a:gd name="T33" fmla="*/ 24 h 142"/>
                  <a:gd name="T34" fmla="*/ 5 w 143"/>
                  <a:gd name="T35" fmla="*/ 26 h 142"/>
                  <a:gd name="T36" fmla="*/ 5 w 143"/>
                  <a:gd name="T37" fmla="*/ 36 h 142"/>
                  <a:gd name="T38" fmla="*/ 15 w 143"/>
                  <a:gd name="T39" fmla="*/ 29 h 142"/>
                  <a:gd name="T40" fmla="*/ 23 w 143"/>
                  <a:gd name="T41" fmla="*/ 29 h 142"/>
                  <a:gd name="T42" fmla="*/ 32 w 143"/>
                  <a:gd name="T43" fmla="*/ 29 h 142"/>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143"/>
                  <a:gd name="T67" fmla="*/ 0 h 142"/>
                  <a:gd name="T68" fmla="*/ 143 w 143"/>
                  <a:gd name="T69" fmla="*/ 142 h 142"/>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143" h="142">
                    <a:moveTo>
                      <a:pt x="131" y="119"/>
                    </a:moveTo>
                    <a:lnTo>
                      <a:pt x="131" y="82"/>
                    </a:lnTo>
                    <a:lnTo>
                      <a:pt x="143" y="48"/>
                    </a:lnTo>
                    <a:lnTo>
                      <a:pt x="131" y="25"/>
                    </a:lnTo>
                    <a:lnTo>
                      <a:pt x="108" y="11"/>
                    </a:lnTo>
                    <a:lnTo>
                      <a:pt x="83" y="11"/>
                    </a:lnTo>
                    <a:lnTo>
                      <a:pt x="71" y="0"/>
                    </a:lnTo>
                    <a:lnTo>
                      <a:pt x="60" y="11"/>
                    </a:lnTo>
                    <a:lnTo>
                      <a:pt x="35" y="0"/>
                    </a:lnTo>
                    <a:lnTo>
                      <a:pt x="23" y="11"/>
                    </a:lnTo>
                    <a:lnTo>
                      <a:pt x="12" y="11"/>
                    </a:lnTo>
                    <a:lnTo>
                      <a:pt x="12" y="25"/>
                    </a:lnTo>
                    <a:lnTo>
                      <a:pt x="12" y="36"/>
                    </a:lnTo>
                    <a:lnTo>
                      <a:pt x="12" y="48"/>
                    </a:lnTo>
                    <a:lnTo>
                      <a:pt x="12" y="71"/>
                    </a:lnTo>
                    <a:lnTo>
                      <a:pt x="0" y="71"/>
                    </a:lnTo>
                    <a:lnTo>
                      <a:pt x="0" y="96"/>
                    </a:lnTo>
                    <a:lnTo>
                      <a:pt x="23" y="107"/>
                    </a:lnTo>
                    <a:lnTo>
                      <a:pt x="23" y="142"/>
                    </a:lnTo>
                    <a:lnTo>
                      <a:pt x="60" y="119"/>
                    </a:lnTo>
                    <a:lnTo>
                      <a:pt x="95" y="119"/>
                    </a:lnTo>
                    <a:lnTo>
                      <a:pt x="131" y="119"/>
                    </a:lnTo>
                    <a:close/>
                  </a:path>
                </a:pathLst>
              </a:custGeom>
              <a:grpFill/>
              <a:ln w="1270">
                <a:solidFill>
                  <a:srgbClr val="CFCFCF"/>
                </a:solidFill>
                <a:round/>
                <a:headEnd/>
                <a:tailEnd/>
              </a:ln>
            </p:spPr>
            <p:txBody>
              <a:bodyPr/>
              <a:lstStyle/>
              <a:p>
                <a:endParaRPr lang="en-US" dirty="0">
                  <a:solidFill>
                    <a:prstClr val="black"/>
                  </a:solidFill>
                  <a:latin typeface="Arial"/>
                </a:endParaRPr>
              </a:p>
            </p:txBody>
          </p:sp>
          <p:sp>
            <p:nvSpPr>
              <p:cNvPr id="1969" name="Freeform 57"/>
              <p:cNvSpPr>
                <a:spLocks noChangeAspect="1"/>
              </p:cNvSpPr>
              <p:nvPr/>
            </p:nvSpPr>
            <p:spPr bwMode="auto">
              <a:xfrm>
                <a:off x="2661" y="2325"/>
                <a:ext cx="71" cy="71"/>
              </a:xfrm>
              <a:custGeom>
                <a:avLst/>
                <a:gdLst>
                  <a:gd name="T0" fmla="*/ 32 w 143"/>
                  <a:gd name="T1" fmla="*/ 29 h 142"/>
                  <a:gd name="T2" fmla="*/ 32 w 143"/>
                  <a:gd name="T3" fmla="*/ 20 h 142"/>
                  <a:gd name="T4" fmla="*/ 35 w 143"/>
                  <a:gd name="T5" fmla="*/ 12 h 142"/>
                  <a:gd name="T6" fmla="*/ 32 w 143"/>
                  <a:gd name="T7" fmla="*/ 6 h 142"/>
                  <a:gd name="T8" fmla="*/ 27 w 143"/>
                  <a:gd name="T9" fmla="*/ 2 h 142"/>
                  <a:gd name="T10" fmla="*/ 20 w 143"/>
                  <a:gd name="T11" fmla="*/ 2 h 142"/>
                  <a:gd name="T12" fmla="*/ 17 w 143"/>
                  <a:gd name="T13" fmla="*/ 0 h 142"/>
                  <a:gd name="T14" fmla="*/ 15 w 143"/>
                  <a:gd name="T15" fmla="*/ 2 h 142"/>
                  <a:gd name="T16" fmla="*/ 8 w 143"/>
                  <a:gd name="T17" fmla="*/ 0 h 142"/>
                  <a:gd name="T18" fmla="*/ 5 w 143"/>
                  <a:gd name="T19" fmla="*/ 2 h 142"/>
                  <a:gd name="T20" fmla="*/ 3 w 143"/>
                  <a:gd name="T21" fmla="*/ 2 h 142"/>
                  <a:gd name="T22" fmla="*/ 3 w 143"/>
                  <a:gd name="T23" fmla="*/ 6 h 142"/>
                  <a:gd name="T24" fmla="*/ 3 w 143"/>
                  <a:gd name="T25" fmla="*/ 9 h 142"/>
                  <a:gd name="T26" fmla="*/ 3 w 143"/>
                  <a:gd name="T27" fmla="*/ 12 h 142"/>
                  <a:gd name="T28" fmla="*/ 3 w 143"/>
                  <a:gd name="T29" fmla="*/ 18 h 142"/>
                  <a:gd name="T30" fmla="*/ 0 w 143"/>
                  <a:gd name="T31" fmla="*/ 18 h 142"/>
                  <a:gd name="T32" fmla="*/ 0 w 143"/>
                  <a:gd name="T33" fmla="*/ 24 h 142"/>
                  <a:gd name="T34" fmla="*/ 5 w 143"/>
                  <a:gd name="T35" fmla="*/ 26 h 142"/>
                  <a:gd name="T36" fmla="*/ 5 w 143"/>
                  <a:gd name="T37" fmla="*/ 36 h 142"/>
                  <a:gd name="T38" fmla="*/ 15 w 143"/>
                  <a:gd name="T39" fmla="*/ 29 h 142"/>
                  <a:gd name="T40" fmla="*/ 23 w 143"/>
                  <a:gd name="T41" fmla="*/ 29 h 142"/>
                  <a:gd name="T42" fmla="*/ 32 w 143"/>
                  <a:gd name="T43" fmla="*/ 29 h 142"/>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143"/>
                  <a:gd name="T67" fmla="*/ 0 h 142"/>
                  <a:gd name="T68" fmla="*/ 143 w 143"/>
                  <a:gd name="T69" fmla="*/ 142 h 142"/>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143" h="142">
                    <a:moveTo>
                      <a:pt x="131" y="119"/>
                    </a:moveTo>
                    <a:lnTo>
                      <a:pt x="131" y="82"/>
                    </a:lnTo>
                    <a:lnTo>
                      <a:pt x="143" y="48"/>
                    </a:lnTo>
                    <a:lnTo>
                      <a:pt x="131" y="25"/>
                    </a:lnTo>
                    <a:lnTo>
                      <a:pt x="108" y="11"/>
                    </a:lnTo>
                    <a:lnTo>
                      <a:pt x="83" y="11"/>
                    </a:lnTo>
                    <a:lnTo>
                      <a:pt x="71" y="0"/>
                    </a:lnTo>
                    <a:lnTo>
                      <a:pt x="60" y="11"/>
                    </a:lnTo>
                    <a:lnTo>
                      <a:pt x="35" y="0"/>
                    </a:lnTo>
                    <a:lnTo>
                      <a:pt x="23" y="11"/>
                    </a:lnTo>
                    <a:lnTo>
                      <a:pt x="12" y="11"/>
                    </a:lnTo>
                    <a:lnTo>
                      <a:pt x="12" y="25"/>
                    </a:lnTo>
                    <a:lnTo>
                      <a:pt x="12" y="36"/>
                    </a:lnTo>
                    <a:lnTo>
                      <a:pt x="12" y="48"/>
                    </a:lnTo>
                    <a:lnTo>
                      <a:pt x="12" y="71"/>
                    </a:lnTo>
                    <a:lnTo>
                      <a:pt x="0" y="71"/>
                    </a:lnTo>
                    <a:lnTo>
                      <a:pt x="0" y="96"/>
                    </a:lnTo>
                    <a:lnTo>
                      <a:pt x="23" y="107"/>
                    </a:lnTo>
                    <a:lnTo>
                      <a:pt x="23" y="142"/>
                    </a:lnTo>
                    <a:lnTo>
                      <a:pt x="60" y="119"/>
                    </a:lnTo>
                    <a:lnTo>
                      <a:pt x="95" y="119"/>
                    </a:lnTo>
                    <a:lnTo>
                      <a:pt x="131" y="119"/>
                    </a:lnTo>
                  </a:path>
                </a:pathLst>
              </a:custGeom>
              <a:grpFill/>
              <a:ln w="1270">
                <a:solidFill>
                  <a:srgbClr val="CFCFCF"/>
                </a:solidFill>
                <a:round/>
                <a:headEnd/>
                <a:tailEnd/>
              </a:ln>
            </p:spPr>
            <p:txBody>
              <a:bodyPr/>
              <a:lstStyle/>
              <a:p>
                <a:endParaRPr lang="en-US" dirty="0">
                  <a:solidFill>
                    <a:prstClr val="black"/>
                  </a:solidFill>
                  <a:latin typeface="Arial"/>
                </a:endParaRPr>
              </a:p>
            </p:txBody>
          </p:sp>
          <p:sp>
            <p:nvSpPr>
              <p:cNvPr id="1970" name="Freeform 58"/>
              <p:cNvSpPr>
                <a:spLocks noChangeAspect="1"/>
              </p:cNvSpPr>
              <p:nvPr/>
            </p:nvSpPr>
            <p:spPr bwMode="auto">
              <a:xfrm>
                <a:off x="2727" y="2313"/>
                <a:ext cx="41" cy="71"/>
              </a:xfrm>
              <a:custGeom>
                <a:avLst/>
                <a:gdLst>
                  <a:gd name="T0" fmla="*/ 0 w 83"/>
                  <a:gd name="T1" fmla="*/ 12 h 142"/>
                  <a:gd name="T2" fmla="*/ 0 w 83"/>
                  <a:gd name="T3" fmla="*/ 5 h 142"/>
                  <a:gd name="T4" fmla="*/ 0 w 83"/>
                  <a:gd name="T5" fmla="*/ 0 h 142"/>
                  <a:gd name="T6" fmla="*/ 12 w 83"/>
                  <a:gd name="T7" fmla="*/ 0 h 142"/>
                  <a:gd name="T8" fmla="*/ 17 w 83"/>
                  <a:gd name="T9" fmla="*/ 14 h 142"/>
                  <a:gd name="T10" fmla="*/ 20 w 83"/>
                  <a:gd name="T11" fmla="*/ 26 h 142"/>
                  <a:gd name="T12" fmla="*/ 20 w 83"/>
                  <a:gd name="T13" fmla="*/ 29 h 142"/>
                  <a:gd name="T14" fmla="*/ 3 w 83"/>
                  <a:gd name="T15" fmla="*/ 36 h 142"/>
                  <a:gd name="T16" fmla="*/ 0 w 83"/>
                  <a:gd name="T17" fmla="*/ 36 h 142"/>
                  <a:gd name="T18" fmla="*/ 0 w 83"/>
                  <a:gd name="T19" fmla="*/ 26 h 142"/>
                  <a:gd name="T20" fmla="*/ 3 w 83"/>
                  <a:gd name="T21" fmla="*/ 18 h 142"/>
                  <a:gd name="T22" fmla="*/ 0 w 83"/>
                  <a:gd name="T23" fmla="*/ 12 h 142"/>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83"/>
                  <a:gd name="T37" fmla="*/ 0 h 142"/>
                  <a:gd name="T38" fmla="*/ 83 w 83"/>
                  <a:gd name="T39" fmla="*/ 142 h 142"/>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83" h="142">
                    <a:moveTo>
                      <a:pt x="0" y="48"/>
                    </a:moveTo>
                    <a:lnTo>
                      <a:pt x="0" y="23"/>
                    </a:lnTo>
                    <a:lnTo>
                      <a:pt x="0" y="0"/>
                    </a:lnTo>
                    <a:lnTo>
                      <a:pt x="48" y="0"/>
                    </a:lnTo>
                    <a:lnTo>
                      <a:pt x="71" y="59"/>
                    </a:lnTo>
                    <a:lnTo>
                      <a:pt x="83" y="105"/>
                    </a:lnTo>
                    <a:lnTo>
                      <a:pt x="83" y="119"/>
                    </a:lnTo>
                    <a:lnTo>
                      <a:pt x="12" y="142"/>
                    </a:lnTo>
                    <a:lnTo>
                      <a:pt x="0" y="142"/>
                    </a:lnTo>
                    <a:lnTo>
                      <a:pt x="0" y="105"/>
                    </a:lnTo>
                    <a:lnTo>
                      <a:pt x="12" y="71"/>
                    </a:lnTo>
                    <a:lnTo>
                      <a:pt x="0" y="48"/>
                    </a:lnTo>
                    <a:close/>
                  </a:path>
                </a:pathLst>
              </a:custGeom>
              <a:grpFill/>
              <a:ln w="1270">
                <a:solidFill>
                  <a:srgbClr val="CFCFCF"/>
                </a:solidFill>
                <a:round/>
                <a:headEnd/>
                <a:tailEnd/>
              </a:ln>
            </p:spPr>
            <p:txBody>
              <a:bodyPr/>
              <a:lstStyle/>
              <a:p>
                <a:endParaRPr lang="en-US" dirty="0">
                  <a:solidFill>
                    <a:prstClr val="black"/>
                  </a:solidFill>
                  <a:latin typeface="Arial"/>
                </a:endParaRPr>
              </a:p>
            </p:txBody>
          </p:sp>
          <p:sp>
            <p:nvSpPr>
              <p:cNvPr id="1971" name="Freeform 59"/>
              <p:cNvSpPr>
                <a:spLocks noChangeAspect="1"/>
              </p:cNvSpPr>
              <p:nvPr/>
            </p:nvSpPr>
            <p:spPr bwMode="auto">
              <a:xfrm>
                <a:off x="2727" y="2313"/>
                <a:ext cx="41" cy="71"/>
              </a:xfrm>
              <a:custGeom>
                <a:avLst/>
                <a:gdLst>
                  <a:gd name="T0" fmla="*/ 0 w 83"/>
                  <a:gd name="T1" fmla="*/ 12 h 142"/>
                  <a:gd name="T2" fmla="*/ 0 w 83"/>
                  <a:gd name="T3" fmla="*/ 5 h 142"/>
                  <a:gd name="T4" fmla="*/ 0 w 83"/>
                  <a:gd name="T5" fmla="*/ 0 h 142"/>
                  <a:gd name="T6" fmla="*/ 12 w 83"/>
                  <a:gd name="T7" fmla="*/ 0 h 142"/>
                  <a:gd name="T8" fmla="*/ 17 w 83"/>
                  <a:gd name="T9" fmla="*/ 14 h 142"/>
                  <a:gd name="T10" fmla="*/ 20 w 83"/>
                  <a:gd name="T11" fmla="*/ 26 h 142"/>
                  <a:gd name="T12" fmla="*/ 20 w 83"/>
                  <a:gd name="T13" fmla="*/ 29 h 142"/>
                  <a:gd name="T14" fmla="*/ 3 w 83"/>
                  <a:gd name="T15" fmla="*/ 36 h 142"/>
                  <a:gd name="T16" fmla="*/ 0 w 83"/>
                  <a:gd name="T17" fmla="*/ 36 h 142"/>
                  <a:gd name="T18" fmla="*/ 0 w 83"/>
                  <a:gd name="T19" fmla="*/ 26 h 142"/>
                  <a:gd name="T20" fmla="*/ 3 w 83"/>
                  <a:gd name="T21" fmla="*/ 18 h 142"/>
                  <a:gd name="T22" fmla="*/ 0 w 83"/>
                  <a:gd name="T23" fmla="*/ 12 h 142"/>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83"/>
                  <a:gd name="T37" fmla="*/ 0 h 142"/>
                  <a:gd name="T38" fmla="*/ 83 w 83"/>
                  <a:gd name="T39" fmla="*/ 142 h 142"/>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83" h="142">
                    <a:moveTo>
                      <a:pt x="0" y="48"/>
                    </a:moveTo>
                    <a:lnTo>
                      <a:pt x="0" y="23"/>
                    </a:lnTo>
                    <a:lnTo>
                      <a:pt x="0" y="0"/>
                    </a:lnTo>
                    <a:lnTo>
                      <a:pt x="48" y="0"/>
                    </a:lnTo>
                    <a:lnTo>
                      <a:pt x="71" y="59"/>
                    </a:lnTo>
                    <a:lnTo>
                      <a:pt x="83" y="105"/>
                    </a:lnTo>
                    <a:lnTo>
                      <a:pt x="83" y="119"/>
                    </a:lnTo>
                    <a:lnTo>
                      <a:pt x="12" y="142"/>
                    </a:lnTo>
                    <a:lnTo>
                      <a:pt x="0" y="142"/>
                    </a:lnTo>
                    <a:lnTo>
                      <a:pt x="0" y="105"/>
                    </a:lnTo>
                    <a:lnTo>
                      <a:pt x="12" y="71"/>
                    </a:lnTo>
                    <a:lnTo>
                      <a:pt x="0" y="48"/>
                    </a:lnTo>
                  </a:path>
                </a:pathLst>
              </a:custGeom>
              <a:grpFill/>
              <a:ln w="1270">
                <a:solidFill>
                  <a:srgbClr val="CFCFCF"/>
                </a:solidFill>
                <a:round/>
                <a:headEnd/>
                <a:tailEnd/>
              </a:ln>
            </p:spPr>
            <p:txBody>
              <a:bodyPr/>
              <a:lstStyle/>
              <a:p>
                <a:endParaRPr lang="en-US" dirty="0">
                  <a:solidFill>
                    <a:prstClr val="black"/>
                  </a:solidFill>
                  <a:latin typeface="Arial"/>
                </a:endParaRPr>
              </a:p>
            </p:txBody>
          </p:sp>
          <p:sp>
            <p:nvSpPr>
              <p:cNvPr id="1972" name="Freeform 60"/>
              <p:cNvSpPr>
                <a:spLocks noChangeAspect="1"/>
              </p:cNvSpPr>
              <p:nvPr/>
            </p:nvSpPr>
            <p:spPr bwMode="auto">
              <a:xfrm>
                <a:off x="2852" y="2420"/>
                <a:ext cx="65" cy="71"/>
              </a:xfrm>
              <a:custGeom>
                <a:avLst/>
                <a:gdLst>
                  <a:gd name="T0" fmla="*/ 9 w 131"/>
                  <a:gd name="T1" fmla="*/ 5 h 142"/>
                  <a:gd name="T2" fmla="*/ 15 w 131"/>
                  <a:gd name="T3" fmla="*/ 5 h 142"/>
                  <a:gd name="T4" fmla="*/ 15 w 131"/>
                  <a:gd name="T5" fmla="*/ 0 h 142"/>
                  <a:gd name="T6" fmla="*/ 27 w 131"/>
                  <a:gd name="T7" fmla="*/ 0 h 142"/>
                  <a:gd name="T8" fmla="*/ 27 w 131"/>
                  <a:gd name="T9" fmla="*/ 5 h 142"/>
                  <a:gd name="T10" fmla="*/ 30 w 131"/>
                  <a:gd name="T11" fmla="*/ 3 h 142"/>
                  <a:gd name="T12" fmla="*/ 32 w 131"/>
                  <a:gd name="T13" fmla="*/ 5 h 142"/>
                  <a:gd name="T14" fmla="*/ 32 w 131"/>
                  <a:gd name="T15" fmla="*/ 9 h 142"/>
                  <a:gd name="T16" fmla="*/ 32 w 131"/>
                  <a:gd name="T17" fmla="*/ 23 h 142"/>
                  <a:gd name="T18" fmla="*/ 23 w 131"/>
                  <a:gd name="T19" fmla="*/ 23 h 142"/>
                  <a:gd name="T20" fmla="*/ 17 w 131"/>
                  <a:gd name="T21" fmla="*/ 26 h 142"/>
                  <a:gd name="T22" fmla="*/ 17 w 131"/>
                  <a:gd name="T23" fmla="*/ 29 h 142"/>
                  <a:gd name="T24" fmla="*/ 15 w 131"/>
                  <a:gd name="T25" fmla="*/ 29 h 142"/>
                  <a:gd name="T26" fmla="*/ 15 w 131"/>
                  <a:gd name="T27" fmla="*/ 36 h 142"/>
                  <a:gd name="T28" fmla="*/ 9 w 131"/>
                  <a:gd name="T29" fmla="*/ 26 h 142"/>
                  <a:gd name="T30" fmla="*/ 0 w 131"/>
                  <a:gd name="T31" fmla="*/ 18 h 142"/>
                  <a:gd name="T32" fmla="*/ 5 w 131"/>
                  <a:gd name="T33" fmla="*/ 12 h 142"/>
                  <a:gd name="T34" fmla="*/ 5 w 131"/>
                  <a:gd name="T35" fmla="*/ 9 h 142"/>
                  <a:gd name="T36" fmla="*/ 9 w 131"/>
                  <a:gd name="T37" fmla="*/ 5 h 142"/>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131"/>
                  <a:gd name="T58" fmla="*/ 0 h 142"/>
                  <a:gd name="T59" fmla="*/ 131 w 131"/>
                  <a:gd name="T60" fmla="*/ 142 h 142"/>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131" h="142">
                    <a:moveTo>
                      <a:pt x="37" y="23"/>
                    </a:moveTo>
                    <a:lnTo>
                      <a:pt x="60" y="23"/>
                    </a:lnTo>
                    <a:lnTo>
                      <a:pt x="60" y="0"/>
                    </a:lnTo>
                    <a:lnTo>
                      <a:pt x="108" y="0"/>
                    </a:lnTo>
                    <a:lnTo>
                      <a:pt x="108" y="23"/>
                    </a:lnTo>
                    <a:lnTo>
                      <a:pt x="120" y="12"/>
                    </a:lnTo>
                    <a:lnTo>
                      <a:pt x="131" y="23"/>
                    </a:lnTo>
                    <a:lnTo>
                      <a:pt x="131" y="35"/>
                    </a:lnTo>
                    <a:lnTo>
                      <a:pt x="131" y="94"/>
                    </a:lnTo>
                    <a:lnTo>
                      <a:pt x="95" y="94"/>
                    </a:lnTo>
                    <a:lnTo>
                      <a:pt x="71" y="106"/>
                    </a:lnTo>
                    <a:lnTo>
                      <a:pt x="71" y="119"/>
                    </a:lnTo>
                    <a:lnTo>
                      <a:pt x="60" y="119"/>
                    </a:lnTo>
                    <a:lnTo>
                      <a:pt x="60" y="142"/>
                    </a:lnTo>
                    <a:lnTo>
                      <a:pt x="37" y="106"/>
                    </a:lnTo>
                    <a:lnTo>
                      <a:pt x="0" y="71"/>
                    </a:lnTo>
                    <a:lnTo>
                      <a:pt x="23" y="48"/>
                    </a:lnTo>
                    <a:lnTo>
                      <a:pt x="23" y="35"/>
                    </a:lnTo>
                    <a:lnTo>
                      <a:pt x="37" y="23"/>
                    </a:lnTo>
                    <a:close/>
                  </a:path>
                </a:pathLst>
              </a:custGeom>
              <a:grpFill/>
              <a:ln w="1270">
                <a:solidFill>
                  <a:srgbClr val="CFCFCF"/>
                </a:solidFill>
                <a:round/>
                <a:headEnd/>
                <a:tailEnd/>
              </a:ln>
            </p:spPr>
            <p:txBody>
              <a:bodyPr/>
              <a:lstStyle/>
              <a:p>
                <a:endParaRPr lang="en-US" dirty="0">
                  <a:solidFill>
                    <a:prstClr val="black"/>
                  </a:solidFill>
                  <a:latin typeface="Arial"/>
                </a:endParaRPr>
              </a:p>
            </p:txBody>
          </p:sp>
          <p:sp>
            <p:nvSpPr>
              <p:cNvPr id="1973" name="Freeform 61"/>
              <p:cNvSpPr>
                <a:spLocks noChangeAspect="1"/>
              </p:cNvSpPr>
              <p:nvPr/>
            </p:nvSpPr>
            <p:spPr bwMode="auto">
              <a:xfrm>
                <a:off x="2852" y="2420"/>
                <a:ext cx="65" cy="71"/>
              </a:xfrm>
              <a:custGeom>
                <a:avLst/>
                <a:gdLst>
                  <a:gd name="T0" fmla="*/ 9 w 131"/>
                  <a:gd name="T1" fmla="*/ 5 h 142"/>
                  <a:gd name="T2" fmla="*/ 15 w 131"/>
                  <a:gd name="T3" fmla="*/ 5 h 142"/>
                  <a:gd name="T4" fmla="*/ 15 w 131"/>
                  <a:gd name="T5" fmla="*/ 0 h 142"/>
                  <a:gd name="T6" fmla="*/ 27 w 131"/>
                  <a:gd name="T7" fmla="*/ 0 h 142"/>
                  <a:gd name="T8" fmla="*/ 27 w 131"/>
                  <a:gd name="T9" fmla="*/ 5 h 142"/>
                  <a:gd name="T10" fmla="*/ 30 w 131"/>
                  <a:gd name="T11" fmla="*/ 3 h 142"/>
                  <a:gd name="T12" fmla="*/ 32 w 131"/>
                  <a:gd name="T13" fmla="*/ 5 h 142"/>
                  <a:gd name="T14" fmla="*/ 32 w 131"/>
                  <a:gd name="T15" fmla="*/ 9 h 142"/>
                  <a:gd name="T16" fmla="*/ 32 w 131"/>
                  <a:gd name="T17" fmla="*/ 23 h 142"/>
                  <a:gd name="T18" fmla="*/ 23 w 131"/>
                  <a:gd name="T19" fmla="*/ 23 h 142"/>
                  <a:gd name="T20" fmla="*/ 17 w 131"/>
                  <a:gd name="T21" fmla="*/ 26 h 142"/>
                  <a:gd name="T22" fmla="*/ 17 w 131"/>
                  <a:gd name="T23" fmla="*/ 29 h 142"/>
                  <a:gd name="T24" fmla="*/ 15 w 131"/>
                  <a:gd name="T25" fmla="*/ 29 h 142"/>
                  <a:gd name="T26" fmla="*/ 15 w 131"/>
                  <a:gd name="T27" fmla="*/ 36 h 142"/>
                  <a:gd name="T28" fmla="*/ 9 w 131"/>
                  <a:gd name="T29" fmla="*/ 26 h 142"/>
                  <a:gd name="T30" fmla="*/ 0 w 131"/>
                  <a:gd name="T31" fmla="*/ 18 h 142"/>
                  <a:gd name="T32" fmla="*/ 5 w 131"/>
                  <a:gd name="T33" fmla="*/ 12 h 142"/>
                  <a:gd name="T34" fmla="*/ 5 w 131"/>
                  <a:gd name="T35" fmla="*/ 9 h 142"/>
                  <a:gd name="T36" fmla="*/ 9 w 131"/>
                  <a:gd name="T37" fmla="*/ 5 h 142"/>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131"/>
                  <a:gd name="T58" fmla="*/ 0 h 142"/>
                  <a:gd name="T59" fmla="*/ 131 w 131"/>
                  <a:gd name="T60" fmla="*/ 142 h 142"/>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131" h="142">
                    <a:moveTo>
                      <a:pt x="37" y="23"/>
                    </a:moveTo>
                    <a:lnTo>
                      <a:pt x="60" y="23"/>
                    </a:lnTo>
                    <a:lnTo>
                      <a:pt x="60" y="0"/>
                    </a:lnTo>
                    <a:lnTo>
                      <a:pt x="108" y="0"/>
                    </a:lnTo>
                    <a:lnTo>
                      <a:pt x="108" y="23"/>
                    </a:lnTo>
                    <a:lnTo>
                      <a:pt x="120" y="12"/>
                    </a:lnTo>
                    <a:lnTo>
                      <a:pt x="131" y="23"/>
                    </a:lnTo>
                    <a:lnTo>
                      <a:pt x="131" y="35"/>
                    </a:lnTo>
                    <a:lnTo>
                      <a:pt x="131" y="94"/>
                    </a:lnTo>
                    <a:lnTo>
                      <a:pt x="95" y="94"/>
                    </a:lnTo>
                    <a:lnTo>
                      <a:pt x="71" y="106"/>
                    </a:lnTo>
                    <a:lnTo>
                      <a:pt x="71" y="119"/>
                    </a:lnTo>
                    <a:lnTo>
                      <a:pt x="60" y="119"/>
                    </a:lnTo>
                    <a:lnTo>
                      <a:pt x="60" y="142"/>
                    </a:lnTo>
                    <a:lnTo>
                      <a:pt x="37" y="106"/>
                    </a:lnTo>
                    <a:lnTo>
                      <a:pt x="0" y="71"/>
                    </a:lnTo>
                    <a:lnTo>
                      <a:pt x="23" y="48"/>
                    </a:lnTo>
                    <a:lnTo>
                      <a:pt x="23" y="35"/>
                    </a:lnTo>
                    <a:lnTo>
                      <a:pt x="37" y="23"/>
                    </a:lnTo>
                  </a:path>
                </a:pathLst>
              </a:custGeom>
              <a:grpFill/>
              <a:ln w="1270">
                <a:solidFill>
                  <a:srgbClr val="CFCFCF"/>
                </a:solidFill>
                <a:round/>
                <a:headEnd/>
                <a:tailEnd/>
              </a:ln>
            </p:spPr>
            <p:txBody>
              <a:bodyPr/>
              <a:lstStyle/>
              <a:p>
                <a:endParaRPr lang="en-US" dirty="0">
                  <a:solidFill>
                    <a:prstClr val="black"/>
                  </a:solidFill>
                  <a:latin typeface="Arial"/>
                </a:endParaRPr>
              </a:p>
            </p:txBody>
          </p:sp>
          <p:sp>
            <p:nvSpPr>
              <p:cNvPr id="1974" name="Freeform 62"/>
              <p:cNvSpPr>
                <a:spLocks noChangeAspect="1"/>
              </p:cNvSpPr>
              <p:nvPr/>
            </p:nvSpPr>
            <p:spPr bwMode="auto">
              <a:xfrm>
                <a:off x="2852" y="2289"/>
                <a:ext cx="89" cy="137"/>
              </a:xfrm>
              <a:custGeom>
                <a:avLst/>
                <a:gdLst>
                  <a:gd name="T0" fmla="*/ 0 w 179"/>
                  <a:gd name="T1" fmla="*/ 48 h 273"/>
                  <a:gd name="T2" fmla="*/ 9 w 179"/>
                  <a:gd name="T3" fmla="*/ 39 h 273"/>
                  <a:gd name="T4" fmla="*/ 12 w 179"/>
                  <a:gd name="T5" fmla="*/ 39 h 273"/>
                  <a:gd name="T6" fmla="*/ 15 w 179"/>
                  <a:gd name="T7" fmla="*/ 42 h 273"/>
                  <a:gd name="T8" fmla="*/ 17 w 179"/>
                  <a:gd name="T9" fmla="*/ 39 h 273"/>
                  <a:gd name="T10" fmla="*/ 27 w 179"/>
                  <a:gd name="T11" fmla="*/ 27 h 273"/>
                  <a:gd name="T12" fmla="*/ 30 w 179"/>
                  <a:gd name="T13" fmla="*/ 18 h 273"/>
                  <a:gd name="T14" fmla="*/ 32 w 179"/>
                  <a:gd name="T15" fmla="*/ 9 h 273"/>
                  <a:gd name="T16" fmla="*/ 32 w 179"/>
                  <a:gd name="T17" fmla="*/ 7 h 273"/>
                  <a:gd name="T18" fmla="*/ 32 w 179"/>
                  <a:gd name="T19" fmla="*/ 0 h 273"/>
                  <a:gd name="T20" fmla="*/ 32 w 179"/>
                  <a:gd name="T21" fmla="*/ 7 h 273"/>
                  <a:gd name="T22" fmla="*/ 42 w 179"/>
                  <a:gd name="T23" fmla="*/ 21 h 273"/>
                  <a:gd name="T24" fmla="*/ 32 w 179"/>
                  <a:gd name="T25" fmla="*/ 21 h 273"/>
                  <a:gd name="T26" fmla="*/ 32 w 179"/>
                  <a:gd name="T27" fmla="*/ 24 h 273"/>
                  <a:gd name="T28" fmla="*/ 35 w 179"/>
                  <a:gd name="T29" fmla="*/ 27 h 273"/>
                  <a:gd name="T30" fmla="*/ 42 w 179"/>
                  <a:gd name="T31" fmla="*/ 36 h 273"/>
                  <a:gd name="T32" fmla="*/ 32 w 179"/>
                  <a:gd name="T33" fmla="*/ 45 h 273"/>
                  <a:gd name="T34" fmla="*/ 35 w 179"/>
                  <a:gd name="T35" fmla="*/ 48 h 273"/>
                  <a:gd name="T36" fmla="*/ 44 w 179"/>
                  <a:gd name="T37" fmla="*/ 60 h 273"/>
                  <a:gd name="T38" fmla="*/ 44 w 179"/>
                  <a:gd name="T39" fmla="*/ 69 h 273"/>
                  <a:gd name="T40" fmla="*/ 27 w 179"/>
                  <a:gd name="T41" fmla="*/ 66 h 273"/>
                  <a:gd name="T42" fmla="*/ 15 w 179"/>
                  <a:gd name="T43" fmla="*/ 66 h 273"/>
                  <a:gd name="T44" fmla="*/ 9 w 179"/>
                  <a:gd name="T45" fmla="*/ 66 h 273"/>
                  <a:gd name="T46" fmla="*/ 9 w 179"/>
                  <a:gd name="T47" fmla="*/ 60 h 273"/>
                  <a:gd name="T48" fmla="*/ 5 w 179"/>
                  <a:gd name="T49" fmla="*/ 56 h 273"/>
                  <a:gd name="T50" fmla="*/ 0 w 179"/>
                  <a:gd name="T51" fmla="*/ 54 h 273"/>
                  <a:gd name="T52" fmla="*/ 0 w 179"/>
                  <a:gd name="T53" fmla="*/ 48 h 273"/>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179"/>
                  <a:gd name="T82" fmla="*/ 0 h 273"/>
                  <a:gd name="T83" fmla="*/ 179 w 179"/>
                  <a:gd name="T84" fmla="*/ 273 h 273"/>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179" h="273">
                    <a:moveTo>
                      <a:pt x="0" y="190"/>
                    </a:moveTo>
                    <a:lnTo>
                      <a:pt x="37" y="153"/>
                    </a:lnTo>
                    <a:lnTo>
                      <a:pt x="48" y="153"/>
                    </a:lnTo>
                    <a:lnTo>
                      <a:pt x="60" y="167"/>
                    </a:lnTo>
                    <a:lnTo>
                      <a:pt x="71" y="153"/>
                    </a:lnTo>
                    <a:lnTo>
                      <a:pt x="108" y="107"/>
                    </a:lnTo>
                    <a:lnTo>
                      <a:pt x="120" y="71"/>
                    </a:lnTo>
                    <a:lnTo>
                      <a:pt x="131" y="36"/>
                    </a:lnTo>
                    <a:lnTo>
                      <a:pt x="131" y="25"/>
                    </a:lnTo>
                    <a:lnTo>
                      <a:pt x="131" y="0"/>
                    </a:lnTo>
                    <a:lnTo>
                      <a:pt x="131" y="25"/>
                    </a:lnTo>
                    <a:lnTo>
                      <a:pt x="168" y="82"/>
                    </a:lnTo>
                    <a:lnTo>
                      <a:pt x="131" y="82"/>
                    </a:lnTo>
                    <a:lnTo>
                      <a:pt x="131" y="96"/>
                    </a:lnTo>
                    <a:lnTo>
                      <a:pt x="143" y="107"/>
                    </a:lnTo>
                    <a:lnTo>
                      <a:pt x="168" y="142"/>
                    </a:lnTo>
                    <a:lnTo>
                      <a:pt x="131" y="178"/>
                    </a:lnTo>
                    <a:lnTo>
                      <a:pt x="143" y="190"/>
                    </a:lnTo>
                    <a:lnTo>
                      <a:pt x="179" y="238"/>
                    </a:lnTo>
                    <a:lnTo>
                      <a:pt x="179" y="273"/>
                    </a:lnTo>
                    <a:lnTo>
                      <a:pt x="108" y="261"/>
                    </a:lnTo>
                    <a:lnTo>
                      <a:pt x="60" y="261"/>
                    </a:lnTo>
                    <a:lnTo>
                      <a:pt x="37" y="261"/>
                    </a:lnTo>
                    <a:lnTo>
                      <a:pt x="37" y="238"/>
                    </a:lnTo>
                    <a:lnTo>
                      <a:pt x="23" y="224"/>
                    </a:lnTo>
                    <a:lnTo>
                      <a:pt x="0" y="213"/>
                    </a:lnTo>
                    <a:lnTo>
                      <a:pt x="0" y="190"/>
                    </a:lnTo>
                    <a:close/>
                  </a:path>
                </a:pathLst>
              </a:custGeom>
              <a:grpFill/>
              <a:ln w="1270">
                <a:solidFill>
                  <a:srgbClr val="CFCFCF"/>
                </a:solidFill>
                <a:round/>
                <a:headEnd/>
                <a:tailEnd/>
              </a:ln>
            </p:spPr>
            <p:txBody>
              <a:bodyPr/>
              <a:lstStyle/>
              <a:p>
                <a:endParaRPr lang="en-US" dirty="0">
                  <a:solidFill>
                    <a:prstClr val="black"/>
                  </a:solidFill>
                  <a:latin typeface="Arial"/>
                </a:endParaRPr>
              </a:p>
            </p:txBody>
          </p:sp>
          <p:sp>
            <p:nvSpPr>
              <p:cNvPr id="1975" name="Freeform 63"/>
              <p:cNvSpPr>
                <a:spLocks noChangeAspect="1"/>
              </p:cNvSpPr>
              <p:nvPr/>
            </p:nvSpPr>
            <p:spPr bwMode="auto">
              <a:xfrm>
                <a:off x="2852" y="2289"/>
                <a:ext cx="89" cy="137"/>
              </a:xfrm>
              <a:custGeom>
                <a:avLst/>
                <a:gdLst>
                  <a:gd name="T0" fmla="*/ 0 w 179"/>
                  <a:gd name="T1" fmla="*/ 48 h 273"/>
                  <a:gd name="T2" fmla="*/ 9 w 179"/>
                  <a:gd name="T3" fmla="*/ 39 h 273"/>
                  <a:gd name="T4" fmla="*/ 12 w 179"/>
                  <a:gd name="T5" fmla="*/ 39 h 273"/>
                  <a:gd name="T6" fmla="*/ 15 w 179"/>
                  <a:gd name="T7" fmla="*/ 42 h 273"/>
                  <a:gd name="T8" fmla="*/ 17 w 179"/>
                  <a:gd name="T9" fmla="*/ 39 h 273"/>
                  <a:gd name="T10" fmla="*/ 27 w 179"/>
                  <a:gd name="T11" fmla="*/ 27 h 273"/>
                  <a:gd name="T12" fmla="*/ 30 w 179"/>
                  <a:gd name="T13" fmla="*/ 18 h 273"/>
                  <a:gd name="T14" fmla="*/ 32 w 179"/>
                  <a:gd name="T15" fmla="*/ 9 h 273"/>
                  <a:gd name="T16" fmla="*/ 32 w 179"/>
                  <a:gd name="T17" fmla="*/ 7 h 273"/>
                  <a:gd name="T18" fmla="*/ 32 w 179"/>
                  <a:gd name="T19" fmla="*/ 0 h 273"/>
                  <a:gd name="T20" fmla="*/ 32 w 179"/>
                  <a:gd name="T21" fmla="*/ 7 h 273"/>
                  <a:gd name="T22" fmla="*/ 42 w 179"/>
                  <a:gd name="T23" fmla="*/ 21 h 273"/>
                  <a:gd name="T24" fmla="*/ 32 w 179"/>
                  <a:gd name="T25" fmla="*/ 21 h 273"/>
                  <a:gd name="T26" fmla="*/ 32 w 179"/>
                  <a:gd name="T27" fmla="*/ 24 h 273"/>
                  <a:gd name="T28" fmla="*/ 35 w 179"/>
                  <a:gd name="T29" fmla="*/ 27 h 273"/>
                  <a:gd name="T30" fmla="*/ 42 w 179"/>
                  <a:gd name="T31" fmla="*/ 36 h 273"/>
                  <a:gd name="T32" fmla="*/ 32 w 179"/>
                  <a:gd name="T33" fmla="*/ 45 h 273"/>
                  <a:gd name="T34" fmla="*/ 35 w 179"/>
                  <a:gd name="T35" fmla="*/ 48 h 273"/>
                  <a:gd name="T36" fmla="*/ 44 w 179"/>
                  <a:gd name="T37" fmla="*/ 60 h 273"/>
                  <a:gd name="T38" fmla="*/ 44 w 179"/>
                  <a:gd name="T39" fmla="*/ 69 h 273"/>
                  <a:gd name="T40" fmla="*/ 27 w 179"/>
                  <a:gd name="T41" fmla="*/ 66 h 273"/>
                  <a:gd name="T42" fmla="*/ 15 w 179"/>
                  <a:gd name="T43" fmla="*/ 66 h 273"/>
                  <a:gd name="T44" fmla="*/ 9 w 179"/>
                  <a:gd name="T45" fmla="*/ 66 h 273"/>
                  <a:gd name="T46" fmla="*/ 9 w 179"/>
                  <a:gd name="T47" fmla="*/ 60 h 273"/>
                  <a:gd name="T48" fmla="*/ 5 w 179"/>
                  <a:gd name="T49" fmla="*/ 56 h 273"/>
                  <a:gd name="T50" fmla="*/ 0 w 179"/>
                  <a:gd name="T51" fmla="*/ 54 h 273"/>
                  <a:gd name="T52" fmla="*/ 0 w 179"/>
                  <a:gd name="T53" fmla="*/ 48 h 273"/>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179"/>
                  <a:gd name="T82" fmla="*/ 0 h 273"/>
                  <a:gd name="T83" fmla="*/ 179 w 179"/>
                  <a:gd name="T84" fmla="*/ 273 h 273"/>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179" h="273">
                    <a:moveTo>
                      <a:pt x="0" y="190"/>
                    </a:moveTo>
                    <a:lnTo>
                      <a:pt x="37" y="153"/>
                    </a:lnTo>
                    <a:lnTo>
                      <a:pt x="48" y="153"/>
                    </a:lnTo>
                    <a:lnTo>
                      <a:pt x="60" y="167"/>
                    </a:lnTo>
                    <a:lnTo>
                      <a:pt x="71" y="153"/>
                    </a:lnTo>
                    <a:lnTo>
                      <a:pt x="108" y="107"/>
                    </a:lnTo>
                    <a:lnTo>
                      <a:pt x="120" y="71"/>
                    </a:lnTo>
                    <a:lnTo>
                      <a:pt x="131" y="36"/>
                    </a:lnTo>
                    <a:lnTo>
                      <a:pt x="131" y="25"/>
                    </a:lnTo>
                    <a:lnTo>
                      <a:pt x="131" y="0"/>
                    </a:lnTo>
                    <a:lnTo>
                      <a:pt x="131" y="25"/>
                    </a:lnTo>
                    <a:lnTo>
                      <a:pt x="168" y="82"/>
                    </a:lnTo>
                    <a:lnTo>
                      <a:pt x="131" y="82"/>
                    </a:lnTo>
                    <a:lnTo>
                      <a:pt x="131" y="96"/>
                    </a:lnTo>
                    <a:lnTo>
                      <a:pt x="143" y="107"/>
                    </a:lnTo>
                    <a:lnTo>
                      <a:pt x="168" y="142"/>
                    </a:lnTo>
                    <a:lnTo>
                      <a:pt x="131" y="178"/>
                    </a:lnTo>
                    <a:lnTo>
                      <a:pt x="143" y="190"/>
                    </a:lnTo>
                    <a:lnTo>
                      <a:pt x="179" y="238"/>
                    </a:lnTo>
                    <a:lnTo>
                      <a:pt x="179" y="273"/>
                    </a:lnTo>
                    <a:lnTo>
                      <a:pt x="108" y="261"/>
                    </a:lnTo>
                    <a:lnTo>
                      <a:pt x="60" y="261"/>
                    </a:lnTo>
                    <a:lnTo>
                      <a:pt x="37" y="261"/>
                    </a:lnTo>
                    <a:lnTo>
                      <a:pt x="37" y="238"/>
                    </a:lnTo>
                    <a:lnTo>
                      <a:pt x="23" y="224"/>
                    </a:lnTo>
                    <a:lnTo>
                      <a:pt x="0" y="213"/>
                    </a:lnTo>
                    <a:lnTo>
                      <a:pt x="0" y="190"/>
                    </a:lnTo>
                  </a:path>
                </a:pathLst>
              </a:custGeom>
              <a:grpFill/>
              <a:ln w="1270">
                <a:solidFill>
                  <a:srgbClr val="CFCFCF"/>
                </a:solidFill>
                <a:round/>
                <a:headEnd/>
                <a:tailEnd/>
              </a:ln>
            </p:spPr>
            <p:txBody>
              <a:bodyPr/>
              <a:lstStyle/>
              <a:p>
                <a:endParaRPr lang="en-US" dirty="0">
                  <a:solidFill>
                    <a:prstClr val="black"/>
                  </a:solidFill>
                  <a:latin typeface="Arial"/>
                </a:endParaRPr>
              </a:p>
            </p:txBody>
          </p:sp>
          <p:sp>
            <p:nvSpPr>
              <p:cNvPr id="1976" name="Freeform 64"/>
              <p:cNvSpPr>
                <a:spLocks noChangeAspect="1"/>
              </p:cNvSpPr>
              <p:nvPr/>
            </p:nvSpPr>
            <p:spPr bwMode="auto">
              <a:xfrm>
                <a:off x="2786" y="2284"/>
                <a:ext cx="131" cy="112"/>
              </a:xfrm>
              <a:custGeom>
                <a:avLst/>
                <a:gdLst>
                  <a:gd name="T0" fmla="*/ 33 w 262"/>
                  <a:gd name="T1" fmla="*/ 50 h 225"/>
                  <a:gd name="T2" fmla="*/ 42 w 262"/>
                  <a:gd name="T3" fmla="*/ 41 h 225"/>
                  <a:gd name="T4" fmla="*/ 44 w 262"/>
                  <a:gd name="T5" fmla="*/ 41 h 225"/>
                  <a:gd name="T6" fmla="*/ 47 w 262"/>
                  <a:gd name="T7" fmla="*/ 44 h 225"/>
                  <a:gd name="T8" fmla="*/ 50 w 262"/>
                  <a:gd name="T9" fmla="*/ 41 h 225"/>
                  <a:gd name="T10" fmla="*/ 59 w 262"/>
                  <a:gd name="T11" fmla="*/ 29 h 225"/>
                  <a:gd name="T12" fmla="*/ 62 w 262"/>
                  <a:gd name="T13" fmla="*/ 20 h 225"/>
                  <a:gd name="T14" fmla="*/ 66 w 262"/>
                  <a:gd name="T15" fmla="*/ 12 h 225"/>
                  <a:gd name="T16" fmla="*/ 66 w 262"/>
                  <a:gd name="T17" fmla="*/ 9 h 225"/>
                  <a:gd name="T18" fmla="*/ 66 w 262"/>
                  <a:gd name="T19" fmla="*/ 3 h 225"/>
                  <a:gd name="T20" fmla="*/ 62 w 262"/>
                  <a:gd name="T21" fmla="*/ 0 h 225"/>
                  <a:gd name="T22" fmla="*/ 59 w 262"/>
                  <a:gd name="T23" fmla="*/ 0 h 225"/>
                  <a:gd name="T24" fmla="*/ 56 w 262"/>
                  <a:gd name="T25" fmla="*/ 3 h 225"/>
                  <a:gd name="T26" fmla="*/ 44 w 262"/>
                  <a:gd name="T27" fmla="*/ 3 h 225"/>
                  <a:gd name="T28" fmla="*/ 38 w 262"/>
                  <a:gd name="T29" fmla="*/ 9 h 225"/>
                  <a:gd name="T30" fmla="*/ 30 w 262"/>
                  <a:gd name="T31" fmla="*/ 3 h 225"/>
                  <a:gd name="T32" fmla="*/ 27 w 262"/>
                  <a:gd name="T33" fmla="*/ 3 h 225"/>
                  <a:gd name="T34" fmla="*/ 15 w 262"/>
                  <a:gd name="T35" fmla="*/ 0 h 225"/>
                  <a:gd name="T36" fmla="*/ 12 w 262"/>
                  <a:gd name="T37" fmla="*/ 0 h 225"/>
                  <a:gd name="T38" fmla="*/ 5 w 262"/>
                  <a:gd name="T39" fmla="*/ 9 h 225"/>
                  <a:gd name="T40" fmla="*/ 5 w 262"/>
                  <a:gd name="T41" fmla="*/ 12 h 225"/>
                  <a:gd name="T42" fmla="*/ 5 w 262"/>
                  <a:gd name="T43" fmla="*/ 20 h 225"/>
                  <a:gd name="T44" fmla="*/ 0 w 262"/>
                  <a:gd name="T45" fmla="*/ 32 h 225"/>
                  <a:gd name="T46" fmla="*/ 0 w 262"/>
                  <a:gd name="T47" fmla="*/ 44 h 225"/>
                  <a:gd name="T48" fmla="*/ 12 w 262"/>
                  <a:gd name="T49" fmla="*/ 44 h 225"/>
                  <a:gd name="T50" fmla="*/ 12 w 262"/>
                  <a:gd name="T51" fmla="*/ 47 h 225"/>
                  <a:gd name="T52" fmla="*/ 15 w 262"/>
                  <a:gd name="T53" fmla="*/ 56 h 225"/>
                  <a:gd name="T54" fmla="*/ 20 w 262"/>
                  <a:gd name="T55" fmla="*/ 56 h 225"/>
                  <a:gd name="T56" fmla="*/ 33 w 262"/>
                  <a:gd name="T57" fmla="*/ 56 h 225"/>
                  <a:gd name="T58" fmla="*/ 33 w 262"/>
                  <a:gd name="T59" fmla="*/ 50 h 225"/>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262"/>
                  <a:gd name="T91" fmla="*/ 0 h 225"/>
                  <a:gd name="T92" fmla="*/ 262 w 262"/>
                  <a:gd name="T93" fmla="*/ 225 h 225"/>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262" h="225">
                    <a:moveTo>
                      <a:pt x="131" y="202"/>
                    </a:moveTo>
                    <a:lnTo>
                      <a:pt x="168" y="165"/>
                    </a:lnTo>
                    <a:lnTo>
                      <a:pt x="179" y="165"/>
                    </a:lnTo>
                    <a:lnTo>
                      <a:pt x="191" y="179"/>
                    </a:lnTo>
                    <a:lnTo>
                      <a:pt x="202" y="165"/>
                    </a:lnTo>
                    <a:lnTo>
                      <a:pt x="239" y="119"/>
                    </a:lnTo>
                    <a:lnTo>
                      <a:pt x="251" y="83"/>
                    </a:lnTo>
                    <a:lnTo>
                      <a:pt x="262" y="48"/>
                    </a:lnTo>
                    <a:lnTo>
                      <a:pt x="262" y="37"/>
                    </a:lnTo>
                    <a:lnTo>
                      <a:pt x="262" y="12"/>
                    </a:lnTo>
                    <a:lnTo>
                      <a:pt x="251" y="0"/>
                    </a:lnTo>
                    <a:lnTo>
                      <a:pt x="239" y="0"/>
                    </a:lnTo>
                    <a:lnTo>
                      <a:pt x="226" y="12"/>
                    </a:lnTo>
                    <a:lnTo>
                      <a:pt x="179" y="12"/>
                    </a:lnTo>
                    <a:lnTo>
                      <a:pt x="154" y="37"/>
                    </a:lnTo>
                    <a:lnTo>
                      <a:pt x="120" y="12"/>
                    </a:lnTo>
                    <a:lnTo>
                      <a:pt x="108" y="12"/>
                    </a:lnTo>
                    <a:lnTo>
                      <a:pt x="60" y="0"/>
                    </a:lnTo>
                    <a:lnTo>
                      <a:pt x="48" y="0"/>
                    </a:lnTo>
                    <a:lnTo>
                      <a:pt x="23" y="37"/>
                    </a:lnTo>
                    <a:lnTo>
                      <a:pt x="23" y="48"/>
                    </a:lnTo>
                    <a:lnTo>
                      <a:pt x="23" y="83"/>
                    </a:lnTo>
                    <a:lnTo>
                      <a:pt x="0" y="131"/>
                    </a:lnTo>
                    <a:lnTo>
                      <a:pt x="0" y="179"/>
                    </a:lnTo>
                    <a:lnTo>
                      <a:pt x="48" y="179"/>
                    </a:lnTo>
                    <a:lnTo>
                      <a:pt x="48" y="190"/>
                    </a:lnTo>
                    <a:lnTo>
                      <a:pt x="60" y="225"/>
                    </a:lnTo>
                    <a:lnTo>
                      <a:pt x="83" y="225"/>
                    </a:lnTo>
                    <a:lnTo>
                      <a:pt x="131" y="225"/>
                    </a:lnTo>
                    <a:lnTo>
                      <a:pt x="131" y="202"/>
                    </a:lnTo>
                    <a:close/>
                  </a:path>
                </a:pathLst>
              </a:custGeom>
              <a:grpFill/>
              <a:ln w="1270">
                <a:solidFill>
                  <a:srgbClr val="CFCFCF"/>
                </a:solidFill>
                <a:round/>
                <a:headEnd/>
                <a:tailEnd/>
              </a:ln>
            </p:spPr>
            <p:txBody>
              <a:bodyPr/>
              <a:lstStyle/>
              <a:p>
                <a:endParaRPr lang="en-US" dirty="0">
                  <a:solidFill>
                    <a:prstClr val="black"/>
                  </a:solidFill>
                  <a:latin typeface="Arial"/>
                </a:endParaRPr>
              </a:p>
            </p:txBody>
          </p:sp>
          <p:sp>
            <p:nvSpPr>
              <p:cNvPr id="1977" name="Freeform 65"/>
              <p:cNvSpPr>
                <a:spLocks noChangeAspect="1"/>
              </p:cNvSpPr>
              <p:nvPr/>
            </p:nvSpPr>
            <p:spPr bwMode="auto">
              <a:xfrm>
                <a:off x="2786" y="2284"/>
                <a:ext cx="131" cy="112"/>
              </a:xfrm>
              <a:custGeom>
                <a:avLst/>
                <a:gdLst>
                  <a:gd name="T0" fmla="*/ 33 w 262"/>
                  <a:gd name="T1" fmla="*/ 50 h 225"/>
                  <a:gd name="T2" fmla="*/ 42 w 262"/>
                  <a:gd name="T3" fmla="*/ 41 h 225"/>
                  <a:gd name="T4" fmla="*/ 44 w 262"/>
                  <a:gd name="T5" fmla="*/ 41 h 225"/>
                  <a:gd name="T6" fmla="*/ 47 w 262"/>
                  <a:gd name="T7" fmla="*/ 44 h 225"/>
                  <a:gd name="T8" fmla="*/ 50 w 262"/>
                  <a:gd name="T9" fmla="*/ 41 h 225"/>
                  <a:gd name="T10" fmla="*/ 59 w 262"/>
                  <a:gd name="T11" fmla="*/ 29 h 225"/>
                  <a:gd name="T12" fmla="*/ 62 w 262"/>
                  <a:gd name="T13" fmla="*/ 20 h 225"/>
                  <a:gd name="T14" fmla="*/ 66 w 262"/>
                  <a:gd name="T15" fmla="*/ 12 h 225"/>
                  <a:gd name="T16" fmla="*/ 66 w 262"/>
                  <a:gd name="T17" fmla="*/ 9 h 225"/>
                  <a:gd name="T18" fmla="*/ 66 w 262"/>
                  <a:gd name="T19" fmla="*/ 3 h 225"/>
                  <a:gd name="T20" fmla="*/ 62 w 262"/>
                  <a:gd name="T21" fmla="*/ 0 h 225"/>
                  <a:gd name="T22" fmla="*/ 59 w 262"/>
                  <a:gd name="T23" fmla="*/ 0 h 225"/>
                  <a:gd name="T24" fmla="*/ 56 w 262"/>
                  <a:gd name="T25" fmla="*/ 3 h 225"/>
                  <a:gd name="T26" fmla="*/ 44 w 262"/>
                  <a:gd name="T27" fmla="*/ 3 h 225"/>
                  <a:gd name="T28" fmla="*/ 38 w 262"/>
                  <a:gd name="T29" fmla="*/ 9 h 225"/>
                  <a:gd name="T30" fmla="*/ 30 w 262"/>
                  <a:gd name="T31" fmla="*/ 3 h 225"/>
                  <a:gd name="T32" fmla="*/ 27 w 262"/>
                  <a:gd name="T33" fmla="*/ 3 h 225"/>
                  <a:gd name="T34" fmla="*/ 15 w 262"/>
                  <a:gd name="T35" fmla="*/ 0 h 225"/>
                  <a:gd name="T36" fmla="*/ 12 w 262"/>
                  <a:gd name="T37" fmla="*/ 0 h 225"/>
                  <a:gd name="T38" fmla="*/ 5 w 262"/>
                  <a:gd name="T39" fmla="*/ 9 h 225"/>
                  <a:gd name="T40" fmla="*/ 5 w 262"/>
                  <a:gd name="T41" fmla="*/ 12 h 225"/>
                  <a:gd name="T42" fmla="*/ 5 w 262"/>
                  <a:gd name="T43" fmla="*/ 20 h 225"/>
                  <a:gd name="T44" fmla="*/ 0 w 262"/>
                  <a:gd name="T45" fmla="*/ 32 h 225"/>
                  <a:gd name="T46" fmla="*/ 0 w 262"/>
                  <a:gd name="T47" fmla="*/ 44 h 225"/>
                  <a:gd name="T48" fmla="*/ 12 w 262"/>
                  <a:gd name="T49" fmla="*/ 44 h 225"/>
                  <a:gd name="T50" fmla="*/ 12 w 262"/>
                  <a:gd name="T51" fmla="*/ 47 h 225"/>
                  <a:gd name="T52" fmla="*/ 15 w 262"/>
                  <a:gd name="T53" fmla="*/ 56 h 225"/>
                  <a:gd name="T54" fmla="*/ 20 w 262"/>
                  <a:gd name="T55" fmla="*/ 56 h 225"/>
                  <a:gd name="T56" fmla="*/ 33 w 262"/>
                  <a:gd name="T57" fmla="*/ 56 h 225"/>
                  <a:gd name="T58" fmla="*/ 33 w 262"/>
                  <a:gd name="T59" fmla="*/ 50 h 225"/>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262"/>
                  <a:gd name="T91" fmla="*/ 0 h 225"/>
                  <a:gd name="T92" fmla="*/ 262 w 262"/>
                  <a:gd name="T93" fmla="*/ 225 h 225"/>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262" h="225">
                    <a:moveTo>
                      <a:pt x="131" y="202"/>
                    </a:moveTo>
                    <a:lnTo>
                      <a:pt x="168" y="165"/>
                    </a:lnTo>
                    <a:lnTo>
                      <a:pt x="179" y="165"/>
                    </a:lnTo>
                    <a:lnTo>
                      <a:pt x="191" y="179"/>
                    </a:lnTo>
                    <a:lnTo>
                      <a:pt x="202" y="165"/>
                    </a:lnTo>
                    <a:lnTo>
                      <a:pt x="239" y="119"/>
                    </a:lnTo>
                    <a:lnTo>
                      <a:pt x="251" y="83"/>
                    </a:lnTo>
                    <a:lnTo>
                      <a:pt x="262" y="48"/>
                    </a:lnTo>
                    <a:lnTo>
                      <a:pt x="262" y="37"/>
                    </a:lnTo>
                    <a:lnTo>
                      <a:pt x="262" y="12"/>
                    </a:lnTo>
                    <a:lnTo>
                      <a:pt x="251" y="0"/>
                    </a:lnTo>
                    <a:lnTo>
                      <a:pt x="239" y="0"/>
                    </a:lnTo>
                    <a:lnTo>
                      <a:pt x="226" y="12"/>
                    </a:lnTo>
                    <a:lnTo>
                      <a:pt x="179" y="12"/>
                    </a:lnTo>
                    <a:lnTo>
                      <a:pt x="154" y="37"/>
                    </a:lnTo>
                    <a:lnTo>
                      <a:pt x="120" y="12"/>
                    </a:lnTo>
                    <a:lnTo>
                      <a:pt x="108" y="12"/>
                    </a:lnTo>
                    <a:lnTo>
                      <a:pt x="60" y="0"/>
                    </a:lnTo>
                    <a:lnTo>
                      <a:pt x="48" y="0"/>
                    </a:lnTo>
                    <a:lnTo>
                      <a:pt x="23" y="37"/>
                    </a:lnTo>
                    <a:lnTo>
                      <a:pt x="23" y="48"/>
                    </a:lnTo>
                    <a:lnTo>
                      <a:pt x="23" y="83"/>
                    </a:lnTo>
                    <a:lnTo>
                      <a:pt x="0" y="131"/>
                    </a:lnTo>
                    <a:lnTo>
                      <a:pt x="0" y="179"/>
                    </a:lnTo>
                    <a:lnTo>
                      <a:pt x="48" y="179"/>
                    </a:lnTo>
                    <a:lnTo>
                      <a:pt x="48" y="190"/>
                    </a:lnTo>
                    <a:lnTo>
                      <a:pt x="60" y="225"/>
                    </a:lnTo>
                    <a:lnTo>
                      <a:pt x="83" y="225"/>
                    </a:lnTo>
                    <a:lnTo>
                      <a:pt x="131" y="225"/>
                    </a:lnTo>
                    <a:lnTo>
                      <a:pt x="131" y="202"/>
                    </a:lnTo>
                  </a:path>
                </a:pathLst>
              </a:custGeom>
              <a:grpFill/>
              <a:ln w="1270">
                <a:solidFill>
                  <a:srgbClr val="CFCFCF"/>
                </a:solidFill>
                <a:round/>
                <a:headEnd/>
                <a:tailEnd/>
              </a:ln>
            </p:spPr>
            <p:txBody>
              <a:bodyPr/>
              <a:lstStyle/>
              <a:p>
                <a:endParaRPr lang="en-US" dirty="0">
                  <a:solidFill>
                    <a:prstClr val="black"/>
                  </a:solidFill>
                  <a:latin typeface="Arial"/>
                </a:endParaRPr>
              </a:p>
            </p:txBody>
          </p:sp>
          <p:sp>
            <p:nvSpPr>
              <p:cNvPr id="1978" name="Freeform 66"/>
              <p:cNvSpPr>
                <a:spLocks noChangeAspect="1"/>
              </p:cNvSpPr>
              <p:nvPr/>
            </p:nvSpPr>
            <p:spPr bwMode="auto">
              <a:xfrm>
                <a:off x="2762" y="2171"/>
                <a:ext cx="179" cy="137"/>
              </a:xfrm>
              <a:custGeom>
                <a:avLst/>
                <a:gdLst>
                  <a:gd name="T0" fmla="*/ 75 w 358"/>
                  <a:gd name="T1" fmla="*/ 57 h 273"/>
                  <a:gd name="T2" fmla="*/ 75 w 358"/>
                  <a:gd name="T3" fmla="*/ 54 h 273"/>
                  <a:gd name="T4" fmla="*/ 87 w 358"/>
                  <a:gd name="T5" fmla="*/ 39 h 273"/>
                  <a:gd name="T6" fmla="*/ 90 w 358"/>
                  <a:gd name="T7" fmla="*/ 18 h 273"/>
                  <a:gd name="T8" fmla="*/ 81 w 358"/>
                  <a:gd name="T9" fmla="*/ 9 h 273"/>
                  <a:gd name="T10" fmla="*/ 81 w 358"/>
                  <a:gd name="T11" fmla="*/ 3 h 273"/>
                  <a:gd name="T12" fmla="*/ 78 w 358"/>
                  <a:gd name="T13" fmla="*/ 0 h 273"/>
                  <a:gd name="T14" fmla="*/ 62 w 358"/>
                  <a:gd name="T15" fmla="*/ 0 h 273"/>
                  <a:gd name="T16" fmla="*/ 27 w 358"/>
                  <a:gd name="T17" fmla="*/ 24 h 273"/>
                  <a:gd name="T18" fmla="*/ 21 w 358"/>
                  <a:gd name="T19" fmla="*/ 24 h 273"/>
                  <a:gd name="T20" fmla="*/ 21 w 358"/>
                  <a:gd name="T21" fmla="*/ 42 h 273"/>
                  <a:gd name="T22" fmla="*/ 18 w 358"/>
                  <a:gd name="T23" fmla="*/ 48 h 273"/>
                  <a:gd name="T24" fmla="*/ 0 w 358"/>
                  <a:gd name="T25" fmla="*/ 51 h 273"/>
                  <a:gd name="T26" fmla="*/ 0 w 358"/>
                  <a:gd name="T27" fmla="*/ 57 h 273"/>
                  <a:gd name="T28" fmla="*/ 6 w 358"/>
                  <a:gd name="T29" fmla="*/ 66 h 273"/>
                  <a:gd name="T30" fmla="*/ 10 w 358"/>
                  <a:gd name="T31" fmla="*/ 66 h 273"/>
                  <a:gd name="T32" fmla="*/ 10 w 358"/>
                  <a:gd name="T33" fmla="*/ 69 h 273"/>
                  <a:gd name="T34" fmla="*/ 10 w 358"/>
                  <a:gd name="T35" fmla="*/ 66 h 273"/>
                  <a:gd name="T36" fmla="*/ 12 w 358"/>
                  <a:gd name="T37" fmla="*/ 66 h 273"/>
                  <a:gd name="T38" fmla="*/ 18 w 358"/>
                  <a:gd name="T39" fmla="*/ 69 h 273"/>
                  <a:gd name="T40" fmla="*/ 18 w 358"/>
                  <a:gd name="T41" fmla="*/ 66 h 273"/>
                  <a:gd name="T42" fmla="*/ 24 w 358"/>
                  <a:gd name="T43" fmla="*/ 57 h 273"/>
                  <a:gd name="T44" fmla="*/ 27 w 358"/>
                  <a:gd name="T45" fmla="*/ 57 h 273"/>
                  <a:gd name="T46" fmla="*/ 39 w 358"/>
                  <a:gd name="T47" fmla="*/ 60 h 273"/>
                  <a:gd name="T48" fmla="*/ 42 w 358"/>
                  <a:gd name="T49" fmla="*/ 60 h 273"/>
                  <a:gd name="T50" fmla="*/ 50 w 358"/>
                  <a:gd name="T51" fmla="*/ 66 h 273"/>
                  <a:gd name="T52" fmla="*/ 56 w 358"/>
                  <a:gd name="T53" fmla="*/ 60 h 273"/>
                  <a:gd name="T54" fmla="*/ 69 w 358"/>
                  <a:gd name="T55" fmla="*/ 60 h 273"/>
                  <a:gd name="T56" fmla="*/ 72 w 358"/>
                  <a:gd name="T57" fmla="*/ 57 h 273"/>
                  <a:gd name="T58" fmla="*/ 75 w 358"/>
                  <a:gd name="T59" fmla="*/ 57 h 273"/>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358"/>
                  <a:gd name="T91" fmla="*/ 0 h 273"/>
                  <a:gd name="T92" fmla="*/ 358 w 358"/>
                  <a:gd name="T93" fmla="*/ 273 h 273"/>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358" h="273">
                    <a:moveTo>
                      <a:pt x="299" y="225"/>
                    </a:moveTo>
                    <a:lnTo>
                      <a:pt x="299" y="213"/>
                    </a:lnTo>
                    <a:lnTo>
                      <a:pt x="347" y="154"/>
                    </a:lnTo>
                    <a:lnTo>
                      <a:pt x="358" y="71"/>
                    </a:lnTo>
                    <a:lnTo>
                      <a:pt x="322" y="35"/>
                    </a:lnTo>
                    <a:lnTo>
                      <a:pt x="322" y="12"/>
                    </a:lnTo>
                    <a:lnTo>
                      <a:pt x="310" y="0"/>
                    </a:lnTo>
                    <a:lnTo>
                      <a:pt x="250" y="0"/>
                    </a:lnTo>
                    <a:lnTo>
                      <a:pt x="108" y="94"/>
                    </a:lnTo>
                    <a:lnTo>
                      <a:pt x="83" y="94"/>
                    </a:lnTo>
                    <a:lnTo>
                      <a:pt x="83" y="165"/>
                    </a:lnTo>
                    <a:lnTo>
                      <a:pt x="71" y="189"/>
                    </a:lnTo>
                    <a:lnTo>
                      <a:pt x="0" y="202"/>
                    </a:lnTo>
                    <a:lnTo>
                      <a:pt x="0" y="225"/>
                    </a:lnTo>
                    <a:lnTo>
                      <a:pt x="23" y="262"/>
                    </a:lnTo>
                    <a:lnTo>
                      <a:pt x="37" y="262"/>
                    </a:lnTo>
                    <a:lnTo>
                      <a:pt x="37" y="273"/>
                    </a:lnTo>
                    <a:lnTo>
                      <a:pt x="37" y="262"/>
                    </a:lnTo>
                    <a:lnTo>
                      <a:pt x="48" y="262"/>
                    </a:lnTo>
                    <a:lnTo>
                      <a:pt x="71" y="273"/>
                    </a:lnTo>
                    <a:lnTo>
                      <a:pt x="71" y="262"/>
                    </a:lnTo>
                    <a:lnTo>
                      <a:pt x="96" y="225"/>
                    </a:lnTo>
                    <a:lnTo>
                      <a:pt x="108" y="225"/>
                    </a:lnTo>
                    <a:lnTo>
                      <a:pt x="156" y="237"/>
                    </a:lnTo>
                    <a:lnTo>
                      <a:pt x="168" y="237"/>
                    </a:lnTo>
                    <a:lnTo>
                      <a:pt x="202" y="262"/>
                    </a:lnTo>
                    <a:lnTo>
                      <a:pt x="227" y="237"/>
                    </a:lnTo>
                    <a:lnTo>
                      <a:pt x="274" y="237"/>
                    </a:lnTo>
                    <a:lnTo>
                      <a:pt x="287" y="225"/>
                    </a:lnTo>
                    <a:lnTo>
                      <a:pt x="299" y="225"/>
                    </a:lnTo>
                    <a:close/>
                  </a:path>
                </a:pathLst>
              </a:custGeom>
              <a:grpFill/>
              <a:ln w="1270">
                <a:solidFill>
                  <a:srgbClr val="CFCFCF"/>
                </a:solidFill>
                <a:round/>
                <a:headEnd/>
                <a:tailEnd/>
              </a:ln>
            </p:spPr>
            <p:txBody>
              <a:bodyPr/>
              <a:lstStyle/>
              <a:p>
                <a:endParaRPr lang="en-US" dirty="0">
                  <a:solidFill>
                    <a:prstClr val="black"/>
                  </a:solidFill>
                  <a:latin typeface="Arial"/>
                </a:endParaRPr>
              </a:p>
            </p:txBody>
          </p:sp>
          <p:sp>
            <p:nvSpPr>
              <p:cNvPr id="1979" name="Freeform 67"/>
              <p:cNvSpPr>
                <a:spLocks noChangeAspect="1"/>
              </p:cNvSpPr>
              <p:nvPr/>
            </p:nvSpPr>
            <p:spPr bwMode="auto">
              <a:xfrm>
                <a:off x="2762" y="2171"/>
                <a:ext cx="179" cy="137"/>
              </a:xfrm>
              <a:custGeom>
                <a:avLst/>
                <a:gdLst>
                  <a:gd name="T0" fmla="*/ 75 w 358"/>
                  <a:gd name="T1" fmla="*/ 57 h 273"/>
                  <a:gd name="T2" fmla="*/ 75 w 358"/>
                  <a:gd name="T3" fmla="*/ 54 h 273"/>
                  <a:gd name="T4" fmla="*/ 87 w 358"/>
                  <a:gd name="T5" fmla="*/ 39 h 273"/>
                  <a:gd name="T6" fmla="*/ 90 w 358"/>
                  <a:gd name="T7" fmla="*/ 18 h 273"/>
                  <a:gd name="T8" fmla="*/ 81 w 358"/>
                  <a:gd name="T9" fmla="*/ 9 h 273"/>
                  <a:gd name="T10" fmla="*/ 81 w 358"/>
                  <a:gd name="T11" fmla="*/ 3 h 273"/>
                  <a:gd name="T12" fmla="*/ 78 w 358"/>
                  <a:gd name="T13" fmla="*/ 0 h 273"/>
                  <a:gd name="T14" fmla="*/ 62 w 358"/>
                  <a:gd name="T15" fmla="*/ 0 h 273"/>
                  <a:gd name="T16" fmla="*/ 27 w 358"/>
                  <a:gd name="T17" fmla="*/ 24 h 273"/>
                  <a:gd name="T18" fmla="*/ 21 w 358"/>
                  <a:gd name="T19" fmla="*/ 24 h 273"/>
                  <a:gd name="T20" fmla="*/ 21 w 358"/>
                  <a:gd name="T21" fmla="*/ 42 h 273"/>
                  <a:gd name="T22" fmla="*/ 18 w 358"/>
                  <a:gd name="T23" fmla="*/ 48 h 273"/>
                  <a:gd name="T24" fmla="*/ 0 w 358"/>
                  <a:gd name="T25" fmla="*/ 51 h 273"/>
                  <a:gd name="T26" fmla="*/ 0 w 358"/>
                  <a:gd name="T27" fmla="*/ 57 h 273"/>
                  <a:gd name="T28" fmla="*/ 6 w 358"/>
                  <a:gd name="T29" fmla="*/ 66 h 273"/>
                  <a:gd name="T30" fmla="*/ 10 w 358"/>
                  <a:gd name="T31" fmla="*/ 66 h 273"/>
                  <a:gd name="T32" fmla="*/ 10 w 358"/>
                  <a:gd name="T33" fmla="*/ 69 h 273"/>
                  <a:gd name="T34" fmla="*/ 10 w 358"/>
                  <a:gd name="T35" fmla="*/ 66 h 273"/>
                  <a:gd name="T36" fmla="*/ 12 w 358"/>
                  <a:gd name="T37" fmla="*/ 66 h 273"/>
                  <a:gd name="T38" fmla="*/ 18 w 358"/>
                  <a:gd name="T39" fmla="*/ 69 h 273"/>
                  <a:gd name="T40" fmla="*/ 18 w 358"/>
                  <a:gd name="T41" fmla="*/ 66 h 273"/>
                  <a:gd name="T42" fmla="*/ 24 w 358"/>
                  <a:gd name="T43" fmla="*/ 57 h 273"/>
                  <a:gd name="T44" fmla="*/ 27 w 358"/>
                  <a:gd name="T45" fmla="*/ 57 h 273"/>
                  <a:gd name="T46" fmla="*/ 39 w 358"/>
                  <a:gd name="T47" fmla="*/ 60 h 273"/>
                  <a:gd name="T48" fmla="*/ 42 w 358"/>
                  <a:gd name="T49" fmla="*/ 60 h 273"/>
                  <a:gd name="T50" fmla="*/ 50 w 358"/>
                  <a:gd name="T51" fmla="*/ 66 h 273"/>
                  <a:gd name="T52" fmla="*/ 56 w 358"/>
                  <a:gd name="T53" fmla="*/ 60 h 273"/>
                  <a:gd name="T54" fmla="*/ 69 w 358"/>
                  <a:gd name="T55" fmla="*/ 60 h 273"/>
                  <a:gd name="T56" fmla="*/ 72 w 358"/>
                  <a:gd name="T57" fmla="*/ 57 h 273"/>
                  <a:gd name="T58" fmla="*/ 75 w 358"/>
                  <a:gd name="T59" fmla="*/ 57 h 273"/>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358"/>
                  <a:gd name="T91" fmla="*/ 0 h 273"/>
                  <a:gd name="T92" fmla="*/ 358 w 358"/>
                  <a:gd name="T93" fmla="*/ 273 h 273"/>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358" h="273">
                    <a:moveTo>
                      <a:pt x="299" y="225"/>
                    </a:moveTo>
                    <a:lnTo>
                      <a:pt x="299" y="213"/>
                    </a:lnTo>
                    <a:lnTo>
                      <a:pt x="347" y="154"/>
                    </a:lnTo>
                    <a:lnTo>
                      <a:pt x="358" y="71"/>
                    </a:lnTo>
                    <a:lnTo>
                      <a:pt x="322" y="35"/>
                    </a:lnTo>
                    <a:lnTo>
                      <a:pt x="322" y="12"/>
                    </a:lnTo>
                    <a:lnTo>
                      <a:pt x="310" y="0"/>
                    </a:lnTo>
                    <a:lnTo>
                      <a:pt x="250" y="0"/>
                    </a:lnTo>
                    <a:lnTo>
                      <a:pt x="108" y="94"/>
                    </a:lnTo>
                    <a:lnTo>
                      <a:pt x="83" y="94"/>
                    </a:lnTo>
                    <a:lnTo>
                      <a:pt x="83" y="165"/>
                    </a:lnTo>
                    <a:lnTo>
                      <a:pt x="71" y="189"/>
                    </a:lnTo>
                    <a:lnTo>
                      <a:pt x="0" y="202"/>
                    </a:lnTo>
                    <a:lnTo>
                      <a:pt x="0" y="225"/>
                    </a:lnTo>
                    <a:lnTo>
                      <a:pt x="23" y="262"/>
                    </a:lnTo>
                    <a:lnTo>
                      <a:pt x="37" y="262"/>
                    </a:lnTo>
                    <a:lnTo>
                      <a:pt x="37" y="273"/>
                    </a:lnTo>
                    <a:lnTo>
                      <a:pt x="37" y="262"/>
                    </a:lnTo>
                    <a:lnTo>
                      <a:pt x="48" y="262"/>
                    </a:lnTo>
                    <a:lnTo>
                      <a:pt x="71" y="273"/>
                    </a:lnTo>
                    <a:lnTo>
                      <a:pt x="71" y="262"/>
                    </a:lnTo>
                    <a:lnTo>
                      <a:pt x="96" y="225"/>
                    </a:lnTo>
                    <a:lnTo>
                      <a:pt x="108" y="225"/>
                    </a:lnTo>
                    <a:lnTo>
                      <a:pt x="156" y="237"/>
                    </a:lnTo>
                    <a:lnTo>
                      <a:pt x="168" y="237"/>
                    </a:lnTo>
                    <a:lnTo>
                      <a:pt x="202" y="262"/>
                    </a:lnTo>
                    <a:lnTo>
                      <a:pt x="227" y="237"/>
                    </a:lnTo>
                    <a:lnTo>
                      <a:pt x="274" y="237"/>
                    </a:lnTo>
                    <a:lnTo>
                      <a:pt x="287" y="225"/>
                    </a:lnTo>
                    <a:lnTo>
                      <a:pt x="299" y="225"/>
                    </a:lnTo>
                  </a:path>
                </a:pathLst>
              </a:custGeom>
              <a:grpFill/>
              <a:ln w="1270">
                <a:solidFill>
                  <a:srgbClr val="CFCFCF"/>
                </a:solidFill>
                <a:round/>
                <a:headEnd/>
                <a:tailEnd/>
              </a:ln>
            </p:spPr>
            <p:txBody>
              <a:bodyPr/>
              <a:lstStyle/>
              <a:p>
                <a:endParaRPr lang="en-US" dirty="0">
                  <a:solidFill>
                    <a:prstClr val="black"/>
                  </a:solidFill>
                  <a:latin typeface="Arial"/>
                </a:endParaRPr>
              </a:p>
            </p:txBody>
          </p:sp>
          <p:sp>
            <p:nvSpPr>
              <p:cNvPr id="1980" name="Freeform 68"/>
              <p:cNvSpPr>
                <a:spLocks noChangeAspect="1"/>
              </p:cNvSpPr>
              <p:nvPr/>
            </p:nvSpPr>
            <p:spPr bwMode="auto">
              <a:xfrm>
                <a:off x="2911" y="2171"/>
                <a:ext cx="113" cy="189"/>
              </a:xfrm>
              <a:custGeom>
                <a:avLst/>
                <a:gdLst>
                  <a:gd name="T0" fmla="*/ 6 w 225"/>
                  <a:gd name="T1" fmla="*/ 3 h 379"/>
                  <a:gd name="T2" fmla="*/ 6 w 225"/>
                  <a:gd name="T3" fmla="*/ 8 h 379"/>
                  <a:gd name="T4" fmla="*/ 15 w 225"/>
                  <a:gd name="T5" fmla="*/ 17 h 379"/>
                  <a:gd name="T6" fmla="*/ 12 w 225"/>
                  <a:gd name="T7" fmla="*/ 38 h 379"/>
                  <a:gd name="T8" fmla="*/ 0 w 225"/>
                  <a:gd name="T9" fmla="*/ 53 h 379"/>
                  <a:gd name="T10" fmla="*/ 0 w 225"/>
                  <a:gd name="T11" fmla="*/ 56 h 379"/>
                  <a:gd name="T12" fmla="*/ 3 w 225"/>
                  <a:gd name="T13" fmla="*/ 59 h 379"/>
                  <a:gd name="T14" fmla="*/ 3 w 225"/>
                  <a:gd name="T15" fmla="*/ 65 h 379"/>
                  <a:gd name="T16" fmla="*/ 12 w 225"/>
                  <a:gd name="T17" fmla="*/ 79 h 379"/>
                  <a:gd name="T18" fmla="*/ 3 w 225"/>
                  <a:gd name="T19" fmla="*/ 79 h 379"/>
                  <a:gd name="T20" fmla="*/ 3 w 225"/>
                  <a:gd name="T21" fmla="*/ 83 h 379"/>
                  <a:gd name="T22" fmla="*/ 6 w 225"/>
                  <a:gd name="T23" fmla="*/ 86 h 379"/>
                  <a:gd name="T24" fmla="*/ 12 w 225"/>
                  <a:gd name="T25" fmla="*/ 94 h 379"/>
                  <a:gd name="T26" fmla="*/ 27 w 225"/>
                  <a:gd name="T27" fmla="*/ 89 h 379"/>
                  <a:gd name="T28" fmla="*/ 33 w 225"/>
                  <a:gd name="T29" fmla="*/ 86 h 379"/>
                  <a:gd name="T30" fmla="*/ 27 w 225"/>
                  <a:gd name="T31" fmla="*/ 86 h 379"/>
                  <a:gd name="T32" fmla="*/ 39 w 225"/>
                  <a:gd name="T33" fmla="*/ 83 h 379"/>
                  <a:gd name="T34" fmla="*/ 45 w 225"/>
                  <a:gd name="T35" fmla="*/ 77 h 379"/>
                  <a:gd name="T36" fmla="*/ 51 w 225"/>
                  <a:gd name="T37" fmla="*/ 71 h 379"/>
                  <a:gd name="T38" fmla="*/ 54 w 225"/>
                  <a:gd name="T39" fmla="*/ 71 h 379"/>
                  <a:gd name="T40" fmla="*/ 45 w 225"/>
                  <a:gd name="T41" fmla="*/ 59 h 379"/>
                  <a:gd name="T42" fmla="*/ 54 w 225"/>
                  <a:gd name="T43" fmla="*/ 47 h 379"/>
                  <a:gd name="T44" fmla="*/ 57 w 225"/>
                  <a:gd name="T45" fmla="*/ 47 h 379"/>
                  <a:gd name="T46" fmla="*/ 57 w 225"/>
                  <a:gd name="T47" fmla="*/ 41 h 379"/>
                  <a:gd name="T48" fmla="*/ 57 w 225"/>
                  <a:gd name="T49" fmla="*/ 23 h 379"/>
                  <a:gd name="T50" fmla="*/ 15 w 225"/>
                  <a:gd name="T51" fmla="*/ 0 h 379"/>
                  <a:gd name="T52" fmla="*/ 6 w 225"/>
                  <a:gd name="T53" fmla="*/ 3 h 379"/>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225"/>
                  <a:gd name="T82" fmla="*/ 0 h 379"/>
                  <a:gd name="T83" fmla="*/ 225 w 225"/>
                  <a:gd name="T84" fmla="*/ 379 h 379"/>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225" h="379">
                    <a:moveTo>
                      <a:pt x="23" y="12"/>
                    </a:moveTo>
                    <a:lnTo>
                      <a:pt x="23" y="35"/>
                    </a:lnTo>
                    <a:lnTo>
                      <a:pt x="59" y="71"/>
                    </a:lnTo>
                    <a:lnTo>
                      <a:pt x="48" y="154"/>
                    </a:lnTo>
                    <a:lnTo>
                      <a:pt x="0" y="213"/>
                    </a:lnTo>
                    <a:lnTo>
                      <a:pt x="0" y="225"/>
                    </a:lnTo>
                    <a:lnTo>
                      <a:pt x="11" y="237"/>
                    </a:lnTo>
                    <a:lnTo>
                      <a:pt x="11" y="262"/>
                    </a:lnTo>
                    <a:lnTo>
                      <a:pt x="48" y="319"/>
                    </a:lnTo>
                    <a:lnTo>
                      <a:pt x="11" y="319"/>
                    </a:lnTo>
                    <a:lnTo>
                      <a:pt x="11" y="333"/>
                    </a:lnTo>
                    <a:lnTo>
                      <a:pt x="23" y="344"/>
                    </a:lnTo>
                    <a:lnTo>
                      <a:pt x="48" y="379"/>
                    </a:lnTo>
                    <a:lnTo>
                      <a:pt x="107" y="356"/>
                    </a:lnTo>
                    <a:lnTo>
                      <a:pt x="130" y="344"/>
                    </a:lnTo>
                    <a:lnTo>
                      <a:pt x="107" y="344"/>
                    </a:lnTo>
                    <a:lnTo>
                      <a:pt x="153" y="333"/>
                    </a:lnTo>
                    <a:lnTo>
                      <a:pt x="178" y="308"/>
                    </a:lnTo>
                    <a:lnTo>
                      <a:pt x="202" y="285"/>
                    </a:lnTo>
                    <a:lnTo>
                      <a:pt x="213" y="285"/>
                    </a:lnTo>
                    <a:lnTo>
                      <a:pt x="178" y="237"/>
                    </a:lnTo>
                    <a:lnTo>
                      <a:pt x="213" y="189"/>
                    </a:lnTo>
                    <a:lnTo>
                      <a:pt x="225" y="189"/>
                    </a:lnTo>
                    <a:lnTo>
                      <a:pt x="225" y="165"/>
                    </a:lnTo>
                    <a:lnTo>
                      <a:pt x="225" y="94"/>
                    </a:lnTo>
                    <a:lnTo>
                      <a:pt x="59" y="0"/>
                    </a:lnTo>
                    <a:lnTo>
                      <a:pt x="23" y="12"/>
                    </a:lnTo>
                    <a:close/>
                  </a:path>
                </a:pathLst>
              </a:custGeom>
              <a:grpFill/>
              <a:ln w="1270">
                <a:solidFill>
                  <a:srgbClr val="CFCFCF"/>
                </a:solidFill>
                <a:round/>
                <a:headEnd/>
                <a:tailEnd/>
              </a:ln>
            </p:spPr>
            <p:txBody>
              <a:bodyPr/>
              <a:lstStyle/>
              <a:p>
                <a:endParaRPr lang="en-US" dirty="0">
                  <a:solidFill>
                    <a:prstClr val="black"/>
                  </a:solidFill>
                  <a:latin typeface="Arial"/>
                </a:endParaRPr>
              </a:p>
            </p:txBody>
          </p:sp>
          <p:sp>
            <p:nvSpPr>
              <p:cNvPr id="1981" name="Freeform 69"/>
              <p:cNvSpPr>
                <a:spLocks noChangeAspect="1"/>
              </p:cNvSpPr>
              <p:nvPr/>
            </p:nvSpPr>
            <p:spPr bwMode="auto">
              <a:xfrm>
                <a:off x="2911" y="2171"/>
                <a:ext cx="113" cy="189"/>
              </a:xfrm>
              <a:custGeom>
                <a:avLst/>
                <a:gdLst>
                  <a:gd name="T0" fmla="*/ 6 w 225"/>
                  <a:gd name="T1" fmla="*/ 3 h 379"/>
                  <a:gd name="T2" fmla="*/ 6 w 225"/>
                  <a:gd name="T3" fmla="*/ 8 h 379"/>
                  <a:gd name="T4" fmla="*/ 15 w 225"/>
                  <a:gd name="T5" fmla="*/ 17 h 379"/>
                  <a:gd name="T6" fmla="*/ 12 w 225"/>
                  <a:gd name="T7" fmla="*/ 38 h 379"/>
                  <a:gd name="T8" fmla="*/ 0 w 225"/>
                  <a:gd name="T9" fmla="*/ 53 h 379"/>
                  <a:gd name="T10" fmla="*/ 0 w 225"/>
                  <a:gd name="T11" fmla="*/ 56 h 379"/>
                  <a:gd name="T12" fmla="*/ 3 w 225"/>
                  <a:gd name="T13" fmla="*/ 59 h 379"/>
                  <a:gd name="T14" fmla="*/ 3 w 225"/>
                  <a:gd name="T15" fmla="*/ 65 h 379"/>
                  <a:gd name="T16" fmla="*/ 12 w 225"/>
                  <a:gd name="T17" fmla="*/ 79 h 379"/>
                  <a:gd name="T18" fmla="*/ 3 w 225"/>
                  <a:gd name="T19" fmla="*/ 79 h 379"/>
                  <a:gd name="T20" fmla="*/ 3 w 225"/>
                  <a:gd name="T21" fmla="*/ 83 h 379"/>
                  <a:gd name="T22" fmla="*/ 6 w 225"/>
                  <a:gd name="T23" fmla="*/ 86 h 379"/>
                  <a:gd name="T24" fmla="*/ 12 w 225"/>
                  <a:gd name="T25" fmla="*/ 94 h 379"/>
                  <a:gd name="T26" fmla="*/ 27 w 225"/>
                  <a:gd name="T27" fmla="*/ 89 h 379"/>
                  <a:gd name="T28" fmla="*/ 33 w 225"/>
                  <a:gd name="T29" fmla="*/ 86 h 379"/>
                  <a:gd name="T30" fmla="*/ 27 w 225"/>
                  <a:gd name="T31" fmla="*/ 86 h 379"/>
                  <a:gd name="T32" fmla="*/ 39 w 225"/>
                  <a:gd name="T33" fmla="*/ 83 h 379"/>
                  <a:gd name="T34" fmla="*/ 45 w 225"/>
                  <a:gd name="T35" fmla="*/ 77 h 379"/>
                  <a:gd name="T36" fmla="*/ 51 w 225"/>
                  <a:gd name="T37" fmla="*/ 71 h 379"/>
                  <a:gd name="T38" fmla="*/ 54 w 225"/>
                  <a:gd name="T39" fmla="*/ 71 h 379"/>
                  <a:gd name="T40" fmla="*/ 45 w 225"/>
                  <a:gd name="T41" fmla="*/ 59 h 379"/>
                  <a:gd name="T42" fmla="*/ 54 w 225"/>
                  <a:gd name="T43" fmla="*/ 47 h 379"/>
                  <a:gd name="T44" fmla="*/ 57 w 225"/>
                  <a:gd name="T45" fmla="*/ 47 h 379"/>
                  <a:gd name="T46" fmla="*/ 57 w 225"/>
                  <a:gd name="T47" fmla="*/ 41 h 379"/>
                  <a:gd name="T48" fmla="*/ 57 w 225"/>
                  <a:gd name="T49" fmla="*/ 23 h 379"/>
                  <a:gd name="T50" fmla="*/ 15 w 225"/>
                  <a:gd name="T51" fmla="*/ 0 h 379"/>
                  <a:gd name="T52" fmla="*/ 6 w 225"/>
                  <a:gd name="T53" fmla="*/ 3 h 379"/>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225"/>
                  <a:gd name="T82" fmla="*/ 0 h 379"/>
                  <a:gd name="T83" fmla="*/ 225 w 225"/>
                  <a:gd name="T84" fmla="*/ 379 h 379"/>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225" h="379">
                    <a:moveTo>
                      <a:pt x="23" y="12"/>
                    </a:moveTo>
                    <a:lnTo>
                      <a:pt x="23" y="35"/>
                    </a:lnTo>
                    <a:lnTo>
                      <a:pt x="59" y="71"/>
                    </a:lnTo>
                    <a:lnTo>
                      <a:pt x="48" y="154"/>
                    </a:lnTo>
                    <a:lnTo>
                      <a:pt x="0" y="213"/>
                    </a:lnTo>
                    <a:lnTo>
                      <a:pt x="0" y="225"/>
                    </a:lnTo>
                    <a:lnTo>
                      <a:pt x="11" y="237"/>
                    </a:lnTo>
                    <a:lnTo>
                      <a:pt x="11" y="262"/>
                    </a:lnTo>
                    <a:lnTo>
                      <a:pt x="48" y="319"/>
                    </a:lnTo>
                    <a:lnTo>
                      <a:pt x="11" y="319"/>
                    </a:lnTo>
                    <a:lnTo>
                      <a:pt x="11" y="333"/>
                    </a:lnTo>
                    <a:lnTo>
                      <a:pt x="23" y="344"/>
                    </a:lnTo>
                    <a:lnTo>
                      <a:pt x="48" y="379"/>
                    </a:lnTo>
                    <a:lnTo>
                      <a:pt x="107" y="356"/>
                    </a:lnTo>
                    <a:lnTo>
                      <a:pt x="130" y="344"/>
                    </a:lnTo>
                    <a:lnTo>
                      <a:pt x="107" y="344"/>
                    </a:lnTo>
                    <a:lnTo>
                      <a:pt x="153" y="333"/>
                    </a:lnTo>
                    <a:lnTo>
                      <a:pt x="178" y="308"/>
                    </a:lnTo>
                    <a:lnTo>
                      <a:pt x="202" y="285"/>
                    </a:lnTo>
                    <a:lnTo>
                      <a:pt x="213" y="285"/>
                    </a:lnTo>
                    <a:lnTo>
                      <a:pt x="178" y="237"/>
                    </a:lnTo>
                    <a:lnTo>
                      <a:pt x="213" y="189"/>
                    </a:lnTo>
                    <a:lnTo>
                      <a:pt x="225" y="189"/>
                    </a:lnTo>
                    <a:lnTo>
                      <a:pt x="225" y="165"/>
                    </a:lnTo>
                    <a:lnTo>
                      <a:pt x="225" y="94"/>
                    </a:lnTo>
                    <a:lnTo>
                      <a:pt x="59" y="0"/>
                    </a:lnTo>
                    <a:lnTo>
                      <a:pt x="23" y="12"/>
                    </a:lnTo>
                  </a:path>
                </a:pathLst>
              </a:custGeom>
              <a:grpFill/>
              <a:ln w="1270">
                <a:solidFill>
                  <a:srgbClr val="CFCFCF"/>
                </a:solidFill>
                <a:round/>
                <a:headEnd/>
                <a:tailEnd/>
              </a:ln>
            </p:spPr>
            <p:txBody>
              <a:bodyPr/>
              <a:lstStyle/>
              <a:p>
                <a:endParaRPr lang="en-US" dirty="0">
                  <a:solidFill>
                    <a:prstClr val="black"/>
                  </a:solidFill>
                  <a:latin typeface="Arial"/>
                </a:endParaRPr>
              </a:p>
            </p:txBody>
          </p:sp>
          <p:sp>
            <p:nvSpPr>
              <p:cNvPr id="1982" name="Freeform 70"/>
              <p:cNvSpPr>
                <a:spLocks noChangeAspect="1"/>
              </p:cNvSpPr>
              <p:nvPr/>
            </p:nvSpPr>
            <p:spPr bwMode="auto">
              <a:xfrm>
                <a:off x="3001" y="2177"/>
                <a:ext cx="190" cy="225"/>
              </a:xfrm>
              <a:custGeom>
                <a:avLst/>
                <a:gdLst>
                  <a:gd name="T0" fmla="*/ 6 w 381"/>
                  <a:gd name="T1" fmla="*/ 69 h 449"/>
                  <a:gd name="T2" fmla="*/ 11 w 381"/>
                  <a:gd name="T3" fmla="*/ 77 h 449"/>
                  <a:gd name="T4" fmla="*/ 11 w 381"/>
                  <a:gd name="T5" fmla="*/ 83 h 449"/>
                  <a:gd name="T6" fmla="*/ 18 w 381"/>
                  <a:gd name="T7" fmla="*/ 86 h 449"/>
                  <a:gd name="T8" fmla="*/ 32 w 381"/>
                  <a:gd name="T9" fmla="*/ 104 h 449"/>
                  <a:gd name="T10" fmla="*/ 35 w 381"/>
                  <a:gd name="T11" fmla="*/ 110 h 449"/>
                  <a:gd name="T12" fmla="*/ 47 w 381"/>
                  <a:gd name="T13" fmla="*/ 110 h 449"/>
                  <a:gd name="T14" fmla="*/ 50 w 381"/>
                  <a:gd name="T15" fmla="*/ 113 h 449"/>
                  <a:gd name="T16" fmla="*/ 56 w 381"/>
                  <a:gd name="T17" fmla="*/ 113 h 449"/>
                  <a:gd name="T18" fmla="*/ 68 w 381"/>
                  <a:gd name="T19" fmla="*/ 110 h 449"/>
                  <a:gd name="T20" fmla="*/ 71 w 381"/>
                  <a:gd name="T21" fmla="*/ 110 h 449"/>
                  <a:gd name="T22" fmla="*/ 80 w 381"/>
                  <a:gd name="T23" fmla="*/ 110 h 449"/>
                  <a:gd name="T24" fmla="*/ 80 w 381"/>
                  <a:gd name="T25" fmla="*/ 101 h 449"/>
                  <a:gd name="T26" fmla="*/ 77 w 381"/>
                  <a:gd name="T27" fmla="*/ 101 h 449"/>
                  <a:gd name="T28" fmla="*/ 68 w 381"/>
                  <a:gd name="T29" fmla="*/ 92 h 449"/>
                  <a:gd name="T30" fmla="*/ 65 w 381"/>
                  <a:gd name="T31" fmla="*/ 86 h 449"/>
                  <a:gd name="T32" fmla="*/ 68 w 381"/>
                  <a:gd name="T33" fmla="*/ 83 h 449"/>
                  <a:gd name="T34" fmla="*/ 71 w 381"/>
                  <a:gd name="T35" fmla="*/ 74 h 449"/>
                  <a:gd name="T36" fmla="*/ 83 w 381"/>
                  <a:gd name="T37" fmla="*/ 57 h 449"/>
                  <a:gd name="T38" fmla="*/ 86 w 381"/>
                  <a:gd name="T39" fmla="*/ 36 h 449"/>
                  <a:gd name="T40" fmla="*/ 95 w 381"/>
                  <a:gd name="T41" fmla="*/ 33 h 449"/>
                  <a:gd name="T42" fmla="*/ 95 w 381"/>
                  <a:gd name="T43" fmla="*/ 30 h 449"/>
                  <a:gd name="T44" fmla="*/ 89 w 381"/>
                  <a:gd name="T45" fmla="*/ 27 h 449"/>
                  <a:gd name="T46" fmla="*/ 86 w 381"/>
                  <a:gd name="T47" fmla="*/ 3 h 449"/>
                  <a:gd name="T48" fmla="*/ 80 w 381"/>
                  <a:gd name="T49" fmla="*/ 0 h 449"/>
                  <a:gd name="T50" fmla="*/ 68 w 381"/>
                  <a:gd name="T51" fmla="*/ 6 h 449"/>
                  <a:gd name="T52" fmla="*/ 65 w 381"/>
                  <a:gd name="T53" fmla="*/ 3 h 449"/>
                  <a:gd name="T54" fmla="*/ 18 w 381"/>
                  <a:gd name="T55" fmla="*/ 3 h 449"/>
                  <a:gd name="T56" fmla="*/ 18 w 381"/>
                  <a:gd name="T57" fmla="*/ 15 h 449"/>
                  <a:gd name="T58" fmla="*/ 15 w 381"/>
                  <a:gd name="T59" fmla="*/ 18 h 449"/>
                  <a:gd name="T60" fmla="*/ 11 w 381"/>
                  <a:gd name="T61" fmla="*/ 21 h 449"/>
                  <a:gd name="T62" fmla="*/ 11 w 381"/>
                  <a:gd name="T63" fmla="*/ 39 h 449"/>
                  <a:gd name="T64" fmla="*/ 11 w 381"/>
                  <a:gd name="T65" fmla="*/ 45 h 449"/>
                  <a:gd name="T66" fmla="*/ 8 w 381"/>
                  <a:gd name="T67" fmla="*/ 45 h 449"/>
                  <a:gd name="T68" fmla="*/ 0 w 381"/>
                  <a:gd name="T69" fmla="*/ 57 h 449"/>
                  <a:gd name="T70" fmla="*/ 8 w 381"/>
                  <a:gd name="T71" fmla="*/ 69 h 449"/>
                  <a:gd name="T72" fmla="*/ 6 w 381"/>
                  <a:gd name="T73" fmla="*/ 69 h 449"/>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381"/>
                  <a:gd name="T112" fmla="*/ 0 h 449"/>
                  <a:gd name="T113" fmla="*/ 381 w 381"/>
                  <a:gd name="T114" fmla="*/ 449 h 449"/>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381" h="449">
                    <a:moveTo>
                      <a:pt x="24" y="273"/>
                    </a:moveTo>
                    <a:lnTo>
                      <a:pt x="47" y="307"/>
                    </a:lnTo>
                    <a:lnTo>
                      <a:pt x="47" y="332"/>
                    </a:lnTo>
                    <a:lnTo>
                      <a:pt x="72" y="344"/>
                    </a:lnTo>
                    <a:lnTo>
                      <a:pt x="131" y="415"/>
                    </a:lnTo>
                    <a:lnTo>
                      <a:pt x="143" y="438"/>
                    </a:lnTo>
                    <a:lnTo>
                      <a:pt x="191" y="438"/>
                    </a:lnTo>
                    <a:lnTo>
                      <a:pt x="203" y="449"/>
                    </a:lnTo>
                    <a:lnTo>
                      <a:pt x="226" y="449"/>
                    </a:lnTo>
                    <a:lnTo>
                      <a:pt x="274" y="438"/>
                    </a:lnTo>
                    <a:lnTo>
                      <a:pt x="285" y="438"/>
                    </a:lnTo>
                    <a:lnTo>
                      <a:pt x="322" y="438"/>
                    </a:lnTo>
                    <a:lnTo>
                      <a:pt x="322" y="403"/>
                    </a:lnTo>
                    <a:lnTo>
                      <a:pt x="310" y="403"/>
                    </a:lnTo>
                    <a:lnTo>
                      <a:pt x="274" y="367"/>
                    </a:lnTo>
                    <a:lnTo>
                      <a:pt x="262" y="344"/>
                    </a:lnTo>
                    <a:lnTo>
                      <a:pt x="274" y="332"/>
                    </a:lnTo>
                    <a:lnTo>
                      <a:pt x="285" y="296"/>
                    </a:lnTo>
                    <a:lnTo>
                      <a:pt x="333" y="225"/>
                    </a:lnTo>
                    <a:lnTo>
                      <a:pt x="345" y="142"/>
                    </a:lnTo>
                    <a:lnTo>
                      <a:pt x="381" y="130"/>
                    </a:lnTo>
                    <a:lnTo>
                      <a:pt x="381" y="119"/>
                    </a:lnTo>
                    <a:lnTo>
                      <a:pt x="356" y="105"/>
                    </a:lnTo>
                    <a:lnTo>
                      <a:pt x="345" y="11"/>
                    </a:lnTo>
                    <a:lnTo>
                      <a:pt x="322" y="0"/>
                    </a:lnTo>
                    <a:lnTo>
                      <a:pt x="274" y="23"/>
                    </a:lnTo>
                    <a:lnTo>
                      <a:pt x="262" y="11"/>
                    </a:lnTo>
                    <a:lnTo>
                      <a:pt x="72" y="11"/>
                    </a:lnTo>
                    <a:lnTo>
                      <a:pt x="72" y="59"/>
                    </a:lnTo>
                    <a:lnTo>
                      <a:pt x="60" y="71"/>
                    </a:lnTo>
                    <a:lnTo>
                      <a:pt x="47" y="82"/>
                    </a:lnTo>
                    <a:lnTo>
                      <a:pt x="47" y="153"/>
                    </a:lnTo>
                    <a:lnTo>
                      <a:pt x="47" y="177"/>
                    </a:lnTo>
                    <a:lnTo>
                      <a:pt x="35" y="177"/>
                    </a:lnTo>
                    <a:lnTo>
                      <a:pt x="0" y="225"/>
                    </a:lnTo>
                    <a:lnTo>
                      <a:pt x="35" y="273"/>
                    </a:lnTo>
                    <a:lnTo>
                      <a:pt x="24" y="273"/>
                    </a:lnTo>
                    <a:close/>
                  </a:path>
                </a:pathLst>
              </a:custGeom>
              <a:grpFill/>
              <a:ln w="1270">
                <a:solidFill>
                  <a:srgbClr val="CFCFCF"/>
                </a:solidFill>
                <a:round/>
                <a:headEnd/>
                <a:tailEnd/>
              </a:ln>
            </p:spPr>
            <p:txBody>
              <a:bodyPr/>
              <a:lstStyle/>
              <a:p>
                <a:endParaRPr lang="en-US" dirty="0">
                  <a:solidFill>
                    <a:prstClr val="black"/>
                  </a:solidFill>
                  <a:latin typeface="Arial"/>
                </a:endParaRPr>
              </a:p>
            </p:txBody>
          </p:sp>
          <p:sp>
            <p:nvSpPr>
              <p:cNvPr id="1983" name="Freeform 71"/>
              <p:cNvSpPr>
                <a:spLocks noChangeAspect="1"/>
              </p:cNvSpPr>
              <p:nvPr/>
            </p:nvSpPr>
            <p:spPr bwMode="auto">
              <a:xfrm>
                <a:off x="3001" y="2177"/>
                <a:ext cx="190" cy="225"/>
              </a:xfrm>
              <a:custGeom>
                <a:avLst/>
                <a:gdLst>
                  <a:gd name="T0" fmla="*/ 6 w 381"/>
                  <a:gd name="T1" fmla="*/ 69 h 449"/>
                  <a:gd name="T2" fmla="*/ 11 w 381"/>
                  <a:gd name="T3" fmla="*/ 77 h 449"/>
                  <a:gd name="T4" fmla="*/ 11 w 381"/>
                  <a:gd name="T5" fmla="*/ 83 h 449"/>
                  <a:gd name="T6" fmla="*/ 18 w 381"/>
                  <a:gd name="T7" fmla="*/ 86 h 449"/>
                  <a:gd name="T8" fmla="*/ 32 w 381"/>
                  <a:gd name="T9" fmla="*/ 104 h 449"/>
                  <a:gd name="T10" fmla="*/ 35 w 381"/>
                  <a:gd name="T11" fmla="*/ 110 h 449"/>
                  <a:gd name="T12" fmla="*/ 47 w 381"/>
                  <a:gd name="T13" fmla="*/ 110 h 449"/>
                  <a:gd name="T14" fmla="*/ 50 w 381"/>
                  <a:gd name="T15" fmla="*/ 113 h 449"/>
                  <a:gd name="T16" fmla="*/ 56 w 381"/>
                  <a:gd name="T17" fmla="*/ 113 h 449"/>
                  <a:gd name="T18" fmla="*/ 68 w 381"/>
                  <a:gd name="T19" fmla="*/ 110 h 449"/>
                  <a:gd name="T20" fmla="*/ 71 w 381"/>
                  <a:gd name="T21" fmla="*/ 110 h 449"/>
                  <a:gd name="T22" fmla="*/ 80 w 381"/>
                  <a:gd name="T23" fmla="*/ 110 h 449"/>
                  <a:gd name="T24" fmla="*/ 80 w 381"/>
                  <a:gd name="T25" fmla="*/ 101 h 449"/>
                  <a:gd name="T26" fmla="*/ 77 w 381"/>
                  <a:gd name="T27" fmla="*/ 101 h 449"/>
                  <a:gd name="T28" fmla="*/ 68 w 381"/>
                  <a:gd name="T29" fmla="*/ 92 h 449"/>
                  <a:gd name="T30" fmla="*/ 65 w 381"/>
                  <a:gd name="T31" fmla="*/ 86 h 449"/>
                  <a:gd name="T32" fmla="*/ 68 w 381"/>
                  <a:gd name="T33" fmla="*/ 83 h 449"/>
                  <a:gd name="T34" fmla="*/ 71 w 381"/>
                  <a:gd name="T35" fmla="*/ 74 h 449"/>
                  <a:gd name="T36" fmla="*/ 83 w 381"/>
                  <a:gd name="T37" fmla="*/ 57 h 449"/>
                  <a:gd name="T38" fmla="*/ 86 w 381"/>
                  <a:gd name="T39" fmla="*/ 36 h 449"/>
                  <a:gd name="T40" fmla="*/ 95 w 381"/>
                  <a:gd name="T41" fmla="*/ 33 h 449"/>
                  <a:gd name="T42" fmla="*/ 95 w 381"/>
                  <a:gd name="T43" fmla="*/ 30 h 449"/>
                  <a:gd name="T44" fmla="*/ 89 w 381"/>
                  <a:gd name="T45" fmla="*/ 27 h 449"/>
                  <a:gd name="T46" fmla="*/ 86 w 381"/>
                  <a:gd name="T47" fmla="*/ 3 h 449"/>
                  <a:gd name="T48" fmla="*/ 80 w 381"/>
                  <a:gd name="T49" fmla="*/ 0 h 449"/>
                  <a:gd name="T50" fmla="*/ 68 w 381"/>
                  <a:gd name="T51" fmla="*/ 6 h 449"/>
                  <a:gd name="T52" fmla="*/ 65 w 381"/>
                  <a:gd name="T53" fmla="*/ 3 h 449"/>
                  <a:gd name="T54" fmla="*/ 18 w 381"/>
                  <a:gd name="T55" fmla="*/ 3 h 449"/>
                  <a:gd name="T56" fmla="*/ 18 w 381"/>
                  <a:gd name="T57" fmla="*/ 15 h 449"/>
                  <a:gd name="T58" fmla="*/ 15 w 381"/>
                  <a:gd name="T59" fmla="*/ 18 h 449"/>
                  <a:gd name="T60" fmla="*/ 11 w 381"/>
                  <a:gd name="T61" fmla="*/ 21 h 449"/>
                  <a:gd name="T62" fmla="*/ 11 w 381"/>
                  <a:gd name="T63" fmla="*/ 39 h 449"/>
                  <a:gd name="T64" fmla="*/ 11 w 381"/>
                  <a:gd name="T65" fmla="*/ 45 h 449"/>
                  <a:gd name="T66" fmla="*/ 8 w 381"/>
                  <a:gd name="T67" fmla="*/ 45 h 449"/>
                  <a:gd name="T68" fmla="*/ 0 w 381"/>
                  <a:gd name="T69" fmla="*/ 57 h 449"/>
                  <a:gd name="T70" fmla="*/ 8 w 381"/>
                  <a:gd name="T71" fmla="*/ 69 h 449"/>
                  <a:gd name="T72" fmla="*/ 6 w 381"/>
                  <a:gd name="T73" fmla="*/ 69 h 449"/>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381"/>
                  <a:gd name="T112" fmla="*/ 0 h 449"/>
                  <a:gd name="T113" fmla="*/ 381 w 381"/>
                  <a:gd name="T114" fmla="*/ 449 h 449"/>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381" h="449">
                    <a:moveTo>
                      <a:pt x="24" y="273"/>
                    </a:moveTo>
                    <a:lnTo>
                      <a:pt x="47" y="307"/>
                    </a:lnTo>
                    <a:lnTo>
                      <a:pt x="47" y="332"/>
                    </a:lnTo>
                    <a:lnTo>
                      <a:pt x="72" y="344"/>
                    </a:lnTo>
                    <a:lnTo>
                      <a:pt x="131" y="415"/>
                    </a:lnTo>
                    <a:lnTo>
                      <a:pt x="143" y="438"/>
                    </a:lnTo>
                    <a:lnTo>
                      <a:pt x="191" y="438"/>
                    </a:lnTo>
                    <a:lnTo>
                      <a:pt x="203" y="449"/>
                    </a:lnTo>
                    <a:lnTo>
                      <a:pt x="226" y="449"/>
                    </a:lnTo>
                    <a:lnTo>
                      <a:pt x="274" y="438"/>
                    </a:lnTo>
                    <a:lnTo>
                      <a:pt x="285" y="438"/>
                    </a:lnTo>
                    <a:lnTo>
                      <a:pt x="322" y="438"/>
                    </a:lnTo>
                    <a:lnTo>
                      <a:pt x="322" y="403"/>
                    </a:lnTo>
                    <a:lnTo>
                      <a:pt x="310" y="403"/>
                    </a:lnTo>
                    <a:lnTo>
                      <a:pt x="274" y="367"/>
                    </a:lnTo>
                    <a:lnTo>
                      <a:pt x="262" y="344"/>
                    </a:lnTo>
                    <a:lnTo>
                      <a:pt x="274" y="332"/>
                    </a:lnTo>
                    <a:lnTo>
                      <a:pt x="285" y="296"/>
                    </a:lnTo>
                    <a:lnTo>
                      <a:pt x="333" y="225"/>
                    </a:lnTo>
                    <a:lnTo>
                      <a:pt x="345" y="142"/>
                    </a:lnTo>
                    <a:lnTo>
                      <a:pt x="381" y="130"/>
                    </a:lnTo>
                    <a:lnTo>
                      <a:pt x="381" y="119"/>
                    </a:lnTo>
                    <a:lnTo>
                      <a:pt x="356" y="105"/>
                    </a:lnTo>
                    <a:lnTo>
                      <a:pt x="345" y="11"/>
                    </a:lnTo>
                    <a:lnTo>
                      <a:pt x="322" y="0"/>
                    </a:lnTo>
                    <a:lnTo>
                      <a:pt x="274" y="23"/>
                    </a:lnTo>
                    <a:lnTo>
                      <a:pt x="262" y="11"/>
                    </a:lnTo>
                    <a:lnTo>
                      <a:pt x="72" y="11"/>
                    </a:lnTo>
                    <a:lnTo>
                      <a:pt x="72" y="59"/>
                    </a:lnTo>
                    <a:lnTo>
                      <a:pt x="60" y="71"/>
                    </a:lnTo>
                    <a:lnTo>
                      <a:pt x="47" y="82"/>
                    </a:lnTo>
                    <a:lnTo>
                      <a:pt x="47" y="153"/>
                    </a:lnTo>
                    <a:lnTo>
                      <a:pt x="47" y="177"/>
                    </a:lnTo>
                    <a:lnTo>
                      <a:pt x="35" y="177"/>
                    </a:lnTo>
                    <a:lnTo>
                      <a:pt x="0" y="225"/>
                    </a:lnTo>
                    <a:lnTo>
                      <a:pt x="35" y="273"/>
                    </a:lnTo>
                    <a:lnTo>
                      <a:pt x="24" y="273"/>
                    </a:lnTo>
                  </a:path>
                </a:pathLst>
              </a:custGeom>
              <a:grpFill/>
              <a:ln w="1270">
                <a:solidFill>
                  <a:srgbClr val="CFCFCF"/>
                </a:solidFill>
                <a:round/>
                <a:headEnd/>
                <a:tailEnd/>
              </a:ln>
            </p:spPr>
            <p:txBody>
              <a:bodyPr/>
              <a:lstStyle/>
              <a:p>
                <a:endParaRPr lang="en-US" dirty="0">
                  <a:solidFill>
                    <a:prstClr val="black"/>
                  </a:solidFill>
                  <a:latin typeface="Arial"/>
                </a:endParaRPr>
              </a:p>
            </p:txBody>
          </p:sp>
          <p:sp>
            <p:nvSpPr>
              <p:cNvPr id="1984" name="Freeform 72"/>
              <p:cNvSpPr>
                <a:spLocks noChangeAspect="1"/>
              </p:cNvSpPr>
              <p:nvPr/>
            </p:nvSpPr>
            <p:spPr bwMode="auto">
              <a:xfrm>
                <a:off x="2917" y="2313"/>
                <a:ext cx="149" cy="95"/>
              </a:xfrm>
              <a:custGeom>
                <a:avLst/>
                <a:gdLst>
                  <a:gd name="T0" fmla="*/ 47 w 298"/>
                  <a:gd name="T1" fmla="*/ 0 h 190"/>
                  <a:gd name="T2" fmla="*/ 53 w 298"/>
                  <a:gd name="T3" fmla="*/ 9 h 190"/>
                  <a:gd name="T4" fmla="*/ 53 w 298"/>
                  <a:gd name="T5" fmla="*/ 14 h 190"/>
                  <a:gd name="T6" fmla="*/ 59 w 298"/>
                  <a:gd name="T7" fmla="*/ 18 h 190"/>
                  <a:gd name="T8" fmla="*/ 75 w 298"/>
                  <a:gd name="T9" fmla="*/ 36 h 190"/>
                  <a:gd name="T10" fmla="*/ 50 w 298"/>
                  <a:gd name="T11" fmla="*/ 36 h 190"/>
                  <a:gd name="T12" fmla="*/ 47 w 298"/>
                  <a:gd name="T13" fmla="*/ 42 h 190"/>
                  <a:gd name="T14" fmla="*/ 36 w 298"/>
                  <a:gd name="T15" fmla="*/ 42 h 190"/>
                  <a:gd name="T16" fmla="*/ 33 w 298"/>
                  <a:gd name="T17" fmla="*/ 36 h 190"/>
                  <a:gd name="T18" fmla="*/ 29 w 298"/>
                  <a:gd name="T19" fmla="*/ 36 h 190"/>
                  <a:gd name="T20" fmla="*/ 24 w 298"/>
                  <a:gd name="T21" fmla="*/ 44 h 190"/>
                  <a:gd name="T22" fmla="*/ 15 w 298"/>
                  <a:gd name="T23" fmla="*/ 48 h 190"/>
                  <a:gd name="T24" fmla="*/ 12 w 298"/>
                  <a:gd name="T25" fmla="*/ 48 h 190"/>
                  <a:gd name="T26" fmla="*/ 3 w 298"/>
                  <a:gd name="T27" fmla="*/ 36 h 190"/>
                  <a:gd name="T28" fmla="*/ 0 w 298"/>
                  <a:gd name="T29" fmla="*/ 33 h 190"/>
                  <a:gd name="T30" fmla="*/ 9 w 298"/>
                  <a:gd name="T31" fmla="*/ 24 h 190"/>
                  <a:gd name="T32" fmla="*/ 24 w 298"/>
                  <a:gd name="T33" fmla="*/ 18 h 190"/>
                  <a:gd name="T34" fmla="*/ 29 w 298"/>
                  <a:gd name="T35" fmla="*/ 14 h 190"/>
                  <a:gd name="T36" fmla="*/ 24 w 298"/>
                  <a:gd name="T37" fmla="*/ 14 h 190"/>
                  <a:gd name="T38" fmla="*/ 36 w 298"/>
                  <a:gd name="T39" fmla="*/ 12 h 190"/>
                  <a:gd name="T40" fmla="*/ 41 w 298"/>
                  <a:gd name="T41" fmla="*/ 6 h 190"/>
                  <a:gd name="T42" fmla="*/ 47 w 298"/>
                  <a:gd name="T43" fmla="*/ 0 h 190"/>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298"/>
                  <a:gd name="T67" fmla="*/ 0 h 190"/>
                  <a:gd name="T68" fmla="*/ 298 w 298"/>
                  <a:gd name="T69" fmla="*/ 190 h 190"/>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298" h="190">
                    <a:moveTo>
                      <a:pt x="191" y="0"/>
                    </a:moveTo>
                    <a:lnTo>
                      <a:pt x="214" y="34"/>
                    </a:lnTo>
                    <a:lnTo>
                      <a:pt x="214" y="59"/>
                    </a:lnTo>
                    <a:lnTo>
                      <a:pt x="239" y="71"/>
                    </a:lnTo>
                    <a:lnTo>
                      <a:pt x="298" y="142"/>
                    </a:lnTo>
                    <a:lnTo>
                      <a:pt x="202" y="142"/>
                    </a:lnTo>
                    <a:lnTo>
                      <a:pt x="191" y="165"/>
                    </a:lnTo>
                    <a:lnTo>
                      <a:pt x="142" y="165"/>
                    </a:lnTo>
                    <a:lnTo>
                      <a:pt x="131" y="142"/>
                    </a:lnTo>
                    <a:lnTo>
                      <a:pt x="119" y="142"/>
                    </a:lnTo>
                    <a:lnTo>
                      <a:pt x="96" y="176"/>
                    </a:lnTo>
                    <a:lnTo>
                      <a:pt x="60" y="190"/>
                    </a:lnTo>
                    <a:lnTo>
                      <a:pt x="48" y="190"/>
                    </a:lnTo>
                    <a:lnTo>
                      <a:pt x="12" y="142"/>
                    </a:lnTo>
                    <a:lnTo>
                      <a:pt x="0" y="130"/>
                    </a:lnTo>
                    <a:lnTo>
                      <a:pt x="37" y="94"/>
                    </a:lnTo>
                    <a:lnTo>
                      <a:pt x="96" y="71"/>
                    </a:lnTo>
                    <a:lnTo>
                      <a:pt x="119" y="59"/>
                    </a:lnTo>
                    <a:lnTo>
                      <a:pt x="96" y="59"/>
                    </a:lnTo>
                    <a:lnTo>
                      <a:pt x="142" y="48"/>
                    </a:lnTo>
                    <a:lnTo>
                      <a:pt x="167" y="23"/>
                    </a:lnTo>
                    <a:lnTo>
                      <a:pt x="191" y="0"/>
                    </a:lnTo>
                    <a:close/>
                  </a:path>
                </a:pathLst>
              </a:custGeom>
              <a:grpFill/>
              <a:ln w="1270">
                <a:solidFill>
                  <a:srgbClr val="CFCFCF"/>
                </a:solidFill>
                <a:round/>
                <a:headEnd/>
                <a:tailEnd/>
              </a:ln>
            </p:spPr>
            <p:txBody>
              <a:bodyPr/>
              <a:lstStyle/>
              <a:p>
                <a:endParaRPr lang="en-US" dirty="0">
                  <a:solidFill>
                    <a:prstClr val="black"/>
                  </a:solidFill>
                  <a:latin typeface="Arial"/>
                </a:endParaRPr>
              </a:p>
            </p:txBody>
          </p:sp>
          <p:sp>
            <p:nvSpPr>
              <p:cNvPr id="1985" name="Freeform 73"/>
              <p:cNvSpPr>
                <a:spLocks noChangeAspect="1"/>
              </p:cNvSpPr>
              <p:nvPr/>
            </p:nvSpPr>
            <p:spPr bwMode="auto">
              <a:xfrm>
                <a:off x="2917" y="2313"/>
                <a:ext cx="149" cy="95"/>
              </a:xfrm>
              <a:custGeom>
                <a:avLst/>
                <a:gdLst>
                  <a:gd name="T0" fmla="*/ 47 w 298"/>
                  <a:gd name="T1" fmla="*/ 0 h 190"/>
                  <a:gd name="T2" fmla="*/ 53 w 298"/>
                  <a:gd name="T3" fmla="*/ 9 h 190"/>
                  <a:gd name="T4" fmla="*/ 53 w 298"/>
                  <a:gd name="T5" fmla="*/ 14 h 190"/>
                  <a:gd name="T6" fmla="*/ 59 w 298"/>
                  <a:gd name="T7" fmla="*/ 18 h 190"/>
                  <a:gd name="T8" fmla="*/ 75 w 298"/>
                  <a:gd name="T9" fmla="*/ 36 h 190"/>
                  <a:gd name="T10" fmla="*/ 50 w 298"/>
                  <a:gd name="T11" fmla="*/ 36 h 190"/>
                  <a:gd name="T12" fmla="*/ 47 w 298"/>
                  <a:gd name="T13" fmla="*/ 42 h 190"/>
                  <a:gd name="T14" fmla="*/ 36 w 298"/>
                  <a:gd name="T15" fmla="*/ 42 h 190"/>
                  <a:gd name="T16" fmla="*/ 33 w 298"/>
                  <a:gd name="T17" fmla="*/ 36 h 190"/>
                  <a:gd name="T18" fmla="*/ 29 w 298"/>
                  <a:gd name="T19" fmla="*/ 36 h 190"/>
                  <a:gd name="T20" fmla="*/ 24 w 298"/>
                  <a:gd name="T21" fmla="*/ 44 h 190"/>
                  <a:gd name="T22" fmla="*/ 15 w 298"/>
                  <a:gd name="T23" fmla="*/ 48 h 190"/>
                  <a:gd name="T24" fmla="*/ 12 w 298"/>
                  <a:gd name="T25" fmla="*/ 48 h 190"/>
                  <a:gd name="T26" fmla="*/ 3 w 298"/>
                  <a:gd name="T27" fmla="*/ 36 h 190"/>
                  <a:gd name="T28" fmla="*/ 0 w 298"/>
                  <a:gd name="T29" fmla="*/ 33 h 190"/>
                  <a:gd name="T30" fmla="*/ 9 w 298"/>
                  <a:gd name="T31" fmla="*/ 24 h 190"/>
                  <a:gd name="T32" fmla="*/ 24 w 298"/>
                  <a:gd name="T33" fmla="*/ 18 h 190"/>
                  <a:gd name="T34" fmla="*/ 29 w 298"/>
                  <a:gd name="T35" fmla="*/ 14 h 190"/>
                  <a:gd name="T36" fmla="*/ 24 w 298"/>
                  <a:gd name="T37" fmla="*/ 14 h 190"/>
                  <a:gd name="T38" fmla="*/ 36 w 298"/>
                  <a:gd name="T39" fmla="*/ 12 h 190"/>
                  <a:gd name="T40" fmla="*/ 41 w 298"/>
                  <a:gd name="T41" fmla="*/ 6 h 190"/>
                  <a:gd name="T42" fmla="*/ 47 w 298"/>
                  <a:gd name="T43" fmla="*/ 0 h 190"/>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298"/>
                  <a:gd name="T67" fmla="*/ 0 h 190"/>
                  <a:gd name="T68" fmla="*/ 298 w 298"/>
                  <a:gd name="T69" fmla="*/ 190 h 190"/>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298" h="190">
                    <a:moveTo>
                      <a:pt x="191" y="0"/>
                    </a:moveTo>
                    <a:lnTo>
                      <a:pt x="214" y="34"/>
                    </a:lnTo>
                    <a:lnTo>
                      <a:pt x="214" y="59"/>
                    </a:lnTo>
                    <a:lnTo>
                      <a:pt x="239" y="71"/>
                    </a:lnTo>
                    <a:lnTo>
                      <a:pt x="298" y="142"/>
                    </a:lnTo>
                    <a:lnTo>
                      <a:pt x="202" y="142"/>
                    </a:lnTo>
                    <a:lnTo>
                      <a:pt x="191" y="165"/>
                    </a:lnTo>
                    <a:lnTo>
                      <a:pt x="142" y="165"/>
                    </a:lnTo>
                    <a:lnTo>
                      <a:pt x="131" y="142"/>
                    </a:lnTo>
                    <a:lnTo>
                      <a:pt x="119" y="142"/>
                    </a:lnTo>
                    <a:lnTo>
                      <a:pt x="96" y="176"/>
                    </a:lnTo>
                    <a:lnTo>
                      <a:pt x="60" y="190"/>
                    </a:lnTo>
                    <a:lnTo>
                      <a:pt x="48" y="190"/>
                    </a:lnTo>
                    <a:lnTo>
                      <a:pt x="12" y="142"/>
                    </a:lnTo>
                    <a:lnTo>
                      <a:pt x="0" y="130"/>
                    </a:lnTo>
                    <a:lnTo>
                      <a:pt x="37" y="94"/>
                    </a:lnTo>
                    <a:lnTo>
                      <a:pt x="96" y="71"/>
                    </a:lnTo>
                    <a:lnTo>
                      <a:pt x="119" y="59"/>
                    </a:lnTo>
                    <a:lnTo>
                      <a:pt x="96" y="59"/>
                    </a:lnTo>
                    <a:lnTo>
                      <a:pt x="142" y="48"/>
                    </a:lnTo>
                    <a:lnTo>
                      <a:pt x="167" y="23"/>
                    </a:lnTo>
                    <a:lnTo>
                      <a:pt x="191" y="0"/>
                    </a:lnTo>
                  </a:path>
                </a:pathLst>
              </a:custGeom>
              <a:grpFill/>
              <a:ln w="1270">
                <a:solidFill>
                  <a:srgbClr val="CFCFCF"/>
                </a:solidFill>
                <a:round/>
                <a:headEnd/>
                <a:tailEnd/>
              </a:ln>
            </p:spPr>
            <p:txBody>
              <a:bodyPr/>
              <a:lstStyle/>
              <a:p>
                <a:endParaRPr lang="en-US" dirty="0">
                  <a:solidFill>
                    <a:prstClr val="black"/>
                  </a:solidFill>
                  <a:latin typeface="Arial"/>
                </a:endParaRPr>
              </a:p>
            </p:txBody>
          </p:sp>
          <p:sp>
            <p:nvSpPr>
              <p:cNvPr id="1986" name="Freeform 74"/>
              <p:cNvSpPr>
                <a:spLocks noChangeAspect="1"/>
              </p:cNvSpPr>
              <p:nvPr/>
            </p:nvSpPr>
            <p:spPr bwMode="auto">
              <a:xfrm>
                <a:off x="3137" y="2396"/>
                <a:ext cx="96" cy="101"/>
              </a:xfrm>
              <a:custGeom>
                <a:avLst/>
                <a:gdLst>
                  <a:gd name="T0" fmla="*/ 49 w 190"/>
                  <a:gd name="T1" fmla="*/ 3 h 202"/>
                  <a:gd name="T2" fmla="*/ 40 w 190"/>
                  <a:gd name="T3" fmla="*/ 0 h 202"/>
                  <a:gd name="T4" fmla="*/ 30 w 190"/>
                  <a:gd name="T5" fmla="*/ 3 h 202"/>
                  <a:gd name="T6" fmla="*/ 12 w 190"/>
                  <a:gd name="T7" fmla="*/ 0 h 202"/>
                  <a:gd name="T8" fmla="*/ 3 w 190"/>
                  <a:gd name="T9" fmla="*/ 0 h 202"/>
                  <a:gd name="T10" fmla="*/ 0 w 190"/>
                  <a:gd name="T11" fmla="*/ 0 h 202"/>
                  <a:gd name="T12" fmla="*/ 3 w 190"/>
                  <a:gd name="T13" fmla="*/ 3 h 202"/>
                  <a:gd name="T14" fmla="*/ 9 w 190"/>
                  <a:gd name="T15" fmla="*/ 15 h 202"/>
                  <a:gd name="T16" fmla="*/ 0 w 190"/>
                  <a:gd name="T17" fmla="*/ 24 h 202"/>
                  <a:gd name="T18" fmla="*/ 0 w 190"/>
                  <a:gd name="T19" fmla="*/ 29 h 202"/>
                  <a:gd name="T20" fmla="*/ 3 w 190"/>
                  <a:gd name="T21" fmla="*/ 29 h 202"/>
                  <a:gd name="T22" fmla="*/ 21 w 190"/>
                  <a:gd name="T23" fmla="*/ 39 h 202"/>
                  <a:gd name="T24" fmla="*/ 21 w 190"/>
                  <a:gd name="T25" fmla="*/ 48 h 202"/>
                  <a:gd name="T26" fmla="*/ 33 w 190"/>
                  <a:gd name="T27" fmla="*/ 51 h 202"/>
                  <a:gd name="T28" fmla="*/ 36 w 190"/>
                  <a:gd name="T29" fmla="*/ 39 h 202"/>
                  <a:gd name="T30" fmla="*/ 40 w 190"/>
                  <a:gd name="T31" fmla="*/ 39 h 202"/>
                  <a:gd name="T32" fmla="*/ 45 w 190"/>
                  <a:gd name="T33" fmla="*/ 33 h 202"/>
                  <a:gd name="T34" fmla="*/ 40 w 190"/>
                  <a:gd name="T35" fmla="*/ 29 h 202"/>
                  <a:gd name="T36" fmla="*/ 40 w 190"/>
                  <a:gd name="T37" fmla="*/ 12 h 202"/>
                  <a:gd name="T38" fmla="*/ 49 w 190"/>
                  <a:gd name="T39" fmla="*/ 3 h 202"/>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190"/>
                  <a:gd name="T61" fmla="*/ 0 h 202"/>
                  <a:gd name="T62" fmla="*/ 190 w 190"/>
                  <a:gd name="T63" fmla="*/ 202 h 202"/>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190" h="202">
                    <a:moveTo>
                      <a:pt x="190" y="11"/>
                    </a:moveTo>
                    <a:lnTo>
                      <a:pt x="156" y="0"/>
                    </a:lnTo>
                    <a:lnTo>
                      <a:pt x="119" y="11"/>
                    </a:lnTo>
                    <a:lnTo>
                      <a:pt x="48" y="0"/>
                    </a:lnTo>
                    <a:lnTo>
                      <a:pt x="11" y="0"/>
                    </a:lnTo>
                    <a:lnTo>
                      <a:pt x="0" y="0"/>
                    </a:lnTo>
                    <a:lnTo>
                      <a:pt x="11" y="11"/>
                    </a:lnTo>
                    <a:lnTo>
                      <a:pt x="36" y="60"/>
                    </a:lnTo>
                    <a:lnTo>
                      <a:pt x="0" y="96"/>
                    </a:lnTo>
                    <a:lnTo>
                      <a:pt x="0" y="119"/>
                    </a:lnTo>
                    <a:lnTo>
                      <a:pt x="11" y="119"/>
                    </a:lnTo>
                    <a:lnTo>
                      <a:pt x="82" y="154"/>
                    </a:lnTo>
                    <a:lnTo>
                      <a:pt x="82" y="190"/>
                    </a:lnTo>
                    <a:lnTo>
                      <a:pt x="131" y="202"/>
                    </a:lnTo>
                    <a:lnTo>
                      <a:pt x="142" y="154"/>
                    </a:lnTo>
                    <a:lnTo>
                      <a:pt x="156" y="154"/>
                    </a:lnTo>
                    <a:lnTo>
                      <a:pt x="179" y="131"/>
                    </a:lnTo>
                    <a:lnTo>
                      <a:pt x="156" y="119"/>
                    </a:lnTo>
                    <a:lnTo>
                      <a:pt x="156" y="48"/>
                    </a:lnTo>
                    <a:lnTo>
                      <a:pt x="190" y="11"/>
                    </a:lnTo>
                    <a:close/>
                  </a:path>
                </a:pathLst>
              </a:custGeom>
              <a:grpFill/>
              <a:ln w="1270">
                <a:solidFill>
                  <a:srgbClr val="CFCFCF"/>
                </a:solidFill>
                <a:round/>
                <a:headEnd/>
                <a:tailEnd/>
              </a:ln>
            </p:spPr>
            <p:txBody>
              <a:bodyPr/>
              <a:lstStyle/>
              <a:p>
                <a:endParaRPr lang="en-US" dirty="0">
                  <a:solidFill>
                    <a:prstClr val="black"/>
                  </a:solidFill>
                  <a:latin typeface="Arial"/>
                </a:endParaRPr>
              </a:p>
            </p:txBody>
          </p:sp>
          <p:sp>
            <p:nvSpPr>
              <p:cNvPr id="1987" name="Freeform 75"/>
              <p:cNvSpPr>
                <a:spLocks noChangeAspect="1"/>
              </p:cNvSpPr>
              <p:nvPr/>
            </p:nvSpPr>
            <p:spPr bwMode="auto">
              <a:xfrm>
                <a:off x="3137" y="2396"/>
                <a:ext cx="96" cy="101"/>
              </a:xfrm>
              <a:custGeom>
                <a:avLst/>
                <a:gdLst>
                  <a:gd name="T0" fmla="*/ 49 w 190"/>
                  <a:gd name="T1" fmla="*/ 3 h 202"/>
                  <a:gd name="T2" fmla="*/ 40 w 190"/>
                  <a:gd name="T3" fmla="*/ 0 h 202"/>
                  <a:gd name="T4" fmla="*/ 30 w 190"/>
                  <a:gd name="T5" fmla="*/ 3 h 202"/>
                  <a:gd name="T6" fmla="*/ 12 w 190"/>
                  <a:gd name="T7" fmla="*/ 0 h 202"/>
                  <a:gd name="T8" fmla="*/ 3 w 190"/>
                  <a:gd name="T9" fmla="*/ 0 h 202"/>
                  <a:gd name="T10" fmla="*/ 0 w 190"/>
                  <a:gd name="T11" fmla="*/ 0 h 202"/>
                  <a:gd name="T12" fmla="*/ 3 w 190"/>
                  <a:gd name="T13" fmla="*/ 3 h 202"/>
                  <a:gd name="T14" fmla="*/ 9 w 190"/>
                  <a:gd name="T15" fmla="*/ 15 h 202"/>
                  <a:gd name="T16" fmla="*/ 0 w 190"/>
                  <a:gd name="T17" fmla="*/ 24 h 202"/>
                  <a:gd name="T18" fmla="*/ 0 w 190"/>
                  <a:gd name="T19" fmla="*/ 29 h 202"/>
                  <a:gd name="T20" fmla="*/ 3 w 190"/>
                  <a:gd name="T21" fmla="*/ 29 h 202"/>
                  <a:gd name="T22" fmla="*/ 21 w 190"/>
                  <a:gd name="T23" fmla="*/ 39 h 202"/>
                  <a:gd name="T24" fmla="*/ 21 w 190"/>
                  <a:gd name="T25" fmla="*/ 48 h 202"/>
                  <a:gd name="T26" fmla="*/ 33 w 190"/>
                  <a:gd name="T27" fmla="*/ 51 h 202"/>
                  <a:gd name="T28" fmla="*/ 36 w 190"/>
                  <a:gd name="T29" fmla="*/ 39 h 202"/>
                  <a:gd name="T30" fmla="*/ 40 w 190"/>
                  <a:gd name="T31" fmla="*/ 39 h 202"/>
                  <a:gd name="T32" fmla="*/ 45 w 190"/>
                  <a:gd name="T33" fmla="*/ 33 h 202"/>
                  <a:gd name="T34" fmla="*/ 40 w 190"/>
                  <a:gd name="T35" fmla="*/ 29 h 202"/>
                  <a:gd name="T36" fmla="*/ 40 w 190"/>
                  <a:gd name="T37" fmla="*/ 12 h 202"/>
                  <a:gd name="T38" fmla="*/ 49 w 190"/>
                  <a:gd name="T39" fmla="*/ 3 h 202"/>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190"/>
                  <a:gd name="T61" fmla="*/ 0 h 202"/>
                  <a:gd name="T62" fmla="*/ 190 w 190"/>
                  <a:gd name="T63" fmla="*/ 202 h 202"/>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190" h="202">
                    <a:moveTo>
                      <a:pt x="190" y="11"/>
                    </a:moveTo>
                    <a:lnTo>
                      <a:pt x="156" y="0"/>
                    </a:lnTo>
                    <a:lnTo>
                      <a:pt x="119" y="11"/>
                    </a:lnTo>
                    <a:lnTo>
                      <a:pt x="48" y="0"/>
                    </a:lnTo>
                    <a:lnTo>
                      <a:pt x="11" y="0"/>
                    </a:lnTo>
                    <a:lnTo>
                      <a:pt x="0" y="0"/>
                    </a:lnTo>
                    <a:lnTo>
                      <a:pt x="11" y="11"/>
                    </a:lnTo>
                    <a:lnTo>
                      <a:pt x="36" y="60"/>
                    </a:lnTo>
                    <a:lnTo>
                      <a:pt x="0" y="96"/>
                    </a:lnTo>
                    <a:lnTo>
                      <a:pt x="0" y="119"/>
                    </a:lnTo>
                    <a:lnTo>
                      <a:pt x="11" y="119"/>
                    </a:lnTo>
                    <a:lnTo>
                      <a:pt x="82" y="154"/>
                    </a:lnTo>
                    <a:lnTo>
                      <a:pt x="82" y="190"/>
                    </a:lnTo>
                    <a:lnTo>
                      <a:pt x="131" y="202"/>
                    </a:lnTo>
                    <a:lnTo>
                      <a:pt x="142" y="154"/>
                    </a:lnTo>
                    <a:lnTo>
                      <a:pt x="156" y="154"/>
                    </a:lnTo>
                    <a:lnTo>
                      <a:pt x="179" y="131"/>
                    </a:lnTo>
                    <a:lnTo>
                      <a:pt x="156" y="119"/>
                    </a:lnTo>
                    <a:lnTo>
                      <a:pt x="156" y="48"/>
                    </a:lnTo>
                    <a:lnTo>
                      <a:pt x="190" y="11"/>
                    </a:lnTo>
                  </a:path>
                </a:pathLst>
              </a:custGeom>
              <a:grpFill/>
              <a:ln w="1270">
                <a:solidFill>
                  <a:srgbClr val="CFCFCF"/>
                </a:solidFill>
                <a:round/>
                <a:headEnd/>
                <a:tailEnd/>
              </a:ln>
            </p:spPr>
            <p:txBody>
              <a:bodyPr/>
              <a:lstStyle/>
              <a:p>
                <a:endParaRPr lang="en-US" dirty="0">
                  <a:solidFill>
                    <a:prstClr val="black"/>
                  </a:solidFill>
                  <a:latin typeface="Arial"/>
                </a:endParaRPr>
              </a:p>
            </p:txBody>
          </p:sp>
          <p:sp>
            <p:nvSpPr>
              <p:cNvPr id="1988" name="Freeform 76"/>
              <p:cNvSpPr>
                <a:spLocks noChangeAspect="1"/>
              </p:cNvSpPr>
              <p:nvPr/>
            </p:nvSpPr>
            <p:spPr bwMode="auto">
              <a:xfrm>
                <a:off x="3090" y="2396"/>
                <a:ext cx="66" cy="65"/>
              </a:xfrm>
              <a:custGeom>
                <a:avLst/>
                <a:gdLst>
                  <a:gd name="T0" fmla="*/ 24 w 131"/>
                  <a:gd name="T1" fmla="*/ 0 h 131"/>
                  <a:gd name="T2" fmla="*/ 27 w 131"/>
                  <a:gd name="T3" fmla="*/ 2 h 131"/>
                  <a:gd name="T4" fmla="*/ 33 w 131"/>
                  <a:gd name="T5" fmla="*/ 15 h 131"/>
                  <a:gd name="T6" fmla="*/ 24 w 131"/>
                  <a:gd name="T7" fmla="*/ 24 h 131"/>
                  <a:gd name="T8" fmla="*/ 24 w 131"/>
                  <a:gd name="T9" fmla="*/ 29 h 131"/>
                  <a:gd name="T10" fmla="*/ 12 w 131"/>
                  <a:gd name="T11" fmla="*/ 29 h 131"/>
                  <a:gd name="T12" fmla="*/ 6 w 131"/>
                  <a:gd name="T13" fmla="*/ 29 h 131"/>
                  <a:gd name="T14" fmla="*/ 0 w 131"/>
                  <a:gd name="T15" fmla="*/ 32 h 131"/>
                  <a:gd name="T16" fmla="*/ 3 w 131"/>
                  <a:gd name="T17" fmla="*/ 20 h 131"/>
                  <a:gd name="T18" fmla="*/ 6 w 131"/>
                  <a:gd name="T19" fmla="*/ 17 h 131"/>
                  <a:gd name="T20" fmla="*/ 9 w 131"/>
                  <a:gd name="T21" fmla="*/ 12 h 131"/>
                  <a:gd name="T22" fmla="*/ 6 w 131"/>
                  <a:gd name="T23" fmla="*/ 12 h 131"/>
                  <a:gd name="T24" fmla="*/ 6 w 131"/>
                  <a:gd name="T25" fmla="*/ 2 h 131"/>
                  <a:gd name="T26" fmla="*/ 12 w 131"/>
                  <a:gd name="T27" fmla="*/ 2 h 131"/>
                  <a:gd name="T28" fmla="*/ 24 w 131"/>
                  <a:gd name="T29" fmla="*/ 0 h 131"/>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31"/>
                  <a:gd name="T46" fmla="*/ 0 h 131"/>
                  <a:gd name="T47" fmla="*/ 131 w 131"/>
                  <a:gd name="T48" fmla="*/ 131 h 131"/>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31" h="131">
                    <a:moveTo>
                      <a:pt x="95" y="0"/>
                    </a:moveTo>
                    <a:lnTo>
                      <a:pt x="106" y="11"/>
                    </a:lnTo>
                    <a:lnTo>
                      <a:pt x="131" y="60"/>
                    </a:lnTo>
                    <a:lnTo>
                      <a:pt x="95" y="96"/>
                    </a:lnTo>
                    <a:lnTo>
                      <a:pt x="95" y="119"/>
                    </a:lnTo>
                    <a:lnTo>
                      <a:pt x="47" y="119"/>
                    </a:lnTo>
                    <a:lnTo>
                      <a:pt x="24" y="119"/>
                    </a:lnTo>
                    <a:lnTo>
                      <a:pt x="0" y="131"/>
                    </a:lnTo>
                    <a:lnTo>
                      <a:pt x="12" y="83"/>
                    </a:lnTo>
                    <a:lnTo>
                      <a:pt x="24" y="71"/>
                    </a:lnTo>
                    <a:lnTo>
                      <a:pt x="35" y="48"/>
                    </a:lnTo>
                    <a:lnTo>
                      <a:pt x="24" y="48"/>
                    </a:lnTo>
                    <a:lnTo>
                      <a:pt x="24" y="11"/>
                    </a:lnTo>
                    <a:lnTo>
                      <a:pt x="47" y="11"/>
                    </a:lnTo>
                    <a:lnTo>
                      <a:pt x="95" y="0"/>
                    </a:lnTo>
                    <a:close/>
                  </a:path>
                </a:pathLst>
              </a:custGeom>
              <a:grpFill/>
              <a:ln w="1270">
                <a:solidFill>
                  <a:srgbClr val="CFCFCF"/>
                </a:solidFill>
                <a:round/>
                <a:headEnd/>
                <a:tailEnd/>
              </a:ln>
            </p:spPr>
            <p:txBody>
              <a:bodyPr/>
              <a:lstStyle/>
              <a:p>
                <a:endParaRPr lang="en-US" dirty="0">
                  <a:solidFill>
                    <a:prstClr val="black"/>
                  </a:solidFill>
                  <a:latin typeface="Arial"/>
                </a:endParaRPr>
              </a:p>
            </p:txBody>
          </p:sp>
          <p:sp>
            <p:nvSpPr>
              <p:cNvPr id="1989" name="Freeform 77"/>
              <p:cNvSpPr>
                <a:spLocks noChangeAspect="1"/>
              </p:cNvSpPr>
              <p:nvPr/>
            </p:nvSpPr>
            <p:spPr bwMode="auto">
              <a:xfrm>
                <a:off x="3090" y="2396"/>
                <a:ext cx="66" cy="65"/>
              </a:xfrm>
              <a:custGeom>
                <a:avLst/>
                <a:gdLst>
                  <a:gd name="T0" fmla="*/ 24 w 131"/>
                  <a:gd name="T1" fmla="*/ 0 h 131"/>
                  <a:gd name="T2" fmla="*/ 27 w 131"/>
                  <a:gd name="T3" fmla="*/ 2 h 131"/>
                  <a:gd name="T4" fmla="*/ 33 w 131"/>
                  <a:gd name="T5" fmla="*/ 15 h 131"/>
                  <a:gd name="T6" fmla="*/ 24 w 131"/>
                  <a:gd name="T7" fmla="*/ 24 h 131"/>
                  <a:gd name="T8" fmla="*/ 24 w 131"/>
                  <a:gd name="T9" fmla="*/ 29 h 131"/>
                  <a:gd name="T10" fmla="*/ 12 w 131"/>
                  <a:gd name="T11" fmla="*/ 29 h 131"/>
                  <a:gd name="T12" fmla="*/ 6 w 131"/>
                  <a:gd name="T13" fmla="*/ 29 h 131"/>
                  <a:gd name="T14" fmla="*/ 0 w 131"/>
                  <a:gd name="T15" fmla="*/ 32 h 131"/>
                  <a:gd name="T16" fmla="*/ 3 w 131"/>
                  <a:gd name="T17" fmla="*/ 20 h 131"/>
                  <a:gd name="T18" fmla="*/ 6 w 131"/>
                  <a:gd name="T19" fmla="*/ 17 h 131"/>
                  <a:gd name="T20" fmla="*/ 9 w 131"/>
                  <a:gd name="T21" fmla="*/ 12 h 131"/>
                  <a:gd name="T22" fmla="*/ 6 w 131"/>
                  <a:gd name="T23" fmla="*/ 12 h 131"/>
                  <a:gd name="T24" fmla="*/ 6 w 131"/>
                  <a:gd name="T25" fmla="*/ 2 h 131"/>
                  <a:gd name="T26" fmla="*/ 12 w 131"/>
                  <a:gd name="T27" fmla="*/ 2 h 131"/>
                  <a:gd name="T28" fmla="*/ 24 w 131"/>
                  <a:gd name="T29" fmla="*/ 0 h 131"/>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31"/>
                  <a:gd name="T46" fmla="*/ 0 h 131"/>
                  <a:gd name="T47" fmla="*/ 131 w 131"/>
                  <a:gd name="T48" fmla="*/ 131 h 131"/>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31" h="131">
                    <a:moveTo>
                      <a:pt x="95" y="0"/>
                    </a:moveTo>
                    <a:lnTo>
                      <a:pt x="106" y="11"/>
                    </a:lnTo>
                    <a:lnTo>
                      <a:pt x="131" y="60"/>
                    </a:lnTo>
                    <a:lnTo>
                      <a:pt x="95" y="96"/>
                    </a:lnTo>
                    <a:lnTo>
                      <a:pt x="95" y="119"/>
                    </a:lnTo>
                    <a:lnTo>
                      <a:pt x="47" y="119"/>
                    </a:lnTo>
                    <a:lnTo>
                      <a:pt x="24" y="119"/>
                    </a:lnTo>
                    <a:lnTo>
                      <a:pt x="0" y="131"/>
                    </a:lnTo>
                    <a:lnTo>
                      <a:pt x="12" y="83"/>
                    </a:lnTo>
                    <a:lnTo>
                      <a:pt x="24" y="71"/>
                    </a:lnTo>
                    <a:lnTo>
                      <a:pt x="35" y="48"/>
                    </a:lnTo>
                    <a:lnTo>
                      <a:pt x="24" y="48"/>
                    </a:lnTo>
                    <a:lnTo>
                      <a:pt x="24" y="11"/>
                    </a:lnTo>
                    <a:lnTo>
                      <a:pt x="47" y="11"/>
                    </a:lnTo>
                    <a:lnTo>
                      <a:pt x="95" y="0"/>
                    </a:lnTo>
                  </a:path>
                </a:pathLst>
              </a:custGeom>
              <a:grpFill/>
              <a:ln w="1270">
                <a:solidFill>
                  <a:srgbClr val="CFCFCF"/>
                </a:solidFill>
                <a:round/>
                <a:headEnd/>
                <a:tailEnd/>
              </a:ln>
            </p:spPr>
            <p:txBody>
              <a:bodyPr/>
              <a:lstStyle/>
              <a:p>
                <a:endParaRPr lang="en-US" dirty="0">
                  <a:solidFill>
                    <a:prstClr val="black"/>
                  </a:solidFill>
                  <a:latin typeface="Arial"/>
                </a:endParaRPr>
              </a:p>
            </p:txBody>
          </p:sp>
          <p:sp>
            <p:nvSpPr>
              <p:cNvPr id="1990" name="Freeform 78"/>
              <p:cNvSpPr>
                <a:spLocks noChangeAspect="1"/>
              </p:cNvSpPr>
              <p:nvPr/>
            </p:nvSpPr>
            <p:spPr bwMode="auto">
              <a:xfrm>
                <a:off x="3090" y="2456"/>
                <a:ext cx="119" cy="118"/>
              </a:xfrm>
              <a:custGeom>
                <a:avLst/>
                <a:gdLst>
                  <a:gd name="T0" fmla="*/ 21 w 237"/>
                  <a:gd name="T1" fmla="*/ 50 h 237"/>
                  <a:gd name="T2" fmla="*/ 9 w 237"/>
                  <a:gd name="T3" fmla="*/ 41 h 237"/>
                  <a:gd name="T4" fmla="*/ 6 w 237"/>
                  <a:gd name="T5" fmla="*/ 41 h 237"/>
                  <a:gd name="T6" fmla="*/ 0 w 237"/>
                  <a:gd name="T7" fmla="*/ 32 h 237"/>
                  <a:gd name="T8" fmla="*/ 0 w 237"/>
                  <a:gd name="T9" fmla="*/ 20 h 237"/>
                  <a:gd name="T10" fmla="*/ 6 w 237"/>
                  <a:gd name="T11" fmla="*/ 12 h 237"/>
                  <a:gd name="T12" fmla="*/ 6 w 237"/>
                  <a:gd name="T13" fmla="*/ 8 h 237"/>
                  <a:gd name="T14" fmla="*/ 6 w 237"/>
                  <a:gd name="T15" fmla="*/ 5 h 237"/>
                  <a:gd name="T16" fmla="*/ 6 w 237"/>
                  <a:gd name="T17" fmla="*/ 0 h 237"/>
                  <a:gd name="T18" fmla="*/ 12 w 237"/>
                  <a:gd name="T19" fmla="*/ 0 h 237"/>
                  <a:gd name="T20" fmla="*/ 24 w 237"/>
                  <a:gd name="T21" fmla="*/ 0 h 237"/>
                  <a:gd name="T22" fmla="*/ 27 w 237"/>
                  <a:gd name="T23" fmla="*/ 0 h 237"/>
                  <a:gd name="T24" fmla="*/ 45 w 237"/>
                  <a:gd name="T25" fmla="*/ 8 h 237"/>
                  <a:gd name="T26" fmla="*/ 45 w 237"/>
                  <a:gd name="T27" fmla="*/ 17 h 237"/>
                  <a:gd name="T28" fmla="*/ 57 w 237"/>
                  <a:gd name="T29" fmla="*/ 20 h 237"/>
                  <a:gd name="T30" fmla="*/ 54 w 237"/>
                  <a:gd name="T31" fmla="*/ 27 h 237"/>
                  <a:gd name="T32" fmla="*/ 57 w 237"/>
                  <a:gd name="T33" fmla="*/ 35 h 237"/>
                  <a:gd name="T34" fmla="*/ 57 w 237"/>
                  <a:gd name="T35" fmla="*/ 44 h 237"/>
                  <a:gd name="T36" fmla="*/ 57 w 237"/>
                  <a:gd name="T37" fmla="*/ 50 h 237"/>
                  <a:gd name="T38" fmla="*/ 60 w 237"/>
                  <a:gd name="T39" fmla="*/ 53 h 237"/>
                  <a:gd name="T40" fmla="*/ 54 w 237"/>
                  <a:gd name="T41" fmla="*/ 59 h 237"/>
                  <a:gd name="T42" fmla="*/ 39 w 237"/>
                  <a:gd name="T43" fmla="*/ 59 h 237"/>
                  <a:gd name="T44" fmla="*/ 33 w 237"/>
                  <a:gd name="T45" fmla="*/ 59 h 237"/>
                  <a:gd name="T46" fmla="*/ 27 w 237"/>
                  <a:gd name="T47" fmla="*/ 50 h 237"/>
                  <a:gd name="T48" fmla="*/ 24 w 237"/>
                  <a:gd name="T49" fmla="*/ 50 h 237"/>
                  <a:gd name="T50" fmla="*/ 21 w 237"/>
                  <a:gd name="T51" fmla="*/ 50 h 237"/>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237"/>
                  <a:gd name="T79" fmla="*/ 0 h 237"/>
                  <a:gd name="T80" fmla="*/ 237 w 237"/>
                  <a:gd name="T81" fmla="*/ 237 h 237"/>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237" h="237">
                    <a:moveTo>
                      <a:pt x="83" y="202"/>
                    </a:moveTo>
                    <a:lnTo>
                      <a:pt x="35" y="165"/>
                    </a:lnTo>
                    <a:lnTo>
                      <a:pt x="24" y="165"/>
                    </a:lnTo>
                    <a:lnTo>
                      <a:pt x="0" y="131"/>
                    </a:lnTo>
                    <a:lnTo>
                      <a:pt x="0" y="83"/>
                    </a:lnTo>
                    <a:lnTo>
                      <a:pt x="24" y="48"/>
                    </a:lnTo>
                    <a:lnTo>
                      <a:pt x="24" y="35"/>
                    </a:lnTo>
                    <a:lnTo>
                      <a:pt x="24" y="23"/>
                    </a:lnTo>
                    <a:lnTo>
                      <a:pt x="24" y="0"/>
                    </a:lnTo>
                    <a:lnTo>
                      <a:pt x="47" y="0"/>
                    </a:lnTo>
                    <a:lnTo>
                      <a:pt x="95" y="0"/>
                    </a:lnTo>
                    <a:lnTo>
                      <a:pt x="106" y="0"/>
                    </a:lnTo>
                    <a:lnTo>
                      <a:pt x="177" y="35"/>
                    </a:lnTo>
                    <a:lnTo>
                      <a:pt x="177" y="71"/>
                    </a:lnTo>
                    <a:lnTo>
                      <a:pt x="226" y="83"/>
                    </a:lnTo>
                    <a:lnTo>
                      <a:pt x="214" y="108"/>
                    </a:lnTo>
                    <a:lnTo>
                      <a:pt x="226" y="142"/>
                    </a:lnTo>
                    <a:lnTo>
                      <a:pt x="226" y="179"/>
                    </a:lnTo>
                    <a:lnTo>
                      <a:pt x="226" y="202"/>
                    </a:lnTo>
                    <a:lnTo>
                      <a:pt x="237" y="214"/>
                    </a:lnTo>
                    <a:lnTo>
                      <a:pt x="214" y="237"/>
                    </a:lnTo>
                    <a:lnTo>
                      <a:pt x="154" y="237"/>
                    </a:lnTo>
                    <a:lnTo>
                      <a:pt x="131" y="237"/>
                    </a:lnTo>
                    <a:lnTo>
                      <a:pt x="106" y="202"/>
                    </a:lnTo>
                    <a:lnTo>
                      <a:pt x="95" y="202"/>
                    </a:lnTo>
                    <a:lnTo>
                      <a:pt x="83" y="202"/>
                    </a:lnTo>
                    <a:close/>
                  </a:path>
                </a:pathLst>
              </a:custGeom>
              <a:grpFill/>
              <a:ln w="1270">
                <a:solidFill>
                  <a:srgbClr val="CFCFCF"/>
                </a:solidFill>
                <a:round/>
                <a:headEnd/>
                <a:tailEnd/>
              </a:ln>
            </p:spPr>
            <p:txBody>
              <a:bodyPr/>
              <a:lstStyle/>
              <a:p>
                <a:endParaRPr lang="en-US" dirty="0">
                  <a:solidFill>
                    <a:prstClr val="black"/>
                  </a:solidFill>
                  <a:latin typeface="Arial"/>
                </a:endParaRPr>
              </a:p>
            </p:txBody>
          </p:sp>
          <p:sp>
            <p:nvSpPr>
              <p:cNvPr id="1991" name="Freeform 79"/>
              <p:cNvSpPr>
                <a:spLocks noChangeAspect="1"/>
              </p:cNvSpPr>
              <p:nvPr/>
            </p:nvSpPr>
            <p:spPr bwMode="auto">
              <a:xfrm>
                <a:off x="3090" y="2456"/>
                <a:ext cx="119" cy="118"/>
              </a:xfrm>
              <a:custGeom>
                <a:avLst/>
                <a:gdLst>
                  <a:gd name="T0" fmla="*/ 21 w 237"/>
                  <a:gd name="T1" fmla="*/ 50 h 237"/>
                  <a:gd name="T2" fmla="*/ 9 w 237"/>
                  <a:gd name="T3" fmla="*/ 41 h 237"/>
                  <a:gd name="T4" fmla="*/ 6 w 237"/>
                  <a:gd name="T5" fmla="*/ 41 h 237"/>
                  <a:gd name="T6" fmla="*/ 0 w 237"/>
                  <a:gd name="T7" fmla="*/ 32 h 237"/>
                  <a:gd name="T8" fmla="*/ 0 w 237"/>
                  <a:gd name="T9" fmla="*/ 20 h 237"/>
                  <a:gd name="T10" fmla="*/ 6 w 237"/>
                  <a:gd name="T11" fmla="*/ 12 h 237"/>
                  <a:gd name="T12" fmla="*/ 6 w 237"/>
                  <a:gd name="T13" fmla="*/ 8 h 237"/>
                  <a:gd name="T14" fmla="*/ 6 w 237"/>
                  <a:gd name="T15" fmla="*/ 5 h 237"/>
                  <a:gd name="T16" fmla="*/ 6 w 237"/>
                  <a:gd name="T17" fmla="*/ 0 h 237"/>
                  <a:gd name="T18" fmla="*/ 12 w 237"/>
                  <a:gd name="T19" fmla="*/ 0 h 237"/>
                  <a:gd name="T20" fmla="*/ 24 w 237"/>
                  <a:gd name="T21" fmla="*/ 0 h 237"/>
                  <a:gd name="T22" fmla="*/ 27 w 237"/>
                  <a:gd name="T23" fmla="*/ 0 h 237"/>
                  <a:gd name="T24" fmla="*/ 45 w 237"/>
                  <a:gd name="T25" fmla="*/ 8 h 237"/>
                  <a:gd name="T26" fmla="*/ 45 w 237"/>
                  <a:gd name="T27" fmla="*/ 17 h 237"/>
                  <a:gd name="T28" fmla="*/ 57 w 237"/>
                  <a:gd name="T29" fmla="*/ 20 h 237"/>
                  <a:gd name="T30" fmla="*/ 54 w 237"/>
                  <a:gd name="T31" fmla="*/ 27 h 237"/>
                  <a:gd name="T32" fmla="*/ 57 w 237"/>
                  <a:gd name="T33" fmla="*/ 35 h 237"/>
                  <a:gd name="T34" fmla="*/ 57 w 237"/>
                  <a:gd name="T35" fmla="*/ 44 h 237"/>
                  <a:gd name="T36" fmla="*/ 57 w 237"/>
                  <a:gd name="T37" fmla="*/ 50 h 237"/>
                  <a:gd name="T38" fmla="*/ 60 w 237"/>
                  <a:gd name="T39" fmla="*/ 53 h 237"/>
                  <a:gd name="T40" fmla="*/ 54 w 237"/>
                  <a:gd name="T41" fmla="*/ 59 h 237"/>
                  <a:gd name="T42" fmla="*/ 39 w 237"/>
                  <a:gd name="T43" fmla="*/ 59 h 237"/>
                  <a:gd name="T44" fmla="*/ 33 w 237"/>
                  <a:gd name="T45" fmla="*/ 59 h 237"/>
                  <a:gd name="T46" fmla="*/ 27 w 237"/>
                  <a:gd name="T47" fmla="*/ 50 h 237"/>
                  <a:gd name="T48" fmla="*/ 24 w 237"/>
                  <a:gd name="T49" fmla="*/ 50 h 237"/>
                  <a:gd name="T50" fmla="*/ 21 w 237"/>
                  <a:gd name="T51" fmla="*/ 50 h 237"/>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237"/>
                  <a:gd name="T79" fmla="*/ 0 h 237"/>
                  <a:gd name="T80" fmla="*/ 237 w 237"/>
                  <a:gd name="T81" fmla="*/ 237 h 237"/>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237" h="237">
                    <a:moveTo>
                      <a:pt x="83" y="202"/>
                    </a:moveTo>
                    <a:lnTo>
                      <a:pt x="35" y="165"/>
                    </a:lnTo>
                    <a:lnTo>
                      <a:pt x="24" y="165"/>
                    </a:lnTo>
                    <a:lnTo>
                      <a:pt x="0" y="131"/>
                    </a:lnTo>
                    <a:lnTo>
                      <a:pt x="0" y="83"/>
                    </a:lnTo>
                    <a:lnTo>
                      <a:pt x="24" y="48"/>
                    </a:lnTo>
                    <a:lnTo>
                      <a:pt x="24" y="35"/>
                    </a:lnTo>
                    <a:lnTo>
                      <a:pt x="24" y="23"/>
                    </a:lnTo>
                    <a:lnTo>
                      <a:pt x="24" y="0"/>
                    </a:lnTo>
                    <a:lnTo>
                      <a:pt x="47" y="0"/>
                    </a:lnTo>
                    <a:lnTo>
                      <a:pt x="95" y="0"/>
                    </a:lnTo>
                    <a:lnTo>
                      <a:pt x="106" y="0"/>
                    </a:lnTo>
                    <a:lnTo>
                      <a:pt x="177" y="35"/>
                    </a:lnTo>
                    <a:lnTo>
                      <a:pt x="177" y="71"/>
                    </a:lnTo>
                    <a:lnTo>
                      <a:pt x="226" y="83"/>
                    </a:lnTo>
                    <a:lnTo>
                      <a:pt x="214" y="108"/>
                    </a:lnTo>
                    <a:lnTo>
                      <a:pt x="226" y="142"/>
                    </a:lnTo>
                    <a:lnTo>
                      <a:pt x="226" y="179"/>
                    </a:lnTo>
                    <a:lnTo>
                      <a:pt x="226" y="202"/>
                    </a:lnTo>
                    <a:lnTo>
                      <a:pt x="237" y="214"/>
                    </a:lnTo>
                    <a:lnTo>
                      <a:pt x="214" y="237"/>
                    </a:lnTo>
                    <a:lnTo>
                      <a:pt x="154" y="237"/>
                    </a:lnTo>
                    <a:lnTo>
                      <a:pt x="131" y="237"/>
                    </a:lnTo>
                    <a:lnTo>
                      <a:pt x="106" y="202"/>
                    </a:lnTo>
                    <a:lnTo>
                      <a:pt x="95" y="202"/>
                    </a:lnTo>
                    <a:lnTo>
                      <a:pt x="83" y="202"/>
                    </a:lnTo>
                  </a:path>
                </a:pathLst>
              </a:custGeom>
              <a:grpFill/>
              <a:ln w="1270">
                <a:solidFill>
                  <a:srgbClr val="CFCFCF"/>
                </a:solidFill>
                <a:round/>
                <a:headEnd/>
                <a:tailEnd/>
              </a:ln>
            </p:spPr>
            <p:txBody>
              <a:bodyPr/>
              <a:lstStyle/>
              <a:p>
                <a:endParaRPr lang="en-US" dirty="0">
                  <a:solidFill>
                    <a:prstClr val="black"/>
                  </a:solidFill>
                  <a:latin typeface="Arial"/>
                </a:endParaRPr>
              </a:p>
            </p:txBody>
          </p:sp>
          <p:sp>
            <p:nvSpPr>
              <p:cNvPr id="1992" name="Freeform 80"/>
              <p:cNvSpPr>
                <a:spLocks noChangeAspect="1"/>
              </p:cNvSpPr>
              <p:nvPr/>
            </p:nvSpPr>
            <p:spPr bwMode="auto">
              <a:xfrm>
                <a:off x="2899" y="2384"/>
                <a:ext cx="209" cy="214"/>
              </a:xfrm>
              <a:custGeom>
                <a:avLst/>
                <a:gdLst>
                  <a:gd name="T0" fmla="*/ 84 w 417"/>
                  <a:gd name="T1" fmla="*/ 0 h 427"/>
                  <a:gd name="T2" fmla="*/ 60 w 417"/>
                  <a:gd name="T3" fmla="*/ 0 h 427"/>
                  <a:gd name="T4" fmla="*/ 57 w 417"/>
                  <a:gd name="T5" fmla="*/ 6 h 427"/>
                  <a:gd name="T6" fmla="*/ 45 w 417"/>
                  <a:gd name="T7" fmla="*/ 6 h 427"/>
                  <a:gd name="T8" fmla="*/ 42 w 417"/>
                  <a:gd name="T9" fmla="*/ 0 h 427"/>
                  <a:gd name="T10" fmla="*/ 39 w 417"/>
                  <a:gd name="T11" fmla="*/ 0 h 427"/>
                  <a:gd name="T12" fmla="*/ 33 w 417"/>
                  <a:gd name="T13" fmla="*/ 9 h 427"/>
                  <a:gd name="T14" fmla="*/ 27 w 417"/>
                  <a:gd name="T15" fmla="*/ 36 h 427"/>
                  <a:gd name="T16" fmla="*/ 21 w 417"/>
                  <a:gd name="T17" fmla="*/ 42 h 427"/>
                  <a:gd name="T18" fmla="*/ 19 w 417"/>
                  <a:gd name="T19" fmla="*/ 54 h 427"/>
                  <a:gd name="T20" fmla="*/ 9 w 417"/>
                  <a:gd name="T21" fmla="*/ 57 h 427"/>
                  <a:gd name="T22" fmla="*/ 4 w 417"/>
                  <a:gd name="T23" fmla="*/ 57 h 427"/>
                  <a:gd name="T24" fmla="*/ 0 w 417"/>
                  <a:gd name="T25" fmla="*/ 63 h 427"/>
                  <a:gd name="T26" fmla="*/ 0 w 417"/>
                  <a:gd name="T27" fmla="*/ 69 h 427"/>
                  <a:gd name="T28" fmla="*/ 7 w 417"/>
                  <a:gd name="T29" fmla="*/ 63 h 427"/>
                  <a:gd name="T30" fmla="*/ 21 w 417"/>
                  <a:gd name="T31" fmla="*/ 63 h 427"/>
                  <a:gd name="T32" fmla="*/ 24 w 417"/>
                  <a:gd name="T33" fmla="*/ 63 h 427"/>
                  <a:gd name="T34" fmla="*/ 24 w 417"/>
                  <a:gd name="T35" fmla="*/ 71 h 427"/>
                  <a:gd name="T36" fmla="*/ 30 w 417"/>
                  <a:gd name="T37" fmla="*/ 77 h 427"/>
                  <a:gd name="T38" fmla="*/ 39 w 417"/>
                  <a:gd name="T39" fmla="*/ 74 h 427"/>
                  <a:gd name="T40" fmla="*/ 39 w 417"/>
                  <a:gd name="T41" fmla="*/ 71 h 427"/>
                  <a:gd name="T42" fmla="*/ 45 w 417"/>
                  <a:gd name="T43" fmla="*/ 71 h 427"/>
                  <a:gd name="T44" fmla="*/ 51 w 417"/>
                  <a:gd name="T45" fmla="*/ 74 h 427"/>
                  <a:gd name="T46" fmla="*/ 51 w 417"/>
                  <a:gd name="T47" fmla="*/ 86 h 427"/>
                  <a:gd name="T48" fmla="*/ 57 w 417"/>
                  <a:gd name="T49" fmla="*/ 89 h 427"/>
                  <a:gd name="T50" fmla="*/ 51 w 417"/>
                  <a:gd name="T51" fmla="*/ 92 h 427"/>
                  <a:gd name="T52" fmla="*/ 51 w 417"/>
                  <a:gd name="T53" fmla="*/ 95 h 427"/>
                  <a:gd name="T54" fmla="*/ 63 w 417"/>
                  <a:gd name="T55" fmla="*/ 92 h 427"/>
                  <a:gd name="T56" fmla="*/ 78 w 417"/>
                  <a:gd name="T57" fmla="*/ 101 h 427"/>
                  <a:gd name="T58" fmla="*/ 81 w 417"/>
                  <a:gd name="T59" fmla="*/ 95 h 427"/>
                  <a:gd name="T60" fmla="*/ 90 w 417"/>
                  <a:gd name="T61" fmla="*/ 104 h 427"/>
                  <a:gd name="T62" fmla="*/ 96 w 417"/>
                  <a:gd name="T63" fmla="*/ 107 h 427"/>
                  <a:gd name="T64" fmla="*/ 96 w 417"/>
                  <a:gd name="T65" fmla="*/ 101 h 427"/>
                  <a:gd name="T66" fmla="*/ 90 w 417"/>
                  <a:gd name="T67" fmla="*/ 101 h 427"/>
                  <a:gd name="T68" fmla="*/ 90 w 417"/>
                  <a:gd name="T69" fmla="*/ 95 h 427"/>
                  <a:gd name="T70" fmla="*/ 90 w 417"/>
                  <a:gd name="T71" fmla="*/ 81 h 427"/>
                  <a:gd name="T72" fmla="*/ 90 w 417"/>
                  <a:gd name="T73" fmla="*/ 77 h 427"/>
                  <a:gd name="T74" fmla="*/ 102 w 417"/>
                  <a:gd name="T75" fmla="*/ 77 h 427"/>
                  <a:gd name="T76" fmla="*/ 96 w 417"/>
                  <a:gd name="T77" fmla="*/ 69 h 427"/>
                  <a:gd name="T78" fmla="*/ 96 w 417"/>
                  <a:gd name="T79" fmla="*/ 57 h 427"/>
                  <a:gd name="T80" fmla="*/ 96 w 417"/>
                  <a:gd name="T81" fmla="*/ 48 h 427"/>
                  <a:gd name="T82" fmla="*/ 96 w 417"/>
                  <a:gd name="T83" fmla="*/ 45 h 427"/>
                  <a:gd name="T84" fmla="*/ 90 w 417"/>
                  <a:gd name="T85" fmla="*/ 45 h 427"/>
                  <a:gd name="T86" fmla="*/ 96 w 417"/>
                  <a:gd name="T87" fmla="*/ 39 h 427"/>
                  <a:gd name="T88" fmla="*/ 99 w 417"/>
                  <a:gd name="T89" fmla="*/ 27 h 427"/>
                  <a:gd name="T90" fmla="*/ 102 w 417"/>
                  <a:gd name="T91" fmla="*/ 24 h 427"/>
                  <a:gd name="T92" fmla="*/ 105 w 417"/>
                  <a:gd name="T93" fmla="*/ 18 h 427"/>
                  <a:gd name="T94" fmla="*/ 102 w 417"/>
                  <a:gd name="T95" fmla="*/ 18 h 427"/>
                  <a:gd name="T96" fmla="*/ 102 w 417"/>
                  <a:gd name="T97" fmla="*/ 9 h 427"/>
                  <a:gd name="T98" fmla="*/ 99 w 417"/>
                  <a:gd name="T99" fmla="*/ 6 h 427"/>
                  <a:gd name="T100" fmla="*/ 87 w 417"/>
                  <a:gd name="T101" fmla="*/ 6 h 427"/>
                  <a:gd name="T102" fmla="*/ 84 w 417"/>
                  <a:gd name="T103" fmla="*/ 0 h 427"/>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417"/>
                  <a:gd name="T157" fmla="*/ 0 h 427"/>
                  <a:gd name="T158" fmla="*/ 417 w 417"/>
                  <a:gd name="T159" fmla="*/ 427 h 427"/>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417" h="427">
                    <a:moveTo>
                      <a:pt x="334" y="0"/>
                    </a:moveTo>
                    <a:lnTo>
                      <a:pt x="238" y="0"/>
                    </a:lnTo>
                    <a:lnTo>
                      <a:pt x="227" y="23"/>
                    </a:lnTo>
                    <a:lnTo>
                      <a:pt x="178" y="23"/>
                    </a:lnTo>
                    <a:lnTo>
                      <a:pt x="167" y="0"/>
                    </a:lnTo>
                    <a:lnTo>
                      <a:pt x="155" y="0"/>
                    </a:lnTo>
                    <a:lnTo>
                      <a:pt x="132" y="34"/>
                    </a:lnTo>
                    <a:lnTo>
                      <a:pt x="107" y="142"/>
                    </a:lnTo>
                    <a:lnTo>
                      <a:pt x="84" y="165"/>
                    </a:lnTo>
                    <a:lnTo>
                      <a:pt x="73" y="213"/>
                    </a:lnTo>
                    <a:lnTo>
                      <a:pt x="36" y="225"/>
                    </a:lnTo>
                    <a:lnTo>
                      <a:pt x="13" y="225"/>
                    </a:lnTo>
                    <a:lnTo>
                      <a:pt x="0" y="250"/>
                    </a:lnTo>
                    <a:lnTo>
                      <a:pt x="0" y="273"/>
                    </a:lnTo>
                    <a:lnTo>
                      <a:pt x="25" y="250"/>
                    </a:lnTo>
                    <a:lnTo>
                      <a:pt x="84" y="250"/>
                    </a:lnTo>
                    <a:lnTo>
                      <a:pt x="96" y="250"/>
                    </a:lnTo>
                    <a:lnTo>
                      <a:pt x="96" y="284"/>
                    </a:lnTo>
                    <a:lnTo>
                      <a:pt x="119" y="307"/>
                    </a:lnTo>
                    <a:lnTo>
                      <a:pt x="155" y="296"/>
                    </a:lnTo>
                    <a:lnTo>
                      <a:pt x="155" y="284"/>
                    </a:lnTo>
                    <a:lnTo>
                      <a:pt x="178" y="284"/>
                    </a:lnTo>
                    <a:lnTo>
                      <a:pt x="203" y="296"/>
                    </a:lnTo>
                    <a:lnTo>
                      <a:pt x="203" y="344"/>
                    </a:lnTo>
                    <a:lnTo>
                      <a:pt x="227" y="356"/>
                    </a:lnTo>
                    <a:lnTo>
                      <a:pt x="203" y="367"/>
                    </a:lnTo>
                    <a:lnTo>
                      <a:pt x="203" y="379"/>
                    </a:lnTo>
                    <a:lnTo>
                      <a:pt x="250" y="367"/>
                    </a:lnTo>
                    <a:lnTo>
                      <a:pt x="309" y="404"/>
                    </a:lnTo>
                    <a:lnTo>
                      <a:pt x="323" y="379"/>
                    </a:lnTo>
                    <a:lnTo>
                      <a:pt x="357" y="415"/>
                    </a:lnTo>
                    <a:lnTo>
                      <a:pt x="382" y="427"/>
                    </a:lnTo>
                    <a:lnTo>
                      <a:pt x="382" y="404"/>
                    </a:lnTo>
                    <a:lnTo>
                      <a:pt x="357" y="404"/>
                    </a:lnTo>
                    <a:lnTo>
                      <a:pt x="357" y="379"/>
                    </a:lnTo>
                    <a:lnTo>
                      <a:pt x="357" y="321"/>
                    </a:lnTo>
                    <a:lnTo>
                      <a:pt x="357" y="307"/>
                    </a:lnTo>
                    <a:lnTo>
                      <a:pt x="406" y="307"/>
                    </a:lnTo>
                    <a:lnTo>
                      <a:pt x="382" y="273"/>
                    </a:lnTo>
                    <a:lnTo>
                      <a:pt x="382" y="225"/>
                    </a:lnTo>
                    <a:lnTo>
                      <a:pt x="382" y="190"/>
                    </a:lnTo>
                    <a:lnTo>
                      <a:pt x="382" y="177"/>
                    </a:lnTo>
                    <a:lnTo>
                      <a:pt x="357" y="177"/>
                    </a:lnTo>
                    <a:lnTo>
                      <a:pt x="382" y="154"/>
                    </a:lnTo>
                    <a:lnTo>
                      <a:pt x="394" y="106"/>
                    </a:lnTo>
                    <a:lnTo>
                      <a:pt x="406" y="94"/>
                    </a:lnTo>
                    <a:lnTo>
                      <a:pt x="417" y="71"/>
                    </a:lnTo>
                    <a:lnTo>
                      <a:pt x="406" y="71"/>
                    </a:lnTo>
                    <a:lnTo>
                      <a:pt x="406" y="34"/>
                    </a:lnTo>
                    <a:lnTo>
                      <a:pt x="394" y="23"/>
                    </a:lnTo>
                    <a:lnTo>
                      <a:pt x="346" y="23"/>
                    </a:lnTo>
                    <a:lnTo>
                      <a:pt x="334" y="0"/>
                    </a:lnTo>
                    <a:close/>
                  </a:path>
                </a:pathLst>
              </a:custGeom>
              <a:grpFill/>
              <a:ln w="1270">
                <a:solidFill>
                  <a:srgbClr val="CFCFCF"/>
                </a:solidFill>
                <a:round/>
                <a:headEnd/>
                <a:tailEnd/>
              </a:ln>
            </p:spPr>
            <p:txBody>
              <a:bodyPr/>
              <a:lstStyle/>
              <a:p>
                <a:endParaRPr lang="en-US" dirty="0">
                  <a:solidFill>
                    <a:prstClr val="black"/>
                  </a:solidFill>
                  <a:latin typeface="Arial"/>
                </a:endParaRPr>
              </a:p>
            </p:txBody>
          </p:sp>
          <p:sp>
            <p:nvSpPr>
              <p:cNvPr id="1993" name="Freeform 81"/>
              <p:cNvSpPr>
                <a:spLocks noChangeAspect="1"/>
              </p:cNvSpPr>
              <p:nvPr/>
            </p:nvSpPr>
            <p:spPr bwMode="auto">
              <a:xfrm>
                <a:off x="2899" y="2384"/>
                <a:ext cx="209" cy="214"/>
              </a:xfrm>
              <a:custGeom>
                <a:avLst/>
                <a:gdLst>
                  <a:gd name="T0" fmla="*/ 84 w 417"/>
                  <a:gd name="T1" fmla="*/ 0 h 427"/>
                  <a:gd name="T2" fmla="*/ 60 w 417"/>
                  <a:gd name="T3" fmla="*/ 0 h 427"/>
                  <a:gd name="T4" fmla="*/ 57 w 417"/>
                  <a:gd name="T5" fmla="*/ 6 h 427"/>
                  <a:gd name="T6" fmla="*/ 45 w 417"/>
                  <a:gd name="T7" fmla="*/ 6 h 427"/>
                  <a:gd name="T8" fmla="*/ 42 w 417"/>
                  <a:gd name="T9" fmla="*/ 0 h 427"/>
                  <a:gd name="T10" fmla="*/ 39 w 417"/>
                  <a:gd name="T11" fmla="*/ 0 h 427"/>
                  <a:gd name="T12" fmla="*/ 33 w 417"/>
                  <a:gd name="T13" fmla="*/ 9 h 427"/>
                  <a:gd name="T14" fmla="*/ 27 w 417"/>
                  <a:gd name="T15" fmla="*/ 36 h 427"/>
                  <a:gd name="T16" fmla="*/ 21 w 417"/>
                  <a:gd name="T17" fmla="*/ 42 h 427"/>
                  <a:gd name="T18" fmla="*/ 19 w 417"/>
                  <a:gd name="T19" fmla="*/ 54 h 427"/>
                  <a:gd name="T20" fmla="*/ 9 w 417"/>
                  <a:gd name="T21" fmla="*/ 57 h 427"/>
                  <a:gd name="T22" fmla="*/ 4 w 417"/>
                  <a:gd name="T23" fmla="*/ 57 h 427"/>
                  <a:gd name="T24" fmla="*/ 0 w 417"/>
                  <a:gd name="T25" fmla="*/ 63 h 427"/>
                  <a:gd name="T26" fmla="*/ 0 w 417"/>
                  <a:gd name="T27" fmla="*/ 69 h 427"/>
                  <a:gd name="T28" fmla="*/ 7 w 417"/>
                  <a:gd name="T29" fmla="*/ 63 h 427"/>
                  <a:gd name="T30" fmla="*/ 21 w 417"/>
                  <a:gd name="T31" fmla="*/ 63 h 427"/>
                  <a:gd name="T32" fmla="*/ 24 w 417"/>
                  <a:gd name="T33" fmla="*/ 63 h 427"/>
                  <a:gd name="T34" fmla="*/ 24 w 417"/>
                  <a:gd name="T35" fmla="*/ 71 h 427"/>
                  <a:gd name="T36" fmla="*/ 30 w 417"/>
                  <a:gd name="T37" fmla="*/ 77 h 427"/>
                  <a:gd name="T38" fmla="*/ 39 w 417"/>
                  <a:gd name="T39" fmla="*/ 74 h 427"/>
                  <a:gd name="T40" fmla="*/ 39 w 417"/>
                  <a:gd name="T41" fmla="*/ 71 h 427"/>
                  <a:gd name="T42" fmla="*/ 45 w 417"/>
                  <a:gd name="T43" fmla="*/ 71 h 427"/>
                  <a:gd name="T44" fmla="*/ 51 w 417"/>
                  <a:gd name="T45" fmla="*/ 74 h 427"/>
                  <a:gd name="T46" fmla="*/ 51 w 417"/>
                  <a:gd name="T47" fmla="*/ 86 h 427"/>
                  <a:gd name="T48" fmla="*/ 57 w 417"/>
                  <a:gd name="T49" fmla="*/ 89 h 427"/>
                  <a:gd name="T50" fmla="*/ 51 w 417"/>
                  <a:gd name="T51" fmla="*/ 92 h 427"/>
                  <a:gd name="T52" fmla="*/ 51 w 417"/>
                  <a:gd name="T53" fmla="*/ 95 h 427"/>
                  <a:gd name="T54" fmla="*/ 63 w 417"/>
                  <a:gd name="T55" fmla="*/ 92 h 427"/>
                  <a:gd name="T56" fmla="*/ 78 w 417"/>
                  <a:gd name="T57" fmla="*/ 101 h 427"/>
                  <a:gd name="T58" fmla="*/ 81 w 417"/>
                  <a:gd name="T59" fmla="*/ 95 h 427"/>
                  <a:gd name="T60" fmla="*/ 90 w 417"/>
                  <a:gd name="T61" fmla="*/ 104 h 427"/>
                  <a:gd name="T62" fmla="*/ 96 w 417"/>
                  <a:gd name="T63" fmla="*/ 107 h 427"/>
                  <a:gd name="T64" fmla="*/ 96 w 417"/>
                  <a:gd name="T65" fmla="*/ 101 h 427"/>
                  <a:gd name="T66" fmla="*/ 90 w 417"/>
                  <a:gd name="T67" fmla="*/ 101 h 427"/>
                  <a:gd name="T68" fmla="*/ 90 w 417"/>
                  <a:gd name="T69" fmla="*/ 95 h 427"/>
                  <a:gd name="T70" fmla="*/ 90 w 417"/>
                  <a:gd name="T71" fmla="*/ 81 h 427"/>
                  <a:gd name="T72" fmla="*/ 90 w 417"/>
                  <a:gd name="T73" fmla="*/ 77 h 427"/>
                  <a:gd name="T74" fmla="*/ 102 w 417"/>
                  <a:gd name="T75" fmla="*/ 77 h 427"/>
                  <a:gd name="T76" fmla="*/ 96 w 417"/>
                  <a:gd name="T77" fmla="*/ 69 h 427"/>
                  <a:gd name="T78" fmla="*/ 96 w 417"/>
                  <a:gd name="T79" fmla="*/ 57 h 427"/>
                  <a:gd name="T80" fmla="*/ 96 w 417"/>
                  <a:gd name="T81" fmla="*/ 48 h 427"/>
                  <a:gd name="T82" fmla="*/ 96 w 417"/>
                  <a:gd name="T83" fmla="*/ 45 h 427"/>
                  <a:gd name="T84" fmla="*/ 90 w 417"/>
                  <a:gd name="T85" fmla="*/ 45 h 427"/>
                  <a:gd name="T86" fmla="*/ 96 w 417"/>
                  <a:gd name="T87" fmla="*/ 39 h 427"/>
                  <a:gd name="T88" fmla="*/ 99 w 417"/>
                  <a:gd name="T89" fmla="*/ 27 h 427"/>
                  <a:gd name="T90" fmla="*/ 102 w 417"/>
                  <a:gd name="T91" fmla="*/ 24 h 427"/>
                  <a:gd name="T92" fmla="*/ 105 w 417"/>
                  <a:gd name="T93" fmla="*/ 18 h 427"/>
                  <a:gd name="T94" fmla="*/ 102 w 417"/>
                  <a:gd name="T95" fmla="*/ 18 h 427"/>
                  <a:gd name="T96" fmla="*/ 102 w 417"/>
                  <a:gd name="T97" fmla="*/ 9 h 427"/>
                  <a:gd name="T98" fmla="*/ 99 w 417"/>
                  <a:gd name="T99" fmla="*/ 6 h 427"/>
                  <a:gd name="T100" fmla="*/ 87 w 417"/>
                  <a:gd name="T101" fmla="*/ 6 h 427"/>
                  <a:gd name="T102" fmla="*/ 84 w 417"/>
                  <a:gd name="T103" fmla="*/ 0 h 427"/>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417"/>
                  <a:gd name="T157" fmla="*/ 0 h 427"/>
                  <a:gd name="T158" fmla="*/ 417 w 417"/>
                  <a:gd name="T159" fmla="*/ 427 h 427"/>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417" h="427">
                    <a:moveTo>
                      <a:pt x="334" y="0"/>
                    </a:moveTo>
                    <a:lnTo>
                      <a:pt x="238" y="0"/>
                    </a:lnTo>
                    <a:lnTo>
                      <a:pt x="227" y="23"/>
                    </a:lnTo>
                    <a:lnTo>
                      <a:pt x="178" y="23"/>
                    </a:lnTo>
                    <a:lnTo>
                      <a:pt x="167" y="0"/>
                    </a:lnTo>
                    <a:lnTo>
                      <a:pt x="155" y="0"/>
                    </a:lnTo>
                    <a:lnTo>
                      <a:pt x="132" y="34"/>
                    </a:lnTo>
                    <a:lnTo>
                      <a:pt x="107" y="142"/>
                    </a:lnTo>
                    <a:lnTo>
                      <a:pt x="84" y="165"/>
                    </a:lnTo>
                    <a:lnTo>
                      <a:pt x="73" y="213"/>
                    </a:lnTo>
                    <a:lnTo>
                      <a:pt x="36" y="225"/>
                    </a:lnTo>
                    <a:lnTo>
                      <a:pt x="13" y="225"/>
                    </a:lnTo>
                    <a:lnTo>
                      <a:pt x="0" y="250"/>
                    </a:lnTo>
                    <a:lnTo>
                      <a:pt x="0" y="273"/>
                    </a:lnTo>
                    <a:lnTo>
                      <a:pt x="25" y="250"/>
                    </a:lnTo>
                    <a:lnTo>
                      <a:pt x="84" y="250"/>
                    </a:lnTo>
                    <a:lnTo>
                      <a:pt x="96" y="250"/>
                    </a:lnTo>
                    <a:lnTo>
                      <a:pt x="96" y="284"/>
                    </a:lnTo>
                    <a:lnTo>
                      <a:pt x="119" y="307"/>
                    </a:lnTo>
                    <a:lnTo>
                      <a:pt x="155" y="296"/>
                    </a:lnTo>
                    <a:lnTo>
                      <a:pt x="155" y="284"/>
                    </a:lnTo>
                    <a:lnTo>
                      <a:pt x="178" y="284"/>
                    </a:lnTo>
                    <a:lnTo>
                      <a:pt x="203" y="296"/>
                    </a:lnTo>
                    <a:lnTo>
                      <a:pt x="203" y="344"/>
                    </a:lnTo>
                    <a:lnTo>
                      <a:pt x="227" y="356"/>
                    </a:lnTo>
                    <a:lnTo>
                      <a:pt x="203" y="367"/>
                    </a:lnTo>
                    <a:lnTo>
                      <a:pt x="203" y="379"/>
                    </a:lnTo>
                    <a:lnTo>
                      <a:pt x="250" y="367"/>
                    </a:lnTo>
                    <a:lnTo>
                      <a:pt x="309" y="404"/>
                    </a:lnTo>
                    <a:lnTo>
                      <a:pt x="323" y="379"/>
                    </a:lnTo>
                    <a:lnTo>
                      <a:pt x="357" y="415"/>
                    </a:lnTo>
                    <a:lnTo>
                      <a:pt x="382" y="427"/>
                    </a:lnTo>
                    <a:lnTo>
                      <a:pt x="382" y="404"/>
                    </a:lnTo>
                    <a:lnTo>
                      <a:pt x="357" y="404"/>
                    </a:lnTo>
                    <a:lnTo>
                      <a:pt x="357" y="379"/>
                    </a:lnTo>
                    <a:lnTo>
                      <a:pt x="357" y="321"/>
                    </a:lnTo>
                    <a:lnTo>
                      <a:pt x="357" y="307"/>
                    </a:lnTo>
                    <a:lnTo>
                      <a:pt x="406" y="307"/>
                    </a:lnTo>
                    <a:lnTo>
                      <a:pt x="382" y="273"/>
                    </a:lnTo>
                    <a:lnTo>
                      <a:pt x="382" y="225"/>
                    </a:lnTo>
                    <a:lnTo>
                      <a:pt x="382" y="190"/>
                    </a:lnTo>
                    <a:lnTo>
                      <a:pt x="382" y="177"/>
                    </a:lnTo>
                    <a:lnTo>
                      <a:pt x="357" y="177"/>
                    </a:lnTo>
                    <a:lnTo>
                      <a:pt x="382" y="154"/>
                    </a:lnTo>
                    <a:lnTo>
                      <a:pt x="394" y="106"/>
                    </a:lnTo>
                    <a:lnTo>
                      <a:pt x="406" y="94"/>
                    </a:lnTo>
                    <a:lnTo>
                      <a:pt x="417" y="71"/>
                    </a:lnTo>
                    <a:lnTo>
                      <a:pt x="406" y="71"/>
                    </a:lnTo>
                    <a:lnTo>
                      <a:pt x="406" y="34"/>
                    </a:lnTo>
                    <a:lnTo>
                      <a:pt x="394" y="23"/>
                    </a:lnTo>
                    <a:lnTo>
                      <a:pt x="346" y="23"/>
                    </a:lnTo>
                    <a:lnTo>
                      <a:pt x="334" y="0"/>
                    </a:lnTo>
                  </a:path>
                </a:pathLst>
              </a:custGeom>
              <a:grpFill/>
              <a:ln w="1270">
                <a:solidFill>
                  <a:srgbClr val="CFCFCF"/>
                </a:solidFill>
                <a:round/>
                <a:headEnd/>
                <a:tailEnd/>
              </a:ln>
            </p:spPr>
            <p:txBody>
              <a:bodyPr/>
              <a:lstStyle/>
              <a:p>
                <a:endParaRPr lang="en-US" dirty="0">
                  <a:solidFill>
                    <a:prstClr val="black"/>
                  </a:solidFill>
                  <a:latin typeface="Arial"/>
                </a:endParaRPr>
              </a:p>
            </p:txBody>
          </p:sp>
          <p:sp>
            <p:nvSpPr>
              <p:cNvPr id="1994" name="Freeform 82"/>
              <p:cNvSpPr>
                <a:spLocks noChangeAspect="1"/>
              </p:cNvSpPr>
              <p:nvPr/>
            </p:nvSpPr>
            <p:spPr bwMode="auto">
              <a:xfrm>
                <a:off x="3001" y="2538"/>
                <a:ext cx="136" cy="114"/>
              </a:xfrm>
              <a:custGeom>
                <a:avLst/>
                <a:gdLst>
                  <a:gd name="T0" fmla="*/ 11 w 274"/>
                  <a:gd name="T1" fmla="*/ 15 h 227"/>
                  <a:gd name="T2" fmla="*/ 26 w 274"/>
                  <a:gd name="T3" fmla="*/ 25 h 227"/>
                  <a:gd name="T4" fmla="*/ 30 w 274"/>
                  <a:gd name="T5" fmla="*/ 18 h 227"/>
                  <a:gd name="T6" fmla="*/ 38 w 274"/>
                  <a:gd name="T7" fmla="*/ 27 h 227"/>
                  <a:gd name="T8" fmla="*/ 44 w 274"/>
                  <a:gd name="T9" fmla="*/ 30 h 227"/>
                  <a:gd name="T10" fmla="*/ 44 w 274"/>
                  <a:gd name="T11" fmla="*/ 25 h 227"/>
                  <a:gd name="T12" fmla="*/ 38 w 274"/>
                  <a:gd name="T13" fmla="*/ 25 h 227"/>
                  <a:gd name="T14" fmla="*/ 38 w 274"/>
                  <a:gd name="T15" fmla="*/ 18 h 227"/>
                  <a:gd name="T16" fmla="*/ 38 w 274"/>
                  <a:gd name="T17" fmla="*/ 4 h 227"/>
                  <a:gd name="T18" fmla="*/ 38 w 274"/>
                  <a:gd name="T19" fmla="*/ 0 h 227"/>
                  <a:gd name="T20" fmla="*/ 50 w 274"/>
                  <a:gd name="T21" fmla="*/ 0 h 227"/>
                  <a:gd name="T22" fmla="*/ 53 w 274"/>
                  <a:gd name="T23" fmla="*/ 0 h 227"/>
                  <a:gd name="T24" fmla="*/ 65 w 274"/>
                  <a:gd name="T25" fmla="*/ 10 h 227"/>
                  <a:gd name="T26" fmla="*/ 68 w 274"/>
                  <a:gd name="T27" fmla="*/ 15 h 227"/>
                  <a:gd name="T28" fmla="*/ 65 w 274"/>
                  <a:gd name="T29" fmla="*/ 18 h 227"/>
                  <a:gd name="T30" fmla="*/ 65 w 274"/>
                  <a:gd name="T31" fmla="*/ 25 h 227"/>
                  <a:gd name="T32" fmla="*/ 62 w 274"/>
                  <a:gd name="T33" fmla="*/ 30 h 227"/>
                  <a:gd name="T34" fmla="*/ 65 w 274"/>
                  <a:gd name="T35" fmla="*/ 33 h 227"/>
                  <a:gd name="T36" fmla="*/ 47 w 274"/>
                  <a:gd name="T37" fmla="*/ 42 h 227"/>
                  <a:gd name="T38" fmla="*/ 47 w 274"/>
                  <a:gd name="T39" fmla="*/ 45 h 227"/>
                  <a:gd name="T40" fmla="*/ 38 w 274"/>
                  <a:gd name="T41" fmla="*/ 45 h 227"/>
                  <a:gd name="T42" fmla="*/ 38 w 274"/>
                  <a:gd name="T43" fmla="*/ 48 h 227"/>
                  <a:gd name="T44" fmla="*/ 30 w 274"/>
                  <a:gd name="T45" fmla="*/ 57 h 227"/>
                  <a:gd name="T46" fmla="*/ 18 w 274"/>
                  <a:gd name="T47" fmla="*/ 57 h 227"/>
                  <a:gd name="T48" fmla="*/ 11 w 274"/>
                  <a:gd name="T49" fmla="*/ 51 h 227"/>
                  <a:gd name="T50" fmla="*/ 8 w 274"/>
                  <a:gd name="T51" fmla="*/ 57 h 227"/>
                  <a:gd name="T52" fmla="*/ 0 w 274"/>
                  <a:gd name="T53" fmla="*/ 48 h 227"/>
                  <a:gd name="T54" fmla="*/ 0 w 274"/>
                  <a:gd name="T55" fmla="*/ 30 h 227"/>
                  <a:gd name="T56" fmla="*/ 15 w 274"/>
                  <a:gd name="T57" fmla="*/ 27 h 227"/>
                  <a:gd name="T58" fmla="*/ 11 w 274"/>
                  <a:gd name="T59" fmla="*/ 15 h 227"/>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274"/>
                  <a:gd name="T91" fmla="*/ 0 h 227"/>
                  <a:gd name="T92" fmla="*/ 274 w 274"/>
                  <a:gd name="T93" fmla="*/ 227 h 227"/>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274" h="227">
                    <a:moveTo>
                      <a:pt x="47" y="60"/>
                    </a:moveTo>
                    <a:lnTo>
                      <a:pt x="106" y="97"/>
                    </a:lnTo>
                    <a:lnTo>
                      <a:pt x="120" y="72"/>
                    </a:lnTo>
                    <a:lnTo>
                      <a:pt x="154" y="108"/>
                    </a:lnTo>
                    <a:lnTo>
                      <a:pt x="179" y="120"/>
                    </a:lnTo>
                    <a:lnTo>
                      <a:pt x="179" y="97"/>
                    </a:lnTo>
                    <a:lnTo>
                      <a:pt x="154" y="97"/>
                    </a:lnTo>
                    <a:lnTo>
                      <a:pt x="154" y="72"/>
                    </a:lnTo>
                    <a:lnTo>
                      <a:pt x="154" y="14"/>
                    </a:lnTo>
                    <a:lnTo>
                      <a:pt x="154" y="0"/>
                    </a:lnTo>
                    <a:lnTo>
                      <a:pt x="203" y="0"/>
                    </a:lnTo>
                    <a:lnTo>
                      <a:pt x="214" y="0"/>
                    </a:lnTo>
                    <a:lnTo>
                      <a:pt x="262" y="37"/>
                    </a:lnTo>
                    <a:lnTo>
                      <a:pt x="274" y="60"/>
                    </a:lnTo>
                    <a:lnTo>
                      <a:pt x="262" y="72"/>
                    </a:lnTo>
                    <a:lnTo>
                      <a:pt x="262" y="97"/>
                    </a:lnTo>
                    <a:lnTo>
                      <a:pt x="251" y="120"/>
                    </a:lnTo>
                    <a:lnTo>
                      <a:pt x="262" y="131"/>
                    </a:lnTo>
                    <a:lnTo>
                      <a:pt x="191" y="168"/>
                    </a:lnTo>
                    <a:lnTo>
                      <a:pt x="191" y="179"/>
                    </a:lnTo>
                    <a:lnTo>
                      <a:pt x="154" y="179"/>
                    </a:lnTo>
                    <a:lnTo>
                      <a:pt x="154" y="191"/>
                    </a:lnTo>
                    <a:lnTo>
                      <a:pt x="120" y="227"/>
                    </a:lnTo>
                    <a:lnTo>
                      <a:pt x="72" y="227"/>
                    </a:lnTo>
                    <a:lnTo>
                      <a:pt x="47" y="202"/>
                    </a:lnTo>
                    <a:lnTo>
                      <a:pt x="35" y="227"/>
                    </a:lnTo>
                    <a:lnTo>
                      <a:pt x="0" y="191"/>
                    </a:lnTo>
                    <a:lnTo>
                      <a:pt x="0" y="120"/>
                    </a:lnTo>
                    <a:lnTo>
                      <a:pt x="60" y="108"/>
                    </a:lnTo>
                    <a:lnTo>
                      <a:pt x="47" y="60"/>
                    </a:lnTo>
                    <a:close/>
                  </a:path>
                </a:pathLst>
              </a:custGeom>
              <a:grpFill/>
              <a:ln w="1270">
                <a:solidFill>
                  <a:srgbClr val="CFCFCF"/>
                </a:solidFill>
                <a:round/>
                <a:headEnd/>
                <a:tailEnd/>
              </a:ln>
            </p:spPr>
            <p:txBody>
              <a:bodyPr/>
              <a:lstStyle/>
              <a:p>
                <a:endParaRPr lang="en-US" dirty="0">
                  <a:solidFill>
                    <a:prstClr val="black"/>
                  </a:solidFill>
                  <a:latin typeface="Arial"/>
                </a:endParaRPr>
              </a:p>
            </p:txBody>
          </p:sp>
          <p:sp>
            <p:nvSpPr>
              <p:cNvPr id="1995" name="Freeform 83"/>
              <p:cNvSpPr>
                <a:spLocks noChangeAspect="1"/>
              </p:cNvSpPr>
              <p:nvPr/>
            </p:nvSpPr>
            <p:spPr bwMode="auto">
              <a:xfrm>
                <a:off x="3001" y="2538"/>
                <a:ext cx="136" cy="114"/>
              </a:xfrm>
              <a:custGeom>
                <a:avLst/>
                <a:gdLst>
                  <a:gd name="T0" fmla="*/ 11 w 274"/>
                  <a:gd name="T1" fmla="*/ 15 h 227"/>
                  <a:gd name="T2" fmla="*/ 26 w 274"/>
                  <a:gd name="T3" fmla="*/ 25 h 227"/>
                  <a:gd name="T4" fmla="*/ 30 w 274"/>
                  <a:gd name="T5" fmla="*/ 18 h 227"/>
                  <a:gd name="T6" fmla="*/ 38 w 274"/>
                  <a:gd name="T7" fmla="*/ 27 h 227"/>
                  <a:gd name="T8" fmla="*/ 44 w 274"/>
                  <a:gd name="T9" fmla="*/ 30 h 227"/>
                  <a:gd name="T10" fmla="*/ 44 w 274"/>
                  <a:gd name="T11" fmla="*/ 25 h 227"/>
                  <a:gd name="T12" fmla="*/ 38 w 274"/>
                  <a:gd name="T13" fmla="*/ 25 h 227"/>
                  <a:gd name="T14" fmla="*/ 38 w 274"/>
                  <a:gd name="T15" fmla="*/ 18 h 227"/>
                  <a:gd name="T16" fmla="*/ 38 w 274"/>
                  <a:gd name="T17" fmla="*/ 4 h 227"/>
                  <a:gd name="T18" fmla="*/ 38 w 274"/>
                  <a:gd name="T19" fmla="*/ 0 h 227"/>
                  <a:gd name="T20" fmla="*/ 50 w 274"/>
                  <a:gd name="T21" fmla="*/ 0 h 227"/>
                  <a:gd name="T22" fmla="*/ 53 w 274"/>
                  <a:gd name="T23" fmla="*/ 0 h 227"/>
                  <a:gd name="T24" fmla="*/ 65 w 274"/>
                  <a:gd name="T25" fmla="*/ 10 h 227"/>
                  <a:gd name="T26" fmla="*/ 68 w 274"/>
                  <a:gd name="T27" fmla="*/ 15 h 227"/>
                  <a:gd name="T28" fmla="*/ 65 w 274"/>
                  <a:gd name="T29" fmla="*/ 18 h 227"/>
                  <a:gd name="T30" fmla="*/ 65 w 274"/>
                  <a:gd name="T31" fmla="*/ 25 h 227"/>
                  <a:gd name="T32" fmla="*/ 62 w 274"/>
                  <a:gd name="T33" fmla="*/ 30 h 227"/>
                  <a:gd name="T34" fmla="*/ 65 w 274"/>
                  <a:gd name="T35" fmla="*/ 33 h 227"/>
                  <a:gd name="T36" fmla="*/ 47 w 274"/>
                  <a:gd name="T37" fmla="*/ 42 h 227"/>
                  <a:gd name="T38" fmla="*/ 47 w 274"/>
                  <a:gd name="T39" fmla="*/ 45 h 227"/>
                  <a:gd name="T40" fmla="*/ 38 w 274"/>
                  <a:gd name="T41" fmla="*/ 45 h 227"/>
                  <a:gd name="T42" fmla="*/ 38 w 274"/>
                  <a:gd name="T43" fmla="*/ 48 h 227"/>
                  <a:gd name="T44" fmla="*/ 30 w 274"/>
                  <a:gd name="T45" fmla="*/ 57 h 227"/>
                  <a:gd name="T46" fmla="*/ 18 w 274"/>
                  <a:gd name="T47" fmla="*/ 57 h 227"/>
                  <a:gd name="T48" fmla="*/ 11 w 274"/>
                  <a:gd name="T49" fmla="*/ 51 h 227"/>
                  <a:gd name="T50" fmla="*/ 8 w 274"/>
                  <a:gd name="T51" fmla="*/ 57 h 227"/>
                  <a:gd name="T52" fmla="*/ 0 w 274"/>
                  <a:gd name="T53" fmla="*/ 48 h 227"/>
                  <a:gd name="T54" fmla="*/ 0 w 274"/>
                  <a:gd name="T55" fmla="*/ 30 h 227"/>
                  <a:gd name="T56" fmla="*/ 15 w 274"/>
                  <a:gd name="T57" fmla="*/ 27 h 227"/>
                  <a:gd name="T58" fmla="*/ 11 w 274"/>
                  <a:gd name="T59" fmla="*/ 15 h 227"/>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274"/>
                  <a:gd name="T91" fmla="*/ 0 h 227"/>
                  <a:gd name="T92" fmla="*/ 274 w 274"/>
                  <a:gd name="T93" fmla="*/ 227 h 227"/>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274" h="227">
                    <a:moveTo>
                      <a:pt x="47" y="60"/>
                    </a:moveTo>
                    <a:lnTo>
                      <a:pt x="106" y="97"/>
                    </a:lnTo>
                    <a:lnTo>
                      <a:pt x="120" y="72"/>
                    </a:lnTo>
                    <a:lnTo>
                      <a:pt x="154" y="108"/>
                    </a:lnTo>
                    <a:lnTo>
                      <a:pt x="179" y="120"/>
                    </a:lnTo>
                    <a:lnTo>
                      <a:pt x="179" y="97"/>
                    </a:lnTo>
                    <a:lnTo>
                      <a:pt x="154" y="97"/>
                    </a:lnTo>
                    <a:lnTo>
                      <a:pt x="154" y="72"/>
                    </a:lnTo>
                    <a:lnTo>
                      <a:pt x="154" y="14"/>
                    </a:lnTo>
                    <a:lnTo>
                      <a:pt x="154" y="0"/>
                    </a:lnTo>
                    <a:lnTo>
                      <a:pt x="203" y="0"/>
                    </a:lnTo>
                    <a:lnTo>
                      <a:pt x="214" y="0"/>
                    </a:lnTo>
                    <a:lnTo>
                      <a:pt x="262" y="37"/>
                    </a:lnTo>
                    <a:lnTo>
                      <a:pt x="274" y="60"/>
                    </a:lnTo>
                    <a:lnTo>
                      <a:pt x="262" y="72"/>
                    </a:lnTo>
                    <a:lnTo>
                      <a:pt x="262" y="97"/>
                    </a:lnTo>
                    <a:lnTo>
                      <a:pt x="251" y="120"/>
                    </a:lnTo>
                    <a:lnTo>
                      <a:pt x="262" y="131"/>
                    </a:lnTo>
                    <a:lnTo>
                      <a:pt x="191" y="168"/>
                    </a:lnTo>
                    <a:lnTo>
                      <a:pt x="191" y="179"/>
                    </a:lnTo>
                    <a:lnTo>
                      <a:pt x="154" y="179"/>
                    </a:lnTo>
                    <a:lnTo>
                      <a:pt x="154" y="191"/>
                    </a:lnTo>
                    <a:lnTo>
                      <a:pt x="120" y="227"/>
                    </a:lnTo>
                    <a:lnTo>
                      <a:pt x="72" y="227"/>
                    </a:lnTo>
                    <a:lnTo>
                      <a:pt x="47" y="202"/>
                    </a:lnTo>
                    <a:lnTo>
                      <a:pt x="35" y="227"/>
                    </a:lnTo>
                    <a:lnTo>
                      <a:pt x="0" y="191"/>
                    </a:lnTo>
                    <a:lnTo>
                      <a:pt x="0" y="120"/>
                    </a:lnTo>
                    <a:lnTo>
                      <a:pt x="60" y="108"/>
                    </a:lnTo>
                    <a:lnTo>
                      <a:pt x="47" y="60"/>
                    </a:lnTo>
                  </a:path>
                </a:pathLst>
              </a:custGeom>
              <a:grpFill/>
              <a:ln w="1270">
                <a:solidFill>
                  <a:srgbClr val="CFCFCF"/>
                </a:solidFill>
                <a:round/>
                <a:headEnd/>
                <a:tailEnd/>
              </a:ln>
            </p:spPr>
            <p:txBody>
              <a:bodyPr/>
              <a:lstStyle/>
              <a:p>
                <a:endParaRPr lang="en-US" dirty="0">
                  <a:solidFill>
                    <a:prstClr val="black"/>
                  </a:solidFill>
                  <a:latin typeface="Arial"/>
                </a:endParaRPr>
              </a:p>
            </p:txBody>
          </p:sp>
          <p:sp>
            <p:nvSpPr>
              <p:cNvPr id="1996" name="Freeform 84"/>
              <p:cNvSpPr>
                <a:spLocks noChangeAspect="1"/>
              </p:cNvSpPr>
              <p:nvPr/>
            </p:nvSpPr>
            <p:spPr bwMode="auto">
              <a:xfrm>
                <a:off x="3126" y="2556"/>
                <a:ext cx="35" cy="83"/>
              </a:xfrm>
              <a:custGeom>
                <a:avLst/>
                <a:gdLst>
                  <a:gd name="T0" fmla="*/ 2 w 71"/>
                  <a:gd name="T1" fmla="*/ 24 h 165"/>
                  <a:gd name="T2" fmla="*/ 0 w 71"/>
                  <a:gd name="T3" fmla="*/ 21 h 165"/>
                  <a:gd name="T4" fmla="*/ 2 w 71"/>
                  <a:gd name="T5" fmla="*/ 15 h 165"/>
                  <a:gd name="T6" fmla="*/ 2 w 71"/>
                  <a:gd name="T7" fmla="*/ 9 h 165"/>
                  <a:gd name="T8" fmla="*/ 5 w 71"/>
                  <a:gd name="T9" fmla="*/ 6 h 165"/>
                  <a:gd name="T10" fmla="*/ 2 w 71"/>
                  <a:gd name="T11" fmla="*/ 0 h 165"/>
                  <a:gd name="T12" fmla="*/ 5 w 71"/>
                  <a:gd name="T13" fmla="*/ 0 h 165"/>
                  <a:gd name="T14" fmla="*/ 8 w 71"/>
                  <a:gd name="T15" fmla="*/ 0 h 165"/>
                  <a:gd name="T16" fmla="*/ 14 w 71"/>
                  <a:gd name="T17" fmla="*/ 9 h 165"/>
                  <a:gd name="T18" fmla="*/ 8 w 71"/>
                  <a:gd name="T19" fmla="*/ 15 h 165"/>
                  <a:gd name="T20" fmla="*/ 14 w 71"/>
                  <a:gd name="T21" fmla="*/ 21 h 165"/>
                  <a:gd name="T22" fmla="*/ 17 w 71"/>
                  <a:gd name="T23" fmla="*/ 30 h 165"/>
                  <a:gd name="T24" fmla="*/ 17 w 71"/>
                  <a:gd name="T25" fmla="*/ 36 h 165"/>
                  <a:gd name="T26" fmla="*/ 14 w 71"/>
                  <a:gd name="T27" fmla="*/ 42 h 165"/>
                  <a:gd name="T28" fmla="*/ 8 w 71"/>
                  <a:gd name="T29" fmla="*/ 36 h 165"/>
                  <a:gd name="T30" fmla="*/ 8 w 71"/>
                  <a:gd name="T31" fmla="*/ 30 h 165"/>
                  <a:gd name="T32" fmla="*/ 5 w 71"/>
                  <a:gd name="T33" fmla="*/ 30 h 165"/>
                  <a:gd name="T34" fmla="*/ 2 w 71"/>
                  <a:gd name="T35" fmla="*/ 24 h 165"/>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71"/>
                  <a:gd name="T55" fmla="*/ 0 h 165"/>
                  <a:gd name="T56" fmla="*/ 71 w 71"/>
                  <a:gd name="T57" fmla="*/ 165 h 165"/>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71" h="165">
                    <a:moveTo>
                      <a:pt x="11" y="94"/>
                    </a:moveTo>
                    <a:lnTo>
                      <a:pt x="0" y="83"/>
                    </a:lnTo>
                    <a:lnTo>
                      <a:pt x="11" y="60"/>
                    </a:lnTo>
                    <a:lnTo>
                      <a:pt x="11" y="35"/>
                    </a:lnTo>
                    <a:lnTo>
                      <a:pt x="23" y="23"/>
                    </a:lnTo>
                    <a:lnTo>
                      <a:pt x="11" y="0"/>
                    </a:lnTo>
                    <a:lnTo>
                      <a:pt x="23" y="0"/>
                    </a:lnTo>
                    <a:lnTo>
                      <a:pt x="34" y="0"/>
                    </a:lnTo>
                    <a:lnTo>
                      <a:pt x="59" y="35"/>
                    </a:lnTo>
                    <a:lnTo>
                      <a:pt x="34" y="60"/>
                    </a:lnTo>
                    <a:lnTo>
                      <a:pt x="59" y="83"/>
                    </a:lnTo>
                    <a:lnTo>
                      <a:pt x="71" y="119"/>
                    </a:lnTo>
                    <a:lnTo>
                      <a:pt x="71" y="142"/>
                    </a:lnTo>
                    <a:lnTo>
                      <a:pt x="59" y="165"/>
                    </a:lnTo>
                    <a:lnTo>
                      <a:pt x="34" y="142"/>
                    </a:lnTo>
                    <a:lnTo>
                      <a:pt x="34" y="119"/>
                    </a:lnTo>
                    <a:lnTo>
                      <a:pt x="23" y="119"/>
                    </a:lnTo>
                    <a:lnTo>
                      <a:pt x="11" y="94"/>
                    </a:lnTo>
                    <a:close/>
                  </a:path>
                </a:pathLst>
              </a:custGeom>
              <a:grpFill/>
              <a:ln w="1270">
                <a:solidFill>
                  <a:srgbClr val="CFCFCF"/>
                </a:solidFill>
                <a:round/>
                <a:headEnd/>
                <a:tailEnd/>
              </a:ln>
            </p:spPr>
            <p:txBody>
              <a:bodyPr/>
              <a:lstStyle/>
              <a:p>
                <a:endParaRPr lang="en-US" dirty="0">
                  <a:solidFill>
                    <a:prstClr val="black"/>
                  </a:solidFill>
                  <a:latin typeface="Arial"/>
                </a:endParaRPr>
              </a:p>
            </p:txBody>
          </p:sp>
          <p:sp>
            <p:nvSpPr>
              <p:cNvPr id="1997" name="Freeform 85"/>
              <p:cNvSpPr>
                <a:spLocks noChangeAspect="1"/>
              </p:cNvSpPr>
              <p:nvPr/>
            </p:nvSpPr>
            <p:spPr bwMode="auto">
              <a:xfrm>
                <a:off x="3126" y="2556"/>
                <a:ext cx="35" cy="83"/>
              </a:xfrm>
              <a:custGeom>
                <a:avLst/>
                <a:gdLst>
                  <a:gd name="T0" fmla="*/ 2 w 71"/>
                  <a:gd name="T1" fmla="*/ 24 h 165"/>
                  <a:gd name="T2" fmla="*/ 0 w 71"/>
                  <a:gd name="T3" fmla="*/ 21 h 165"/>
                  <a:gd name="T4" fmla="*/ 2 w 71"/>
                  <a:gd name="T5" fmla="*/ 15 h 165"/>
                  <a:gd name="T6" fmla="*/ 2 w 71"/>
                  <a:gd name="T7" fmla="*/ 9 h 165"/>
                  <a:gd name="T8" fmla="*/ 5 w 71"/>
                  <a:gd name="T9" fmla="*/ 6 h 165"/>
                  <a:gd name="T10" fmla="*/ 2 w 71"/>
                  <a:gd name="T11" fmla="*/ 0 h 165"/>
                  <a:gd name="T12" fmla="*/ 5 w 71"/>
                  <a:gd name="T13" fmla="*/ 0 h 165"/>
                  <a:gd name="T14" fmla="*/ 8 w 71"/>
                  <a:gd name="T15" fmla="*/ 0 h 165"/>
                  <a:gd name="T16" fmla="*/ 14 w 71"/>
                  <a:gd name="T17" fmla="*/ 9 h 165"/>
                  <a:gd name="T18" fmla="*/ 8 w 71"/>
                  <a:gd name="T19" fmla="*/ 15 h 165"/>
                  <a:gd name="T20" fmla="*/ 14 w 71"/>
                  <a:gd name="T21" fmla="*/ 21 h 165"/>
                  <a:gd name="T22" fmla="*/ 17 w 71"/>
                  <a:gd name="T23" fmla="*/ 30 h 165"/>
                  <a:gd name="T24" fmla="*/ 17 w 71"/>
                  <a:gd name="T25" fmla="*/ 36 h 165"/>
                  <a:gd name="T26" fmla="*/ 14 w 71"/>
                  <a:gd name="T27" fmla="*/ 42 h 165"/>
                  <a:gd name="T28" fmla="*/ 8 w 71"/>
                  <a:gd name="T29" fmla="*/ 36 h 165"/>
                  <a:gd name="T30" fmla="*/ 8 w 71"/>
                  <a:gd name="T31" fmla="*/ 30 h 165"/>
                  <a:gd name="T32" fmla="*/ 5 w 71"/>
                  <a:gd name="T33" fmla="*/ 30 h 165"/>
                  <a:gd name="T34" fmla="*/ 2 w 71"/>
                  <a:gd name="T35" fmla="*/ 24 h 165"/>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71"/>
                  <a:gd name="T55" fmla="*/ 0 h 165"/>
                  <a:gd name="T56" fmla="*/ 71 w 71"/>
                  <a:gd name="T57" fmla="*/ 165 h 165"/>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71" h="165">
                    <a:moveTo>
                      <a:pt x="11" y="94"/>
                    </a:moveTo>
                    <a:lnTo>
                      <a:pt x="0" y="83"/>
                    </a:lnTo>
                    <a:lnTo>
                      <a:pt x="11" y="60"/>
                    </a:lnTo>
                    <a:lnTo>
                      <a:pt x="11" y="35"/>
                    </a:lnTo>
                    <a:lnTo>
                      <a:pt x="23" y="23"/>
                    </a:lnTo>
                    <a:lnTo>
                      <a:pt x="11" y="0"/>
                    </a:lnTo>
                    <a:lnTo>
                      <a:pt x="23" y="0"/>
                    </a:lnTo>
                    <a:lnTo>
                      <a:pt x="34" y="0"/>
                    </a:lnTo>
                    <a:lnTo>
                      <a:pt x="59" y="35"/>
                    </a:lnTo>
                    <a:lnTo>
                      <a:pt x="34" y="60"/>
                    </a:lnTo>
                    <a:lnTo>
                      <a:pt x="59" y="83"/>
                    </a:lnTo>
                    <a:lnTo>
                      <a:pt x="71" y="119"/>
                    </a:lnTo>
                    <a:lnTo>
                      <a:pt x="71" y="142"/>
                    </a:lnTo>
                    <a:lnTo>
                      <a:pt x="59" y="165"/>
                    </a:lnTo>
                    <a:lnTo>
                      <a:pt x="34" y="142"/>
                    </a:lnTo>
                    <a:lnTo>
                      <a:pt x="34" y="119"/>
                    </a:lnTo>
                    <a:lnTo>
                      <a:pt x="23" y="119"/>
                    </a:lnTo>
                    <a:lnTo>
                      <a:pt x="11" y="94"/>
                    </a:lnTo>
                  </a:path>
                </a:pathLst>
              </a:custGeom>
              <a:grpFill/>
              <a:ln w="1270">
                <a:solidFill>
                  <a:srgbClr val="CFCFCF"/>
                </a:solidFill>
                <a:round/>
                <a:headEnd/>
                <a:tailEnd/>
              </a:ln>
            </p:spPr>
            <p:txBody>
              <a:bodyPr/>
              <a:lstStyle/>
              <a:p>
                <a:endParaRPr lang="en-US" dirty="0">
                  <a:solidFill>
                    <a:prstClr val="black"/>
                  </a:solidFill>
                  <a:latin typeface="Arial"/>
                </a:endParaRPr>
              </a:p>
            </p:txBody>
          </p:sp>
          <p:sp>
            <p:nvSpPr>
              <p:cNvPr id="1998" name="Freeform 86"/>
              <p:cNvSpPr>
                <a:spLocks noChangeAspect="1"/>
              </p:cNvSpPr>
              <p:nvPr/>
            </p:nvSpPr>
            <p:spPr bwMode="auto">
              <a:xfrm>
                <a:off x="2905" y="2278"/>
                <a:ext cx="30" cy="24"/>
              </a:xfrm>
              <a:custGeom>
                <a:avLst/>
                <a:gdLst>
                  <a:gd name="T0" fmla="*/ 0 w 60"/>
                  <a:gd name="T1" fmla="*/ 3 h 49"/>
                  <a:gd name="T2" fmla="*/ 6 w 60"/>
                  <a:gd name="T3" fmla="*/ 12 h 49"/>
                  <a:gd name="T4" fmla="*/ 9 w 60"/>
                  <a:gd name="T5" fmla="*/ 6 h 49"/>
                  <a:gd name="T6" fmla="*/ 15 w 60"/>
                  <a:gd name="T7" fmla="*/ 6 h 49"/>
                  <a:gd name="T8" fmla="*/ 6 w 60"/>
                  <a:gd name="T9" fmla="*/ 3 h 49"/>
                  <a:gd name="T10" fmla="*/ 3 w 60"/>
                  <a:gd name="T11" fmla="*/ 0 h 49"/>
                  <a:gd name="T12" fmla="*/ 0 w 60"/>
                  <a:gd name="T13" fmla="*/ 3 h 49"/>
                  <a:gd name="T14" fmla="*/ 0 60000 65536"/>
                  <a:gd name="T15" fmla="*/ 0 60000 65536"/>
                  <a:gd name="T16" fmla="*/ 0 60000 65536"/>
                  <a:gd name="T17" fmla="*/ 0 60000 65536"/>
                  <a:gd name="T18" fmla="*/ 0 60000 65536"/>
                  <a:gd name="T19" fmla="*/ 0 60000 65536"/>
                  <a:gd name="T20" fmla="*/ 0 60000 65536"/>
                  <a:gd name="T21" fmla="*/ 0 w 60"/>
                  <a:gd name="T22" fmla="*/ 0 h 49"/>
                  <a:gd name="T23" fmla="*/ 60 w 60"/>
                  <a:gd name="T24" fmla="*/ 49 h 49"/>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60" h="49">
                    <a:moveTo>
                      <a:pt x="0" y="12"/>
                    </a:moveTo>
                    <a:lnTo>
                      <a:pt x="23" y="49"/>
                    </a:lnTo>
                    <a:lnTo>
                      <a:pt x="35" y="24"/>
                    </a:lnTo>
                    <a:lnTo>
                      <a:pt x="60" y="24"/>
                    </a:lnTo>
                    <a:lnTo>
                      <a:pt x="23" y="12"/>
                    </a:lnTo>
                    <a:lnTo>
                      <a:pt x="12" y="0"/>
                    </a:lnTo>
                    <a:lnTo>
                      <a:pt x="0" y="12"/>
                    </a:lnTo>
                    <a:close/>
                  </a:path>
                </a:pathLst>
              </a:custGeom>
              <a:grpFill/>
              <a:ln w="1270">
                <a:solidFill>
                  <a:srgbClr val="CFCFCF"/>
                </a:solidFill>
                <a:round/>
                <a:headEnd/>
                <a:tailEnd/>
              </a:ln>
            </p:spPr>
            <p:txBody>
              <a:bodyPr/>
              <a:lstStyle/>
              <a:p>
                <a:endParaRPr lang="en-US" dirty="0">
                  <a:solidFill>
                    <a:prstClr val="black"/>
                  </a:solidFill>
                  <a:latin typeface="Arial"/>
                </a:endParaRPr>
              </a:p>
            </p:txBody>
          </p:sp>
          <p:sp>
            <p:nvSpPr>
              <p:cNvPr id="1999" name="Freeform 87"/>
              <p:cNvSpPr>
                <a:spLocks noChangeAspect="1"/>
              </p:cNvSpPr>
              <p:nvPr/>
            </p:nvSpPr>
            <p:spPr bwMode="auto">
              <a:xfrm>
                <a:off x="2905" y="2278"/>
                <a:ext cx="30" cy="24"/>
              </a:xfrm>
              <a:custGeom>
                <a:avLst/>
                <a:gdLst>
                  <a:gd name="T0" fmla="*/ 0 w 60"/>
                  <a:gd name="T1" fmla="*/ 3 h 49"/>
                  <a:gd name="T2" fmla="*/ 6 w 60"/>
                  <a:gd name="T3" fmla="*/ 12 h 49"/>
                  <a:gd name="T4" fmla="*/ 9 w 60"/>
                  <a:gd name="T5" fmla="*/ 6 h 49"/>
                  <a:gd name="T6" fmla="*/ 15 w 60"/>
                  <a:gd name="T7" fmla="*/ 6 h 49"/>
                  <a:gd name="T8" fmla="*/ 6 w 60"/>
                  <a:gd name="T9" fmla="*/ 3 h 49"/>
                  <a:gd name="T10" fmla="*/ 3 w 60"/>
                  <a:gd name="T11" fmla="*/ 0 h 49"/>
                  <a:gd name="T12" fmla="*/ 0 w 60"/>
                  <a:gd name="T13" fmla="*/ 3 h 49"/>
                  <a:gd name="T14" fmla="*/ 0 60000 65536"/>
                  <a:gd name="T15" fmla="*/ 0 60000 65536"/>
                  <a:gd name="T16" fmla="*/ 0 60000 65536"/>
                  <a:gd name="T17" fmla="*/ 0 60000 65536"/>
                  <a:gd name="T18" fmla="*/ 0 60000 65536"/>
                  <a:gd name="T19" fmla="*/ 0 60000 65536"/>
                  <a:gd name="T20" fmla="*/ 0 60000 65536"/>
                  <a:gd name="T21" fmla="*/ 0 w 60"/>
                  <a:gd name="T22" fmla="*/ 0 h 49"/>
                  <a:gd name="T23" fmla="*/ 60 w 60"/>
                  <a:gd name="T24" fmla="*/ 49 h 49"/>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60" h="49">
                    <a:moveTo>
                      <a:pt x="0" y="12"/>
                    </a:moveTo>
                    <a:lnTo>
                      <a:pt x="23" y="49"/>
                    </a:lnTo>
                    <a:lnTo>
                      <a:pt x="35" y="24"/>
                    </a:lnTo>
                    <a:lnTo>
                      <a:pt x="60" y="24"/>
                    </a:lnTo>
                    <a:lnTo>
                      <a:pt x="23" y="12"/>
                    </a:lnTo>
                    <a:lnTo>
                      <a:pt x="12" y="0"/>
                    </a:lnTo>
                    <a:lnTo>
                      <a:pt x="0" y="12"/>
                    </a:lnTo>
                  </a:path>
                </a:pathLst>
              </a:custGeom>
              <a:grpFill/>
              <a:ln w="1270">
                <a:solidFill>
                  <a:srgbClr val="CFCFCF"/>
                </a:solidFill>
                <a:round/>
                <a:headEnd/>
                <a:tailEnd/>
              </a:ln>
            </p:spPr>
            <p:txBody>
              <a:bodyPr/>
              <a:lstStyle/>
              <a:p>
                <a:endParaRPr lang="en-US" dirty="0">
                  <a:solidFill>
                    <a:prstClr val="black"/>
                  </a:solidFill>
                  <a:latin typeface="Arial"/>
                </a:endParaRPr>
              </a:p>
            </p:txBody>
          </p:sp>
          <p:sp>
            <p:nvSpPr>
              <p:cNvPr id="2000" name="Line 88"/>
              <p:cNvSpPr>
                <a:spLocks noChangeAspect="1" noChangeShapeType="1"/>
              </p:cNvSpPr>
              <p:nvPr/>
            </p:nvSpPr>
            <p:spPr bwMode="auto">
              <a:xfrm>
                <a:off x="982" y="2194"/>
                <a:ext cx="6" cy="1"/>
              </a:xfrm>
              <a:prstGeom prst="line">
                <a:avLst/>
              </a:prstGeom>
              <a:grpFill/>
              <a:ln w="1270">
                <a:solidFill>
                  <a:srgbClr val="CFCFCF"/>
                </a:solidFill>
                <a:round/>
                <a:headEnd/>
                <a:tailEnd/>
              </a:ln>
            </p:spPr>
            <p:txBody>
              <a:bodyPr/>
              <a:lstStyle/>
              <a:p>
                <a:endParaRPr lang="en-GB" dirty="0">
                  <a:solidFill>
                    <a:prstClr val="black"/>
                  </a:solidFill>
                  <a:latin typeface="Arial"/>
                </a:endParaRPr>
              </a:p>
            </p:txBody>
          </p:sp>
          <p:sp>
            <p:nvSpPr>
              <p:cNvPr id="2001" name="Line 89"/>
              <p:cNvSpPr>
                <a:spLocks noChangeAspect="1" noChangeShapeType="1"/>
              </p:cNvSpPr>
              <p:nvPr/>
            </p:nvSpPr>
            <p:spPr bwMode="auto">
              <a:xfrm>
                <a:off x="3054" y="1963"/>
                <a:ext cx="1" cy="12"/>
              </a:xfrm>
              <a:prstGeom prst="line">
                <a:avLst/>
              </a:prstGeom>
              <a:grpFill/>
              <a:ln w="1270">
                <a:solidFill>
                  <a:srgbClr val="CFCFCF"/>
                </a:solidFill>
                <a:round/>
                <a:headEnd/>
                <a:tailEnd/>
              </a:ln>
            </p:spPr>
            <p:txBody>
              <a:bodyPr/>
              <a:lstStyle/>
              <a:p>
                <a:endParaRPr lang="en-GB" dirty="0">
                  <a:solidFill>
                    <a:prstClr val="black"/>
                  </a:solidFill>
                  <a:latin typeface="Arial"/>
                </a:endParaRPr>
              </a:p>
            </p:txBody>
          </p:sp>
          <p:sp>
            <p:nvSpPr>
              <p:cNvPr id="2002" name="Line 90"/>
              <p:cNvSpPr>
                <a:spLocks noChangeAspect="1" noChangeShapeType="1"/>
              </p:cNvSpPr>
              <p:nvPr/>
            </p:nvSpPr>
            <p:spPr bwMode="auto">
              <a:xfrm flipV="1">
                <a:off x="1905" y="2011"/>
                <a:ext cx="6" cy="5"/>
              </a:xfrm>
              <a:prstGeom prst="line">
                <a:avLst/>
              </a:prstGeom>
              <a:grpFill/>
              <a:ln w="1270">
                <a:solidFill>
                  <a:srgbClr val="CFCFCF"/>
                </a:solidFill>
                <a:round/>
                <a:headEnd/>
                <a:tailEnd/>
              </a:ln>
            </p:spPr>
            <p:txBody>
              <a:bodyPr/>
              <a:lstStyle/>
              <a:p>
                <a:endParaRPr lang="en-GB" dirty="0">
                  <a:solidFill>
                    <a:prstClr val="black"/>
                  </a:solidFill>
                  <a:latin typeface="Arial"/>
                </a:endParaRPr>
              </a:p>
            </p:txBody>
          </p:sp>
          <p:sp>
            <p:nvSpPr>
              <p:cNvPr id="2003" name="Freeform 91"/>
              <p:cNvSpPr>
                <a:spLocks noChangeAspect="1"/>
              </p:cNvSpPr>
              <p:nvPr/>
            </p:nvSpPr>
            <p:spPr bwMode="auto">
              <a:xfrm>
                <a:off x="3066" y="1827"/>
                <a:ext cx="161" cy="101"/>
              </a:xfrm>
              <a:custGeom>
                <a:avLst/>
                <a:gdLst>
                  <a:gd name="T0" fmla="*/ 50 w 322"/>
                  <a:gd name="T1" fmla="*/ 18 h 202"/>
                  <a:gd name="T2" fmla="*/ 47 w 322"/>
                  <a:gd name="T3" fmla="*/ 18 h 202"/>
                  <a:gd name="T4" fmla="*/ 39 w 322"/>
                  <a:gd name="T5" fmla="*/ 14 h 202"/>
                  <a:gd name="T6" fmla="*/ 56 w 322"/>
                  <a:gd name="T7" fmla="*/ 3 h 202"/>
                  <a:gd name="T8" fmla="*/ 66 w 322"/>
                  <a:gd name="T9" fmla="*/ 0 h 202"/>
                  <a:gd name="T10" fmla="*/ 69 w 322"/>
                  <a:gd name="T11" fmla="*/ 3 h 202"/>
                  <a:gd name="T12" fmla="*/ 56 w 322"/>
                  <a:gd name="T13" fmla="*/ 6 h 202"/>
                  <a:gd name="T14" fmla="*/ 62 w 322"/>
                  <a:gd name="T15" fmla="*/ 9 h 202"/>
                  <a:gd name="T16" fmla="*/ 53 w 322"/>
                  <a:gd name="T17" fmla="*/ 18 h 202"/>
                  <a:gd name="T18" fmla="*/ 50 w 322"/>
                  <a:gd name="T19" fmla="*/ 18 h 202"/>
                  <a:gd name="T20" fmla="*/ 53 w 322"/>
                  <a:gd name="T21" fmla="*/ 18 h 202"/>
                  <a:gd name="T22" fmla="*/ 81 w 322"/>
                  <a:gd name="T23" fmla="*/ 39 h 202"/>
                  <a:gd name="T24" fmla="*/ 81 w 322"/>
                  <a:gd name="T25" fmla="*/ 45 h 202"/>
                  <a:gd name="T26" fmla="*/ 81 w 322"/>
                  <a:gd name="T27" fmla="*/ 48 h 202"/>
                  <a:gd name="T28" fmla="*/ 69 w 322"/>
                  <a:gd name="T29" fmla="*/ 51 h 202"/>
                  <a:gd name="T30" fmla="*/ 53 w 322"/>
                  <a:gd name="T31" fmla="*/ 51 h 202"/>
                  <a:gd name="T32" fmla="*/ 44 w 322"/>
                  <a:gd name="T33" fmla="*/ 45 h 202"/>
                  <a:gd name="T34" fmla="*/ 33 w 322"/>
                  <a:gd name="T35" fmla="*/ 45 h 202"/>
                  <a:gd name="T36" fmla="*/ 20 w 322"/>
                  <a:gd name="T37" fmla="*/ 51 h 202"/>
                  <a:gd name="T38" fmla="*/ 15 w 322"/>
                  <a:gd name="T39" fmla="*/ 51 h 202"/>
                  <a:gd name="T40" fmla="*/ 5 w 322"/>
                  <a:gd name="T41" fmla="*/ 51 h 202"/>
                  <a:gd name="T42" fmla="*/ 3 w 322"/>
                  <a:gd name="T43" fmla="*/ 45 h 202"/>
                  <a:gd name="T44" fmla="*/ 0 w 322"/>
                  <a:gd name="T45" fmla="*/ 39 h 202"/>
                  <a:gd name="T46" fmla="*/ 3 w 322"/>
                  <a:gd name="T47" fmla="*/ 33 h 202"/>
                  <a:gd name="T48" fmla="*/ 5 w 322"/>
                  <a:gd name="T49" fmla="*/ 33 h 202"/>
                  <a:gd name="T50" fmla="*/ 5 w 322"/>
                  <a:gd name="T51" fmla="*/ 29 h 202"/>
                  <a:gd name="T52" fmla="*/ 5 w 322"/>
                  <a:gd name="T53" fmla="*/ 26 h 202"/>
                  <a:gd name="T54" fmla="*/ 12 w 322"/>
                  <a:gd name="T55" fmla="*/ 21 h 202"/>
                  <a:gd name="T56" fmla="*/ 12 w 322"/>
                  <a:gd name="T57" fmla="*/ 18 h 202"/>
                  <a:gd name="T58" fmla="*/ 12 w 322"/>
                  <a:gd name="T59" fmla="*/ 14 h 202"/>
                  <a:gd name="T60" fmla="*/ 15 w 322"/>
                  <a:gd name="T61" fmla="*/ 14 h 202"/>
                  <a:gd name="T62" fmla="*/ 18 w 322"/>
                  <a:gd name="T63" fmla="*/ 6 h 202"/>
                  <a:gd name="T64" fmla="*/ 23 w 322"/>
                  <a:gd name="T65" fmla="*/ 6 h 202"/>
                  <a:gd name="T66" fmla="*/ 23 w 322"/>
                  <a:gd name="T67" fmla="*/ 9 h 202"/>
                  <a:gd name="T68" fmla="*/ 36 w 322"/>
                  <a:gd name="T69" fmla="*/ 14 h 202"/>
                  <a:gd name="T70" fmla="*/ 30 w 322"/>
                  <a:gd name="T71" fmla="*/ 18 h 202"/>
                  <a:gd name="T72" fmla="*/ 33 w 322"/>
                  <a:gd name="T73" fmla="*/ 21 h 202"/>
                  <a:gd name="T74" fmla="*/ 33 w 322"/>
                  <a:gd name="T75" fmla="*/ 26 h 202"/>
                  <a:gd name="T76" fmla="*/ 36 w 322"/>
                  <a:gd name="T77" fmla="*/ 26 h 202"/>
                  <a:gd name="T78" fmla="*/ 47 w 322"/>
                  <a:gd name="T79" fmla="*/ 18 h 202"/>
                  <a:gd name="T80" fmla="*/ 50 w 322"/>
                  <a:gd name="T81" fmla="*/ 18 h 202"/>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322"/>
                  <a:gd name="T124" fmla="*/ 0 h 202"/>
                  <a:gd name="T125" fmla="*/ 322 w 322"/>
                  <a:gd name="T126" fmla="*/ 202 h 202"/>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322" h="202">
                    <a:moveTo>
                      <a:pt x="202" y="71"/>
                    </a:moveTo>
                    <a:lnTo>
                      <a:pt x="191" y="71"/>
                    </a:lnTo>
                    <a:lnTo>
                      <a:pt x="154" y="59"/>
                    </a:lnTo>
                    <a:lnTo>
                      <a:pt x="225" y="11"/>
                    </a:lnTo>
                    <a:lnTo>
                      <a:pt x="262" y="0"/>
                    </a:lnTo>
                    <a:lnTo>
                      <a:pt x="274" y="11"/>
                    </a:lnTo>
                    <a:lnTo>
                      <a:pt x="225" y="23"/>
                    </a:lnTo>
                    <a:lnTo>
                      <a:pt x="250" y="34"/>
                    </a:lnTo>
                    <a:lnTo>
                      <a:pt x="214" y="71"/>
                    </a:lnTo>
                    <a:lnTo>
                      <a:pt x="202" y="71"/>
                    </a:lnTo>
                    <a:lnTo>
                      <a:pt x="214" y="71"/>
                    </a:lnTo>
                    <a:lnTo>
                      <a:pt x="322" y="154"/>
                    </a:lnTo>
                    <a:lnTo>
                      <a:pt x="322" y="177"/>
                    </a:lnTo>
                    <a:lnTo>
                      <a:pt x="322" y="190"/>
                    </a:lnTo>
                    <a:lnTo>
                      <a:pt x="274" y="202"/>
                    </a:lnTo>
                    <a:lnTo>
                      <a:pt x="214" y="202"/>
                    </a:lnTo>
                    <a:lnTo>
                      <a:pt x="179" y="177"/>
                    </a:lnTo>
                    <a:lnTo>
                      <a:pt x="131" y="177"/>
                    </a:lnTo>
                    <a:lnTo>
                      <a:pt x="83" y="202"/>
                    </a:lnTo>
                    <a:lnTo>
                      <a:pt x="60" y="202"/>
                    </a:lnTo>
                    <a:lnTo>
                      <a:pt x="23" y="202"/>
                    </a:lnTo>
                    <a:lnTo>
                      <a:pt x="12" y="177"/>
                    </a:lnTo>
                    <a:lnTo>
                      <a:pt x="0" y="154"/>
                    </a:lnTo>
                    <a:lnTo>
                      <a:pt x="12" y="131"/>
                    </a:lnTo>
                    <a:lnTo>
                      <a:pt x="23" y="131"/>
                    </a:lnTo>
                    <a:lnTo>
                      <a:pt x="23" y="119"/>
                    </a:lnTo>
                    <a:lnTo>
                      <a:pt x="23" y="106"/>
                    </a:lnTo>
                    <a:lnTo>
                      <a:pt x="48" y="83"/>
                    </a:lnTo>
                    <a:lnTo>
                      <a:pt x="48" y="71"/>
                    </a:lnTo>
                    <a:lnTo>
                      <a:pt x="48" y="59"/>
                    </a:lnTo>
                    <a:lnTo>
                      <a:pt x="60" y="59"/>
                    </a:lnTo>
                    <a:lnTo>
                      <a:pt x="72" y="23"/>
                    </a:lnTo>
                    <a:lnTo>
                      <a:pt x="95" y="23"/>
                    </a:lnTo>
                    <a:lnTo>
                      <a:pt x="95" y="34"/>
                    </a:lnTo>
                    <a:lnTo>
                      <a:pt x="143" y="59"/>
                    </a:lnTo>
                    <a:lnTo>
                      <a:pt x="120" y="71"/>
                    </a:lnTo>
                    <a:lnTo>
                      <a:pt x="131" y="83"/>
                    </a:lnTo>
                    <a:lnTo>
                      <a:pt x="131" y="106"/>
                    </a:lnTo>
                    <a:lnTo>
                      <a:pt x="143" y="106"/>
                    </a:lnTo>
                    <a:lnTo>
                      <a:pt x="191" y="71"/>
                    </a:lnTo>
                    <a:lnTo>
                      <a:pt x="202" y="71"/>
                    </a:lnTo>
                    <a:close/>
                  </a:path>
                </a:pathLst>
              </a:custGeom>
              <a:grpFill/>
              <a:ln w="1270">
                <a:solidFill>
                  <a:srgbClr val="CFCFCF"/>
                </a:solidFill>
                <a:round/>
                <a:headEnd/>
                <a:tailEnd/>
              </a:ln>
            </p:spPr>
            <p:txBody>
              <a:bodyPr/>
              <a:lstStyle/>
              <a:p>
                <a:endParaRPr lang="en-US" dirty="0">
                  <a:solidFill>
                    <a:prstClr val="black"/>
                  </a:solidFill>
                  <a:latin typeface="Arial"/>
                </a:endParaRPr>
              </a:p>
            </p:txBody>
          </p:sp>
          <p:sp>
            <p:nvSpPr>
              <p:cNvPr id="2004" name="Freeform 92"/>
              <p:cNvSpPr>
                <a:spLocks noChangeAspect="1"/>
              </p:cNvSpPr>
              <p:nvPr/>
            </p:nvSpPr>
            <p:spPr bwMode="auto">
              <a:xfrm>
                <a:off x="3066" y="1827"/>
                <a:ext cx="161" cy="101"/>
              </a:xfrm>
              <a:custGeom>
                <a:avLst/>
                <a:gdLst>
                  <a:gd name="T0" fmla="*/ 50 w 322"/>
                  <a:gd name="T1" fmla="*/ 18 h 202"/>
                  <a:gd name="T2" fmla="*/ 47 w 322"/>
                  <a:gd name="T3" fmla="*/ 18 h 202"/>
                  <a:gd name="T4" fmla="*/ 39 w 322"/>
                  <a:gd name="T5" fmla="*/ 14 h 202"/>
                  <a:gd name="T6" fmla="*/ 56 w 322"/>
                  <a:gd name="T7" fmla="*/ 3 h 202"/>
                  <a:gd name="T8" fmla="*/ 66 w 322"/>
                  <a:gd name="T9" fmla="*/ 0 h 202"/>
                  <a:gd name="T10" fmla="*/ 69 w 322"/>
                  <a:gd name="T11" fmla="*/ 3 h 202"/>
                  <a:gd name="T12" fmla="*/ 56 w 322"/>
                  <a:gd name="T13" fmla="*/ 6 h 202"/>
                  <a:gd name="T14" fmla="*/ 62 w 322"/>
                  <a:gd name="T15" fmla="*/ 9 h 202"/>
                  <a:gd name="T16" fmla="*/ 53 w 322"/>
                  <a:gd name="T17" fmla="*/ 18 h 202"/>
                  <a:gd name="T18" fmla="*/ 50 w 322"/>
                  <a:gd name="T19" fmla="*/ 18 h 202"/>
                  <a:gd name="T20" fmla="*/ 53 w 322"/>
                  <a:gd name="T21" fmla="*/ 18 h 202"/>
                  <a:gd name="T22" fmla="*/ 81 w 322"/>
                  <a:gd name="T23" fmla="*/ 39 h 202"/>
                  <a:gd name="T24" fmla="*/ 81 w 322"/>
                  <a:gd name="T25" fmla="*/ 45 h 202"/>
                  <a:gd name="T26" fmla="*/ 81 w 322"/>
                  <a:gd name="T27" fmla="*/ 48 h 202"/>
                  <a:gd name="T28" fmla="*/ 69 w 322"/>
                  <a:gd name="T29" fmla="*/ 51 h 202"/>
                  <a:gd name="T30" fmla="*/ 53 w 322"/>
                  <a:gd name="T31" fmla="*/ 51 h 202"/>
                  <a:gd name="T32" fmla="*/ 44 w 322"/>
                  <a:gd name="T33" fmla="*/ 45 h 202"/>
                  <a:gd name="T34" fmla="*/ 33 w 322"/>
                  <a:gd name="T35" fmla="*/ 45 h 202"/>
                  <a:gd name="T36" fmla="*/ 20 w 322"/>
                  <a:gd name="T37" fmla="*/ 51 h 202"/>
                  <a:gd name="T38" fmla="*/ 15 w 322"/>
                  <a:gd name="T39" fmla="*/ 51 h 202"/>
                  <a:gd name="T40" fmla="*/ 5 w 322"/>
                  <a:gd name="T41" fmla="*/ 51 h 202"/>
                  <a:gd name="T42" fmla="*/ 3 w 322"/>
                  <a:gd name="T43" fmla="*/ 45 h 202"/>
                  <a:gd name="T44" fmla="*/ 0 w 322"/>
                  <a:gd name="T45" fmla="*/ 39 h 202"/>
                  <a:gd name="T46" fmla="*/ 3 w 322"/>
                  <a:gd name="T47" fmla="*/ 33 h 202"/>
                  <a:gd name="T48" fmla="*/ 5 w 322"/>
                  <a:gd name="T49" fmla="*/ 33 h 202"/>
                  <a:gd name="T50" fmla="*/ 5 w 322"/>
                  <a:gd name="T51" fmla="*/ 29 h 202"/>
                  <a:gd name="T52" fmla="*/ 5 w 322"/>
                  <a:gd name="T53" fmla="*/ 26 h 202"/>
                  <a:gd name="T54" fmla="*/ 12 w 322"/>
                  <a:gd name="T55" fmla="*/ 21 h 202"/>
                  <a:gd name="T56" fmla="*/ 12 w 322"/>
                  <a:gd name="T57" fmla="*/ 18 h 202"/>
                  <a:gd name="T58" fmla="*/ 12 w 322"/>
                  <a:gd name="T59" fmla="*/ 14 h 202"/>
                  <a:gd name="T60" fmla="*/ 15 w 322"/>
                  <a:gd name="T61" fmla="*/ 14 h 202"/>
                  <a:gd name="T62" fmla="*/ 18 w 322"/>
                  <a:gd name="T63" fmla="*/ 6 h 202"/>
                  <a:gd name="T64" fmla="*/ 23 w 322"/>
                  <a:gd name="T65" fmla="*/ 6 h 202"/>
                  <a:gd name="T66" fmla="*/ 23 w 322"/>
                  <a:gd name="T67" fmla="*/ 9 h 202"/>
                  <a:gd name="T68" fmla="*/ 36 w 322"/>
                  <a:gd name="T69" fmla="*/ 14 h 202"/>
                  <a:gd name="T70" fmla="*/ 30 w 322"/>
                  <a:gd name="T71" fmla="*/ 18 h 202"/>
                  <a:gd name="T72" fmla="*/ 33 w 322"/>
                  <a:gd name="T73" fmla="*/ 21 h 202"/>
                  <a:gd name="T74" fmla="*/ 33 w 322"/>
                  <a:gd name="T75" fmla="*/ 26 h 202"/>
                  <a:gd name="T76" fmla="*/ 36 w 322"/>
                  <a:gd name="T77" fmla="*/ 26 h 202"/>
                  <a:gd name="T78" fmla="*/ 47 w 322"/>
                  <a:gd name="T79" fmla="*/ 18 h 202"/>
                  <a:gd name="T80" fmla="*/ 50 w 322"/>
                  <a:gd name="T81" fmla="*/ 18 h 202"/>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322"/>
                  <a:gd name="T124" fmla="*/ 0 h 202"/>
                  <a:gd name="T125" fmla="*/ 322 w 322"/>
                  <a:gd name="T126" fmla="*/ 202 h 202"/>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322" h="202">
                    <a:moveTo>
                      <a:pt x="202" y="71"/>
                    </a:moveTo>
                    <a:lnTo>
                      <a:pt x="191" y="71"/>
                    </a:lnTo>
                    <a:lnTo>
                      <a:pt x="154" y="59"/>
                    </a:lnTo>
                    <a:lnTo>
                      <a:pt x="225" y="11"/>
                    </a:lnTo>
                    <a:lnTo>
                      <a:pt x="262" y="0"/>
                    </a:lnTo>
                    <a:lnTo>
                      <a:pt x="274" y="11"/>
                    </a:lnTo>
                    <a:lnTo>
                      <a:pt x="225" y="23"/>
                    </a:lnTo>
                    <a:lnTo>
                      <a:pt x="250" y="34"/>
                    </a:lnTo>
                    <a:lnTo>
                      <a:pt x="214" y="71"/>
                    </a:lnTo>
                    <a:lnTo>
                      <a:pt x="202" y="71"/>
                    </a:lnTo>
                    <a:lnTo>
                      <a:pt x="214" y="71"/>
                    </a:lnTo>
                    <a:lnTo>
                      <a:pt x="322" y="154"/>
                    </a:lnTo>
                    <a:lnTo>
                      <a:pt x="322" y="177"/>
                    </a:lnTo>
                    <a:lnTo>
                      <a:pt x="322" y="190"/>
                    </a:lnTo>
                    <a:lnTo>
                      <a:pt x="274" y="202"/>
                    </a:lnTo>
                    <a:lnTo>
                      <a:pt x="214" y="202"/>
                    </a:lnTo>
                    <a:lnTo>
                      <a:pt x="179" y="177"/>
                    </a:lnTo>
                    <a:lnTo>
                      <a:pt x="131" y="177"/>
                    </a:lnTo>
                    <a:lnTo>
                      <a:pt x="83" y="202"/>
                    </a:lnTo>
                    <a:lnTo>
                      <a:pt x="60" y="202"/>
                    </a:lnTo>
                    <a:lnTo>
                      <a:pt x="23" y="202"/>
                    </a:lnTo>
                    <a:lnTo>
                      <a:pt x="12" y="177"/>
                    </a:lnTo>
                    <a:lnTo>
                      <a:pt x="0" y="154"/>
                    </a:lnTo>
                    <a:lnTo>
                      <a:pt x="12" y="131"/>
                    </a:lnTo>
                    <a:lnTo>
                      <a:pt x="23" y="131"/>
                    </a:lnTo>
                    <a:lnTo>
                      <a:pt x="23" y="119"/>
                    </a:lnTo>
                    <a:lnTo>
                      <a:pt x="23" y="106"/>
                    </a:lnTo>
                    <a:lnTo>
                      <a:pt x="48" y="83"/>
                    </a:lnTo>
                    <a:lnTo>
                      <a:pt x="48" y="71"/>
                    </a:lnTo>
                    <a:lnTo>
                      <a:pt x="48" y="59"/>
                    </a:lnTo>
                    <a:lnTo>
                      <a:pt x="60" y="59"/>
                    </a:lnTo>
                    <a:lnTo>
                      <a:pt x="72" y="23"/>
                    </a:lnTo>
                    <a:lnTo>
                      <a:pt x="95" y="23"/>
                    </a:lnTo>
                    <a:lnTo>
                      <a:pt x="95" y="34"/>
                    </a:lnTo>
                    <a:lnTo>
                      <a:pt x="143" y="59"/>
                    </a:lnTo>
                    <a:lnTo>
                      <a:pt x="120" y="71"/>
                    </a:lnTo>
                    <a:lnTo>
                      <a:pt x="131" y="83"/>
                    </a:lnTo>
                    <a:lnTo>
                      <a:pt x="131" y="106"/>
                    </a:lnTo>
                    <a:lnTo>
                      <a:pt x="143" y="106"/>
                    </a:lnTo>
                    <a:lnTo>
                      <a:pt x="191" y="71"/>
                    </a:lnTo>
                    <a:lnTo>
                      <a:pt x="202" y="71"/>
                    </a:lnTo>
                  </a:path>
                </a:pathLst>
              </a:custGeom>
              <a:grpFill/>
              <a:ln w="1270">
                <a:solidFill>
                  <a:srgbClr val="CFCFCF"/>
                </a:solidFill>
                <a:round/>
                <a:headEnd/>
                <a:tailEnd/>
              </a:ln>
            </p:spPr>
            <p:txBody>
              <a:bodyPr/>
              <a:lstStyle/>
              <a:p>
                <a:endParaRPr lang="en-US" dirty="0">
                  <a:solidFill>
                    <a:prstClr val="black"/>
                  </a:solidFill>
                  <a:latin typeface="Arial"/>
                </a:endParaRPr>
              </a:p>
            </p:txBody>
          </p:sp>
          <p:sp>
            <p:nvSpPr>
              <p:cNvPr id="2005" name="Freeform 93"/>
              <p:cNvSpPr>
                <a:spLocks noChangeAspect="1"/>
              </p:cNvSpPr>
              <p:nvPr/>
            </p:nvSpPr>
            <p:spPr bwMode="auto">
              <a:xfrm>
                <a:off x="3923" y="1672"/>
                <a:ext cx="72" cy="90"/>
              </a:xfrm>
              <a:custGeom>
                <a:avLst/>
                <a:gdLst>
                  <a:gd name="T0" fmla="*/ 0 w 142"/>
                  <a:gd name="T1" fmla="*/ 42 h 179"/>
                  <a:gd name="T2" fmla="*/ 3 w 142"/>
                  <a:gd name="T3" fmla="*/ 45 h 179"/>
                  <a:gd name="T4" fmla="*/ 15 w 142"/>
                  <a:gd name="T5" fmla="*/ 42 h 179"/>
                  <a:gd name="T6" fmla="*/ 15 w 142"/>
                  <a:gd name="T7" fmla="*/ 36 h 179"/>
                  <a:gd name="T8" fmla="*/ 28 w 142"/>
                  <a:gd name="T9" fmla="*/ 30 h 179"/>
                  <a:gd name="T10" fmla="*/ 33 w 142"/>
                  <a:gd name="T11" fmla="*/ 18 h 179"/>
                  <a:gd name="T12" fmla="*/ 37 w 142"/>
                  <a:gd name="T13" fmla="*/ 0 h 179"/>
                  <a:gd name="T14" fmla="*/ 33 w 142"/>
                  <a:gd name="T15" fmla="*/ 0 h 179"/>
                  <a:gd name="T16" fmla="*/ 28 w 142"/>
                  <a:gd name="T17" fmla="*/ 18 h 179"/>
                  <a:gd name="T18" fmla="*/ 12 w 142"/>
                  <a:gd name="T19" fmla="*/ 36 h 179"/>
                  <a:gd name="T20" fmla="*/ 0 w 142"/>
                  <a:gd name="T21" fmla="*/ 42 h 179"/>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42"/>
                  <a:gd name="T34" fmla="*/ 0 h 179"/>
                  <a:gd name="T35" fmla="*/ 142 w 142"/>
                  <a:gd name="T36" fmla="*/ 179 h 179"/>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42" h="179">
                    <a:moveTo>
                      <a:pt x="0" y="168"/>
                    </a:moveTo>
                    <a:lnTo>
                      <a:pt x="11" y="179"/>
                    </a:lnTo>
                    <a:lnTo>
                      <a:pt x="59" y="168"/>
                    </a:lnTo>
                    <a:lnTo>
                      <a:pt x="59" y="143"/>
                    </a:lnTo>
                    <a:lnTo>
                      <a:pt x="108" y="120"/>
                    </a:lnTo>
                    <a:lnTo>
                      <a:pt x="131" y="72"/>
                    </a:lnTo>
                    <a:lnTo>
                      <a:pt x="142" y="0"/>
                    </a:lnTo>
                    <a:lnTo>
                      <a:pt x="131" y="0"/>
                    </a:lnTo>
                    <a:lnTo>
                      <a:pt x="108" y="72"/>
                    </a:lnTo>
                    <a:lnTo>
                      <a:pt x="48" y="143"/>
                    </a:lnTo>
                    <a:lnTo>
                      <a:pt x="0" y="168"/>
                    </a:lnTo>
                    <a:close/>
                  </a:path>
                </a:pathLst>
              </a:custGeom>
              <a:grpFill/>
              <a:ln w="1270">
                <a:solidFill>
                  <a:srgbClr val="CFCFCF"/>
                </a:solidFill>
                <a:round/>
                <a:headEnd/>
                <a:tailEnd/>
              </a:ln>
            </p:spPr>
            <p:txBody>
              <a:bodyPr/>
              <a:lstStyle/>
              <a:p>
                <a:endParaRPr lang="en-US" dirty="0">
                  <a:solidFill>
                    <a:prstClr val="black"/>
                  </a:solidFill>
                  <a:latin typeface="Arial"/>
                </a:endParaRPr>
              </a:p>
            </p:txBody>
          </p:sp>
          <p:sp>
            <p:nvSpPr>
              <p:cNvPr id="2006" name="Freeform 94"/>
              <p:cNvSpPr>
                <a:spLocks noChangeAspect="1"/>
              </p:cNvSpPr>
              <p:nvPr/>
            </p:nvSpPr>
            <p:spPr bwMode="auto">
              <a:xfrm>
                <a:off x="3923" y="1672"/>
                <a:ext cx="72" cy="90"/>
              </a:xfrm>
              <a:custGeom>
                <a:avLst/>
                <a:gdLst>
                  <a:gd name="T0" fmla="*/ 0 w 142"/>
                  <a:gd name="T1" fmla="*/ 42 h 179"/>
                  <a:gd name="T2" fmla="*/ 3 w 142"/>
                  <a:gd name="T3" fmla="*/ 45 h 179"/>
                  <a:gd name="T4" fmla="*/ 15 w 142"/>
                  <a:gd name="T5" fmla="*/ 42 h 179"/>
                  <a:gd name="T6" fmla="*/ 15 w 142"/>
                  <a:gd name="T7" fmla="*/ 36 h 179"/>
                  <a:gd name="T8" fmla="*/ 28 w 142"/>
                  <a:gd name="T9" fmla="*/ 30 h 179"/>
                  <a:gd name="T10" fmla="*/ 33 w 142"/>
                  <a:gd name="T11" fmla="*/ 18 h 179"/>
                  <a:gd name="T12" fmla="*/ 37 w 142"/>
                  <a:gd name="T13" fmla="*/ 0 h 179"/>
                  <a:gd name="T14" fmla="*/ 33 w 142"/>
                  <a:gd name="T15" fmla="*/ 0 h 179"/>
                  <a:gd name="T16" fmla="*/ 28 w 142"/>
                  <a:gd name="T17" fmla="*/ 18 h 179"/>
                  <a:gd name="T18" fmla="*/ 12 w 142"/>
                  <a:gd name="T19" fmla="*/ 36 h 179"/>
                  <a:gd name="T20" fmla="*/ 0 w 142"/>
                  <a:gd name="T21" fmla="*/ 42 h 179"/>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42"/>
                  <a:gd name="T34" fmla="*/ 0 h 179"/>
                  <a:gd name="T35" fmla="*/ 142 w 142"/>
                  <a:gd name="T36" fmla="*/ 179 h 179"/>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42" h="179">
                    <a:moveTo>
                      <a:pt x="0" y="168"/>
                    </a:moveTo>
                    <a:lnTo>
                      <a:pt x="11" y="179"/>
                    </a:lnTo>
                    <a:lnTo>
                      <a:pt x="59" y="168"/>
                    </a:lnTo>
                    <a:lnTo>
                      <a:pt x="59" y="143"/>
                    </a:lnTo>
                    <a:lnTo>
                      <a:pt x="108" y="120"/>
                    </a:lnTo>
                    <a:lnTo>
                      <a:pt x="131" y="72"/>
                    </a:lnTo>
                    <a:lnTo>
                      <a:pt x="142" y="0"/>
                    </a:lnTo>
                    <a:lnTo>
                      <a:pt x="131" y="0"/>
                    </a:lnTo>
                    <a:lnTo>
                      <a:pt x="108" y="72"/>
                    </a:lnTo>
                    <a:lnTo>
                      <a:pt x="48" y="143"/>
                    </a:lnTo>
                    <a:lnTo>
                      <a:pt x="0" y="168"/>
                    </a:lnTo>
                  </a:path>
                </a:pathLst>
              </a:custGeom>
              <a:grpFill/>
              <a:ln w="1270">
                <a:solidFill>
                  <a:srgbClr val="CFCFCF"/>
                </a:solidFill>
                <a:round/>
                <a:headEnd/>
                <a:tailEnd/>
              </a:ln>
            </p:spPr>
            <p:txBody>
              <a:bodyPr/>
              <a:lstStyle/>
              <a:p>
                <a:endParaRPr lang="en-US" dirty="0">
                  <a:solidFill>
                    <a:prstClr val="black"/>
                  </a:solidFill>
                  <a:latin typeface="Arial"/>
                </a:endParaRPr>
              </a:p>
            </p:txBody>
          </p:sp>
          <p:sp>
            <p:nvSpPr>
              <p:cNvPr id="2007" name="Freeform 95"/>
              <p:cNvSpPr>
                <a:spLocks noChangeAspect="1"/>
              </p:cNvSpPr>
              <p:nvPr/>
            </p:nvSpPr>
            <p:spPr bwMode="auto">
              <a:xfrm>
                <a:off x="3096" y="1542"/>
                <a:ext cx="30" cy="42"/>
              </a:xfrm>
              <a:custGeom>
                <a:avLst/>
                <a:gdLst>
                  <a:gd name="T0" fmla="*/ 0 w 60"/>
                  <a:gd name="T1" fmla="*/ 6 h 83"/>
                  <a:gd name="T2" fmla="*/ 3 w 60"/>
                  <a:gd name="T3" fmla="*/ 12 h 83"/>
                  <a:gd name="T4" fmla="*/ 6 w 60"/>
                  <a:gd name="T5" fmla="*/ 21 h 83"/>
                  <a:gd name="T6" fmla="*/ 9 w 60"/>
                  <a:gd name="T7" fmla="*/ 18 h 83"/>
                  <a:gd name="T8" fmla="*/ 15 w 60"/>
                  <a:gd name="T9" fmla="*/ 18 h 83"/>
                  <a:gd name="T10" fmla="*/ 15 w 60"/>
                  <a:gd name="T11" fmla="*/ 12 h 83"/>
                  <a:gd name="T12" fmla="*/ 6 w 60"/>
                  <a:gd name="T13" fmla="*/ 0 h 83"/>
                  <a:gd name="T14" fmla="*/ 3 w 60"/>
                  <a:gd name="T15" fmla="*/ 0 h 83"/>
                  <a:gd name="T16" fmla="*/ 0 w 60"/>
                  <a:gd name="T17" fmla="*/ 6 h 8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0"/>
                  <a:gd name="T28" fmla="*/ 0 h 83"/>
                  <a:gd name="T29" fmla="*/ 60 w 60"/>
                  <a:gd name="T30" fmla="*/ 83 h 83"/>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0" h="83">
                    <a:moveTo>
                      <a:pt x="0" y="23"/>
                    </a:moveTo>
                    <a:lnTo>
                      <a:pt x="12" y="46"/>
                    </a:lnTo>
                    <a:lnTo>
                      <a:pt x="23" y="83"/>
                    </a:lnTo>
                    <a:lnTo>
                      <a:pt x="35" y="71"/>
                    </a:lnTo>
                    <a:lnTo>
                      <a:pt x="60" y="71"/>
                    </a:lnTo>
                    <a:lnTo>
                      <a:pt x="60" y="46"/>
                    </a:lnTo>
                    <a:lnTo>
                      <a:pt x="23" y="0"/>
                    </a:lnTo>
                    <a:lnTo>
                      <a:pt x="12" y="0"/>
                    </a:lnTo>
                    <a:lnTo>
                      <a:pt x="0" y="23"/>
                    </a:lnTo>
                    <a:close/>
                  </a:path>
                </a:pathLst>
              </a:custGeom>
              <a:grpFill/>
              <a:ln w="1270">
                <a:solidFill>
                  <a:srgbClr val="CFCFCF"/>
                </a:solidFill>
                <a:round/>
                <a:headEnd/>
                <a:tailEnd/>
              </a:ln>
            </p:spPr>
            <p:txBody>
              <a:bodyPr/>
              <a:lstStyle/>
              <a:p>
                <a:endParaRPr lang="en-US" dirty="0">
                  <a:solidFill>
                    <a:prstClr val="black"/>
                  </a:solidFill>
                  <a:latin typeface="Arial"/>
                </a:endParaRPr>
              </a:p>
            </p:txBody>
          </p:sp>
          <p:sp>
            <p:nvSpPr>
              <p:cNvPr id="2008" name="Freeform 96"/>
              <p:cNvSpPr>
                <a:spLocks noChangeAspect="1"/>
              </p:cNvSpPr>
              <p:nvPr/>
            </p:nvSpPr>
            <p:spPr bwMode="auto">
              <a:xfrm>
                <a:off x="3096" y="1542"/>
                <a:ext cx="30" cy="42"/>
              </a:xfrm>
              <a:custGeom>
                <a:avLst/>
                <a:gdLst>
                  <a:gd name="T0" fmla="*/ 0 w 60"/>
                  <a:gd name="T1" fmla="*/ 6 h 83"/>
                  <a:gd name="T2" fmla="*/ 3 w 60"/>
                  <a:gd name="T3" fmla="*/ 12 h 83"/>
                  <a:gd name="T4" fmla="*/ 6 w 60"/>
                  <a:gd name="T5" fmla="*/ 21 h 83"/>
                  <a:gd name="T6" fmla="*/ 9 w 60"/>
                  <a:gd name="T7" fmla="*/ 18 h 83"/>
                  <a:gd name="T8" fmla="*/ 15 w 60"/>
                  <a:gd name="T9" fmla="*/ 18 h 83"/>
                  <a:gd name="T10" fmla="*/ 15 w 60"/>
                  <a:gd name="T11" fmla="*/ 12 h 83"/>
                  <a:gd name="T12" fmla="*/ 6 w 60"/>
                  <a:gd name="T13" fmla="*/ 0 h 83"/>
                  <a:gd name="T14" fmla="*/ 3 w 60"/>
                  <a:gd name="T15" fmla="*/ 0 h 83"/>
                  <a:gd name="T16" fmla="*/ 0 w 60"/>
                  <a:gd name="T17" fmla="*/ 6 h 8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0"/>
                  <a:gd name="T28" fmla="*/ 0 h 83"/>
                  <a:gd name="T29" fmla="*/ 60 w 60"/>
                  <a:gd name="T30" fmla="*/ 83 h 83"/>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0" h="83">
                    <a:moveTo>
                      <a:pt x="0" y="23"/>
                    </a:moveTo>
                    <a:lnTo>
                      <a:pt x="12" y="46"/>
                    </a:lnTo>
                    <a:lnTo>
                      <a:pt x="23" y="83"/>
                    </a:lnTo>
                    <a:lnTo>
                      <a:pt x="35" y="71"/>
                    </a:lnTo>
                    <a:lnTo>
                      <a:pt x="60" y="71"/>
                    </a:lnTo>
                    <a:lnTo>
                      <a:pt x="60" y="46"/>
                    </a:lnTo>
                    <a:lnTo>
                      <a:pt x="23" y="0"/>
                    </a:lnTo>
                    <a:lnTo>
                      <a:pt x="12" y="0"/>
                    </a:lnTo>
                    <a:lnTo>
                      <a:pt x="0" y="23"/>
                    </a:lnTo>
                  </a:path>
                </a:pathLst>
              </a:custGeom>
              <a:grpFill/>
              <a:ln w="1270">
                <a:solidFill>
                  <a:srgbClr val="CFCFCF"/>
                </a:solidFill>
                <a:round/>
                <a:headEnd/>
                <a:tailEnd/>
              </a:ln>
            </p:spPr>
            <p:txBody>
              <a:bodyPr/>
              <a:lstStyle/>
              <a:p>
                <a:endParaRPr lang="en-US" dirty="0">
                  <a:solidFill>
                    <a:prstClr val="black"/>
                  </a:solidFill>
                  <a:latin typeface="Arial"/>
                </a:endParaRPr>
              </a:p>
            </p:txBody>
          </p:sp>
          <p:sp>
            <p:nvSpPr>
              <p:cNvPr id="2009" name="Freeform 97"/>
              <p:cNvSpPr>
                <a:spLocks noChangeAspect="1"/>
              </p:cNvSpPr>
              <p:nvPr/>
            </p:nvSpPr>
            <p:spPr bwMode="auto">
              <a:xfrm>
                <a:off x="3143" y="1513"/>
                <a:ext cx="24" cy="41"/>
              </a:xfrm>
              <a:custGeom>
                <a:avLst/>
                <a:gdLst>
                  <a:gd name="T0" fmla="*/ 0 w 48"/>
                  <a:gd name="T1" fmla="*/ 15 h 83"/>
                  <a:gd name="T2" fmla="*/ 10 w 48"/>
                  <a:gd name="T3" fmla="*/ 17 h 83"/>
                  <a:gd name="T4" fmla="*/ 10 w 48"/>
                  <a:gd name="T5" fmla="*/ 20 h 83"/>
                  <a:gd name="T6" fmla="*/ 12 w 48"/>
                  <a:gd name="T7" fmla="*/ 20 h 83"/>
                  <a:gd name="T8" fmla="*/ 10 w 48"/>
                  <a:gd name="T9" fmla="*/ 11 h 83"/>
                  <a:gd name="T10" fmla="*/ 10 w 48"/>
                  <a:gd name="T11" fmla="*/ 3 h 83"/>
                  <a:gd name="T12" fmla="*/ 6 w 48"/>
                  <a:gd name="T13" fmla="*/ 3 h 83"/>
                  <a:gd name="T14" fmla="*/ 0 w 48"/>
                  <a:gd name="T15" fmla="*/ 0 h 83"/>
                  <a:gd name="T16" fmla="*/ 6 w 48"/>
                  <a:gd name="T17" fmla="*/ 3 h 83"/>
                  <a:gd name="T18" fmla="*/ 6 w 48"/>
                  <a:gd name="T19" fmla="*/ 8 h 83"/>
                  <a:gd name="T20" fmla="*/ 0 w 48"/>
                  <a:gd name="T21" fmla="*/ 8 h 83"/>
                  <a:gd name="T22" fmla="*/ 0 w 48"/>
                  <a:gd name="T23" fmla="*/ 15 h 83"/>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48"/>
                  <a:gd name="T37" fmla="*/ 0 h 83"/>
                  <a:gd name="T38" fmla="*/ 48 w 48"/>
                  <a:gd name="T39" fmla="*/ 83 h 83"/>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48" h="83">
                    <a:moveTo>
                      <a:pt x="0" y="60"/>
                    </a:moveTo>
                    <a:lnTo>
                      <a:pt x="37" y="71"/>
                    </a:lnTo>
                    <a:lnTo>
                      <a:pt x="37" y="83"/>
                    </a:lnTo>
                    <a:lnTo>
                      <a:pt x="48" y="83"/>
                    </a:lnTo>
                    <a:lnTo>
                      <a:pt x="37" y="46"/>
                    </a:lnTo>
                    <a:lnTo>
                      <a:pt x="37" y="12"/>
                    </a:lnTo>
                    <a:lnTo>
                      <a:pt x="25" y="12"/>
                    </a:lnTo>
                    <a:lnTo>
                      <a:pt x="0" y="0"/>
                    </a:lnTo>
                    <a:lnTo>
                      <a:pt x="25" y="12"/>
                    </a:lnTo>
                    <a:lnTo>
                      <a:pt x="25" y="35"/>
                    </a:lnTo>
                    <a:lnTo>
                      <a:pt x="0" y="35"/>
                    </a:lnTo>
                    <a:lnTo>
                      <a:pt x="0" y="60"/>
                    </a:lnTo>
                    <a:close/>
                  </a:path>
                </a:pathLst>
              </a:custGeom>
              <a:grpFill/>
              <a:ln w="1270">
                <a:solidFill>
                  <a:srgbClr val="CFCFCF"/>
                </a:solidFill>
                <a:round/>
                <a:headEnd/>
                <a:tailEnd/>
              </a:ln>
            </p:spPr>
            <p:txBody>
              <a:bodyPr/>
              <a:lstStyle/>
              <a:p>
                <a:endParaRPr lang="en-US" dirty="0">
                  <a:solidFill>
                    <a:prstClr val="black"/>
                  </a:solidFill>
                  <a:latin typeface="Arial"/>
                </a:endParaRPr>
              </a:p>
            </p:txBody>
          </p:sp>
          <p:sp>
            <p:nvSpPr>
              <p:cNvPr id="2010" name="Freeform 98"/>
              <p:cNvSpPr>
                <a:spLocks noChangeAspect="1"/>
              </p:cNvSpPr>
              <p:nvPr/>
            </p:nvSpPr>
            <p:spPr bwMode="auto">
              <a:xfrm>
                <a:off x="3143" y="1513"/>
                <a:ext cx="24" cy="41"/>
              </a:xfrm>
              <a:custGeom>
                <a:avLst/>
                <a:gdLst>
                  <a:gd name="T0" fmla="*/ 0 w 48"/>
                  <a:gd name="T1" fmla="*/ 15 h 83"/>
                  <a:gd name="T2" fmla="*/ 10 w 48"/>
                  <a:gd name="T3" fmla="*/ 17 h 83"/>
                  <a:gd name="T4" fmla="*/ 10 w 48"/>
                  <a:gd name="T5" fmla="*/ 20 h 83"/>
                  <a:gd name="T6" fmla="*/ 12 w 48"/>
                  <a:gd name="T7" fmla="*/ 20 h 83"/>
                  <a:gd name="T8" fmla="*/ 10 w 48"/>
                  <a:gd name="T9" fmla="*/ 11 h 83"/>
                  <a:gd name="T10" fmla="*/ 10 w 48"/>
                  <a:gd name="T11" fmla="*/ 3 h 83"/>
                  <a:gd name="T12" fmla="*/ 6 w 48"/>
                  <a:gd name="T13" fmla="*/ 3 h 83"/>
                  <a:gd name="T14" fmla="*/ 0 w 48"/>
                  <a:gd name="T15" fmla="*/ 0 h 83"/>
                  <a:gd name="T16" fmla="*/ 6 w 48"/>
                  <a:gd name="T17" fmla="*/ 3 h 83"/>
                  <a:gd name="T18" fmla="*/ 6 w 48"/>
                  <a:gd name="T19" fmla="*/ 8 h 83"/>
                  <a:gd name="T20" fmla="*/ 0 w 48"/>
                  <a:gd name="T21" fmla="*/ 8 h 83"/>
                  <a:gd name="T22" fmla="*/ 0 w 48"/>
                  <a:gd name="T23" fmla="*/ 15 h 83"/>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48"/>
                  <a:gd name="T37" fmla="*/ 0 h 83"/>
                  <a:gd name="T38" fmla="*/ 48 w 48"/>
                  <a:gd name="T39" fmla="*/ 83 h 83"/>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48" h="83">
                    <a:moveTo>
                      <a:pt x="0" y="60"/>
                    </a:moveTo>
                    <a:lnTo>
                      <a:pt x="37" y="71"/>
                    </a:lnTo>
                    <a:lnTo>
                      <a:pt x="37" y="83"/>
                    </a:lnTo>
                    <a:lnTo>
                      <a:pt x="48" y="83"/>
                    </a:lnTo>
                    <a:lnTo>
                      <a:pt x="37" y="46"/>
                    </a:lnTo>
                    <a:lnTo>
                      <a:pt x="37" y="12"/>
                    </a:lnTo>
                    <a:lnTo>
                      <a:pt x="25" y="12"/>
                    </a:lnTo>
                    <a:lnTo>
                      <a:pt x="0" y="0"/>
                    </a:lnTo>
                    <a:lnTo>
                      <a:pt x="25" y="12"/>
                    </a:lnTo>
                    <a:lnTo>
                      <a:pt x="25" y="35"/>
                    </a:lnTo>
                    <a:lnTo>
                      <a:pt x="0" y="35"/>
                    </a:lnTo>
                    <a:lnTo>
                      <a:pt x="0" y="60"/>
                    </a:lnTo>
                  </a:path>
                </a:pathLst>
              </a:custGeom>
              <a:grpFill/>
              <a:ln w="1270">
                <a:solidFill>
                  <a:srgbClr val="CFCFCF"/>
                </a:solidFill>
                <a:round/>
                <a:headEnd/>
                <a:tailEnd/>
              </a:ln>
            </p:spPr>
            <p:txBody>
              <a:bodyPr/>
              <a:lstStyle/>
              <a:p>
                <a:endParaRPr lang="en-US" dirty="0">
                  <a:solidFill>
                    <a:prstClr val="black"/>
                  </a:solidFill>
                  <a:latin typeface="Arial"/>
                </a:endParaRPr>
              </a:p>
            </p:txBody>
          </p:sp>
          <p:sp>
            <p:nvSpPr>
              <p:cNvPr id="2011" name="Freeform 99"/>
              <p:cNvSpPr>
                <a:spLocks noChangeAspect="1"/>
              </p:cNvSpPr>
              <p:nvPr/>
            </p:nvSpPr>
            <p:spPr bwMode="auto">
              <a:xfrm>
                <a:off x="1768" y="1844"/>
                <a:ext cx="89" cy="78"/>
              </a:xfrm>
              <a:custGeom>
                <a:avLst/>
                <a:gdLst>
                  <a:gd name="T0" fmla="*/ 21 w 177"/>
                  <a:gd name="T1" fmla="*/ 0 h 156"/>
                  <a:gd name="T2" fmla="*/ 21 w 177"/>
                  <a:gd name="T3" fmla="*/ 6 h 156"/>
                  <a:gd name="T4" fmla="*/ 3 w 177"/>
                  <a:gd name="T5" fmla="*/ 6 h 156"/>
                  <a:gd name="T6" fmla="*/ 0 w 177"/>
                  <a:gd name="T7" fmla="*/ 18 h 156"/>
                  <a:gd name="T8" fmla="*/ 3 w 177"/>
                  <a:gd name="T9" fmla="*/ 12 h 156"/>
                  <a:gd name="T10" fmla="*/ 0 w 177"/>
                  <a:gd name="T11" fmla="*/ 27 h 156"/>
                  <a:gd name="T12" fmla="*/ 0 w 177"/>
                  <a:gd name="T13" fmla="*/ 36 h 156"/>
                  <a:gd name="T14" fmla="*/ 0 w 177"/>
                  <a:gd name="T15" fmla="*/ 39 h 156"/>
                  <a:gd name="T16" fmla="*/ 3 w 177"/>
                  <a:gd name="T17" fmla="*/ 39 h 156"/>
                  <a:gd name="T18" fmla="*/ 6 w 177"/>
                  <a:gd name="T19" fmla="*/ 36 h 156"/>
                  <a:gd name="T20" fmla="*/ 6 w 177"/>
                  <a:gd name="T21" fmla="*/ 21 h 156"/>
                  <a:gd name="T22" fmla="*/ 12 w 177"/>
                  <a:gd name="T23" fmla="*/ 12 h 156"/>
                  <a:gd name="T24" fmla="*/ 15 w 177"/>
                  <a:gd name="T25" fmla="*/ 10 h 156"/>
                  <a:gd name="T26" fmla="*/ 15 w 177"/>
                  <a:gd name="T27" fmla="*/ 6 h 156"/>
                  <a:gd name="T28" fmla="*/ 24 w 177"/>
                  <a:gd name="T29" fmla="*/ 10 h 156"/>
                  <a:gd name="T30" fmla="*/ 24 w 177"/>
                  <a:gd name="T31" fmla="*/ 18 h 156"/>
                  <a:gd name="T32" fmla="*/ 21 w 177"/>
                  <a:gd name="T33" fmla="*/ 24 h 156"/>
                  <a:gd name="T34" fmla="*/ 27 w 177"/>
                  <a:gd name="T35" fmla="*/ 21 h 156"/>
                  <a:gd name="T36" fmla="*/ 27 w 177"/>
                  <a:gd name="T37" fmla="*/ 27 h 156"/>
                  <a:gd name="T38" fmla="*/ 36 w 177"/>
                  <a:gd name="T39" fmla="*/ 24 h 156"/>
                  <a:gd name="T40" fmla="*/ 36 w 177"/>
                  <a:gd name="T41" fmla="*/ 10 h 156"/>
                  <a:gd name="T42" fmla="*/ 42 w 177"/>
                  <a:gd name="T43" fmla="*/ 18 h 156"/>
                  <a:gd name="T44" fmla="*/ 45 w 177"/>
                  <a:gd name="T45" fmla="*/ 12 h 156"/>
                  <a:gd name="T46" fmla="*/ 39 w 177"/>
                  <a:gd name="T47" fmla="*/ 6 h 156"/>
                  <a:gd name="T48" fmla="*/ 21 w 177"/>
                  <a:gd name="T49" fmla="*/ 0 h 15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177"/>
                  <a:gd name="T76" fmla="*/ 0 h 156"/>
                  <a:gd name="T77" fmla="*/ 177 w 177"/>
                  <a:gd name="T78" fmla="*/ 156 h 15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177" h="156">
                    <a:moveTo>
                      <a:pt x="82" y="0"/>
                    </a:moveTo>
                    <a:lnTo>
                      <a:pt x="82" y="25"/>
                    </a:lnTo>
                    <a:lnTo>
                      <a:pt x="11" y="25"/>
                    </a:lnTo>
                    <a:lnTo>
                      <a:pt x="0" y="72"/>
                    </a:lnTo>
                    <a:lnTo>
                      <a:pt x="11" y="49"/>
                    </a:lnTo>
                    <a:lnTo>
                      <a:pt x="0" y="108"/>
                    </a:lnTo>
                    <a:lnTo>
                      <a:pt x="0" y="143"/>
                    </a:lnTo>
                    <a:lnTo>
                      <a:pt x="0" y="156"/>
                    </a:lnTo>
                    <a:lnTo>
                      <a:pt x="11" y="156"/>
                    </a:lnTo>
                    <a:lnTo>
                      <a:pt x="23" y="143"/>
                    </a:lnTo>
                    <a:lnTo>
                      <a:pt x="23" y="85"/>
                    </a:lnTo>
                    <a:lnTo>
                      <a:pt x="46" y="49"/>
                    </a:lnTo>
                    <a:lnTo>
                      <a:pt x="57" y="37"/>
                    </a:lnTo>
                    <a:lnTo>
                      <a:pt x="57" y="25"/>
                    </a:lnTo>
                    <a:lnTo>
                      <a:pt x="94" y="37"/>
                    </a:lnTo>
                    <a:lnTo>
                      <a:pt x="94" y="72"/>
                    </a:lnTo>
                    <a:lnTo>
                      <a:pt x="82" y="97"/>
                    </a:lnTo>
                    <a:lnTo>
                      <a:pt x="105" y="85"/>
                    </a:lnTo>
                    <a:lnTo>
                      <a:pt x="105" y="108"/>
                    </a:lnTo>
                    <a:lnTo>
                      <a:pt x="142" y="97"/>
                    </a:lnTo>
                    <a:lnTo>
                      <a:pt x="142" y="37"/>
                    </a:lnTo>
                    <a:lnTo>
                      <a:pt x="165" y="72"/>
                    </a:lnTo>
                    <a:lnTo>
                      <a:pt x="177" y="49"/>
                    </a:lnTo>
                    <a:lnTo>
                      <a:pt x="154" y="25"/>
                    </a:lnTo>
                    <a:lnTo>
                      <a:pt x="82" y="0"/>
                    </a:lnTo>
                    <a:close/>
                  </a:path>
                </a:pathLst>
              </a:custGeom>
              <a:grpFill/>
              <a:ln w="1270">
                <a:solidFill>
                  <a:srgbClr val="CFCFCF"/>
                </a:solidFill>
                <a:round/>
                <a:headEnd/>
                <a:tailEnd/>
              </a:ln>
            </p:spPr>
            <p:txBody>
              <a:bodyPr/>
              <a:lstStyle/>
              <a:p>
                <a:endParaRPr lang="en-US" dirty="0">
                  <a:solidFill>
                    <a:prstClr val="black"/>
                  </a:solidFill>
                  <a:latin typeface="Arial"/>
                </a:endParaRPr>
              </a:p>
            </p:txBody>
          </p:sp>
          <p:sp>
            <p:nvSpPr>
              <p:cNvPr id="2012" name="Freeform 100"/>
              <p:cNvSpPr>
                <a:spLocks noChangeAspect="1"/>
              </p:cNvSpPr>
              <p:nvPr/>
            </p:nvSpPr>
            <p:spPr bwMode="auto">
              <a:xfrm>
                <a:off x="1768" y="1844"/>
                <a:ext cx="89" cy="78"/>
              </a:xfrm>
              <a:custGeom>
                <a:avLst/>
                <a:gdLst>
                  <a:gd name="T0" fmla="*/ 21 w 177"/>
                  <a:gd name="T1" fmla="*/ 0 h 156"/>
                  <a:gd name="T2" fmla="*/ 21 w 177"/>
                  <a:gd name="T3" fmla="*/ 6 h 156"/>
                  <a:gd name="T4" fmla="*/ 3 w 177"/>
                  <a:gd name="T5" fmla="*/ 6 h 156"/>
                  <a:gd name="T6" fmla="*/ 0 w 177"/>
                  <a:gd name="T7" fmla="*/ 18 h 156"/>
                  <a:gd name="T8" fmla="*/ 3 w 177"/>
                  <a:gd name="T9" fmla="*/ 12 h 156"/>
                  <a:gd name="T10" fmla="*/ 0 w 177"/>
                  <a:gd name="T11" fmla="*/ 27 h 156"/>
                  <a:gd name="T12" fmla="*/ 0 w 177"/>
                  <a:gd name="T13" fmla="*/ 36 h 156"/>
                  <a:gd name="T14" fmla="*/ 0 w 177"/>
                  <a:gd name="T15" fmla="*/ 39 h 156"/>
                  <a:gd name="T16" fmla="*/ 3 w 177"/>
                  <a:gd name="T17" fmla="*/ 39 h 156"/>
                  <a:gd name="T18" fmla="*/ 6 w 177"/>
                  <a:gd name="T19" fmla="*/ 36 h 156"/>
                  <a:gd name="T20" fmla="*/ 6 w 177"/>
                  <a:gd name="T21" fmla="*/ 21 h 156"/>
                  <a:gd name="T22" fmla="*/ 12 w 177"/>
                  <a:gd name="T23" fmla="*/ 12 h 156"/>
                  <a:gd name="T24" fmla="*/ 15 w 177"/>
                  <a:gd name="T25" fmla="*/ 10 h 156"/>
                  <a:gd name="T26" fmla="*/ 15 w 177"/>
                  <a:gd name="T27" fmla="*/ 6 h 156"/>
                  <a:gd name="T28" fmla="*/ 24 w 177"/>
                  <a:gd name="T29" fmla="*/ 10 h 156"/>
                  <a:gd name="T30" fmla="*/ 24 w 177"/>
                  <a:gd name="T31" fmla="*/ 18 h 156"/>
                  <a:gd name="T32" fmla="*/ 21 w 177"/>
                  <a:gd name="T33" fmla="*/ 24 h 156"/>
                  <a:gd name="T34" fmla="*/ 27 w 177"/>
                  <a:gd name="T35" fmla="*/ 21 h 156"/>
                  <a:gd name="T36" fmla="*/ 27 w 177"/>
                  <a:gd name="T37" fmla="*/ 27 h 156"/>
                  <a:gd name="T38" fmla="*/ 36 w 177"/>
                  <a:gd name="T39" fmla="*/ 24 h 156"/>
                  <a:gd name="T40" fmla="*/ 36 w 177"/>
                  <a:gd name="T41" fmla="*/ 10 h 156"/>
                  <a:gd name="T42" fmla="*/ 42 w 177"/>
                  <a:gd name="T43" fmla="*/ 18 h 156"/>
                  <a:gd name="T44" fmla="*/ 45 w 177"/>
                  <a:gd name="T45" fmla="*/ 12 h 156"/>
                  <a:gd name="T46" fmla="*/ 39 w 177"/>
                  <a:gd name="T47" fmla="*/ 6 h 156"/>
                  <a:gd name="T48" fmla="*/ 21 w 177"/>
                  <a:gd name="T49" fmla="*/ 0 h 15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177"/>
                  <a:gd name="T76" fmla="*/ 0 h 156"/>
                  <a:gd name="T77" fmla="*/ 177 w 177"/>
                  <a:gd name="T78" fmla="*/ 156 h 15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177" h="156">
                    <a:moveTo>
                      <a:pt x="82" y="0"/>
                    </a:moveTo>
                    <a:lnTo>
                      <a:pt x="82" y="25"/>
                    </a:lnTo>
                    <a:lnTo>
                      <a:pt x="11" y="25"/>
                    </a:lnTo>
                    <a:lnTo>
                      <a:pt x="0" y="72"/>
                    </a:lnTo>
                    <a:lnTo>
                      <a:pt x="11" y="49"/>
                    </a:lnTo>
                    <a:lnTo>
                      <a:pt x="0" y="108"/>
                    </a:lnTo>
                    <a:lnTo>
                      <a:pt x="0" y="143"/>
                    </a:lnTo>
                    <a:lnTo>
                      <a:pt x="0" y="156"/>
                    </a:lnTo>
                    <a:lnTo>
                      <a:pt x="11" y="156"/>
                    </a:lnTo>
                    <a:lnTo>
                      <a:pt x="23" y="143"/>
                    </a:lnTo>
                    <a:lnTo>
                      <a:pt x="23" y="85"/>
                    </a:lnTo>
                    <a:lnTo>
                      <a:pt x="46" y="49"/>
                    </a:lnTo>
                    <a:lnTo>
                      <a:pt x="57" y="37"/>
                    </a:lnTo>
                    <a:lnTo>
                      <a:pt x="57" y="25"/>
                    </a:lnTo>
                    <a:lnTo>
                      <a:pt x="94" y="37"/>
                    </a:lnTo>
                    <a:lnTo>
                      <a:pt x="94" y="72"/>
                    </a:lnTo>
                    <a:lnTo>
                      <a:pt x="82" y="97"/>
                    </a:lnTo>
                    <a:lnTo>
                      <a:pt x="105" y="85"/>
                    </a:lnTo>
                    <a:lnTo>
                      <a:pt x="105" y="108"/>
                    </a:lnTo>
                    <a:lnTo>
                      <a:pt x="142" y="97"/>
                    </a:lnTo>
                    <a:lnTo>
                      <a:pt x="142" y="37"/>
                    </a:lnTo>
                    <a:lnTo>
                      <a:pt x="165" y="72"/>
                    </a:lnTo>
                    <a:lnTo>
                      <a:pt x="177" y="49"/>
                    </a:lnTo>
                    <a:lnTo>
                      <a:pt x="154" y="25"/>
                    </a:lnTo>
                    <a:lnTo>
                      <a:pt x="82" y="0"/>
                    </a:lnTo>
                  </a:path>
                </a:pathLst>
              </a:custGeom>
              <a:grpFill/>
              <a:ln w="1270">
                <a:solidFill>
                  <a:srgbClr val="CFCFCF"/>
                </a:solidFill>
                <a:round/>
                <a:headEnd/>
                <a:tailEnd/>
              </a:ln>
            </p:spPr>
            <p:txBody>
              <a:bodyPr/>
              <a:lstStyle/>
              <a:p>
                <a:endParaRPr lang="en-US" dirty="0">
                  <a:solidFill>
                    <a:prstClr val="black"/>
                  </a:solidFill>
                  <a:latin typeface="Arial"/>
                </a:endParaRPr>
              </a:p>
            </p:txBody>
          </p:sp>
          <p:sp>
            <p:nvSpPr>
              <p:cNvPr id="2013" name="Freeform 101"/>
              <p:cNvSpPr>
                <a:spLocks noChangeAspect="1"/>
              </p:cNvSpPr>
              <p:nvPr/>
            </p:nvSpPr>
            <p:spPr bwMode="auto">
              <a:xfrm>
                <a:off x="1720" y="1797"/>
                <a:ext cx="84" cy="41"/>
              </a:xfrm>
              <a:custGeom>
                <a:avLst/>
                <a:gdLst>
                  <a:gd name="T0" fmla="*/ 42 w 168"/>
                  <a:gd name="T1" fmla="*/ 20 h 83"/>
                  <a:gd name="T2" fmla="*/ 39 w 168"/>
                  <a:gd name="T3" fmla="*/ 20 h 83"/>
                  <a:gd name="T4" fmla="*/ 27 w 168"/>
                  <a:gd name="T5" fmla="*/ 20 h 83"/>
                  <a:gd name="T6" fmla="*/ 24 w 168"/>
                  <a:gd name="T7" fmla="*/ 17 h 83"/>
                  <a:gd name="T8" fmla="*/ 21 w 168"/>
                  <a:gd name="T9" fmla="*/ 20 h 83"/>
                  <a:gd name="T10" fmla="*/ 21 w 168"/>
                  <a:gd name="T11" fmla="*/ 17 h 83"/>
                  <a:gd name="T12" fmla="*/ 10 w 168"/>
                  <a:gd name="T13" fmla="*/ 20 h 83"/>
                  <a:gd name="T14" fmla="*/ 5 w 168"/>
                  <a:gd name="T15" fmla="*/ 17 h 83"/>
                  <a:gd name="T16" fmla="*/ 0 w 168"/>
                  <a:gd name="T17" fmla="*/ 20 h 83"/>
                  <a:gd name="T18" fmla="*/ 12 w 168"/>
                  <a:gd name="T19" fmla="*/ 12 h 83"/>
                  <a:gd name="T20" fmla="*/ 24 w 168"/>
                  <a:gd name="T21" fmla="*/ 0 h 83"/>
                  <a:gd name="T22" fmla="*/ 30 w 168"/>
                  <a:gd name="T23" fmla="*/ 3 h 83"/>
                  <a:gd name="T24" fmla="*/ 36 w 168"/>
                  <a:gd name="T25" fmla="*/ 12 h 83"/>
                  <a:gd name="T26" fmla="*/ 39 w 168"/>
                  <a:gd name="T27" fmla="*/ 12 h 83"/>
                  <a:gd name="T28" fmla="*/ 42 w 168"/>
                  <a:gd name="T29" fmla="*/ 20 h 83"/>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68"/>
                  <a:gd name="T46" fmla="*/ 0 h 83"/>
                  <a:gd name="T47" fmla="*/ 168 w 168"/>
                  <a:gd name="T48" fmla="*/ 83 h 83"/>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68" h="83">
                    <a:moveTo>
                      <a:pt x="168" y="83"/>
                    </a:moveTo>
                    <a:lnTo>
                      <a:pt x="154" y="83"/>
                    </a:lnTo>
                    <a:lnTo>
                      <a:pt x="108" y="83"/>
                    </a:lnTo>
                    <a:lnTo>
                      <a:pt x="97" y="71"/>
                    </a:lnTo>
                    <a:lnTo>
                      <a:pt x="83" y="83"/>
                    </a:lnTo>
                    <a:lnTo>
                      <a:pt x="83" y="71"/>
                    </a:lnTo>
                    <a:lnTo>
                      <a:pt x="37" y="83"/>
                    </a:lnTo>
                    <a:lnTo>
                      <a:pt x="23" y="71"/>
                    </a:lnTo>
                    <a:lnTo>
                      <a:pt x="0" y="83"/>
                    </a:lnTo>
                    <a:lnTo>
                      <a:pt x="48" y="48"/>
                    </a:lnTo>
                    <a:lnTo>
                      <a:pt x="97" y="0"/>
                    </a:lnTo>
                    <a:lnTo>
                      <a:pt x="120" y="12"/>
                    </a:lnTo>
                    <a:lnTo>
                      <a:pt x="143" y="48"/>
                    </a:lnTo>
                    <a:lnTo>
                      <a:pt x="154" y="48"/>
                    </a:lnTo>
                    <a:lnTo>
                      <a:pt x="168" y="83"/>
                    </a:lnTo>
                    <a:close/>
                  </a:path>
                </a:pathLst>
              </a:custGeom>
              <a:grpFill/>
              <a:ln w="1270">
                <a:solidFill>
                  <a:srgbClr val="CFCFCF"/>
                </a:solidFill>
                <a:round/>
                <a:headEnd/>
                <a:tailEnd/>
              </a:ln>
            </p:spPr>
            <p:txBody>
              <a:bodyPr/>
              <a:lstStyle/>
              <a:p>
                <a:endParaRPr lang="en-US" dirty="0">
                  <a:solidFill>
                    <a:prstClr val="black"/>
                  </a:solidFill>
                  <a:latin typeface="Arial"/>
                </a:endParaRPr>
              </a:p>
            </p:txBody>
          </p:sp>
          <p:sp>
            <p:nvSpPr>
              <p:cNvPr id="2014" name="Freeform 102"/>
              <p:cNvSpPr>
                <a:spLocks noChangeAspect="1"/>
              </p:cNvSpPr>
              <p:nvPr/>
            </p:nvSpPr>
            <p:spPr bwMode="auto">
              <a:xfrm>
                <a:off x="1720" y="1797"/>
                <a:ext cx="84" cy="41"/>
              </a:xfrm>
              <a:custGeom>
                <a:avLst/>
                <a:gdLst>
                  <a:gd name="T0" fmla="*/ 42 w 168"/>
                  <a:gd name="T1" fmla="*/ 20 h 83"/>
                  <a:gd name="T2" fmla="*/ 39 w 168"/>
                  <a:gd name="T3" fmla="*/ 20 h 83"/>
                  <a:gd name="T4" fmla="*/ 27 w 168"/>
                  <a:gd name="T5" fmla="*/ 20 h 83"/>
                  <a:gd name="T6" fmla="*/ 24 w 168"/>
                  <a:gd name="T7" fmla="*/ 17 h 83"/>
                  <a:gd name="T8" fmla="*/ 21 w 168"/>
                  <a:gd name="T9" fmla="*/ 20 h 83"/>
                  <a:gd name="T10" fmla="*/ 21 w 168"/>
                  <a:gd name="T11" fmla="*/ 17 h 83"/>
                  <a:gd name="T12" fmla="*/ 10 w 168"/>
                  <a:gd name="T13" fmla="*/ 20 h 83"/>
                  <a:gd name="T14" fmla="*/ 5 w 168"/>
                  <a:gd name="T15" fmla="*/ 17 h 83"/>
                  <a:gd name="T16" fmla="*/ 0 w 168"/>
                  <a:gd name="T17" fmla="*/ 20 h 83"/>
                  <a:gd name="T18" fmla="*/ 12 w 168"/>
                  <a:gd name="T19" fmla="*/ 12 h 83"/>
                  <a:gd name="T20" fmla="*/ 24 w 168"/>
                  <a:gd name="T21" fmla="*/ 0 h 83"/>
                  <a:gd name="T22" fmla="*/ 30 w 168"/>
                  <a:gd name="T23" fmla="*/ 3 h 83"/>
                  <a:gd name="T24" fmla="*/ 36 w 168"/>
                  <a:gd name="T25" fmla="*/ 12 h 83"/>
                  <a:gd name="T26" fmla="*/ 39 w 168"/>
                  <a:gd name="T27" fmla="*/ 12 h 83"/>
                  <a:gd name="T28" fmla="*/ 42 w 168"/>
                  <a:gd name="T29" fmla="*/ 20 h 83"/>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68"/>
                  <a:gd name="T46" fmla="*/ 0 h 83"/>
                  <a:gd name="T47" fmla="*/ 168 w 168"/>
                  <a:gd name="T48" fmla="*/ 83 h 83"/>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68" h="83">
                    <a:moveTo>
                      <a:pt x="168" y="83"/>
                    </a:moveTo>
                    <a:lnTo>
                      <a:pt x="154" y="83"/>
                    </a:lnTo>
                    <a:lnTo>
                      <a:pt x="108" y="83"/>
                    </a:lnTo>
                    <a:lnTo>
                      <a:pt x="97" y="71"/>
                    </a:lnTo>
                    <a:lnTo>
                      <a:pt x="83" y="83"/>
                    </a:lnTo>
                    <a:lnTo>
                      <a:pt x="83" y="71"/>
                    </a:lnTo>
                    <a:lnTo>
                      <a:pt x="37" y="83"/>
                    </a:lnTo>
                    <a:lnTo>
                      <a:pt x="23" y="71"/>
                    </a:lnTo>
                    <a:lnTo>
                      <a:pt x="0" y="83"/>
                    </a:lnTo>
                    <a:lnTo>
                      <a:pt x="48" y="48"/>
                    </a:lnTo>
                    <a:lnTo>
                      <a:pt x="97" y="0"/>
                    </a:lnTo>
                    <a:lnTo>
                      <a:pt x="120" y="12"/>
                    </a:lnTo>
                    <a:lnTo>
                      <a:pt x="143" y="48"/>
                    </a:lnTo>
                    <a:lnTo>
                      <a:pt x="154" y="48"/>
                    </a:lnTo>
                    <a:lnTo>
                      <a:pt x="168" y="83"/>
                    </a:lnTo>
                  </a:path>
                </a:pathLst>
              </a:custGeom>
              <a:grpFill/>
              <a:ln w="1270">
                <a:solidFill>
                  <a:srgbClr val="CFCFCF"/>
                </a:solidFill>
                <a:round/>
                <a:headEnd/>
                <a:tailEnd/>
              </a:ln>
            </p:spPr>
            <p:txBody>
              <a:bodyPr/>
              <a:lstStyle/>
              <a:p>
                <a:endParaRPr lang="en-US" dirty="0">
                  <a:solidFill>
                    <a:prstClr val="black"/>
                  </a:solidFill>
                  <a:latin typeface="Arial"/>
                </a:endParaRPr>
              </a:p>
            </p:txBody>
          </p:sp>
          <p:sp>
            <p:nvSpPr>
              <p:cNvPr id="2015" name="Freeform 103"/>
              <p:cNvSpPr>
                <a:spLocks noChangeAspect="1"/>
              </p:cNvSpPr>
              <p:nvPr/>
            </p:nvSpPr>
            <p:spPr bwMode="auto">
              <a:xfrm>
                <a:off x="1815" y="1898"/>
                <a:ext cx="54" cy="24"/>
              </a:xfrm>
              <a:custGeom>
                <a:avLst/>
                <a:gdLst>
                  <a:gd name="T0" fmla="*/ 0 w 108"/>
                  <a:gd name="T1" fmla="*/ 12 h 48"/>
                  <a:gd name="T2" fmla="*/ 9 w 108"/>
                  <a:gd name="T3" fmla="*/ 9 h 48"/>
                  <a:gd name="T4" fmla="*/ 12 w 108"/>
                  <a:gd name="T5" fmla="*/ 3 h 48"/>
                  <a:gd name="T6" fmla="*/ 27 w 108"/>
                  <a:gd name="T7" fmla="*/ 0 h 48"/>
                  <a:gd name="T8" fmla="*/ 12 w 108"/>
                  <a:gd name="T9" fmla="*/ 12 h 48"/>
                  <a:gd name="T10" fmla="*/ 3 w 108"/>
                  <a:gd name="T11" fmla="*/ 12 h 48"/>
                  <a:gd name="T12" fmla="*/ 0 w 108"/>
                  <a:gd name="T13" fmla="*/ 12 h 48"/>
                  <a:gd name="T14" fmla="*/ 0 60000 65536"/>
                  <a:gd name="T15" fmla="*/ 0 60000 65536"/>
                  <a:gd name="T16" fmla="*/ 0 60000 65536"/>
                  <a:gd name="T17" fmla="*/ 0 60000 65536"/>
                  <a:gd name="T18" fmla="*/ 0 60000 65536"/>
                  <a:gd name="T19" fmla="*/ 0 60000 65536"/>
                  <a:gd name="T20" fmla="*/ 0 60000 65536"/>
                  <a:gd name="T21" fmla="*/ 0 w 108"/>
                  <a:gd name="T22" fmla="*/ 0 h 48"/>
                  <a:gd name="T23" fmla="*/ 108 w 108"/>
                  <a:gd name="T24" fmla="*/ 48 h 4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08" h="48">
                    <a:moveTo>
                      <a:pt x="0" y="48"/>
                    </a:moveTo>
                    <a:lnTo>
                      <a:pt x="36" y="35"/>
                    </a:lnTo>
                    <a:lnTo>
                      <a:pt x="48" y="12"/>
                    </a:lnTo>
                    <a:lnTo>
                      <a:pt x="108" y="0"/>
                    </a:lnTo>
                    <a:lnTo>
                      <a:pt x="48" y="48"/>
                    </a:lnTo>
                    <a:lnTo>
                      <a:pt x="11" y="48"/>
                    </a:lnTo>
                    <a:lnTo>
                      <a:pt x="0" y="48"/>
                    </a:lnTo>
                    <a:close/>
                  </a:path>
                </a:pathLst>
              </a:custGeom>
              <a:grpFill/>
              <a:ln w="1270">
                <a:solidFill>
                  <a:srgbClr val="CFCFCF"/>
                </a:solidFill>
                <a:round/>
                <a:headEnd/>
                <a:tailEnd/>
              </a:ln>
            </p:spPr>
            <p:txBody>
              <a:bodyPr/>
              <a:lstStyle/>
              <a:p>
                <a:endParaRPr lang="en-US" dirty="0">
                  <a:solidFill>
                    <a:prstClr val="black"/>
                  </a:solidFill>
                  <a:latin typeface="Arial"/>
                </a:endParaRPr>
              </a:p>
            </p:txBody>
          </p:sp>
          <p:sp>
            <p:nvSpPr>
              <p:cNvPr id="2016" name="Freeform 104"/>
              <p:cNvSpPr>
                <a:spLocks noChangeAspect="1"/>
              </p:cNvSpPr>
              <p:nvPr/>
            </p:nvSpPr>
            <p:spPr bwMode="auto">
              <a:xfrm>
                <a:off x="1815" y="1898"/>
                <a:ext cx="54" cy="24"/>
              </a:xfrm>
              <a:custGeom>
                <a:avLst/>
                <a:gdLst>
                  <a:gd name="T0" fmla="*/ 0 w 108"/>
                  <a:gd name="T1" fmla="*/ 12 h 48"/>
                  <a:gd name="T2" fmla="*/ 9 w 108"/>
                  <a:gd name="T3" fmla="*/ 9 h 48"/>
                  <a:gd name="T4" fmla="*/ 12 w 108"/>
                  <a:gd name="T5" fmla="*/ 3 h 48"/>
                  <a:gd name="T6" fmla="*/ 27 w 108"/>
                  <a:gd name="T7" fmla="*/ 0 h 48"/>
                  <a:gd name="T8" fmla="*/ 12 w 108"/>
                  <a:gd name="T9" fmla="*/ 12 h 48"/>
                  <a:gd name="T10" fmla="*/ 3 w 108"/>
                  <a:gd name="T11" fmla="*/ 12 h 48"/>
                  <a:gd name="T12" fmla="*/ 0 w 108"/>
                  <a:gd name="T13" fmla="*/ 12 h 48"/>
                  <a:gd name="T14" fmla="*/ 0 60000 65536"/>
                  <a:gd name="T15" fmla="*/ 0 60000 65536"/>
                  <a:gd name="T16" fmla="*/ 0 60000 65536"/>
                  <a:gd name="T17" fmla="*/ 0 60000 65536"/>
                  <a:gd name="T18" fmla="*/ 0 60000 65536"/>
                  <a:gd name="T19" fmla="*/ 0 60000 65536"/>
                  <a:gd name="T20" fmla="*/ 0 60000 65536"/>
                  <a:gd name="T21" fmla="*/ 0 w 108"/>
                  <a:gd name="T22" fmla="*/ 0 h 48"/>
                  <a:gd name="T23" fmla="*/ 108 w 108"/>
                  <a:gd name="T24" fmla="*/ 48 h 4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08" h="48">
                    <a:moveTo>
                      <a:pt x="0" y="48"/>
                    </a:moveTo>
                    <a:lnTo>
                      <a:pt x="36" y="35"/>
                    </a:lnTo>
                    <a:lnTo>
                      <a:pt x="48" y="12"/>
                    </a:lnTo>
                    <a:lnTo>
                      <a:pt x="108" y="0"/>
                    </a:lnTo>
                    <a:lnTo>
                      <a:pt x="48" y="48"/>
                    </a:lnTo>
                    <a:lnTo>
                      <a:pt x="11" y="48"/>
                    </a:lnTo>
                    <a:lnTo>
                      <a:pt x="0" y="48"/>
                    </a:lnTo>
                  </a:path>
                </a:pathLst>
              </a:custGeom>
              <a:grpFill/>
              <a:ln w="1270">
                <a:solidFill>
                  <a:srgbClr val="CFCFCF"/>
                </a:solidFill>
                <a:round/>
                <a:headEnd/>
                <a:tailEnd/>
              </a:ln>
            </p:spPr>
            <p:txBody>
              <a:bodyPr/>
              <a:lstStyle/>
              <a:p>
                <a:endParaRPr lang="en-US" dirty="0">
                  <a:solidFill>
                    <a:prstClr val="black"/>
                  </a:solidFill>
                  <a:latin typeface="Arial"/>
                </a:endParaRPr>
              </a:p>
            </p:txBody>
          </p:sp>
          <p:sp>
            <p:nvSpPr>
              <p:cNvPr id="2017" name="Freeform 105"/>
              <p:cNvSpPr>
                <a:spLocks noChangeAspect="1"/>
              </p:cNvSpPr>
              <p:nvPr/>
            </p:nvSpPr>
            <p:spPr bwMode="auto">
              <a:xfrm>
                <a:off x="1869" y="1880"/>
                <a:ext cx="23" cy="12"/>
              </a:xfrm>
              <a:custGeom>
                <a:avLst/>
                <a:gdLst>
                  <a:gd name="T0" fmla="*/ 0 w 46"/>
                  <a:gd name="T1" fmla="*/ 6 h 25"/>
                  <a:gd name="T2" fmla="*/ 0 w 46"/>
                  <a:gd name="T3" fmla="*/ 3 h 25"/>
                  <a:gd name="T4" fmla="*/ 9 w 46"/>
                  <a:gd name="T5" fmla="*/ 3 h 25"/>
                  <a:gd name="T6" fmla="*/ 12 w 46"/>
                  <a:gd name="T7" fmla="*/ 0 h 25"/>
                  <a:gd name="T8" fmla="*/ 12 w 46"/>
                  <a:gd name="T9" fmla="*/ 6 h 25"/>
                  <a:gd name="T10" fmla="*/ 0 w 46"/>
                  <a:gd name="T11" fmla="*/ 6 h 25"/>
                  <a:gd name="T12" fmla="*/ 0 60000 65536"/>
                  <a:gd name="T13" fmla="*/ 0 60000 65536"/>
                  <a:gd name="T14" fmla="*/ 0 60000 65536"/>
                  <a:gd name="T15" fmla="*/ 0 60000 65536"/>
                  <a:gd name="T16" fmla="*/ 0 60000 65536"/>
                  <a:gd name="T17" fmla="*/ 0 60000 65536"/>
                  <a:gd name="T18" fmla="*/ 0 w 46"/>
                  <a:gd name="T19" fmla="*/ 0 h 25"/>
                  <a:gd name="T20" fmla="*/ 46 w 46"/>
                  <a:gd name="T21" fmla="*/ 25 h 25"/>
                </a:gdLst>
                <a:ahLst/>
                <a:cxnLst>
                  <a:cxn ang="T12">
                    <a:pos x="T0" y="T1"/>
                  </a:cxn>
                  <a:cxn ang="T13">
                    <a:pos x="T2" y="T3"/>
                  </a:cxn>
                  <a:cxn ang="T14">
                    <a:pos x="T4" y="T5"/>
                  </a:cxn>
                  <a:cxn ang="T15">
                    <a:pos x="T6" y="T7"/>
                  </a:cxn>
                  <a:cxn ang="T16">
                    <a:pos x="T8" y="T9"/>
                  </a:cxn>
                  <a:cxn ang="T17">
                    <a:pos x="T10" y="T11"/>
                  </a:cxn>
                </a:cxnLst>
                <a:rect l="T18" t="T19" r="T20" b="T21"/>
                <a:pathLst>
                  <a:path w="46" h="25">
                    <a:moveTo>
                      <a:pt x="0" y="25"/>
                    </a:moveTo>
                    <a:lnTo>
                      <a:pt x="0" y="13"/>
                    </a:lnTo>
                    <a:lnTo>
                      <a:pt x="34" y="13"/>
                    </a:lnTo>
                    <a:lnTo>
                      <a:pt x="46" y="0"/>
                    </a:lnTo>
                    <a:lnTo>
                      <a:pt x="46" y="25"/>
                    </a:lnTo>
                    <a:lnTo>
                      <a:pt x="0" y="25"/>
                    </a:lnTo>
                    <a:close/>
                  </a:path>
                </a:pathLst>
              </a:custGeom>
              <a:grpFill/>
              <a:ln w="1270">
                <a:solidFill>
                  <a:srgbClr val="CFCFCF"/>
                </a:solidFill>
                <a:round/>
                <a:headEnd/>
                <a:tailEnd/>
              </a:ln>
            </p:spPr>
            <p:txBody>
              <a:bodyPr/>
              <a:lstStyle/>
              <a:p>
                <a:endParaRPr lang="en-US" dirty="0">
                  <a:solidFill>
                    <a:prstClr val="black"/>
                  </a:solidFill>
                  <a:latin typeface="Arial"/>
                </a:endParaRPr>
              </a:p>
            </p:txBody>
          </p:sp>
          <p:sp>
            <p:nvSpPr>
              <p:cNvPr id="2018" name="Freeform 106"/>
              <p:cNvSpPr>
                <a:spLocks noChangeAspect="1"/>
              </p:cNvSpPr>
              <p:nvPr/>
            </p:nvSpPr>
            <p:spPr bwMode="auto">
              <a:xfrm>
                <a:off x="1869" y="1880"/>
                <a:ext cx="23" cy="12"/>
              </a:xfrm>
              <a:custGeom>
                <a:avLst/>
                <a:gdLst>
                  <a:gd name="T0" fmla="*/ 0 w 46"/>
                  <a:gd name="T1" fmla="*/ 6 h 25"/>
                  <a:gd name="T2" fmla="*/ 0 w 46"/>
                  <a:gd name="T3" fmla="*/ 3 h 25"/>
                  <a:gd name="T4" fmla="*/ 9 w 46"/>
                  <a:gd name="T5" fmla="*/ 3 h 25"/>
                  <a:gd name="T6" fmla="*/ 12 w 46"/>
                  <a:gd name="T7" fmla="*/ 0 h 25"/>
                  <a:gd name="T8" fmla="*/ 12 w 46"/>
                  <a:gd name="T9" fmla="*/ 6 h 25"/>
                  <a:gd name="T10" fmla="*/ 0 w 46"/>
                  <a:gd name="T11" fmla="*/ 6 h 25"/>
                  <a:gd name="T12" fmla="*/ 0 60000 65536"/>
                  <a:gd name="T13" fmla="*/ 0 60000 65536"/>
                  <a:gd name="T14" fmla="*/ 0 60000 65536"/>
                  <a:gd name="T15" fmla="*/ 0 60000 65536"/>
                  <a:gd name="T16" fmla="*/ 0 60000 65536"/>
                  <a:gd name="T17" fmla="*/ 0 60000 65536"/>
                  <a:gd name="T18" fmla="*/ 0 w 46"/>
                  <a:gd name="T19" fmla="*/ 0 h 25"/>
                  <a:gd name="T20" fmla="*/ 46 w 46"/>
                  <a:gd name="T21" fmla="*/ 25 h 25"/>
                </a:gdLst>
                <a:ahLst/>
                <a:cxnLst>
                  <a:cxn ang="T12">
                    <a:pos x="T0" y="T1"/>
                  </a:cxn>
                  <a:cxn ang="T13">
                    <a:pos x="T2" y="T3"/>
                  </a:cxn>
                  <a:cxn ang="T14">
                    <a:pos x="T4" y="T5"/>
                  </a:cxn>
                  <a:cxn ang="T15">
                    <a:pos x="T6" y="T7"/>
                  </a:cxn>
                  <a:cxn ang="T16">
                    <a:pos x="T8" y="T9"/>
                  </a:cxn>
                  <a:cxn ang="T17">
                    <a:pos x="T10" y="T11"/>
                  </a:cxn>
                </a:cxnLst>
                <a:rect l="T18" t="T19" r="T20" b="T21"/>
                <a:pathLst>
                  <a:path w="46" h="25">
                    <a:moveTo>
                      <a:pt x="0" y="25"/>
                    </a:moveTo>
                    <a:lnTo>
                      <a:pt x="0" y="13"/>
                    </a:lnTo>
                    <a:lnTo>
                      <a:pt x="34" y="13"/>
                    </a:lnTo>
                    <a:lnTo>
                      <a:pt x="46" y="0"/>
                    </a:lnTo>
                    <a:lnTo>
                      <a:pt x="46" y="25"/>
                    </a:lnTo>
                    <a:lnTo>
                      <a:pt x="0" y="25"/>
                    </a:lnTo>
                  </a:path>
                </a:pathLst>
              </a:custGeom>
              <a:grpFill/>
              <a:ln w="1270">
                <a:solidFill>
                  <a:srgbClr val="CFCFCF"/>
                </a:solidFill>
                <a:round/>
                <a:headEnd/>
                <a:tailEnd/>
              </a:ln>
            </p:spPr>
            <p:txBody>
              <a:bodyPr/>
              <a:lstStyle/>
              <a:p>
                <a:endParaRPr lang="en-US" dirty="0">
                  <a:solidFill>
                    <a:prstClr val="black"/>
                  </a:solidFill>
                  <a:latin typeface="Arial"/>
                </a:endParaRPr>
              </a:p>
            </p:txBody>
          </p:sp>
          <p:sp>
            <p:nvSpPr>
              <p:cNvPr id="2019" name="Freeform 107"/>
              <p:cNvSpPr>
                <a:spLocks noChangeAspect="1"/>
              </p:cNvSpPr>
              <p:nvPr/>
            </p:nvSpPr>
            <p:spPr bwMode="auto">
              <a:xfrm>
                <a:off x="2947" y="1791"/>
                <a:ext cx="65" cy="30"/>
              </a:xfrm>
              <a:custGeom>
                <a:avLst/>
                <a:gdLst>
                  <a:gd name="T0" fmla="*/ 32 w 131"/>
                  <a:gd name="T1" fmla="*/ 3 h 59"/>
                  <a:gd name="T2" fmla="*/ 24 w 131"/>
                  <a:gd name="T3" fmla="*/ 0 h 59"/>
                  <a:gd name="T4" fmla="*/ 17 w 131"/>
                  <a:gd name="T5" fmla="*/ 3 h 59"/>
                  <a:gd name="T6" fmla="*/ 14 w 131"/>
                  <a:gd name="T7" fmla="*/ 0 h 59"/>
                  <a:gd name="T8" fmla="*/ 9 w 131"/>
                  <a:gd name="T9" fmla="*/ 0 h 59"/>
                  <a:gd name="T10" fmla="*/ 0 w 131"/>
                  <a:gd name="T11" fmla="*/ 6 h 59"/>
                  <a:gd name="T12" fmla="*/ 0 w 131"/>
                  <a:gd name="T13" fmla="*/ 15 h 59"/>
                  <a:gd name="T14" fmla="*/ 5 w 131"/>
                  <a:gd name="T15" fmla="*/ 15 h 59"/>
                  <a:gd name="T16" fmla="*/ 20 w 131"/>
                  <a:gd name="T17" fmla="*/ 6 h 59"/>
                  <a:gd name="T18" fmla="*/ 26 w 131"/>
                  <a:gd name="T19" fmla="*/ 9 h 59"/>
                  <a:gd name="T20" fmla="*/ 32 w 131"/>
                  <a:gd name="T21" fmla="*/ 3 h 59"/>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31"/>
                  <a:gd name="T34" fmla="*/ 0 h 59"/>
                  <a:gd name="T35" fmla="*/ 131 w 131"/>
                  <a:gd name="T36" fmla="*/ 59 h 59"/>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31" h="59">
                    <a:moveTo>
                      <a:pt x="131" y="11"/>
                    </a:moveTo>
                    <a:lnTo>
                      <a:pt x="96" y="0"/>
                    </a:lnTo>
                    <a:lnTo>
                      <a:pt x="71" y="11"/>
                    </a:lnTo>
                    <a:lnTo>
                      <a:pt x="59" y="0"/>
                    </a:lnTo>
                    <a:lnTo>
                      <a:pt x="36" y="0"/>
                    </a:lnTo>
                    <a:lnTo>
                      <a:pt x="0" y="23"/>
                    </a:lnTo>
                    <a:lnTo>
                      <a:pt x="0" y="59"/>
                    </a:lnTo>
                    <a:lnTo>
                      <a:pt x="23" y="59"/>
                    </a:lnTo>
                    <a:lnTo>
                      <a:pt x="82" y="23"/>
                    </a:lnTo>
                    <a:lnTo>
                      <a:pt x="107" y="34"/>
                    </a:lnTo>
                    <a:lnTo>
                      <a:pt x="131" y="11"/>
                    </a:lnTo>
                    <a:close/>
                  </a:path>
                </a:pathLst>
              </a:custGeom>
              <a:grpFill/>
              <a:ln w="1270">
                <a:solidFill>
                  <a:srgbClr val="CFCFCF"/>
                </a:solidFill>
                <a:round/>
                <a:headEnd/>
                <a:tailEnd/>
              </a:ln>
            </p:spPr>
            <p:txBody>
              <a:bodyPr/>
              <a:lstStyle/>
              <a:p>
                <a:endParaRPr lang="en-US" dirty="0">
                  <a:solidFill>
                    <a:prstClr val="black"/>
                  </a:solidFill>
                  <a:latin typeface="Arial"/>
                </a:endParaRPr>
              </a:p>
            </p:txBody>
          </p:sp>
          <p:sp>
            <p:nvSpPr>
              <p:cNvPr id="2020" name="Freeform 108"/>
              <p:cNvSpPr>
                <a:spLocks noChangeAspect="1"/>
              </p:cNvSpPr>
              <p:nvPr/>
            </p:nvSpPr>
            <p:spPr bwMode="auto">
              <a:xfrm>
                <a:off x="2947" y="1791"/>
                <a:ext cx="65" cy="30"/>
              </a:xfrm>
              <a:custGeom>
                <a:avLst/>
                <a:gdLst>
                  <a:gd name="T0" fmla="*/ 32 w 131"/>
                  <a:gd name="T1" fmla="*/ 3 h 59"/>
                  <a:gd name="T2" fmla="*/ 24 w 131"/>
                  <a:gd name="T3" fmla="*/ 0 h 59"/>
                  <a:gd name="T4" fmla="*/ 17 w 131"/>
                  <a:gd name="T5" fmla="*/ 3 h 59"/>
                  <a:gd name="T6" fmla="*/ 14 w 131"/>
                  <a:gd name="T7" fmla="*/ 0 h 59"/>
                  <a:gd name="T8" fmla="*/ 9 w 131"/>
                  <a:gd name="T9" fmla="*/ 0 h 59"/>
                  <a:gd name="T10" fmla="*/ 0 w 131"/>
                  <a:gd name="T11" fmla="*/ 6 h 59"/>
                  <a:gd name="T12" fmla="*/ 0 w 131"/>
                  <a:gd name="T13" fmla="*/ 15 h 59"/>
                  <a:gd name="T14" fmla="*/ 5 w 131"/>
                  <a:gd name="T15" fmla="*/ 15 h 59"/>
                  <a:gd name="T16" fmla="*/ 20 w 131"/>
                  <a:gd name="T17" fmla="*/ 6 h 59"/>
                  <a:gd name="T18" fmla="*/ 26 w 131"/>
                  <a:gd name="T19" fmla="*/ 9 h 59"/>
                  <a:gd name="T20" fmla="*/ 32 w 131"/>
                  <a:gd name="T21" fmla="*/ 3 h 59"/>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31"/>
                  <a:gd name="T34" fmla="*/ 0 h 59"/>
                  <a:gd name="T35" fmla="*/ 131 w 131"/>
                  <a:gd name="T36" fmla="*/ 59 h 59"/>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31" h="59">
                    <a:moveTo>
                      <a:pt x="131" y="11"/>
                    </a:moveTo>
                    <a:lnTo>
                      <a:pt x="96" y="0"/>
                    </a:lnTo>
                    <a:lnTo>
                      <a:pt x="71" y="11"/>
                    </a:lnTo>
                    <a:lnTo>
                      <a:pt x="59" y="0"/>
                    </a:lnTo>
                    <a:lnTo>
                      <a:pt x="36" y="0"/>
                    </a:lnTo>
                    <a:lnTo>
                      <a:pt x="0" y="23"/>
                    </a:lnTo>
                    <a:lnTo>
                      <a:pt x="0" y="59"/>
                    </a:lnTo>
                    <a:lnTo>
                      <a:pt x="23" y="59"/>
                    </a:lnTo>
                    <a:lnTo>
                      <a:pt x="82" y="23"/>
                    </a:lnTo>
                    <a:lnTo>
                      <a:pt x="107" y="34"/>
                    </a:lnTo>
                    <a:lnTo>
                      <a:pt x="131" y="11"/>
                    </a:lnTo>
                  </a:path>
                </a:pathLst>
              </a:custGeom>
              <a:grpFill/>
              <a:ln w="1270">
                <a:solidFill>
                  <a:srgbClr val="CFCFCF"/>
                </a:solidFill>
                <a:round/>
                <a:headEnd/>
                <a:tailEnd/>
              </a:ln>
            </p:spPr>
            <p:txBody>
              <a:bodyPr/>
              <a:lstStyle/>
              <a:p>
                <a:endParaRPr lang="en-US" dirty="0">
                  <a:solidFill>
                    <a:prstClr val="black"/>
                  </a:solidFill>
                  <a:latin typeface="Arial"/>
                </a:endParaRPr>
              </a:p>
            </p:txBody>
          </p:sp>
          <p:sp>
            <p:nvSpPr>
              <p:cNvPr id="2021" name="Freeform 109"/>
              <p:cNvSpPr>
                <a:spLocks noChangeAspect="1"/>
              </p:cNvSpPr>
              <p:nvPr/>
            </p:nvSpPr>
            <p:spPr bwMode="auto">
              <a:xfrm>
                <a:off x="3060" y="985"/>
                <a:ext cx="1840" cy="937"/>
              </a:xfrm>
              <a:custGeom>
                <a:avLst/>
                <a:gdLst>
                  <a:gd name="T0" fmla="*/ 453 w 3679"/>
                  <a:gd name="T1" fmla="*/ 92 h 1874"/>
                  <a:gd name="T2" fmla="*/ 447 w 3679"/>
                  <a:gd name="T3" fmla="*/ 33 h 1874"/>
                  <a:gd name="T4" fmla="*/ 417 w 3679"/>
                  <a:gd name="T5" fmla="*/ 33 h 1874"/>
                  <a:gd name="T6" fmla="*/ 301 w 3679"/>
                  <a:gd name="T7" fmla="*/ 98 h 1874"/>
                  <a:gd name="T8" fmla="*/ 283 w 3679"/>
                  <a:gd name="T9" fmla="*/ 118 h 1874"/>
                  <a:gd name="T10" fmla="*/ 268 w 3679"/>
                  <a:gd name="T11" fmla="*/ 151 h 1874"/>
                  <a:gd name="T12" fmla="*/ 247 w 3679"/>
                  <a:gd name="T13" fmla="*/ 214 h 1874"/>
                  <a:gd name="T14" fmla="*/ 256 w 3679"/>
                  <a:gd name="T15" fmla="*/ 110 h 1874"/>
                  <a:gd name="T16" fmla="*/ 226 w 3679"/>
                  <a:gd name="T17" fmla="*/ 166 h 1874"/>
                  <a:gd name="T18" fmla="*/ 194 w 3679"/>
                  <a:gd name="T19" fmla="*/ 178 h 1874"/>
                  <a:gd name="T20" fmla="*/ 155 w 3679"/>
                  <a:gd name="T21" fmla="*/ 178 h 1874"/>
                  <a:gd name="T22" fmla="*/ 107 w 3679"/>
                  <a:gd name="T23" fmla="*/ 184 h 1874"/>
                  <a:gd name="T24" fmla="*/ 86 w 3679"/>
                  <a:gd name="T25" fmla="*/ 217 h 1874"/>
                  <a:gd name="T26" fmla="*/ 54 w 3679"/>
                  <a:gd name="T27" fmla="*/ 249 h 1874"/>
                  <a:gd name="T28" fmla="*/ 66 w 3679"/>
                  <a:gd name="T29" fmla="*/ 219 h 1874"/>
                  <a:gd name="T30" fmla="*/ 27 w 3679"/>
                  <a:gd name="T31" fmla="*/ 163 h 1874"/>
                  <a:gd name="T32" fmla="*/ 18 w 3679"/>
                  <a:gd name="T33" fmla="*/ 226 h 1874"/>
                  <a:gd name="T34" fmla="*/ 15 w 3679"/>
                  <a:gd name="T35" fmla="*/ 282 h 1874"/>
                  <a:gd name="T36" fmla="*/ 0 w 3679"/>
                  <a:gd name="T37" fmla="*/ 308 h 1874"/>
                  <a:gd name="T38" fmla="*/ 21 w 3679"/>
                  <a:gd name="T39" fmla="*/ 344 h 1874"/>
                  <a:gd name="T40" fmla="*/ 24 w 3679"/>
                  <a:gd name="T41" fmla="*/ 371 h 1874"/>
                  <a:gd name="T42" fmla="*/ 48 w 3679"/>
                  <a:gd name="T43" fmla="*/ 386 h 1874"/>
                  <a:gd name="T44" fmla="*/ 69 w 3679"/>
                  <a:gd name="T45" fmla="*/ 412 h 1874"/>
                  <a:gd name="T46" fmla="*/ 66 w 3679"/>
                  <a:gd name="T47" fmla="*/ 430 h 1874"/>
                  <a:gd name="T48" fmla="*/ 96 w 3679"/>
                  <a:gd name="T49" fmla="*/ 457 h 1874"/>
                  <a:gd name="T50" fmla="*/ 113 w 3679"/>
                  <a:gd name="T51" fmla="*/ 457 h 1874"/>
                  <a:gd name="T52" fmla="*/ 125 w 3679"/>
                  <a:gd name="T53" fmla="*/ 427 h 1874"/>
                  <a:gd name="T54" fmla="*/ 113 w 3679"/>
                  <a:gd name="T55" fmla="*/ 392 h 1874"/>
                  <a:gd name="T56" fmla="*/ 143 w 3679"/>
                  <a:gd name="T57" fmla="*/ 380 h 1874"/>
                  <a:gd name="T58" fmla="*/ 194 w 3679"/>
                  <a:gd name="T59" fmla="*/ 392 h 1874"/>
                  <a:gd name="T60" fmla="*/ 194 w 3679"/>
                  <a:gd name="T61" fmla="*/ 359 h 1874"/>
                  <a:gd name="T62" fmla="*/ 250 w 3679"/>
                  <a:gd name="T63" fmla="*/ 356 h 1874"/>
                  <a:gd name="T64" fmla="*/ 274 w 3679"/>
                  <a:gd name="T65" fmla="*/ 359 h 1874"/>
                  <a:gd name="T66" fmla="*/ 319 w 3679"/>
                  <a:gd name="T67" fmla="*/ 389 h 1874"/>
                  <a:gd name="T68" fmla="*/ 364 w 3679"/>
                  <a:gd name="T69" fmla="*/ 392 h 1874"/>
                  <a:gd name="T70" fmla="*/ 423 w 3679"/>
                  <a:gd name="T71" fmla="*/ 386 h 1874"/>
                  <a:gd name="T72" fmla="*/ 485 w 3679"/>
                  <a:gd name="T73" fmla="*/ 404 h 1874"/>
                  <a:gd name="T74" fmla="*/ 530 w 3679"/>
                  <a:gd name="T75" fmla="*/ 380 h 1874"/>
                  <a:gd name="T76" fmla="*/ 560 w 3679"/>
                  <a:gd name="T77" fmla="*/ 377 h 1874"/>
                  <a:gd name="T78" fmla="*/ 607 w 3679"/>
                  <a:gd name="T79" fmla="*/ 412 h 1874"/>
                  <a:gd name="T80" fmla="*/ 590 w 3679"/>
                  <a:gd name="T81" fmla="*/ 454 h 1874"/>
                  <a:gd name="T82" fmla="*/ 640 w 3679"/>
                  <a:gd name="T83" fmla="*/ 389 h 1874"/>
                  <a:gd name="T84" fmla="*/ 622 w 3679"/>
                  <a:gd name="T85" fmla="*/ 368 h 1874"/>
                  <a:gd name="T86" fmla="*/ 652 w 3679"/>
                  <a:gd name="T87" fmla="*/ 308 h 1874"/>
                  <a:gd name="T88" fmla="*/ 700 w 3679"/>
                  <a:gd name="T89" fmla="*/ 306 h 1874"/>
                  <a:gd name="T90" fmla="*/ 732 w 3679"/>
                  <a:gd name="T91" fmla="*/ 279 h 1874"/>
                  <a:gd name="T92" fmla="*/ 774 w 3679"/>
                  <a:gd name="T93" fmla="*/ 267 h 1874"/>
                  <a:gd name="T94" fmla="*/ 724 w 3679"/>
                  <a:gd name="T95" fmla="*/ 347 h 1874"/>
                  <a:gd name="T96" fmla="*/ 762 w 3679"/>
                  <a:gd name="T97" fmla="*/ 356 h 1874"/>
                  <a:gd name="T98" fmla="*/ 762 w 3679"/>
                  <a:gd name="T99" fmla="*/ 320 h 1874"/>
                  <a:gd name="T100" fmla="*/ 789 w 3679"/>
                  <a:gd name="T101" fmla="*/ 297 h 1874"/>
                  <a:gd name="T102" fmla="*/ 860 w 3679"/>
                  <a:gd name="T103" fmla="*/ 267 h 1874"/>
                  <a:gd name="T104" fmla="*/ 867 w 3679"/>
                  <a:gd name="T105" fmla="*/ 229 h 1874"/>
                  <a:gd name="T106" fmla="*/ 902 w 3679"/>
                  <a:gd name="T107" fmla="*/ 246 h 1874"/>
                  <a:gd name="T108" fmla="*/ 893 w 3679"/>
                  <a:gd name="T109" fmla="*/ 205 h 1874"/>
                  <a:gd name="T110" fmla="*/ 798 w 3679"/>
                  <a:gd name="T111" fmla="*/ 172 h 1874"/>
                  <a:gd name="T112" fmla="*/ 771 w 3679"/>
                  <a:gd name="T113" fmla="*/ 166 h 1874"/>
                  <a:gd name="T114" fmla="*/ 706 w 3679"/>
                  <a:gd name="T115" fmla="*/ 148 h 1874"/>
                  <a:gd name="T116" fmla="*/ 640 w 3679"/>
                  <a:gd name="T117" fmla="*/ 107 h 1874"/>
                  <a:gd name="T118" fmla="*/ 590 w 3679"/>
                  <a:gd name="T119" fmla="*/ 148 h 1874"/>
                  <a:gd name="T120" fmla="*/ 542 w 3679"/>
                  <a:gd name="T121" fmla="*/ 92 h 1874"/>
                  <a:gd name="T122" fmla="*/ 489 w 3679"/>
                  <a:gd name="T123" fmla="*/ 98 h 1874"/>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3679"/>
                  <a:gd name="T187" fmla="*/ 0 h 1874"/>
                  <a:gd name="T188" fmla="*/ 3679 w 3679"/>
                  <a:gd name="T189" fmla="*/ 1874 h 1874"/>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3679" h="1874">
                    <a:moveTo>
                      <a:pt x="1868" y="342"/>
                    </a:moveTo>
                    <a:lnTo>
                      <a:pt x="1857" y="356"/>
                    </a:lnTo>
                    <a:lnTo>
                      <a:pt x="1868" y="390"/>
                    </a:lnTo>
                    <a:lnTo>
                      <a:pt x="1809" y="415"/>
                    </a:lnTo>
                    <a:lnTo>
                      <a:pt x="1797" y="415"/>
                    </a:lnTo>
                    <a:lnTo>
                      <a:pt x="1809" y="367"/>
                    </a:lnTo>
                    <a:lnTo>
                      <a:pt x="1953" y="236"/>
                    </a:lnTo>
                    <a:lnTo>
                      <a:pt x="1953" y="154"/>
                    </a:lnTo>
                    <a:lnTo>
                      <a:pt x="1905" y="94"/>
                    </a:lnTo>
                    <a:lnTo>
                      <a:pt x="1834" y="94"/>
                    </a:lnTo>
                    <a:lnTo>
                      <a:pt x="1834" y="129"/>
                    </a:lnTo>
                    <a:lnTo>
                      <a:pt x="1785" y="129"/>
                    </a:lnTo>
                    <a:lnTo>
                      <a:pt x="1809" y="71"/>
                    </a:lnTo>
                    <a:lnTo>
                      <a:pt x="1737" y="46"/>
                    </a:lnTo>
                    <a:lnTo>
                      <a:pt x="1785" y="23"/>
                    </a:lnTo>
                    <a:lnTo>
                      <a:pt x="1737" y="0"/>
                    </a:lnTo>
                    <a:lnTo>
                      <a:pt x="1666" y="71"/>
                    </a:lnTo>
                    <a:lnTo>
                      <a:pt x="1666" y="129"/>
                    </a:lnTo>
                    <a:lnTo>
                      <a:pt x="1632" y="129"/>
                    </a:lnTo>
                    <a:lnTo>
                      <a:pt x="1499" y="154"/>
                    </a:lnTo>
                    <a:lnTo>
                      <a:pt x="1381" y="225"/>
                    </a:lnTo>
                    <a:lnTo>
                      <a:pt x="1345" y="284"/>
                    </a:lnTo>
                    <a:lnTo>
                      <a:pt x="1356" y="356"/>
                    </a:lnTo>
                    <a:lnTo>
                      <a:pt x="1202" y="390"/>
                    </a:lnTo>
                    <a:lnTo>
                      <a:pt x="1214" y="473"/>
                    </a:lnTo>
                    <a:lnTo>
                      <a:pt x="1249" y="521"/>
                    </a:lnTo>
                    <a:lnTo>
                      <a:pt x="1226" y="532"/>
                    </a:lnTo>
                    <a:lnTo>
                      <a:pt x="1177" y="473"/>
                    </a:lnTo>
                    <a:lnTo>
                      <a:pt x="1143" y="461"/>
                    </a:lnTo>
                    <a:lnTo>
                      <a:pt x="1131" y="473"/>
                    </a:lnTo>
                    <a:lnTo>
                      <a:pt x="1095" y="438"/>
                    </a:lnTo>
                    <a:lnTo>
                      <a:pt x="1072" y="415"/>
                    </a:lnTo>
                    <a:lnTo>
                      <a:pt x="1072" y="427"/>
                    </a:lnTo>
                    <a:lnTo>
                      <a:pt x="1083" y="473"/>
                    </a:lnTo>
                    <a:lnTo>
                      <a:pt x="1047" y="544"/>
                    </a:lnTo>
                    <a:lnTo>
                      <a:pt x="1072" y="604"/>
                    </a:lnTo>
                    <a:lnTo>
                      <a:pt x="1058" y="663"/>
                    </a:lnTo>
                    <a:lnTo>
                      <a:pt x="1058" y="711"/>
                    </a:lnTo>
                    <a:lnTo>
                      <a:pt x="1072" y="723"/>
                    </a:lnTo>
                    <a:lnTo>
                      <a:pt x="1083" y="794"/>
                    </a:lnTo>
                    <a:lnTo>
                      <a:pt x="998" y="865"/>
                    </a:lnTo>
                    <a:lnTo>
                      <a:pt x="987" y="853"/>
                    </a:lnTo>
                    <a:lnTo>
                      <a:pt x="1047" y="782"/>
                    </a:lnTo>
                    <a:lnTo>
                      <a:pt x="1058" y="734"/>
                    </a:lnTo>
                    <a:lnTo>
                      <a:pt x="1023" y="711"/>
                    </a:lnTo>
                    <a:lnTo>
                      <a:pt x="1023" y="557"/>
                    </a:lnTo>
                    <a:lnTo>
                      <a:pt x="1012" y="532"/>
                    </a:lnTo>
                    <a:lnTo>
                      <a:pt x="1023" y="438"/>
                    </a:lnTo>
                    <a:lnTo>
                      <a:pt x="998" y="427"/>
                    </a:lnTo>
                    <a:lnTo>
                      <a:pt x="1012" y="415"/>
                    </a:lnTo>
                    <a:lnTo>
                      <a:pt x="998" y="390"/>
                    </a:lnTo>
                    <a:lnTo>
                      <a:pt x="975" y="402"/>
                    </a:lnTo>
                    <a:lnTo>
                      <a:pt x="904" y="592"/>
                    </a:lnTo>
                    <a:lnTo>
                      <a:pt x="904" y="663"/>
                    </a:lnTo>
                    <a:lnTo>
                      <a:pt x="941" y="723"/>
                    </a:lnTo>
                    <a:lnTo>
                      <a:pt x="941" y="746"/>
                    </a:lnTo>
                    <a:lnTo>
                      <a:pt x="904" y="723"/>
                    </a:lnTo>
                    <a:lnTo>
                      <a:pt x="725" y="604"/>
                    </a:lnTo>
                    <a:lnTo>
                      <a:pt x="714" y="629"/>
                    </a:lnTo>
                    <a:lnTo>
                      <a:pt x="773" y="711"/>
                    </a:lnTo>
                    <a:lnTo>
                      <a:pt x="737" y="723"/>
                    </a:lnTo>
                    <a:lnTo>
                      <a:pt x="725" y="711"/>
                    </a:lnTo>
                    <a:lnTo>
                      <a:pt x="642" y="734"/>
                    </a:lnTo>
                    <a:lnTo>
                      <a:pt x="631" y="757"/>
                    </a:lnTo>
                    <a:lnTo>
                      <a:pt x="617" y="734"/>
                    </a:lnTo>
                    <a:lnTo>
                      <a:pt x="617" y="711"/>
                    </a:lnTo>
                    <a:lnTo>
                      <a:pt x="475" y="794"/>
                    </a:lnTo>
                    <a:lnTo>
                      <a:pt x="475" y="817"/>
                    </a:lnTo>
                    <a:lnTo>
                      <a:pt x="440" y="842"/>
                    </a:lnTo>
                    <a:lnTo>
                      <a:pt x="404" y="805"/>
                    </a:lnTo>
                    <a:lnTo>
                      <a:pt x="440" y="782"/>
                    </a:lnTo>
                    <a:lnTo>
                      <a:pt x="427" y="734"/>
                    </a:lnTo>
                    <a:lnTo>
                      <a:pt x="367" y="723"/>
                    </a:lnTo>
                    <a:lnTo>
                      <a:pt x="381" y="746"/>
                    </a:lnTo>
                    <a:lnTo>
                      <a:pt x="381" y="817"/>
                    </a:lnTo>
                    <a:lnTo>
                      <a:pt x="404" y="853"/>
                    </a:lnTo>
                    <a:lnTo>
                      <a:pt x="381" y="876"/>
                    </a:lnTo>
                    <a:lnTo>
                      <a:pt x="344" y="865"/>
                    </a:lnTo>
                    <a:lnTo>
                      <a:pt x="285" y="913"/>
                    </a:lnTo>
                    <a:lnTo>
                      <a:pt x="310" y="973"/>
                    </a:lnTo>
                    <a:lnTo>
                      <a:pt x="225" y="936"/>
                    </a:lnTo>
                    <a:lnTo>
                      <a:pt x="213" y="948"/>
                    </a:lnTo>
                    <a:lnTo>
                      <a:pt x="236" y="996"/>
                    </a:lnTo>
                    <a:lnTo>
                      <a:pt x="213" y="996"/>
                    </a:lnTo>
                    <a:lnTo>
                      <a:pt x="165" y="973"/>
                    </a:lnTo>
                    <a:lnTo>
                      <a:pt x="165" y="876"/>
                    </a:lnTo>
                    <a:lnTo>
                      <a:pt x="131" y="853"/>
                    </a:lnTo>
                    <a:lnTo>
                      <a:pt x="106" y="817"/>
                    </a:lnTo>
                    <a:lnTo>
                      <a:pt x="142" y="842"/>
                    </a:lnTo>
                    <a:lnTo>
                      <a:pt x="261" y="876"/>
                    </a:lnTo>
                    <a:lnTo>
                      <a:pt x="333" y="842"/>
                    </a:lnTo>
                    <a:lnTo>
                      <a:pt x="310" y="794"/>
                    </a:lnTo>
                    <a:lnTo>
                      <a:pt x="225" y="711"/>
                    </a:lnTo>
                    <a:lnTo>
                      <a:pt x="142" y="675"/>
                    </a:lnTo>
                    <a:lnTo>
                      <a:pt x="142" y="663"/>
                    </a:lnTo>
                    <a:lnTo>
                      <a:pt x="106" y="652"/>
                    </a:lnTo>
                    <a:lnTo>
                      <a:pt x="83" y="663"/>
                    </a:lnTo>
                    <a:lnTo>
                      <a:pt x="34" y="711"/>
                    </a:lnTo>
                    <a:lnTo>
                      <a:pt x="34" y="746"/>
                    </a:lnTo>
                    <a:lnTo>
                      <a:pt x="71" y="782"/>
                    </a:lnTo>
                    <a:lnTo>
                      <a:pt x="59" y="817"/>
                    </a:lnTo>
                    <a:lnTo>
                      <a:pt x="71" y="901"/>
                    </a:lnTo>
                    <a:lnTo>
                      <a:pt x="59" y="936"/>
                    </a:lnTo>
                    <a:lnTo>
                      <a:pt x="83" y="984"/>
                    </a:lnTo>
                    <a:lnTo>
                      <a:pt x="71" y="1007"/>
                    </a:lnTo>
                    <a:lnTo>
                      <a:pt x="94" y="1044"/>
                    </a:lnTo>
                    <a:lnTo>
                      <a:pt x="94" y="1055"/>
                    </a:lnTo>
                    <a:lnTo>
                      <a:pt x="59" y="1126"/>
                    </a:lnTo>
                    <a:lnTo>
                      <a:pt x="11" y="1161"/>
                    </a:lnTo>
                    <a:lnTo>
                      <a:pt x="23" y="1161"/>
                    </a:lnTo>
                    <a:lnTo>
                      <a:pt x="59" y="1186"/>
                    </a:lnTo>
                    <a:lnTo>
                      <a:pt x="23" y="1221"/>
                    </a:lnTo>
                    <a:lnTo>
                      <a:pt x="11" y="1232"/>
                    </a:lnTo>
                    <a:lnTo>
                      <a:pt x="0" y="1232"/>
                    </a:lnTo>
                    <a:lnTo>
                      <a:pt x="11" y="1280"/>
                    </a:lnTo>
                    <a:lnTo>
                      <a:pt x="11" y="1292"/>
                    </a:lnTo>
                    <a:lnTo>
                      <a:pt x="11" y="1317"/>
                    </a:lnTo>
                    <a:lnTo>
                      <a:pt x="23" y="1351"/>
                    </a:lnTo>
                    <a:lnTo>
                      <a:pt x="71" y="1363"/>
                    </a:lnTo>
                    <a:lnTo>
                      <a:pt x="83" y="1374"/>
                    </a:lnTo>
                    <a:lnTo>
                      <a:pt x="83" y="1411"/>
                    </a:lnTo>
                    <a:lnTo>
                      <a:pt x="106" y="1446"/>
                    </a:lnTo>
                    <a:lnTo>
                      <a:pt x="131" y="1446"/>
                    </a:lnTo>
                    <a:lnTo>
                      <a:pt x="106" y="1482"/>
                    </a:lnTo>
                    <a:lnTo>
                      <a:pt x="94" y="1471"/>
                    </a:lnTo>
                    <a:lnTo>
                      <a:pt x="94" y="1482"/>
                    </a:lnTo>
                    <a:lnTo>
                      <a:pt x="106" y="1505"/>
                    </a:lnTo>
                    <a:lnTo>
                      <a:pt x="154" y="1505"/>
                    </a:lnTo>
                    <a:lnTo>
                      <a:pt x="165" y="1517"/>
                    </a:lnTo>
                    <a:lnTo>
                      <a:pt x="154" y="1517"/>
                    </a:lnTo>
                    <a:lnTo>
                      <a:pt x="165" y="1542"/>
                    </a:lnTo>
                    <a:lnTo>
                      <a:pt x="190" y="1542"/>
                    </a:lnTo>
                    <a:lnTo>
                      <a:pt x="202" y="1565"/>
                    </a:lnTo>
                    <a:lnTo>
                      <a:pt x="213" y="1576"/>
                    </a:lnTo>
                    <a:lnTo>
                      <a:pt x="225" y="1565"/>
                    </a:lnTo>
                    <a:lnTo>
                      <a:pt x="296" y="1613"/>
                    </a:lnTo>
                    <a:lnTo>
                      <a:pt x="285" y="1672"/>
                    </a:lnTo>
                    <a:lnTo>
                      <a:pt x="273" y="1647"/>
                    </a:lnTo>
                    <a:lnTo>
                      <a:pt x="261" y="1672"/>
                    </a:lnTo>
                    <a:lnTo>
                      <a:pt x="261" y="1695"/>
                    </a:lnTo>
                    <a:lnTo>
                      <a:pt x="273" y="1684"/>
                    </a:lnTo>
                    <a:lnTo>
                      <a:pt x="285" y="1695"/>
                    </a:lnTo>
                    <a:lnTo>
                      <a:pt x="236" y="1707"/>
                    </a:lnTo>
                    <a:lnTo>
                      <a:pt x="261" y="1718"/>
                    </a:lnTo>
                    <a:lnTo>
                      <a:pt x="225" y="1755"/>
                    </a:lnTo>
                    <a:lnTo>
                      <a:pt x="213" y="1755"/>
                    </a:lnTo>
                    <a:lnTo>
                      <a:pt x="225" y="1755"/>
                    </a:lnTo>
                    <a:lnTo>
                      <a:pt x="285" y="1815"/>
                    </a:lnTo>
                    <a:lnTo>
                      <a:pt x="356" y="1815"/>
                    </a:lnTo>
                    <a:lnTo>
                      <a:pt x="381" y="1826"/>
                    </a:lnTo>
                    <a:lnTo>
                      <a:pt x="415" y="1826"/>
                    </a:lnTo>
                    <a:lnTo>
                      <a:pt x="440" y="1861"/>
                    </a:lnTo>
                    <a:lnTo>
                      <a:pt x="452" y="1874"/>
                    </a:lnTo>
                    <a:lnTo>
                      <a:pt x="475" y="1874"/>
                    </a:lnTo>
                    <a:lnTo>
                      <a:pt x="487" y="1861"/>
                    </a:lnTo>
                    <a:lnTo>
                      <a:pt x="452" y="1826"/>
                    </a:lnTo>
                    <a:lnTo>
                      <a:pt x="452" y="1803"/>
                    </a:lnTo>
                    <a:lnTo>
                      <a:pt x="440" y="1767"/>
                    </a:lnTo>
                    <a:lnTo>
                      <a:pt x="475" y="1718"/>
                    </a:lnTo>
                    <a:lnTo>
                      <a:pt x="487" y="1743"/>
                    </a:lnTo>
                    <a:lnTo>
                      <a:pt x="500" y="1718"/>
                    </a:lnTo>
                    <a:lnTo>
                      <a:pt x="500" y="1707"/>
                    </a:lnTo>
                    <a:lnTo>
                      <a:pt x="487" y="1707"/>
                    </a:lnTo>
                    <a:lnTo>
                      <a:pt x="500" y="1695"/>
                    </a:lnTo>
                    <a:lnTo>
                      <a:pt x="487" y="1672"/>
                    </a:lnTo>
                    <a:lnTo>
                      <a:pt x="452" y="1672"/>
                    </a:lnTo>
                    <a:lnTo>
                      <a:pt x="440" y="1636"/>
                    </a:lnTo>
                    <a:lnTo>
                      <a:pt x="452" y="1565"/>
                    </a:lnTo>
                    <a:lnTo>
                      <a:pt x="487" y="1601"/>
                    </a:lnTo>
                    <a:lnTo>
                      <a:pt x="500" y="1601"/>
                    </a:lnTo>
                    <a:lnTo>
                      <a:pt x="487" y="1565"/>
                    </a:lnTo>
                    <a:lnTo>
                      <a:pt x="523" y="1517"/>
                    </a:lnTo>
                    <a:lnTo>
                      <a:pt x="558" y="1542"/>
                    </a:lnTo>
                    <a:lnTo>
                      <a:pt x="571" y="1517"/>
                    </a:lnTo>
                    <a:lnTo>
                      <a:pt x="594" y="1542"/>
                    </a:lnTo>
                    <a:lnTo>
                      <a:pt x="642" y="1565"/>
                    </a:lnTo>
                    <a:lnTo>
                      <a:pt x="666" y="1553"/>
                    </a:lnTo>
                    <a:lnTo>
                      <a:pt x="702" y="1553"/>
                    </a:lnTo>
                    <a:lnTo>
                      <a:pt x="714" y="1565"/>
                    </a:lnTo>
                    <a:lnTo>
                      <a:pt x="773" y="1565"/>
                    </a:lnTo>
                    <a:lnTo>
                      <a:pt x="785" y="1542"/>
                    </a:lnTo>
                    <a:lnTo>
                      <a:pt x="737" y="1517"/>
                    </a:lnTo>
                    <a:lnTo>
                      <a:pt x="773" y="1505"/>
                    </a:lnTo>
                    <a:lnTo>
                      <a:pt x="762" y="1494"/>
                    </a:lnTo>
                    <a:lnTo>
                      <a:pt x="773" y="1482"/>
                    </a:lnTo>
                    <a:lnTo>
                      <a:pt x="773" y="1434"/>
                    </a:lnTo>
                    <a:lnTo>
                      <a:pt x="796" y="1446"/>
                    </a:lnTo>
                    <a:lnTo>
                      <a:pt x="927" y="1411"/>
                    </a:lnTo>
                    <a:lnTo>
                      <a:pt x="927" y="1388"/>
                    </a:lnTo>
                    <a:lnTo>
                      <a:pt x="941" y="1388"/>
                    </a:lnTo>
                    <a:lnTo>
                      <a:pt x="987" y="1388"/>
                    </a:lnTo>
                    <a:lnTo>
                      <a:pt x="998" y="1422"/>
                    </a:lnTo>
                    <a:lnTo>
                      <a:pt x="998" y="1434"/>
                    </a:lnTo>
                    <a:lnTo>
                      <a:pt x="1012" y="1434"/>
                    </a:lnTo>
                    <a:lnTo>
                      <a:pt x="1047" y="1446"/>
                    </a:lnTo>
                    <a:lnTo>
                      <a:pt x="1047" y="1471"/>
                    </a:lnTo>
                    <a:lnTo>
                      <a:pt x="1072" y="1471"/>
                    </a:lnTo>
                    <a:lnTo>
                      <a:pt x="1095" y="1434"/>
                    </a:lnTo>
                    <a:lnTo>
                      <a:pt x="1131" y="1422"/>
                    </a:lnTo>
                    <a:lnTo>
                      <a:pt x="1143" y="1471"/>
                    </a:lnTo>
                    <a:lnTo>
                      <a:pt x="1202" y="1565"/>
                    </a:lnTo>
                    <a:lnTo>
                      <a:pt x="1214" y="1542"/>
                    </a:lnTo>
                    <a:lnTo>
                      <a:pt x="1226" y="1565"/>
                    </a:lnTo>
                    <a:lnTo>
                      <a:pt x="1274" y="1553"/>
                    </a:lnTo>
                    <a:lnTo>
                      <a:pt x="1308" y="1601"/>
                    </a:lnTo>
                    <a:lnTo>
                      <a:pt x="1345" y="1613"/>
                    </a:lnTo>
                    <a:lnTo>
                      <a:pt x="1345" y="1601"/>
                    </a:lnTo>
                    <a:lnTo>
                      <a:pt x="1368" y="1624"/>
                    </a:lnTo>
                    <a:lnTo>
                      <a:pt x="1381" y="1613"/>
                    </a:lnTo>
                    <a:lnTo>
                      <a:pt x="1453" y="1565"/>
                    </a:lnTo>
                    <a:lnTo>
                      <a:pt x="1512" y="1576"/>
                    </a:lnTo>
                    <a:lnTo>
                      <a:pt x="1535" y="1601"/>
                    </a:lnTo>
                    <a:lnTo>
                      <a:pt x="1595" y="1601"/>
                    </a:lnTo>
                    <a:lnTo>
                      <a:pt x="1595" y="1542"/>
                    </a:lnTo>
                    <a:lnTo>
                      <a:pt x="1632" y="1517"/>
                    </a:lnTo>
                    <a:lnTo>
                      <a:pt x="1689" y="1542"/>
                    </a:lnTo>
                    <a:lnTo>
                      <a:pt x="1714" y="1576"/>
                    </a:lnTo>
                    <a:lnTo>
                      <a:pt x="1726" y="1576"/>
                    </a:lnTo>
                    <a:lnTo>
                      <a:pt x="1762" y="1565"/>
                    </a:lnTo>
                    <a:lnTo>
                      <a:pt x="1845" y="1613"/>
                    </a:lnTo>
                    <a:lnTo>
                      <a:pt x="1880" y="1624"/>
                    </a:lnTo>
                    <a:lnTo>
                      <a:pt x="1939" y="1613"/>
                    </a:lnTo>
                    <a:lnTo>
                      <a:pt x="1976" y="1576"/>
                    </a:lnTo>
                    <a:lnTo>
                      <a:pt x="2013" y="1601"/>
                    </a:lnTo>
                    <a:lnTo>
                      <a:pt x="2047" y="1613"/>
                    </a:lnTo>
                    <a:lnTo>
                      <a:pt x="2084" y="1601"/>
                    </a:lnTo>
                    <a:lnTo>
                      <a:pt x="2095" y="1542"/>
                    </a:lnTo>
                    <a:lnTo>
                      <a:pt x="2118" y="1517"/>
                    </a:lnTo>
                    <a:lnTo>
                      <a:pt x="2118" y="1505"/>
                    </a:lnTo>
                    <a:lnTo>
                      <a:pt x="2095" y="1505"/>
                    </a:lnTo>
                    <a:lnTo>
                      <a:pt x="2118" y="1482"/>
                    </a:lnTo>
                    <a:lnTo>
                      <a:pt x="2166" y="1471"/>
                    </a:lnTo>
                    <a:lnTo>
                      <a:pt x="2215" y="1482"/>
                    </a:lnTo>
                    <a:lnTo>
                      <a:pt x="2238" y="1505"/>
                    </a:lnTo>
                    <a:lnTo>
                      <a:pt x="2274" y="1613"/>
                    </a:lnTo>
                    <a:lnTo>
                      <a:pt x="2297" y="1613"/>
                    </a:lnTo>
                    <a:lnTo>
                      <a:pt x="2345" y="1636"/>
                    </a:lnTo>
                    <a:lnTo>
                      <a:pt x="2345" y="1672"/>
                    </a:lnTo>
                    <a:lnTo>
                      <a:pt x="2369" y="1672"/>
                    </a:lnTo>
                    <a:lnTo>
                      <a:pt x="2428" y="1647"/>
                    </a:lnTo>
                    <a:lnTo>
                      <a:pt x="2428" y="1684"/>
                    </a:lnTo>
                    <a:lnTo>
                      <a:pt x="2380" y="1767"/>
                    </a:lnTo>
                    <a:lnTo>
                      <a:pt x="2369" y="1755"/>
                    </a:lnTo>
                    <a:lnTo>
                      <a:pt x="2345" y="1767"/>
                    </a:lnTo>
                    <a:lnTo>
                      <a:pt x="2345" y="1838"/>
                    </a:lnTo>
                    <a:lnTo>
                      <a:pt x="2357" y="1815"/>
                    </a:lnTo>
                    <a:lnTo>
                      <a:pt x="2369" y="1815"/>
                    </a:lnTo>
                    <a:lnTo>
                      <a:pt x="2369" y="1826"/>
                    </a:lnTo>
                    <a:lnTo>
                      <a:pt x="2380" y="1838"/>
                    </a:lnTo>
                    <a:lnTo>
                      <a:pt x="2428" y="1815"/>
                    </a:lnTo>
                    <a:lnTo>
                      <a:pt x="2559" y="1647"/>
                    </a:lnTo>
                    <a:lnTo>
                      <a:pt x="2559" y="1553"/>
                    </a:lnTo>
                    <a:lnTo>
                      <a:pt x="2571" y="1517"/>
                    </a:lnTo>
                    <a:lnTo>
                      <a:pt x="2571" y="1482"/>
                    </a:lnTo>
                    <a:lnTo>
                      <a:pt x="2536" y="1434"/>
                    </a:lnTo>
                    <a:lnTo>
                      <a:pt x="2524" y="1434"/>
                    </a:lnTo>
                    <a:lnTo>
                      <a:pt x="2513" y="1471"/>
                    </a:lnTo>
                    <a:lnTo>
                      <a:pt x="2488" y="1471"/>
                    </a:lnTo>
                    <a:lnTo>
                      <a:pt x="2499" y="1434"/>
                    </a:lnTo>
                    <a:lnTo>
                      <a:pt x="2488" y="1434"/>
                    </a:lnTo>
                    <a:lnTo>
                      <a:pt x="2465" y="1422"/>
                    </a:lnTo>
                    <a:lnTo>
                      <a:pt x="2440" y="1422"/>
                    </a:lnTo>
                    <a:lnTo>
                      <a:pt x="2440" y="1411"/>
                    </a:lnTo>
                    <a:lnTo>
                      <a:pt x="2607" y="1232"/>
                    </a:lnTo>
                    <a:lnTo>
                      <a:pt x="2667" y="1221"/>
                    </a:lnTo>
                    <a:lnTo>
                      <a:pt x="2678" y="1232"/>
                    </a:lnTo>
                    <a:lnTo>
                      <a:pt x="2703" y="1221"/>
                    </a:lnTo>
                    <a:lnTo>
                      <a:pt x="2738" y="1232"/>
                    </a:lnTo>
                    <a:lnTo>
                      <a:pt x="2749" y="1198"/>
                    </a:lnTo>
                    <a:lnTo>
                      <a:pt x="2798" y="1221"/>
                    </a:lnTo>
                    <a:lnTo>
                      <a:pt x="2809" y="1221"/>
                    </a:lnTo>
                    <a:lnTo>
                      <a:pt x="2798" y="1232"/>
                    </a:lnTo>
                    <a:lnTo>
                      <a:pt x="2798" y="1244"/>
                    </a:lnTo>
                    <a:lnTo>
                      <a:pt x="2880" y="1232"/>
                    </a:lnTo>
                    <a:lnTo>
                      <a:pt x="2869" y="1221"/>
                    </a:lnTo>
                    <a:lnTo>
                      <a:pt x="2928" y="1115"/>
                    </a:lnTo>
                    <a:lnTo>
                      <a:pt x="3000" y="1101"/>
                    </a:lnTo>
                    <a:lnTo>
                      <a:pt x="3000" y="1126"/>
                    </a:lnTo>
                    <a:lnTo>
                      <a:pt x="3000" y="1161"/>
                    </a:lnTo>
                    <a:lnTo>
                      <a:pt x="3071" y="1115"/>
                    </a:lnTo>
                    <a:lnTo>
                      <a:pt x="3071" y="1067"/>
                    </a:lnTo>
                    <a:lnTo>
                      <a:pt x="3096" y="1067"/>
                    </a:lnTo>
                    <a:lnTo>
                      <a:pt x="3084" y="1090"/>
                    </a:lnTo>
                    <a:lnTo>
                      <a:pt x="3071" y="1161"/>
                    </a:lnTo>
                    <a:lnTo>
                      <a:pt x="3048" y="1173"/>
                    </a:lnTo>
                    <a:lnTo>
                      <a:pt x="2953" y="1280"/>
                    </a:lnTo>
                    <a:lnTo>
                      <a:pt x="2928" y="1292"/>
                    </a:lnTo>
                    <a:lnTo>
                      <a:pt x="2894" y="1388"/>
                    </a:lnTo>
                    <a:lnTo>
                      <a:pt x="2928" y="1565"/>
                    </a:lnTo>
                    <a:lnTo>
                      <a:pt x="2953" y="1542"/>
                    </a:lnTo>
                    <a:lnTo>
                      <a:pt x="3000" y="1482"/>
                    </a:lnTo>
                    <a:lnTo>
                      <a:pt x="3000" y="1434"/>
                    </a:lnTo>
                    <a:lnTo>
                      <a:pt x="3011" y="1434"/>
                    </a:lnTo>
                    <a:lnTo>
                      <a:pt x="3048" y="1422"/>
                    </a:lnTo>
                    <a:lnTo>
                      <a:pt x="3048" y="1374"/>
                    </a:lnTo>
                    <a:lnTo>
                      <a:pt x="3059" y="1363"/>
                    </a:lnTo>
                    <a:lnTo>
                      <a:pt x="3071" y="1363"/>
                    </a:lnTo>
                    <a:lnTo>
                      <a:pt x="3071" y="1328"/>
                    </a:lnTo>
                    <a:lnTo>
                      <a:pt x="3071" y="1303"/>
                    </a:lnTo>
                    <a:lnTo>
                      <a:pt x="3048" y="1280"/>
                    </a:lnTo>
                    <a:lnTo>
                      <a:pt x="3071" y="1232"/>
                    </a:lnTo>
                    <a:lnTo>
                      <a:pt x="3071" y="1198"/>
                    </a:lnTo>
                    <a:lnTo>
                      <a:pt x="3096" y="1198"/>
                    </a:lnTo>
                    <a:lnTo>
                      <a:pt x="3144" y="1173"/>
                    </a:lnTo>
                    <a:lnTo>
                      <a:pt x="3144" y="1198"/>
                    </a:lnTo>
                    <a:lnTo>
                      <a:pt x="3156" y="1186"/>
                    </a:lnTo>
                    <a:lnTo>
                      <a:pt x="3202" y="1173"/>
                    </a:lnTo>
                    <a:lnTo>
                      <a:pt x="3227" y="1198"/>
                    </a:lnTo>
                    <a:lnTo>
                      <a:pt x="3238" y="1173"/>
                    </a:lnTo>
                    <a:lnTo>
                      <a:pt x="3381" y="1067"/>
                    </a:lnTo>
                    <a:lnTo>
                      <a:pt x="3429" y="1090"/>
                    </a:lnTo>
                    <a:lnTo>
                      <a:pt x="3440" y="1067"/>
                    </a:lnTo>
                    <a:lnTo>
                      <a:pt x="3417" y="984"/>
                    </a:lnTo>
                    <a:lnTo>
                      <a:pt x="3394" y="984"/>
                    </a:lnTo>
                    <a:lnTo>
                      <a:pt x="3394" y="948"/>
                    </a:lnTo>
                    <a:lnTo>
                      <a:pt x="3417" y="948"/>
                    </a:lnTo>
                    <a:lnTo>
                      <a:pt x="3440" y="936"/>
                    </a:lnTo>
                    <a:lnTo>
                      <a:pt x="3465" y="913"/>
                    </a:lnTo>
                    <a:lnTo>
                      <a:pt x="3452" y="876"/>
                    </a:lnTo>
                    <a:lnTo>
                      <a:pt x="3465" y="865"/>
                    </a:lnTo>
                    <a:lnTo>
                      <a:pt x="3488" y="913"/>
                    </a:lnTo>
                    <a:lnTo>
                      <a:pt x="3511" y="913"/>
                    </a:lnTo>
                    <a:lnTo>
                      <a:pt x="3537" y="936"/>
                    </a:lnTo>
                    <a:lnTo>
                      <a:pt x="3608" y="984"/>
                    </a:lnTo>
                    <a:lnTo>
                      <a:pt x="3631" y="936"/>
                    </a:lnTo>
                    <a:lnTo>
                      <a:pt x="3631" y="913"/>
                    </a:lnTo>
                    <a:lnTo>
                      <a:pt x="3656" y="913"/>
                    </a:lnTo>
                    <a:lnTo>
                      <a:pt x="3679" y="876"/>
                    </a:lnTo>
                    <a:lnTo>
                      <a:pt x="3642" y="842"/>
                    </a:lnTo>
                    <a:lnTo>
                      <a:pt x="3571" y="817"/>
                    </a:lnTo>
                    <a:lnTo>
                      <a:pt x="3440" y="711"/>
                    </a:lnTo>
                    <a:lnTo>
                      <a:pt x="3358" y="652"/>
                    </a:lnTo>
                    <a:lnTo>
                      <a:pt x="3238" y="629"/>
                    </a:lnTo>
                    <a:lnTo>
                      <a:pt x="3238" y="711"/>
                    </a:lnTo>
                    <a:lnTo>
                      <a:pt x="3215" y="723"/>
                    </a:lnTo>
                    <a:lnTo>
                      <a:pt x="3190" y="686"/>
                    </a:lnTo>
                    <a:lnTo>
                      <a:pt x="3190" y="663"/>
                    </a:lnTo>
                    <a:lnTo>
                      <a:pt x="3202" y="663"/>
                    </a:lnTo>
                    <a:lnTo>
                      <a:pt x="3215" y="652"/>
                    </a:lnTo>
                    <a:lnTo>
                      <a:pt x="3190" y="652"/>
                    </a:lnTo>
                    <a:lnTo>
                      <a:pt x="3156" y="675"/>
                    </a:lnTo>
                    <a:lnTo>
                      <a:pt x="3084" y="663"/>
                    </a:lnTo>
                    <a:lnTo>
                      <a:pt x="3011" y="663"/>
                    </a:lnTo>
                    <a:lnTo>
                      <a:pt x="2988" y="652"/>
                    </a:lnTo>
                    <a:lnTo>
                      <a:pt x="3000" y="615"/>
                    </a:lnTo>
                    <a:lnTo>
                      <a:pt x="2977" y="580"/>
                    </a:lnTo>
                    <a:lnTo>
                      <a:pt x="2917" y="557"/>
                    </a:lnTo>
                    <a:lnTo>
                      <a:pt x="2821" y="592"/>
                    </a:lnTo>
                    <a:lnTo>
                      <a:pt x="2809" y="544"/>
                    </a:lnTo>
                    <a:lnTo>
                      <a:pt x="2786" y="544"/>
                    </a:lnTo>
                    <a:lnTo>
                      <a:pt x="2775" y="532"/>
                    </a:lnTo>
                    <a:lnTo>
                      <a:pt x="2775" y="486"/>
                    </a:lnTo>
                    <a:lnTo>
                      <a:pt x="2667" y="461"/>
                    </a:lnTo>
                    <a:lnTo>
                      <a:pt x="2559" y="427"/>
                    </a:lnTo>
                    <a:lnTo>
                      <a:pt x="2524" y="486"/>
                    </a:lnTo>
                    <a:lnTo>
                      <a:pt x="2559" y="532"/>
                    </a:lnTo>
                    <a:lnTo>
                      <a:pt x="2453" y="532"/>
                    </a:lnTo>
                    <a:lnTo>
                      <a:pt x="2428" y="544"/>
                    </a:lnTo>
                    <a:lnTo>
                      <a:pt x="2380" y="509"/>
                    </a:lnTo>
                    <a:lnTo>
                      <a:pt x="2357" y="592"/>
                    </a:lnTo>
                    <a:lnTo>
                      <a:pt x="2320" y="580"/>
                    </a:lnTo>
                    <a:lnTo>
                      <a:pt x="2297" y="521"/>
                    </a:lnTo>
                    <a:lnTo>
                      <a:pt x="2309" y="438"/>
                    </a:lnTo>
                    <a:lnTo>
                      <a:pt x="2286" y="402"/>
                    </a:lnTo>
                    <a:lnTo>
                      <a:pt x="2203" y="367"/>
                    </a:lnTo>
                    <a:lnTo>
                      <a:pt x="2166" y="367"/>
                    </a:lnTo>
                    <a:lnTo>
                      <a:pt x="2155" y="402"/>
                    </a:lnTo>
                    <a:lnTo>
                      <a:pt x="2166" y="427"/>
                    </a:lnTo>
                    <a:lnTo>
                      <a:pt x="2059" y="415"/>
                    </a:lnTo>
                    <a:lnTo>
                      <a:pt x="2072" y="367"/>
                    </a:lnTo>
                    <a:lnTo>
                      <a:pt x="1999" y="356"/>
                    </a:lnTo>
                    <a:lnTo>
                      <a:pt x="1953" y="390"/>
                    </a:lnTo>
                    <a:lnTo>
                      <a:pt x="1868" y="342"/>
                    </a:lnTo>
                    <a:close/>
                  </a:path>
                </a:pathLst>
              </a:custGeom>
              <a:grpFill/>
              <a:ln w="1270">
                <a:solidFill>
                  <a:srgbClr val="CFCFCF"/>
                </a:solidFill>
                <a:round/>
                <a:headEnd/>
                <a:tailEnd/>
              </a:ln>
            </p:spPr>
            <p:txBody>
              <a:bodyPr/>
              <a:lstStyle/>
              <a:p>
                <a:endParaRPr lang="en-US" dirty="0">
                  <a:solidFill>
                    <a:prstClr val="black"/>
                  </a:solidFill>
                  <a:latin typeface="Arial"/>
                </a:endParaRPr>
              </a:p>
            </p:txBody>
          </p:sp>
          <p:sp>
            <p:nvSpPr>
              <p:cNvPr id="2022" name="Freeform 110"/>
              <p:cNvSpPr>
                <a:spLocks noChangeAspect="1"/>
              </p:cNvSpPr>
              <p:nvPr/>
            </p:nvSpPr>
            <p:spPr bwMode="auto">
              <a:xfrm>
                <a:off x="3060" y="985"/>
                <a:ext cx="1840" cy="937"/>
              </a:xfrm>
              <a:custGeom>
                <a:avLst/>
                <a:gdLst>
                  <a:gd name="T0" fmla="*/ 453 w 3679"/>
                  <a:gd name="T1" fmla="*/ 92 h 1874"/>
                  <a:gd name="T2" fmla="*/ 447 w 3679"/>
                  <a:gd name="T3" fmla="*/ 33 h 1874"/>
                  <a:gd name="T4" fmla="*/ 417 w 3679"/>
                  <a:gd name="T5" fmla="*/ 33 h 1874"/>
                  <a:gd name="T6" fmla="*/ 301 w 3679"/>
                  <a:gd name="T7" fmla="*/ 98 h 1874"/>
                  <a:gd name="T8" fmla="*/ 283 w 3679"/>
                  <a:gd name="T9" fmla="*/ 118 h 1874"/>
                  <a:gd name="T10" fmla="*/ 268 w 3679"/>
                  <a:gd name="T11" fmla="*/ 151 h 1874"/>
                  <a:gd name="T12" fmla="*/ 247 w 3679"/>
                  <a:gd name="T13" fmla="*/ 214 h 1874"/>
                  <a:gd name="T14" fmla="*/ 256 w 3679"/>
                  <a:gd name="T15" fmla="*/ 110 h 1874"/>
                  <a:gd name="T16" fmla="*/ 226 w 3679"/>
                  <a:gd name="T17" fmla="*/ 166 h 1874"/>
                  <a:gd name="T18" fmla="*/ 194 w 3679"/>
                  <a:gd name="T19" fmla="*/ 178 h 1874"/>
                  <a:gd name="T20" fmla="*/ 155 w 3679"/>
                  <a:gd name="T21" fmla="*/ 178 h 1874"/>
                  <a:gd name="T22" fmla="*/ 107 w 3679"/>
                  <a:gd name="T23" fmla="*/ 184 h 1874"/>
                  <a:gd name="T24" fmla="*/ 86 w 3679"/>
                  <a:gd name="T25" fmla="*/ 217 h 1874"/>
                  <a:gd name="T26" fmla="*/ 54 w 3679"/>
                  <a:gd name="T27" fmla="*/ 249 h 1874"/>
                  <a:gd name="T28" fmla="*/ 66 w 3679"/>
                  <a:gd name="T29" fmla="*/ 219 h 1874"/>
                  <a:gd name="T30" fmla="*/ 27 w 3679"/>
                  <a:gd name="T31" fmla="*/ 163 h 1874"/>
                  <a:gd name="T32" fmla="*/ 18 w 3679"/>
                  <a:gd name="T33" fmla="*/ 226 h 1874"/>
                  <a:gd name="T34" fmla="*/ 15 w 3679"/>
                  <a:gd name="T35" fmla="*/ 282 h 1874"/>
                  <a:gd name="T36" fmla="*/ 0 w 3679"/>
                  <a:gd name="T37" fmla="*/ 308 h 1874"/>
                  <a:gd name="T38" fmla="*/ 21 w 3679"/>
                  <a:gd name="T39" fmla="*/ 344 h 1874"/>
                  <a:gd name="T40" fmla="*/ 24 w 3679"/>
                  <a:gd name="T41" fmla="*/ 371 h 1874"/>
                  <a:gd name="T42" fmla="*/ 48 w 3679"/>
                  <a:gd name="T43" fmla="*/ 386 h 1874"/>
                  <a:gd name="T44" fmla="*/ 69 w 3679"/>
                  <a:gd name="T45" fmla="*/ 412 h 1874"/>
                  <a:gd name="T46" fmla="*/ 66 w 3679"/>
                  <a:gd name="T47" fmla="*/ 430 h 1874"/>
                  <a:gd name="T48" fmla="*/ 96 w 3679"/>
                  <a:gd name="T49" fmla="*/ 457 h 1874"/>
                  <a:gd name="T50" fmla="*/ 113 w 3679"/>
                  <a:gd name="T51" fmla="*/ 457 h 1874"/>
                  <a:gd name="T52" fmla="*/ 125 w 3679"/>
                  <a:gd name="T53" fmla="*/ 427 h 1874"/>
                  <a:gd name="T54" fmla="*/ 113 w 3679"/>
                  <a:gd name="T55" fmla="*/ 392 h 1874"/>
                  <a:gd name="T56" fmla="*/ 143 w 3679"/>
                  <a:gd name="T57" fmla="*/ 380 h 1874"/>
                  <a:gd name="T58" fmla="*/ 194 w 3679"/>
                  <a:gd name="T59" fmla="*/ 392 h 1874"/>
                  <a:gd name="T60" fmla="*/ 194 w 3679"/>
                  <a:gd name="T61" fmla="*/ 359 h 1874"/>
                  <a:gd name="T62" fmla="*/ 250 w 3679"/>
                  <a:gd name="T63" fmla="*/ 356 h 1874"/>
                  <a:gd name="T64" fmla="*/ 274 w 3679"/>
                  <a:gd name="T65" fmla="*/ 359 h 1874"/>
                  <a:gd name="T66" fmla="*/ 319 w 3679"/>
                  <a:gd name="T67" fmla="*/ 389 h 1874"/>
                  <a:gd name="T68" fmla="*/ 364 w 3679"/>
                  <a:gd name="T69" fmla="*/ 392 h 1874"/>
                  <a:gd name="T70" fmla="*/ 423 w 3679"/>
                  <a:gd name="T71" fmla="*/ 386 h 1874"/>
                  <a:gd name="T72" fmla="*/ 485 w 3679"/>
                  <a:gd name="T73" fmla="*/ 404 h 1874"/>
                  <a:gd name="T74" fmla="*/ 530 w 3679"/>
                  <a:gd name="T75" fmla="*/ 380 h 1874"/>
                  <a:gd name="T76" fmla="*/ 560 w 3679"/>
                  <a:gd name="T77" fmla="*/ 377 h 1874"/>
                  <a:gd name="T78" fmla="*/ 607 w 3679"/>
                  <a:gd name="T79" fmla="*/ 412 h 1874"/>
                  <a:gd name="T80" fmla="*/ 590 w 3679"/>
                  <a:gd name="T81" fmla="*/ 454 h 1874"/>
                  <a:gd name="T82" fmla="*/ 640 w 3679"/>
                  <a:gd name="T83" fmla="*/ 389 h 1874"/>
                  <a:gd name="T84" fmla="*/ 622 w 3679"/>
                  <a:gd name="T85" fmla="*/ 368 h 1874"/>
                  <a:gd name="T86" fmla="*/ 652 w 3679"/>
                  <a:gd name="T87" fmla="*/ 308 h 1874"/>
                  <a:gd name="T88" fmla="*/ 700 w 3679"/>
                  <a:gd name="T89" fmla="*/ 306 h 1874"/>
                  <a:gd name="T90" fmla="*/ 732 w 3679"/>
                  <a:gd name="T91" fmla="*/ 279 h 1874"/>
                  <a:gd name="T92" fmla="*/ 774 w 3679"/>
                  <a:gd name="T93" fmla="*/ 267 h 1874"/>
                  <a:gd name="T94" fmla="*/ 724 w 3679"/>
                  <a:gd name="T95" fmla="*/ 347 h 1874"/>
                  <a:gd name="T96" fmla="*/ 762 w 3679"/>
                  <a:gd name="T97" fmla="*/ 356 h 1874"/>
                  <a:gd name="T98" fmla="*/ 762 w 3679"/>
                  <a:gd name="T99" fmla="*/ 320 h 1874"/>
                  <a:gd name="T100" fmla="*/ 789 w 3679"/>
                  <a:gd name="T101" fmla="*/ 297 h 1874"/>
                  <a:gd name="T102" fmla="*/ 860 w 3679"/>
                  <a:gd name="T103" fmla="*/ 267 h 1874"/>
                  <a:gd name="T104" fmla="*/ 867 w 3679"/>
                  <a:gd name="T105" fmla="*/ 229 h 1874"/>
                  <a:gd name="T106" fmla="*/ 902 w 3679"/>
                  <a:gd name="T107" fmla="*/ 246 h 1874"/>
                  <a:gd name="T108" fmla="*/ 893 w 3679"/>
                  <a:gd name="T109" fmla="*/ 205 h 1874"/>
                  <a:gd name="T110" fmla="*/ 798 w 3679"/>
                  <a:gd name="T111" fmla="*/ 172 h 1874"/>
                  <a:gd name="T112" fmla="*/ 771 w 3679"/>
                  <a:gd name="T113" fmla="*/ 166 h 1874"/>
                  <a:gd name="T114" fmla="*/ 706 w 3679"/>
                  <a:gd name="T115" fmla="*/ 148 h 1874"/>
                  <a:gd name="T116" fmla="*/ 640 w 3679"/>
                  <a:gd name="T117" fmla="*/ 107 h 1874"/>
                  <a:gd name="T118" fmla="*/ 590 w 3679"/>
                  <a:gd name="T119" fmla="*/ 148 h 1874"/>
                  <a:gd name="T120" fmla="*/ 542 w 3679"/>
                  <a:gd name="T121" fmla="*/ 92 h 1874"/>
                  <a:gd name="T122" fmla="*/ 489 w 3679"/>
                  <a:gd name="T123" fmla="*/ 98 h 1874"/>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3679"/>
                  <a:gd name="T187" fmla="*/ 0 h 1874"/>
                  <a:gd name="T188" fmla="*/ 3679 w 3679"/>
                  <a:gd name="T189" fmla="*/ 1874 h 1874"/>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3679" h="1874">
                    <a:moveTo>
                      <a:pt x="1868" y="342"/>
                    </a:moveTo>
                    <a:lnTo>
                      <a:pt x="1857" y="356"/>
                    </a:lnTo>
                    <a:lnTo>
                      <a:pt x="1868" y="390"/>
                    </a:lnTo>
                    <a:lnTo>
                      <a:pt x="1809" y="415"/>
                    </a:lnTo>
                    <a:lnTo>
                      <a:pt x="1797" y="415"/>
                    </a:lnTo>
                    <a:lnTo>
                      <a:pt x="1809" y="367"/>
                    </a:lnTo>
                    <a:lnTo>
                      <a:pt x="1953" y="236"/>
                    </a:lnTo>
                    <a:lnTo>
                      <a:pt x="1953" y="154"/>
                    </a:lnTo>
                    <a:lnTo>
                      <a:pt x="1905" y="94"/>
                    </a:lnTo>
                    <a:lnTo>
                      <a:pt x="1834" y="94"/>
                    </a:lnTo>
                    <a:lnTo>
                      <a:pt x="1834" y="129"/>
                    </a:lnTo>
                    <a:lnTo>
                      <a:pt x="1785" y="129"/>
                    </a:lnTo>
                    <a:lnTo>
                      <a:pt x="1809" y="71"/>
                    </a:lnTo>
                    <a:lnTo>
                      <a:pt x="1737" y="46"/>
                    </a:lnTo>
                    <a:lnTo>
                      <a:pt x="1785" y="23"/>
                    </a:lnTo>
                    <a:lnTo>
                      <a:pt x="1737" y="0"/>
                    </a:lnTo>
                    <a:lnTo>
                      <a:pt x="1666" y="71"/>
                    </a:lnTo>
                    <a:lnTo>
                      <a:pt x="1666" y="129"/>
                    </a:lnTo>
                    <a:lnTo>
                      <a:pt x="1632" y="129"/>
                    </a:lnTo>
                    <a:lnTo>
                      <a:pt x="1499" y="154"/>
                    </a:lnTo>
                    <a:lnTo>
                      <a:pt x="1381" y="225"/>
                    </a:lnTo>
                    <a:lnTo>
                      <a:pt x="1345" y="284"/>
                    </a:lnTo>
                    <a:lnTo>
                      <a:pt x="1356" y="356"/>
                    </a:lnTo>
                    <a:lnTo>
                      <a:pt x="1202" y="390"/>
                    </a:lnTo>
                    <a:lnTo>
                      <a:pt x="1214" y="473"/>
                    </a:lnTo>
                    <a:lnTo>
                      <a:pt x="1249" y="521"/>
                    </a:lnTo>
                    <a:lnTo>
                      <a:pt x="1226" y="532"/>
                    </a:lnTo>
                    <a:lnTo>
                      <a:pt x="1177" y="473"/>
                    </a:lnTo>
                    <a:lnTo>
                      <a:pt x="1143" y="461"/>
                    </a:lnTo>
                    <a:lnTo>
                      <a:pt x="1131" y="473"/>
                    </a:lnTo>
                    <a:lnTo>
                      <a:pt x="1095" y="438"/>
                    </a:lnTo>
                    <a:lnTo>
                      <a:pt x="1072" y="415"/>
                    </a:lnTo>
                    <a:lnTo>
                      <a:pt x="1072" y="427"/>
                    </a:lnTo>
                    <a:lnTo>
                      <a:pt x="1083" y="473"/>
                    </a:lnTo>
                    <a:lnTo>
                      <a:pt x="1047" y="544"/>
                    </a:lnTo>
                    <a:lnTo>
                      <a:pt x="1072" y="604"/>
                    </a:lnTo>
                    <a:lnTo>
                      <a:pt x="1058" y="663"/>
                    </a:lnTo>
                    <a:lnTo>
                      <a:pt x="1058" y="711"/>
                    </a:lnTo>
                    <a:lnTo>
                      <a:pt x="1072" y="723"/>
                    </a:lnTo>
                    <a:lnTo>
                      <a:pt x="1083" y="794"/>
                    </a:lnTo>
                    <a:lnTo>
                      <a:pt x="998" y="865"/>
                    </a:lnTo>
                    <a:lnTo>
                      <a:pt x="987" y="853"/>
                    </a:lnTo>
                    <a:lnTo>
                      <a:pt x="1047" y="782"/>
                    </a:lnTo>
                    <a:lnTo>
                      <a:pt x="1058" y="734"/>
                    </a:lnTo>
                    <a:lnTo>
                      <a:pt x="1023" y="711"/>
                    </a:lnTo>
                    <a:lnTo>
                      <a:pt x="1023" y="557"/>
                    </a:lnTo>
                    <a:lnTo>
                      <a:pt x="1012" y="532"/>
                    </a:lnTo>
                    <a:lnTo>
                      <a:pt x="1023" y="438"/>
                    </a:lnTo>
                    <a:lnTo>
                      <a:pt x="998" y="427"/>
                    </a:lnTo>
                    <a:lnTo>
                      <a:pt x="1012" y="415"/>
                    </a:lnTo>
                    <a:lnTo>
                      <a:pt x="998" y="390"/>
                    </a:lnTo>
                    <a:lnTo>
                      <a:pt x="975" y="402"/>
                    </a:lnTo>
                    <a:lnTo>
                      <a:pt x="904" y="592"/>
                    </a:lnTo>
                    <a:lnTo>
                      <a:pt x="904" y="663"/>
                    </a:lnTo>
                    <a:lnTo>
                      <a:pt x="941" y="723"/>
                    </a:lnTo>
                    <a:lnTo>
                      <a:pt x="941" y="746"/>
                    </a:lnTo>
                    <a:lnTo>
                      <a:pt x="904" y="723"/>
                    </a:lnTo>
                    <a:lnTo>
                      <a:pt x="725" y="604"/>
                    </a:lnTo>
                    <a:lnTo>
                      <a:pt x="714" y="629"/>
                    </a:lnTo>
                    <a:lnTo>
                      <a:pt x="773" y="711"/>
                    </a:lnTo>
                    <a:lnTo>
                      <a:pt x="737" y="723"/>
                    </a:lnTo>
                    <a:lnTo>
                      <a:pt x="725" y="711"/>
                    </a:lnTo>
                    <a:lnTo>
                      <a:pt x="642" y="734"/>
                    </a:lnTo>
                    <a:lnTo>
                      <a:pt x="631" y="757"/>
                    </a:lnTo>
                    <a:lnTo>
                      <a:pt x="617" y="734"/>
                    </a:lnTo>
                    <a:lnTo>
                      <a:pt x="617" y="711"/>
                    </a:lnTo>
                    <a:lnTo>
                      <a:pt x="475" y="794"/>
                    </a:lnTo>
                    <a:lnTo>
                      <a:pt x="475" y="817"/>
                    </a:lnTo>
                    <a:lnTo>
                      <a:pt x="440" y="842"/>
                    </a:lnTo>
                    <a:lnTo>
                      <a:pt x="404" y="805"/>
                    </a:lnTo>
                    <a:lnTo>
                      <a:pt x="440" y="782"/>
                    </a:lnTo>
                    <a:lnTo>
                      <a:pt x="427" y="734"/>
                    </a:lnTo>
                    <a:lnTo>
                      <a:pt x="367" y="723"/>
                    </a:lnTo>
                    <a:lnTo>
                      <a:pt x="381" y="746"/>
                    </a:lnTo>
                    <a:lnTo>
                      <a:pt x="381" y="817"/>
                    </a:lnTo>
                    <a:lnTo>
                      <a:pt x="404" y="853"/>
                    </a:lnTo>
                    <a:lnTo>
                      <a:pt x="381" y="876"/>
                    </a:lnTo>
                    <a:lnTo>
                      <a:pt x="344" y="865"/>
                    </a:lnTo>
                    <a:lnTo>
                      <a:pt x="285" y="913"/>
                    </a:lnTo>
                    <a:lnTo>
                      <a:pt x="310" y="973"/>
                    </a:lnTo>
                    <a:lnTo>
                      <a:pt x="225" y="936"/>
                    </a:lnTo>
                    <a:lnTo>
                      <a:pt x="213" y="948"/>
                    </a:lnTo>
                    <a:lnTo>
                      <a:pt x="236" y="996"/>
                    </a:lnTo>
                    <a:lnTo>
                      <a:pt x="213" y="996"/>
                    </a:lnTo>
                    <a:lnTo>
                      <a:pt x="165" y="973"/>
                    </a:lnTo>
                    <a:lnTo>
                      <a:pt x="165" y="876"/>
                    </a:lnTo>
                    <a:lnTo>
                      <a:pt x="131" y="853"/>
                    </a:lnTo>
                    <a:lnTo>
                      <a:pt x="106" y="817"/>
                    </a:lnTo>
                    <a:lnTo>
                      <a:pt x="142" y="842"/>
                    </a:lnTo>
                    <a:lnTo>
                      <a:pt x="261" y="876"/>
                    </a:lnTo>
                    <a:lnTo>
                      <a:pt x="333" y="842"/>
                    </a:lnTo>
                    <a:lnTo>
                      <a:pt x="310" y="794"/>
                    </a:lnTo>
                    <a:lnTo>
                      <a:pt x="225" y="711"/>
                    </a:lnTo>
                    <a:lnTo>
                      <a:pt x="142" y="675"/>
                    </a:lnTo>
                    <a:lnTo>
                      <a:pt x="142" y="663"/>
                    </a:lnTo>
                    <a:lnTo>
                      <a:pt x="106" y="652"/>
                    </a:lnTo>
                    <a:lnTo>
                      <a:pt x="83" y="663"/>
                    </a:lnTo>
                    <a:lnTo>
                      <a:pt x="34" y="711"/>
                    </a:lnTo>
                    <a:lnTo>
                      <a:pt x="34" y="746"/>
                    </a:lnTo>
                    <a:lnTo>
                      <a:pt x="71" y="782"/>
                    </a:lnTo>
                    <a:lnTo>
                      <a:pt x="59" y="817"/>
                    </a:lnTo>
                    <a:lnTo>
                      <a:pt x="71" y="901"/>
                    </a:lnTo>
                    <a:lnTo>
                      <a:pt x="59" y="936"/>
                    </a:lnTo>
                    <a:lnTo>
                      <a:pt x="83" y="984"/>
                    </a:lnTo>
                    <a:lnTo>
                      <a:pt x="71" y="1007"/>
                    </a:lnTo>
                    <a:lnTo>
                      <a:pt x="94" y="1044"/>
                    </a:lnTo>
                    <a:lnTo>
                      <a:pt x="94" y="1055"/>
                    </a:lnTo>
                    <a:lnTo>
                      <a:pt x="59" y="1126"/>
                    </a:lnTo>
                    <a:lnTo>
                      <a:pt x="11" y="1161"/>
                    </a:lnTo>
                    <a:lnTo>
                      <a:pt x="23" y="1161"/>
                    </a:lnTo>
                    <a:lnTo>
                      <a:pt x="59" y="1186"/>
                    </a:lnTo>
                    <a:lnTo>
                      <a:pt x="23" y="1221"/>
                    </a:lnTo>
                    <a:lnTo>
                      <a:pt x="11" y="1232"/>
                    </a:lnTo>
                    <a:lnTo>
                      <a:pt x="0" y="1232"/>
                    </a:lnTo>
                    <a:lnTo>
                      <a:pt x="11" y="1280"/>
                    </a:lnTo>
                    <a:lnTo>
                      <a:pt x="11" y="1292"/>
                    </a:lnTo>
                    <a:lnTo>
                      <a:pt x="11" y="1317"/>
                    </a:lnTo>
                    <a:lnTo>
                      <a:pt x="23" y="1351"/>
                    </a:lnTo>
                    <a:lnTo>
                      <a:pt x="71" y="1363"/>
                    </a:lnTo>
                    <a:lnTo>
                      <a:pt x="83" y="1374"/>
                    </a:lnTo>
                    <a:lnTo>
                      <a:pt x="83" y="1411"/>
                    </a:lnTo>
                    <a:lnTo>
                      <a:pt x="106" y="1446"/>
                    </a:lnTo>
                    <a:lnTo>
                      <a:pt x="131" y="1446"/>
                    </a:lnTo>
                    <a:lnTo>
                      <a:pt x="106" y="1482"/>
                    </a:lnTo>
                    <a:lnTo>
                      <a:pt x="94" y="1471"/>
                    </a:lnTo>
                    <a:lnTo>
                      <a:pt x="94" y="1482"/>
                    </a:lnTo>
                    <a:lnTo>
                      <a:pt x="106" y="1505"/>
                    </a:lnTo>
                    <a:lnTo>
                      <a:pt x="154" y="1505"/>
                    </a:lnTo>
                    <a:lnTo>
                      <a:pt x="165" y="1517"/>
                    </a:lnTo>
                    <a:lnTo>
                      <a:pt x="154" y="1517"/>
                    </a:lnTo>
                    <a:lnTo>
                      <a:pt x="165" y="1542"/>
                    </a:lnTo>
                    <a:lnTo>
                      <a:pt x="190" y="1542"/>
                    </a:lnTo>
                    <a:lnTo>
                      <a:pt x="202" y="1565"/>
                    </a:lnTo>
                    <a:lnTo>
                      <a:pt x="213" y="1576"/>
                    </a:lnTo>
                    <a:lnTo>
                      <a:pt x="225" y="1565"/>
                    </a:lnTo>
                    <a:lnTo>
                      <a:pt x="296" y="1613"/>
                    </a:lnTo>
                    <a:lnTo>
                      <a:pt x="285" y="1672"/>
                    </a:lnTo>
                    <a:lnTo>
                      <a:pt x="273" y="1647"/>
                    </a:lnTo>
                    <a:lnTo>
                      <a:pt x="261" y="1672"/>
                    </a:lnTo>
                    <a:lnTo>
                      <a:pt x="261" y="1695"/>
                    </a:lnTo>
                    <a:lnTo>
                      <a:pt x="273" y="1684"/>
                    </a:lnTo>
                    <a:lnTo>
                      <a:pt x="285" y="1695"/>
                    </a:lnTo>
                    <a:lnTo>
                      <a:pt x="236" y="1707"/>
                    </a:lnTo>
                    <a:lnTo>
                      <a:pt x="261" y="1718"/>
                    </a:lnTo>
                    <a:lnTo>
                      <a:pt x="225" y="1755"/>
                    </a:lnTo>
                    <a:lnTo>
                      <a:pt x="213" y="1755"/>
                    </a:lnTo>
                    <a:lnTo>
                      <a:pt x="225" y="1755"/>
                    </a:lnTo>
                    <a:lnTo>
                      <a:pt x="285" y="1815"/>
                    </a:lnTo>
                    <a:lnTo>
                      <a:pt x="356" y="1815"/>
                    </a:lnTo>
                    <a:lnTo>
                      <a:pt x="381" y="1826"/>
                    </a:lnTo>
                    <a:lnTo>
                      <a:pt x="415" y="1826"/>
                    </a:lnTo>
                    <a:lnTo>
                      <a:pt x="440" y="1861"/>
                    </a:lnTo>
                    <a:lnTo>
                      <a:pt x="452" y="1874"/>
                    </a:lnTo>
                    <a:lnTo>
                      <a:pt x="475" y="1874"/>
                    </a:lnTo>
                    <a:lnTo>
                      <a:pt x="487" y="1861"/>
                    </a:lnTo>
                    <a:lnTo>
                      <a:pt x="452" y="1826"/>
                    </a:lnTo>
                    <a:lnTo>
                      <a:pt x="452" y="1803"/>
                    </a:lnTo>
                    <a:lnTo>
                      <a:pt x="440" y="1767"/>
                    </a:lnTo>
                    <a:lnTo>
                      <a:pt x="475" y="1718"/>
                    </a:lnTo>
                    <a:lnTo>
                      <a:pt x="487" y="1743"/>
                    </a:lnTo>
                    <a:lnTo>
                      <a:pt x="500" y="1718"/>
                    </a:lnTo>
                    <a:lnTo>
                      <a:pt x="500" y="1707"/>
                    </a:lnTo>
                    <a:lnTo>
                      <a:pt x="487" y="1707"/>
                    </a:lnTo>
                    <a:lnTo>
                      <a:pt x="500" y="1695"/>
                    </a:lnTo>
                    <a:lnTo>
                      <a:pt x="487" y="1672"/>
                    </a:lnTo>
                    <a:lnTo>
                      <a:pt x="452" y="1672"/>
                    </a:lnTo>
                    <a:lnTo>
                      <a:pt x="440" y="1636"/>
                    </a:lnTo>
                    <a:lnTo>
                      <a:pt x="452" y="1565"/>
                    </a:lnTo>
                    <a:lnTo>
                      <a:pt x="487" y="1601"/>
                    </a:lnTo>
                    <a:lnTo>
                      <a:pt x="500" y="1601"/>
                    </a:lnTo>
                    <a:lnTo>
                      <a:pt x="487" y="1565"/>
                    </a:lnTo>
                    <a:lnTo>
                      <a:pt x="523" y="1517"/>
                    </a:lnTo>
                    <a:lnTo>
                      <a:pt x="558" y="1542"/>
                    </a:lnTo>
                    <a:lnTo>
                      <a:pt x="571" y="1517"/>
                    </a:lnTo>
                    <a:lnTo>
                      <a:pt x="594" y="1542"/>
                    </a:lnTo>
                    <a:lnTo>
                      <a:pt x="642" y="1565"/>
                    </a:lnTo>
                    <a:lnTo>
                      <a:pt x="666" y="1553"/>
                    </a:lnTo>
                    <a:lnTo>
                      <a:pt x="702" y="1553"/>
                    </a:lnTo>
                    <a:lnTo>
                      <a:pt x="714" y="1565"/>
                    </a:lnTo>
                    <a:lnTo>
                      <a:pt x="773" y="1565"/>
                    </a:lnTo>
                    <a:lnTo>
                      <a:pt x="785" y="1542"/>
                    </a:lnTo>
                    <a:lnTo>
                      <a:pt x="737" y="1517"/>
                    </a:lnTo>
                    <a:lnTo>
                      <a:pt x="773" y="1505"/>
                    </a:lnTo>
                    <a:lnTo>
                      <a:pt x="762" y="1494"/>
                    </a:lnTo>
                    <a:lnTo>
                      <a:pt x="773" y="1482"/>
                    </a:lnTo>
                    <a:lnTo>
                      <a:pt x="773" y="1434"/>
                    </a:lnTo>
                    <a:lnTo>
                      <a:pt x="796" y="1446"/>
                    </a:lnTo>
                    <a:lnTo>
                      <a:pt x="927" y="1411"/>
                    </a:lnTo>
                    <a:lnTo>
                      <a:pt x="927" y="1388"/>
                    </a:lnTo>
                    <a:lnTo>
                      <a:pt x="941" y="1388"/>
                    </a:lnTo>
                    <a:lnTo>
                      <a:pt x="987" y="1388"/>
                    </a:lnTo>
                    <a:lnTo>
                      <a:pt x="998" y="1422"/>
                    </a:lnTo>
                    <a:lnTo>
                      <a:pt x="998" y="1434"/>
                    </a:lnTo>
                    <a:lnTo>
                      <a:pt x="1012" y="1434"/>
                    </a:lnTo>
                    <a:lnTo>
                      <a:pt x="1047" y="1446"/>
                    </a:lnTo>
                    <a:lnTo>
                      <a:pt x="1047" y="1471"/>
                    </a:lnTo>
                    <a:lnTo>
                      <a:pt x="1072" y="1471"/>
                    </a:lnTo>
                    <a:lnTo>
                      <a:pt x="1095" y="1434"/>
                    </a:lnTo>
                    <a:lnTo>
                      <a:pt x="1131" y="1422"/>
                    </a:lnTo>
                    <a:lnTo>
                      <a:pt x="1143" y="1471"/>
                    </a:lnTo>
                    <a:lnTo>
                      <a:pt x="1202" y="1565"/>
                    </a:lnTo>
                    <a:lnTo>
                      <a:pt x="1214" y="1542"/>
                    </a:lnTo>
                    <a:lnTo>
                      <a:pt x="1226" y="1565"/>
                    </a:lnTo>
                    <a:lnTo>
                      <a:pt x="1274" y="1553"/>
                    </a:lnTo>
                    <a:lnTo>
                      <a:pt x="1308" y="1601"/>
                    </a:lnTo>
                    <a:lnTo>
                      <a:pt x="1345" y="1613"/>
                    </a:lnTo>
                    <a:lnTo>
                      <a:pt x="1345" y="1601"/>
                    </a:lnTo>
                    <a:lnTo>
                      <a:pt x="1368" y="1624"/>
                    </a:lnTo>
                    <a:lnTo>
                      <a:pt x="1381" y="1613"/>
                    </a:lnTo>
                    <a:lnTo>
                      <a:pt x="1453" y="1565"/>
                    </a:lnTo>
                    <a:lnTo>
                      <a:pt x="1512" y="1576"/>
                    </a:lnTo>
                    <a:lnTo>
                      <a:pt x="1535" y="1601"/>
                    </a:lnTo>
                    <a:lnTo>
                      <a:pt x="1595" y="1601"/>
                    </a:lnTo>
                    <a:lnTo>
                      <a:pt x="1595" y="1542"/>
                    </a:lnTo>
                    <a:lnTo>
                      <a:pt x="1632" y="1517"/>
                    </a:lnTo>
                    <a:lnTo>
                      <a:pt x="1689" y="1542"/>
                    </a:lnTo>
                    <a:lnTo>
                      <a:pt x="1714" y="1576"/>
                    </a:lnTo>
                    <a:lnTo>
                      <a:pt x="1726" y="1576"/>
                    </a:lnTo>
                    <a:lnTo>
                      <a:pt x="1762" y="1565"/>
                    </a:lnTo>
                    <a:lnTo>
                      <a:pt x="1845" y="1613"/>
                    </a:lnTo>
                    <a:lnTo>
                      <a:pt x="1880" y="1624"/>
                    </a:lnTo>
                    <a:lnTo>
                      <a:pt x="1939" y="1613"/>
                    </a:lnTo>
                    <a:lnTo>
                      <a:pt x="1976" y="1576"/>
                    </a:lnTo>
                    <a:lnTo>
                      <a:pt x="2013" y="1601"/>
                    </a:lnTo>
                    <a:lnTo>
                      <a:pt x="2047" y="1613"/>
                    </a:lnTo>
                    <a:lnTo>
                      <a:pt x="2084" y="1601"/>
                    </a:lnTo>
                    <a:lnTo>
                      <a:pt x="2095" y="1542"/>
                    </a:lnTo>
                    <a:lnTo>
                      <a:pt x="2118" y="1517"/>
                    </a:lnTo>
                    <a:lnTo>
                      <a:pt x="2118" y="1505"/>
                    </a:lnTo>
                    <a:lnTo>
                      <a:pt x="2095" y="1505"/>
                    </a:lnTo>
                    <a:lnTo>
                      <a:pt x="2118" y="1482"/>
                    </a:lnTo>
                    <a:lnTo>
                      <a:pt x="2166" y="1471"/>
                    </a:lnTo>
                    <a:lnTo>
                      <a:pt x="2215" y="1482"/>
                    </a:lnTo>
                    <a:lnTo>
                      <a:pt x="2238" y="1505"/>
                    </a:lnTo>
                    <a:lnTo>
                      <a:pt x="2274" y="1613"/>
                    </a:lnTo>
                    <a:lnTo>
                      <a:pt x="2297" y="1613"/>
                    </a:lnTo>
                    <a:lnTo>
                      <a:pt x="2345" y="1636"/>
                    </a:lnTo>
                    <a:lnTo>
                      <a:pt x="2345" y="1672"/>
                    </a:lnTo>
                    <a:lnTo>
                      <a:pt x="2369" y="1672"/>
                    </a:lnTo>
                    <a:lnTo>
                      <a:pt x="2428" y="1647"/>
                    </a:lnTo>
                    <a:lnTo>
                      <a:pt x="2428" y="1684"/>
                    </a:lnTo>
                    <a:lnTo>
                      <a:pt x="2380" y="1767"/>
                    </a:lnTo>
                    <a:lnTo>
                      <a:pt x="2369" y="1755"/>
                    </a:lnTo>
                    <a:lnTo>
                      <a:pt x="2345" y="1767"/>
                    </a:lnTo>
                    <a:lnTo>
                      <a:pt x="2345" y="1838"/>
                    </a:lnTo>
                    <a:lnTo>
                      <a:pt x="2357" y="1815"/>
                    </a:lnTo>
                    <a:lnTo>
                      <a:pt x="2369" y="1815"/>
                    </a:lnTo>
                    <a:lnTo>
                      <a:pt x="2369" y="1826"/>
                    </a:lnTo>
                    <a:lnTo>
                      <a:pt x="2380" y="1838"/>
                    </a:lnTo>
                    <a:lnTo>
                      <a:pt x="2428" y="1815"/>
                    </a:lnTo>
                    <a:lnTo>
                      <a:pt x="2559" y="1647"/>
                    </a:lnTo>
                    <a:lnTo>
                      <a:pt x="2559" y="1553"/>
                    </a:lnTo>
                    <a:lnTo>
                      <a:pt x="2571" y="1517"/>
                    </a:lnTo>
                    <a:lnTo>
                      <a:pt x="2571" y="1482"/>
                    </a:lnTo>
                    <a:lnTo>
                      <a:pt x="2536" y="1434"/>
                    </a:lnTo>
                    <a:lnTo>
                      <a:pt x="2524" y="1434"/>
                    </a:lnTo>
                    <a:lnTo>
                      <a:pt x="2513" y="1471"/>
                    </a:lnTo>
                    <a:lnTo>
                      <a:pt x="2488" y="1471"/>
                    </a:lnTo>
                    <a:lnTo>
                      <a:pt x="2499" y="1434"/>
                    </a:lnTo>
                    <a:lnTo>
                      <a:pt x="2488" y="1434"/>
                    </a:lnTo>
                    <a:lnTo>
                      <a:pt x="2465" y="1422"/>
                    </a:lnTo>
                    <a:lnTo>
                      <a:pt x="2440" y="1422"/>
                    </a:lnTo>
                    <a:lnTo>
                      <a:pt x="2440" y="1411"/>
                    </a:lnTo>
                    <a:lnTo>
                      <a:pt x="2607" y="1232"/>
                    </a:lnTo>
                    <a:lnTo>
                      <a:pt x="2667" y="1221"/>
                    </a:lnTo>
                    <a:lnTo>
                      <a:pt x="2678" y="1232"/>
                    </a:lnTo>
                    <a:lnTo>
                      <a:pt x="2703" y="1221"/>
                    </a:lnTo>
                    <a:lnTo>
                      <a:pt x="2738" y="1232"/>
                    </a:lnTo>
                    <a:lnTo>
                      <a:pt x="2749" y="1198"/>
                    </a:lnTo>
                    <a:lnTo>
                      <a:pt x="2798" y="1221"/>
                    </a:lnTo>
                    <a:lnTo>
                      <a:pt x="2809" y="1221"/>
                    </a:lnTo>
                    <a:lnTo>
                      <a:pt x="2798" y="1232"/>
                    </a:lnTo>
                    <a:lnTo>
                      <a:pt x="2798" y="1244"/>
                    </a:lnTo>
                    <a:lnTo>
                      <a:pt x="2880" y="1232"/>
                    </a:lnTo>
                    <a:lnTo>
                      <a:pt x="2869" y="1221"/>
                    </a:lnTo>
                    <a:lnTo>
                      <a:pt x="2928" y="1115"/>
                    </a:lnTo>
                    <a:lnTo>
                      <a:pt x="3000" y="1101"/>
                    </a:lnTo>
                    <a:lnTo>
                      <a:pt x="3000" y="1126"/>
                    </a:lnTo>
                    <a:lnTo>
                      <a:pt x="3000" y="1161"/>
                    </a:lnTo>
                    <a:lnTo>
                      <a:pt x="3071" y="1115"/>
                    </a:lnTo>
                    <a:lnTo>
                      <a:pt x="3071" y="1067"/>
                    </a:lnTo>
                    <a:lnTo>
                      <a:pt x="3096" y="1067"/>
                    </a:lnTo>
                    <a:lnTo>
                      <a:pt x="3084" y="1090"/>
                    </a:lnTo>
                    <a:lnTo>
                      <a:pt x="3071" y="1161"/>
                    </a:lnTo>
                    <a:lnTo>
                      <a:pt x="3048" y="1173"/>
                    </a:lnTo>
                    <a:lnTo>
                      <a:pt x="2953" y="1280"/>
                    </a:lnTo>
                    <a:lnTo>
                      <a:pt x="2928" y="1292"/>
                    </a:lnTo>
                    <a:lnTo>
                      <a:pt x="2894" y="1388"/>
                    </a:lnTo>
                    <a:lnTo>
                      <a:pt x="2928" y="1565"/>
                    </a:lnTo>
                    <a:lnTo>
                      <a:pt x="2953" y="1542"/>
                    </a:lnTo>
                    <a:lnTo>
                      <a:pt x="3000" y="1482"/>
                    </a:lnTo>
                    <a:lnTo>
                      <a:pt x="3000" y="1434"/>
                    </a:lnTo>
                    <a:lnTo>
                      <a:pt x="3011" y="1434"/>
                    </a:lnTo>
                    <a:lnTo>
                      <a:pt x="3048" y="1422"/>
                    </a:lnTo>
                    <a:lnTo>
                      <a:pt x="3048" y="1374"/>
                    </a:lnTo>
                    <a:lnTo>
                      <a:pt x="3059" y="1363"/>
                    </a:lnTo>
                    <a:lnTo>
                      <a:pt x="3071" y="1363"/>
                    </a:lnTo>
                    <a:lnTo>
                      <a:pt x="3071" y="1328"/>
                    </a:lnTo>
                    <a:lnTo>
                      <a:pt x="3071" y="1303"/>
                    </a:lnTo>
                    <a:lnTo>
                      <a:pt x="3048" y="1280"/>
                    </a:lnTo>
                    <a:lnTo>
                      <a:pt x="3071" y="1232"/>
                    </a:lnTo>
                    <a:lnTo>
                      <a:pt x="3071" y="1198"/>
                    </a:lnTo>
                    <a:lnTo>
                      <a:pt x="3096" y="1198"/>
                    </a:lnTo>
                    <a:lnTo>
                      <a:pt x="3144" y="1173"/>
                    </a:lnTo>
                    <a:lnTo>
                      <a:pt x="3144" y="1198"/>
                    </a:lnTo>
                    <a:lnTo>
                      <a:pt x="3156" y="1186"/>
                    </a:lnTo>
                    <a:lnTo>
                      <a:pt x="3202" y="1173"/>
                    </a:lnTo>
                    <a:lnTo>
                      <a:pt x="3227" y="1198"/>
                    </a:lnTo>
                    <a:lnTo>
                      <a:pt x="3238" y="1173"/>
                    </a:lnTo>
                    <a:lnTo>
                      <a:pt x="3381" y="1067"/>
                    </a:lnTo>
                    <a:lnTo>
                      <a:pt x="3429" y="1090"/>
                    </a:lnTo>
                    <a:lnTo>
                      <a:pt x="3440" y="1067"/>
                    </a:lnTo>
                    <a:lnTo>
                      <a:pt x="3417" y="984"/>
                    </a:lnTo>
                    <a:lnTo>
                      <a:pt x="3394" y="984"/>
                    </a:lnTo>
                    <a:lnTo>
                      <a:pt x="3394" y="948"/>
                    </a:lnTo>
                    <a:lnTo>
                      <a:pt x="3417" y="948"/>
                    </a:lnTo>
                    <a:lnTo>
                      <a:pt x="3440" y="936"/>
                    </a:lnTo>
                    <a:lnTo>
                      <a:pt x="3465" y="913"/>
                    </a:lnTo>
                    <a:lnTo>
                      <a:pt x="3452" y="876"/>
                    </a:lnTo>
                    <a:lnTo>
                      <a:pt x="3465" y="865"/>
                    </a:lnTo>
                    <a:lnTo>
                      <a:pt x="3488" y="913"/>
                    </a:lnTo>
                    <a:lnTo>
                      <a:pt x="3511" y="913"/>
                    </a:lnTo>
                    <a:lnTo>
                      <a:pt x="3537" y="936"/>
                    </a:lnTo>
                    <a:lnTo>
                      <a:pt x="3608" y="984"/>
                    </a:lnTo>
                    <a:lnTo>
                      <a:pt x="3631" y="936"/>
                    </a:lnTo>
                    <a:lnTo>
                      <a:pt x="3631" y="913"/>
                    </a:lnTo>
                    <a:lnTo>
                      <a:pt x="3656" y="913"/>
                    </a:lnTo>
                    <a:lnTo>
                      <a:pt x="3679" y="876"/>
                    </a:lnTo>
                    <a:lnTo>
                      <a:pt x="3642" y="842"/>
                    </a:lnTo>
                    <a:lnTo>
                      <a:pt x="3571" y="817"/>
                    </a:lnTo>
                    <a:lnTo>
                      <a:pt x="3440" y="711"/>
                    </a:lnTo>
                    <a:lnTo>
                      <a:pt x="3358" y="652"/>
                    </a:lnTo>
                    <a:lnTo>
                      <a:pt x="3238" y="629"/>
                    </a:lnTo>
                    <a:lnTo>
                      <a:pt x="3238" y="711"/>
                    </a:lnTo>
                    <a:lnTo>
                      <a:pt x="3215" y="723"/>
                    </a:lnTo>
                    <a:lnTo>
                      <a:pt x="3190" y="686"/>
                    </a:lnTo>
                    <a:lnTo>
                      <a:pt x="3190" y="663"/>
                    </a:lnTo>
                    <a:lnTo>
                      <a:pt x="3202" y="663"/>
                    </a:lnTo>
                    <a:lnTo>
                      <a:pt x="3215" y="652"/>
                    </a:lnTo>
                    <a:lnTo>
                      <a:pt x="3190" y="652"/>
                    </a:lnTo>
                    <a:lnTo>
                      <a:pt x="3156" y="675"/>
                    </a:lnTo>
                    <a:lnTo>
                      <a:pt x="3084" y="663"/>
                    </a:lnTo>
                    <a:lnTo>
                      <a:pt x="3011" y="663"/>
                    </a:lnTo>
                    <a:lnTo>
                      <a:pt x="2988" y="652"/>
                    </a:lnTo>
                    <a:lnTo>
                      <a:pt x="3000" y="615"/>
                    </a:lnTo>
                    <a:lnTo>
                      <a:pt x="2977" y="580"/>
                    </a:lnTo>
                    <a:lnTo>
                      <a:pt x="2917" y="557"/>
                    </a:lnTo>
                    <a:lnTo>
                      <a:pt x="2821" y="592"/>
                    </a:lnTo>
                    <a:lnTo>
                      <a:pt x="2809" y="544"/>
                    </a:lnTo>
                    <a:lnTo>
                      <a:pt x="2786" y="544"/>
                    </a:lnTo>
                    <a:lnTo>
                      <a:pt x="2775" y="532"/>
                    </a:lnTo>
                    <a:lnTo>
                      <a:pt x="2775" y="486"/>
                    </a:lnTo>
                    <a:lnTo>
                      <a:pt x="2667" y="461"/>
                    </a:lnTo>
                    <a:lnTo>
                      <a:pt x="2559" y="427"/>
                    </a:lnTo>
                    <a:lnTo>
                      <a:pt x="2524" y="486"/>
                    </a:lnTo>
                    <a:lnTo>
                      <a:pt x="2559" y="532"/>
                    </a:lnTo>
                    <a:lnTo>
                      <a:pt x="2453" y="532"/>
                    </a:lnTo>
                    <a:lnTo>
                      <a:pt x="2428" y="544"/>
                    </a:lnTo>
                    <a:lnTo>
                      <a:pt x="2380" y="509"/>
                    </a:lnTo>
                    <a:lnTo>
                      <a:pt x="2357" y="592"/>
                    </a:lnTo>
                    <a:lnTo>
                      <a:pt x="2320" y="580"/>
                    </a:lnTo>
                    <a:lnTo>
                      <a:pt x="2297" y="521"/>
                    </a:lnTo>
                    <a:lnTo>
                      <a:pt x="2309" y="438"/>
                    </a:lnTo>
                    <a:lnTo>
                      <a:pt x="2286" y="402"/>
                    </a:lnTo>
                    <a:lnTo>
                      <a:pt x="2203" y="367"/>
                    </a:lnTo>
                    <a:lnTo>
                      <a:pt x="2166" y="367"/>
                    </a:lnTo>
                    <a:lnTo>
                      <a:pt x="2155" y="402"/>
                    </a:lnTo>
                    <a:lnTo>
                      <a:pt x="2166" y="427"/>
                    </a:lnTo>
                    <a:lnTo>
                      <a:pt x="2059" y="415"/>
                    </a:lnTo>
                    <a:lnTo>
                      <a:pt x="2072" y="367"/>
                    </a:lnTo>
                    <a:lnTo>
                      <a:pt x="1999" y="356"/>
                    </a:lnTo>
                    <a:lnTo>
                      <a:pt x="1953" y="390"/>
                    </a:lnTo>
                    <a:lnTo>
                      <a:pt x="1868" y="342"/>
                    </a:lnTo>
                  </a:path>
                </a:pathLst>
              </a:custGeom>
              <a:grpFill/>
              <a:ln w="1270">
                <a:solidFill>
                  <a:srgbClr val="CFCFCF"/>
                </a:solidFill>
                <a:round/>
                <a:headEnd/>
                <a:tailEnd/>
              </a:ln>
            </p:spPr>
            <p:txBody>
              <a:bodyPr/>
              <a:lstStyle/>
              <a:p>
                <a:endParaRPr lang="en-US" dirty="0">
                  <a:solidFill>
                    <a:prstClr val="black"/>
                  </a:solidFill>
                  <a:latin typeface="Arial"/>
                </a:endParaRPr>
              </a:p>
            </p:txBody>
          </p:sp>
          <p:sp>
            <p:nvSpPr>
              <p:cNvPr id="2023" name="Freeform 111"/>
              <p:cNvSpPr>
                <a:spLocks noChangeAspect="1"/>
              </p:cNvSpPr>
              <p:nvPr/>
            </p:nvSpPr>
            <p:spPr bwMode="auto">
              <a:xfrm>
                <a:off x="2810" y="1264"/>
                <a:ext cx="298" cy="361"/>
              </a:xfrm>
              <a:custGeom>
                <a:avLst/>
                <a:gdLst>
                  <a:gd name="T0" fmla="*/ 36 w 595"/>
                  <a:gd name="T1" fmla="*/ 168 h 723"/>
                  <a:gd name="T2" fmla="*/ 33 w 595"/>
                  <a:gd name="T3" fmla="*/ 168 h 723"/>
                  <a:gd name="T4" fmla="*/ 18 w 595"/>
                  <a:gd name="T5" fmla="*/ 180 h 723"/>
                  <a:gd name="T6" fmla="*/ 3 w 595"/>
                  <a:gd name="T7" fmla="*/ 175 h 723"/>
                  <a:gd name="T8" fmla="*/ 0 w 595"/>
                  <a:gd name="T9" fmla="*/ 145 h 723"/>
                  <a:gd name="T10" fmla="*/ 0 w 595"/>
                  <a:gd name="T11" fmla="*/ 136 h 723"/>
                  <a:gd name="T12" fmla="*/ 18 w 595"/>
                  <a:gd name="T13" fmla="*/ 121 h 723"/>
                  <a:gd name="T14" fmla="*/ 36 w 595"/>
                  <a:gd name="T15" fmla="*/ 97 h 723"/>
                  <a:gd name="T16" fmla="*/ 51 w 595"/>
                  <a:gd name="T17" fmla="*/ 74 h 723"/>
                  <a:gd name="T18" fmla="*/ 66 w 595"/>
                  <a:gd name="T19" fmla="*/ 47 h 723"/>
                  <a:gd name="T20" fmla="*/ 48 w 595"/>
                  <a:gd name="T21" fmla="*/ 56 h 723"/>
                  <a:gd name="T22" fmla="*/ 54 w 595"/>
                  <a:gd name="T23" fmla="*/ 41 h 723"/>
                  <a:gd name="T24" fmla="*/ 66 w 595"/>
                  <a:gd name="T25" fmla="*/ 41 h 723"/>
                  <a:gd name="T26" fmla="*/ 69 w 595"/>
                  <a:gd name="T27" fmla="*/ 29 h 723"/>
                  <a:gd name="T28" fmla="*/ 78 w 595"/>
                  <a:gd name="T29" fmla="*/ 18 h 723"/>
                  <a:gd name="T30" fmla="*/ 93 w 595"/>
                  <a:gd name="T31" fmla="*/ 14 h 723"/>
                  <a:gd name="T32" fmla="*/ 111 w 595"/>
                  <a:gd name="T33" fmla="*/ 8 h 723"/>
                  <a:gd name="T34" fmla="*/ 128 w 595"/>
                  <a:gd name="T35" fmla="*/ 0 h 723"/>
                  <a:gd name="T36" fmla="*/ 149 w 595"/>
                  <a:gd name="T37" fmla="*/ 14 h 723"/>
                  <a:gd name="T38" fmla="*/ 134 w 595"/>
                  <a:gd name="T39" fmla="*/ 18 h 723"/>
                  <a:gd name="T40" fmla="*/ 146 w 595"/>
                  <a:gd name="T41" fmla="*/ 26 h 723"/>
                  <a:gd name="T42" fmla="*/ 140 w 595"/>
                  <a:gd name="T43" fmla="*/ 26 h 723"/>
                  <a:gd name="T44" fmla="*/ 122 w 595"/>
                  <a:gd name="T45" fmla="*/ 23 h 723"/>
                  <a:gd name="T46" fmla="*/ 114 w 595"/>
                  <a:gd name="T47" fmla="*/ 41 h 723"/>
                  <a:gd name="T48" fmla="*/ 93 w 595"/>
                  <a:gd name="T49" fmla="*/ 32 h 723"/>
                  <a:gd name="T50" fmla="*/ 87 w 595"/>
                  <a:gd name="T51" fmla="*/ 38 h 723"/>
                  <a:gd name="T52" fmla="*/ 78 w 595"/>
                  <a:gd name="T53" fmla="*/ 44 h 723"/>
                  <a:gd name="T54" fmla="*/ 75 w 595"/>
                  <a:gd name="T55" fmla="*/ 50 h 723"/>
                  <a:gd name="T56" fmla="*/ 69 w 595"/>
                  <a:gd name="T57" fmla="*/ 56 h 723"/>
                  <a:gd name="T58" fmla="*/ 66 w 595"/>
                  <a:gd name="T59" fmla="*/ 71 h 723"/>
                  <a:gd name="T60" fmla="*/ 54 w 595"/>
                  <a:gd name="T61" fmla="*/ 92 h 723"/>
                  <a:gd name="T62" fmla="*/ 54 w 595"/>
                  <a:gd name="T63" fmla="*/ 106 h 723"/>
                  <a:gd name="T64" fmla="*/ 45 w 595"/>
                  <a:gd name="T65" fmla="*/ 112 h 723"/>
                  <a:gd name="T66" fmla="*/ 45 w 595"/>
                  <a:gd name="T67" fmla="*/ 142 h 723"/>
                  <a:gd name="T68" fmla="*/ 39 w 595"/>
                  <a:gd name="T69" fmla="*/ 160 h 723"/>
                  <a:gd name="T70" fmla="*/ 36 w 595"/>
                  <a:gd name="T71" fmla="*/ 171 h 723"/>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595"/>
                  <a:gd name="T109" fmla="*/ 0 h 723"/>
                  <a:gd name="T110" fmla="*/ 595 w 595"/>
                  <a:gd name="T111" fmla="*/ 723 h 723"/>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595" h="723">
                    <a:moveTo>
                      <a:pt x="143" y="687"/>
                    </a:moveTo>
                    <a:lnTo>
                      <a:pt x="143" y="675"/>
                    </a:lnTo>
                    <a:lnTo>
                      <a:pt x="131" y="664"/>
                    </a:lnTo>
                    <a:lnTo>
                      <a:pt x="131" y="675"/>
                    </a:lnTo>
                    <a:lnTo>
                      <a:pt x="120" y="675"/>
                    </a:lnTo>
                    <a:lnTo>
                      <a:pt x="72" y="723"/>
                    </a:lnTo>
                    <a:lnTo>
                      <a:pt x="47" y="723"/>
                    </a:lnTo>
                    <a:lnTo>
                      <a:pt x="12" y="700"/>
                    </a:lnTo>
                    <a:lnTo>
                      <a:pt x="12" y="616"/>
                    </a:lnTo>
                    <a:lnTo>
                      <a:pt x="0" y="581"/>
                    </a:lnTo>
                    <a:lnTo>
                      <a:pt x="12" y="558"/>
                    </a:lnTo>
                    <a:lnTo>
                      <a:pt x="0" y="544"/>
                    </a:lnTo>
                    <a:lnTo>
                      <a:pt x="60" y="498"/>
                    </a:lnTo>
                    <a:lnTo>
                      <a:pt x="72" y="487"/>
                    </a:lnTo>
                    <a:lnTo>
                      <a:pt x="106" y="473"/>
                    </a:lnTo>
                    <a:lnTo>
                      <a:pt x="143" y="391"/>
                    </a:lnTo>
                    <a:lnTo>
                      <a:pt x="178" y="368"/>
                    </a:lnTo>
                    <a:lnTo>
                      <a:pt x="203" y="296"/>
                    </a:lnTo>
                    <a:lnTo>
                      <a:pt x="226" y="225"/>
                    </a:lnTo>
                    <a:lnTo>
                      <a:pt x="262" y="189"/>
                    </a:lnTo>
                    <a:lnTo>
                      <a:pt x="214" y="200"/>
                    </a:lnTo>
                    <a:lnTo>
                      <a:pt x="191" y="225"/>
                    </a:lnTo>
                    <a:lnTo>
                      <a:pt x="203" y="189"/>
                    </a:lnTo>
                    <a:lnTo>
                      <a:pt x="214" y="166"/>
                    </a:lnTo>
                    <a:lnTo>
                      <a:pt x="262" y="129"/>
                    </a:lnTo>
                    <a:lnTo>
                      <a:pt x="262" y="166"/>
                    </a:lnTo>
                    <a:lnTo>
                      <a:pt x="274" y="154"/>
                    </a:lnTo>
                    <a:lnTo>
                      <a:pt x="274" y="118"/>
                    </a:lnTo>
                    <a:lnTo>
                      <a:pt x="297" y="106"/>
                    </a:lnTo>
                    <a:lnTo>
                      <a:pt x="310" y="72"/>
                    </a:lnTo>
                    <a:lnTo>
                      <a:pt x="345" y="72"/>
                    </a:lnTo>
                    <a:lnTo>
                      <a:pt x="370" y="58"/>
                    </a:lnTo>
                    <a:lnTo>
                      <a:pt x="416" y="23"/>
                    </a:lnTo>
                    <a:lnTo>
                      <a:pt x="441" y="35"/>
                    </a:lnTo>
                    <a:lnTo>
                      <a:pt x="476" y="0"/>
                    </a:lnTo>
                    <a:lnTo>
                      <a:pt x="512" y="0"/>
                    </a:lnTo>
                    <a:lnTo>
                      <a:pt x="535" y="23"/>
                    </a:lnTo>
                    <a:lnTo>
                      <a:pt x="595" y="58"/>
                    </a:lnTo>
                    <a:lnTo>
                      <a:pt x="572" y="72"/>
                    </a:lnTo>
                    <a:lnTo>
                      <a:pt x="535" y="72"/>
                    </a:lnTo>
                    <a:lnTo>
                      <a:pt x="572" y="95"/>
                    </a:lnTo>
                    <a:lnTo>
                      <a:pt x="584" y="106"/>
                    </a:lnTo>
                    <a:lnTo>
                      <a:pt x="535" y="154"/>
                    </a:lnTo>
                    <a:lnTo>
                      <a:pt x="560" y="106"/>
                    </a:lnTo>
                    <a:lnTo>
                      <a:pt x="512" y="72"/>
                    </a:lnTo>
                    <a:lnTo>
                      <a:pt x="487" y="95"/>
                    </a:lnTo>
                    <a:lnTo>
                      <a:pt x="476" y="154"/>
                    </a:lnTo>
                    <a:lnTo>
                      <a:pt x="453" y="166"/>
                    </a:lnTo>
                    <a:lnTo>
                      <a:pt x="405" y="166"/>
                    </a:lnTo>
                    <a:lnTo>
                      <a:pt x="370" y="129"/>
                    </a:lnTo>
                    <a:lnTo>
                      <a:pt x="356" y="154"/>
                    </a:lnTo>
                    <a:lnTo>
                      <a:pt x="345" y="154"/>
                    </a:lnTo>
                    <a:lnTo>
                      <a:pt x="345" y="177"/>
                    </a:lnTo>
                    <a:lnTo>
                      <a:pt x="310" y="177"/>
                    </a:lnTo>
                    <a:lnTo>
                      <a:pt x="297" y="177"/>
                    </a:lnTo>
                    <a:lnTo>
                      <a:pt x="297" y="200"/>
                    </a:lnTo>
                    <a:lnTo>
                      <a:pt x="285" y="200"/>
                    </a:lnTo>
                    <a:lnTo>
                      <a:pt x="274" y="225"/>
                    </a:lnTo>
                    <a:lnTo>
                      <a:pt x="262" y="248"/>
                    </a:lnTo>
                    <a:lnTo>
                      <a:pt x="262" y="285"/>
                    </a:lnTo>
                    <a:lnTo>
                      <a:pt x="226" y="319"/>
                    </a:lnTo>
                    <a:lnTo>
                      <a:pt x="214" y="368"/>
                    </a:lnTo>
                    <a:lnTo>
                      <a:pt x="203" y="391"/>
                    </a:lnTo>
                    <a:lnTo>
                      <a:pt x="214" y="427"/>
                    </a:lnTo>
                    <a:lnTo>
                      <a:pt x="191" y="439"/>
                    </a:lnTo>
                    <a:lnTo>
                      <a:pt x="178" y="450"/>
                    </a:lnTo>
                    <a:lnTo>
                      <a:pt x="154" y="510"/>
                    </a:lnTo>
                    <a:lnTo>
                      <a:pt x="178" y="569"/>
                    </a:lnTo>
                    <a:lnTo>
                      <a:pt x="178" y="629"/>
                    </a:lnTo>
                    <a:lnTo>
                      <a:pt x="154" y="641"/>
                    </a:lnTo>
                    <a:lnTo>
                      <a:pt x="154" y="687"/>
                    </a:lnTo>
                    <a:lnTo>
                      <a:pt x="143" y="687"/>
                    </a:lnTo>
                    <a:close/>
                  </a:path>
                </a:pathLst>
              </a:custGeom>
              <a:grpFill/>
              <a:ln w="1270">
                <a:solidFill>
                  <a:srgbClr val="CFCFCF"/>
                </a:solidFill>
                <a:round/>
                <a:headEnd/>
                <a:tailEnd/>
              </a:ln>
            </p:spPr>
            <p:txBody>
              <a:bodyPr/>
              <a:lstStyle/>
              <a:p>
                <a:endParaRPr lang="en-US" dirty="0">
                  <a:solidFill>
                    <a:prstClr val="black"/>
                  </a:solidFill>
                  <a:latin typeface="Arial"/>
                </a:endParaRPr>
              </a:p>
            </p:txBody>
          </p:sp>
          <p:sp>
            <p:nvSpPr>
              <p:cNvPr id="2024" name="Freeform 112"/>
              <p:cNvSpPr>
                <a:spLocks noChangeAspect="1"/>
              </p:cNvSpPr>
              <p:nvPr/>
            </p:nvSpPr>
            <p:spPr bwMode="auto">
              <a:xfrm>
                <a:off x="2810" y="1264"/>
                <a:ext cx="298" cy="361"/>
              </a:xfrm>
              <a:custGeom>
                <a:avLst/>
                <a:gdLst>
                  <a:gd name="T0" fmla="*/ 36 w 595"/>
                  <a:gd name="T1" fmla="*/ 168 h 723"/>
                  <a:gd name="T2" fmla="*/ 33 w 595"/>
                  <a:gd name="T3" fmla="*/ 168 h 723"/>
                  <a:gd name="T4" fmla="*/ 18 w 595"/>
                  <a:gd name="T5" fmla="*/ 180 h 723"/>
                  <a:gd name="T6" fmla="*/ 3 w 595"/>
                  <a:gd name="T7" fmla="*/ 175 h 723"/>
                  <a:gd name="T8" fmla="*/ 0 w 595"/>
                  <a:gd name="T9" fmla="*/ 145 h 723"/>
                  <a:gd name="T10" fmla="*/ 0 w 595"/>
                  <a:gd name="T11" fmla="*/ 136 h 723"/>
                  <a:gd name="T12" fmla="*/ 18 w 595"/>
                  <a:gd name="T13" fmla="*/ 121 h 723"/>
                  <a:gd name="T14" fmla="*/ 36 w 595"/>
                  <a:gd name="T15" fmla="*/ 97 h 723"/>
                  <a:gd name="T16" fmla="*/ 51 w 595"/>
                  <a:gd name="T17" fmla="*/ 74 h 723"/>
                  <a:gd name="T18" fmla="*/ 66 w 595"/>
                  <a:gd name="T19" fmla="*/ 47 h 723"/>
                  <a:gd name="T20" fmla="*/ 48 w 595"/>
                  <a:gd name="T21" fmla="*/ 56 h 723"/>
                  <a:gd name="T22" fmla="*/ 54 w 595"/>
                  <a:gd name="T23" fmla="*/ 41 h 723"/>
                  <a:gd name="T24" fmla="*/ 66 w 595"/>
                  <a:gd name="T25" fmla="*/ 41 h 723"/>
                  <a:gd name="T26" fmla="*/ 69 w 595"/>
                  <a:gd name="T27" fmla="*/ 29 h 723"/>
                  <a:gd name="T28" fmla="*/ 78 w 595"/>
                  <a:gd name="T29" fmla="*/ 18 h 723"/>
                  <a:gd name="T30" fmla="*/ 93 w 595"/>
                  <a:gd name="T31" fmla="*/ 14 h 723"/>
                  <a:gd name="T32" fmla="*/ 111 w 595"/>
                  <a:gd name="T33" fmla="*/ 8 h 723"/>
                  <a:gd name="T34" fmla="*/ 128 w 595"/>
                  <a:gd name="T35" fmla="*/ 0 h 723"/>
                  <a:gd name="T36" fmla="*/ 149 w 595"/>
                  <a:gd name="T37" fmla="*/ 14 h 723"/>
                  <a:gd name="T38" fmla="*/ 134 w 595"/>
                  <a:gd name="T39" fmla="*/ 18 h 723"/>
                  <a:gd name="T40" fmla="*/ 146 w 595"/>
                  <a:gd name="T41" fmla="*/ 26 h 723"/>
                  <a:gd name="T42" fmla="*/ 140 w 595"/>
                  <a:gd name="T43" fmla="*/ 26 h 723"/>
                  <a:gd name="T44" fmla="*/ 122 w 595"/>
                  <a:gd name="T45" fmla="*/ 23 h 723"/>
                  <a:gd name="T46" fmla="*/ 114 w 595"/>
                  <a:gd name="T47" fmla="*/ 41 h 723"/>
                  <a:gd name="T48" fmla="*/ 93 w 595"/>
                  <a:gd name="T49" fmla="*/ 32 h 723"/>
                  <a:gd name="T50" fmla="*/ 87 w 595"/>
                  <a:gd name="T51" fmla="*/ 38 h 723"/>
                  <a:gd name="T52" fmla="*/ 78 w 595"/>
                  <a:gd name="T53" fmla="*/ 44 h 723"/>
                  <a:gd name="T54" fmla="*/ 75 w 595"/>
                  <a:gd name="T55" fmla="*/ 50 h 723"/>
                  <a:gd name="T56" fmla="*/ 69 w 595"/>
                  <a:gd name="T57" fmla="*/ 56 h 723"/>
                  <a:gd name="T58" fmla="*/ 66 w 595"/>
                  <a:gd name="T59" fmla="*/ 71 h 723"/>
                  <a:gd name="T60" fmla="*/ 54 w 595"/>
                  <a:gd name="T61" fmla="*/ 92 h 723"/>
                  <a:gd name="T62" fmla="*/ 54 w 595"/>
                  <a:gd name="T63" fmla="*/ 106 h 723"/>
                  <a:gd name="T64" fmla="*/ 45 w 595"/>
                  <a:gd name="T65" fmla="*/ 112 h 723"/>
                  <a:gd name="T66" fmla="*/ 45 w 595"/>
                  <a:gd name="T67" fmla="*/ 142 h 723"/>
                  <a:gd name="T68" fmla="*/ 39 w 595"/>
                  <a:gd name="T69" fmla="*/ 160 h 723"/>
                  <a:gd name="T70" fmla="*/ 36 w 595"/>
                  <a:gd name="T71" fmla="*/ 171 h 723"/>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595"/>
                  <a:gd name="T109" fmla="*/ 0 h 723"/>
                  <a:gd name="T110" fmla="*/ 595 w 595"/>
                  <a:gd name="T111" fmla="*/ 723 h 723"/>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595" h="723">
                    <a:moveTo>
                      <a:pt x="143" y="687"/>
                    </a:moveTo>
                    <a:lnTo>
                      <a:pt x="143" y="675"/>
                    </a:lnTo>
                    <a:lnTo>
                      <a:pt x="131" y="664"/>
                    </a:lnTo>
                    <a:lnTo>
                      <a:pt x="131" y="675"/>
                    </a:lnTo>
                    <a:lnTo>
                      <a:pt x="120" y="675"/>
                    </a:lnTo>
                    <a:lnTo>
                      <a:pt x="72" y="723"/>
                    </a:lnTo>
                    <a:lnTo>
                      <a:pt x="47" y="723"/>
                    </a:lnTo>
                    <a:lnTo>
                      <a:pt x="12" y="700"/>
                    </a:lnTo>
                    <a:lnTo>
                      <a:pt x="12" y="616"/>
                    </a:lnTo>
                    <a:lnTo>
                      <a:pt x="0" y="581"/>
                    </a:lnTo>
                    <a:lnTo>
                      <a:pt x="12" y="558"/>
                    </a:lnTo>
                    <a:lnTo>
                      <a:pt x="0" y="544"/>
                    </a:lnTo>
                    <a:lnTo>
                      <a:pt x="60" y="498"/>
                    </a:lnTo>
                    <a:lnTo>
                      <a:pt x="72" y="487"/>
                    </a:lnTo>
                    <a:lnTo>
                      <a:pt x="106" y="473"/>
                    </a:lnTo>
                    <a:lnTo>
                      <a:pt x="143" y="391"/>
                    </a:lnTo>
                    <a:lnTo>
                      <a:pt x="178" y="368"/>
                    </a:lnTo>
                    <a:lnTo>
                      <a:pt x="203" y="296"/>
                    </a:lnTo>
                    <a:lnTo>
                      <a:pt x="226" y="225"/>
                    </a:lnTo>
                    <a:lnTo>
                      <a:pt x="262" y="189"/>
                    </a:lnTo>
                    <a:lnTo>
                      <a:pt x="214" y="200"/>
                    </a:lnTo>
                    <a:lnTo>
                      <a:pt x="191" y="225"/>
                    </a:lnTo>
                    <a:lnTo>
                      <a:pt x="203" y="189"/>
                    </a:lnTo>
                    <a:lnTo>
                      <a:pt x="214" y="166"/>
                    </a:lnTo>
                    <a:lnTo>
                      <a:pt x="262" y="129"/>
                    </a:lnTo>
                    <a:lnTo>
                      <a:pt x="262" y="166"/>
                    </a:lnTo>
                    <a:lnTo>
                      <a:pt x="274" y="154"/>
                    </a:lnTo>
                    <a:lnTo>
                      <a:pt x="274" y="118"/>
                    </a:lnTo>
                    <a:lnTo>
                      <a:pt x="297" y="106"/>
                    </a:lnTo>
                    <a:lnTo>
                      <a:pt x="310" y="72"/>
                    </a:lnTo>
                    <a:lnTo>
                      <a:pt x="345" y="72"/>
                    </a:lnTo>
                    <a:lnTo>
                      <a:pt x="370" y="58"/>
                    </a:lnTo>
                    <a:lnTo>
                      <a:pt x="416" y="23"/>
                    </a:lnTo>
                    <a:lnTo>
                      <a:pt x="441" y="35"/>
                    </a:lnTo>
                    <a:lnTo>
                      <a:pt x="476" y="0"/>
                    </a:lnTo>
                    <a:lnTo>
                      <a:pt x="512" y="0"/>
                    </a:lnTo>
                    <a:lnTo>
                      <a:pt x="535" y="23"/>
                    </a:lnTo>
                    <a:lnTo>
                      <a:pt x="595" y="58"/>
                    </a:lnTo>
                    <a:lnTo>
                      <a:pt x="572" y="72"/>
                    </a:lnTo>
                    <a:lnTo>
                      <a:pt x="535" y="72"/>
                    </a:lnTo>
                    <a:lnTo>
                      <a:pt x="572" y="95"/>
                    </a:lnTo>
                    <a:lnTo>
                      <a:pt x="584" y="106"/>
                    </a:lnTo>
                    <a:lnTo>
                      <a:pt x="535" y="154"/>
                    </a:lnTo>
                    <a:lnTo>
                      <a:pt x="560" y="106"/>
                    </a:lnTo>
                    <a:lnTo>
                      <a:pt x="512" y="72"/>
                    </a:lnTo>
                    <a:lnTo>
                      <a:pt x="487" y="95"/>
                    </a:lnTo>
                    <a:lnTo>
                      <a:pt x="476" y="154"/>
                    </a:lnTo>
                    <a:lnTo>
                      <a:pt x="453" y="166"/>
                    </a:lnTo>
                    <a:lnTo>
                      <a:pt x="405" y="166"/>
                    </a:lnTo>
                    <a:lnTo>
                      <a:pt x="370" y="129"/>
                    </a:lnTo>
                    <a:lnTo>
                      <a:pt x="356" y="154"/>
                    </a:lnTo>
                    <a:lnTo>
                      <a:pt x="345" y="154"/>
                    </a:lnTo>
                    <a:lnTo>
                      <a:pt x="345" y="177"/>
                    </a:lnTo>
                    <a:lnTo>
                      <a:pt x="310" y="177"/>
                    </a:lnTo>
                    <a:lnTo>
                      <a:pt x="297" y="177"/>
                    </a:lnTo>
                    <a:lnTo>
                      <a:pt x="297" y="200"/>
                    </a:lnTo>
                    <a:lnTo>
                      <a:pt x="285" y="200"/>
                    </a:lnTo>
                    <a:lnTo>
                      <a:pt x="274" y="225"/>
                    </a:lnTo>
                    <a:lnTo>
                      <a:pt x="262" y="248"/>
                    </a:lnTo>
                    <a:lnTo>
                      <a:pt x="262" y="285"/>
                    </a:lnTo>
                    <a:lnTo>
                      <a:pt x="226" y="319"/>
                    </a:lnTo>
                    <a:lnTo>
                      <a:pt x="214" y="368"/>
                    </a:lnTo>
                    <a:lnTo>
                      <a:pt x="203" y="391"/>
                    </a:lnTo>
                    <a:lnTo>
                      <a:pt x="214" y="427"/>
                    </a:lnTo>
                    <a:lnTo>
                      <a:pt x="191" y="439"/>
                    </a:lnTo>
                    <a:lnTo>
                      <a:pt x="178" y="450"/>
                    </a:lnTo>
                    <a:lnTo>
                      <a:pt x="154" y="510"/>
                    </a:lnTo>
                    <a:lnTo>
                      <a:pt x="178" y="569"/>
                    </a:lnTo>
                    <a:lnTo>
                      <a:pt x="178" y="629"/>
                    </a:lnTo>
                    <a:lnTo>
                      <a:pt x="154" y="641"/>
                    </a:lnTo>
                    <a:lnTo>
                      <a:pt x="154" y="687"/>
                    </a:lnTo>
                    <a:lnTo>
                      <a:pt x="143" y="687"/>
                    </a:lnTo>
                  </a:path>
                </a:pathLst>
              </a:custGeom>
              <a:grpFill/>
              <a:ln w="1270">
                <a:solidFill>
                  <a:srgbClr val="CFCFCF"/>
                </a:solidFill>
                <a:round/>
                <a:headEnd/>
                <a:tailEnd/>
              </a:ln>
            </p:spPr>
            <p:txBody>
              <a:bodyPr/>
              <a:lstStyle/>
              <a:p>
                <a:endParaRPr lang="en-US" dirty="0">
                  <a:solidFill>
                    <a:prstClr val="black"/>
                  </a:solidFill>
                  <a:latin typeface="Arial"/>
                </a:endParaRPr>
              </a:p>
            </p:txBody>
          </p:sp>
          <p:sp>
            <p:nvSpPr>
              <p:cNvPr id="2025" name="Freeform 113"/>
              <p:cNvSpPr>
                <a:spLocks noChangeAspect="1"/>
              </p:cNvSpPr>
              <p:nvPr/>
            </p:nvSpPr>
            <p:spPr bwMode="auto">
              <a:xfrm>
                <a:off x="3048" y="1915"/>
                <a:ext cx="214" cy="84"/>
              </a:xfrm>
              <a:custGeom>
                <a:avLst/>
                <a:gdLst>
                  <a:gd name="T0" fmla="*/ 107 w 429"/>
                  <a:gd name="T1" fmla="*/ 15 h 167"/>
                  <a:gd name="T2" fmla="*/ 101 w 429"/>
                  <a:gd name="T3" fmla="*/ 15 h 167"/>
                  <a:gd name="T4" fmla="*/ 98 w 429"/>
                  <a:gd name="T5" fmla="*/ 4 h 167"/>
                  <a:gd name="T6" fmla="*/ 89 w 429"/>
                  <a:gd name="T7" fmla="*/ 4 h 167"/>
                  <a:gd name="T8" fmla="*/ 77 w 429"/>
                  <a:gd name="T9" fmla="*/ 7 h 167"/>
                  <a:gd name="T10" fmla="*/ 62 w 429"/>
                  <a:gd name="T11" fmla="*/ 7 h 167"/>
                  <a:gd name="T12" fmla="*/ 53 w 429"/>
                  <a:gd name="T13" fmla="*/ 0 h 167"/>
                  <a:gd name="T14" fmla="*/ 41 w 429"/>
                  <a:gd name="T15" fmla="*/ 0 h 167"/>
                  <a:gd name="T16" fmla="*/ 29 w 429"/>
                  <a:gd name="T17" fmla="*/ 7 h 167"/>
                  <a:gd name="T18" fmla="*/ 24 w 429"/>
                  <a:gd name="T19" fmla="*/ 7 h 167"/>
                  <a:gd name="T20" fmla="*/ 14 w 429"/>
                  <a:gd name="T21" fmla="*/ 7 h 167"/>
                  <a:gd name="T22" fmla="*/ 12 w 429"/>
                  <a:gd name="T23" fmla="*/ 0 h 167"/>
                  <a:gd name="T24" fmla="*/ 6 w 429"/>
                  <a:gd name="T25" fmla="*/ 0 h 167"/>
                  <a:gd name="T26" fmla="*/ 2 w 429"/>
                  <a:gd name="T27" fmla="*/ 4 h 167"/>
                  <a:gd name="T28" fmla="*/ 0 w 429"/>
                  <a:gd name="T29" fmla="*/ 9 h 167"/>
                  <a:gd name="T30" fmla="*/ 2 w 429"/>
                  <a:gd name="T31" fmla="*/ 9 h 167"/>
                  <a:gd name="T32" fmla="*/ 2 w 429"/>
                  <a:gd name="T33" fmla="*/ 15 h 167"/>
                  <a:gd name="T34" fmla="*/ 9 w 429"/>
                  <a:gd name="T35" fmla="*/ 7 h 167"/>
                  <a:gd name="T36" fmla="*/ 14 w 429"/>
                  <a:gd name="T37" fmla="*/ 7 h 167"/>
                  <a:gd name="T38" fmla="*/ 21 w 429"/>
                  <a:gd name="T39" fmla="*/ 9 h 167"/>
                  <a:gd name="T40" fmla="*/ 14 w 429"/>
                  <a:gd name="T41" fmla="*/ 9 h 167"/>
                  <a:gd name="T42" fmla="*/ 14 w 429"/>
                  <a:gd name="T43" fmla="*/ 15 h 167"/>
                  <a:gd name="T44" fmla="*/ 6 w 429"/>
                  <a:gd name="T45" fmla="*/ 15 h 167"/>
                  <a:gd name="T46" fmla="*/ 2 w 429"/>
                  <a:gd name="T47" fmla="*/ 18 h 167"/>
                  <a:gd name="T48" fmla="*/ 2 w 429"/>
                  <a:gd name="T49" fmla="*/ 21 h 167"/>
                  <a:gd name="T50" fmla="*/ 6 w 429"/>
                  <a:gd name="T51" fmla="*/ 18 h 167"/>
                  <a:gd name="T52" fmla="*/ 6 w 429"/>
                  <a:gd name="T53" fmla="*/ 21 h 167"/>
                  <a:gd name="T54" fmla="*/ 2 w 429"/>
                  <a:gd name="T55" fmla="*/ 24 h 167"/>
                  <a:gd name="T56" fmla="*/ 2 w 429"/>
                  <a:gd name="T57" fmla="*/ 30 h 167"/>
                  <a:gd name="T58" fmla="*/ 6 w 429"/>
                  <a:gd name="T59" fmla="*/ 33 h 167"/>
                  <a:gd name="T60" fmla="*/ 9 w 429"/>
                  <a:gd name="T61" fmla="*/ 36 h 167"/>
                  <a:gd name="T62" fmla="*/ 12 w 429"/>
                  <a:gd name="T63" fmla="*/ 36 h 167"/>
                  <a:gd name="T64" fmla="*/ 12 w 429"/>
                  <a:gd name="T65" fmla="*/ 39 h 167"/>
                  <a:gd name="T66" fmla="*/ 21 w 429"/>
                  <a:gd name="T67" fmla="*/ 42 h 167"/>
                  <a:gd name="T68" fmla="*/ 27 w 429"/>
                  <a:gd name="T69" fmla="*/ 39 h 167"/>
                  <a:gd name="T70" fmla="*/ 29 w 429"/>
                  <a:gd name="T71" fmla="*/ 39 h 167"/>
                  <a:gd name="T72" fmla="*/ 39 w 429"/>
                  <a:gd name="T73" fmla="*/ 42 h 167"/>
                  <a:gd name="T74" fmla="*/ 41 w 429"/>
                  <a:gd name="T75" fmla="*/ 42 h 167"/>
                  <a:gd name="T76" fmla="*/ 47 w 429"/>
                  <a:gd name="T77" fmla="*/ 39 h 167"/>
                  <a:gd name="T78" fmla="*/ 56 w 429"/>
                  <a:gd name="T79" fmla="*/ 39 h 167"/>
                  <a:gd name="T80" fmla="*/ 56 w 429"/>
                  <a:gd name="T81" fmla="*/ 42 h 167"/>
                  <a:gd name="T82" fmla="*/ 59 w 429"/>
                  <a:gd name="T83" fmla="*/ 42 h 167"/>
                  <a:gd name="T84" fmla="*/ 59 w 429"/>
                  <a:gd name="T85" fmla="*/ 39 h 167"/>
                  <a:gd name="T86" fmla="*/ 71 w 429"/>
                  <a:gd name="T87" fmla="*/ 36 h 167"/>
                  <a:gd name="T88" fmla="*/ 74 w 429"/>
                  <a:gd name="T89" fmla="*/ 39 h 167"/>
                  <a:gd name="T90" fmla="*/ 83 w 429"/>
                  <a:gd name="T91" fmla="*/ 36 h 167"/>
                  <a:gd name="T92" fmla="*/ 95 w 429"/>
                  <a:gd name="T93" fmla="*/ 36 h 167"/>
                  <a:gd name="T94" fmla="*/ 95 w 429"/>
                  <a:gd name="T95" fmla="*/ 33 h 167"/>
                  <a:gd name="T96" fmla="*/ 107 w 429"/>
                  <a:gd name="T97" fmla="*/ 36 h 167"/>
                  <a:gd name="T98" fmla="*/ 101 w 429"/>
                  <a:gd name="T99" fmla="*/ 18 h 167"/>
                  <a:gd name="T100" fmla="*/ 107 w 429"/>
                  <a:gd name="T101" fmla="*/ 15 h 167"/>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429"/>
                  <a:gd name="T154" fmla="*/ 0 h 167"/>
                  <a:gd name="T155" fmla="*/ 429 w 429"/>
                  <a:gd name="T156" fmla="*/ 167 h 167"/>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429" h="167">
                    <a:moveTo>
                      <a:pt x="429" y="59"/>
                    </a:moveTo>
                    <a:lnTo>
                      <a:pt x="406" y="59"/>
                    </a:lnTo>
                    <a:lnTo>
                      <a:pt x="392" y="13"/>
                    </a:lnTo>
                    <a:lnTo>
                      <a:pt x="358" y="13"/>
                    </a:lnTo>
                    <a:lnTo>
                      <a:pt x="310" y="25"/>
                    </a:lnTo>
                    <a:lnTo>
                      <a:pt x="250" y="25"/>
                    </a:lnTo>
                    <a:lnTo>
                      <a:pt x="215" y="0"/>
                    </a:lnTo>
                    <a:lnTo>
                      <a:pt x="167" y="0"/>
                    </a:lnTo>
                    <a:lnTo>
                      <a:pt x="119" y="25"/>
                    </a:lnTo>
                    <a:lnTo>
                      <a:pt x="96" y="25"/>
                    </a:lnTo>
                    <a:lnTo>
                      <a:pt x="59" y="25"/>
                    </a:lnTo>
                    <a:lnTo>
                      <a:pt x="48" y="0"/>
                    </a:lnTo>
                    <a:lnTo>
                      <a:pt x="25" y="0"/>
                    </a:lnTo>
                    <a:lnTo>
                      <a:pt x="11" y="13"/>
                    </a:lnTo>
                    <a:lnTo>
                      <a:pt x="0" y="36"/>
                    </a:lnTo>
                    <a:lnTo>
                      <a:pt x="11" y="36"/>
                    </a:lnTo>
                    <a:lnTo>
                      <a:pt x="11" y="59"/>
                    </a:lnTo>
                    <a:lnTo>
                      <a:pt x="36" y="25"/>
                    </a:lnTo>
                    <a:lnTo>
                      <a:pt x="59" y="25"/>
                    </a:lnTo>
                    <a:lnTo>
                      <a:pt x="84" y="36"/>
                    </a:lnTo>
                    <a:lnTo>
                      <a:pt x="59" y="36"/>
                    </a:lnTo>
                    <a:lnTo>
                      <a:pt x="59" y="59"/>
                    </a:lnTo>
                    <a:lnTo>
                      <a:pt x="25" y="59"/>
                    </a:lnTo>
                    <a:lnTo>
                      <a:pt x="11" y="71"/>
                    </a:lnTo>
                    <a:lnTo>
                      <a:pt x="11" y="84"/>
                    </a:lnTo>
                    <a:lnTo>
                      <a:pt x="25" y="71"/>
                    </a:lnTo>
                    <a:lnTo>
                      <a:pt x="25" y="84"/>
                    </a:lnTo>
                    <a:lnTo>
                      <a:pt x="11" y="96"/>
                    </a:lnTo>
                    <a:lnTo>
                      <a:pt x="11" y="119"/>
                    </a:lnTo>
                    <a:lnTo>
                      <a:pt x="25" y="130"/>
                    </a:lnTo>
                    <a:lnTo>
                      <a:pt x="36" y="142"/>
                    </a:lnTo>
                    <a:lnTo>
                      <a:pt x="48" y="142"/>
                    </a:lnTo>
                    <a:lnTo>
                      <a:pt x="48" y="155"/>
                    </a:lnTo>
                    <a:lnTo>
                      <a:pt x="84" y="167"/>
                    </a:lnTo>
                    <a:lnTo>
                      <a:pt x="108" y="155"/>
                    </a:lnTo>
                    <a:lnTo>
                      <a:pt x="119" y="155"/>
                    </a:lnTo>
                    <a:lnTo>
                      <a:pt x="156" y="167"/>
                    </a:lnTo>
                    <a:lnTo>
                      <a:pt x="167" y="167"/>
                    </a:lnTo>
                    <a:lnTo>
                      <a:pt x="190" y="155"/>
                    </a:lnTo>
                    <a:lnTo>
                      <a:pt x="227" y="155"/>
                    </a:lnTo>
                    <a:lnTo>
                      <a:pt x="227" y="167"/>
                    </a:lnTo>
                    <a:lnTo>
                      <a:pt x="238" y="167"/>
                    </a:lnTo>
                    <a:lnTo>
                      <a:pt x="238" y="155"/>
                    </a:lnTo>
                    <a:lnTo>
                      <a:pt x="286" y="142"/>
                    </a:lnTo>
                    <a:lnTo>
                      <a:pt x="298" y="155"/>
                    </a:lnTo>
                    <a:lnTo>
                      <a:pt x="335" y="142"/>
                    </a:lnTo>
                    <a:lnTo>
                      <a:pt x="381" y="142"/>
                    </a:lnTo>
                    <a:lnTo>
                      <a:pt x="381" y="130"/>
                    </a:lnTo>
                    <a:lnTo>
                      <a:pt x="429" y="142"/>
                    </a:lnTo>
                    <a:lnTo>
                      <a:pt x="406" y="71"/>
                    </a:lnTo>
                    <a:lnTo>
                      <a:pt x="429" y="59"/>
                    </a:lnTo>
                    <a:close/>
                  </a:path>
                </a:pathLst>
              </a:custGeom>
              <a:grpFill/>
              <a:ln w="1270">
                <a:solidFill>
                  <a:srgbClr val="CFCFCF"/>
                </a:solidFill>
                <a:round/>
                <a:headEnd/>
                <a:tailEnd/>
              </a:ln>
            </p:spPr>
            <p:txBody>
              <a:bodyPr/>
              <a:lstStyle/>
              <a:p>
                <a:endParaRPr lang="en-US" dirty="0">
                  <a:solidFill>
                    <a:prstClr val="black"/>
                  </a:solidFill>
                  <a:latin typeface="Arial"/>
                </a:endParaRPr>
              </a:p>
            </p:txBody>
          </p:sp>
          <p:sp>
            <p:nvSpPr>
              <p:cNvPr id="2026" name="Freeform 114"/>
              <p:cNvSpPr>
                <a:spLocks noChangeAspect="1"/>
              </p:cNvSpPr>
              <p:nvPr/>
            </p:nvSpPr>
            <p:spPr bwMode="auto">
              <a:xfrm>
                <a:off x="3048" y="1915"/>
                <a:ext cx="214" cy="84"/>
              </a:xfrm>
              <a:custGeom>
                <a:avLst/>
                <a:gdLst>
                  <a:gd name="T0" fmla="*/ 107 w 429"/>
                  <a:gd name="T1" fmla="*/ 15 h 167"/>
                  <a:gd name="T2" fmla="*/ 101 w 429"/>
                  <a:gd name="T3" fmla="*/ 15 h 167"/>
                  <a:gd name="T4" fmla="*/ 98 w 429"/>
                  <a:gd name="T5" fmla="*/ 4 h 167"/>
                  <a:gd name="T6" fmla="*/ 89 w 429"/>
                  <a:gd name="T7" fmla="*/ 4 h 167"/>
                  <a:gd name="T8" fmla="*/ 77 w 429"/>
                  <a:gd name="T9" fmla="*/ 7 h 167"/>
                  <a:gd name="T10" fmla="*/ 62 w 429"/>
                  <a:gd name="T11" fmla="*/ 7 h 167"/>
                  <a:gd name="T12" fmla="*/ 53 w 429"/>
                  <a:gd name="T13" fmla="*/ 0 h 167"/>
                  <a:gd name="T14" fmla="*/ 41 w 429"/>
                  <a:gd name="T15" fmla="*/ 0 h 167"/>
                  <a:gd name="T16" fmla="*/ 29 w 429"/>
                  <a:gd name="T17" fmla="*/ 7 h 167"/>
                  <a:gd name="T18" fmla="*/ 24 w 429"/>
                  <a:gd name="T19" fmla="*/ 7 h 167"/>
                  <a:gd name="T20" fmla="*/ 14 w 429"/>
                  <a:gd name="T21" fmla="*/ 7 h 167"/>
                  <a:gd name="T22" fmla="*/ 12 w 429"/>
                  <a:gd name="T23" fmla="*/ 0 h 167"/>
                  <a:gd name="T24" fmla="*/ 6 w 429"/>
                  <a:gd name="T25" fmla="*/ 0 h 167"/>
                  <a:gd name="T26" fmla="*/ 2 w 429"/>
                  <a:gd name="T27" fmla="*/ 4 h 167"/>
                  <a:gd name="T28" fmla="*/ 0 w 429"/>
                  <a:gd name="T29" fmla="*/ 9 h 167"/>
                  <a:gd name="T30" fmla="*/ 2 w 429"/>
                  <a:gd name="T31" fmla="*/ 9 h 167"/>
                  <a:gd name="T32" fmla="*/ 2 w 429"/>
                  <a:gd name="T33" fmla="*/ 15 h 167"/>
                  <a:gd name="T34" fmla="*/ 9 w 429"/>
                  <a:gd name="T35" fmla="*/ 7 h 167"/>
                  <a:gd name="T36" fmla="*/ 14 w 429"/>
                  <a:gd name="T37" fmla="*/ 7 h 167"/>
                  <a:gd name="T38" fmla="*/ 21 w 429"/>
                  <a:gd name="T39" fmla="*/ 9 h 167"/>
                  <a:gd name="T40" fmla="*/ 14 w 429"/>
                  <a:gd name="T41" fmla="*/ 9 h 167"/>
                  <a:gd name="T42" fmla="*/ 14 w 429"/>
                  <a:gd name="T43" fmla="*/ 15 h 167"/>
                  <a:gd name="T44" fmla="*/ 6 w 429"/>
                  <a:gd name="T45" fmla="*/ 15 h 167"/>
                  <a:gd name="T46" fmla="*/ 2 w 429"/>
                  <a:gd name="T47" fmla="*/ 18 h 167"/>
                  <a:gd name="T48" fmla="*/ 2 w 429"/>
                  <a:gd name="T49" fmla="*/ 21 h 167"/>
                  <a:gd name="T50" fmla="*/ 6 w 429"/>
                  <a:gd name="T51" fmla="*/ 18 h 167"/>
                  <a:gd name="T52" fmla="*/ 6 w 429"/>
                  <a:gd name="T53" fmla="*/ 21 h 167"/>
                  <a:gd name="T54" fmla="*/ 2 w 429"/>
                  <a:gd name="T55" fmla="*/ 24 h 167"/>
                  <a:gd name="T56" fmla="*/ 2 w 429"/>
                  <a:gd name="T57" fmla="*/ 30 h 167"/>
                  <a:gd name="T58" fmla="*/ 6 w 429"/>
                  <a:gd name="T59" fmla="*/ 33 h 167"/>
                  <a:gd name="T60" fmla="*/ 9 w 429"/>
                  <a:gd name="T61" fmla="*/ 36 h 167"/>
                  <a:gd name="T62" fmla="*/ 12 w 429"/>
                  <a:gd name="T63" fmla="*/ 36 h 167"/>
                  <a:gd name="T64" fmla="*/ 12 w 429"/>
                  <a:gd name="T65" fmla="*/ 39 h 167"/>
                  <a:gd name="T66" fmla="*/ 21 w 429"/>
                  <a:gd name="T67" fmla="*/ 42 h 167"/>
                  <a:gd name="T68" fmla="*/ 27 w 429"/>
                  <a:gd name="T69" fmla="*/ 39 h 167"/>
                  <a:gd name="T70" fmla="*/ 29 w 429"/>
                  <a:gd name="T71" fmla="*/ 39 h 167"/>
                  <a:gd name="T72" fmla="*/ 39 w 429"/>
                  <a:gd name="T73" fmla="*/ 42 h 167"/>
                  <a:gd name="T74" fmla="*/ 41 w 429"/>
                  <a:gd name="T75" fmla="*/ 42 h 167"/>
                  <a:gd name="T76" fmla="*/ 47 w 429"/>
                  <a:gd name="T77" fmla="*/ 39 h 167"/>
                  <a:gd name="T78" fmla="*/ 56 w 429"/>
                  <a:gd name="T79" fmla="*/ 39 h 167"/>
                  <a:gd name="T80" fmla="*/ 56 w 429"/>
                  <a:gd name="T81" fmla="*/ 42 h 167"/>
                  <a:gd name="T82" fmla="*/ 59 w 429"/>
                  <a:gd name="T83" fmla="*/ 42 h 167"/>
                  <a:gd name="T84" fmla="*/ 59 w 429"/>
                  <a:gd name="T85" fmla="*/ 39 h 167"/>
                  <a:gd name="T86" fmla="*/ 71 w 429"/>
                  <a:gd name="T87" fmla="*/ 36 h 167"/>
                  <a:gd name="T88" fmla="*/ 74 w 429"/>
                  <a:gd name="T89" fmla="*/ 39 h 167"/>
                  <a:gd name="T90" fmla="*/ 83 w 429"/>
                  <a:gd name="T91" fmla="*/ 36 h 167"/>
                  <a:gd name="T92" fmla="*/ 95 w 429"/>
                  <a:gd name="T93" fmla="*/ 36 h 167"/>
                  <a:gd name="T94" fmla="*/ 95 w 429"/>
                  <a:gd name="T95" fmla="*/ 33 h 167"/>
                  <a:gd name="T96" fmla="*/ 107 w 429"/>
                  <a:gd name="T97" fmla="*/ 36 h 167"/>
                  <a:gd name="T98" fmla="*/ 101 w 429"/>
                  <a:gd name="T99" fmla="*/ 18 h 167"/>
                  <a:gd name="T100" fmla="*/ 107 w 429"/>
                  <a:gd name="T101" fmla="*/ 15 h 167"/>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429"/>
                  <a:gd name="T154" fmla="*/ 0 h 167"/>
                  <a:gd name="T155" fmla="*/ 429 w 429"/>
                  <a:gd name="T156" fmla="*/ 167 h 167"/>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429" h="167">
                    <a:moveTo>
                      <a:pt x="429" y="59"/>
                    </a:moveTo>
                    <a:lnTo>
                      <a:pt x="406" y="59"/>
                    </a:lnTo>
                    <a:lnTo>
                      <a:pt x="392" y="13"/>
                    </a:lnTo>
                    <a:lnTo>
                      <a:pt x="358" y="13"/>
                    </a:lnTo>
                    <a:lnTo>
                      <a:pt x="310" y="25"/>
                    </a:lnTo>
                    <a:lnTo>
                      <a:pt x="250" y="25"/>
                    </a:lnTo>
                    <a:lnTo>
                      <a:pt x="215" y="0"/>
                    </a:lnTo>
                    <a:lnTo>
                      <a:pt x="167" y="0"/>
                    </a:lnTo>
                    <a:lnTo>
                      <a:pt x="119" y="25"/>
                    </a:lnTo>
                    <a:lnTo>
                      <a:pt x="96" y="25"/>
                    </a:lnTo>
                    <a:lnTo>
                      <a:pt x="59" y="25"/>
                    </a:lnTo>
                    <a:lnTo>
                      <a:pt x="48" y="0"/>
                    </a:lnTo>
                    <a:lnTo>
                      <a:pt x="25" y="0"/>
                    </a:lnTo>
                    <a:lnTo>
                      <a:pt x="11" y="13"/>
                    </a:lnTo>
                    <a:lnTo>
                      <a:pt x="0" y="36"/>
                    </a:lnTo>
                    <a:lnTo>
                      <a:pt x="11" y="36"/>
                    </a:lnTo>
                    <a:lnTo>
                      <a:pt x="11" y="59"/>
                    </a:lnTo>
                    <a:lnTo>
                      <a:pt x="36" y="25"/>
                    </a:lnTo>
                    <a:lnTo>
                      <a:pt x="59" y="25"/>
                    </a:lnTo>
                    <a:lnTo>
                      <a:pt x="84" y="36"/>
                    </a:lnTo>
                    <a:lnTo>
                      <a:pt x="59" y="36"/>
                    </a:lnTo>
                    <a:lnTo>
                      <a:pt x="59" y="59"/>
                    </a:lnTo>
                    <a:lnTo>
                      <a:pt x="25" y="59"/>
                    </a:lnTo>
                    <a:lnTo>
                      <a:pt x="11" y="71"/>
                    </a:lnTo>
                    <a:lnTo>
                      <a:pt x="11" y="84"/>
                    </a:lnTo>
                    <a:lnTo>
                      <a:pt x="25" y="71"/>
                    </a:lnTo>
                    <a:lnTo>
                      <a:pt x="25" y="84"/>
                    </a:lnTo>
                    <a:lnTo>
                      <a:pt x="11" y="96"/>
                    </a:lnTo>
                    <a:lnTo>
                      <a:pt x="11" y="119"/>
                    </a:lnTo>
                    <a:lnTo>
                      <a:pt x="25" y="130"/>
                    </a:lnTo>
                    <a:lnTo>
                      <a:pt x="36" y="142"/>
                    </a:lnTo>
                    <a:lnTo>
                      <a:pt x="48" y="142"/>
                    </a:lnTo>
                    <a:lnTo>
                      <a:pt x="48" y="155"/>
                    </a:lnTo>
                    <a:lnTo>
                      <a:pt x="84" y="167"/>
                    </a:lnTo>
                    <a:lnTo>
                      <a:pt x="108" y="155"/>
                    </a:lnTo>
                    <a:lnTo>
                      <a:pt x="119" y="155"/>
                    </a:lnTo>
                    <a:lnTo>
                      <a:pt x="156" y="167"/>
                    </a:lnTo>
                    <a:lnTo>
                      <a:pt x="167" y="167"/>
                    </a:lnTo>
                    <a:lnTo>
                      <a:pt x="190" y="155"/>
                    </a:lnTo>
                    <a:lnTo>
                      <a:pt x="227" y="155"/>
                    </a:lnTo>
                    <a:lnTo>
                      <a:pt x="227" y="167"/>
                    </a:lnTo>
                    <a:lnTo>
                      <a:pt x="238" y="167"/>
                    </a:lnTo>
                    <a:lnTo>
                      <a:pt x="238" y="155"/>
                    </a:lnTo>
                    <a:lnTo>
                      <a:pt x="286" y="142"/>
                    </a:lnTo>
                    <a:lnTo>
                      <a:pt x="298" y="155"/>
                    </a:lnTo>
                    <a:lnTo>
                      <a:pt x="335" y="142"/>
                    </a:lnTo>
                    <a:lnTo>
                      <a:pt x="381" y="142"/>
                    </a:lnTo>
                    <a:lnTo>
                      <a:pt x="381" y="130"/>
                    </a:lnTo>
                    <a:lnTo>
                      <a:pt x="429" y="142"/>
                    </a:lnTo>
                    <a:lnTo>
                      <a:pt x="406" y="71"/>
                    </a:lnTo>
                    <a:lnTo>
                      <a:pt x="429" y="59"/>
                    </a:lnTo>
                  </a:path>
                </a:pathLst>
              </a:custGeom>
              <a:grpFill/>
              <a:ln w="1270">
                <a:solidFill>
                  <a:srgbClr val="CFCFCF"/>
                </a:solidFill>
                <a:round/>
                <a:headEnd/>
                <a:tailEnd/>
              </a:ln>
            </p:spPr>
            <p:txBody>
              <a:bodyPr/>
              <a:lstStyle/>
              <a:p>
                <a:endParaRPr lang="en-US" dirty="0">
                  <a:solidFill>
                    <a:prstClr val="black"/>
                  </a:solidFill>
                  <a:latin typeface="Arial"/>
                </a:endParaRPr>
              </a:p>
            </p:txBody>
          </p:sp>
          <p:sp>
            <p:nvSpPr>
              <p:cNvPr id="2027" name="Freeform 115"/>
              <p:cNvSpPr>
                <a:spLocks noChangeAspect="1"/>
              </p:cNvSpPr>
              <p:nvPr/>
            </p:nvSpPr>
            <p:spPr bwMode="auto">
              <a:xfrm>
                <a:off x="1905" y="2652"/>
                <a:ext cx="89" cy="522"/>
              </a:xfrm>
              <a:custGeom>
                <a:avLst/>
                <a:gdLst>
                  <a:gd name="T0" fmla="*/ 35 w 179"/>
                  <a:gd name="T1" fmla="*/ 0 h 1044"/>
                  <a:gd name="T2" fmla="*/ 38 w 179"/>
                  <a:gd name="T3" fmla="*/ 14 h 1044"/>
                  <a:gd name="T4" fmla="*/ 44 w 179"/>
                  <a:gd name="T5" fmla="*/ 33 h 1044"/>
                  <a:gd name="T6" fmla="*/ 38 w 179"/>
                  <a:gd name="T7" fmla="*/ 41 h 1044"/>
                  <a:gd name="T8" fmla="*/ 35 w 179"/>
                  <a:gd name="T9" fmla="*/ 65 h 1044"/>
                  <a:gd name="T10" fmla="*/ 29 w 179"/>
                  <a:gd name="T11" fmla="*/ 100 h 1044"/>
                  <a:gd name="T12" fmla="*/ 27 w 179"/>
                  <a:gd name="T13" fmla="*/ 118 h 1044"/>
                  <a:gd name="T14" fmla="*/ 23 w 179"/>
                  <a:gd name="T15" fmla="*/ 136 h 1044"/>
                  <a:gd name="T16" fmla="*/ 20 w 179"/>
                  <a:gd name="T17" fmla="*/ 160 h 1044"/>
                  <a:gd name="T18" fmla="*/ 20 w 179"/>
                  <a:gd name="T19" fmla="*/ 180 h 1044"/>
                  <a:gd name="T20" fmla="*/ 23 w 179"/>
                  <a:gd name="T21" fmla="*/ 183 h 1044"/>
                  <a:gd name="T22" fmla="*/ 17 w 179"/>
                  <a:gd name="T23" fmla="*/ 207 h 1044"/>
                  <a:gd name="T24" fmla="*/ 12 w 179"/>
                  <a:gd name="T25" fmla="*/ 225 h 1044"/>
                  <a:gd name="T26" fmla="*/ 12 w 179"/>
                  <a:gd name="T27" fmla="*/ 234 h 1044"/>
                  <a:gd name="T28" fmla="*/ 17 w 179"/>
                  <a:gd name="T29" fmla="*/ 243 h 1044"/>
                  <a:gd name="T30" fmla="*/ 29 w 179"/>
                  <a:gd name="T31" fmla="*/ 246 h 1044"/>
                  <a:gd name="T32" fmla="*/ 38 w 179"/>
                  <a:gd name="T33" fmla="*/ 252 h 1044"/>
                  <a:gd name="T34" fmla="*/ 27 w 179"/>
                  <a:gd name="T35" fmla="*/ 254 h 1044"/>
                  <a:gd name="T36" fmla="*/ 23 w 179"/>
                  <a:gd name="T37" fmla="*/ 261 h 1044"/>
                  <a:gd name="T38" fmla="*/ 23 w 179"/>
                  <a:gd name="T39" fmla="*/ 259 h 1044"/>
                  <a:gd name="T40" fmla="*/ 17 w 179"/>
                  <a:gd name="T41" fmla="*/ 259 h 1044"/>
                  <a:gd name="T42" fmla="*/ 12 w 179"/>
                  <a:gd name="T43" fmla="*/ 252 h 1044"/>
                  <a:gd name="T44" fmla="*/ 5 w 179"/>
                  <a:gd name="T45" fmla="*/ 246 h 1044"/>
                  <a:gd name="T46" fmla="*/ 2 w 179"/>
                  <a:gd name="T47" fmla="*/ 246 h 1044"/>
                  <a:gd name="T48" fmla="*/ 5 w 179"/>
                  <a:gd name="T49" fmla="*/ 240 h 1044"/>
                  <a:gd name="T50" fmla="*/ 5 w 179"/>
                  <a:gd name="T51" fmla="*/ 240 h 1044"/>
                  <a:gd name="T52" fmla="*/ 5 w 179"/>
                  <a:gd name="T53" fmla="*/ 240 h 1044"/>
                  <a:gd name="T54" fmla="*/ 5 w 179"/>
                  <a:gd name="T55" fmla="*/ 228 h 1044"/>
                  <a:gd name="T56" fmla="*/ 0 w 179"/>
                  <a:gd name="T57" fmla="*/ 225 h 1044"/>
                  <a:gd name="T58" fmla="*/ 2 w 179"/>
                  <a:gd name="T59" fmla="*/ 210 h 1044"/>
                  <a:gd name="T60" fmla="*/ 5 w 179"/>
                  <a:gd name="T61" fmla="*/ 213 h 1044"/>
                  <a:gd name="T62" fmla="*/ 2 w 179"/>
                  <a:gd name="T63" fmla="*/ 198 h 1044"/>
                  <a:gd name="T64" fmla="*/ 2 w 179"/>
                  <a:gd name="T65" fmla="*/ 192 h 1044"/>
                  <a:gd name="T66" fmla="*/ 5 w 179"/>
                  <a:gd name="T67" fmla="*/ 180 h 1044"/>
                  <a:gd name="T68" fmla="*/ 8 w 179"/>
                  <a:gd name="T69" fmla="*/ 183 h 1044"/>
                  <a:gd name="T70" fmla="*/ 17 w 179"/>
                  <a:gd name="T71" fmla="*/ 160 h 1044"/>
                  <a:gd name="T72" fmla="*/ 8 w 179"/>
                  <a:gd name="T73" fmla="*/ 157 h 1044"/>
                  <a:gd name="T74" fmla="*/ 12 w 179"/>
                  <a:gd name="T75" fmla="*/ 139 h 1044"/>
                  <a:gd name="T76" fmla="*/ 12 w 179"/>
                  <a:gd name="T77" fmla="*/ 127 h 1044"/>
                  <a:gd name="T78" fmla="*/ 20 w 179"/>
                  <a:gd name="T79" fmla="*/ 82 h 1044"/>
                  <a:gd name="T80" fmla="*/ 23 w 179"/>
                  <a:gd name="T81" fmla="*/ 68 h 1044"/>
                  <a:gd name="T82" fmla="*/ 27 w 179"/>
                  <a:gd name="T83" fmla="*/ 33 h 1044"/>
                  <a:gd name="T84" fmla="*/ 27 w 179"/>
                  <a:gd name="T85" fmla="*/ 3 h 1044"/>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179"/>
                  <a:gd name="T130" fmla="*/ 0 h 1044"/>
                  <a:gd name="T131" fmla="*/ 179 w 179"/>
                  <a:gd name="T132" fmla="*/ 1044 h 1044"/>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179" h="1044">
                    <a:moveTo>
                      <a:pt x="108" y="12"/>
                    </a:moveTo>
                    <a:lnTo>
                      <a:pt x="142" y="0"/>
                    </a:lnTo>
                    <a:lnTo>
                      <a:pt x="154" y="35"/>
                    </a:lnTo>
                    <a:lnTo>
                      <a:pt x="154" y="58"/>
                    </a:lnTo>
                    <a:lnTo>
                      <a:pt x="167" y="131"/>
                    </a:lnTo>
                    <a:lnTo>
                      <a:pt x="179" y="131"/>
                    </a:lnTo>
                    <a:lnTo>
                      <a:pt x="179" y="154"/>
                    </a:lnTo>
                    <a:lnTo>
                      <a:pt x="154" y="166"/>
                    </a:lnTo>
                    <a:lnTo>
                      <a:pt x="167" y="214"/>
                    </a:lnTo>
                    <a:lnTo>
                      <a:pt x="142" y="260"/>
                    </a:lnTo>
                    <a:lnTo>
                      <a:pt x="108" y="344"/>
                    </a:lnTo>
                    <a:lnTo>
                      <a:pt x="119" y="402"/>
                    </a:lnTo>
                    <a:lnTo>
                      <a:pt x="108" y="450"/>
                    </a:lnTo>
                    <a:lnTo>
                      <a:pt x="108" y="473"/>
                    </a:lnTo>
                    <a:lnTo>
                      <a:pt x="94" y="487"/>
                    </a:lnTo>
                    <a:lnTo>
                      <a:pt x="94" y="544"/>
                    </a:lnTo>
                    <a:lnTo>
                      <a:pt x="83" y="581"/>
                    </a:lnTo>
                    <a:lnTo>
                      <a:pt x="83" y="640"/>
                    </a:lnTo>
                    <a:lnTo>
                      <a:pt x="83" y="664"/>
                    </a:lnTo>
                    <a:lnTo>
                      <a:pt x="83" y="723"/>
                    </a:lnTo>
                    <a:lnTo>
                      <a:pt x="94" y="723"/>
                    </a:lnTo>
                    <a:lnTo>
                      <a:pt x="94" y="735"/>
                    </a:lnTo>
                    <a:lnTo>
                      <a:pt x="83" y="794"/>
                    </a:lnTo>
                    <a:lnTo>
                      <a:pt x="71" y="831"/>
                    </a:lnTo>
                    <a:lnTo>
                      <a:pt x="71" y="854"/>
                    </a:lnTo>
                    <a:lnTo>
                      <a:pt x="48" y="902"/>
                    </a:lnTo>
                    <a:lnTo>
                      <a:pt x="48" y="925"/>
                    </a:lnTo>
                    <a:lnTo>
                      <a:pt x="48" y="936"/>
                    </a:lnTo>
                    <a:lnTo>
                      <a:pt x="71" y="925"/>
                    </a:lnTo>
                    <a:lnTo>
                      <a:pt x="71" y="973"/>
                    </a:lnTo>
                    <a:lnTo>
                      <a:pt x="83" y="985"/>
                    </a:lnTo>
                    <a:lnTo>
                      <a:pt x="119" y="985"/>
                    </a:lnTo>
                    <a:lnTo>
                      <a:pt x="154" y="985"/>
                    </a:lnTo>
                    <a:lnTo>
                      <a:pt x="154" y="1008"/>
                    </a:lnTo>
                    <a:lnTo>
                      <a:pt x="142" y="1008"/>
                    </a:lnTo>
                    <a:lnTo>
                      <a:pt x="108" y="1019"/>
                    </a:lnTo>
                    <a:lnTo>
                      <a:pt x="108" y="1044"/>
                    </a:lnTo>
                    <a:lnTo>
                      <a:pt x="94" y="1044"/>
                    </a:lnTo>
                    <a:lnTo>
                      <a:pt x="83" y="1033"/>
                    </a:lnTo>
                    <a:lnTo>
                      <a:pt x="94" y="1033"/>
                    </a:lnTo>
                    <a:lnTo>
                      <a:pt x="94" y="1019"/>
                    </a:lnTo>
                    <a:lnTo>
                      <a:pt x="71" y="1033"/>
                    </a:lnTo>
                    <a:lnTo>
                      <a:pt x="48" y="1019"/>
                    </a:lnTo>
                    <a:lnTo>
                      <a:pt x="48" y="1008"/>
                    </a:lnTo>
                    <a:lnTo>
                      <a:pt x="34" y="1008"/>
                    </a:lnTo>
                    <a:lnTo>
                      <a:pt x="23" y="985"/>
                    </a:lnTo>
                    <a:lnTo>
                      <a:pt x="23" y="1008"/>
                    </a:lnTo>
                    <a:lnTo>
                      <a:pt x="11" y="985"/>
                    </a:lnTo>
                    <a:lnTo>
                      <a:pt x="11" y="973"/>
                    </a:lnTo>
                    <a:lnTo>
                      <a:pt x="23" y="960"/>
                    </a:lnTo>
                    <a:lnTo>
                      <a:pt x="23" y="936"/>
                    </a:lnTo>
                    <a:lnTo>
                      <a:pt x="23" y="960"/>
                    </a:lnTo>
                    <a:lnTo>
                      <a:pt x="11" y="973"/>
                    </a:lnTo>
                    <a:lnTo>
                      <a:pt x="23" y="960"/>
                    </a:lnTo>
                    <a:lnTo>
                      <a:pt x="23" y="936"/>
                    </a:lnTo>
                    <a:lnTo>
                      <a:pt x="23" y="913"/>
                    </a:lnTo>
                    <a:lnTo>
                      <a:pt x="11" y="913"/>
                    </a:lnTo>
                    <a:lnTo>
                      <a:pt x="0" y="902"/>
                    </a:lnTo>
                    <a:lnTo>
                      <a:pt x="0" y="888"/>
                    </a:lnTo>
                    <a:lnTo>
                      <a:pt x="11" y="842"/>
                    </a:lnTo>
                    <a:lnTo>
                      <a:pt x="11" y="831"/>
                    </a:lnTo>
                    <a:lnTo>
                      <a:pt x="23" y="854"/>
                    </a:lnTo>
                    <a:lnTo>
                      <a:pt x="34" y="817"/>
                    </a:lnTo>
                    <a:lnTo>
                      <a:pt x="11" y="794"/>
                    </a:lnTo>
                    <a:lnTo>
                      <a:pt x="0" y="794"/>
                    </a:lnTo>
                    <a:lnTo>
                      <a:pt x="11" y="771"/>
                    </a:lnTo>
                    <a:lnTo>
                      <a:pt x="23" y="771"/>
                    </a:lnTo>
                    <a:lnTo>
                      <a:pt x="23" y="723"/>
                    </a:lnTo>
                    <a:lnTo>
                      <a:pt x="34" y="712"/>
                    </a:lnTo>
                    <a:lnTo>
                      <a:pt x="34" y="735"/>
                    </a:lnTo>
                    <a:lnTo>
                      <a:pt x="71" y="652"/>
                    </a:lnTo>
                    <a:lnTo>
                      <a:pt x="71" y="640"/>
                    </a:lnTo>
                    <a:lnTo>
                      <a:pt x="48" y="640"/>
                    </a:lnTo>
                    <a:lnTo>
                      <a:pt x="34" y="629"/>
                    </a:lnTo>
                    <a:lnTo>
                      <a:pt x="34" y="581"/>
                    </a:lnTo>
                    <a:lnTo>
                      <a:pt x="48" y="558"/>
                    </a:lnTo>
                    <a:lnTo>
                      <a:pt x="34" y="521"/>
                    </a:lnTo>
                    <a:lnTo>
                      <a:pt x="48" y="510"/>
                    </a:lnTo>
                    <a:lnTo>
                      <a:pt x="94" y="367"/>
                    </a:lnTo>
                    <a:lnTo>
                      <a:pt x="83" y="331"/>
                    </a:lnTo>
                    <a:lnTo>
                      <a:pt x="94" y="308"/>
                    </a:lnTo>
                    <a:lnTo>
                      <a:pt x="94" y="273"/>
                    </a:lnTo>
                    <a:lnTo>
                      <a:pt x="108" y="214"/>
                    </a:lnTo>
                    <a:lnTo>
                      <a:pt x="108" y="131"/>
                    </a:lnTo>
                    <a:lnTo>
                      <a:pt x="119" y="83"/>
                    </a:lnTo>
                    <a:lnTo>
                      <a:pt x="108" y="12"/>
                    </a:lnTo>
                    <a:close/>
                  </a:path>
                </a:pathLst>
              </a:custGeom>
              <a:grpFill/>
              <a:ln w="1270">
                <a:solidFill>
                  <a:srgbClr val="CFCFCF"/>
                </a:solidFill>
                <a:round/>
                <a:headEnd/>
                <a:tailEnd/>
              </a:ln>
            </p:spPr>
            <p:txBody>
              <a:bodyPr/>
              <a:lstStyle/>
              <a:p>
                <a:endParaRPr lang="en-US" dirty="0">
                  <a:solidFill>
                    <a:prstClr val="black"/>
                  </a:solidFill>
                  <a:latin typeface="Arial"/>
                </a:endParaRPr>
              </a:p>
            </p:txBody>
          </p:sp>
          <p:sp>
            <p:nvSpPr>
              <p:cNvPr id="2028" name="Freeform 116"/>
              <p:cNvSpPr>
                <a:spLocks noChangeAspect="1"/>
              </p:cNvSpPr>
              <p:nvPr/>
            </p:nvSpPr>
            <p:spPr bwMode="auto">
              <a:xfrm>
                <a:off x="1905" y="2652"/>
                <a:ext cx="89" cy="522"/>
              </a:xfrm>
              <a:custGeom>
                <a:avLst/>
                <a:gdLst>
                  <a:gd name="T0" fmla="*/ 35 w 179"/>
                  <a:gd name="T1" fmla="*/ 0 h 1044"/>
                  <a:gd name="T2" fmla="*/ 38 w 179"/>
                  <a:gd name="T3" fmla="*/ 14 h 1044"/>
                  <a:gd name="T4" fmla="*/ 44 w 179"/>
                  <a:gd name="T5" fmla="*/ 33 h 1044"/>
                  <a:gd name="T6" fmla="*/ 38 w 179"/>
                  <a:gd name="T7" fmla="*/ 41 h 1044"/>
                  <a:gd name="T8" fmla="*/ 35 w 179"/>
                  <a:gd name="T9" fmla="*/ 65 h 1044"/>
                  <a:gd name="T10" fmla="*/ 29 w 179"/>
                  <a:gd name="T11" fmla="*/ 100 h 1044"/>
                  <a:gd name="T12" fmla="*/ 27 w 179"/>
                  <a:gd name="T13" fmla="*/ 118 h 1044"/>
                  <a:gd name="T14" fmla="*/ 23 w 179"/>
                  <a:gd name="T15" fmla="*/ 136 h 1044"/>
                  <a:gd name="T16" fmla="*/ 20 w 179"/>
                  <a:gd name="T17" fmla="*/ 160 h 1044"/>
                  <a:gd name="T18" fmla="*/ 20 w 179"/>
                  <a:gd name="T19" fmla="*/ 180 h 1044"/>
                  <a:gd name="T20" fmla="*/ 23 w 179"/>
                  <a:gd name="T21" fmla="*/ 183 h 1044"/>
                  <a:gd name="T22" fmla="*/ 17 w 179"/>
                  <a:gd name="T23" fmla="*/ 207 h 1044"/>
                  <a:gd name="T24" fmla="*/ 12 w 179"/>
                  <a:gd name="T25" fmla="*/ 225 h 1044"/>
                  <a:gd name="T26" fmla="*/ 12 w 179"/>
                  <a:gd name="T27" fmla="*/ 234 h 1044"/>
                  <a:gd name="T28" fmla="*/ 17 w 179"/>
                  <a:gd name="T29" fmla="*/ 243 h 1044"/>
                  <a:gd name="T30" fmla="*/ 29 w 179"/>
                  <a:gd name="T31" fmla="*/ 246 h 1044"/>
                  <a:gd name="T32" fmla="*/ 38 w 179"/>
                  <a:gd name="T33" fmla="*/ 252 h 1044"/>
                  <a:gd name="T34" fmla="*/ 27 w 179"/>
                  <a:gd name="T35" fmla="*/ 254 h 1044"/>
                  <a:gd name="T36" fmla="*/ 23 w 179"/>
                  <a:gd name="T37" fmla="*/ 261 h 1044"/>
                  <a:gd name="T38" fmla="*/ 23 w 179"/>
                  <a:gd name="T39" fmla="*/ 259 h 1044"/>
                  <a:gd name="T40" fmla="*/ 17 w 179"/>
                  <a:gd name="T41" fmla="*/ 259 h 1044"/>
                  <a:gd name="T42" fmla="*/ 12 w 179"/>
                  <a:gd name="T43" fmla="*/ 252 h 1044"/>
                  <a:gd name="T44" fmla="*/ 5 w 179"/>
                  <a:gd name="T45" fmla="*/ 246 h 1044"/>
                  <a:gd name="T46" fmla="*/ 2 w 179"/>
                  <a:gd name="T47" fmla="*/ 246 h 1044"/>
                  <a:gd name="T48" fmla="*/ 5 w 179"/>
                  <a:gd name="T49" fmla="*/ 240 h 1044"/>
                  <a:gd name="T50" fmla="*/ 5 w 179"/>
                  <a:gd name="T51" fmla="*/ 240 h 1044"/>
                  <a:gd name="T52" fmla="*/ 5 w 179"/>
                  <a:gd name="T53" fmla="*/ 240 h 1044"/>
                  <a:gd name="T54" fmla="*/ 5 w 179"/>
                  <a:gd name="T55" fmla="*/ 228 h 1044"/>
                  <a:gd name="T56" fmla="*/ 0 w 179"/>
                  <a:gd name="T57" fmla="*/ 225 h 1044"/>
                  <a:gd name="T58" fmla="*/ 2 w 179"/>
                  <a:gd name="T59" fmla="*/ 210 h 1044"/>
                  <a:gd name="T60" fmla="*/ 5 w 179"/>
                  <a:gd name="T61" fmla="*/ 213 h 1044"/>
                  <a:gd name="T62" fmla="*/ 2 w 179"/>
                  <a:gd name="T63" fmla="*/ 198 h 1044"/>
                  <a:gd name="T64" fmla="*/ 2 w 179"/>
                  <a:gd name="T65" fmla="*/ 192 h 1044"/>
                  <a:gd name="T66" fmla="*/ 5 w 179"/>
                  <a:gd name="T67" fmla="*/ 180 h 1044"/>
                  <a:gd name="T68" fmla="*/ 8 w 179"/>
                  <a:gd name="T69" fmla="*/ 183 h 1044"/>
                  <a:gd name="T70" fmla="*/ 17 w 179"/>
                  <a:gd name="T71" fmla="*/ 160 h 1044"/>
                  <a:gd name="T72" fmla="*/ 8 w 179"/>
                  <a:gd name="T73" fmla="*/ 157 h 1044"/>
                  <a:gd name="T74" fmla="*/ 12 w 179"/>
                  <a:gd name="T75" fmla="*/ 139 h 1044"/>
                  <a:gd name="T76" fmla="*/ 12 w 179"/>
                  <a:gd name="T77" fmla="*/ 127 h 1044"/>
                  <a:gd name="T78" fmla="*/ 20 w 179"/>
                  <a:gd name="T79" fmla="*/ 82 h 1044"/>
                  <a:gd name="T80" fmla="*/ 23 w 179"/>
                  <a:gd name="T81" fmla="*/ 68 h 1044"/>
                  <a:gd name="T82" fmla="*/ 27 w 179"/>
                  <a:gd name="T83" fmla="*/ 33 h 1044"/>
                  <a:gd name="T84" fmla="*/ 27 w 179"/>
                  <a:gd name="T85" fmla="*/ 3 h 1044"/>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179"/>
                  <a:gd name="T130" fmla="*/ 0 h 1044"/>
                  <a:gd name="T131" fmla="*/ 179 w 179"/>
                  <a:gd name="T132" fmla="*/ 1044 h 1044"/>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179" h="1044">
                    <a:moveTo>
                      <a:pt x="108" y="12"/>
                    </a:moveTo>
                    <a:lnTo>
                      <a:pt x="142" y="0"/>
                    </a:lnTo>
                    <a:lnTo>
                      <a:pt x="154" y="35"/>
                    </a:lnTo>
                    <a:lnTo>
                      <a:pt x="154" y="58"/>
                    </a:lnTo>
                    <a:lnTo>
                      <a:pt x="167" y="131"/>
                    </a:lnTo>
                    <a:lnTo>
                      <a:pt x="179" y="131"/>
                    </a:lnTo>
                    <a:lnTo>
                      <a:pt x="179" y="154"/>
                    </a:lnTo>
                    <a:lnTo>
                      <a:pt x="154" y="166"/>
                    </a:lnTo>
                    <a:lnTo>
                      <a:pt x="167" y="214"/>
                    </a:lnTo>
                    <a:lnTo>
                      <a:pt x="142" y="260"/>
                    </a:lnTo>
                    <a:lnTo>
                      <a:pt x="108" y="344"/>
                    </a:lnTo>
                    <a:lnTo>
                      <a:pt x="119" y="402"/>
                    </a:lnTo>
                    <a:lnTo>
                      <a:pt x="108" y="450"/>
                    </a:lnTo>
                    <a:lnTo>
                      <a:pt x="108" y="473"/>
                    </a:lnTo>
                    <a:lnTo>
                      <a:pt x="94" y="487"/>
                    </a:lnTo>
                    <a:lnTo>
                      <a:pt x="94" y="544"/>
                    </a:lnTo>
                    <a:lnTo>
                      <a:pt x="83" y="581"/>
                    </a:lnTo>
                    <a:lnTo>
                      <a:pt x="83" y="640"/>
                    </a:lnTo>
                    <a:lnTo>
                      <a:pt x="83" y="664"/>
                    </a:lnTo>
                    <a:lnTo>
                      <a:pt x="83" y="723"/>
                    </a:lnTo>
                    <a:lnTo>
                      <a:pt x="94" y="723"/>
                    </a:lnTo>
                    <a:lnTo>
                      <a:pt x="94" y="735"/>
                    </a:lnTo>
                    <a:lnTo>
                      <a:pt x="83" y="794"/>
                    </a:lnTo>
                    <a:lnTo>
                      <a:pt x="71" y="831"/>
                    </a:lnTo>
                    <a:lnTo>
                      <a:pt x="71" y="854"/>
                    </a:lnTo>
                    <a:lnTo>
                      <a:pt x="48" y="902"/>
                    </a:lnTo>
                    <a:lnTo>
                      <a:pt x="48" y="925"/>
                    </a:lnTo>
                    <a:lnTo>
                      <a:pt x="48" y="936"/>
                    </a:lnTo>
                    <a:lnTo>
                      <a:pt x="71" y="925"/>
                    </a:lnTo>
                    <a:lnTo>
                      <a:pt x="71" y="973"/>
                    </a:lnTo>
                    <a:lnTo>
                      <a:pt x="83" y="985"/>
                    </a:lnTo>
                    <a:lnTo>
                      <a:pt x="119" y="985"/>
                    </a:lnTo>
                    <a:lnTo>
                      <a:pt x="154" y="985"/>
                    </a:lnTo>
                    <a:lnTo>
                      <a:pt x="154" y="1008"/>
                    </a:lnTo>
                    <a:lnTo>
                      <a:pt x="142" y="1008"/>
                    </a:lnTo>
                    <a:lnTo>
                      <a:pt x="108" y="1019"/>
                    </a:lnTo>
                    <a:lnTo>
                      <a:pt x="108" y="1044"/>
                    </a:lnTo>
                    <a:lnTo>
                      <a:pt x="94" y="1044"/>
                    </a:lnTo>
                    <a:lnTo>
                      <a:pt x="83" y="1033"/>
                    </a:lnTo>
                    <a:lnTo>
                      <a:pt x="94" y="1033"/>
                    </a:lnTo>
                    <a:lnTo>
                      <a:pt x="94" y="1019"/>
                    </a:lnTo>
                    <a:lnTo>
                      <a:pt x="71" y="1033"/>
                    </a:lnTo>
                    <a:lnTo>
                      <a:pt x="48" y="1019"/>
                    </a:lnTo>
                    <a:lnTo>
                      <a:pt x="48" y="1008"/>
                    </a:lnTo>
                    <a:lnTo>
                      <a:pt x="34" y="1008"/>
                    </a:lnTo>
                    <a:lnTo>
                      <a:pt x="23" y="985"/>
                    </a:lnTo>
                    <a:lnTo>
                      <a:pt x="23" y="1008"/>
                    </a:lnTo>
                    <a:lnTo>
                      <a:pt x="11" y="985"/>
                    </a:lnTo>
                    <a:lnTo>
                      <a:pt x="11" y="973"/>
                    </a:lnTo>
                    <a:lnTo>
                      <a:pt x="23" y="960"/>
                    </a:lnTo>
                    <a:lnTo>
                      <a:pt x="23" y="936"/>
                    </a:lnTo>
                    <a:lnTo>
                      <a:pt x="23" y="960"/>
                    </a:lnTo>
                    <a:lnTo>
                      <a:pt x="11" y="973"/>
                    </a:lnTo>
                    <a:lnTo>
                      <a:pt x="23" y="960"/>
                    </a:lnTo>
                    <a:lnTo>
                      <a:pt x="23" y="936"/>
                    </a:lnTo>
                    <a:lnTo>
                      <a:pt x="23" y="913"/>
                    </a:lnTo>
                    <a:lnTo>
                      <a:pt x="11" y="913"/>
                    </a:lnTo>
                    <a:lnTo>
                      <a:pt x="0" y="902"/>
                    </a:lnTo>
                    <a:lnTo>
                      <a:pt x="0" y="888"/>
                    </a:lnTo>
                    <a:lnTo>
                      <a:pt x="11" y="842"/>
                    </a:lnTo>
                    <a:lnTo>
                      <a:pt x="11" y="831"/>
                    </a:lnTo>
                    <a:lnTo>
                      <a:pt x="23" y="854"/>
                    </a:lnTo>
                    <a:lnTo>
                      <a:pt x="34" y="817"/>
                    </a:lnTo>
                    <a:lnTo>
                      <a:pt x="11" y="794"/>
                    </a:lnTo>
                    <a:lnTo>
                      <a:pt x="0" y="794"/>
                    </a:lnTo>
                    <a:lnTo>
                      <a:pt x="11" y="771"/>
                    </a:lnTo>
                    <a:lnTo>
                      <a:pt x="23" y="771"/>
                    </a:lnTo>
                    <a:lnTo>
                      <a:pt x="23" y="723"/>
                    </a:lnTo>
                    <a:lnTo>
                      <a:pt x="34" y="712"/>
                    </a:lnTo>
                    <a:lnTo>
                      <a:pt x="34" y="735"/>
                    </a:lnTo>
                    <a:lnTo>
                      <a:pt x="71" y="652"/>
                    </a:lnTo>
                    <a:lnTo>
                      <a:pt x="71" y="640"/>
                    </a:lnTo>
                    <a:lnTo>
                      <a:pt x="48" y="640"/>
                    </a:lnTo>
                    <a:lnTo>
                      <a:pt x="34" y="629"/>
                    </a:lnTo>
                    <a:lnTo>
                      <a:pt x="34" y="581"/>
                    </a:lnTo>
                    <a:lnTo>
                      <a:pt x="48" y="558"/>
                    </a:lnTo>
                    <a:lnTo>
                      <a:pt x="34" y="521"/>
                    </a:lnTo>
                    <a:lnTo>
                      <a:pt x="48" y="510"/>
                    </a:lnTo>
                    <a:lnTo>
                      <a:pt x="94" y="367"/>
                    </a:lnTo>
                    <a:lnTo>
                      <a:pt x="83" y="331"/>
                    </a:lnTo>
                    <a:lnTo>
                      <a:pt x="94" y="308"/>
                    </a:lnTo>
                    <a:lnTo>
                      <a:pt x="94" y="273"/>
                    </a:lnTo>
                    <a:lnTo>
                      <a:pt x="108" y="214"/>
                    </a:lnTo>
                    <a:lnTo>
                      <a:pt x="108" y="131"/>
                    </a:lnTo>
                    <a:lnTo>
                      <a:pt x="119" y="83"/>
                    </a:lnTo>
                    <a:lnTo>
                      <a:pt x="108" y="12"/>
                    </a:lnTo>
                  </a:path>
                </a:pathLst>
              </a:custGeom>
              <a:grpFill/>
              <a:ln w="1270">
                <a:solidFill>
                  <a:srgbClr val="CFCFCF"/>
                </a:solidFill>
                <a:round/>
                <a:headEnd/>
                <a:tailEnd/>
              </a:ln>
            </p:spPr>
            <p:txBody>
              <a:bodyPr/>
              <a:lstStyle/>
              <a:p>
                <a:endParaRPr lang="en-US" dirty="0">
                  <a:solidFill>
                    <a:prstClr val="black"/>
                  </a:solidFill>
                  <a:latin typeface="Arial"/>
                </a:endParaRPr>
              </a:p>
            </p:txBody>
          </p:sp>
          <p:sp>
            <p:nvSpPr>
              <p:cNvPr id="2029" name="Freeform 117"/>
              <p:cNvSpPr>
                <a:spLocks noChangeAspect="1"/>
              </p:cNvSpPr>
              <p:nvPr/>
            </p:nvSpPr>
            <p:spPr bwMode="auto">
              <a:xfrm>
                <a:off x="1922" y="3155"/>
                <a:ext cx="60" cy="54"/>
              </a:xfrm>
              <a:custGeom>
                <a:avLst/>
                <a:gdLst>
                  <a:gd name="T0" fmla="*/ 30 w 120"/>
                  <a:gd name="T1" fmla="*/ 21 h 107"/>
                  <a:gd name="T2" fmla="*/ 30 w 120"/>
                  <a:gd name="T3" fmla="*/ 0 h 107"/>
                  <a:gd name="T4" fmla="*/ 22 w 120"/>
                  <a:gd name="T5" fmla="*/ 3 h 107"/>
                  <a:gd name="T6" fmla="*/ 22 w 120"/>
                  <a:gd name="T7" fmla="*/ 9 h 107"/>
                  <a:gd name="T8" fmla="*/ 19 w 120"/>
                  <a:gd name="T9" fmla="*/ 12 h 107"/>
                  <a:gd name="T10" fmla="*/ 15 w 120"/>
                  <a:gd name="T11" fmla="*/ 12 h 107"/>
                  <a:gd name="T12" fmla="*/ 4 w 120"/>
                  <a:gd name="T13" fmla="*/ 7 h 107"/>
                  <a:gd name="T14" fmla="*/ 0 w 120"/>
                  <a:gd name="T15" fmla="*/ 9 h 107"/>
                  <a:gd name="T16" fmla="*/ 4 w 120"/>
                  <a:gd name="T17" fmla="*/ 12 h 107"/>
                  <a:gd name="T18" fmla="*/ 10 w 120"/>
                  <a:gd name="T19" fmla="*/ 12 h 107"/>
                  <a:gd name="T20" fmla="*/ 10 w 120"/>
                  <a:gd name="T21" fmla="*/ 18 h 107"/>
                  <a:gd name="T22" fmla="*/ 13 w 120"/>
                  <a:gd name="T23" fmla="*/ 18 h 107"/>
                  <a:gd name="T24" fmla="*/ 13 w 120"/>
                  <a:gd name="T25" fmla="*/ 21 h 107"/>
                  <a:gd name="T26" fmla="*/ 19 w 120"/>
                  <a:gd name="T27" fmla="*/ 24 h 107"/>
                  <a:gd name="T28" fmla="*/ 22 w 120"/>
                  <a:gd name="T29" fmla="*/ 24 h 107"/>
                  <a:gd name="T30" fmla="*/ 27 w 120"/>
                  <a:gd name="T31" fmla="*/ 27 h 107"/>
                  <a:gd name="T32" fmla="*/ 30 w 120"/>
                  <a:gd name="T33" fmla="*/ 21 h 107"/>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20"/>
                  <a:gd name="T52" fmla="*/ 0 h 107"/>
                  <a:gd name="T53" fmla="*/ 120 w 120"/>
                  <a:gd name="T54" fmla="*/ 107 h 107"/>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20" h="107">
                    <a:moveTo>
                      <a:pt x="120" y="82"/>
                    </a:moveTo>
                    <a:lnTo>
                      <a:pt x="120" y="0"/>
                    </a:lnTo>
                    <a:lnTo>
                      <a:pt x="85" y="11"/>
                    </a:lnTo>
                    <a:lnTo>
                      <a:pt x="85" y="36"/>
                    </a:lnTo>
                    <a:lnTo>
                      <a:pt x="74" y="48"/>
                    </a:lnTo>
                    <a:lnTo>
                      <a:pt x="60" y="48"/>
                    </a:lnTo>
                    <a:lnTo>
                      <a:pt x="14" y="25"/>
                    </a:lnTo>
                    <a:lnTo>
                      <a:pt x="0" y="36"/>
                    </a:lnTo>
                    <a:lnTo>
                      <a:pt x="14" y="48"/>
                    </a:lnTo>
                    <a:lnTo>
                      <a:pt x="37" y="48"/>
                    </a:lnTo>
                    <a:lnTo>
                      <a:pt x="37" y="71"/>
                    </a:lnTo>
                    <a:lnTo>
                      <a:pt x="49" y="71"/>
                    </a:lnTo>
                    <a:lnTo>
                      <a:pt x="49" y="82"/>
                    </a:lnTo>
                    <a:lnTo>
                      <a:pt x="74" y="96"/>
                    </a:lnTo>
                    <a:lnTo>
                      <a:pt x="85" y="96"/>
                    </a:lnTo>
                    <a:lnTo>
                      <a:pt x="108" y="107"/>
                    </a:lnTo>
                    <a:lnTo>
                      <a:pt x="120" y="82"/>
                    </a:lnTo>
                    <a:close/>
                  </a:path>
                </a:pathLst>
              </a:custGeom>
              <a:grpFill/>
              <a:ln w="1270">
                <a:solidFill>
                  <a:srgbClr val="CFCFCF"/>
                </a:solidFill>
                <a:round/>
                <a:headEnd/>
                <a:tailEnd/>
              </a:ln>
            </p:spPr>
            <p:txBody>
              <a:bodyPr/>
              <a:lstStyle/>
              <a:p>
                <a:endParaRPr lang="en-US" dirty="0">
                  <a:solidFill>
                    <a:prstClr val="black"/>
                  </a:solidFill>
                  <a:latin typeface="Arial"/>
                </a:endParaRPr>
              </a:p>
            </p:txBody>
          </p:sp>
          <p:sp>
            <p:nvSpPr>
              <p:cNvPr id="2030" name="Freeform 118"/>
              <p:cNvSpPr>
                <a:spLocks noChangeAspect="1"/>
              </p:cNvSpPr>
              <p:nvPr/>
            </p:nvSpPr>
            <p:spPr bwMode="auto">
              <a:xfrm>
                <a:off x="1922" y="3155"/>
                <a:ext cx="60" cy="54"/>
              </a:xfrm>
              <a:custGeom>
                <a:avLst/>
                <a:gdLst>
                  <a:gd name="T0" fmla="*/ 30 w 120"/>
                  <a:gd name="T1" fmla="*/ 21 h 107"/>
                  <a:gd name="T2" fmla="*/ 30 w 120"/>
                  <a:gd name="T3" fmla="*/ 0 h 107"/>
                  <a:gd name="T4" fmla="*/ 22 w 120"/>
                  <a:gd name="T5" fmla="*/ 3 h 107"/>
                  <a:gd name="T6" fmla="*/ 22 w 120"/>
                  <a:gd name="T7" fmla="*/ 9 h 107"/>
                  <a:gd name="T8" fmla="*/ 19 w 120"/>
                  <a:gd name="T9" fmla="*/ 12 h 107"/>
                  <a:gd name="T10" fmla="*/ 15 w 120"/>
                  <a:gd name="T11" fmla="*/ 12 h 107"/>
                  <a:gd name="T12" fmla="*/ 4 w 120"/>
                  <a:gd name="T13" fmla="*/ 7 h 107"/>
                  <a:gd name="T14" fmla="*/ 0 w 120"/>
                  <a:gd name="T15" fmla="*/ 9 h 107"/>
                  <a:gd name="T16" fmla="*/ 4 w 120"/>
                  <a:gd name="T17" fmla="*/ 12 h 107"/>
                  <a:gd name="T18" fmla="*/ 10 w 120"/>
                  <a:gd name="T19" fmla="*/ 12 h 107"/>
                  <a:gd name="T20" fmla="*/ 10 w 120"/>
                  <a:gd name="T21" fmla="*/ 18 h 107"/>
                  <a:gd name="T22" fmla="*/ 13 w 120"/>
                  <a:gd name="T23" fmla="*/ 18 h 107"/>
                  <a:gd name="T24" fmla="*/ 13 w 120"/>
                  <a:gd name="T25" fmla="*/ 21 h 107"/>
                  <a:gd name="T26" fmla="*/ 19 w 120"/>
                  <a:gd name="T27" fmla="*/ 24 h 107"/>
                  <a:gd name="T28" fmla="*/ 22 w 120"/>
                  <a:gd name="T29" fmla="*/ 24 h 107"/>
                  <a:gd name="T30" fmla="*/ 27 w 120"/>
                  <a:gd name="T31" fmla="*/ 27 h 107"/>
                  <a:gd name="T32" fmla="*/ 30 w 120"/>
                  <a:gd name="T33" fmla="*/ 21 h 107"/>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20"/>
                  <a:gd name="T52" fmla="*/ 0 h 107"/>
                  <a:gd name="T53" fmla="*/ 120 w 120"/>
                  <a:gd name="T54" fmla="*/ 107 h 107"/>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20" h="107">
                    <a:moveTo>
                      <a:pt x="120" y="82"/>
                    </a:moveTo>
                    <a:lnTo>
                      <a:pt x="120" y="0"/>
                    </a:lnTo>
                    <a:lnTo>
                      <a:pt x="85" y="11"/>
                    </a:lnTo>
                    <a:lnTo>
                      <a:pt x="85" y="36"/>
                    </a:lnTo>
                    <a:lnTo>
                      <a:pt x="74" y="48"/>
                    </a:lnTo>
                    <a:lnTo>
                      <a:pt x="60" y="48"/>
                    </a:lnTo>
                    <a:lnTo>
                      <a:pt x="14" y="25"/>
                    </a:lnTo>
                    <a:lnTo>
                      <a:pt x="0" y="36"/>
                    </a:lnTo>
                    <a:lnTo>
                      <a:pt x="14" y="48"/>
                    </a:lnTo>
                    <a:lnTo>
                      <a:pt x="37" y="48"/>
                    </a:lnTo>
                    <a:lnTo>
                      <a:pt x="37" y="71"/>
                    </a:lnTo>
                    <a:lnTo>
                      <a:pt x="49" y="71"/>
                    </a:lnTo>
                    <a:lnTo>
                      <a:pt x="49" y="82"/>
                    </a:lnTo>
                    <a:lnTo>
                      <a:pt x="74" y="96"/>
                    </a:lnTo>
                    <a:lnTo>
                      <a:pt x="85" y="96"/>
                    </a:lnTo>
                    <a:lnTo>
                      <a:pt x="108" y="107"/>
                    </a:lnTo>
                    <a:lnTo>
                      <a:pt x="120" y="82"/>
                    </a:lnTo>
                  </a:path>
                </a:pathLst>
              </a:custGeom>
              <a:grpFill/>
              <a:ln w="1270">
                <a:solidFill>
                  <a:srgbClr val="CFCFCF"/>
                </a:solidFill>
                <a:round/>
                <a:headEnd/>
                <a:tailEnd/>
              </a:ln>
            </p:spPr>
            <p:txBody>
              <a:bodyPr/>
              <a:lstStyle/>
              <a:p>
                <a:endParaRPr lang="en-US" dirty="0">
                  <a:solidFill>
                    <a:prstClr val="black"/>
                  </a:solidFill>
                  <a:latin typeface="Arial"/>
                </a:endParaRPr>
              </a:p>
            </p:txBody>
          </p:sp>
          <p:sp>
            <p:nvSpPr>
              <p:cNvPr id="2031" name="Freeform 119"/>
              <p:cNvSpPr>
                <a:spLocks noChangeAspect="1"/>
              </p:cNvSpPr>
              <p:nvPr/>
            </p:nvSpPr>
            <p:spPr bwMode="auto">
              <a:xfrm>
                <a:off x="1982" y="3155"/>
                <a:ext cx="42" cy="60"/>
              </a:xfrm>
              <a:custGeom>
                <a:avLst/>
                <a:gdLst>
                  <a:gd name="T0" fmla="*/ 0 w 84"/>
                  <a:gd name="T1" fmla="*/ 21 h 119"/>
                  <a:gd name="T2" fmla="*/ 0 w 84"/>
                  <a:gd name="T3" fmla="*/ 0 h 119"/>
                  <a:gd name="T4" fmla="*/ 3 w 84"/>
                  <a:gd name="T5" fmla="*/ 9 h 119"/>
                  <a:gd name="T6" fmla="*/ 14 w 84"/>
                  <a:gd name="T7" fmla="*/ 18 h 119"/>
                  <a:gd name="T8" fmla="*/ 21 w 84"/>
                  <a:gd name="T9" fmla="*/ 21 h 119"/>
                  <a:gd name="T10" fmla="*/ 18 w 84"/>
                  <a:gd name="T11" fmla="*/ 24 h 119"/>
                  <a:gd name="T12" fmla="*/ 6 w 84"/>
                  <a:gd name="T13" fmla="*/ 27 h 119"/>
                  <a:gd name="T14" fmla="*/ 3 w 84"/>
                  <a:gd name="T15" fmla="*/ 30 h 119"/>
                  <a:gd name="T16" fmla="*/ 0 w 84"/>
                  <a:gd name="T17" fmla="*/ 21 h 11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84"/>
                  <a:gd name="T28" fmla="*/ 0 h 119"/>
                  <a:gd name="T29" fmla="*/ 84 w 84"/>
                  <a:gd name="T30" fmla="*/ 119 h 119"/>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84" h="119">
                    <a:moveTo>
                      <a:pt x="0" y="82"/>
                    </a:moveTo>
                    <a:lnTo>
                      <a:pt x="0" y="0"/>
                    </a:lnTo>
                    <a:lnTo>
                      <a:pt x="13" y="36"/>
                    </a:lnTo>
                    <a:lnTo>
                      <a:pt x="59" y="71"/>
                    </a:lnTo>
                    <a:lnTo>
                      <a:pt x="84" y="82"/>
                    </a:lnTo>
                    <a:lnTo>
                      <a:pt x="71" y="96"/>
                    </a:lnTo>
                    <a:lnTo>
                      <a:pt x="25" y="107"/>
                    </a:lnTo>
                    <a:lnTo>
                      <a:pt x="13" y="119"/>
                    </a:lnTo>
                    <a:lnTo>
                      <a:pt x="0" y="82"/>
                    </a:lnTo>
                    <a:close/>
                  </a:path>
                </a:pathLst>
              </a:custGeom>
              <a:grpFill/>
              <a:ln w="1270">
                <a:solidFill>
                  <a:srgbClr val="CFCFCF"/>
                </a:solidFill>
                <a:round/>
                <a:headEnd/>
                <a:tailEnd/>
              </a:ln>
            </p:spPr>
            <p:txBody>
              <a:bodyPr/>
              <a:lstStyle/>
              <a:p>
                <a:endParaRPr lang="en-US" dirty="0">
                  <a:solidFill>
                    <a:prstClr val="black"/>
                  </a:solidFill>
                  <a:latin typeface="Arial"/>
                </a:endParaRPr>
              </a:p>
            </p:txBody>
          </p:sp>
          <p:sp>
            <p:nvSpPr>
              <p:cNvPr id="2032" name="Freeform 120"/>
              <p:cNvSpPr>
                <a:spLocks noChangeAspect="1"/>
              </p:cNvSpPr>
              <p:nvPr/>
            </p:nvSpPr>
            <p:spPr bwMode="auto">
              <a:xfrm>
                <a:off x="1982" y="3155"/>
                <a:ext cx="42" cy="60"/>
              </a:xfrm>
              <a:custGeom>
                <a:avLst/>
                <a:gdLst>
                  <a:gd name="T0" fmla="*/ 0 w 84"/>
                  <a:gd name="T1" fmla="*/ 21 h 119"/>
                  <a:gd name="T2" fmla="*/ 0 w 84"/>
                  <a:gd name="T3" fmla="*/ 0 h 119"/>
                  <a:gd name="T4" fmla="*/ 3 w 84"/>
                  <a:gd name="T5" fmla="*/ 9 h 119"/>
                  <a:gd name="T6" fmla="*/ 14 w 84"/>
                  <a:gd name="T7" fmla="*/ 18 h 119"/>
                  <a:gd name="T8" fmla="*/ 21 w 84"/>
                  <a:gd name="T9" fmla="*/ 21 h 119"/>
                  <a:gd name="T10" fmla="*/ 18 w 84"/>
                  <a:gd name="T11" fmla="*/ 24 h 119"/>
                  <a:gd name="T12" fmla="*/ 6 w 84"/>
                  <a:gd name="T13" fmla="*/ 27 h 119"/>
                  <a:gd name="T14" fmla="*/ 3 w 84"/>
                  <a:gd name="T15" fmla="*/ 30 h 119"/>
                  <a:gd name="T16" fmla="*/ 0 w 84"/>
                  <a:gd name="T17" fmla="*/ 21 h 11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84"/>
                  <a:gd name="T28" fmla="*/ 0 h 119"/>
                  <a:gd name="T29" fmla="*/ 84 w 84"/>
                  <a:gd name="T30" fmla="*/ 119 h 119"/>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84" h="119">
                    <a:moveTo>
                      <a:pt x="0" y="82"/>
                    </a:moveTo>
                    <a:lnTo>
                      <a:pt x="0" y="0"/>
                    </a:lnTo>
                    <a:lnTo>
                      <a:pt x="13" y="36"/>
                    </a:lnTo>
                    <a:lnTo>
                      <a:pt x="59" y="71"/>
                    </a:lnTo>
                    <a:lnTo>
                      <a:pt x="84" y="82"/>
                    </a:lnTo>
                    <a:lnTo>
                      <a:pt x="71" y="96"/>
                    </a:lnTo>
                    <a:lnTo>
                      <a:pt x="25" y="107"/>
                    </a:lnTo>
                    <a:lnTo>
                      <a:pt x="13" y="119"/>
                    </a:lnTo>
                    <a:lnTo>
                      <a:pt x="0" y="82"/>
                    </a:lnTo>
                  </a:path>
                </a:pathLst>
              </a:custGeom>
              <a:grpFill/>
              <a:ln w="1270">
                <a:solidFill>
                  <a:srgbClr val="CFCFCF"/>
                </a:solidFill>
                <a:round/>
                <a:headEnd/>
                <a:tailEnd/>
              </a:ln>
            </p:spPr>
            <p:txBody>
              <a:bodyPr/>
              <a:lstStyle/>
              <a:p>
                <a:endParaRPr lang="en-US" dirty="0">
                  <a:solidFill>
                    <a:prstClr val="black"/>
                  </a:solidFill>
                  <a:latin typeface="Arial"/>
                </a:endParaRPr>
              </a:p>
            </p:txBody>
          </p:sp>
          <p:sp>
            <p:nvSpPr>
              <p:cNvPr id="2033" name="Freeform 121"/>
              <p:cNvSpPr>
                <a:spLocks noChangeAspect="1"/>
              </p:cNvSpPr>
              <p:nvPr/>
            </p:nvSpPr>
            <p:spPr bwMode="auto">
              <a:xfrm>
                <a:off x="1929" y="2699"/>
                <a:ext cx="226" cy="445"/>
              </a:xfrm>
              <a:custGeom>
                <a:avLst/>
                <a:gdLst>
                  <a:gd name="T0" fmla="*/ 89 w 452"/>
                  <a:gd name="T1" fmla="*/ 56 h 891"/>
                  <a:gd name="T2" fmla="*/ 113 w 452"/>
                  <a:gd name="T3" fmla="*/ 32 h 891"/>
                  <a:gd name="T4" fmla="*/ 104 w 452"/>
                  <a:gd name="T5" fmla="*/ 23 h 891"/>
                  <a:gd name="T6" fmla="*/ 98 w 452"/>
                  <a:gd name="T7" fmla="*/ 32 h 891"/>
                  <a:gd name="T8" fmla="*/ 84 w 452"/>
                  <a:gd name="T9" fmla="*/ 32 h 891"/>
                  <a:gd name="T10" fmla="*/ 86 w 452"/>
                  <a:gd name="T11" fmla="*/ 23 h 891"/>
                  <a:gd name="T12" fmla="*/ 69 w 452"/>
                  <a:gd name="T13" fmla="*/ 15 h 891"/>
                  <a:gd name="T14" fmla="*/ 54 w 452"/>
                  <a:gd name="T15" fmla="*/ 0 h 891"/>
                  <a:gd name="T16" fmla="*/ 42 w 452"/>
                  <a:gd name="T17" fmla="*/ 0 h 891"/>
                  <a:gd name="T18" fmla="*/ 33 w 452"/>
                  <a:gd name="T19" fmla="*/ 15 h 891"/>
                  <a:gd name="T20" fmla="*/ 29 w 452"/>
                  <a:gd name="T21" fmla="*/ 30 h 891"/>
                  <a:gd name="T22" fmla="*/ 15 w 452"/>
                  <a:gd name="T23" fmla="*/ 62 h 891"/>
                  <a:gd name="T24" fmla="*/ 15 w 452"/>
                  <a:gd name="T25" fmla="*/ 89 h 891"/>
                  <a:gd name="T26" fmla="*/ 12 w 452"/>
                  <a:gd name="T27" fmla="*/ 98 h 891"/>
                  <a:gd name="T28" fmla="*/ 9 w 452"/>
                  <a:gd name="T29" fmla="*/ 121 h 891"/>
                  <a:gd name="T30" fmla="*/ 9 w 452"/>
                  <a:gd name="T31" fmla="*/ 142 h 891"/>
                  <a:gd name="T32" fmla="*/ 12 w 452"/>
                  <a:gd name="T33" fmla="*/ 157 h 891"/>
                  <a:gd name="T34" fmla="*/ 9 w 452"/>
                  <a:gd name="T35" fmla="*/ 175 h 891"/>
                  <a:gd name="T36" fmla="*/ 6 w 452"/>
                  <a:gd name="T37" fmla="*/ 190 h 891"/>
                  <a:gd name="T38" fmla="*/ 0 w 452"/>
                  <a:gd name="T39" fmla="*/ 207 h 891"/>
                  <a:gd name="T40" fmla="*/ 6 w 452"/>
                  <a:gd name="T41" fmla="*/ 207 h 891"/>
                  <a:gd name="T42" fmla="*/ 9 w 452"/>
                  <a:gd name="T43" fmla="*/ 222 h 891"/>
                  <a:gd name="T44" fmla="*/ 27 w 452"/>
                  <a:gd name="T45" fmla="*/ 222 h 891"/>
                  <a:gd name="T46" fmla="*/ 27 w 452"/>
                  <a:gd name="T47" fmla="*/ 207 h 891"/>
                  <a:gd name="T48" fmla="*/ 33 w 452"/>
                  <a:gd name="T49" fmla="*/ 192 h 891"/>
                  <a:gd name="T50" fmla="*/ 45 w 452"/>
                  <a:gd name="T51" fmla="*/ 180 h 891"/>
                  <a:gd name="T52" fmla="*/ 33 w 452"/>
                  <a:gd name="T53" fmla="*/ 172 h 891"/>
                  <a:gd name="T54" fmla="*/ 36 w 452"/>
                  <a:gd name="T55" fmla="*/ 163 h 891"/>
                  <a:gd name="T56" fmla="*/ 45 w 452"/>
                  <a:gd name="T57" fmla="*/ 157 h 891"/>
                  <a:gd name="T58" fmla="*/ 48 w 452"/>
                  <a:gd name="T59" fmla="*/ 151 h 891"/>
                  <a:gd name="T60" fmla="*/ 51 w 452"/>
                  <a:gd name="T61" fmla="*/ 142 h 891"/>
                  <a:gd name="T62" fmla="*/ 54 w 452"/>
                  <a:gd name="T63" fmla="*/ 139 h 891"/>
                  <a:gd name="T64" fmla="*/ 48 w 452"/>
                  <a:gd name="T65" fmla="*/ 127 h 891"/>
                  <a:gd name="T66" fmla="*/ 62 w 452"/>
                  <a:gd name="T67" fmla="*/ 127 h 891"/>
                  <a:gd name="T68" fmla="*/ 62 w 452"/>
                  <a:gd name="T69" fmla="*/ 112 h 891"/>
                  <a:gd name="T70" fmla="*/ 72 w 452"/>
                  <a:gd name="T71" fmla="*/ 112 h 891"/>
                  <a:gd name="T72" fmla="*/ 96 w 452"/>
                  <a:gd name="T73" fmla="*/ 98 h 891"/>
                  <a:gd name="T74" fmla="*/ 89 w 452"/>
                  <a:gd name="T75" fmla="*/ 92 h 891"/>
                  <a:gd name="T76" fmla="*/ 84 w 452"/>
                  <a:gd name="T77" fmla="*/ 86 h 891"/>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452"/>
                  <a:gd name="T118" fmla="*/ 0 h 891"/>
                  <a:gd name="T119" fmla="*/ 452 w 452"/>
                  <a:gd name="T120" fmla="*/ 891 h 891"/>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452" h="891">
                    <a:moveTo>
                      <a:pt x="333" y="322"/>
                    </a:moveTo>
                    <a:lnTo>
                      <a:pt x="356" y="225"/>
                    </a:lnTo>
                    <a:lnTo>
                      <a:pt x="416" y="154"/>
                    </a:lnTo>
                    <a:lnTo>
                      <a:pt x="452" y="131"/>
                    </a:lnTo>
                    <a:lnTo>
                      <a:pt x="427" y="95"/>
                    </a:lnTo>
                    <a:lnTo>
                      <a:pt x="416" y="95"/>
                    </a:lnTo>
                    <a:lnTo>
                      <a:pt x="416" y="120"/>
                    </a:lnTo>
                    <a:lnTo>
                      <a:pt x="392" y="131"/>
                    </a:lnTo>
                    <a:lnTo>
                      <a:pt x="381" y="154"/>
                    </a:lnTo>
                    <a:lnTo>
                      <a:pt x="333" y="131"/>
                    </a:lnTo>
                    <a:lnTo>
                      <a:pt x="344" y="108"/>
                    </a:lnTo>
                    <a:lnTo>
                      <a:pt x="344" y="95"/>
                    </a:lnTo>
                    <a:lnTo>
                      <a:pt x="321" y="60"/>
                    </a:lnTo>
                    <a:lnTo>
                      <a:pt x="273" y="60"/>
                    </a:lnTo>
                    <a:lnTo>
                      <a:pt x="250" y="24"/>
                    </a:lnTo>
                    <a:lnTo>
                      <a:pt x="213" y="0"/>
                    </a:lnTo>
                    <a:lnTo>
                      <a:pt x="202" y="24"/>
                    </a:lnTo>
                    <a:lnTo>
                      <a:pt x="165" y="0"/>
                    </a:lnTo>
                    <a:lnTo>
                      <a:pt x="131" y="37"/>
                    </a:lnTo>
                    <a:lnTo>
                      <a:pt x="131" y="60"/>
                    </a:lnTo>
                    <a:lnTo>
                      <a:pt x="106" y="72"/>
                    </a:lnTo>
                    <a:lnTo>
                      <a:pt x="119" y="120"/>
                    </a:lnTo>
                    <a:lnTo>
                      <a:pt x="94" y="166"/>
                    </a:lnTo>
                    <a:lnTo>
                      <a:pt x="60" y="250"/>
                    </a:lnTo>
                    <a:lnTo>
                      <a:pt x="71" y="308"/>
                    </a:lnTo>
                    <a:lnTo>
                      <a:pt x="60" y="356"/>
                    </a:lnTo>
                    <a:lnTo>
                      <a:pt x="60" y="379"/>
                    </a:lnTo>
                    <a:lnTo>
                      <a:pt x="46" y="393"/>
                    </a:lnTo>
                    <a:lnTo>
                      <a:pt x="46" y="450"/>
                    </a:lnTo>
                    <a:lnTo>
                      <a:pt x="35" y="487"/>
                    </a:lnTo>
                    <a:lnTo>
                      <a:pt x="35" y="546"/>
                    </a:lnTo>
                    <a:lnTo>
                      <a:pt x="35" y="570"/>
                    </a:lnTo>
                    <a:lnTo>
                      <a:pt x="35" y="629"/>
                    </a:lnTo>
                    <a:lnTo>
                      <a:pt x="46" y="629"/>
                    </a:lnTo>
                    <a:lnTo>
                      <a:pt x="46" y="641"/>
                    </a:lnTo>
                    <a:lnTo>
                      <a:pt x="35" y="700"/>
                    </a:lnTo>
                    <a:lnTo>
                      <a:pt x="23" y="737"/>
                    </a:lnTo>
                    <a:lnTo>
                      <a:pt x="23" y="760"/>
                    </a:lnTo>
                    <a:lnTo>
                      <a:pt x="0" y="808"/>
                    </a:lnTo>
                    <a:lnTo>
                      <a:pt x="0" y="831"/>
                    </a:lnTo>
                    <a:lnTo>
                      <a:pt x="0" y="842"/>
                    </a:lnTo>
                    <a:lnTo>
                      <a:pt x="23" y="831"/>
                    </a:lnTo>
                    <a:lnTo>
                      <a:pt x="23" y="879"/>
                    </a:lnTo>
                    <a:lnTo>
                      <a:pt x="35" y="891"/>
                    </a:lnTo>
                    <a:lnTo>
                      <a:pt x="71" y="891"/>
                    </a:lnTo>
                    <a:lnTo>
                      <a:pt x="106" y="891"/>
                    </a:lnTo>
                    <a:lnTo>
                      <a:pt x="94" y="842"/>
                    </a:lnTo>
                    <a:lnTo>
                      <a:pt x="106" y="831"/>
                    </a:lnTo>
                    <a:lnTo>
                      <a:pt x="119" y="819"/>
                    </a:lnTo>
                    <a:lnTo>
                      <a:pt x="131" y="771"/>
                    </a:lnTo>
                    <a:lnTo>
                      <a:pt x="177" y="748"/>
                    </a:lnTo>
                    <a:lnTo>
                      <a:pt x="177" y="723"/>
                    </a:lnTo>
                    <a:lnTo>
                      <a:pt x="165" y="723"/>
                    </a:lnTo>
                    <a:lnTo>
                      <a:pt x="131" y="689"/>
                    </a:lnTo>
                    <a:lnTo>
                      <a:pt x="131" y="677"/>
                    </a:lnTo>
                    <a:lnTo>
                      <a:pt x="142" y="652"/>
                    </a:lnTo>
                    <a:lnTo>
                      <a:pt x="177" y="641"/>
                    </a:lnTo>
                    <a:lnTo>
                      <a:pt x="177" y="629"/>
                    </a:lnTo>
                    <a:lnTo>
                      <a:pt x="190" y="629"/>
                    </a:lnTo>
                    <a:lnTo>
                      <a:pt x="190" y="606"/>
                    </a:lnTo>
                    <a:lnTo>
                      <a:pt x="202" y="581"/>
                    </a:lnTo>
                    <a:lnTo>
                      <a:pt x="202" y="570"/>
                    </a:lnTo>
                    <a:lnTo>
                      <a:pt x="213" y="570"/>
                    </a:lnTo>
                    <a:lnTo>
                      <a:pt x="213" y="558"/>
                    </a:lnTo>
                    <a:lnTo>
                      <a:pt x="190" y="558"/>
                    </a:lnTo>
                    <a:lnTo>
                      <a:pt x="190" y="510"/>
                    </a:lnTo>
                    <a:lnTo>
                      <a:pt x="213" y="535"/>
                    </a:lnTo>
                    <a:lnTo>
                      <a:pt x="250" y="510"/>
                    </a:lnTo>
                    <a:lnTo>
                      <a:pt x="262" y="464"/>
                    </a:lnTo>
                    <a:lnTo>
                      <a:pt x="250" y="450"/>
                    </a:lnTo>
                    <a:lnTo>
                      <a:pt x="262" y="450"/>
                    </a:lnTo>
                    <a:lnTo>
                      <a:pt x="285" y="450"/>
                    </a:lnTo>
                    <a:lnTo>
                      <a:pt x="356" y="439"/>
                    </a:lnTo>
                    <a:lnTo>
                      <a:pt x="381" y="393"/>
                    </a:lnTo>
                    <a:lnTo>
                      <a:pt x="381" y="379"/>
                    </a:lnTo>
                    <a:lnTo>
                      <a:pt x="356" y="368"/>
                    </a:lnTo>
                    <a:lnTo>
                      <a:pt x="356" y="356"/>
                    </a:lnTo>
                    <a:lnTo>
                      <a:pt x="333" y="345"/>
                    </a:lnTo>
                    <a:lnTo>
                      <a:pt x="333" y="322"/>
                    </a:lnTo>
                    <a:close/>
                  </a:path>
                </a:pathLst>
              </a:custGeom>
              <a:grpFill/>
              <a:ln w="1270">
                <a:solidFill>
                  <a:srgbClr val="CFCFCF"/>
                </a:solidFill>
                <a:round/>
                <a:headEnd/>
                <a:tailEnd/>
              </a:ln>
            </p:spPr>
            <p:txBody>
              <a:bodyPr/>
              <a:lstStyle/>
              <a:p>
                <a:endParaRPr lang="en-US" dirty="0">
                  <a:solidFill>
                    <a:prstClr val="black"/>
                  </a:solidFill>
                  <a:latin typeface="Arial"/>
                </a:endParaRPr>
              </a:p>
            </p:txBody>
          </p:sp>
          <p:sp>
            <p:nvSpPr>
              <p:cNvPr id="2034" name="Freeform 122"/>
              <p:cNvSpPr>
                <a:spLocks noChangeAspect="1"/>
              </p:cNvSpPr>
              <p:nvPr/>
            </p:nvSpPr>
            <p:spPr bwMode="auto">
              <a:xfrm>
                <a:off x="1929" y="2699"/>
                <a:ext cx="226" cy="445"/>
              </a:xfrm>
              <a:custGeom>
                <a:avLst/>
                <a:gdLst>
                  <a:gd name="T0" fmla="*/ 89 w 452"/>
                  <a:gd name="T1" fmla="*/ 56 h 891"/>
                  <a:gd name="T2" fmla="*/ 113 w 452"/>
                  <a:gd name="T3" fmla="*/ 32 h 891"/>
                  <a:gd name="T4" fmla="*/ 104 w 452"/>
                  <a:gd name="T5" fmla="*/ 23 h 891"/>
                  <a:gd name="T6" fmla="*/ 98 w 452"/>
                  <a:gd name="T7" fmla="*/ 32 h 891"/>
                  <a:gd name="T8" fmla="*/ 84 w 452"/>
                  <a:gd name="T9" fmla="*/ 32 h 891"/>
                  <a:gd name="T10" fmla="*/ 86 w 452"/>
                  <a:gd name="T11" fmla="*/ 23 h 891"/>
                  <a:gd name="T12" fmla="*/ 69 w 452"/>
                  <a:gd name="T13" fmla="*/ 15 h 891"/>
                  <a:gd name="T14" fmla="*/ 54 w 452"/>
                  <a:gd name="T15" fmla="*/ 0 h 891"/>
                  <a:gd name="T16" fmla="*/ 42 w 452"/>
                  <a:gd name="T17" fmla="*/ 0 h 891"/>
                  <a:gd name="T18" fmla="*/ 33 w 452"/>
                  <a:gd name="T19" fmla="*/ 15 h 891"/>
                  <a:gd name="T20" fmla="*/ 29 w 452"/>
                  <a:gd name="T21" fmla="*/ 30 h 891"/>
                  <a:gd name="T22" fmla="*/ 15 w 452"/>
                  <a:gd name="T23" fmla="*/ 62 h 891"/>
                  <a:gd name="T24" fmla="*/ 15 w 452"/>
                  <a:gd name="T25" fmla="*/ 89 h 891"/>
                  <a:gd name="T26" fmla="*/ 12 w 452"/>
                  <a:gd name="T27" fmla="*/ 98 h 891"/>
                  <a:gd name="T28" fmla="*/ 9 w 452"/>
                  <a:gd name="T29" fmla="*/ 121 h 891"/>
                  <a:gd name="T30" fmla="*/ 9 w 452"/>
                  <a:gd name="T31" fmla="*/ 142 h 891"/>
                  <a:gd name="T32" fmla="*/ 12 w 452"/>
                  <a:gd name="T33" fmla="*/ 157 h 891"/>
                  <a:gd name="T34" fmla="*/ 9 w 452"/>
                  <a:gd name="T35" fmla="*/ 175 h 891"/>
                  <a:gd name="T36" fmla="*/ 6 w 452"/>
                  <a:gd name="T37" fmla="*/ 190 h 891"/>
                  <a:gd name="T38" fmla="*/ 0 w 452"/>
                  <a:gd name="T39" fmla="*/ 207 h 891"/>
                  <a:gd name="T40" fmla="*/ 6 w 452"/>
                  <a:gd name="T41" fmla="*/ 207 h 891"/>
                  <a:gd name="T42" fmla="*/ 9 w 452"/>
                  <a:gd name="T43" fmla="*/ 222 h 891"/>
                  <a:gd name="T44" fmla="*/ 27 w 452"/>
                  <a:gd name="T45" fmla="*/ 222 h 891"/>
                  <a:gd name="T46" fmla="*/ 27 w 452"/>
                  <a:gd name="T47" fmla="*/ 207 h 891"/>
                  <a:gd name="T48" fmla="*/ 33 w 452"/>
                  <a:gd name="T49" fmla="*/ 192 h 891"/>
                  <a:gd name="T50" fmla="*/ 45 w 452"/>
                  <a:gd name="T51" fmla="*/ 180 h 891"/>
                  <a:gd name="T52" fmla="*/ 33 w 452"/>
                  <a:gd name="T53" fmla="*/ 172 h 891"/>
                  <a:gd name="T54" fmla="*/ 36 w 452"/>
                  <a:gd name="T55" fmla="*/ 163 h 891"/>
                  <a:gd name="T56" fmla="*/ 45 w 452"/>
                  <a:gd name="T57" fmla="*/ 157 h 891"/>
                  <a:gd name="T58" fmla="*/ 48 w 452"/>
                  <a:gd name="T59" fmla="*/ 151 h 891"/>
                  <a:gd name="T60" fmla="*/ 51 w 452"/>
                  <a:gd name="T61" fmla="*/ 142 h 891"/>
                  <a:gd name="T62" fmla="*/ 54 w 452"/>
                  <a:gd name="T63" fmla="*/ 139 h 891"/>
                  <a:gd name="T64" fmla="*/ 48 w 452"/>
                  <a:gd name="T65" fmla="*/ 127 h 891"/>
                  <a:gd name="T66" fmla="*/ 62 w 452"/>
                  <a:gd name="T67" fmla="*/ 127 h 891"/>
                  <a:gd name="T68" fmla="*/ 62 w 452"/>
                  <a:gd name="T69" fmla="*/ 112 h 891"/>
                  <a:gd name="T70" fmla="*/ 72 w 452"/>
                  <a:gd name="T71" fmla="*/ 112 h 891"/>
                  <a:gd name="T72" fmla="*/ 96 w 452"/>
                  <a:gd name="T73" fmla="*/ 98 h 891"/>
                  <a:gd name="T74" fmla="*/ 89 w 452"/>
                  <a:gd name="T75" fmla="*/ 92 h 891"/>
                  <a:gd name="T76" fmla="*/ 84 w 452"/>
                  <a:gd name="T77" fmla="*/ 86 h 891"/>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452"/>
                  <a:gd name="T118" fmla="*/ 0 h 891"/>
                  <a:gd name="T119" fmla="*/ 452 w 452"/>
                  <a:gd name="T120" fmla="*/ 891 h 891"/>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452" h="891">
                    <a:moveTo>
                      <a:pt x="333" y="322"/>
                    </a:moveTo>
                    <a:lnTo>
                      <a:pt x="356" y="225"/>
                    </a:lnTo>
                    <a:lnTo>
                      <a:pt x="416" y="154"/>
                    </a:lnTo>
                    <a:lnTo>
                      <a:pt x="452" y="131"/>
                    </a:lnTo>
                    <a:lnTo>
                      <a:pt x="427" y="95"/>
                    </a:lnTo>
                    <a:lnTo>
                      <a:pt x="416" y="95"/>
                    </a:lnTo>
                    <a:lnTo>
                      <a:pt x="416" y="120"/>
                    </a:lnTo>
                    <a:lnTo>
                      <a:pt x="392" y="131"/>
                    </a:lnTo>
                    <a:lnTo>
                      <a:pt x="381" y="154"/>
                    </a:lnTo>
                    <a:lnTo>
                      <a:pt x="333" y="131"/>
                    </a:lnTo>
                    <a:lnTo>
                      <a:pt x="344" y="108"/>
                    </a:lnTo>
                    <a:lnTo>
                      <a:pt x="344" y="95"/>
                    </a:lnTo>
                    <a:lnTo>
                      <a:pt x="321" y="60"/>
                    </a:lnTo>
                    <a:lnTo>
                      <a:pt x="273" y="60"/>
                    </a:lnTo>
                    <a:lnTo>
                      <a:pt x="250" y="24"/>
                    </a:lnTo>
                    <a:lnTo>
                      <a:pt x="213" y="0"/>
                    </a:lnTo>
                    <a:lnTo>
                      <a:pt x="202" y="24"/>
                    </a:lnTo>
                    <a:lnTo>
                      <a:pt x="165" y="0"/>
                    </a:lnTo>
                    <a:lnTo>
                      <a:pt x="131" y="37"/>
                    </a:lnTo>
                    <a:lnTo>
                      <a:pt x="131" y="60"/>
                    </a:lnTo>
                    <a:lnTo>
                      <a:pt x="106" y="72"/>
                    </a:lnTo>
                    <a:lnTo>
                      <a:pt x="119" y="120"/>
                    </a:lnTo>
                    <a:lnTo>
                      <a:pt x="94" y="166"/>
                    </a:lnTo>
                    <a:lnTo>
                      <a:pt x="60" y="250"/>
                    </a:lnTo>
                    <a:lnTo>
                      <a:pt x="71" y="308"/>
                    </a:lnTo>
                    <a:lnTo>
                      <a:pt x="60" y="356"/>
                    </a:lnTo>
                    <a:lnTo>
                      <a:pt x="60" y="379"/>
                    </a:lnTo>
                    <a:lnTo>
                      <a:pt x="46" y="393"/>
                    </a:lnTo>
                    <a:lnTo>
                      <a:pt x="46" y="450"/>
                    </a:lnTo>
                    <a:lnTo>
                      <a:pt x="35" y="487"/>
                    </a:lnTo>
                    <a:lnTo>
                      <a:pt x="35" y="546"/>
                    </a:lnTo>
                    <a:lnTo>
                      <a:pt x="35" y="570"/>
                    </a:lnTo>
                    <a:lnTo>
                      <a:pt x="35" y="629"/>
                    </a:lnTo>
                    <a:lnTo>
                      <a:pt x="46" y="629"/>
                    </a:lnTo>
                    <a:lnTo>
                      <a:pt x="46" y="641"/>
                    </a:lnTo>
                    <a:lnTo>
                      <a:pt x="35" y="700"/>
                    </a:lnTo>
                    <a:lnTo>
                      <a:pt x="23" y="737"/>
                    </a:lnTo>
                    <a:lnTo>
                      <a:pt x="23" y="760"/>
                    </a:lnTo>
                    <a:lnTo>
                      <a:pt x="0" y="808"/>
                    </a:lnTo>
                    <a:lnTo>
                      <a:pt x="0" y="831"/>
                    </a:lnTo>
                    <a:lnTo>
                      <a:pt x="0" y="842"/>
                    </a:lnTo>
                    <a:lnTo>
                      <a:pt x="23" y="831"/>
                    </a:lnTo>
                    <a:lnTo>
                      <a:pt x="23" y="879"/>
                    </a:lnTo>
                    <a:lnTo>
                      <a:pt x="35" y="891"/>
                    </a:lnTo>
                    <a:lnTo>
                      <a:pt x="71" y="891"/>
                    </a:lnTo>
                    <a:lnTo>
                      <a:pt x="106" y="891"/>
                    </a:lnTo>
                    <a:lnTo>
                      <a:pt x="94" y="842"/>
                    </a:lnTo>
                    <a:lnTo>
                      <a:pt x="106" y="831"/>
                    </a:lnTo>
                    <a:lnTo>
                      <a:pt x="119" y="819"/>
                    </a:lnTo>
                    <a:lnTo>
                      <a:pt x="131" y="771"/>
                    </a:lnTo>
                    <a:lnTo>
                      <a:pt x="177" y="748"/>
                    </a:lnTo>
                    <a:lnTo>
                      <a:pt x="177" y="723"/>
                    </a:lnTo>
                    <a:lnTo>
                      <a:pt x="165" y="723"/>
                    </a:lnTo>
                    <a:lnTo>
                      <a:pt x="131" y="689"/>
                    </a:lnTo>
                    <a:lnTo>
                      <a:pt x="131" y="677"/>
                    </a:lnTo>
                    <a:lnTo>
                      <a:pt x="142" y="652"/>
                    </a:lnTo>
                    <a:lnTo>
                      <a:pt x="177" y="641"/>
                    </a:lnTo>
                    <a:lnTo>
                      <a:pt x="177" y="629"/>
                    </a:lnTo>
                    <a:lnTo>
                      <a:pt x="190" y="629"/>
                    </a:lnTo>
                    <a:lnTo>
                      <a:pt x="190" y="606"/>
                    </a:lnTo>
                    <a:lnTo>
                      <a:pt x="202" y="581"/>
                    </a:lnTo>
                    <a:lnTo>
                      <a:pt x="202" y="570"/>
                    </a:lnTo>
                    <a:lnTo>
                      <a:pt x="213" y="570"/>
                    </a:lnTo>
                    <a:lnTo>
                      <a:pt x="213" y="558"/>
                    </a:lnTo>
                    <a:lnTo>
                      <a:pt x="190" y="558"/>
                    </a:lnTo>
                    <a:lnTo>
                      <a:pt x="190" y="510"/>
                    </a:lnTo>
                    <a:lnTo>
                      <a:pt x="213" y="535"/>
                    </a:lnTo>
                    <a:lnTo>
                      <a:pt x="250" y="510"/>
                    </a:lnTo>
                    <a:lnTo>
                      <a:pt x="262" y="464"/>
                    </a:lnTo>
                    <a:lnTo>
                      <a:pt x="250" y="450"/>
                    </a:lnTo>
                    <a:lnTo>
                      <a:pt x="262" y="450"/>
                    </a:lnTo>
                    <a:lnTo>
                      <a:pt x="285" y="450"/>
                    </a:lnTo>
                    <a:lnTo>
                      <a:pt x="356" y="439"/>
                    </a:lnTo>
                    <a:lnTo>
                      <a:pt x="381" y="393"/>
                    </a:lnTo>
                    <a:lnTo>
                      <a:pt x="381" y="379"/>
                    </a:lnTo>
                    <a:lnTo>
                      <a:pt x="356" y="368"/>
                    </a:lnTo>
                    <a:lnTo>
                      <a:pt x="356" y="356"/>
                    </a:lnTo>
                    <a:lnTo>
                      <a:pt x="333" y="345"/>
                    </a:lnTo>
                    <a:lnTo>
                      <a:pt x="333" y="322"/>
                    </a:lnTo>
                  </a:path>
                </a:pathLst>
              </a:custGeom>
              <a:grpFill/>
              <a:ln w="1270">
                <a:solidFill>
                  <a:srgbClr val="CFCFCF"/>
                </a:solidFill>
                <a:round/>
                <a:headEnd/>
                <a:tailEnd/>
              </a:ln>
            </p:spPr>
            <p:txBody>
              <a:bodyPr/>
              <a:lstStyle/>
              <a:p>
                <a:endParaRPr lang="en-US" dirty="0">
                  <a:solidFill>
                    <a:prstClr val="black"/>
                  </a:solidFill>
                  <a:latin typeface="Arial"/>
                </a:endParaRPr>
              </a:p>
            </p:txBody>
          </p:sp>
          <p:sp>
            <p:nvSpPr>
              <p:cNvPr id="2035" name="Freeform 123"/>
              <p:cNvSpPr>
                <a:spLocks noChangeAspect="1"/>
              </p:cNvSpPr>
              <p:nvPr/>
            </p:nvSpPr>
            <p:spPr bwMode="auto">
              <a:xfrm>
                <a:off x="2066" y="3131"/>
                <a:ext cx="35" cy="24"/>
              </a:xfrm>
              <a:custGeom>
                <a:avLst/>
                <a:gdLst>
                  <a:gd name="T0" fmla="*/ 0 w 71"/>
                  <a:gd name="T1" fmla="*/ 3 h 48"/>
                  <a:gd name="T2" fmla="*/ 9 w 71"/>
                  <a:gd name="T3" fmla="*/ 6 h 48"/>
                  <a:gd name="T4" fmla="*/ 12 w 71"/>
                  <a:gd name="T5" fmla="*/ 12 h 48"/>
                  <a:gd name="T6" fmla="*/ 17 w 71"/>
                  <a:gd name="T7" fmla="*/ 3 h 48"/>
                  <a:gd name="T8" fmla="*/ 17 w 71"/>
                  <a:gd name="T9" fmla="*/ 0 h 48"/>
                  <a:gd name="T10" fmla="*/ 9 w 71"/>
                  <a:gd name="T11" fmla="*/ 0 h 48"/>
                  <a:gd name="T12" fmla="*/ 3 w 71"/>
                  <a:gd name="T13" fmla="*/ 0 h 48"/>
                  <a:gd name="T14" fmla="*/ 0 w 71"/>
                  <a:gd name="T15" fmla="*/ 3 h 48"/>
                  <a:gd name="T16" fmla="*/ 0 60000 65536"/>
                  <a:gd name="T17" fmla="*/ 0 60000 65536"/>
                  <a:gd name="T18" fmla="*/ 0 60000 65536"/>
                  <a:gd name="T19" fmla="*/ 0 60000 65536"/>
                  <a:gd name="T20" fmla="*/ 0 60000 65536"/>
                  <a:gd name="T21" fmla="*/ 0 60000 65536"/>
                  <a:gd name="T22" fmla="*/ 0 60000 65536"/>
                  <a:gd name="T23" fmla="*/ 0 60000 65536"/>
                  <a:gd name="T24" fmla="*/ 0 w 71"/>
                  <a:gd name="T25" fmla="*/ 0 h 48"/>
                  <a:gd name="T26" fmla="*/ 71 w 71"/>
                  <a:gd name="T27" fmla="*/ 48 h 4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1" h="48">
                    <a:moveTo>
                      <a:pt x="0" y="13"/>
                    </a:moveTo>
                    <a:lnTo>
                      <a:pt x="37" y="25"/>
                    </a:lnTo>
                    <a:lnTo>
                      <a:pt x="48" y="48"/>
                    </a:lnTo>
                    <a:lnTo>
                      <a:pt x="71" y="13"/>
                    </a:lnTo>
                    <a:lnTo>
                      <a:pt x="71" y="0"/>
                    </a:lnTo>
                    <a:lnTo>
                      <a:pt x="37" y="0"/>
                    </a:lnTo>
                    <a:lnTo>
                      <a:pt x="12" y="0"/>
                    </a:lnTo>
                    <a:lnTo>
                      <a:pt x="0" y="13"/>
                    </a:lnTo>
                    <a:close/>
                  </a:path>
                </a:pathLst>
              </a:custGeom>
              <a:grpFill/>
              <a:ln w="1270">
                <a:solidFill>
                  <a:srgbClr val="CFCFCF"/>
                </a:solidFill>
                <a:round/>
                <a:headEnd/>
                <a:tailEnd/>
              </a:ln>
            </p:spPr>
            <p:txBody>
              <a:bodyPr/>
              <a:lstStyle/>
              <a:p>
                <a:endParaRPr lang="en-US" dirty="0">
                  <a:solidFill>
                    <a:prstClr val="black"/>
                  </a:solidFill>
                  <a:latin typeface="Arial"/>
                </a:endParaRPr>
              </a:p>
            </p:txBody>
          </p:sp>
          <p:sp>
            <p:nvSpPr>
              <p:cNvPr id="2036" name="Freeform 124"/>
              <p:cNvSpPr>
                <a:spLocks noChangeAspect="1"/>
              </p:cNvSpPr>
              <p:nvPr/>
            </p:nvSpPr>
            <p:spPr bwMode="auto">
              <a:xfrm>
                <a:off x="2066" y="3131"/>
                <a:ext cx="35" cy="24"/>
              </a:xfrm>
              <a:custGeom>
                <a:avLst/>
                <a:gdLst>
                  <a:gd name="T0" fmla="*/ 0 w 71"/>
                  <a:gd name="T1" fmla="*/ 3 h 48"/>
                  <a:gd name="T2" fmla="*/ 9 w 71"/>
                  <a:gd name="T3" fmla="*/ 6 h 48"/>
                  <a:gd name="T4" fmla="*/ 12 w 71"/>
                  <a:gd name="T5" fmla="*/ 12 h 48"/>
                  <a:gd name="T6" fmla="*/ 17 w 71"/>
                  <a:gd name="T7" fmla="*/ 3 h 48"/>
                  <a:gd name="T8" fmla="*/ 17 w 71"/>
                  <a:gd name="T9" fmla="*/ 0 h 48"/>
                  <a:gd name="T10" fmla="*/ 9 w 71"/>
                  <a:gd name="T11" fmla="*/ 0 h 48"/>
                  <a:gd name="T12" fmla="*/ 3 w 71"/>
                  <a:gd name="T13" fmla="*/ 0 h 48"/>
                  <a:gd name="T14" fmla="*/ 0 w 71"/>
                  <a:gd name="T15" fmla="*/ 3 h 48"/>
                  <a:gd name="T16" fmla="*/ 0 60000 65536"/>
                  <a:gd name="T17" fmla="*/ 0 60000 65536"/>
                  <a:gd name="T18" fmla="*/ 0 60000 65536"/>
                  <a:gd name="T19" fmla="*/ 0 60000 65536"/>
                  <a:gd name="T20" fmla="*/ 0 60000 65536"/>
                  <a:gd name="T21" fmla="*/ 0 60000 65536"/>
                  <a:gd name="T22" fmla="*/ 0 60000 65536"/>
                  <a:gd name="T23" fmla="*/ 0 60000 65536"/>
                  <a:gd name="T24" fmla="*/ 0 w 71"/>
                  <a:gd name="T25" fmla="*/ 0 h 48"/>
                  <a:gd name="T26" fmla="*/ 71 w 71"/>
                  <a:gd name="T27" fmla="*/ 48 h 4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1" h="48">
                    <a:moveTo>
                      <a:pt x="0" y="13"/>
                    </a:moveTo>
                    <a:lnTo>
                      <a:pt x="37" y="25"/>
                    </a:lnTo>
                    <a:lnTo>
                      <a:pt x="48" y="48"/>
                    </a:lnTo>
                    <a:lnTo>
                      <a:pt x="71" y="13"/>
                    </a:lnTo>
                    <a:lnTo>
                      <a:pt x="71" y="0"/>
                    </a:lnTo>
                    <a:lnTo>
                      <a:pt x="37" y="0"/>
                    </a:lnTo>
                    <a:lnTo>
                      <a:pt x="12" y="0"/>
                    </a:lnTo>
                    <a:lnTo>
                      <a:pt x="0" y="13"/>
                    </a:lnTo>
                  </a:path>
                </a:pathLst>
              </a:custGeom>
              <a:grpFill/>
              <a:ln w="1270">
                <a:solidFill>
                  <a:srgbClr val="CFCFCF"/>
                </a:solidFill>
                <a:round/>
                <a:headEnd/>
                <a:tailEnd/>
              </a:ln>
            </p:spPr>
            <p:txBody>
              <a:bodyPr/>
              <a:lstStyle/>
              <a:p>
                <a:endParaRPr lang="en-US" dirty="0">
                  <a:solidFill>
                    <a:prstClr val="black"/>
                  </a:solidFill>
                  <a:latin typeface="Arial"/>
                </a:endParaRPr>
              </a:p>
            </p:txBody>
          </p:sp>
          <p:sp>
            <p:nvSpPr>
              <p:cNvPr id="2037" name="Freeform 125"/>
              <p:cNvSpPr>
                <a:spLocks noChangeAspect="1"/>
              </p:cNvSpPr>
              <p:nvPr/>
            </p:nvSpPr>
            <p:spPr bwMode="auto">
              <a:xfrm>
                <a:off x="1929" y="1928"/>
                <a:ext cx="23" cy="6"/>
              </a:xfrm>
              <a:custGeom>
                <a:avLst/>
                <a:gdLst>
                  <a:gd name="T0" fmla="*/ 0 w 46"/>
                  <a:gd name="T1" fmla="*/ 3 h 11"/>
                  <a:gd name="T2" fmla="*/ 6 w 46"/>
                  <a:gd name="T3" fmla="*/ 3 h 11"/>
                  <a:gd name="T4" fmla="*/ 12 w 46"/>
                  <a:gd name="T5" fmla="*/ 0 h 11"/>
                  <a:gd name="T6" fmla="*/ 9 w 46"/>
                  <a:gd name="T7" fmla="*/ 0 h 11"/>
                  <a:gd name="T8" fmla="*/ 0 w 46"/>
                  <a:gd name="T9" fmla="*/ 3 h 11"/>
                  <a:gd name="T10" fmla="*/ 0 60000 65536"/>
                  <a:gd name="T11" fmla="*/ 0 60000 65536"/>
                  <a:gd name="T12" fmla="*/ 0 60000 65536"/>
                  <a:gd name="T13" fmla="*/ 0 60000 65536"/>
                  <a:gd name="T14" fmla="*/ 0 60000 65536"/>
                  <a:gd name="T15" fmla="*/ 0 w 46"/>
                  <a:gd name="T16" fmla="*/ 0 h 11"/>
                  <a:gd name="T17" fmla="*/ 46 w 46"/>
                  <a:gd name="T18" fmla="*/ 11 h 11"/>
                </a:gdLst>
                <a:ahLst/>
                <a:cxnLst>
                  <a:cxn ang="T10">
                    <a:pos x="T0" y="T1"/>
                  </a:cxn>
                  <a:cxn ang="T11">
                    <a:pos x="T2" y="T3"/>
                  </a:cxn>
                  <a:cxn ang="T12">
                    <a:pos x="T4" y="T5"/>
                  </a:cxn>
                  <a:cxn ang="T13">
                    <a:pos x="T6" y="T7"/>
                  </a:cxn>
                  <a:cxn ang="T14">
                    <a:pos x="T8" y="T9"/>
                  </a:cxn>
                </a:cxnLst>
                <a:rect l="T15" t="T16" r="T17" b="T18"/>
                <a:pathLst>
                  <a:path w="46" h="11">
                    <a:moveTo>
                      <a:pt x="0" y="11"/>
                    </a:moveTo>
                    <a:lnTo>
                      <a:pt x="23" y="11"/>
                    </a:lnTo>
                    <a:lnTo>
                      <a:pt x="46" y="0"/>
                    </a:lnTo>
                    <a:lnTo>
                      <a:pt x="35" y="0"/>
                    </a:lnTo>
                    <a:lnTo>
                      <a:pt x="0" y="11"/>
                    </a:lnTo>
                    <a:close/>
                  </a:path>
                </a:pathLst>
              </a:custGeom>
              <a:grpFill/>
              <a:ln w="1270">
                <a:solidFill>
                  <a:srgbClr val="CFCFCF"/>
                </a:solidFill>
                <a:round/>
                <a:headEnd/>
                <a:tailEnd/>
              </a:ln>
            </p:spPr>
            <p:txBody>
              <a:bodyPr/>
              <a:lstStyle/>
              <a:p>
                <a:endParaRPr lang="en-US" dirty="0">
                  <a:solidFill>
                    <a:prstClr val="black"/>
                  </a:solidFill>
                  <a:latin typeface="Arial"/>
                </a:endParaRPr>
              </a:p>
            </p:txBody>
          </p:sp>
          <p:sp>
            <p:nvSpPr>
              <p:cNvPr id="2038" name="Freeform 126"/>
              <p:cNvSpPr>
                <a:spLocks noChangeAspect="1"/>
              </p:cNvSpPr>
              <p:nvPr/>
            </p:nvSpPr>
            <p:spPr bwMode="auto">
              <a:xfrm>
                <a:off x="1929" y="1928"/>
                <a:ext cx="23" cy="6"/>
              </a:xfrm>
              <a:custGeom>
                <a:avLst/>
                <a:gdLst>
                  <a:gd name="T0" fmla="*/ 0 w 46"/>
                  <a:gd name="T1" fmla="*/ 3 h 11"/>
                  <a:gd name="T2" fmla="*/ 6 w 46"/>
                  <a:gd name="T3" fmla="*/ 3 h 11"/>
                  <a:gd name="T4" fmla="*/ 12 w 46"/>
                  <a:gd name="T5" fmla="*/ 0 h 11"/>
                  <a:gd name="T6" fmla="*/ 9 w 46"/>
                  <a:gd name="T7" fmla="*/ 0 h 11"/>
                  <a:gd name="T8" fmla="*/ 0 w 46"/>
                  <a:gd name="T9" fmla="*/ 3 h 11"/>
                  <a:gd name="T10" fmla="*/ 0 60000 65536"/>
                  <a:gd name="T11" fmla="*/ 0 60000 65536"/>
                  <a:gd name="T12" fmla="*/ 0 60000 65536"/>
                  <a:gd name="T13" fmla="*/ 0 60000 65536"/>
                  <a:gd name="T14" fmla="*/ 0 60000 65536"/>
                  <a:gd name="T15" fmla="*/ 0 w 46"/>
                  <a:gd name="T16" fmla="*/ 0 h 11"/>
                  <a:gd name="T17" fmla="*/ 46 w 46"/>
                  <a:gd name="T18" fmla="*/ 11 h 11"/>
                </a:gdLst>
                <a:ahLst/>
                <a:cxnLst>
                  <a:cxn ang="T10">
                    <a:pos x="T0" y="T1"/>
                  </a:cxn>
                  <a:cxn ang="T11">
                    <a:pos x="T2" y="T3"/>
                  </a:cxn>
                  <a:cxn ang="T12">
                    <a:pos x="T4" y="T5"/>
                  </a:cxn>
                  <a:cxn ang="T13">
                    <a:pos x="T6" y="T7"/>
                  </a:cxn>
                  <a:cxn ang="T14">
                    <a:pos x="T8" y="T9"/>
                  </a:cxn>
                </a:cxnLst>
                <a:rect l="T15" t="T16" r="T17" b="T18"/>
                <a:pathLst>
                  <a:path w="46" h="11">
                    <a:moveTo>
                      <a:pt x="0" y="11"/>
                    </a:moveTo>
                    <a:lnTo>
                      <a:pt x="23" y="11"/>
                    </a:lnTo>
                    <a:lnTo>
                      <a:pt x="46" y="0"/>
                    </a:lnTo>
                    <a:lnTo>
                      <a:pt x="35" y="0"/>
                    </a:lnTo>
                    <a:lnTo>
                      <a:pt x="0" y="11"/>
                    </a:lnTo>
                  </a:path>
                </a:pathLst>
              </a:custGeom>
              <a:grpFill/>
              <a:ln w="1270">
                <a:solidFill>
                  <a:srgbClr val="CFCFCF"/>
                </a:solidFill>
                <a:round/>
                <a:headEnd/>
                <a:tailEnd/>
              </a:ln>
            </p:spPr>
            <p:txBody>
              <a:bodyPr/>
              <a:lstStyle/>
              <a:p>
                <a:endParaRPr lang="en-US" dirty="0">
                  <a:solidFill>
                    <a:prstClr val="black"/>
                  </a:solidFill>
                  <a:latin typeface="Arial"/>
                </a:endParaRPr>
              </a:p>
            </p:txBody>
          </p:sp>
          <p:sp>
            <p:nvSpPr>
              <p:cNvPr id="2039" name="Freeform 127"/>
              <p:cNvSpPr>
                <a:spLocks noChangeAspect="1"/>
              </p:cNvSpPr>
              <p:nvPr/>
            </p:nvSpPr>
            <p:spPr bwMode="auto">
              <a:xfrm>
                <a:off x="2030" y="1786"/>
                <a:ext cx="30" cy="11"/>
              </a:xfrm>
              <a:custGeom>
                <a:avLst/>
                <a:gdLst>
                  <a:gd name="T0" fmla="*/ 0 w 60"/>
                  <a:gd name="T1" fmla="*/ 0 h 23"/>
                  <a:gd name="T2" fmla="*/ 9 w 60"/>
                  <a:gd name="T3" fmla="*/ 5 h 23"/>
                  <a:gd name="T4" fmla="*/ 15 w 60"/>
                  <a:gd name="T5" fmla="*/ 5 h 23"/>
                  <a:gd name="T6" fmla="*/ 9 w 60"/>
                  <a:gd name="T7" fmla="*/ 3 h 23"/>
                  <a:gd name="T8" fmla="*/ 0 w 60"/>
                  <a:gd name="T9" fmla="*/ 0 h 23"/>
                  <a:gd name="T10" fmla="*/ 0 60000 65536"/>
                  <a:gd name="T11" fmla="*/ 0 60000 65536"/>
                  <a:gd name="T12" fmla="*/ 0 60000 65536"/>
                  <a:gd name="T13" fmla="*/ 0 60000 65536"/>
                  <a:gd name="T14" fmla="*/ 0 60000 65536"/>
                  <a:gd name="T15" fmla="*/ 0 w 60"/>
                  <a:gd name="T16" fmla="*/ 0 h 23"/>
                  <a:gd name="T17" fmla="*/ 60 w 60"/>
                  <a:gd name="T18" fmla="*/ 23 h 23"/>
                </a:gdLst>
                <a:ahLst/>
                <a:cxnLst>
                  <a:cxn ang="T10">
                    <a:pos x="T0" y="T1"/>
                  </a:cxn>
                  <a:cxn ang="T11">
                    <a:pos x="T2" y="T3"/>
                  </a:cxn>
                  <a:cxn ang="T12">
                    <a:pos x="T4" y="T5"/>
                  </a:cxn>
                  <a:cxn ang="T13">
                    <a:pos x="T6" y="T7"/>
                  </a:cxn>
                  <a:cxn ang="T14">
                    <a:pos x="T8" y="T9"/>
                  </a:cxn>
                </a:cxnLst>
                <a:rect l="T15" t="T16" r="T17" b="T18"/>
                <a:pathLst>
                  <a:path w="60" h="23">
                    <a:moveTo>
                      <a:pt x="0" y="0"/>
                    </a:moveTo>
                    <a:lnTo>
                      <a:pt x="35" y="23"/>
                    </a:lnTo>
                    <a:lnTo>
                      <a:pt x="60" y="23"/>
                    </a:lnTo>
                    <a:lnTo>
                      <a:pt x="35" y="12"/>
                    </a:lnTo>
                    <a:lnTo>
                      <a:pt x="0" y="0"/>
                    </a:lnTo>
                    <a:close/>
                  </a:path>
                </a:pathLst>
              </a:custGeom>
              <a:grpFill/>
              <a:ln w="1270">
                <a:solidFill>
                  <a:srgbClr val="CFCFCF"/>
                </a:solidFill>
                <a:round/>
                <a:headEnd/>
                <a:tailEnd/>
              </a:ln>
            </p:spPr>
            <p:txBody>
              <a:bodyPr/>
              <a:lstStyle/>
              <a:p>
                <a:endParaRPr lang="en-US" dirty="0">
                  <a:solidFill>
                    <a:prstClr val="black"/>
                  </a:solidFill>
                  <a:latin typeface="Arial"/>
                </a:endParaRPr>
              </a:p>
            </p:txBody>
          </p:sp>
          <p:sp>
            <p:nvSpPr>
              <p:cNvPr id="2040" name="Freeform 128"/>
              <p:cNvSpPr>
                <a:spLocks noChangeAspect="1"/>
              </p:cNvSpPr>
              <p:nvPr/>
            </p:nvSpPr>
            <p:spPr bwMode="auto">
              <a:xfrm>
                <a:off x="2030" y="1786"/>
                <a:ext cx="30" cy="11"/>
              </a:xfrm>
              <a:custGeom>
                <a:avLst/>
                <a:gdLst>
                  <a:gd name="T0" fmla="*/ 0 w 60"/>
                  <a:gd name="T1" fmla="*/ 0 h 23"/>
                  <a:gd name="T2" fmla="*/ 9 w 60"/>
                  <a:gd name="T3" fmla="*/ 5 h 23"/>
                  <a:gd name="T4" fmla="*/ 15 w 60"/>
                  <a:gd name="T5" fmla="*/ 5 h 23"/>
                  <a:gd name="T6" fmla="*/ 9 w 60"/>
                  <a:gd name="T7" fmla="*/ 3 h 23"/>
                  <a:gd name="T8" fmla="*/ 0 w 60"/>
                  <a:gd name="T9" fmla="*/ 0 h 23"/>
                  <a:gd name="T10" fmla="*/ 0 60000 65536"/>
                  <a:gd name="T11" fmla="*/ 0 60000 65536"/>
                  <a:gd name="T12" fmla="*/ 0 60000 65536"/>
                  <a:gd name="T13" fmla="*/ 0 60000 65536"/>
                  <a:gd name="T14" fmla="*/ 0 60000 65536"/>
                  <a:gd name="T15" fmla="*/ 0 w 60"/>
                  <a:gd name="T16" fmla="*/ 0 h 23"/>
                  <a:gd name="T17" fmla="*/ 60 w 60"/>
                  <a:gd name="T18" fmla="*/ 23 h 23"/>
                </a:gdLst>
                <a:ahLst/>
                <a:cxnLst>
                  <a:cxn ang="T10">
                    <a:pos x="T0" y="T1"/>
                  </a:cxn>
                  <a:cxn ang="T11">
                    <a:pos x="T2" y="T3"/>
                  </a:cxn>
                  <a:cxn ang="T12">
                    <a:pos x="T4" y="T5"/>
                  </a:cxn>
                  <a:cxn ang="T13">
                    <a:pos x="T6" y="T7"/>
                  </a:cxn>
                  <a:cxn ang="T14">
                    <a:pos x="T8" y="T9"/>
                  </a:cxn>
                </a:cxnLst>
                <a:rect l="T15" t="T16" r="T17" b="T18"/>
                <a:pathLst>
                  <a:path w="60" h="23">
                    <a:moveTo>
                      <a:pt x="0" y="0"/>
                    </a:moveTo>
                    <a:lnTo>
                      <a:pt x="35" y="23"/>
                    </a:lnTo>
                    <a:lnTo>
                      <a:pt x="60" y="23"/>
                    </a:lnTo>
                    <a:lnTo>
                      <a:pt x="35" y="12"/>
                    </a:lnTo>
                    <a:lnTo>
                      <a:pt x="0" y="0"/>
                    </a:lnTo>
                  </a:path>
                </a:pathLst>
              </a:custGeom>
              <a:grpFill/>
              <a:ln w="1270">
                <a:solidFill>
                  <a:srgbClr val="CFCFCF"/>
                </a:solidFill>
                <a:round/>
                <a:headEnd/>
                <a:tailEnd/>
              </a:ln>
            </p:spPr>
            <p:txBody>
              <a:bodyPr/>
              <a:lstStyle/>
              <a:p>
                <a:endParaRPr lang="en-US" dirty="0">
                  <a:solidFill>
                    <a:prstClr val="black"/>
                  </a:solidFill>
                  <a:latin typeface="Arial"/>
                </a:endParaRPr>
              </a:p>
            </p:txBody>
          </p:sp>
          <p:sp>
            <p:nvSpPr>
              <p:cNvPr id="2041" name="Freeform 129"/>
              <p:cNvSpPr>
                <a:spLocks noChangeAspect="1"/>
              </p:cNvSpPr>
              <p:nvPr/>
            </p:nvSpPr>
            <p:spPr bwMode="auto">
              <a:xfrm>
                <a:off x="2030" y="1833"/>
                <a:ext cx="30" cy="24"/>
              </a:xfrm>
              <a:custGeom>
                <a:avLst/>
                <a:gdLst>
                  <a:gd name="T0" fmla="*/ 0 w 60"/>
                  <a:gd name="T1" fmla="*/ 3 h 48"/>
                  <a:gd name="T2" fmla="*/ 12 w 60"/>
                  <a:gd name="T3" fmla="*/ 12 h 48"/>
                  <a:gd name="T4" fmla="*/ 12 w 60"/>
                  <a:gd name="T5" fmla="*/ 6 h 48"/>
                  <a:gd name="T6" fmla="*/ 15 w 60"/>
                  <a:gd name="T7" fmla="*/ 3 h 48"/>
                  <a:gd name="T8" fmla="*/ 9 w 60"/>
                  <a:gd name="T9" fmla="*/ 3 h 48"/>
                  <a:gd name="T10" fmla="*/ 3 w 60"/>
                  <a:gd name="T11" fmla="*/ 0 h 48"/>
                  <a:gd name="T12" fmla="*/ 0 w 60"/>
                  <a:gd name="T13" fmla="*/ 3 h 48"/>
                  <a:gd name="T14" fmla="*/ 0 60000 65536"/>
                  <a:gd name="T15" fmla="*/ 0 60000 65536"/>
                  <a:gd name="T16" fmla="*/ 0 60000 65536"/>
                  <a:gd name="T17" fmla="*/ 0 60000 65536"/>
                  <a:gd name="T18" fmla="*/ 0 60000 65536"/>
                  <a:gd name="T19" fmla="*/ 0 60000 65536"/>
                  <a:gd name="T20" fmla="*/ 0 60000 65536"/>
                  <a:gd name="T21" fmla="*/ 0 w 60"/>
                  <a:gd name="T22" fmla="*/ 0 h 48"/>
                  <a:gd name="T23" fmla="*/ 60 w 60"/>
                  <a:gd name="T24" fmla="*/ 48 h 4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60" h="48">
                    <a:moveTo>
                      <a:pt x="0" y="12"/>
                    </a:moveTo>
                    <a:lnTo>
                      <a:pt x="48" y="48"/>
                    </a:lnTo>
                    <a:lnTo>
                      <a:pt x="48" y="23"/>
                    </a:lnTo>
                    <a:lnTo>
                      <a:pt x="60" y="12"/>
                    </a:lnTo>
                    <a:lnTo>
                      <a:pt x="35" y="12"/>
                    </a:lnTo>
                    <a:lnTo>
                      <a:pt x="11" y="0"/>
                    </a:lnTo>
                    <a:lnTo>
                      <a:pt x="0" y="12"/>
                    </a:lnTo>
                    <a:close/>
                  </a:path>
                </a:pathLst>
              </a:custGeom>
              <a:grpFill/>
              <a:ln w="1270">
                <a:solidFill>
                  <a:srgbClr val="CFCFCF"/>
                </a:solidFill>
                <a:round/>
                <a:headEnd/>
                <a:tailEnd/>
              </a:ln>
            </p:spPr>
            <p:txBody>
              <a:bodyPr/>
              <a:lstStyle/>
              <a:p>
                <a:endParaRPr lang="en-US" dirty="0">
                  <a:solidFill>
                    <a:prstClr val="black"/>
                  </a:solidFill>
                  <a:latin typeface="Arial"/>
                </a:endParaRPr>
              </a:p>
            </p:txBody>
          </p:sp>
          <p:sp>
            <p:nvSpPr>
              <p:cNvPr id="2042" name="Freeform 130"/>
              <p:cNvSpPr>
                <a:spLocks noChangeAspect="1"/>
              </p:cNvSpPr>
              <p:nvPr/>
            </p:nvSpPr>
            <p:spPr bwMode="auto">
              <a:xfrm>
                <a:off x="2030" y="1833"/>
                <a:ext cx="30" cy="24"/>
              </a:xfrm>
              <a:custGeom>
                <a:avLst/>
                <a:gdLst>
                  <a:gd name="T0" fmla="*/ 0 w 60"/>
                  <a:gd name="T1" fmla="*/ 3 h 48"/>
                  <a:gd name="T2" fmla="*/ 12 w 60"/>
                  <a:gd name="T3" fmla="*/ 12 h 48"/>
                  <a:gd name="T4" fmla="*/ 12 w 60"/>
                  <a:gd name="T5" fmla="*/ 6 h 48"/>
                  <a:gd name="T6" fmla="*/ 15 w 60"/>
                  <a:gd name="T7" fmla="*/ 3 h 48"/>
                  <a:gd name="T8" fmla="*/ 9 w 60"/>
                  <a:gd name="T9" fmla="*/ 3 h 48"/>
                  <a:gd name="T10" fmla="*/ 3 w 60"/>
                  <a:gd name="T11" fmla="*/ 0 h 48"/>
                  <a:gd name="T12" fmla="*/ 0 w 60"/>
                  <a:gd name="T13" fmla="*/ 3 h 48"/>
                  <a:gd name="T14" fmla="*/ 0 60000 65536"/>
                  <a:gd name="T15" fmla="*/ 0 60000 65536"/>
                  <a:gd name="T16" fmla="*/ 0 60000 65536"/>
                  <a:gd name="T17" fmla="*/ 0 60000 65536"/>
                  <a:gd name="T18" fmla="*/ 0 60000 65536"/>
                  <a:gd name="T19" fmla="*/ 0 60000 65536"/>
                  <a:gd name="T20" fmla="*/ 0 60000 65536"/>
                  <a:gd name="T21" fmla="*/ 0 w 60"/>
                  <a:gd name="T22" fmla="*/ 0 h 48"/>
                  <a:gd name="T23" fmla="*/ 60 w 60"/>
                  <a:gd name="T24" fmla="*/ 48 h 4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60" h="48">
                    <a:moveTo>
                      <a:pt x="0" y="12"/>
                    </a:moveTo>
                    <a:lnTo>
                      <a:pt x="48" y="48"/>
                    </a:lnTo>
                    <a:lnTo>
                      <a:pt x="48" y="23"/>
                    </a:lnTo>
                    <a:lnTo>
                      <a:pt x="60" y="12"/>
                    </a:lnTo>
                    <a:lnTo>
                      <a:pt x="35" y="12"/>
                    </a:lnTo>
                    <a:lnTo>
                      <a:pt x="11" y="0"/>
                    </a:lnTo>
                    <a:lnTo>
                      <a:pt x="0" y="12"/>
                    </a:lnTo>
                  </a:path>
                </a:pathLst>
              </a:custGeom>
              <a:grpFill/>
              <a:ln w="1270">
                <a:solidFill>
                  <a:srgbClr val="CFCFCF"/>
                </a:solidFill>
                <a:round/>
                <a:headEnd/>
                <a:tailEnd/>
              </a:ln>
            </p:spPr>
            <p:txBody>
              <a:bodyPr/>
              <a:lstStyle/>
              <a:p>
                <a:endParaRPr lang="en-US" dirty="0">
                  <a:solidFill>
                    <a:prstClr val="black"/>
                  </a:solidFill>
                  <a:latin typeface="Arial"/>
                </a:endParaRPr>
              </a:p>
            </p:txBody>
          </p:sp>
          <p:sp>
            <p:nvSpPr>
              <p:cNvPr id="2043" name="Freeform 131"/>
              <p:cNvSpPr>
                <a:spLocks noChangeAspect="1"/>
              </p:cNvSpPr>
              <p:nvPr/>
            </p:nvSpPr>
            <p:spPr bwMode="auto">
              <a:xfrm>
                <a:off x="2090" y="1756"/>
                <a:ext cx="71" cy="82"/>
              </a:xfrm>
              <a:custGeom>
                <a:avLst/>
                <a:gdLst>
                  <a:gd name="T0" fmla="*/ 0 w 143"/>
                  <a:gd name="T1" fmla="*/ 32 h 165"/>
                  <a:gd name="T2" fmla="*/ 0 w 143"/>
                  <a:gd name="T3" fmla="*/ 35 h 165"/>
                  <a:gd name="T4" fmla="*/ 20 w 143"/>
                  <a:gd name="T5" fmla="*/ 35 h 165"/>
                  <a:gd name="T6" fmla="*/ 20 w 143"/>
                  <a:gd name="T7" fmla="*/ 38 h 165"/>
                  <a:gd name="T8" fmla="*/ 23 w 143"/>
                  <a:gd name="T9" fmla="*/ 35 h 165"/>
                  <a:gd name="T10" fmla="*/ 32 w 143"/>
                  <a:gd name="T11" fmla="*/ 38 h 165"/>
                  <a:gd name="T12" fmla="*/ 32 w 143"/>
                  <a:gd name="T13" fmla="*/ 41 h 165"/>
                  <a:gd name="T14" fmla="*/ 35 w 143"/>
                  <a:gd name="T15" fmla="*/ 41 h 165"/>
                  <a:gd name="T16" fmla="*/ 35 w 143"/>
                  <a:gd name="T17" fmla="*/ 35 h 165"/>
                  <a:gd name="T18" fmla="*/ 26 w 143"/>
                  <a:gd name="T19" fmla="*/ 32 h 165"/>
                  <a:gd name="T20" fmla="*/ 32 w 143"/>
                  <a:gd name="T21" fmla="*/ 26 h 165"/>
                  <a:gd name="T22" fmla="*/ 26 w 143"/>
                  <a:gd name="T23" fmla="*/ 23 h 165"/>
                  <a:gd name="T24" fmla="*/ 32 w 143"/>
                  <a:gd name="T25" fmla="*/ 20 h 165"/>
                  <a:gd name="T26" fmla="*/ 20 w 143"/>
                  <a:gd name="T27" fmla="*/ 20 h 165"/>
                  <a:gd name="T28" fmla="*/ 17 w 143"/>
                  <a:gd name="T29" fmla="*/ 17 h 165"/>
                  <a:gd name="T30" fmla="*/ 20 w 143"/>
                  <a:gd name="T31" fmla="*/ 14 h 165"/>
                  <a:gd name="T32" fmla="*/ 17 w 143"/>
                  <a:gd name="T33" fmla="*/ 14 h 165"/>
                  <a:gd name="T34" fmla="*/ 20 w 143"/>
                  <a:gd name="T35" fmla="*/ 0 h 165"/>
                  <a:gd name="T36" fmla="*/ 15 w 143"/>
                  <a:gd name="T37" fmla="*/ 2 h 165"/>
                  <a:gd name="T38" fmla="*/ 3 w 143"/>
                  <a:gd name="T39" fmla="*/ 23 h 165"/>
                  <a:gd name="T40" fmla="*/ 3 w 143"/>
                  <a:gd name="T41" fmla="*/ 26 h 165"/>
                  <a:gd name="T42" fmla="*/ 0 w 143"/>
                  <a:gd name="T43" fmla="*/ 32 h 165"/>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143"/>
                  <a:gd name="T67" fmla="*/ 0 h 165"/>
                  <a:gd name="T68" fmla="*/ 143 w 143"/>
                  <a:gd name="T69" fmla="*/ 165 h 165"/>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143" h="165">
                    <a:moveTo>
                      <a:pt x="0" y="130"/>
                    </a:moveTo>
                    <a:lnTo>
                      <a:pt x="0" y="142"/>
                    </a:lnTo>
                    <a:lnTo>
                      <a:pt x="83" y="142"/>
                    </a:lnTo>
                    <a:lnTo>
                      <a:pt x="83" y="153"/>
                    </a:lnTo>
                    <a:lnTo>
                      <a:pt x="95" y="142"/>
                    </a:lnTo>
                    <a:lnTo>
                      <a:pt x="131" y="153"/>
                    </a:lnTo>
                    <a:lnTo>
                      <a:pt x="131" y="165"/>
                    </a:lnTo>
                    <a:lnTo>
                      <a:pt x="143" y="165"/>
                    </a:lnTo>
                    <a:lnTo>
                      <a:pt x="143" y="142"/>
                    </a:lnTo>
                    <a:lnTo>
                      <a:pt x="106" y="130"/>
                    </a:lnTo>
                    <a:lnTo>
                      <a:pt x="131" y="105"/>
                    </a:lnTo>
                    <a:lnTo>
                      <a:pt x="106" y="94"/>
                    </a:lnTo>
                    <a:lnTo>
                      <a:pt x="131" y="82"/>
                    </a:lnTo>
                    <a:lnTo>
                      <a:pt x="83" y="82"/>
                    </a:lnTo>
                    <a:lnTo>
                      <a:pt x="71" y="71"/>
                    </a:lnTo>
                    <a:lnTo>
                      <a:pt x="83" y="59"/>
                    </a:lnTo>
                    <a:lnTo>
                      <a:pt x="71" y="59"/>
                    </a:lnTo>
                    <a:lnTo>
                      <a:pt x="83" y="0"/>
                    </a:lnTo>
                    <a:lnTo>
                      <a:pt x="60" y="11"/>
                    </a:lnTo>
                    <a:lnTo>
                      <a:pt x="12" y="94"/>
                    </a:lnTo>
                    <a:lnTo>
                      <a:pt x="12" y="105"/>
                    </a:lnTo>
                    <a:lnTo>
                      <a:pt x="0" y="130"/>
                    </a:lnTo>
                    <a:close/>
                  </a:path>
                </a:pathLst>
              </a:custGeom>
              <a:grpFill/>
              <a:ln w="1270">
                <a:solidFill>
                  <a:srgbClr val="CFCFCF"/>
                </a:solidFill>
                <a:round/>
                <a:headEnd/>
                <a:tailEnd/>
              </a:ln>
            </p:spPr>
            <p:txBody>
              <a:bodyPr/>
              <a:lstStyle/>
              <a:p>
                <a:endParaRPr lang="en-US" dirty="0">
                  <a:solidFill>
                    <a:prstClr val="black"/>
                  </a:solidFill>
                  <a:latin typeface="Arial"/>
                </a:endParaRPr>
              </a:p>
            </p:txBody>
          </p:sp>
          <p:sp>
            <p:nvSpPr>
              <p:cNvPr id="2044" name="Freeform 132"/>
              <p:cNvSpPr>
                <a:spLocks noChangeAspect="1"/>
              </p:cNvSpPr>
              <p:nvPr/>
            </p:nvSpPr>
            <p:spPr bwMode="auto">
              <a:xfrm>
                <a:off x="2090" y="1756"/>
                <a:ext cx="71" cy="82"/>
              </a:xfrm>
              <a:custGeom>
                <a:avLst/>
                <a:gdLst>
                  <a:gd name="T0" fmla="*/ 0 w 143"/>
                  <a:gd name="T1" fmla="*/ 32 h 165"/>
                  <a:gd name="T2" fmla="*/ 0 w 143"/>
                  <a:gd name="T3" fmla="*/ 35 h 165"/>
                  <a:gd name="T4" fmla="*/ 20 w 143"/>
                  <a:gd name="T5" fmla="*/ 35 h 165"/>
                  <a:gd name="T6" fmla="*/ 20 w 143"/>
                  <a:gd name="T7" fmla="*/ 38 h 165"/>
                  <a:gd name="T8" fmla="*/ 23 w 143"/>
                  <a:gd name="T9" fmla="*/ 35 h 165"/>
                  <a:gd name="T10" fmla="*/ 32 w 143"/>
                  <a:gd name="T11" fmla="*/ 38 h 165"/>
                  <a:gd name="T12" fmla="*/ 32 w 143"/>
                  <a:gd name="T13" fmla="*/ 41 h 165"/>
                  <a:gd name="T14" fmla="*/ 35 w 143"/>
                  <a:gd name="T15" fmla="*/ 41 h 165"/>
                  <a:gd name="T16" fmla="*/ 35 w 143"/>
                  <a:gd name="T17" fmla="*/ 35 h 165"/>
                  <a:gd name="T18" fmla="*/ 26 w 143"/>
                  <a:gd name="T19" fmla="*/ 32 h 165"/>
                  <a:gd name="T20" fmla="*/ 32 w 143"/>
                  <a:gd name="T21" fmla="*/ 26 h 165"/>
                  <a:gd name="T22" fmla="*/ 26 w 143"/>
                  <a:gd name="T23" fmla="*/ 23 h 165"/>
                  <a:gd name="T24" fmla="*/ 32 w 143"/>
                  <a:gd name="T25" fmla="*/ 20 h 165"/>
                  <a:gd name="T26" fmla="*/ 20 w 143"/>
                  <a:gd name="T27" fmla="*/ 20 h 165"/>
                  <a:gd name="T28" fmla="*/ 17 w 143"/>
                  <a:gd name="T29" fmla="*/ 17 h 165"/>
                  <a:gd name="T30" fmla="*/ 20 w 143"/>
                  <a:gd name="T31" fmla="*/ 14 h 165"/>
                  <a:gd name="T32" fmla="*/ 17 w 143"/>
                  <a:gd name="T33" fmla="*/ 14 h 165"/>
                  <a:gd name="T34" fmla="*/ 20 w 143"/>
                  <a:gd name="T35" fmla="*/ 0 h 165"/>
                  <a:gd name="T36" fmla="*/ 15 w 143"/>
                  <a:gd name="T37" fmla="*/ 2 h 165"/>
                  <a:gd name="T38" fmla="*/ 3 w 143"/>
                  <a:gd name="T39" fmla="*/ 23 h 165"/>
                  <a:gd name="T40" fmla="*/ 3 w 143"/>
                  <a:gd name="T41" fmla="*/ 26 h 165"/>
                  <a:gd name="T42" fmla="*/ 0 w 143"/>
                  <a:gd name="T43" fmla="*/ 32 h 165"/>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143"/>
                  <a:gd name="T67" fmla="*/ 0 h 165"/>
                  <a:gd name="T68" fmla="*/ 143 w 143"/>
                  <a:gd name="T69" fmla="*/ 165 h 165"/>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143" h="165">
                    <a:moveTo>
                      <a:pt x="0" y="130"/>
                    </a:moveTo>
                    <a:lnTo>
                      <a:pt x="0" y="142"/>
                    </a:lnTo>
                    <a:lnTo>
                      <a:pt x="83" y="142"/>
                    </a:lnTo>
                    <a:lnTo>
                      <a:pt x="83" y="153"/>
                    </a:lnTo>
                    <a:lnTo>
                      <a:pt x="95" y="142"/>
                    </a:lnTo>
                    <a:lnTo>
                      <a:pt x="131" y="153"/>
                    </a:lnTo>
                    <a:lnTo>
                      <a:pt x="131" y="165"/>
                    </a:lnTo>
                    <a:lnTo>
                      <a:pt x="143" y="165"/>
                    </a:lnTo>
                    <a:lnTo>
                      <a:pt x="143" y="142"/>
                    </a:lnTo>
                    <a:lnTo>
                      <a:pt x="106" y="130"/>
                    </a:lnTo>
                    <a:lnTo>
                      <a:pt x="131" y="105"/>
                    </a:lnTo>
                    <a:lnTo>
                      <a:pt x="106" y="94"/>
                    </a:lnTo>
                    <a:lnTo>
                      <a:pt x="131" y="82"/>
                    </a:lnTo>
                    <a:lnTo>
                      <a:pt x="83" y="82"/>
                    </a:lnTo>
                    <a:lnTo>
                      <a:pt x="71" y="71"/>
                    </a:lnTo>
                    <a:lnTo>
                      <a:pt x="83" y="59"/>
                    </a:lnTo>
                    <a:lnTo>
                      <a:pt x="71" y="59"/>
                    </a:lnTo>
                    <a:lnTo>
                      <a:pt x="83" y="0"/>
                    </a:lnTo>
                    <a:lnTo>
                      <a:pt x="60" y="11"/>
                    </a:lnTo>
                    <a:lnTo>
                      <a:pt x="12" y="94"/>
                    </a:lnTo>
                    <a:lnTo>
                      <a:pt x="12" y="105"/>
                    </a:lnTo>
                    <a:lnTo>
                      <a:pt x="0" y="130"/>
                    </a:lnTo>
                  </a:path>
                </a:pathLst>
              </a:custGeom>
              <a:grpFill/>
              <a:ln w="1270">
                <a:solidFill>
                  <a:srgbClr val="CFCFCF"/>
                </a:solidFill>
                <a:round/>
                <a:headEnd/>
                <a:tailEnd/>
              </a:ln>
            </p:spPr>
            <p:txBody>
              <a:bodyPr/>
              <a:lstStyle/>
              <a:p>
                <a:endParaRPr lang="en-US" dirty="0">
                  <a:solidFill>
                    <a:prstClr val="black"/>
                  </a:solidFill>
                  <a:latin typeface="Arial"/>
                </a:endParaRPr>
              </a:p>
            </p:txBody>
          </p:sp>
          <p:sp>
            <p:nvSpPr>
              <p:cNvPr id="2045" name="Freeform 133"/>
              <p:cNvSpPr>
                <a:spLocks noChangeAspect="1"/>
              </p:cNvSpPr>
              <p:nvPr/>
            </p:nvSpPr>
            <p:spPr bwMode="auto">
              <a:xfrm>
                <a:off x="3757" y="2111"/>
                <a:ext cx="36" cy="12"/>
              </a:xfrm>
              <a:custGeom>
                <a:avLst/>
                <a:gdLst>
                  <a:gd name="T0" fmla="*/ 15 w 71"/>
                  <a:gd name="T1" fmla="*/ 0 h 23"/>
                  <a:gd name="T2" fmla="*/ 6 w 71"/>
                  <a:gd name="T3" fmla="*/ 0 h 23"/>
                  <a:gd name="T4" fmla="*/ 0 w 71"/>
                  <a:gd name="T5" fmla="*/ 3 h 23"/>
                  <a:gd name="T6" fmla="*/ 0 w 71"/>
                  <a:gd name="T7" fmla="*/ 6 h 23"/>
                  <a:gd name="T8" fmla="*/ 15 w 71"/>
                  <a:gd name="T9" fmla="*/ 6 h 23"/>
                  <a:gd name="T10" fmla="*/ 18 w 71"/>
                  <a:gd name="T11" fmla="*/ 6 h 23"/>
                  <a:gd name="T12" fmla="*/ 15 w 71"/>
                  <a:gd name="T13" fmla="*/ 0 h 23"/>
                  <a:gd name="T14" fmla="*/ 0 60000 65536"/>
                  <a:gd name="T15" fmla="*/ 0 60000 65536"/>
                  <a:gd name="T16" fmla="*/ 0 60000 65536"/>
                  <a:gd name="T17" fmla="*/ 0 60000 65536"/>
                  <a:gd name="T18" fmla="*/ 0 60000 65536"/>
                  <a:gd name="T19" fmla="*/ 0 60000 65536"/>
                  <a:gd name="T20" fmla="*/ 0 60000 65536"/>
                  <a:gd name="T21" fmla="*/ 0 w 71"/>
                  <a:gd name="T22" fmla="*/ 0 h 23"/>
                  <a:gd name="T23" fmla="*/ 71 w 71"/>
                  <a:gd name="T24" fmla="*/ 23 h 2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71" h="23">
                    <a:moveTo>
                      <a:pt x="60" y="0"/>
                    </a:moveTo>
                    <a:lnTo>
                      <a:pt x="23" y="0"/>
                    </a:lnTo>
                    <a:lnTo>
                      <a:pt x="0" y="11"/>
                    </a:lnTo>
                    <a:lnTo>
                      <a:pt x="0" y="23"/>
                    </a:lnTo>
                    <a:lnTo>
                      <a:pt x="60" y="23"/>
                    </a:lnTo>
                    <a:lnTo>
                      <a:pt x="71" y="23"/>
                    </a:lnTo>
                    <a:lnTo>
                      <a:pt x="60" y="0"/>
                    </a:lnTo>
                    <a:close/>
                  </a:path>
                </a:pathLst>
              </a:custGeom>
              <a:grpFill/>
              <a:ln w="1270">
                <a:solidFill>
                  <a:srgbClr val="CFCFCF"/>
                </a:solidFill>
                <a:round/>
                <a:headEnd/>
                <a:tailEnd/>
              </a:ln>
            </p:spPr>
            <p:txBody>
              <a:bodyPr/>
              <a:lstStyle/>
              <a:p>
                <a:endParaRPr lang="en-US" dirty="0">
                  <a:solidFill>
                    <a:prstClr val="black"/>
                  </a:solidFill>
                  <a:latin typeface="Arial"/>
                </a:endParaRPr>
              </a:p>
            </p:txBody>
          </p:sp>
          <p:sp>
            <p:nvSpPr>
              <p:cNvPr id="2046" name="Freeform 134"/>
              <p:cNvSpPr>
                <a:spLocks noChangeAspect="1"/>
              </p:cNvSpPr>
              <p:nvPr/>
            </p:nvSpPr>
            <p:spPr bwMode="auto">
              <a:xfrm>
                <a:off x="3757" y="2111"/>
                <a:ext cx="36" cy="12"/>
              </a:xfrm>
              <a:custGeom>
                <a:avLst/>
                <a:gdLst>
                  <a:gd name="T0" fmla="*/ 15 w 71"/>
                  <a:gd name="T1" fmla="*/ 0 h 23"/>
                  <a:gd name="T2" fmla="*/ 6 w 71"/>
                  <a:gd name="T3" fmla="*/ 0 h 23"/>
                  <a:gd name="T4" fmla="*/ 0 w 71"/>
                  <a:gd name="T5" fmla="*/ 3 h 23"/>
                  <a:gd name="T6" fmla="*/ 0 w 71"/>
                  <a:gd name="T7" fmla="*/ 6 h 23"/>
                  <a:gd name="T8" fmla="*/ 15 w 71"/>
                  <a:gd name="T9" fmla="*/ 6 h 23"/>
                  <a:gd name="T10" fmla="*/ 18 w 71"/>
                  <a:gd name="T11" fmla="*/ 6 h 23"/>
                  <a:gd name="T12" fmla="*/ 15 w 71"/>
                  <a:gd name="T13" fmla="*/ 0 h 23"/>
                  <a:gd name="T14" fmla="*/ 0 60000 65536"/>
                  <a:gd name="T15" fmla="*/ 0 60000 65536"/>
                  <a:gd name="T16" fmla="*/ 0 60000 65536"/>
                  <a:gd name="T17" fmla="*/ 0 60000 65536"/>
                  <a:gd name="T18" fmla="*/ 0 60000 65536"/>
                  <a:gd name="T19" fmla="*/ 0 60000 65536"/>
                  <a:gd name="T20" fmla="*/ 0 60000 65536"/>
                  <a:gd name="T21" fmla="*/ 0 w 71"/>
                  <a:gd name="T22" fmla="*/ 0 h 23"/>
                  <a:gd name="T23" fmla="*/ 71 w 71"/>
                  <a:gd name="T24" fmla="*/ 23 h 2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71" h="23">
                    <a:moveTo>
                      <a:pt x="60" y="0"/>
                    </a:moveTo>
                    <a:lnTo>
                      <a:pt x="23" y="0"/>
                    </a:lnTo>
                    <a:lnTo>
                      <a:pt x="0" y="11"/>
                    </a:lnTo>
                    <a:lnTo>
                      <a:pt x="0" y="23"/>
                    </a:lnTo>
                    <a:lnTo>
                      <a:pt x="60" y="23"/>
                    </a:lnTo>
                    <a:lnTo>
                      <a:pt x="71" y="23"/>
                    </a:lnTo>
                    <a:lnTo>
                      <a:pt x="60" y="0"/>
                    </a:lnTo>
                  </a:path>
                </a:pathLst>
              </a:custGeom>
              <a:grpFill/>
              <a:ln w="1270">
                <a:solidFill>
                  <a:srgbClr val="CFCFCF"/>
                </a:solidFill>
                <a:round/>
                <a:headEnd/>
                <a:tailEnd/>
              </a:ln>
            </p:spPr>
            <p:txBody>
              <a:bodyPr/>
              <a:lstStyle/>
              <a:p>
                <a:endParaRPr lang="en-US" dirty="0">
                  <a:solidFill>
                    <a:prstClr val="black"/>
                  </a:solidFill>
                  <a:latin typeface="Arial"/>
                </a:endParaRPr>
              </a:p>
            </p:txBody>
          </p:sp>
          <p:sp>
            <p:nvSpPr>
              <p:cNvPr id="2047" name="Freeform 135"/>
              <p:cNvSpPr>
                <a:spLocks noChangeAspect="1"/>
              </p:cNvSpPr>
              <p:nvPr/>
            </p:nvSpPr>
            <p:spPr bwMode="auto">
              <a:xfrm>
                <a:off x="3744" y="1743"/>
                <a:ext cx="358" cy="179"/>
              </a:xfrm>
              <a:custGeom>
                <a:avLst/>
                <a:gdLst>
                  <a:gd name="T0" fmla="*/ 119 w 716"/>
                  <a:gd name="T1" fmla="*/ 24 h 357"/>
                  <a:gd name="T2" fmla="*/ 98 w 716"/>
                  <a:gd name="T3" fmla="*/ 12 h 357"/>
                  <a:gd name="T4" fmla="*/ 90 w 716"/>
                  <a:gd name="T5" fmla="*/ 15 h 357"/>
                  <a:gd name="T6" fmla="*/ 87 w 716"/>
                  <a:gd name="T7" fmla="*/ 15 h 357"/>
                  <a:gd name="T8" fmla="*/ 81 w 716"/>
                  <a:gd name="T9" fmla="*/ 7 h 357"/>
                  <a:gd name="T10" fmla="*/ 66 w 716"/>
                  <a:gd name="T11" fmla="*/ 0 h 357"/>
                  <a:gd name="T12" fmla="*/ 56 w 716"/>
                  <a:gd name="T13" fmla="*/ 7 h 357"/>
                  <a:gd name="T14" fmla="*/ 56 w 716"/>
                  <a:gd name="T15" fmla="*/ 12 h 357"/>
                  <a:gd name="T16" fmla="*/ 56 w 716"/>
                  <a:gd name="T17" fmla="*/ 21 h 357"/>
                  <a:gd name="T18" fmla="*/ 42 w 716"/>
                  <a:gd name="T19" fmla="*/ 21 h 357"/>
                  <a:gd name="T20" fmla="*/ 36 w 716"/>
                  <a:gd name="T21" fmla="*/ 15 h 357"/>
                  <a:gd name="T22" fmla="*/ 22 w 716"/>
                  <a:gd name="T23" fmla="*/ 12 h 357"/>
                  <a:gd name="T24" fmla="*/ 3 w 716"/>
                  <a:gd name="T25" fmla="*/ 24 h 357"/>
                  <a:gd name="T26" fmla="*/ 0 w 716"/>
                  <a:gd name="T27" fmla="*/ 27 h 357"/>
                  <a:gd name="T28" fmla="*/ 6 w 716"/>
                  <a:gd name="T29" fmla="*/ 39 h 357"/>
                  <a:gd name="T30" fmla="*/ 15 w 716"/>
                  <a:gd name="T31" fmla="*/ 39 h 357"/>
                  <a:gd name="T32" fmla="*/ 18 w 716"/>
                  <a:gd name="T33" fmla="*/ 45 h 357"/>
                  <a:gd name="T34" fmla="*/ 18 w 716"/>
                  <a:gd name="T35" fmla="*/ 60 h 357"/>
                  <a:gd name="T36" fmla="*/ 39 w 716"/>
                  <a:gd name="T37" fmla="*/ 69 h 357"/>
                  <a:gd name="T38" fmla="*/ 51 w 716"/>
                  <a:gd name="T39" fmla="*/ 78 h 357"/>
                  <a:gd name="T40" fmla="*/ 72 w 716"/>
                  <a:gd name="T41" fmla="*/ 78 h 357"/>
                  <a:gd name="T42" fmla="*/ 84 w 716"/>
                  <a:gd name="T43" fmla="*/ 86 h 357"/>
                  <a:gd name="T44" fmla="*/ 98 w 716"/>
                  <a:gd name="T45" fmla="*/ 90 h 357"/>
                  <a:gd name="T46" fmla="*/ 110 w 716"/>
                  <a:gd name="T47" fmla="*/ 81 h 357"/>
                  <a:gd name="T48" fmla="*/ 125 w 716"/>
                  <a:gd name="T49" fmla="*/ 81 h 357"/>
                  <a:gd name="T50" fmla="*/ 137 w 716"/>
                  <a:gd name="T51" fmla="*/ 72 h 357"/>
                  <a:gd name="T52" fmla="*/ 135 w 716"/>
                  <a:gd name="T53" fmla="*/ 69 h 357"/>
                  <a:gd name="T54" fmla="*/ 140 w 716"/>
                  <a:gd name="T55" fmla="*/ 60 h 357"/>
                  <a:gd name="T56" fmla="*/ 147 w 716"/>
                  <a:gd name="T57" fmla="*/ 63 h 357"/>
                  <a:gd name="T58" fmla="*/ 158 w 716"/>
                  <a:gd name="T59" fmla="*/ 57 h 357"/>
                  <a:gd name="T60" fmla="*/ 164 w 716"/>
                  <a:gd name="T61" fmla="*/ 48 h 357"/>
                  <a:gd name="T62" fmla="*/ 179 w 716"/>
                  <a:gd name="T63" fmla="*/ 48 h 357"/>
                  <a:gd name="T64" fmla="*/ 176 w 716"/>
                  <a:gd name="T65" fmla="*/ 42 h 357"/>
                  <a:gd name="T66" fmla="*/ 173 w 716"/>
                  <a:gd name="T67" fmla="*/ 39 h 357"/>
                  <a:gd name="T68" fmla="*/ 164 w 716"/>
                  <a:gd name="T69" fmla="*/ 42 h 357"/>
                  <a:gd name="T70" fmla="*/ 158 w 716"/>
                  <a:gd name="T71" fmla="*/ 42 h 357"/>
                  <a:gd name="T72" fmla="*/ 158 w 716"/>
                  <a:gd name="T73" fmla="*/ 27 h 357"/>
                  <a:gd name="T74" fmla="*/ 162 w 716"/>
                  <a:gd name="T75" fmla="*/ 21 h 357"/>
                  <a:gd name="T76" fmla="*/ 152 w 716"/>
                  <a:gd name="T77" fmla="*/ 15 h 357"/>
                  <a:gd name="T78" fmla="*/ 143 w 716"/>
                  <a:gd name="T79" fmla="*/ 24 h 357"/>
                  <a:gd name="T80" fmla="*/ 128 w 716"/>
                  <a:gd name="T81" fmla="*/ 27 h 357"/>
                  <a:gd name="T82" fmla="*/ 119 w 716"/>
                  <a:gd name="T83" fmla="*/ 24 h 357"/>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716"/>
                  <a:gd name="T127" fmla="*/ 0 h 357"/>
                  <a:gd name="T128" fmla="*/ 716 w 716"/>
                  <a:gd name="T129" fmla="*/ 357 h 357"/>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716" h="357">
                    <a:moveTo>
                      <a:pt x="477" y="96"/>
                    </a:moveTo>
                    <a:lnTo>
                      <a:pt x="394" y="48"/>
                    </a:lnTo>
                    <a:lnTo>
                      <a:pt x="358" y="59"/>
                    </a:lnTo>
                    <a:lnTo>
                      <a:pt x="346" y="59"/>
                    </a:lnTo>
                    <a:lnTo>
                      <a:pt x="321" y="25"/>
                    </a:lnTo>
                    <a:lnTo>
                      <a:pt x="264" y="0"/>
                    </a:lnTo>
                    <a:lnTo>
                      <a:pt x="227" y="25"/>
                    </a:lnTo>
                    <a:lnTo>
                      <a:pt x="227" y="48"/>
                    </a:lnTo>
                    <a:lnTo>
                      <a:pt x="227" y="84"/>
                    </a:lnTo>
                    <a:lnTo>
                      <a:pt x="167" y="84"/>
                    </a:lnTo>
                    <a:lnTo>
                      <a:pt x="144" y="59"/>
                    </a:lnTo>
                    <a:lnTo>
                      <a:pt x="85" y="48"/>
                    </a:lnTo>
                    <a:lnTo>
                      <a:pt x="13" y="96"/>
                    </a:lnTo>
                    <a:lnTo>
                      <a:pt x="0" y="107"/>
                    </a:lnTo>
                    <a:lnTo>
                      <a:pt x="25" y="155"/>
                    </a:lnTo>
                    <a:lnTo>
                      <a:pt x="60" y="155"/>
                    </a:lnTo>
                    <a:lnTo>
                      <a:pt x="71" y="178"/>
                    </a:lnTo>
                    <a:lnTo>
                      <a:pt x="71" y="238"/>
                    </a:lnTo>
                    <a:lnTo>
                      <a:pt x="156" y="273"/>
                    </a:lnTo>
                    <a:lnTo>
                      <a:pt x="204" y="309"/>
                    </a:lnTo>
                    <a:lnTo>
                      <a:pt x="287" y="309"/>
                    </a:lnTo>
                    <a:lnTo>
                      <a:pt x="335" y="344"/>
                    </a:lnTo>
                    <a:lnTo>
                      <a:pt x="394" y="357"/>
                    </a:lnTo>
                    <a:lnTo>
                      <a:pt x="441" y="321"/>
                    </a:lnTo>
                    <a:lnTo>
                      <a:pt x="500" y="321"/>
                    </a:lnTo>
                    <a:lnTo>
                      <a:pt x="548" y="286"/>
                    </a:lnTo>
                    <a:lnTo>
                      <a:pt x="537" y="273"/>
                    </a:lnTo>
                    <a:lnTo>
                      <a:pt x="560" y="238"/>
                    </a:lnTo>
                    <a:lnTo>
                      <a:pt x="585" y="250"/>
                    </a:lnTo>
                    <a:lnTo>
                      <a:pt x="631" y="226"/>
                    </a:lnTo>
                    <a:lnTo>
                      <a:pt x="656" y="190"/>
                    </a:lnTo>
                    <a:lnTo>
                      <a:pt x="716" y="190"/>
                    </a:lnTo>
                    <a:lnTo>
                      <a:pt x="704" y="167"/>
                    </a:lnTo>
                    <a:lnTo>
                      <a:pt x="691" y="155"/>
                    </a:lnTo>
                    <a:lnTo>
                      <a:pt x="656" y="167"/>
                    </a:lnTo>
                    <a:lnTo>
                      <a:pt x="631" y="167"/>
                    </a:lnTo>
                    <a:lnTo>
                      <a:pt x="631" y="107"/>
                    </a:lnTo>
                    <a:lnTo>
                      <a:pt x="645" y="84"/>
                    </a:lnTo>
                    <a:lnTo>
                      <a:pt x="608" y="59"/>
                    </a:lnTo>
                    <a:lnTo>
                      <a:pt x="571" y="96"/>
                    </a:lnTo>
                    <a:lnTo>
                      <a:pt x="512" y="107"/>
                    </a:lnTo>
                    <a:lnTo>
                      <a:pt x="477" y="96"/>
                    </a:lnTo>
                    <a:close/>
                  </a:path>
                </a:pathLst>
              </a:custGeom>
              <a:grpFill/>
              <a:ln w="1270">
                <a:solidFill>
                  <a:srgbClr val="CFCFCF"/>
                </a:solidFill>
                <a:round/>
                <a:headEnd/>
                <a:tailEnd/>
              </a:ln>
            </p:spPr>
            <p:txBody>
              <a:bodyPr/>
              <a:lstStyle/>
              <a:p>
                <a:endParaRPr lang="en-US" dirty="0">
                  <a:solidFill>
                    <a:prstClr val="black"/>
                  </a:solidFill>
                  <a:latin typeface="Arial"/>
                </a:endParaRPr>
              </a:p>
            </p:txBody>
          </p:sp>
          <p:sp>
            <p:nvSpPr>
              <p:cNvPr id="2048" name="Freeform 136"/>
              <p:cNvSpPr>
                <a:spLocks noChangeAspect="1"/>
              </p:cNvSpPr>
              <p:nvPr/>
            </p:nvSpPr>
            <p:spPr bwMode="auto">
              <a:xfrm>
                <a:off x="3744" y="1743"/>
                <a:ext cx="358" cy="179"/>
              </a:xfrm>
              <a:custGeom>
                <a:avLst/>
                <a:gdLst>
                  <a:gd name="T0" fmla="*/ 119 w 716"/>
                  <a:gd name="T1" fmla="*/ 24 h 357"/>
                  <a:gd name="T2" fmla="*/ 98 w 716"/>
                  <a:gd name="T3" fmla="*/ 12 h 357"/>
                  <a:gd name="T4" fmla="*/ 90 w 716"/>
                  <a:gd name="T5" fmla="*/ 15 h 357"/>
                  <a:gd name="T6" fmla="*/ 87 w 716"/>
                  <a:gd name="T7" fmla="*/ 15 h 357"/>
                  <a:gd name="T8" fmla="*/ 81 w 716"/>
                  <a:gd name="T9" fmla="*/ 7 h 357"/>
                  <a:gd name="T10" fmla="*/ 66 w 716"/>
                  <a:gd name="T11" fmla="*/ 0 h 357"/>
                  <a:gd name="T12" fmla="*/ 56 w 716"/>
                  <a:gd name="T13" fmla="*/ 7 h 357"/>
                  <a:gd name="T14" fmla="*/ 56 w 716"/>
                  <a:gd name="T15" fmla="*/ 12 h 357"/>
                  <a:gd name="T16" fmla="*/ 56 w 716"/>
                  <a:gd name="T17" fmla="*/ 21 h 357"/>
                  <a:gd name="T18" fmla="*/ 42 w 716"/>
                  <a:gd name="T19" fmla="*/ 21 h 357"/>
                  <a:gd name="T20" fmla="*/ 36 w 716"/>
                  <a:gd name="T21" fmla="*/ 15 h 357"/>
                  <a:gd name="T22" fmla="*/ 22 w 716"/>
                  <a:gd name="T23" fmla="*/ 12 h 357"/>
                  <a:gd name="T24" fmla="*/ 3 w 716"/>
                  <a:gd name="T25" fmla="*/ 24 h 357"/>
                  <a:gd name="T26" fmla="*/ 0 w 716"/>
                  <a:gd name="T27" fmla="*/ 27 h 357"/>
                  <a:gd name="T28" fmla="*/ 6 w 716"/>
                  <a:gd name="T29" fmla="*/ 39 h 357"/>
                  <a:gd name="T30" fmla="*/ 15 w 716"/>
                  <a:gd name="T31" fmla="*/ 39 h 357"/>
                  <a:gd name="T32" fmla="*/ 18 w 716"/>
                  <a:gd name="T33" fmla="*/ 45 h 357"/>
                  <a:gd name="T34" fmla="*/ 18 w 716"/>
                  <a:gd name="T35" fmla="*/ 60 h 357"/>
                  <a:gd name="T36" fmla="*/ 39 w 716"/>
                  <a:gd name="T37" fmla="*/ 69 h 357"/>
                  <a:gd name="T38" fmla="*/ 51 w 716"/>
                  <a:gd name="T39" fmla="*/ 78 h 357"/>
                  <a:gd name="T40" fmla="*/ 72 w 716"/>
                  <a:gd name="T41" fmla="*/ 78 h 357"/>
                  <a:gd name="T42" fmla="*/ 84 w 716"/>
                  <a:gd name="T43" fmla="*/ 86 h 357"/>
                  <a:gd name="T44" fmla="*/ 98 w 716"/>
                  <a:gd name="T45" fmla="*/ 90 h 357"/>
                  <a:gd name="T46" fmla="*/ 110 w 716"/>
                  <a:gd name="T47" fmla="*/ 81 h 357"/>
                  <a:gd name="T48" fmla="*/ 125 w 716"/>
                  <a:gd name="T49" fmla="*/ 81 h 357"/>
                  <a:gd name="T50" fmla="*/ 137 w 716"/>
                  <a:gd name="T51" fmla="*/ 72 h 357"/>
                  <a:gd name="T52" fmla="*/ 135 w 716"/>
                  <a:gd name="T53" fmla="*/ 69 h 357"/>
                  <a:gd name="T54" fmla="*/ 140 w 716"/>
                  <a:gd name="T55" fmla="*/ 60 h 357"/>
                  <a:gd name="T56" fmla="*/ 147 w 716"/>
                  <a:gd name="T57" fmla="*/ 63 h 357"/>
                  <a:gd name="T58" fmla="*/ 158 w 716"/>
                  <a:gd name="T59" fmla="*/ 57 h 357"/>
                  <a:gd name="T60" fmla="*/ 164 w 716"/>
                  <a:gd name="T61" fmla="*/ 48 h 357"/>
                  <a:gd name="T62" fmla="*/ 179 w 716"/>
                  <a:gd name="T63" fmla="*/ 48 h 357"/>
                  <a:gd name="T64" fmla="*/ 176 w 716"/>
                  <a:gd name="T65" fmla="*/ 42 h 357"/>
                  <a:gd name="T66" fmla="*/ 173 w 716"/>
                  <a:gd name="T67" fmla="*/ 39 h 357"/>
                  <a:gd name="T68" fmla="*/ 164 w 716"/>
                  <a:gd name="T69" fmla="*/ 42 h 357"/>
                  <a:gd name="T70" fmla="*/ 158 w 716"/>
                  <a:gd name="T71" fmla="*/ 42 h 357"/>
                  <a:gd name="T72" fmla="*/ 158 w 716"/>
                  <a:gd name="T73" fmla="*/ 27 h 357"/>
                  <a:gd name="T74" fmla="*/ 162 w 716"/>
                  <a:gd name="T75" fmla="*/ 21 h 357"/>
                  <a:gd name="T76" fmla="*/ 152 w 716"/>
                  <a:gd name="T77" fmla="*/ 15 h 357"/>
                  <a:gd name="T78" fmla="*/ 143 w 716"/>
                  <a:gd name="T79" fmla="*/ 24 h 357"/>
                  <a:gd name="T80" fmla="*/ 128 w 716"/>
                  <a:gd name="T81" fmla="*/ 27 h 357"/>
                  <a:gd name="T82" fmla="*/ 119 w 716"/>
                  <a:gd name="T83" fmla="*/ 24 h 357"/>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716"/>
                  <a:gd name="T127" fmla="*/ 0 h 357"/>
                  <a:gd name="T128" fmla="*/ 716 w 716"/>
                  <a:gd name="T129" fmla="*/ 357 h 357"/>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716" h="357">
                    <a:moveTo>
                      <a:pt x="477" y="96"/>
                    </a:moveTo>
                    <a:lnTo>
                      <a:pt x="394" y="48"/>
                    </a:lnTo>
                    <a:lnTo>
                      <a:pt x="358" y="59"/>
                    </a:lnTo>
                    <a:lnTo>
                      <a:pt x="346" y="59"/>
                    </a:lnTo>
                    <a:lnTo>
                      <a:pt x="321" y="25"/>
                    </a:lnTo>
                    <a:lnTo>
                      <a:pt x="264" y="0"/>
                    </a:lnTo>
                    <a:lnTo>
                      <a:pt x="227" y="25"/>
                    </a:lnTo>
                    <a:lnTo>
                      <a:pt x="227" y="48"/>
                    </a:lnTo>
                    <a:lnTo>
                      <a:pt x="227" y="84"/>
                    </a:lnTo>
                    <a:lnTo>
                      <a:pt x="167" y="84"/>
                    </a:lnTo>
                    <a:lnTo>
                      <a:pt x="144" y="59"/>
                    </a:lnTo>
                    <a:lnTo>
                      <a:pt x="85" y="48"/>
                    </a:lnTo>
                    <a:lnTo>
                      <a:pt x="13" y="96"/>
                    </a:lnTo>
                    <a:lnTo>
                      <a:pt x="0" y="107"/>
                    </a:lnTo>
                    <a:lnTo>
                      <a:pt x="25" y="155"/>
                    </a:lnTo>
                    <a:lnTo>
                      <a:pt x="60" y="155"/>
                    </a:lnTo>
                    <a:lnTo>
                      <a:pt x="71" y="178"/>
                    </a:lnTo>
                    <a:lnTo>
                      <a:pt x="71" y="238"/>
                    </a:lnTo>
                    <a:lnTo>
                      <a:pt x="156" y="273"/>
                    </a:lnTo>
                    <a:lnTo>
                      <a:pt x="204" y="309"/>
                    </a:lnTo>
                    <a:lnTo>
                      <a:pt x="287" y="309"/>
                    </a:lnTo>
                    <a:lnTo>
                      <a:pt x="335" y="344"/>
                    </a:lnTo>
                    <a:lnTo>
                      <a:pt x="394" y="357"/>
                    </a:lnTo>
                    <a:lnTo>
                      <a:pt x="441" y="321"/>
                    </a:lnTo>
                    <a:lnTo>
                      <a:pt x="500" y="321"/>
                    </a:lnTo>
                    <a:lnTo>
                      <a:pt x="548" y="286"/>
                    </a:lnTo>
                    <a:lnTo>
                      <a:pt x="537" y="273"/>
                    </a:lnTo>
                    <a:lnTo>
                      <a:pt x="560" y="238"/>
                    </a:lnTo>
                    <a:lnTo>
                      <a:pt x="585" y="250"/>
                    </a:lnTo>
                    <a:lnTo>
                      <a:pt x="631" y="226"/>
                    </a:lnTo>
                    <a:lnTo>
                      <a:pt x="656" y="190"/>
                    </a:lnTo>
                    <a:lnTo>
                      <a:pt x="716" y="190"/>
                    </a:lnTo>
                    <a:lnTo>
                      <a:pt x="704" y="167"/>
                    </a:lnTo>
                    <a:lnTo>
                      <a:pt x="691" y="155"/>
                    </a:lnTo>
                    <a:lnTo>
                      <a:pt x="656" y="167"/>
                    </a:lnTo>
                    <a:lnTo>
                      <a:pt x="631" y="167"/>
                    </a:lnTo>
                    <a:lnTo>
                      <a:pt x="631" y="107"/>
                    </a:lnTo>
                    <a:lnTo>
                      <a:pt x="645" y="84"/>
                    </a:lnTo>
                    <a:lnTo>
                      <a:pt x="608" y="59"/>
                    </a:lnTo>
                    <a:lnTo>
                      <a:pt x="571" y="96"/>
                    </a:lnTo>
                    <a:lnTo>
                      <a:pt x="512" y="107"/>
                    </a:lnTo>
                    <a:lnTo>
                      <a:pt x="477" y="96"/>
                    </a:lnTo>
                  </a:path>
                </a:pathLst>
              </a:custGeom>
              <a:grpFill/>
              <a:ln w="1270">
                <a:solidFill>
                  <a:srgbClr val="CFCFCF"/>
                </a:solidFill>
                <a:round/>
                <a:headEnd/>
                <a:tailEnd/>
              </a:ln>
            </p:spPr>
            <p:txBody>
              <a:bodyPr/>
              <a:lstStyle/>
              <a:p>
                <a:endParaRPr lang="en-US" dirty="0">
                  <a:solidFill>
                    <a:prstClr val="black"/>
                  </a:solidFill>
                  <a:latin typeface="Arial"/>
                </a:endParaRPr>
              </a:p>
            </p:txBody>
          </p:sp>
          <p:sp>
            <p:nvSpPr>
              <p:cNvPr id="2049" name="Freeform 137"/>
              <p:cNvSpPr>
                <a:spLocks noChangeAspect="1"/>
              </p:cNvSpPr>
              <p:nvPr/>
            </p:nvSpPr>
            <p:spPr bwMode="auto">
              <a:xfrm>
                <a:off x="2988" y="1299"/>
                <a:ext cx="120" cy="279"/>
              </a:xfrm>
              <a:custGeom>
                <a:avLst/>
                <a:gdLst>
                  <a:gd name="T0" fmla="*/ 45 w 239"/>
                  <a:gd name="T1" fmla="*/ 21 h 557"/>
                  <a:gd name="T2" fmla="*/ 45 w 239"/>
                  <a:gd name="T3" fmla="*/ 30 h 557"/>
                  <a:gd name="T4" fmla="*/ 54 w 239"/>
                  <a:gd name="T5" fmla="*/ 39 h 557"/>
                  <a:gd name="T6" fmla="*/ 51 w 239"/>
                  <a:gd name="T7" fmla="*/ 47 h 557"/>
                  <a:gd name="T8" fmla="*/ 54 w 239"/>
                  <a:gd name="T9" fmla="*/ 68 h 557"/>
                  <a:gd name="T10" fmla="*/ 51 w 239"/>
                  <a:gd name="T11" fmla="*/ 77 h 557"/>
                  <a:gd name="T12" fmla="*/ 57 w 239"/>
                  <a:gd name="T13" fmla="*/ 89 h 557"/>
                  <a:gd name="T14" fmla="*/ 54 w 239"/>
                  <a:gd name="T15" fmla="*/ 95 h 557"/>
                  <a:gd name="T16" fmla="*/ 60 w 239"/>
                  <a:gd name="T17" fmla="*/ 104 h 557"/>
                  <a:gd name="T18" fmla="*/ 60 w 239"/>
                  <a:gd name="T19" fmla="*/ 107 h 557"/>
                  <a:gd name="T20" fmla="*/ 51 w 239"/>
                  <a:gd name="T21" fmla="*/ 125 h 557"/>
                  <a:gd name="T22" fmla="*/ 39 w 239"/>
                  <a:gd name="T23" fmla="*/ 133 h 557"/>
                  <a:gd name="T24" fmla="*/ 37 w 239"/>
                  <a:gd name="T25" fmla="*/ 133 h 557"/>
                  <a:gd name="T26" fmla="*/ 18 w 239"/>
                  <a:gd name="T27" fmla="*/ 140 h 557"/>
                  <a:gd name="T28" fmla="*/ 4 w 239"/>
                  <a:gd name="T29" fmla="*/ 133 h 557"/>
                  <a:gd name="T30" fmla="*/ 7 w 239"/>
                  <a:gd name="T31" fmla="*/ 122 h 557"/>
                  <a:gd name="T32" fmla="*/ 4 w 239"/>
                  <a:gd name="T33" fmla="*/ 110 h 557"/>
                  <a:gd name="T34" fmla="*/ 7 w 239"/>
                  <a:gd name="T35" fmla="*/ 104 h 557"/>
                  <a:gd name="T36" fmla="*/ 22 w 239"/>
                  <a:gd name="T37" fmla="*/ 80 h 557"/>
                  <a:gd name="T38" fmla="*/ 25 w 239"/>
                  <a:gd name="T39" fmla="*/ 77 h 557"/>
                  <a:gd name="T40" fmla="*/ 25 w 239"/>
                  <a:gd name="T41" fmla="*/ 71 h 557"/>
                  <a:gd name="T42" fmla="*/ 22 w 239"/>
                  <a:gd name="T43" fmla="*/ 68 h 557"/>
                  <a:gd name="T44" fmla="*/ 18 w 239"/>
                  <a:gd name="T45" fmla="*/ 68 h 557"/>
                  <a:gd name="T46" fmla="*/ 15 w 239"/>
                  <a:gd name="T47" fmla="*/ 32 h 557"/>
                  <a:gd name="T48" fmla="*/ 0 w 239"/>
                  <a:gd name="T49" fmla="*/ 21 h 557"/>
                  <a:gd name="T50" fmla="*/ 4 w 239"/>
                  <a:gd name="T51" fmla="*/ 15 h 557"/>
                  <a:gd name="T52" fmla="*/ 13 w 239"/>
                  <a:gd name="T53" fmla="*/ 24 h 557"/>
                  <a:gd name="T54" fmla="*/ 25 w 239"/>
                  <a:gd name="T55" fmla="*/ 24 h 557"/>
                  <a:gd name="T56" fmla="*/ 30 w 239"/>
                  <a:gd name="T57" fmla="*/ 21 h 557"/>
                  <a:gd name="T58" fmla="*/ 33 w 239"/>
                  <a:gd name="T59" fmla="*/ 6 h 557"/>
                  <a:gd name="T60" fmla="*/ 39 w 239"/>
                  <a:gd name="T61" fmla="*/ 0 h 557"/>
                  <a:gd name="T62" fmla="*/ 51 w 239"/>
                  <a:gd name="T63" fmla="*/ 9 h 557"/>
                  <a:gd name="T64" fmla="*/ 45 w 239"/>
                  <a:gd name="T65" fmla="*/ 21 h 55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39"/>
                  <a:gd name="T100" fmla="*/ 0 h 557"/>
                  <a:gd name="T101" fmla="*/ 239 w 239"/>
                  <a:gd name="T102" fmla="*/ 557 h 557"/>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39" h="557">
                    <a:moveTo>
                      <a:pt x="179" y="82"/>
                    </a:moveTo>
                    <a:lnTo>
                      <a:pt x="179" y="117"/>
                    </a:lnTo>
                    <a:lnTo>
                      <a:pt x="216" y="153"/>
                    </a:lnTo>
                    <a:lnTo>
                      <a:pt x="204" y="188"/>
                    </a:lnTo>
                    <a:lnTo>
                      <a:pt x="216" y="272"/>
                    </a:lnTo>
                    <a:lnTo>
                      <a:pt x="204" y="307"/>
                    </a:lnTo>
                    <a:lnTo>
                      <a:pt x="228" y="355"/>
                    </a:lnTo>
                    <a:lnTo>
                      <a:pt x="216" y="378"/>
                    </a:lnTo>
                    <a:lnTo>
                      <a:pt x="239" y="415"/>
                    </a:lnTo>
                    <a:lnTo>
                      <a:pt x="239" y="426"/>
                    </a:lnTo>
                    <a:lnTo>
                      <a:pt x="204" y="497"/>
                    </a:lnTo>
                    <a:lnTo>
                      <a:pt x="156" y="532"/>
                    </a:lnTo>
                    <a:lnTo>
                      <a:pt x="145" y="532"/>
                    </a:lnTo>
                    <a:lnTo>
                      <a:pt x="72" y="557"/>
                    </a:lnTo>
                    <a:lnTo>
                      <a:pt x="14" y="532"/>
                    </a:lnTo>
                    <a:lnTo>
                      <a:pt x="25" y="486"/>
                    </a:lnTo>
                    <a:lnTo>
                      <a:pt x="14" y="438"/>
                    </a:lnTo>
                    <a:lnTo>
                      <a:pt x="25" y="415"/>
                    </a:lnTo>
                    <a:lnTo>
                      <a:pt x="85" y="319"/>
                    </a:lnTo>
                    <a:lnTo>
                      <a:pt x="97" y="307"/>
                    </a:lnTo>
                    <a:lnTo>
                      <a:pt x="97" y="284"/>
                    </a:lnTo>
                    <a:lnTo>
                      <a:pt x="85" y="272"/>
                    </a:lnTo>
                    <a:lnTo>
                      <a:pt x="72" y="272"/>
                    </a:lnTo>
                    <a:lnTo>
                      <a:pt x="60" y="128"/>
                    </a:lnTo>
                    <a:lnTo>
                      <a:pt x="0" y="82"/>
                    </a:lnTo>
                    <a:lnTo>
                      <a:pt x="14" y="57"/>
                    </a:lnTo>
                    <a:lnTo>
                      <a:pt x="49" y="94"/>
                    </a:lnTo>
                    <a:lnTo>
                      <a:pt x="97" y="94"/>
                    </a:lnTo>
                    <a:lnTo>
                      <a:pt x="120" y="82"/>
                    </a:lnTo>
                    <a:lnTo>
                      <a:pt x="131" y="23"/>
                    </a:lnTo>
                    <a:lnTo>
                      <a:pt x="156" y="0"/>
                    </a:lnTo>
                    <a:lnTo>
                      <a:pt x="204" y="34"/>
                    </a:lnTo>
                    <a:lnTo>
                      <a:pt x="179" y="82"/>
                    </a:lnTo>
                    <a:close/>
                  </a:path>
                </a:pathLst>
              </a:custGeom>
              <a:grpFill/>
              <a:ln w="1270">
                <a:solidFill>
                  <a:srgbClr val="CFCFCF"/>
                </a:solidFill>
                <a:round/>
                <a:headEnd/>
                <a:tailEnd/>
              </a:ln>
            </p:spPr>
            <p:txBody>
              <a:bodyPr/>
              <a:lstStyle/>
              <a:p>
                <a:endParaRPr lang="en-US" dirty="0">
                  <a:solidFill>
                    <a:prstClr val="black"/>
                  </a:solidFill>
                  <a:latin typeface="Arial"/>
                </a:endParaRPr>
              </a:p>
            </p:txBody>
          </p:sp>
          <p:sp>
            <p:nvSpPr>
              <p:cNvPr id="2050" name="Freeform 138"/>
              <p:cNvSpPr>
                <a:spLocks noChangeAspect="1"/>
              </p:cNvSpPr>
              <p:nvPr/>
            </p:nvSpPr>
            <p:spPr bwMode="auto">
              <a:xfrm>
                <a:off x="2988" y="1299"/>
                <a:ext cx="120" cy="279"/>
              </a:xfrm>
              <a:custGeom>
                <a:avLst/>
                <a:gdLst>
                  <a:gd name="T0" fmla="*/ 45 w 239"/>
                  <a:gd name="T1" fmla="*/ 21 h 557"/>
                  <a:gd name="T2" fmla="*/ 45 w 239"/>
                  <a:gd name="T3" fmla="*/ 30 h 557"/>
                  <a:gd name="T4" fmla="*/ 54 w 239"/>
                  <a:gd name="T5" fmla="*/ 39 h 557"/>
                  <a:gd name="T6" fmla="*/ 51 w 239"/>
                  <a:gd name="T7" fmla="*/ 47 h 557"/>
                  <a:gd name="T8" fmla="*/ 54 w 239"/>
                  <a:gd name="T9" fmla="*/ 68 h 557"/>
                  <a:gd name="T10" fmla="*/ 51 w 239"/>
                  <a:gd name="T11" fmla="*/ 77 h 557"/>
                  <a:gd name="T12" fmla="*/ 57 w 239"/>
                  <a:gd name="T13" fmla="*/ 89 h 557"/>
                  <a:gd name="T14" fmla="*/ 54 w 239"/>
                  <a:gd name="T15" fmla="*/ 95 h 557"/>
                  <a:gd name="T16" fmla="*/ 60 w 239"/>
                  <a:gd name="T17" fmla="*/ 104 h 557"/>
                  <a:gd name="T18" fmla="*/ 60 w 239"/>
                  <a:gd name="T19" fmla="*/ 107 h 557"/>
                  <a:gd name="T20" fmla="*/ 51 w 239"/>
                  <a:gd name="T21" fmla="*/ 125 h 557"/>
                  <a:gd name="T22" fmla="*/ 39 w 239"/>
                  <a:gd name="T23" fmla="*/ 133 h 557"/>
                  <a:gd name="T24" fmla="*/ 37 w 239"/>
                  <a:gd name="T25" fmla="*/ 133 h 557"/>
                  <a:gd name="T26" fmla="*/ 18 w 239"/>
                  <a:gd name="T27" fmla="*/ 140 h 557"/>
                  <a:gd name="T28" fmla="*/ 4 w 239"/>
                  <a:gd name="T29" fmla="*/ 133 h 557"/>
                  <a:gd name="T30" fmla="*/ 7 w 239"/>
                  <a:gd name="T31" fmla="*/ 122 h 557"/>
                  <a:gd name="T32" fmla="*/ 4 w 239"/>
                  <a:gd name="T33" fmla="*/ 110 h 557"/>
                  <a:gd name="T34" fmla="*/ 7 w 239"/>
                  <a:gd name="T35" fmla="*/ 104 h 557"/>
                  <a:gd name="T36" fmla="*/ 22 w 239"/>
                  <a:gd name="T37" fmla="*/ 80 h 557"/>
                  <a:gd name="T38" fmla="*/ 25 w 239"/>
                  <a:gd name="T39" fmla="*/ 77 h 557"/>
                  <a:gd name="T40" fmla="*/ 25 w 239"/>
                  <a:gd name="T41" fmla="*/ 71 h 557"/>
                  <a:gd name="T42" fmla="*/ 22 w 239"/>
                  <a:gd name="T43" fmla="*/ 68 h 557"/>
                  <a:gd name="T44" fmla="*/ 18 w 239"/>
                  <a:gd name="T45" fmla="*/ 68 h 557"/>
                  <a:gd name="T46" fmla="*/ 15 w 239"/>
                  <a:gd name="T47" fmla="*/ 32 h 557"/>
                  <a:gd name="T48" fmla="*/ 0 w 239"/>
                  <a:gd name="T49" fmla="*/ 21 h 557"/>
                  <a:gd name="T50" fmla="*/ 4 w 239"/>
                  <a:gd name="T51" fmla="*/ 15 h 557"/>
                  <a:gd name="T52" fmla="*/ 13 w 239"/>
                  <a:gd name="T53" fmla="*/ 24 h 557"/>
                  <a:gd name="T54" fmla="*/ 25 w 239"/>
                  <a:gd name="T55" fmla="*/ 24 h 557"/>
                  <a:gd name="T56" fmla="*/ 30 w 239"/>
                  <a:gd name="T57" fmla="*/ 21 h 557"/>
                  <a:gd name="T58" fmla="*/ 33 w 239"/>
                  <a:gd name="T59" fmla="*/ 6 h 557"/>
                  <a:gd name="T60" fmla="*/ 39 w 239"/>
                  <a:gd name="T61" fmla="*/ 0 h 557"/>
                  <a:gd name="T62" fmla="*/ 51 w 239"/>
                  <a:gd name="T63" fmla="*/ 9 h 557"/>
                  <a:gd name="T64" fmla="*/ 45 w 239"/>
                  <a:gd name="T65" fmla="*/ 21 h 55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39"/>
                  <a:gd name="T100" fmla="*/ 0 h 557"/>
                  <a:gd name="T101" fmla="*/ 239 w 239"/>
                  <a:gd name="T102" fmla="*/ 557 h 557"/>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39" h="557">
                    <a:moveTo>
                      <a:pt x="179" y="82"/>
                    </a:moveTo>
                    <a:lnTo>
                      <a:pt x="179" y="117"/>
                    </a:lnTo>
                    <a:lnTo>
                      <a:pt x="216" y="153"/>
                    </a:lnTo>
                    <a:lnTo>
                      <a:pt x="204" y="188"/>
                    </a:lnTo>
                    <a:lnTo>
                      <a:pt x="216" y="272"/>
                    </a:lnTo>
                    <a:lnTo>
                      <a:pt x="204" y="307"/>
                    </a:lnTo>
                    <a:lnTo>
                      <a:pt x="228" y="355"/>
                    </a:lnTo>
                    <a:lnTo>
                      <a:pt x="216" y="378"/>
                    </a:lnTo>
                    <a:lnTo>
                      <a:pt x="239" y="415"/>
                    </a:lnTo>
                    <a:lnTo>
                      <a:pt x="239" y="426"/>
                    </a:lnTo>
                    <a:lnTo>
                      <a:pt x="204" y="497"/>
                    </a:lnTo>
                    <a:lnTo>
                      <a:pt x="156" y="532"/>
                    </a:lnTo>
                    <a:lnTo>
                      <a:pt x="145" y="532"/>
                    </a:lnTo>
                    <a:lnTo>
                      <a:pt x="72" y="557"/>
                    </a:lnTo>
                    <a:lnTo>
                      <a:pt x="14" y="532"/>
                    </a:lnTo>
                    <a:lnTo>
                      <a:pt x="25" y="486"/>
                    </a:lnTo>
                    <a:lnTo>
                      <a:pt x="14" y="438"/>
                    </a:lnTo>
                    <a:lnTo>
                      <a:pt x="25" y="415"/>
                    </a:lnTo>
                    <a:lnTo>
                      <a:pt x="85" y="319"/>
                    </a:lnTo>
                    <a:lnTo>
                      <a:pt x="97" y="307"/>
                    </a:lnTo>
                    <a:lnTo>
                      <a:pt x="97" y="284"/>
                    </a:lnTo>
                    <a:lnTo>
                      <a:pt x="85" y="272"/>
                    </a:lnTo>
                    <a:lnTo>
                      <a:pt x="72" y="272"/>
                    </a:lnTo>
                    <a:lnTo>
                      <a:pt x="60" y="128"/>
                    </a:lnTo>
                    <a:lnTo>
                      <a:pt x="0" y="82"/>
                    </a:lnTo>
                    <a:lnTo>
                      <a:pt x="14" y="57"/>
                    </a:lnTo>
                    <a:lnTo>
                      <a:pt x="49" y="94"/>
                    </a:lnTo>
                    <a:lnTo>
                      <a:pt x="97" y="94"/>
                    </a:lnTo>
                    <a:lnTo>
                      <a:pt x="120" y="82"/>
                    </a:lnTo>
                    <a:lnTo>
                      <a:pt x="131" y="23"/>
                    </a:lnTo>
                    <a:lnTo>
                      <a:pt x="156" y="0"/>
                    </a:lnTo>
                    <a:lnTo>
                      <a:pt x="204" y="34"/>
                    </a:lnTo>
                    <a:lnTo>
                      <a:pt x="179" y="82"/>
                    </a:lnTo>
                  </a:path>
                </a:pathLst>
              </a:custGeom>
              <a:grpFill/>
              <a:ln w="1270">
                <a:solidFill>
                  <a:srgbClr val="CFCFCF"/>
                </a:solidFill>
                <a:round/>
                <a:headEnd/>
                <a:tailEnd/>
              </a:ln>
            </p:spPr>
            <p:txBody>
              <a:bodyPr/>
              <a:lstStyle/>
              <a:p>
                <a:endParaRPr lang="en-US" dirty="0">
                  <a:solidFill>
                    <a:prstClr val="black"/>
                  </a:solidFill>
                  <a:latin typeface="Arial"/>
                </a:endParaRPr>
              </a:p>
            </p:txBody>
          </p:sp>
          <p:sp>
            <p:nvSpPr>
              <p:cNvPr id="2051" name="Freeform 139"/>
              <p:cNvSpPr>
                <a:spLocks noChangeAspect="1"/>
              </p:cNvSpPr>
              <p:nvPr/>
            </p:nvSpPr>
            <p:spPr bwMode="auto">
              <a:xfrm>
                <a:off x="1440" y="2052"/>
                <a:ext cx="334" cy="226"/>
              </a:xfrm>
              <a:custGeom>
                <a:avLst/>
                <a:gdLst>
                  <a:gd name="T0" fmla="*/ 107 w 668"/>
                  <a:gd name="T1" fmla="*/ 51 h 451"/>
                  <a:gd name="T2" fmla="*/ 110 w 668"/>
                  <a:gd name="T3" fmla="*/ 69 h 451"/>
                  <a:gd name="T4" fmla="*/ 116 w 668"/>
                  <a:gd name="T5" fmla="*/ 89 h 451"/>
                  <a:gd name="T6" fmla="*/ 140 w 668"/>
                  <a:gd name="T7" fmla="*/ 89 h 451"/>
                  <a:gd name="T8" fmla="*/ 143 w 668"/>
                  <a:gd name="T9" fmla="*/ 89 h 451"/>
                  <a:gd name="T10" fmla="*/ 150 w 668"/>
                  <a:gd name="T11" fmla="*/ 71 h 451"/>
                  <a:gd name="T12" fmla="*/ 165 w 668"/>
                  <a:gd name="T13" fmla="*/ 69 h 451"/>
                  <a:gd name="T14" fmla="*/ 165 w 668"/>
                  <a:gd name="T15" fmla="*/ 89 h 451"/>
                  <a:gd name="T16" fmla="*/ 161 w 668"/>
                  <a:gd name="T17" fmla="*/ 89 h 451"/>
                  <a:gd name="T18" fmla="*/ 146 w 668"/>
                  <a:gd name="T19" fmla="*/ 93 h 451"/>
                  <a:gd name="T20" fmla="*/ 150 w 668"/>
                  <a:gd name="T21" fmla="*/ 101 h 451"/>
                  <a:gd name="T22" fmla="*/ 140 w 668"/>
                  <a:gd name="T23" fmla="*/ 113 h 451"/>
                  <a:gd name="T24" fmla="*/ 122 w 668"/>
                  <a:gd name="T25" fmla="*/ 101 h 451"/>
                  <a:gd name="T26" fmla="*/ 107 w 668"/>
                  <a:gd name="T27" fmla="*/ 101 h 451"/>
                  <a:gd name="T28" fmla="*/ 86 w 668"/>
                  <a:gd name="T29" fmla="*/ 93 h 451"/>
                  <a:gd name="T30" fmla="*/ 69 w 668"/>
                  <a:gd name="T31" fmla="*/ 83 h 451"/>
                  <a:gd name="T32" fmla="*/ 69 w 668"/>
                  <a:gd name="T33" fmla="*/ 71 h 451"/>
                  <a:gd name="T34" fmla="*/ 50 w 668"/>
                  <a:gd name="T35" fmla="*/ 48 h 451"/>
                  <a:gd name="T36" fmla="*/ 42 w 668"/>
                  <a:gd name="T37" fmla="*/ 42 h 451"/>
                  <a:gd name="T38" fmla="*/ 36 w 668"/>
                  <a:gd name="T39" fmla="*/ 30 h 451"/>
                  <a:gd name="T40" fmla="*/ 27 w 668"/>
                  <a:gd name="T41" fmla="*/ 21 h 451"/>
                  <a:gd name="T42" fmla="*/ 18 w 668"/>
                  <a:gd name="T43" fmla="*/ 9 h 451"/>
                  <a:gd name="T44" fmla="*/ 12 w 668"/>
                  <a:gd name="T45" fmla="*/ 15 h 451"/>
                  <a:gd name="T46" fmla="*/ 36 w 668"/>
                  <a:gd name="T47" fmla="*/ 54 h 451"/>
                  <a:gd name="T48" fmla="*/ 42 w 668"/>
                  <a:gd name="T49" fmla="*/ 60 h 451"/>
                  <a:gd name="T50" fmla="*/ 36 w 668"/>
                  <a:gd name="T51" fmla="*/ 60 h 451"/>
                  <a:gd name="T52" fmla="*/ 27 w 668"/>
                  <a:gd name="T53" fmla="*/ 48 h 451"/>
                  <a:gd name="T54" fmla="*/ 12 w 668"/>
                  <a:gd name="T55" fmla="*/ 36 h 451"/>
                  <a:gd name="T56" fmla="*/ 12 w 668"/>
                  <a:gd name="T57" fmla="*/ 33 h 451"/>
                  <a:gd name="T58" fmla="*/ 5 w 668"/>
                  <a:gd name="T59" fmla="*/ 18 h 451"/>
                  <a:gd name="T60" fmla="*/ 10 w 668"/>
                  <a:gd name="T61" fmla="*/ 0 h 451"/>
                  <a:gd name="T62" fmla="*/ 59 w 668"/>
                  <a:gd name="T63" fmla="*/ 4 h 451"/>
                  <a:gd name="T64" fmla="*/ 69 w 668"/>
                  <a:gd name="T65" fmla="*/ 18 h 451"/>
                  <a:gd name="T66" fmla="*/ 78 w 668"/>
                  <a:gd name="T67" fmla="*/ 21 h 451"/>
                  <a:gd name="T68" fmla="*/ 86 w 668"/>
                  <a:gd name="T69" fmla="*/ 18 h 451"/>
                  <a:gd name="T70" fmla="*/ 110 w 668"/>
                  <a:gd name="T71" fmla="*/ 45 h 451"/>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668"/>
                  <a:gd name="T109" fmla="*/ 0 h 451"/>
                  <a:gd name="T110" fmla="*/ 668 w 668"/>
                  <a:gd name="T111" fmla="*/ 451 h 451"/>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668" h="451">
                    <a:moveTo>
                      <a:pt x="441" y="179"/>
                    </a:moveTo>
                    <a:lnTo>
                      <a:pt x="430" y="202"/>
                    </a:lnTo>
                    <a:lnTo>
                      <a:pt x="430" y="261"/>
                    </a:lnTo>
                    <a:lnTo>
                      <a:pt x="441" y="273"/>
                    </a:lnTo>
                    <a:lnTo>
                      <a:pt x="441" y="284"/>
                    </a:lnTo>
                    <a:lnTo>
                      <a:pt x="464" y="355"/>
                    </a:lnTo>
                    <a:lnTo>
                      <a:pt x="512" y="369"/>
                    </a:lnTo>
                    <a:lnTo>
                      <a:pt x="560" y="355"/>
                    </a:lnTo>
                    <a:lnTo>
                      <a:pt x="583" y="355"/>
                    </a:lnTo>
                    <a:lnTo>
                      <a:pt x="572" y="355"/>
                    </a:lnTo>
                    <a:lnTo>
                      <a:pt x="583" y="332"/>
                    </a:lnTo>
                    <a:lnTo>
                      <a:pt x="597" y="284"/>
                    </a:lnTo>
                    <a:lnTo>
                      <a:pt x="608" y="284"/>
                    </a:lnTo>
                    <a:lnTo>
                      <a:pt x="657" y="273"/>
                    </a:lnTo>
                    <a:lnTo>
                      <a:pt x="668" y="284"/>
                    </a:lnTo>
                    <a:lnTo>
                      <a:pt x="657" y="355"/>
                    </a:lnTo>
                    <a:lnTo>
                      <a:pt x="657" y="369"/>
                    </a:lnTo>
                    <a:lnTo>
                      <a:pt x="643" y="355"/>
                    </a:lnTo>
                    <a:lnTo>
                      <a:pt x="632" y="369"/>
                    </a:lnTo>
                    <a:lnTo>
                      <a:pt x="583" y="369"/>
                    </a:lnTo>
                    <a:lnTo>
                      <a:pt x="572" y="380"/>
                    </a:lnTo>
                    <a:lnTo>
                      <a:pt x="597" y="403"/>
                    </a:lnTo>
                    <a:lnTo>
                      <a:pt x="572" y="403"/>
                    </a:lnTo>
                    <a:lnTo>
                      <a:pt x="560" y="451"/>
                    </a:lnTo>
                    <a:lnTo>
                      <a:pt x="512" y="403"/>
                    </a:lnTo>
                    <a:lnTo>
                      <a:pt x="489" y="403"/>
                    </a:lnTo>
                    <a:lnTo>
                      <a:pt x="464" y="427"/>
                    </a:lnTo>
                    <a:lnTo>
                      <a:pt x="430" y="403"/>
                    </a:lnTo>
                    <a:lnTo>
                      <a:pt x="358" y="380"/>
                    </a:lnTo>
                    <a:lnTo>
                      <a:pt x="347" y="369"/>
                    </a:lnTo>
                    <a:lnTo>
                      <a:pt x="299" y="369"/>
                    </a:lnTo>
                    <a:lnTo>
                      <a:pt x="274" y="332"/>
                    </a:lnTo>
                    <a:lnTo>
                      <a:pt x="251" y="309"/>
                    </a:lnTo>
                    <a:lnTo>
                      <a:pt x="274" y="284"/>
                    </a:lnTo>
                    <a:lnTo>
                      <a:pt x="251" y="261"/>
                    </a:lnTo>
                    <a:lnTo>
                      <a:pt x="202" y="190"/>
                    </a:lnTo>
                    <a:lnTo>
                      <a:pt x="168" y="179"/>
                    </a:lnTo>
                    <a:lnTo>
                      <a:pt x="168" y="167"/>
                    </a:lnTo>
                    <a:lnTo>
                      <a:pt x="143" y="130"/>
                    </a:lnTo>
                    <a:lnTo>
                      <a:pt x="143" y="119"/>
                    </a:lnTo>
                    <a:lnTo>
                      <a:pt x="120" y="119"/>
                    </a:lnTo>
                    <a:lnTo>
                      <a:pt x="108" y="84"/>
                    </a:lnTo>
                    <a:lnTo>
                      <a:pt x="83" y="36"/>
                    </a:lnTo>
                    <a:lnTo>
                      <a:pt x="72" y="36"/>
                    </a:lnTo>
                    <a:lnTo>
                      <a:pt x="37" y="13"/>
                    </a:lnTo>
                    <a:lnTo>
                      <a:pt x="49" y="59"/>
                    </a:lnTo>
                    <a:lnTo>
                      <a:pt x="120" y="167"/>
                    </a:lnTo>
                    <a:lnTo>
                      <a:pt x="143" y="213"/>
                    </a:lnTo>
                    <a:lnTo>
                      <a:pt x="156" y="213"/>
                    </a:lnTo>
                    <a:lnTo>
                      <a:pt x="168" y="238"/>
                    </a:lnTo>
                    <a:lnTo>
                      <a:pt x="156" y="250"/>
                    </a:lnTo>
                    <a:lnTo>
                      <a:pt x="143" y="238"/>
                    </a:lnTo>
                    <a:lnTo>
                      <a:pt x="97" y="202"/>
                    </a:lnTo>
                    <a:lnTo>
                      <a:pt x="108" y="190"/>
                    </a:lnTo>
                    <a:lnTo>
                      <a:pt x="97" y="167"/>
                    </a:lnTo>
                    <a:lnTo>
                      <a:pt x="49" y="142"/>
                    </a:lnTo>
                    <a:lnTo>
                      <a:pt x="37" y="119"/>
                    </a:lnTo>
                    <a:lnTo>
                      <a:pt x="49" y="130"/>
                    </a:lnTo>
                    <a:lnTo>
                      <a:pt x="72" y="96"/>
                    </a:lnTo>
                    <a:lnTo>
                      <a:pt x="23" y="71"/>
                    </a:lnTo>
                    <a:lnTo>
                      <a:pt x="0" y="0"/>
                    </a:lnTo>
                    <a:lnTo>
                      <a:pt x="37" y="0"/>
                    </a:lnTo>
                    <a:lnTo>
                      <a:pt x="120" y="36"/>
                    </a:lnTo>
                    <a:lnTo>
                      <a:pt x="239" y="13"/>
                    </a:lnTo>
                    <a:lnTo>
                      <a:pt x="274" y="48"/>
                    </a:lnTo>
                    <a:lnTo>
                      <a:pt x="274" y="71"/>
                    </a:lnTo>
                    <a:lnTo>
                      <a:pt x="299" y="84"/>
                    </a:lnTo>
                    <a:lnTo>
                      <a:pt x="310" y="84"/>
                    </a:lnTo>
                    <a:lnTo>
                      <a:pt x="322" y="71"/>
                    </a:lnTo>
                    <a:lnTo>
                      <a:pt x="347" y="71"/>
                    </a:lnTo>
                    <a:lnTo>
                      <a:pt x="393" y="167"/>
                    </a:lnTo>
                    <a:lnTo>
                      <a:pt x="441" y="179"/>
                    </a:lnTo>
                    <a:close/>
                  </a:path>
                </a:pathLst>
              </a:custGeom>
              <a:grpFill/>
              <a:ln w="1270">
                <a:solidFill>
                  <a:srgbClr val="CFCFCF"/>
                </a:solidFill>
                <a:round/>
                <a:headEnd/>
                <a:tailEnd/>
              </a:ln>
            </p:spPr>
            <p:txBody>
              <a:bodyPr/>
              <a:lstStyle/>
              <a:p>
                <a:endParaRPr lang="en-US" dirty="0">
                  <a:solidFill>
                    <a:prstClr val="black"/>
                  </a:solidFill>
                  <a:latin typeface="Arial"/>
                </a:endParaRPr>
              </a:p>
            </p:txBody>
          </p:sp>
          <p:sp>
            <p:nvSpPr>
              <p:cNvPr id="2052" name="Freeform 140"/>
              <p:cNvSpPr>
                <a:spLocks noChangeAspect="1"/>
              </p:cNvSpPr>
              <p:nvPr/>
            </p:nvSpPr>
            <p:spPr bwMode="auto">
              <a:xfrm>
                <a:off x="1440" y="2052"/>
                <a:ext cx="334" cy="226"/>
              </a:xfrm>
              <a:custGeom>
                <a:avLst/>
                <a:gdLst>
                  <a:gd name="T0" fmla="*/ 107 w 668"/>
                  <a:gd name="T1" fmla="*/ 51 h 451"/>
                  <a:gd name="T2" fmla="*/ 110 w 668"/>
                  <a:gd name="T3" fmla="*/ 69 h 451"/>
                  <a:gd name="T4" fmla="*/ 116 w 668"/>
                  <a:gd name="T5" fmla="*/ 89 h 451"/>
                  <a:gd name="T6" fmla="*/ 140 w 668"/>
                  <a:gd name="T7" fmla="*/ 89 h 451"/>
                  <a:gd name="T8" fmla="*/ 143 w 668"/>
                  <a:gd name="T9" fmla="*/ 89 h 451"/>
                  <a:gd name="T10" fmla="*/ 150 w 668"/>
                  <a:gd name="T11" fmla="*/ 71 h 451"/>
                  <a:gd name="T12" fmla="*/ 165 w 668"/>
                  <a:gd name="T13" fmla="*/ 69 h 451"/>
                  <a:gd name="T14" fmla="*/ 165 w 668"/>
                  <a:gd name="T15" fmla="*/ 89 h 451"/>
                  <a:gd name="T16" fmla="*/ 161 w 668"/>
                  <a:gd name="T17" fmla="*/ 89 h 451"/>
                  <a:gd name="T18" fmla="*/ 146 w 668"/>
                  <a:gd name="T19" fmla="*/ 93 h 451"/>
                  <a:gd name="T20" fmla="*/ 150 w 668"/>
                  <a:gd name="T21" fmla="*/ 101 h 451"/>
                  <a:gd name="T22" fmla="*/ 140 w 668"/>
                  <a:gd name="T23" fmla="*/ 113 h 451"/>
                  <a:gd name="T24" fmla="*/ 122 w 668"/>
                  <a:gd name="T25" fmla="*/ 101 h 451"/>
                  <a:gd name="T26" fmla="*/ 107 w 668"/>
                  <a:gd name="T27" fmla="*/ 101 h 451"/>
                  <a:gd name="T28" fmla="*/ 86 w 668"/>
                  <a:gd name="T29" fmla="*/ 93 h 451"/>
                  <a:gd name="T30" fmla="*/ 69 w 668"/>
                  <a:gd name="T31" fmla="*/ 83 h 451"/>
                  <a:gd name="T32" fmla="*/ 69 w 668"/>
                  <a:gd name="T33" fmla="*/ 71 h 451"/>
                  <a:gd name="T34" fmla="*/ 50 w 668"/>
                  <a:gd name="T35" fmla="*/ 48 h 451"/>
                  <a:gd name="T36" fmla="*/ 42 w 668"/>
                  <a:gd name="T37" fmla="*/ 42 h 451"/>
                  <a:gd name="T38" fmla="*/ 36 w 668"/>
                  <a:gd name="T39" fmla="*/ 30 h 451"/>
                  <a:gd name="T40" fmla="*/ 27 w 668"/>
                  <a:gd name="T41" fmla="*/ 21 h 451"/>
                  <a:gd name="T42" fmla="*/ 18 w 668"/>
                  <a:gd name="T43" fmla="*/ 9 h 451"/>
                  <a:gd name="T44" fmla="*/ 12 w 668"/>
                  <a:gd name="T45" fmla="*/ 15 h 451"/>
                  <a:gd name="T46" fmla="*/ 36 w 668"/>
                  <a:gd name="T47" fmla="*/ 54 h 451"/>
                  <a:gd name="T48" fmla="*/ 42 w 668"/>
                  <a:gd name="T49" fmla="*/ 60 h 451"/>
                  <a:gd name="T50" fmla="*/ 36 w 668"/>
                  <a:gd name="T51" fmla="*/ 60 h 451"/>
                  <a:gd name="T52" fmla="*/ 27 w 668"/>
                  <a:gd name="T53" fmla="*/ 48 h 451"/>
                  <a:gd name="T54" fmla="*/ 12 w 668"/>
                  <a:gd name="T55" fmla="*/ 36 h 451"/>
                  <a:gd name="T56" fmla="*/ 12 w 668"/>
                  <a:gd name="T57" fmla="*/ 33 h 451"/>
                  <a:gd name="T58" fmla="*/ 5 w 668"/>
                  <a:gd name="T59" fmla="*/ 18 h 451"/>
                  <a:gd name="T60" fmla="*/ 10 w 668"/>
                  <a:gd name="T61" fmla="*/ 0 h 451"/>
                  <a:gd name="T62" fmla="*/ 59 w 668"/>
                  <a:gd name="T63" fmla="*/ 4 h 451"/>
                  <a:gd name="T64" fmla="*/ 69 w 668"/>
                  <a:gd name="T65" fmla="*/ 18 h 451"/>
                  <a:gd name="T66" fmla="*/ 78 w 668"/>
                  <a:gd name="T67" fmla="*/ 21 h 451"/>
                  <a:gd name="T68" fmla="*/ 86 w 668"/>
                  <a:gd name="T69" fmla="*/ 18 h 451"/>
                  <a:gd name="T70" fmla="*/ 110 w 668"/>
                  <a:gd name="T71" fmla="*/ 45 h 451"/>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668"/>
                  <a:gd name="T109" fmla="*/ 0 h 451"/>
                  <a:gd name="T110" fmla="*/ 668 w 668"/>
                  <a:gd name="T111" fmla="*/ 451 h 451"/>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668" h="451">
                    <a:moveTo>
                      <a:pt x="441" y="179"/>
                    </a:moveTo>
                    <a:lnTo>
                      <a:pt x="430" y="202"/>
                    </a:lnTo>
                    <a:lnTo>
                      <a:pt x="430" y="261"/>
                    </a:lnTo>
                    <a:lnTo>
                      <a:pt x="441" y="273"/>
                    </a:lnTo>
                    <a:lnTo>
                      <a:pt x="441" y="284"/>
                    </a:lnTo>
                    <a:lnTo>
                      <a:pt x="464" y="355"/>
                    </a:lnTo>
                    <a:lnTo>
                      <a:pt x="512" y="369"/>
                    </a:lnTo>
                    <a:lnTo>
                      <a:pt x="560" y="355"/>
                    </a:lnTo>
                    <a:lnTo>
                      <a:pt x="583" y="355"/>
                    </a:lnTo>
                    <a:lnTo>
                      <a:pt x="572" y="355"/>
                    </a:lnTo>
                    <a:lnTo>
                      <a:pt x="583" y="332"/>
                    </a:lnTo>
                    <a:lnTo>
                      <a:pt x="597" y="284"/>
                    </a:lnTo>
                    <a:lnTo>
                      <a:pt x="608" y="284"/>
                    </a:lnTo>
                    <a:lnTo>
                      <a:pt x="657" y="273"/>
                    </a:lnTo>
                    <a:lnTo>
                      <a:pt x="668" y="284"/>
                    </a:lnTo>
                    <a:lnTo>
                      <a:pt x="657" y="355"/>
                    </a:lnTo>
                    <a:lnTo>
                      <a:pt x="657" y="369"/>
                    </a:lnTo>
                    <a:lnTo>
                      <a:pt x="643" y="355"/>
                    </a:lnTo>
                    <a:lnTo>
                      <a:pt x="632" y="369"/>
                    </a:lnTo>
                    <a:lnTo>
                      <a:pt x="583" y="369"/>
                    </a:lnTo>
                    <a:lnTo>
                      <a:pt x="572" y="380"/>
                    </a:lnTo>
                    <a:lnTo>
                      <a:pt x="597" y="403"/>
                    </a:lnTo>
                    <a:lnTo>
                      <a:pt x="572" y="403"/>
                    </a:lnTo>
                    <a:lnTo>
                      <a:pt x="560" y="451"/>
                    </a:lnTo>
                    <a:lnTo>
                      <a:pt x="512" y="403"/>
                    </a:lnTo>
                    <a:lnTo>
                      <a:pt x="489" y="403"/>
                    </a:lnTo>
                    <a:lnTo>
                      <a:pt x="464" y="427"/>
                    </a:lnTo>
                    <a:lnTo>
                      <a:pt x="430" y="403"/>
                    </a:lnTo>
                    <a:lnTo>
                      <a:pt x="358" y="380"/>
                    </a:lnTo>
                    <a:lnTo>
                      <a:pt x="347" y="369"/>
                    </a:lnTo>
                    <a:lnTo>
                      <a:pt x="299" y="369"/>
                    </a:lnTo>
                    <a:lnTo>
                      <a:pt x="274" y="332"/>
                    </a:lnTo>
                    <a:lnTo>
                      <a:pt x="251" y="309"/>
                    </a:lnTo>
                    <a:lnTo>
                      <a:pt x="274" y="284"/>
                    </a:lnTo>
                    <a:lnTo>
                      <a:pt x="251" y="261"/>
                    </a:lnTo>
                    <a:lnTo>
                      <a:pt x="202" y="190"/>
                    </a:lnTo>
                    <a:lnTo>
                      <a:pt x="168" y="179"/>
                    </a:lnTo>
                    <a:lnTo>
                      <a:pt x="168" y="167"/>
                    </a:lnTo>
                    <a:lnTo>
                      <a:pt x="143" y="130"/>
                    </a:lnTo>
                    <a:lnTo>
                      <a:pt x="143" y="119"/>
                    </a:lnTo>
                    <a:lnTo>
                      <a:pt x="120" y="119"/>
                    </a:lnTo>
                    <a:lnTo>
                      <a:pt x="108" y="84"/>
                    </a:lnTo>
                    <a:lnTo>
                      <a:pt x="83" y="36"/>
                    </a:lnTo>
                    <a:lnTo>
                      <a:pt x="72" y="36"/>
                    </a:lnTo>
                    <a:lnTo>
                      <a:pt x="37" y="13"/>
                    </a:lnTo>
                    <a:lnTo>
                      <a:pt x="49" y="59"/>
                    </a:lnTo>
                    <a:lnTo>
                      <a:pt x="120" y="167"/>
                    </a:lnTo>
                    <a:lnTo>
                      <a:pt x="143" y="213"/>
                    </a:lnTo>
                    <a:lnTo>
                      <a:pt x="156" y="213"/>
                    </a:lnTo>
                    <a:lnTo>
                      <a:pt x="168" y="238"/>
                    </a:lnTo>
                    <a:lnTo>
                      <a:pt x="156" y="250"/>
                    </a:lnTo>
                    <a:lnTo>
                      <a:pt x="143" y="238"/>
                    </a:lnTo>
                    <a:lnTo>
                      <a:pt x="97" y="202"/>
                    </a:lnTo>
                    <a:lnTo>
                      <a:pt x="108" y="190"/>
                    </a:lnTo>
                    <a:lnTo>
                      <a:pt x="97" y="167"/>
                    </a:lnTo>
                    <a:lnTo>
                      <a:pt x="49" y="142"/>
                    </a:lnTo>
                    <a:lnTo>
                      <a:pt x="37" y="119"/>
                    </a:lnTo>
                    <a:lnTo>
                      <a:pt x="49" y="130"/>
                    </a:lnTo>
                    <a:lnTo>
                      <a:pt x="72" y="96"/>
                    </a:lnTo>
                    <a:lnTo>
                      <a:pt x="23" y="71"/>
                    </a:lnTo>
                    <a:lnTo>
                      <a:pt x="0" y="0"/>
                    </a:lnTo>
                    <a:lnTo>
                      <a:pt x="37" y="0"/>
                    </a:lnTo>
                    <a:lnTo>
                      <a:pt x="120" y="36"/>
                    </a:lnTo>
                    <a:lnTo>
                      <a:pt x="239" y="13"/>
                    </a:lnTo>
                    <a:lnTo>
                      <a:pt x="274" y="48"/>
                    </a:lnTo>
                    <a:lnTo>
                      <a:pt x="274" y="71"/>
                    </a:lnTo>
                    <a:lnTo>
                      <a:pt x="299" y="84"/>
                    </a:lnTo>
                    <a:lnTo>
                      <a:pt x="310" y="84"/>
                    </a:lnTo>
                    <a:lnTo>
                      <a:pt x="322" y="71"/>
                    </a:lnTo>
                    <a:lnTo>
                      <a:pt x="347" y="71"/>
                    </a:lnTo>
                    <a:lnTo>
                      <a:pt x="393" y="167"/>
                    </a:lnTo>
                    <a:lnTo>
                      <a:pt x="441" y="179"/>
                    </a:lnTo>
                  </a:path>
                </a:pathLst>
              </a:custGeom>
              <a:grpFill/>
              <a:ln w="1270">
                <a:solidFill>
                  <a:srgbClr val="CFCFCF"/>
                </a:solidFill>
                <a:round/>
                <a:headEnd/>
                <a:tailEnd/>
              </a:ln>
            </p:spPr>
            <p:txBody>
              <a:bodyPr/>
              <a:lstStyle/>
              <a:p>
                <a:endParaRPr lang="en-US" dirty="0">
                  <a:solidFill>
                    <a:prstClr val="black"/>
                  </a:solidFill>
                  <a:latin typeface="Arial"/>
                </a:endParaRPr>
              </a:p>
            </p:txBody>
          </p:sp>
          <p:sp>
            <p:nvSpPr>
              <p:cNvPr id="2053" name="Freeform 141"/>
              <p:cNvSpPr>
                <a:spLocks noChangeAspect="1"/>
              </p:cNvSpPr>
              <p:nvPr/>
            </p:nvSpPr>
            <p:spPr bwMode="auto">
              <a:xfrm>
                <a:off x="1756" y="2230"/>
                <a:ext cx="6" cy="24"/>
              </a:xfrm>
              <a:custGeom>
                <a:avLst/>
                <a:gdLst>
                  <a:gd name="T0" fmla="*/ 0 w 11"/>
                  <a:gd name="T1" fmla="*/ 12 h 48"/>
                  <a:gd name="T2" fmla="*/ 3 w 11"/>
                  <a:gd name="T3" fmla="*/ 12 h 48"/>
                  <a:gd name="T4" fmla="*/ 3 w 11"/>
                  <a:gd name="T5" fmla="*/ 0 h 48"/>
                  <a:gd name="T6" fmla="*/ 0 w 11"/>
                  <a:gd name="T7" fmla="*/ 3 h 48"/>
                  <a:gd name="T8" fmla="*/ 0 w 11"/>
                  <a:gd name="T9" fmla="*/ 12 h 48"/>
                  <a:gd name="T10" fmla="*/ 0 60000 65536"/>
                  <a:gd name="T11" fmla="*/ 0 60000 65536"/>
                  <a:gd name="T12" fmla="*/ 0 60000 65536"/>
                  <a:gd name="T13" fmla="*/ 0 60000 65536"/>
                  <a:gd name="T14" fmla="*/ 0 60000 65536"/>
                  <a:gd name="T15" fmla="*/ 0 w 11"/>
                  <a:gd name="T16" fmla="*/ 0 h 48"/>
                  <a:gd name="T17" fmla="*/ 11 w 11"/>
                  <a:gd name="T18" fmla="*/ 48 h 48"/>
                </a:gdLst>
                <a:ahLst/>
                <a:cxnLst>
                  <a:cxn ang="T10">
                    <a:pos x="T0" y="T1"/>
                  </a:cxn>
                  <a:cxn ang="T11">
                    <a:pos x="T2" y="T3"/>
                  </a:cxn>
                  <a:cxn ang="T12">
                    <a:pos x="T4" y="T5"/>
                  </a:cxn>
                  <a:cxn ang="T13">
                    <a:pos x="T6" y="T7"/>
                  </a:cxn>
                  <a:cxn ang="T14">
                    <a:pos x="T8" y="T9"/>
                  </a:cxn>
                </a:cxnLst>
                <a:rect l="T15" t="T16" r="T17" b="T18"/>
                <a:pathLst>
                  <a:path w="11" h="48">
                    <a:moveTo>
                      <a:pt x="0" y="48"/>
                    </a:moveTo>
                    <a:lnTo>
                      <a:pt x="11" y="48"/>
                    </a:lnTo>
                    <a:lnTo>
                      <a:pt x="11" y="0"/>
                    </a:lnTo>
                    <a:lnTo>
                      <a:pt x="0" y="14"/>
                    </a:lnTo>
                    <a:lnTo>
                      <a:pt x="0" y="48"/>
                    </a:lnTo>
                    <a:close/>
                  </a:path>
                </a:pathLst>
              </a:custGeom>
              <a:grpFill/>
              <a:ln w="1270">
                <a:solidFill>
                  <a:srgbClr val="CFCFCF"/>
                </a:solidFill>
                <a:round/>
                <a:headEnd/>
                <a:tailEnd/>
              </a:ln>
            </p:spPr>
            <p:txBody>
              <a:bodyPr/>
              <a:lstStyle/>
              <a:p>
                <a:endParaRPr lang="en-US" dirty="0">
                  <a:solidFill>
                    <a:prstClr val="black"/>
                  </a:solidFill>
                  <a:latin typeface="Arial"/>
                </a:endParaRPr>
              </a:p>
            </p:txBody>
          </p:sp>
          <p:sp>
            <p:nvSpPr>
              <p:cNvPr id="2054" name="Freeform 142"/>
              <p:cNvSpPr>
                <a:spLocks noChangeAspect="1"/>
              </p:cNvSpPr>
              <p:nvPr/>
            </p:nvSpPr>
            <p:spPr bwMode="auto">
              <a:xfrm>
                <a:off x="1756" y="2230"/>
                <a:ext cx="6" cy="24"/>
              </a:xfrm>
              <a:custGeom>
                <a:avLst/>
                <a:gdLst>
                  <a:gd name="T0" fmla="*/ 0 w 11"/>
                  <a:gd name="T1" fmla="*/ 12 h 48"/>
                  <a:gd name="T2" fmla="*/ 3 w 11"/>
                  <a:gd name="T3" fmla="*/ 12 h 48"/>
                  <a:gd name="T4" fmla="*/ 3 w 11"/>
                  <a:gd name="T5" fmla="*/ 0 h 48"/>
                  <a:gd name="T6" fmla="*/ 0 w 11"/>
                  <a:gd name="T7" fmla="*/ 3 h 48"/>
                  <a:gd name="T8" fmla="*/ 0 w 11"/>
                  <a:gd name="T9" fmla="*/ 12 h 48"/>
                  <a:gd name="T10" fmla="*/ 0 60000 65536"/>
                  <a:gd name="T11" fmla="*/ 0 60000 65536"/>
                  <a:gd name="T12" fmla="*/ 0 60000 65536"/>
                  <a:gd name="T13" fmla="*/ 0 60000 65536"/>
                  <a:gd name="T14" fmla="*/ 0 60000 65536"/>
                  <a:gd name="T15" fmla="*/ 0 w 11"/>
                  <a:gd name="T16" fmla="*/ 0 h 48"/>
                  <a:gd name="T17" fmla="*/ 11 w 11"/>
                  <a:gd name="T18" fmla="*/ 48 h 48"/>
                </a:gdLst>
                <a:ahLst/>
                <a:cxnLst>
                  <a:cxn ang="T10">
                    <a:pos x="T0" y="T1"/>
                  </a:cxn>
                  <a:cxn ang="T11">
                    <a:pos x="T2" y="T3"/>
                  </a:cxn>
                  <a:cxn ang="T12">
                    <a:pos x="T4" y="T5"/>
                  </a:cxn>
                  <a:cxn ang="T13">
                    <a:pos x="T6" y="T7"/>
                  </a:cxn>
                  <a:cxn ang="T14">
                    <a:pos x="T8" y="T9"/>
                  </a:cxn>
                </a:cxnLst>
                <a:rect l="T15" t="T16" r="T17" b="T18"/>
                <a:pathLst>
                  <a:path w="11" h="48">
                    <a:moveTo>
                      <a:pt x="0" y="48"/>
                    </a:moveTo>
                    <a:lnTo>
                      <a:pt x="11" y="48"/>
                    </a:lnTo>
                    <a:lnTo>
                      <a:pt x="11" y="0"/>
                    </a:lnTo>
                    <a:lnTo>
                      <a:pt x="0" y="14"/>
                    </a:lnTo>
                    <a:lnTo>
                      <a:pt x="0" y="48"/>
                    </a:lnTo>
                  </a:path>
                </a:pathLst>
              </a:custGeom>
              <a:grpFill/>
              <a:ln w="1270">
                <a:solidFill>
                  <a:srgbClr val="CFCFCF"/>
                </a:solidFill>
                <a:round/>
                <a:headEnd/>
                <a:tailEnd/>
              </a:ln>
            </p:spPr>
            <p:txBody>
              <a:bodyPr/>
              <a:lstStyle/>
              <a:p>
                <a:endParaRPr lang="en-US" dirty="0">
                  <a:solidFill>
                    <a:prstClr val="black"/>
                  </a:solidFill>
                  <a:latin typeface="Arial"/>
                </a:endParaRPr>
              </a:p>
            </p:txBody>
          </p:sp>
          <p:sp>
            <p:nvSpPr>
              <p:cNvPr id="2055" name="Freeform 143"/>
              <p:cNvSpPr>
                <a:spLocks noChangeAspect="1"/>
              </p:cNvSpPr>
              <p:nvPr/>
            </p:nvSpPr>
            <p:spPr bwMode="auto">
              <a:xfrm>
                <a:off x="1720" y="2236"/>
                <a:ext cx="42" cy="48"/>
              </a:xfrm>
              <a:custGeom>
                <a:avLst/>
                <a:gdLst>
                  <a:gd name="T0" fmla="*/ 18 w 83"/>
                  <a:gd name="T1" fmla="*/ 9 h 94"/>
                  <a:gd name="T2" fmla="*/ 21 w 83"/>
                  <a:gd name="T3" fmla="*/ 15 h 94"/>
                  <a:gd name="T4" fmla="*/ 12 w 83"/>
                  <a:gd name="T5" fmla="*/ 21 h 94"/>
                  <a:gd name="T6" fmla="*/ 10 w 83"/>
                  <a:gd name="T7" fmla="*/ 25 h 94"/>
                  <a:gd name="T8" fmla="*/ 0 w 83"/>
                  <a:gd name="T9" fmla="*/ 21 h 94"/>
                  <a:gd name="T10" fmla="*/ 3 w 83"/>
                  <a:gd name="T11" fmla="*/ 9 h 94"/>
                  <a:gd name="T12" fmla="*/ 10 w 83"/>
                  <a:gd name="T13" fmla="*/ 9 h 94"/>
                  <a:gd name="T14" fmla="*/ 3 w 83"/>
                  <a:gd name="T15" fmla="*/ 3 h 94"/>
                  <a:gd name="T16" fmla="*/ 6 w 83"/>
                  <a:gd name="T17" fmla="*/ 0 h 94"/>
                  <a:gd name="T18" fmla="*/ 18 w 83"/>
                  <a:gd name="T19" fmla="*/ 0 h 94"/>
                  <a:gd name="T20" fmla="*/ 18 w 83"/>
                  <a:gd name="T21" fmla="*/ 9 h 9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83"/>
                  <a:gd name="T34" fmla="*/ 0 h 94"/>
                  <a:gd name="T35" fmla="*/ 83 w 83"/>
                  <a:gd name="T36" fmla="*/ 94 h 94"/>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83" h="94">
                    <a:moveTo>
                      <a:pt x="72" y="34"/>
                    </a:moveTo>
                    <a:lnTo>
                      <a:pt x="83" y="58"/>
                    </a:lnTo>
                    <a:lnTo>
                      <a:pt x="48" y="82"/>
                    </a:lnTo>
                    <a:lnTo>
                      <a:pt x="37" y="94"/>
                    </a:lnTo>
                    <a:lnTo>
                      <a:pt x="0" y="82"/>
                    </a:lnTo>
                    <a:lnTo>
                      <a:pt x="12" y="34"/>
                    </a:lnTo>
                    <a:lnTo>
                      <a:pt x="37" y="34"/>
                    </a:lnTo>
                    <a:lnTo>
                      <a:pt x="12" y="11"/>
                    </a:lnTo>
                    <a:lnTo>
                      <a:pt x="23" y="0"/>
                    </a:lnTo>
                    <a:lnTo>
                      <a:pt x="72" y="0"/>
                    </a:lnTo>
                    <a:lnTo>
                      <a:pt x="72" y="34"/>
                    </a:lnTo>
                    <a:close/>
                  </a:path>
                </a:pathLst>
              </a:custGeom>
              <a:grpFill/>
              <a:ln w="1270">
                <a:solidFill>
                  <a:srgbClr val="CFCFCF"/>
                </a:solidFill>
                <a:round/>
                <a:headEnd/>
                <a:tailEnd/>
              </a:ln>
            </p:spPr>
            <p:txBody>
              <a:bodyPr/>
              <a:lstStyle/>
              <a:p>
                <a:endParaRPr lang="en-US" dirty="0">
                  <a:solidFill>
                    <a:prstClr val="black"/>
                  </a:solidFill>
                  <a:latin typeface="Arial"/>
                </a:endParaRPr>
              </a:p>
            </p:txBody>
          </p:sp>
          <p:sp>
            <p:nvSpPr>
              <p:cNvPr id="2056" name="Freeform 144"/>
              <p:cNvSpPr>
                <a:spLocks noChangeAspect="1"/>
              </p:cNvSpPr>
              <p:nvPr/>
            </p:nvSpPr>
            <p:spPr bwMode="auto">
              <a:xfrm>
                <a:off x="1720" y="2236"/>
                <a:ext cx="42" cy="48"/>
              </a:xfrm>
              <a:custGeom>
                <a:avLst/>
                <a:gdLst>
                  <a:gd name="T0" fmla="*/ 18 w 83"/>
                  <a:gd name="T1" fmla="*/ 9 h 94"/>
                  <a:gd name="T2" fmla="*/ 21 w 83"/>
                  <a:gd name="T3" fmla="*/ 15 h 94"/>
                  <a:gd name="T4" fmla="*/ 12 w 83"/>
                  <a:gd name="T5" fmla="*/ 21 h 94"/>
                  <a:gd name="T6" fmla="*/ 10 w 83"/>
                  <a:gd name="T7" fmla="*/ 25 h 94"/>
                  <a:gd name="T8" fmla="*/ 0 w 83"/>
                  <a:gd name="T9" fmla="*/ 21 h 94"/>
                  <a:gd name="T10" fmla="*/ 3 w 83"/>
                  <a:gd name="T11" fmla="*/ 9 h 94"/>
                  <a:gd name="T12" fmla="*/ 10 w 83"/>
                  <a:gd name="T13" fmla="*/ 9 h 94"/>
                  <a:gd name="T14" fmla="*/ 3 w 83"/>
                  <a:gd name="T15" fmla="*/ 3 h 94"/>
                  <a:gd name="T16" fmla="*/ 6 w 83"/>
                  <a:gd name="T17" fmla="*/ 0 h 94"/>
                  <a:gd name="T18" fmla="*/ 18 w 83"/>
                  <a:gd name="T19" fmla="*/ 0 h 94"/>
                  <a:gd name="T20" fmla="*/ 18 w 83"/>
                  <a:gd name="T21" fmla="*/ 9 h 9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83"/>
                  <a:gd name="T34" fmla="*/ 0 h 94"/>
                  <a:gd name="T35" fmla="*/ 83 w 83"/>
                  <a:gd name="T36" fmla="*/ 94 h 94"/>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83" h="94">
                    <a:moveTo>
                      <a:pt x="72" y="34"/>
                    </a:moveTo>
                    <a:lnTo>
                      <a:pt x="83" y="58"/>
                    </a:lnTo>
                    <a:lnTo>
                      <a:pt x="48" y="82"/>
                    </a:lnTo>
                    <a:lnTo>
                      <a:pt x="37" y="94"/>
                    </a:lnTo>
                    <a:lnTo>
                      <a:pt x="0" y="82"/>
                    </a:lnTo>
                    <a:lnTo>
                      <a:pt x="12" y="34"/>
                    </a:lnTo>
                    <a:lnTo>
                      <a:pt x="37" y="34"/>
                    </a:lnTo>
                    <a:lnTo>
                      <a:pt x="12" y="11"/>
                    </a:lnTo>
                    <a:lnTo>
                      <a:pt x="23" y="0"/>
                    </a:lnTo>
                    <a:lnTo>
                      <a:pt x="72" y="0"/>
                    </a:lnTo>
                    <a:lnTo>
                      <a:pt x="72" y="34"/>
                    </a:lnTo>
                  </a:path>
                </a:pathLst>
              </a:custGeom>
              <a:grpFill/>
              <a:ln w="1270">
                <a:solidFill>
                  <a:srgbClr val="CFCFCF"/>
                </a:solidFill>
                <a:round/>
                <a:headEnd/>
                <a:tailEnd/>
              </a:ln>
            </p:spPr>
            <p:txBody>
              <a:bodyPr/>
              <a:lstStyle/>
              <a:p>
                <a:endParaRPr lang="en-US" dirty="0">
                  <a:solidFill>
                    <a:prstClr val="black"/>
                  </a:solidFill>
                  <a:latin typeface="Arial"/>
                </a:endParaRPr>
              </a:p>
            </p:txBody>
          </p:sp>
          <p:sp>
            <p:nvSpPr>
              <p:cNvPr id="2057" name="Freeform 145"/>
              <p:cNvSpPr>
                <a:spLocks noChangeAspect="1"/>
              </p:cNvSpPr>
              <p:nvPr/>
            </p:nvSpPr>
            <p:spPr bwMode="auto">
              <a:xfrm>
                <a:off x="1744" y="2265"/>
                <a:ext cx="71" cy="24"/>
              </a:xfrm>
              <a:custGeom>
                <a:avLst/>
                <a:gdLst>
                  <a:gd name="T0" fmla="*/ 8 w 143"/>
                  <a:gd name="T1" fmla="*/ 0 h 48"/>
                  <a:gd name="T2" fmla="*/ 26 w 143"/>
                  <a:gd name="T3" fmla="*/ 0 h 48"/>
                  <a:gd name="T4" fmla="*/ 35 w 143"/>
                  <a:gd name="T5" fmla="*/ 3 h 48"/>
                  <a:gd name="T6" fmla="*/ 30 w 143"/>
                  <a:gd name="T7" fmla="*/ 6 h 48"/>
                  <a:gd name="T8" fmla="*/ 15 w 143"/>
                  <a:gd name="T9" fmla="*/ 12 h 48"/>
                  <a:gd name="T10" fmla="*/ 12 w 143"/>
                  <a:gd name="T11" fmla="*/ 12 h 48"/>
                  <a:gd name="T12" fmla="*/ 12 w 143"/>
                  <a:gd name="T13" fmla="*/ 9 h 48"/>
                  <a:gd name="T14" fmla="*/ 0 w 143"/>
                  <a:gd name="T15" fmla="*/ 6 h 48"/>
                  <a:gd name="T16" fmla="*/ 8 w 143"/>
                  <a:gd name="T17" fmla="*/ 0 h 4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43"/>
                  <a:gd name="T28" fmla="*/ 0 h 48"/>
                  <a:gd name="T29" fmla="*/ 143 w 143"/>
                  <a:gd name="T30" fmla="*/ 48 h 4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43" h="48">
                    <a:moveTo>
                      <a:pt x="35" y="0"/>
                    </a:moveTo>
                    <a:lnTo>
                      <a:pt x="106" y="0"/>
                    </a:lnTo>
                    <a:lnTo>
                      <a:pt x="143" y="13"/>
                    </a:lnTo>
                    <a:lnTo>
                      <a:pt x="120" y="24"/>
                    </a:lnTo>
                    <a:lnTo>
                      <a:pt x="60" y="48"/>
                    </a:lnTo>
                    <a:lnTo>
                      <a:pt x="49" y="48"/>
                    </a:lnTo>
                    <a:lnTo>
                      <a:pt x="49" y="36"/>
                    </a:lnTo>
                    <a:lnTo>
                      <a:pt x="0" y="24"/>
                    </a:lnTo>
                    <a:lnTo>
                      <a:pt x="35" y="0"/>
                    </a:lnTo>
                    <a:close/>
                  </a:path>
                </a:pathLst>
              </a:custGeom>
              <a:grpFill/>
              <a:ln w="1270">
                <a:solidFill>
                  <a:srgbClr val="CFCFCF"/>
                </a:solidFill>
                <a:round/>
                <a:headEnd/>
                <a:tailEnd/>
              </a:ln>
            </p:spPr>
            <p:txBody>
              <a:bodyPr/>
              <a:lstStyle/>
              <a:p>
                <a:endParaRPr lang="en-US" dirty="0">
                  <a:solidFill>
                    <a:prstClr val="black"/>
                  </a:solidFill>
                  <a:latin typeface="Arial"/>
                </a:endParaRPr>
              </a:p>
            </p:txBody>
          </p:sp>
          <p:sp>
            <p:nvSpPr>
              <p:cNvPr id="2058" name="Freeform 146"/>
              <p:cNvSpPr>
                <a:spLocks noChangeAspect="1"/>
              </p:cNvSpPr>
              <p:nvPr/>
            </p:nvSpPr>
            <p:spPr bwMode="auto">
              <a:xfrm>
                <a:off x="1744" y="2265"/>
                <a:ext cx="71" cy="24"/>
              </a:xfrm>
              <a:custGeom>
                <a:avLst/>
                <a:gdLst>
                  <a:gd name="T0" fmla="*/ 8 w 143"/>
                  <a:gd name="T1" fmla="*/ 0 h 48"/>
                  <a:gd name="T2" fmla="*/ 26 w 143"/>
                  <a:gd name="T3" fmla="*/ 0 h 48"/>
                  <a:gd name="T4" fmla="*/ 35 w 143"/>
                  <a:gd name="T5" fmla="*/ 3 h 48"/>
                  <a:gd name="T6" fmla="*/ 30 w 143"/>
                  <a:gd name="T7" fmla="*/ 6 h 48"/>
                  <a:gd name="T8" fmla="*/ 15 w 143"/>
                  <a:gd name="T9" fmla="*/ 12 h 48"/>
                  <a:gd name="T10" fmla="*/ 12 w 143"/>
                  <a:gd name="T11" fmla="*/ 12 h 48"/>
                  <a:gd name="T12" fmla="*/ 12 w 143"/>
                  <a:gd name="T13" fmla="*/ 9 h 48"/>
                  <a:gd name="T14" fmla="*/ 0 w 143"/>
                  <a:gd name="T15" fmla="*/ 6 h 48"/>
                  <a:gd name="T16" fmla="*/ 8 w 143"/>
                  <a:gd name="T17" fmla="*/ 0 h 4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43"/>
                  <a:gd name="T28" fmla="*/ 0 h 48"/>
                  <a:gd name="T29" fmla="*/ 143 w 143"/>
                  <a:gd name="T30" fmla="*/ 48 h 4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43" h="48">
                    <a:moveTo>
                      <a:pt x="35" y="0"/>
                    </a:moveTo>
                    <a:lnTo>
                      <a:pt x="106" y="0"/>
                    </a:lnTo>
                    <a:lnTo>
                      <a:pt x="143" y="13"/>
                    </a:lnTo>
                    <a:lnTo>
                      <a:pt x="120" y="24"/>
                    </a:lnTo>
                    <a:lnTo>
                      <a:pt x="60" y="48"/>
                    </a:lnTo>
                    <a:lnTo>
                      <a:pt x="49" y="48"/>
                    </a:lnTo>
                    <a:lnTo>
                      <a:pt x="49" y="36"/>
                    </a:lnTo>
                    <a:lnTo>
                      <a:pt x="0" y="24"/>
                    </a:lnTo>
                    <a:lnTo>
                      <a:pt x="35" y="0"/>
                    </a:lnTo>
                  </a:path>
                </a:pathLst>
              </a:custGeom>
              <a:grpFill/>
              <a:ln w="1270">
                <a:solidFill>
                  <a:srgbClr val="CFCFCF"/>
                </a:solidFill>
                <a:round/>
                <a:headEnd/>
                <a:tailEnd/>
              </a:ln>
            </p:spPr>
            <p:txBody>
              <a:bodyPr/>
              <a:lstStyle/>
              <a:p>
                <a:endParaRPr lang="en-US" dirty="0">
                  <a:solidFill>
                    <a:prstClr val="black"/>
                  </a:solidFill>
                  <a:latin typeface="Arial"/>
                </a:endParaRPr>
              </a:p>
            </p:txBody>
          </p:sp>
          <p:sp>
            <p:nvSpPr>
              <p:cNvPr id="2059" name="Freeform 147"/>
              <p:cNvSpPr>
                <a:spLocks noChangeAspect="1"/>
              </p:cNvSpPr>
              <p:nvPr/>
            </p:nvSpPr>
            <p:spPr bwMode="auto">
              <a:xfrm>
                <a:off x="1738" y="2278"/>
                <a:ext cx="30" cy="11"/>
              </a:xfrm>
              <a:custGeom>
                <a:avLst/>
                <a:gdLst>
                  <a:gd name="T0" fmla="*/ 3 w 60"/>
                  <a:gd name="T1" fmla="*/ 0 h 24"/>
                  <a:gd name="T2" fmla="*/ 0 w 60"/>
                  <a:gd name="T3" fmla="*/ 3 h 24"/>
                  <a:gd name="T4" fmla="*/ 3 w 60"/>
                  <a:gd name="T5" fmla="*/ 5 h 24"/>
                  <a:gd name="T6" fmla="*/ 15 w 60"/>
                  <a:gd name="T7" fmla="*/ 5 h 24"/>
                  <a:gd name="T8" fmla="*/ 15 w 60"/>
                  <a:gd name="T9" fmla="*/ 3 h 24"/>
                  <a:gd name="T10" fmla="*/ 3 w 60"/>
                  <a:gd name="T11" fmla="*/ 0 h 24"/>
                  <a:gd name="T12" fmla="*/ 0 60000 65536"/>
                  <a:gd name="T13" fmla="*/ 0 60000 65536"/>
                  <a:gd name="T14" fmla="*/ 0 60000 65536"/>
                  <a:gd name="T15" fmla="*/ 0 60000 65536"/>
                  <a:gd name="T16" fmla="*/ 0 60000 65536"/>
                  <a:gd name="T17" fmla="*/ 0 60000 65536"/>
                  <a:gd name="T18" fmla="*/ 0 w 60"/>
                  <a:gd name="T19" fmla="*/ 0 h 24"/>
                  <a:gd name="T20" fmla="*/ 60 w 60"/>
                  <a:gd name="T21" fmla="*/ 24 h 24"/>
                </a:gdLst>
                <a:ahLst/>
                <a:cxnLst>
                  <a:cxn ang="T12">
                    <a:pos x="T0" y="T1"/>
                  </a:cxn>
                  <a:cxn ang="T13">
                    <a:pos x="T2" y="T3"/>
                  </a:cxn>
                  <a:cxn ang="T14">
                    <a:pos x="T4" y="T5"/>
                  </a:cxn>
                  <a:cxn ang="T15">
                    <a:pos x="T6" y="T7"/>
                  </a:cxn>
                  <a:cxn ang="T16">
                    <a:pos x="T8" y="T9"/>
                  </a:cxn>
                  <a:cxn ang="T17">
                    <a:pos x="T10" y="T11"/>
                  </a:cxn>
                </a:cxnLst>
                <a:rect l="T18" t="T19" r="T20" b="T21"/>
                <a:pathLst>
                  <a:path w="60" h="24">
                    <a:moveTo>
                      <a:pt x="11" y="0"/>
                    </a:moveTo>
                    <a:lnTo>
                      <a:pt x="0" y="12"/>
                    </a:lnTo>
                    <a:lnTo>
                      <a:pt x="11" y="24"/>
                    </a:lnTo>
                    <a:lnTo>
                      <a:pt x="60" y="24"/>
                    </a:lnTo>
                    <a:lnTo>
                      <a:pt x="60" y="12"/>
                    </a:lnTo>
                    <a:lnTo>
                      <a:pt x="11" y="0"/>
                    </a:lnTo>
                    <a:close/>
                  </a:path>
                </a:pathLst>
              </a:custGeom>
              <a:grpFill/>
              <a:ln w="1270">
                <a:solidFill>
                  <a:srgbClr val="CFCFCF"/>
                </a:solidFill>
                <a:round/>
                <a:headEnd/>
                <a:tailEnd/>
              </a:ln>
            </p:spPr>
            <p:txBody>
              <a:bodyPr/>
              <a:lstStyle/>
              <a:p>
                <a:endParaRPr lang="en-US" dirty="0">
                  <a:solidFill>
                    <a:prstClr val="black"/>
                  </a:solidFill>
                  <a:latin typeface="Arial"/>
                </a:endParaRPr>
              </a:p>
            </p:txBody>
          </p:sp>
          <p:sp>
            <p:nvSpPr>
              <p:cNvPr id="2060" name="Freeform 148"/>
              <p:cNvSpPr>
                <a:spLocks noChangeAspect="1"/>
              </p:cNvSpPr>
              <p:nvPr/>
            </p:nvSpPr>
            <p:spPr bwMode="auto">
              <a:xfrm>
                <a:off x="1738" y="2278"/>
                <a:ext cx="30" cy="11"/>
              </a:xfrm>
              <a:custGeom>
                <a:avLst/>
                <a:gdLst>
                  <a:gd name="T0" fmla="*/ 3 w 60"/>
                  <a:gd name="T1" fmla="*/ 0 h 24"/>
                  <a:gd name="T2" fmla="*/ 0 w 60"/>
                  <a:gd name="T3" fmla="*/ 3 h 24"/>
                  <a:gd name="T4" fmla="*/ 3 w 60"/>
                  <a:gd name="T5" fmla="*/ 5 h 24"/>
                  <a:gd name="T6" fmla="*/ 15 w 60"/>
                  <a:gd name="T7" fmla="*/ 5 h 24"/>
                  <a:gd name="T8" fmla="*/ 15 w 60"/>
                  <a:gd name="T9" fmla="*/ 3 h 24"/>
                  <a:gd name="T10" fmla="*/ 3 w 60"/>
                  <a:gd name="T11" fmla="*/ 0 h 24"/>
                  <a:gd name="T12" fmla="*/ 0 60000 65536"/>
                  <a:gd name="T13" fmla="*/ 0 60000 65536"/>
                  <a:gd name="T14" fmla="*/ 0 60000 65536"/>
                  <a:gd name="T15" fmla="*/ 0 60000 65536"/>
                  <a:gd name="T16" fmla="*/ 0 60000 65536"/>
                  <a:gd name="T17" fmla="*/ 0 60000 65536"/>
                  <a:gd name="T18" fmla="*/ 0 w 60"/>
                  <a:gd name="T19" fmla="*/ 0 h 24"/>
                  <a:gd name="T20" fmla="*/ 60 w 60"/>
                  <a:gd name="T21" fmla="*/ 24 h 24"/>
                </a:gdLst>
                <a:ahLst/>
                <a:cxnLst>
                  <a:cxn ang="T12">
                    <a:pos x="T0" y="T1"/>
                  </a:cxn>
                  <a:cxn ang="T13">
                    <a:pos x="T2" y="T3"/>
                  </a:cxn>
                  <a:cxn ang="T14">
                    <a:pos x="T4" y="T5"/>
                  </a:cxn>
                  <a:cxn ang="T15">
                    <a:pos x="T6" y="T7"/>
                  </a:cxn>
                  <a:cxn ang="T16">
                    <a:pos x="T8" y="T9"/>
                  </a:cxn>
                  <a:cxn ang="T17">
                    <a:pos x="T10" y="T11"/>
                  </a:cxn>
                </a:cxnLst>
                <a:rect l="T18" t="T19" r="T20" b="T21"/>
                <a:pathLst>
                  <a:path w="60" h="24">
                    <a:moveTo>
                      <a:pt x="11" y="0"/>
                    </a:moveTo>
                    <a:lnTo>
                      <a:pt x="0" y="12"/>
                    </a:lnTo>
                    <a:lnTo>
                      <a:pt x="11" y="24"/>
                    </a:lnTo>
                    <a:lnTo>
                      <a:pt x="60" y="24"/>
                    </a:lnTo>
                    <a:lnTo>
                      <a:pt x="60" y="12"/>
                    </a:lnTo>
                    <a:lnTo>
                      <a:pt x="11" y="0"/>
                    </a:lnTo>
                  </a:path>
                </a:pathLst>
              </a:custGeom>
              <a:grpFill/>
              <a:ln w="1270">
                <a:solidFill>
                  <a:srgbClr val="CFCFCF"/>
                </a:solidFill>
                <a:round/>
                <a:headEnd/>
                <a:tailEnd/>
              </a:ln>
            </p:spPr>
            <p:txBody>
              <a:bodyPr/>
              <a:lstStyle/>
              <a:p>
                <a:endParaRPr lang="en-US" dirty="0">
                  <a:solidFill>
                    <a:prstClr val="black"/>
                  </a:solidFill>
                  <a:latin typeface="Arial"/>
                </a:endParaRPr>
              </a:p>
            </p:txBody>
          </p:sp>
          <p:sp>
            <p:nvSpPr>
              <p:cNvPr id="2061" name="Freeform 149"/>
              <p:cNvSpPr>
                <a:spLocks noChangeAspect="1"/>
              </p:cNvSpPr>
              <p:nvPr/>
            </p:nvSpPr>
            <p:spPr bwMode="auto">
              <a:xfrm>
                <a:off x="1774" y="2272"/>
                <a:ext cx="41" cy="53"/>
              </a:xfrm>
              <a:custGeom>
                <a:avLst/>
                <a:gdLst>
                  <a:gd name="T0" fmla="*/ 20 w 83"/>
                  <a:gd name="T1" fmla="*/ 0 h 106"/>
                  <a:gd name="T2" fmla="*/ 20 w 83"/>
                  <a:gd name="T3" fmla="*/ 3 h 106"/>
                  <a:gd name="T4" fmla="*/ 17 w 83"/>
                  <a:gd name="T5" fmla="*/ 21 h 106"/>
                  <a:gd name="T6" fmla="*/ 20 w 83"/>
                  <a:gd name="T7" fmla="*/ 27 h 106"/>
                  <a:gd name="T8" fmla="*/ 17 w 83"/>
                  <a:gd name="T9" fmla="*/ 27 h 106"/>
                  <a:gd name="T10" fmla="*/ 8 w 83"/>
                  <a:gd name="T11" fmla="*/ 21 h 106"/>
                  <a:gd name="T12" fmla="*/ 0 w 83"/>
                  <a:gd name="T13" fmla="*/ 15 h 106"/>
                  <a:gd name="T14" fmla="*/ 0 w 83"/>
                  <a:gd name="T15" fmla="*/ 9 h 106"/>
                  <a:gd name="T16" fmla="*/ 15 w 83"/>
                  <a:gd name="T17" fmla="*/ 3 h 106"/>
                  <a:gd name="T18" fmla="*/ 20 w 83"/>
                  <a:gd name="T19" fmla="*/ 0 h 10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83"/>
                  <a:gd name="T31" fmla="*/ 0 h 106"/>
                  <a:gd name="T32" fmla="*/ 83 w 83"/>
                  <a:gd name="T33" fmla="*/ 106 h 10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83" h="106">
                    <a:moveTo>
                      <a:pt x="83" y="0"/>
                    </a:moveTo>
                    <a:lnTo>
                      <a:pt x="83" y="11"/>
                    </a:lnTo>
                    <a:lnTo>
                      <a:pt x="71" y="83"/>
                    </a:lnTo>
                    <a:lnTo>
                      <a:pt x="83" y="106"/>
                    </a:lnTo>
                    <a:lnTo>
                      <a:pt x="71" y="106"/>
                    </a:lnTo>
                    <a:lnTo>
                      <a:pt x="35" y="83"/>
                    </a:lnTo>
                    <a:lnTo>
                      <a:pt x="0" y="60"/>
                    </a:lnTo>
                    <a:lnTo>
                      <a:pt x="0" y="35"/>
                    </a:lnTo>
                    <a:lnTo>
                      <a:pt x="60" y="11"/>
                    </a:lnTo>
                    <a:lnTo>
                      <a:pt x="83" y="0"/>
                    </a:lnTo>
                    <a:close/>
                  </a:path>
                </a:pathLst>
              </a:custGeom>
              <a:grpFill/>
              <a:ln w="1270">
                <a:solidFill>
                  <a:srgbClr val="CFCFCF"/>
                </a:solidFill>
                <a:round/>
                <a:headEnd/>
                <a:tailEnd/>
              </a:ln>
            </p:spPr>
            <p:txBody>
              <a:bodyPr/>
              <a:lstStyle/>
              <a:p>
                <a:endParaRPr lang="en-US" dirty="0">
                  <a:solidFill>
                    <a:prstClr val="black"/>
                  </a:solidFill>
                  <a:latin typeface="Arial"/>
                </a:endParaRPr>
              </a:p>
            </p:txBody>
          </p:sp>
          <p:sp>
            <p:nvSpPr>
              <p:cNvPr id="2062" name="Freeform 150"/>
              <p:cNvSpPr>
                <a:spLocks noChangeAspect="1"/>
              </p:cNvSpPr>
              <p:nvPr/>
            </p:nvSpPr>
            <p:spPr bwMode="auto">
              <a:xfrm>
                <a:off x="1774" y="2272"/>
                <a:ext cx="41" cy="53"/>
              </a:xfrm>
              <a:custGeom>
                <a:avLst/>
                <a:gdLst>
                  <a:gd name="T0" fmla="*/ 20 w 83"/>
                  <a:gd name="T1" fmla="*/ 0 h 106"/>
                  <a:gd name="T2" fmla="*/ 20 w 83"/>
                  <a:gd name="T3" fmla="*/ 3 h 106"/>
                  <a:gd name="T4" fmla="*/ 17 w 83"/>
                  <a:gd name="T5" fmla="*/ 21 h 106"/>
                  <a:gd name="T6" fmla="*/ 20 w 83"/>
                  <a:gd name="T7" fmla="*/ 27 h 106"/>
                  <a:gd name="T8" fmla="*/ 17 w 83"/>
                  <a:gd name="T9" fmla="*/ 27 h 106"/>
                  <a:gd name="T10" fmla="*/ 8 w 83"/>
                  <a:gd name="T11" fmla="*/ 21 h 106"/>
                  <a:gd name="T12" fmla="*/ 0 w 83"/>
                  <a:gd name="T13" fmla="*/ 15 h 106"/>
                  <a:gd name="T14" fmla="*/ 0 w 83"/>
                  <a:gd name="T15" fmla="*/ 9 h 106"/>
                  <a:gd name="T16" fmla="*/ 15 w 83"/>
                  <a:gd name="T17" fmla="*/ 3 h 106"/>
                  <a:gd name="T18" fmla="*/ 20 w 83"/>
                  <a:gd name="T19" fmla="*/ 0 h 10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83"/>
                  <a:gd name="T31" fmla="*/ 0 h 106"/>
                  <a:gd name="T32" fmla="*/ 83 w 83"/>
                  <a:gd name="T33" fmla="*/ 106 h 10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83" h="106">
                    <a:moveTo>
                      <a:pt x="83" y="0"/>
                    </a:moveTo>
                    <a:lnTo>
                      <a:pt x="83" y="11"/>
                    </a:lnTo>
                    <a:lnTo>
                      <a:pt x="71" y="83"/>
                    </a:lnTo>
                    <a:lnTo>
                      <a:pt x="83" y="106"/>
                    </a:lnTo>
                    <a:lnTo>
                      <a:pt x="71" y="106"/>
                    </a:lnTo>
                    <a:lnTo>
                      <a:pt x="35" y="83"/>
                    </a:lnTo>
                    <a:lnTo>
                      <a:pt x="0" y="60"/>
                    </a:lnTo>
                    <a:lnTo>
                      <a:pt x="0" y="35"/>
                    </a:lnTo>
                    <a:lnTo>
                      <a:pt x="60" y="11"/>
                    </a:lnTo>
                    <a:lnTo>
                      <a:pt x="83" y="0"/>
                    </a:lnTo>
                  </a:path>
                </a:pathLst>
              </a:custGeom>
              <a:grpFill/>
              <a:ln w="1270">
                <a:solidFill>
                  <a:srgbClr val="CFCFCF"/>
                </a:solidFill>
                <a:round/>
                <a:headEnd/>
                <a:tailEnd/>
              </a:ln>
            </p:spPr>
            <p:txBody>
              <a:bodyPr/>
              <a:lstStyle/>
              <a:p>
                <a:endParaRPr lang="en-US" dirty="0">
                  <a:solidFill>
                    <a:prstClr val="black"/>
                  </a:solidFill>
                  <a:latin typeface="Arial"/>
                </a:endParaRPr>
              </a:p>
            </p:txBody>
          </p:sp>
          <p:sp>
            <p:nvSpPr>
              <p:cNvPr id="2063" name="Freeform 151"/>
              <p:cNvSpPr>
                <a:spLocks noChangeAspect="1"/>
              </p:cNvSpPr>
              <p:nvPr/>
            </p:nvSpPr>
            <p:spPr bwMode="auto">
              <a:xfrm>
                <a:off x="1791" y="2313"/>
                <a:ext cx="30" cy="36"/>
              </a:xfrm>
              <a:custGeom>
                <a:avLst/>
                <a:gdLst>
                  <a:gd name="T0" fmla="*/ 15 w 59"/>
                  <a:gd name="T1" fmla="*/ 18 h 71"/>
                  <a:gd name="T2" fmla="*/ 15 w 59"/>
                  <a:gd name="T3" fmla="*/ 12 h 71"/>
                  <a:gd name="T4" fmla="*/ 12 w 59"/>
                  <a:gd name="T5" fmla="*/ 9 h 71"/>
                  <a:gd name="T6" fmla="*/ 12 w 59"/>
                  <a:gd name="T7" fmla="*/ 6 h 71"/>
                  <a:gd name="T8" fmla="*/ 9 w 59"/>
                  <a:gd name="T9" fmla="*/ 6 h 71"/>
                  <a:gd name="T10" fmla="*/ 0 w 59"/>
                  <a:gd name="T11" fmla="*/ 0 h 71"/>
                  <a:gd name="T12" fmla="*/ 0 w 59"/>
                  <a:gd name="T13" fmla="*/ 9 h 71"/>
                  <a:gd name="T14" fmla="*/ 3 w 59"/>
                  <a:gd name="T15" fmla="*/ 12 h 71"/>
                  <a:gd name="T16" fmla="*/ 7 w 59"/>
                  <a:gd name="T17" fmla="*/ 9 h 71"/>
                  <a:gd name="T18" fmla="*/ 9 w 59"/>
                  <a:gd name="T19" fmla="*/ 15 h 71"/>
                  <a:gd name="T20" fmla="*/ 15 w 59"/>
                  <a:gd name="T21" fmla="*/ 18 h 71"/>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59"/>
                  <a:gd name="T34" fmla="*/ 0 h 71"/>
                  <a:gd name="T35" fmla="*/ 59 w 59"/>
                  <a:gd name="T36" fmla="*/ 71 h 71"/>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59" h="71">
                    <a:moveTo>
                      <a:pt x="59" y="71"/>
                    </a:moveTo>
                    <a:lnTo>
                      <a:pt x="59" y="48"/>
                    </a:lnTo>
                    <a:lnTo>
                      <a:pt x="48" y="34"/>
                    </a:lnTo>
                    <a:lnTo>
                      <a:pt x="48" y="23"/>
                    </a:lnTo>
                    <a:lnTo>
                      <a:pt x="36" y="23"/>
                    </a:lnTo>
                    <a:lnTo>
                      <a:pt x="0" y="0"/>
                    </a:lnTo>
                    <a:lnTo>
                      <a:pt x="0" y="34"/>
                    </a:lnTo>
                    <a:lnTo>
                      <a:pt x="11" y="48"/>
                    </a:lnTo>
                    <a:lnTo>
                      <a:pt x="25" y="34"/>
                    </a:lnTo>
                    <a:lnTo>
                      <a:pt x="36" y="59"/>
                    </a:lnTo>
                    <a:lnTo>
                      <a:pt x="59" y="71"/>
                    </a:lnTo>
                    <a:close/>
                  </a:path>
                </a:pathLst>
              </a:custGeom>
              <a:grpFill/>
              <a:ln w="1270">
                <a:solidFill>
                  <a:srgbClr val="CFCFCF"/>
                </a:solidFill>
                <a:round/>
                <a:headEnd/>
                <a:tailEnd/>
              </a:ln>
            </p:spPr>
            <p:txBody>
              <a:bodyPr/>
              <a:lstStyle/>
              <a:p>
                <a:endParaRPr lang="en-US" dirty="0">
                  <a:solidFill>
                    <a:prstClr val="black"/>
                  </a:solidFill>
                  <a:latin typeface="Arial"/>
                </a:endParaRPr>
              </a:p>
            </p:txBody>
          </p:sp>
          <p:sp>
            <p:nvSpPr>
              <p:cNvPr id="2064" name="Freeform 152"/>
              <p:cNvSpPr>
                <a:spLocks noChangeAspect="1"/>
              </p:cNvSpPr>
              <p:nvPr/>
            </p:nvSpPr>
            <p:spPr bwMode="auto">
              <a:xfrm>
                <a:off x="1791" y="2313"/>
                <a:ext cx="30" cy="36"/>
              </a:xfrm>
              <a:custGeom>
                <a:avLst/>
                <a:gdLst>
                  <a:gd name="T0" fmla="*/ 15 w 59"/>
                  <a:gd name="T1" fmla="*/ 18 h 71"/>
                  <a:gd name="T2" fmla="*/ 15 w 59"/>
                  <a:gd name="T3" fmla="*/ 12 h 71"/>
                  <a:gd name="T4" fmla="*/ 12 w 59"/>
                  <a:gd name="T5" fmla="*/ 9 h 71"/>
                  <a:gd name="T6" fmla="*/ 12 w 59"/>
                  <a:gd name="T7" fmla="*/ 6 h 71"/>
                  <a:gd name="T8" fmla="*/ 9 w 59"/>
                  <a:gd name="T9" fmla="*/ 6 h 71"/>
                  <a:gd name="T10" fmla="*/ 0 w 59"/>
                  <a:gd name="T11" fmla="*/ 0 h 71"/>
                  <a:gd name="T12" fmla="*/ 0 w 59"/>
                  <a:gd name="T13" fmla="*/ 9 h 71"/>
                  <a:gd name="T14" fmla="*/ 3 w 59"/>
                  <a:gd name="T15" fmla="*/ 12 h 71"/>
                  <a:gd name="T16" fmla="*/ 7 w 59"/>
                  <a:gd name="T17" fmla="*/ 9 h 71"/>
                  <a:gd name="T18" fmla="*/ 9 w 59"/>
                  <a:gd name="T19" fmla="*/ 15 h 71"/>
                  <a:gd name="T20" fmla="*/ 15 w 59"/>
                  <a:gd name="T21" fmla="*/ 18 h 71"/>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59"/>
                  <a:gd name="T34" fmla="*/ 0 h 71"/>
                  <a:gd name="T35" fmla="*/ 59 w 59"/>
                  <a:gd name="T36" fmla="*/ 71 h 71"/>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59" h="71">
                    <a:moveTo>
                      <a:pt x="59" y="71"/>
                    </a:moveTo>
                    <a:lnTo>
                      <a:pt x="59" y="48"/>
                    </a:lnTo>
                    <a:lnTo>
                      <a:pt x="48" y="34"/>
                    </a:lnTo>
                    <a:lnTo>
                      <a:pt x="48" y="23"/>
                    </a:lnTo>
                    <a:lnTo>
                      <a:pt x="36" y="23"/>
                    </a:lnTo>
                    <a:lnTo>
                      <a:pt x="0" y="0"/>
                    </a:lnTo>
                    <a:lnTo>
                      <a:pt x="0" y="34"/>
                    </a:lnTo>
                    <a:lnTo>
                      <a:pt x="11" y="48"/>
                    </a:lnTo>
                    <a:lnTo>
                      <a:pt x="25" y="34"/>
                    </a:lnTo>
                    <a:lnTo>
                      <a:pt x="36" y="59"/>
                    </a:lnTo>
                    <a:lnTo>
                      <a:pt x="59" y="71"/>
                    </a:lnTo>
                  </a:path>
                </a:pathLst>
              </a:custGeom>
              <a:grpFill/>
              <a:ln w="1270">
                <a:solidFill>
                  <a:srgbClr val="CFCFCF"/>
                </a:solidFill>
                <a:round/>
                <a:headEnd/>
                <a:tailEnd/>
              </a:ln>
            </p:spPr>
            <p:txBody>
              <a:bodyPr/>
              <a:lstStyle/>
              <a:p>
                <a:endParaRPr lang="en-US" dirty="0">
                  <a:solidFill>
                    <a:prstClr val="black"/>
                  </a:solidFill>
                  <a:latin typeface="Arial"/>
                </a:endParaRPr>
              </a:p>
            </p:txBody>
          </p:sp>
          <p:sp>
            <p:nvSpPr>
              <p:cNvPr id="2065" name="Freeform 153"/>
              <p:cNvSpPr>
                <a:spLocks noChangeAspect="1"/>
              </p:cNvSpPr>
              <p:nvPr/>
            </p:nvSpPr>
            <p:spPr bwMode="auto">
              <a:xfrm>
                <a:off x="1821" y="2337"/>
                <a:ext cx="36" cy="29"/>
              </a:xfrm>
              <a:custGeom>
                <a:avLst/>
                <a:gdLst>
                  <a:gd name="T0" fmla="*/ 0 w 72"/>
                  <a:gd name="T1" fmla="*/ 6 h 57"/>
                  <a:gd name="T2" fmla="*/ 12 w 72"/>
                  <a:gd name="T3" fmla="*/ 12 h 57"/>
                  <a:gd name="T4" fmla="*/ 12 w 72"/>
                  <a:gd name="T5" fmla="*/ 15 h 57"/>
                  <a:gd name="T6" fmla="*/ 15 w 72"/>
                  <a:gd name="T7" fmla="*/ 12 h 57"/>
                  <a:gd name="T8" fmla="*/ 12 w 72"/>
                  <a:gd name="T9" fmla="*/ 6 h 57"/>
                  <a:gd name="T10" fmla="*/ 18 w 72"/>
                  <a:gd name="T11" fmla="*/ 3 h 57"/>
                  <a:gd name="T12" fmla="*/ 15 w 72"/>
                  <a:gd name="T13" fmla="*/ 0 h 57"/>
                  <a:gd name="T14" fmla="*/ 9 w 72"/>
                  <a:gd name="T15" fmla="*/ 3 h 57"/>
                  <a:gd name="T16" fmla="*/ 6 w 72"/>
                  <a:gd name="T17" fmla="*/ 3 h 57"/>
                  <a:gd name="T18" fmla="*/ 0 w 72"/>
                  <a:gd name="T19" fmla="*/ 0 h 57"/>
                  <a:gd name="T20" fmla="*/ 0 w 72"/>
                  <a:gd name="T21" fmla="*/ 6 h 57"/>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72"/>
                  <a:gd name="T34" fmla="*/ 0 h 57"/>
                  <a:gd name="T35" fmla="*/ 72 w 72"/>
                  <a:gd name="T36" fmla="*/ 57 h 57"/>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72" h="57">
                    <a:moveTo>
                      <a:pt x="0" y="23"/>
                    </a:moveTo>
                    <a:lnTo>
                      <a:pt x="49" y="46"/>
                    </a:lnTo>
                    <a:lnTo>
                      <a:pt x="49" y="57"/>
                    </a:lnTo>
                    <a:lnTo>
                      <a:pt x="60" y="46"/>
                    </a:lnTo>
                    <a:lnTo>
                      <a:pt x="49" y="23"/>
                    </a:lnTo>
                    <a:lnTo>
                      <a:pt x="72" y="11"/>
                    </a:lnTo>
                    <a:lnTo>
                      <a:pt x="60" y="0"/>
                    </a:lnTo>
                    <a:lnTo>
                      <a:pt x="37" y="11"/>
                    </a:lnTo>
                    <a:lnTo>
                      <a:pt x="25" y="11"/>
                    </a:lnTo>
                    <a:lnTo>
                      <a:pt x="0" y="0"/>
                    </a:lnTo>
                    <a:lnTo>
                      <a:pt x="0" y="23"/>
                    </a:lnTo>
                    <a:close/>
                  </a:path>
                </a:pathLst>
              </a:custGeom>
              <a:grpFill/>
              <a:ln w="1270">
                <a:solidFill>
                  <a:srgbClr val="CFCFCF"/>
                </a:solidFill>
                <a:round/>
                <a:headEnd/>
                <a:tailEnd/>
              </a:ln>
            </p:spPr>
            <p:txBody>
              <a:bodyPr/>
              <a:lstStyle/>
              <a:p>
                <a:endParaRPr lang="en-US" dirty="0">
                  <a:solidFill>
                    <a:prstClr val="black"/>
                  </a:solidFill>
                  <a:latin typeface="Arial"/>
                </a:endParaRPr>
              </a:p>
            </p:txBody>
          </p:sp>
          <p:sp>
            <p:nvSpPr>
              <p:cNvPr id="2066" name="Freeform 154"/>
              <p:cNvSpPr>
                <a:spLocks noChangeAspect="1"/>
              </p:cNvSpPr>
              <p:nvPr/>
            </p:nvSpPr>
            <p:spPr bwMode="auto">
              <a:xfrm>
                <a:off x="1821" y="2337"/>
                <a:ext cx="36" cy="29"/>
              </a:xfrm>
              <a:custGeom>
                <a:avLst/>
                <a:gdLst>
                  <a:gd name="T0" fmla="*/ 0 w 72"/>
                  <a:gd name="T1" fmla="*/ 6 h 57"/>
                  <a:gd name="T2" fmla="*/ 12 w 72"/>
                  <a:gd name="T3" fmla="*/ 12 h 57"/>
                  <a:gd name="T4" fmla="*/ 12 w 72"/>
                  <a:gd name="T5" fmla="*/ 15 h 57"/>
                  <a:gd name="T6" fmla="*/ 15 w 72"/>
                  <a:gd name="T7" fmla="*/ 12 h 57"/>
                  <a:gd name="T8" fmla="*/ 12 w 72"/>
                  <a:gd name="T9" fmla="*/ 6 h 57"/>
                  <a:gd name="T10" fmla="*/ 18 w 72"/>
                  <a:gd name="T11" fmla="*/ 3 h 57"/>
                  <a:gd name="T12" fmla="*/ 15 w 72"/>
                  <a:gd name="T13" fmla="*/ 0 h 57"/>
                  <a:gd name="T14" fmla="*/ 9 w 72"/>
                  <a:gd name="T15" fmla="*/ 3 h 57"/>
                  <a:gd name="T16" fmla="*/ 6 w 72"/>
                  <a:gd name="T17" fmla="*/ 3 h 57"/>
                  <a:gd name="T18" fmla="*/ 0 w 72"/>
                  <a:gd name="T19" fmla="*/ 0 h 57"/>
                  <a:gd name="T20" fmla="*/ 0 w 72"/>
                  <a:gd name="T21" fmla="*/ 6 h 57"/>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72"/>
                  <a:gd name="T34" fmla="*/ 0 h 57"/>
                  <a:gd name="T35" fmla="*/ 72 w 72"/>
                  <a:gd name="T36" fmla="*/ 57 h 57"/>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72" h="57">
                    <a:moveTo>
                      <a:pt x="0" y="23"/>
                    </a:moveTo>
                    <a:lnTo>
                      <a:pt x="49" y="46"/>
                    </a:lnTo>
                    <a:lnTo>
                      <a:pt x="49" y="57"/>
                    </a:lnTo>
                    <a:lnTo>
                      <a:pt x="60" y="46"/>
                    </a:lnTo>
                    <a:lnTo>
                      <a:pt x="49" y="23"/>
                    </a:lnTo>
                    <a:lnTo>
                      <a:pt x="72" y="11"/>
                    </a:lnTo>
                    <a:lnTo>
                      <a:pt x="60" y="0"/>
                    </a:lnTo>
                    <a:lnTo>
                      <a:pt x="37" y="11"/>
                    </a:lnTo>
                    <a:lnTo>
                      <a:pt x="25" y="11"/>
                    </a:lnTo>
                    <a:lnTo>
                      <a:pt x="0" y="0"/>
                    </a:lnTo>
                    <a:lnTo>
                      <a:pt x="0" y="23"/>
                    </a:lnTo>
                  </a:path>
                </a:pathLst>
              </a:custGeom>
              <a:grpFill/>
              <a:ln w="1270">
                <a:solidFill>
                  <a:srgbClr val="CFCFCF"/>
                </a:solidFill>
                <a:round/>
                <a:headEnd/>
                <a:tailEnd/>
              </a:ln>
            </p:spPr>
            <p:txBody>
              <a:bodyPr/>
              <a:lstStyle/>
              <a:p>
                <a:endParaRPr lang="en-US" dirty="0">
                  <a:solidFill>
                    <a:prstClr val="black"/>
                  </a:solidFill>
                  <a:latin typeface="Arial"/>
                </a:endParaRPr>
              </a:p>
            </p:txBody>
          </p:sp>
          <p:sp>
            <p:nvSpPr>
              <p:cNvPr id="2067" name="Freeform 155"/>
              <p:cNvSpPr>
                <a:spLocks noChangeAspect="1"/>
              </p:cNvSpPr>
              <p:nvPr/>
            </p:nvSpPr>
            <p:spPr bwMode="auto">
              <a:xfrm>
                <a:off x="1857" y="2337"/>
                <a:ext cx="30" cy="29"/>
              </a:xfrm>
              <a:custGeom>
                <a:avLst/>
                <a:gdLst>
                  <a:gd name="T0" fmla="*/ 12 w 59"/>
                  <a:gd name="T1" fmla="*/ 3 h 57"/>
                  <a:gd name="T2" fmla="*/ 15 w 59"/>
                  <a:gd name="T3" fmla="*/ 6 h 57"/>
                  <a:gd name="T4" fmla="*/ 12 w 59"/>
                  <a:gd name="T5" fmla="*/ 12 h 57"/>
                  <a:gd name="T6" fmla="*/ 12 w 59"/>
                  <a:gd name="T7" fmla="*/ 15 h 57"/>
                  <a:gd name="T8" fmla="*/ 9 w 59"/>
                  <a:gd name="T9" fmla="*/ 6 h 57"/>
                  <a:gd name="T10" fmla="*/ 0 w 59"/>
                  <a:gd name="T11" fmla="*/ 3 h 57"/>
                  <a:gd name="T12" fmla="*/ 0 w 59"/>
                  <a:gd name="T13" fmla="*/ 0 h 57"/>
                  <a:gd name="T14" fmla="*/ 7 w 59"/>
                  <a:gd name="T15" fmla="*/ 0 h 57"/>
                  <a:gd name="T16" fmla="*/ 9 w 59"/>
                  <a:gd name="T17" fmla="*/ 0 h 57"/>
                  <a:gd name="T18" fmla="*/ 12 w 59"/>
                  <a:gd name="T19" fmla="*/ 3 h 5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59"/>
                  <a:gd name="T31" fmla="*/ 0 h 57"/>
                  <a:gd name="T32" fmla="*/ 59 w 59"/>
                  <a:gd name="T33" fmla="*/ 57 h 57"/>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59" h="57">
                    <a:moveTo>
                      <a:pt x="48" y="11"/>
                    </a:moveTo>
                    <a:lnTo>
                      <a:pt x="59" y="23"/>
                    </a:lnTo>
                    <a:lnTo>
                      <a:pt x="48" y="46"/>
                    </a:lnTo>
                    <a:lnTo>
                      <a:pt x="48" y="57"/>
                    </a:lnTo>
                    <a:lnTo>
                      <a:pt x="36" y="23"/>
                    </a:lnTo>
                    <a:lnTo>
                      <a:pt x="0" y="11"/>
                    </a:lnTo>
                    <a:lnTo>
                      <a:pt x="0" y="0"/>
                    </a:lnTo>
                    <a:lnTo>
                      <a:pt x="25" y="0"/>
                    </a:lnTo>
                    <a:lnTo>
                      <a:pt x="36" y="0"/>
                    </a:lnTo>
                    <a:lnTo>
                      <a:pt x="48" y="11"/>
                    </a:lnTo>
                    <a:close/>
                  </a:path>
                </a:pathLst>
              </a:custGeom>
              <a:grpFill/>
              <a:ln w="1270">
                <a:solidFill>
                  <a:srgbClr val="CFCFCF"/>
                </a:solidFill>
                <a:round/>
                <a:headEnd/>
                <a:tailEnd/>
              </a:ln>
            </p:spPr>
            <p:txBody>
              <a:bodyPr/>
              <a:lstStyle/>
              <a:p>
                <a:endParaRPr lang="en-US" dirty="0">
                  <a:solidFill>
                    <a:prstClr val="black"/>
                  </a:solidFill>
                  <a:latin typeface="Arial"/>
                </a:endParaRPr>
              </a:p>
            </p:txBody>
          </p:sp>
          <p:sp>
            <p:nvSpPr>
              <p:cNvPr id="2068" name="Freeform 156"/>
              <p:cNvSpPr>
                <a:spLocks noChangeAspect="1"/>
              </p:cNvSpPr>
              <p:nvPr/>
            </p:nvSpPr>
            <p:spPr bwMode="auto">
              <a:xfrm>
                <a:off x="1857" y="2337"/>
                <a:ext cx="30" cy="29"/>
              </a:xfrm>
              <a:custGeom>
                <a:avLst/>
                <a:gdLst>
                  <a:gd name="T0" fmla="*/ 12 w 59"/>
                  <a:gd name="T1" fmla="*/ 3 h 57"/>
                  <a:gd name="T2" fmla="*/ 15 w 59"/>
                  <a:gd name="T3" fmla="*/ 6 h 57"/>
                  <a:gd name="T4" fmla="*/ 12 w 59"/>
                  <a:gd name="T5" fmla="*/ 12 h 57"/>
                  <a:gd name="T6" fmla="*/ 12 w 59"/>
                  <a:gd name="T7" fmla="*/ 15 h 57"/>
                  <a:gd name="T8" fmla="*/ 9 w 59"/>
                  <a:gd name="T9" fmla="*/ 6 h 57"/>
                  <a:gd name="T10" fmla="*/ 0 w 59"/>
                  <a:gd name="T11" fmla="*/ 3 h 57"/>
                  <a:gd name="T12" fmla="*/ 0 w 59"/>
                  <a:gd name="T13" fmla="*/ 0 h 57"/>
                  <a:gd name="T14" fmla="*/ 7 w 59"/>
                  <a:gd name="T15" fmla="*/ 0 h 57"/>
                  <a:gd name="T16" fmla="*/ 9 w 59"/>
                  <a:gd name="T17" fmla="*/ 0 h 57"/>
                  <a:gd name="T18" fmla="*/ 12 w 59"/>
                  <a:gd name="T19" fmla="*/ 3 h 5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59"/>
                  <a:gd name="T31" fmla="*/ 0 h 57"/>
                  <a:gd name="T32" fmla="*/ 59 w 59"/>
                  <a:gd name="T33" fmla="*/ 57 h 57"/>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59" h="57">
                    <a:moveTo>
                      <a:pt x="48" y="11"/>
                    </a:moveTo>
                    <a:lnTo>
                      <a:pt x="59" y="23"/>
                    </a:lnTo>
                    <a:lnTo>
                      <a:pt x="48" y="46"/>
                    </a:lnTo>
                    <a:lnTo>
                      <a:pt x="48" y="57"/>
                    </a:lnTo>
                    <a:lnTo>
                      <a:pt x="36" y="23"/>
                    </a:lnTo>
                    <a:lnTo>
                      <a:pt x="0" y="11"/>
                    </a:lnTo>
                    <a:lnTo>
                      <a:pt x="0" y="0"/>
                    </a:lnTo>
                    <a:lnTo>
                      <a:pt x="25" y="0"/>
                    </a:lnTo>
                    <a:lnTo>
                      <a:pt x="36" y="0"/>
                    </a:lnTo>
                    <a:lnTo>
                      <a:pt x="48" y="11"/>
                    </a:lnTo>
                  </a:path>
                </a:pathLst>
              </a:custGeom>
              <a:grpFill/>
              <a:ln w="1270">
                <a:solidFill>
                  <a:srgbClr val="CFCFCF"/>
                </a:solidFill>
                <a:round/>
                <a:headEnd/>
                <a:tailEnd/>
              </a:ln>
            </p:spPr>
            <p:txBody>
              <a:bodyPr/>
              <a:lstStyle/>
              <a:p>
                <a:endParaRPr lang="en-US" dirty="0">
                  <a:solidFill>
                    <a:prstClr val="black"/>
                  </a:solidFill>
                  <a:latin typeface="Arial"/>
                </a:endParaRPr>
              </a:p>
            </p:txBody>
          </p:sp>
          <p:sp>
            <p:nvSpPr>
              <p:cNvPr id="2069" name="Freeform 157"/>
              <p:cNvSpPr>
                <a:spLocks noChangeAspect="1"/>
              </p:cNvSpPr>
              <p:nvPr/>
            </p:nvSpPr>
            <p:spPr bwMode="auto">
              <a:xfrm>
                <a:off x="1851" y="2337"/>
                <a:ext cx="6" cy="6"/>
              </a:xfrm>
              <a:custGeom>
                <a:avLst/>
                <a:gdLst>
                  <a:gd name="T0" fmla="*/ 3 w 12"/>
                  <a:gd name="T1" fmla="*/ 3 h 11"/>
                  <a:gd name="T2" fmla="*/ 3 w 12"/>
                  <a:gd name="T3" fmla="*/ 0 h 11"/>
                  <a:gd name="T4" fmla="*/ 0 w 12"/>
                  <a:gd name="T5" fmla="*/ 0 h 11"/>
                  <a:gd name="T6" fmla="*/ 3 w 12"/>
                  <a:gd name="T7" fmla="*/ 3 h 11"/>
                  <a:gd name="T8" fmla="*/ 0 60000 65536"/>
                  <a:gd name="T9" fmla="*/ 0 60000 65536"/>
                  <a:gd name="T10" fmla="*/ 0 60000 65536"/>
                  <a:gd name="T11" fmla="*/ 0 60000 65536"/>
                  <a:gd name="T12" fmla="*/ 0 w 12"/>
                  <a:gd name="T13" fmla="*/ 0 h 11"/>
                  <a:gd name="T14" fmla="*/ 12 w 12"/>
                  <a:gd name="T15" fmla="*/ 11 h 11"/>
                </a:gdLst>
                <a:ahLst/>
                <a:cxnLst>
                  <a:cxn ang="T8">
                    <a:pos x="T0" y="T1"/>
                  </a:cxn>
                  <a:cxn ang="T9">
                    <a:pos x="T2" y="T3"/>
                  </a:cxn>
                  <a:cxn ang="T10">
                    <a:pos x="T4" y="T5"/>
                  </a:cxn>
                  <a:cxn ang="T11">
                    <a:pos x="T6" y="T7"/>
                  </a:cxn>
                </a:cxnLst>
                <a:rect l="T12" t="T13" r="T14" b="T15"/>
                <a:pathLst>
                  <a:path w="12" h="11">
                    <a:moveTo>
                      <a:pt x="12" y="11"/>
                    </a:moveTo>
                    <a:lnTo>
                      <a:pt x="12" y="0"/>
                    </a:lnTo>
                    <a:lnTo>
                      <a:pt x="0" y="0"/>
                    </a:lnTo>
                    <a:lnTo>
                      <a:pt x="12" y="11"/>
                    </a:lnTo>
                    <a:close/>
                  </a:path>
                </a:pathLst>
              </a:custGeom>
              <a:grpFill/>
              <a:ln w="1270">
                <a:solidFill>
                  <a:srgbClr val="CFCFCF"/>
                </a:solidFill>
                <a:round/>
                <a:headEnd/>
                <a:tailEnd/>
              </a:ln>
            </p:spPr>
            <p:txBody>
              <a:bodyPr/>
              <a:lstStyle/>
              <a:p>
                <a:endParaRPr lang="en-US" dirty="0">
                  <a:solidFill>
                    <a:prstClr val="black"/>
                  </a:solidFill>
                  <a:latin typeface="Arial"/>
                </a:endParaRPr>
              </a:p>
            </p:txBody>
          </p:sp>
          <p:sp>
            <p:nvSpPr>
              <p:cNvPr id="2070" name="Freeform 158"/>
              <p:cNvSpPr>
                <a:spLocks noChangeAspect="1"/>
              </p:cNvSpPr>
              <p:nvPr/>
            </p:nvSpPr>
            <p:spPr bwMode="auto">
              <a:xfrm>
                <a:off x="1851" y="2337"/>
                <a:ext cx="6" cy="6"/>
              </a:xfrm>
              <a:custGeom>
                <a:avLst/>
                <a:gdLst>
                  <a:gd name="T0" fmla="*/ 3 w 12"/>
                  <a:gd name="T1" fmla="*/ 3 h 11"/>
                  <a:gd name="T2" fmla="*/ 3 w 12"/>
                  <a:gd name="T3" fmla="*/ 0 h 11"/>
                  <a:gd name="T4" fmla="*/ 0 w 12"/>
                  <a:gd name="T5" fmla="*/ 0 h 11"/>
                  <a:gd name="T6" fmla="*/ 3 w 12"/>
                  <a:gd name="T7" fmla="*/ 3 h 11"/>
                  <a:gd name="T8" fmla="*/ 0 60000 65536"/>
                  <a:gd name="T9" fmla="*/ 0 60000 65536"/>
                  <a:gd name="T10" fmla="*/ 0 60000 65536"/>
                  <a:gd name="T11" fmla="*/ 0 60000 65536"/>
                  <a:gd name="T12" fmla="*/ 0 w 12"/>
                  <a:gd name="T13" fmla="*/ 0 h 11"/>
                  <a:gd name="T14" fmla="*/ 12 w 12"/>
                  <a:gd name="T15" fmla="*/ 11 h 11"/>
                </a:gdLst>
                <a:ahLst/>
                <a:cxnLst>
                  <a:cxn ang="T8">
                    <a:pos x="T0" y="T1"/>
                  </a:cxn>
                  <a:cxn ang="T9">
                    <a:pos x="T2" y="T3"/>
                  </a:cxn>
                  <a:cxn ang="T10">
                    <a:pos x="T4" y="T5"/>
                  </a:cxn>
                  <a:cxn ang="T11">
                    <a:pos x="T6" y="T7"/>
                  </a:cxn>
                </a:cxnLst>
                <a:rect l="T12" t="T13" r="T14" b="T15"/>
                <a:pathLst>
                  <a:path w="12" h="11">
                    <a:moveTo>
                      <a:pt x="12" y="11"/>
                    </a:moveTo>
                    <a:lnTo>
                      <a:pt x="12" y="0"/>
                    </a:lnTo>
                    <a:lnTo>
                      <a:pt x="0" y="0"/>
                    </a:lnTo>
                    <a:lnTo>
                      <a:pt x="12" y="11"/>
                    </a:lnTo>
                  </a:path>
                </a:pathLst>
              </a:custGeom>
              <a:grpFill/>
              <a:ln w="1270">
                <a:solidFill>
                  <a:srgbClr val="CFCFCF"/>
                </a:solidFill>
                <a:round/>
                <a:headEnd/>
                <a:tailEnd/>
              </a:ln>
            </p:spPr>
            <p:txBody>
              <a:bodyPr/>
              <a:lstStyle/>
              <a:p>
                <a:endParaRPr lang="en-US" dirty="0">
                  <a:solidFill>
                    <a:prstClr val="black"/>
                  </a:solidFill>
                  <a:latin typeface="Arial"/>
                </a:endParaRPr>
              </a:p>
            </p:txBody>
          </p:sp>
          <p:sp>
            <p:nvSpPr>
              <p:cNvPr id="2071" name="Freeform 159"/>
              <p:cNvSpPr>
                <a:spLocks noChangeAspect="1"/>
              </p:cNvSpPr>
              <p:nvPr/>
            </p:nvSpPr>
            <p:spPr bwMode="auto">
              <a:xfrm>
                <a:off x="1851" y="2337"/>
                <a:ext cx="6" cy="6"/>
              </a:xfrm>
              <a:custGeom>
                <a:avLst/>
                <a:gdLst>
                  <a:gd name="T0" fmla="*/ 3 w 12"/>
                  <a:gd name="T1" fmla="*/ 3 h 11"/>
                  <a:gd name="T2" fmla="*/ 3 w 12"/>
                  <a:gd name="T3" fmla="*/ 0 h 11"/>
                  <a:gd name="T4" fmla="*/ 0 w 12"/>
                  <a:gd name="T5" fmla="*/ 0 h 11"/>
                  <a:gd name="T6" fmla="*/ 3 w 12"/>
                  <a:gd name="T7" fmla="*/ 3 h 11"/>
                  <a:gd name="T8" fmla="*/ 0 60000 65536"/>
                  <a:gd name="T9" fmla="*/ 0 60000 65536"/>
                  <a:gd name="T10" fmla="*/ 0 60000 65536"/>
                  <a:gd name="T11" fmla="*/ 0 60000 65536"/>
                  <a:gd name="T12" fmla="*/ 0 w 12"/>
                  <a:gd name="T13" fmla="*/ 0 h 11"/>
                  <a:gd name="T14" fmla="*/ 12 w 12"/>
                  <a:gd name="T15" fmla="*/ 11 h 11"/>
                </a:gdLst>
                <a:ahLst/>
                <a:cxnLst>
                  <a:cxn ang="T8">
                    <a:pos x="T0" y="T1"/>
                  </a:cxn>
                  <a:cxn ang="T9">
                    <a:pos x="T2" y="T3"/>
                  </a:cxn>
                  <a:cxn ang="T10">
                    <a:pos x="T4" y="T5"/>
                  </a:cxn>
                  <a:cxn ang="T11">
                    <a:pos x="T6" y="T7"/>
                  </a:cxn>
                </a:cxnLst>
                <a:rect l="T12" t="T13" r="T14" b="T15"/>
                <a:pathLst>
                  <a:path w="12" h="11">
                    <a:moveTo>
                      <a:pt x="12" y="11"/>
                    </a:moveTo>
                    <a:lnTo>
                      <a:pt x="12" y="0"/>
                    </a:lnTo>
                    <a:lnTo>
                      <a:pt x="0" y="0"/>
                    </a:lnTo>
                    <a:lnTo>
                      <a:pt x="12" y="11"/>
                    </a:lnTo>
                    <a:close/>
                  </a:path>
                </a:pathLst>
              </a:custGeom>
              <a:grpFill/>
              <a:ln w="1270">
                <a:solidFill>
                  <a:srgbClr val="CFCFCF"/>
                </a:solidFill>
                <a:round/>
                <a:headEnd/>
                <a:tailEnd/>
              </a:ln>
            </p:spPr>
            <p:txBody>
              <a:bodyPr/>
              <a:lstStyle/>
              <a:p>
                <a:endParaRPr lang="en-US" dirty="0">
                  <a:solidFill>
                    <a:prstClr val="black"/>
                  </a:solidFill>
                  <a:latin typeface="Arial"/>
                </a:endParaRPr>
              </a:p>
            </p:txBody>
          </p:sp>
          <p:sp>
            <p:nvSpPr>
              <p:cNvPr id="2072" name="Freeform 160"/>
              <p:cNvSpPr>
                <a:spLocks noChangeAspect="1"/>
              </p:cNvSpPr>
              <p:nvPr/>
            </p:nvSpPr>
            <p:spPr bwMode="auto">
              <a:xfrm>
                <a:off x="1851" y="2337"/>
                <a:ext cx="6" cy="6"/>
              </a:xfrm>
              <a:custGeom>
                <a:avLst/>
                <a:gdLst>
                  <a:gd name="T0" fmla="*/ 3 w 12"/>
                  <a:gd name="T1" fmla="*/ 3 h 11"/>
                  <a:gd name="T2" fmla="*/ 3 w 12"/>
                  <a:gd name="T3" fmla="*/ 0 h 11"/>
                  <a:gd name="T4" fmla="*/ 0 w 12"/>
                  <a:gd name="T5" fmla="*/ 0 h 11"/>
                  <a:gd name="T6" fmla="*/ 3 w 12"/>
                  <a:gd name="T7" fmla="*/ 3 h 11"/>
                  <a:gd name="T8" fmla="*/ 0 60000 65536"/>
                  <a:gd name="T9" fmla="*/ 0 60000 65536"/>
                  <a:gd name="T10" fmla="*/ 0 60000 65536"/>
                  <a:gd name="T11" fmla="*/ 0 60000 65536"/>
                  <a:gd name="T12" fmla="*/ 0 w 12"/>
                  <a:gd name="T13" fmla="*/ 0 h 11"/>
                  <a:gd name="T14" fmla="*/ 12 w 12"/>
                  <a:gd name="T15" fmla="*/ 11 h 11"/>
                </a:gdLst>
                <a:ahLst/>
                <a:cxnLst>
                  <a:cxn ang="T8">
                    <a:pos x="T0" y="T1"/>
                  </a:cxn>
                  <a:cxn ang="T9">
                    <a:pos x="T2" y="T3"/>
                  </a:cxn>
                  <a:cxn ang="T10">
                    <a:pos x="T4" y="T5"/>
                  </a:cxn>
                  <a:cxn ang="T11">
                    <a:pos x="T6" y="T7"/>
                  </a:cxn>
                </a:cxnLst>
                <a:rect l="T12" t="T13" r="T14" b="T15"/>
                <a:pathLst>
                  <a:path w="12" h="11">
                    <a:moveTo>
                      <a:pt x="12" y="11"/>
                    </a:moveTo>
                    <a:lnTo>
                      <a:pt x="12" y="0"/>
                    </a:lnTo>
                    <a:lnTo>
                      <a:pt x="0" y="0"/>
                    </a:lnTo>
                    <a:lnTo>
                      <a:pt x="12" y="11"/>
                    </a:lnTo>
                  </a:path>
                </a:pathLst>
              </a:custGeom>
              <a:grpFill/>
              <a:ln w="1270">
                <a:solidFill>
                  <a:srgbClr val="CFCFCF"/>
                </a:solidFill>
                <a:round/>
                <a:headEnd/>
                <a:tailEnd/>
              </a:ln>
            </p:spPr>
            <p:txBody>
              <a:bodyPr/>
              <a:lstStyle/>
              <a:p>
                <a:endParaRPr lang="en-US" dirty="0">
                  <a:solidFill>
                    <a:prstClr val="black"/>
                  </a:solidFill>
                  <a:latin typeface="Arial"/>
                </a:endParaRPr>
              </a:p>
            </p:txBody>
          </p:sp>
          <p:sp>
            <p:nvSpPr>
              <p:cNvPr id="2073" name="Freeform 161"/>
              <p:cNvSpPr>
                <a:spLocks noChangeAspect="1"/>
              </p:cNvSpPr>
              <p:nvPr/>
            </p:nvSpPr>
            <p:spPr bwMode="auto">
              <a:xfrm>
                <a:off x="1946" y="2212"/>
                <a:ext cx="43" cy="30"/>
              </a:xfrm>
              <a:custGeom>
                <a:avLst/>
                <a:gdLst>
                  <a:gd name="T0" fmla="*/ 0 w 84"/>
                  <a:gd name="T1" fmla="*/ 12 h 59"/>
                  <a:gd name="T2" fmla="*/ 0 w 84"/>
                  <a:gd name="T3" fmla="*/ 0 h 59"/>
                  <a:gd name="T4" fmla="*/ 9 w 84"/>
                  <a:gd name="T5" fmla="*/ 0 h 59"/>
                  <a:gd name="T6" fmla="*/ 9 w 84"/>
                  <a:gd name="T7" fmla="*/ 3 h 59"/>
                  <a:gd name="T8" fmla="*/ 15 w 84"/>
                  <a:gd name="T9" fmla="*/ 3 h 59"/>
                  <a:gd name="T10" fmla="*/ 22 w 84"/>
                  <a:gd name="T11" fmla="*/ 9 h 59"/>
                  <a:gd name="T12" fmla="*/ 18 w 84"/>
                  <a:gd name="T13" fmla="*/ 12 h 59"/>
                  <a:gd name="T14" fmla="*/ 18 w 84"/>
                  <a:gd name="T15" fmla="*/ 9 h 59"/>
                  <a:gd name="T16" fmla="*/ 7 w 84"/>
                  <a:gd name="T17" fmla="*/ 12 h 59"/>
                  <a:gd name="T18" fmla="*/ 7 w 84"/>
                  <a:gd name="T19" fmla="*/ 9 h 59"/>
                  <a:gd name="T20" fmla="*/ 3 w 84"/>
                  <a:gd name="T21" fmla="*/ 12 h 59"/>
                  <a:gd name="T22" fmla="*/ 3 w 84"/>
                  <a:gd name="T23" fmla="*/ 15 h 59"/>
                  <a:gd name="T24" fmla="*/ 0 w 84"/>
                  <a:gd name="T25" fmla="*/ 12 h 59"/>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84"/>
                  <a:gd name="T40" fmla="*/ 0 h 59"/>
                  <a:gd name="T41" fmla="*/ 84 w 84"/>
                  <a:gd name="T42" fmla="*/ 59 h 59"/>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84" h="59">
                    <a:moveTo>
                      <a:pt x="0" y="48"/>
                    </a:moveTo>
                    <a:lnTo>
                      <a:pt x="0" y="0"/>
                    </a:lnTo>
                    <a:lnTo>
                      <a:pt x="36" y="0"/>
                    </a:lnTo>
                    <a:lnTo>
                      <a:pt x="36" y="11"/>
                    </a:lnTo>
                    <a:lnTo>
                      <a:pt x="59" y="11"/>
                    </a:lnTo>
                    <a:lnTo>
                      <a:pt x="84" y="34"/>
                    </a:lnTo>
                    <a:lnTo>
                      <a:pt x="71" y="48"/>
                    </a:lnTo>
                    <a:lnTo>
                      <a:pt x="71" y="34"/>
                    </a:lnTo>
                    <a:lnTo>
                      <a:pt x="25" y="48"/>
                    </a:lnTo>
                    <a:lnTo>
                      <a:pt x="25" y="34"/>
                    </a:lnTo>
                    <a:lnTo>
                      <a:pt x="11" y="48"/>
                    </a:lnTo>
                    <a:lnTo>
                      <a:pt x="11" y="59"/>
                    </a:lnTo>
                    <a:lnTo>
                      <a:pt x="0" y="48"/>
                    </a:lnTo>
                    <a:close/>
                  </a:path>
                </a:pathLst>
              </a:custGeom>
              <a:grpFill/>
              <a:ln w="1270">
                <a:solidFill>
                  <a:srgbClr val="CFCFCF"/>
                </a:solidFill>
                <a:round/>
                <a:headEnd/>
                <a:tailEnd/>
              </a:ln>
            </p:spPr>
            <p:txBody>
              <a:bodyPr/>
              <a:lstStyle/>
              <a:p>
                <a:endParaRPr lang="en-US" dirty="0">
                  <a:solidFill>
                    <a:prstClr val="black"/>
                  </a:solidFill>
                  <a:latin typeface="Arial"/>
                </a:endParaRPr>
              </a:p>
            </p:txBody>
          </p:sp>
          <p:sp>
            <p:nvSpPr>
              <p:cNvPr id="2074" name="Freeform 162"/>
              <p:cNvSpPr>
                <a:spLocks noChangeAspect="1"/>
              </p:cNvSpPr>
              <p:nvPr/>
            </p:nvSpPr>
            <p:spPr bwMode="auto">
              <a:xfrm>
                <a:off x="1946" y="2212"/>
                <a:ext cx="43" cy="30"/>
              </a:xfrm>
              <a:custGeom>
                <a:avLst/>
                <a:gdLst>
                  <a:gd name="T0" fmla="*/ 0 w 84"/>
                  <a:gd name="T1" fmla="*/ 12 h 59"/>
                  <a:gd name="T2" fmla="*/ 0 w 84"/>
                  <a:gd name="T3" fmla="*/ 0 h 59"/>
                  <a:gd name="T4" fmla="*/ 9 w 84"/>
                  <a:gd name="T5" fmla="*/ 0 h 59"/>
                  <a:gd name="T6" fmla="*/ 9 w 84"/>
                  <a:gd name="T7" fmla="*/ 3 h 59"/>
                  <a:gd name="T8" fmla="*/ 15 w 84"/>
                  <a:gd name="T9" fmla="*/ 3 h 59"/>
                  <a:gd name="T10" fmla="*/ 22 w 84"/>
                  <a:gd name="T11" fmla="*/ 9 h 59"/>
                  <a:gd name="T12" fmla="*/ 18 w 84"/>
                  <a:gd name="T13" fmla="*/ 12 h 59"/>
                  <a:gd name="T14" fmla="*/ 18 w 84"/>
                  <a:gd name="T15" fmla="*/ 9 h 59"/>
                  <a:gd name="T16" fmla="*/ 7 w 84"/>
                  <a:gd name="T17" fmla="*/ 12 h 59"/>
                  <a:gd name="T18" fmla="*/ 7 w 84"/>
                  <a:gd name="T19" fmla="*/ 9 h 59"/>
                  <a:gd name="T20" fmla="*/ 3 w 84"/>
                  <a:gd name="T21" fmla="*/ 12 h 59"/>
                  <a:gd name="T22" fmla="*/ 3 w 84"/>
                  <a:gd name="T23" fmla="*/ 15 h 59"/>
                  <a:gd name="T24" fmla="*/ 0 w 84"/>
                  <a:gd name="T25" fmla="*/ 12 h 59"/>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84"/>
                  <a:gd name="T40" fmla="*/ 0 h 59"/>
                  <a:gd name="T41" fmla="*/ 84 w 84"/>
                  <a:gd name="T42" fmla="*/ 59 h 59"/>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84" h="59">
                    <a:moveTo>
                      <a:pt x="0" y="48"/>
                    </a:moveTo>
                    <a:lnTo>
                      <a:pt x="0" y="0"/>
                    </a:lnTo>
                    <a:lnTo>
                      <a:pt x="36" y="0"/>
                    </a:lnTo>
                    <a:lnTo>
                      <a:pt x="36" y="11"/>
                    </a:lnTo>
                    <a:lnTo>
                      <a:pt x="59" y="11"/>
                    </a:lnTo>
                    <a:lnTo>
                      <a:pt x="84" y="34"/>
                    </a:lnTo>
                    <a:lnTo>
                      <a:pt x="71" y="48"/>
                    </a:lnTo>
                    <a:lnTo>
                      <a:pt x="71" y="34"/>
                    </a:lnTo>
                    <a:lnTo>
                      <a:pt x="25" y="48"/>
                    </a:lnTo>
                    <a:lnTo>
                      <a:pt x="25" y="34"/>
                    </a:lnTo>
                    <a:lnTo>
                      <a:pt x="11" y="48"/>
                    </a:lnTo>
                    <a:lnTo>
                      <a:pt x="11" y="59"/>
                    </a:lnTo>
                    <a:lnTo>
                      <a:pt x="0" y="48"/>
                    </a:lnTo>
                  </a:path>
                </a:pathLst>
              </a:custGeom>
              <a:grpFill/>
              <a:ln w="1270">
                <a:solidFill>
                  <a:srgbClr val="CFCFCF"/>
                </a:solidFill>
                <a:round/>
                <a:headEnd/>
                <a:tailEnd/>
              </a:ln>
            </p:spPr>
            <p:txBody>
              <a:bodyPr/>
              <a:lstStyle/>
              <a:p>
                <a:endParaRPr lang="en-US" dirty="0">
                  <a:solidFill>
                    <a:prstClr val="black"/>
                  </a:solidFill>
                  <a:latin typeface="Arial"/>
                </a:endParaRPr>
              </a:p>
            </p:txBody>
          </p:sp>
          <p:sp>
            <p:nvSpPr>
              <p:cNvPr id="2075" name="Freeform 163"/>
              <p:cNvSpPr>
                <a:spLocks noChangeAspect="1"/>
              </p:cNvSpPr>
              <p:nvPr/>
            </p:nvSpPr>
            <p:spPr bwMode="auto">
              <a:xfrm>
                <a:off x="1916" y="2212"/>
                <a:ext cx="30" cy="24"/>
              </a:xfrm>
              <a:custGeom>
                <a:avLst/>
                <a:gdLst>
                  <a:gd name="T0" fmla="*/ 15 w 60"/>
                  <a:gd name="T1" fmla="*/ 12 h 48"/>
                  <a:gd name="T2" fmla="*/ 15 w 60"/>
                  <a:gd name="T3" fmla="*/ 0 h 48"/>
                  <a:gd name="T4" fmla="*/ 7 w 60"/>
                  <a:gd name="T5" fmla="*/ 0 h 48"/>
                  <a:gd name="T6" fmla="*/ 12 w 60"/>
                  <a:gd name="T7" fmla="*/ 9 h 48"/>
                  <a:gd name="T8" fmla="*/ 0 w 60"/>
                  <a:gd name="T9" fmla="*/ 12 h 48"/>
                  <a:gd name="T10" fmla="*/ 3 w 60"/>
                  <a:gd name="T11" fmla="*/ 12 h 48"/>
                  <a:gd name="T12" fmla="*/ 15 w 60"/>
                  <a:gd name="T13" fmla="*/ 12 h 48"/>
                  <a:gd name="T14" fmla="*/ 0 60000 65536"/>
                  <a:gd name="T15" fmla="*/ 0 60000 65536"/>
                  <a:gd name="T16" fmla="*/ 0 60000 65536"/>
                  <a:gd name="T17" fmla="*/ 0 60000 65536"/>
                  <a:gd name="T18" fmla="*/ 0 60000 65536"/>
                  <a:gd name="T19" fmla="*/ 0 60000 65536"/>
                  <a:gd name="T20" fmla="*/ 0 60000 65536"/>
                  <a:gd name="T21" fmla="*/ 0 w 60"/>
                  <a:gd name="T22" fmla="*/ 0 h 48"/>
                  <a:gd name="T23" fmla="*/ 60 w 60"/>
                  <a:gd name="T24" fmla="*/ 48 h 4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60" h="48">
                    <a:moveTo>
                      <a:pt x="60" y="48"/>
                    </a:moveTo>
                    <a:lnTo>
                      <a:pt x="60" y="0"/>
                    </a:lnTo>
                    <a:lnTo>
                      <a:pt x="25" y="0"/>
                    </a:lnTo>
                    <a:lnTo>
                      <a:pt x="48" y="34"/>
                    </a:lnTo>
                    <a:lnTo>
                      <a:pt x="0" y="48"/>
                    </a:lnTo>
                    <a:lnTo>
                      <a:pt x="11" y="48"/>
                    </a:lnTo>
                    <a:lnTo>
                      <a:pt x="60" y="48"/>
                    </a:lnTo>
                    <a:close/>
                  </a:path>
                </a:pathLst>
              </a:custGeom>
              <a:grpFill/>
              <a:ln w="1270">
                <a:solidFill>
                  <a:srgbClr val="CFCFCF"/>
                </a:solidFill>
                <a:round/>
                <a:headEnd/>
                <a:tailEnd/>
              </a:ln>
            </p:spPr>
            <p:txBody>
              <a:bodyPr/>
              <a:lstStyle/>
              <a:p>
                <a:endParaRPr lang="en-US" dirty="0">
                  <a:solidFill>
                    <a:prstClr val="black"/>
                  </a:solidFill>
                  <a:latin typeface="Arial"/>
                </a:endParaRPr>
              </a:p>
            </p:txBody>
          </p:sp>
          <p:sp>
            <p:nvSpPr>
              <p:cNvPr id="2076" name="Freeform 164"/>
              <p:cNvSpPr>
                <a:spLocks noChangeAspect="1"/>
              </p:cNvSpPr>
              <p:nvPr/>
            </p:nvSpPr>
            <p:spPr bwMode="auto">
              <a:xfrm>
                <a:off x="1916" y="2212"/>
                <a:ext cx="30" cy="24"/>
              </a:xfrm>
              <a:custGeom>
                <a:avLst/>
                <a:gdLst>
                  <a:gd name="T0" fmla="*/ 15 w 60"/>
                  <a:gd name="T1" fmla="*/ 12 h 48"/>
                  <a:gd name="T2" fmla="*/ 15 w 60"/>
                  <a:gd name="T3" fmla="*/ 0 h 48"/>
                  <a:gd name="T4" fmla="*/ 7 w 60"/>
                  <a:gd name="T5" fmla="*/ 0 h 48"/>
                  <a:gd name="T6" fmla="*/ 12 w 60"/>
                  <a:gd name="T7" fmla="*/ 9 h 48"/>
                  <a:gd name="T8" fmla="*/ 0 w 60"/>
                  <a:gd name="T9" fmla="*/ 12 h 48"/>
                  <a:gd name="T10" fmla="*/ 3 w 60"/>
                  <a:gd name="T11" fmla="*/ 12 h 48"/>
                  <a:gd name="T12" fmla="*/ 15 w 60"/>
                  <a:gd name="T13" fmla="*/ 12 h 48"/>
                  <a:gd name="T14" fmla="*/ 0 60000 65536"/>
                  <a:gd name="T15" fmla="*/ 0 60000 65536"/>
                  <a:gd name="T16" fmla="*/ 0 60000 65536"/>
                  <a:gd name="T17" fmla="*/ 0 60000 65536"/>
                  <a:gd name="T18" fmla="*/ 0 60000 65536"/>
                  <a:gd name="T19" fmla="*/ 0 60000 65536"/>
                  <a:gd name="T20" fmla="*/ 0 60000 65536"/>
                  <a:gd name="T21" fmla="*/ 0 w 60"/>
                  <a:gd name="T22" fmla="*/ 0 h 48"/>
                  <a:gd name="T23" fmla="*/ 60 w 60"/>
                  <a:gd name="T24" fmla="*/ 48 h 4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60" h="48">
                    <a:moveTo>
                      <a:pt x="60" y="48"/>
                    </a:moveTo>
                    <a:lnTo>
                      <a:pt x="60" y="0"/>
                    </a:lnTo>
                    <a:lnTo>
                      <a:pt x="25" y="0"/>
                    </a:lnTo>
                    <a:lnTo>
                      <a:pt x="48" y="34"/>
                    </a:lnTo>
                    <a:lnTo>
                      <a:pt x="0" y="48"/>
                    </a:lnTo>
                    <a:lnTo>
                      <a:pt x="11" y="48"/>
                    </a:lnTo>
                    <a:lnTo>
                      <a:pt x="60" y="48"/>
                    </a:lnTo>
                  </a:path>
                </a:pathLst>
              </a:custGeom>
              <a:grpFill/>
              <a:ln w="1270">
                <a:solidFill>
                  <a:srgbClr val="CFCFCF"/>
                </a:solidFill>
                <a:round/>
                <a:headEnd/>
                <a:tailEnd/>
              </a:ln>
            </p:spPr>
            <p:txBody>
              <a:bodyPr/>
              <a:lstStyle/>
              <a:p>
                <a:endParaRPr lang="en-US" dirty="0">
                  <a:solidFill>
                    <a:prstClr val="black"/>
                  </a:solidFill>
                  <a:latin typeface="Arial"/>
                </a:endParaRPr>
              </a:p>
            </p:txBody>
          </p:sp>
          <p:sp>
            <p:nvSpPr>
              <p:cNvPr id="2077" name="Freeform 165"/>
              <p:cNvSpPr>
                <a:spLocks noChangeAspect="1"/>
              </p:cNvSpPr>
              <p:nvPr/>
            </p:nvSpPr>
            <p:spPr bwMode="auto">
              <a:xfrm>
                <a:off x="1869" y="2302"/>
                <a:ext cx="125" cy="189"/>
              </a:xfrm>
              <a:custGeom>
                <a:avLst/>
                <a:gdLst>
                  <a:gd name="T0" fmla="*/ 48 w 250"/>
                  <a:gd name="T1" fmla="*/ 95 h 378"/>
                  <a:gd name="T2" fmla="*/ 54 w 250"/>
                  <a:gd name="T3" fmla="*/ 80 h 378"/>
                  <a:gd name="T4" fmla="*/ 48 w 250"/>
                  <a:gd name="T5" fmla="*/ 68 h 378"/>
                  <a:gd name="T6" fmla="*/ 54 w 250"/>
                  <a:gd name="T7" fmla="*/ 68 h 378"/>
                  <a:gd name="T8" fmla="*/ 48 w 250"/>
                  <a:gd name="T9" fmla="*/ 65 h 378"/>
                  <a:gd name="T10" fmla="*/ 48 w 250"/>
                  <a:gd name="T11" fmla="*/ 62 h 378"/>
                  <a:gd name="T12" fmla="*/ 63 w 250"/>
                  <a:gd name="T13" fmla="*/ 62 h 378"/>
                  <a:gd name="T14" fmla="*/ 63 w 250"/>
                  <a:gd name="T15" fmla="*/ 53 h 378"/>
                  <a:gd name="T16" fmla="*/ 60 w 250"/>
                  <a:gd name="T17" fmla="*/ 47 h 378"/>
                  <a:gd name="T18" fmla="*/ 63 w 250"/>
                  <a:gd name="T19" fmla="*/ 36 h 378"/>
                  <a:gd name="T20" fmla="*/ 54 w 250"/>
                  <a:gd name="T21" fmla="*/ 36 h 378"/>
                  <a:gd name="T22" fmla="*/ 48 w 250"/>
                  <a:gd name="T23" fmla="*/ 32 h 378"/>
                  <a:gd name="T24" fmla="*/ 39 w 250"/>
                  <a:gd name="T25" fmla="*/ 32 h 378"/>
                  <a:gd name="T26" fmla="*/ 36 w 250"/>
                  <a:gd name="T27" fmla="*/ 29 h 378"/>
                  <a:gd name="T28" fmla="*/ 36 w 250"/>
                  <a:gd name="T29" fmla="*/ 24 h 378"/>
                  <a:gd name="T30" fmla="*/ 30 w 250"/>
                  <a:gd name="T31" fmla="*/ 18 h 378"/>
                  <a:gd name="T32" fmla="*/ 36 w 250"/>
                  <a:gd name="T33" fmla="*/ 12 h 378"/>
                  <a:gd name="T34" fmla="*/ 39 w 250"/>
                  <a:gd name="T35" fmla="*/ 6 h 378"/>
                  <a:gd name="T36" fmla="*/ 42 w 250"/>
                  <a:gd name="T37" fmla="*/ 3 h 378"/>
                  <a:gd name="T38" fmla="*/ 39 w 250"/>
                  <a:gd name="T39" fmla="*/ 0 h 378"/>
                  <a:gd name="T40" fmla="*/ 30 w 250"/>
                  <a:gd name="T41" fmla="*/ 6 h 378"/>
                  <a:gd name="T42" fmla="*/ 21 w 250"/>
                  <a:gd name="T43" fmla="*/ 12 h 378"/>
                  <a:gd name="T44" fmla="*/ 18 w 250"/>
                  <a:gd name="T45" fmla="*/ 18 h 378"/>
                  <a:gd name="T46" fmla="*/ 9 w 250"/>
                  <a:gd name="T47" fmla="*/ 21 h 378"/>
                  <a:gd name="T48" fmla="*/ 9 w 250"/>
                  <a:gd name="T49" fmla="*/ 29 h 378"/>
                  <a:gd name="T50" fmla="*/ 6 w 250"/>
                  <a:gd name="T51" fmla="*/ 21 h 378"/>
                  <a:gd name="T52" fmla="*/ 9 w 250"/>
                  <a:gd name="T53" fmla="*/ 24 h 378"/>
                  <a:gd name="T54" fmla="*/ 6 w 250"/>
                  <a:gd name="T55" fmla="*/ 29 h 378"/>
                  <a:gd name="T56" fmla="*/ 6 w 250"/>
                  <a:gd name="T57" fmla="*/ 32 h 378"/>
                  <a:gd name="T58" fmla="*/ 6 w 250"/>
                  <a:gd name="T59" fmla="*/ 36 h 378"/>
                  <a:gd name="T60" fmla="*/ 6 w 250"/>
                  <a:gd name="T61" fmla="*/ 49 h 378"/>
                  <a:gd name="T62" fmla="*/ 9 w 250"/>
                  <a:gd name="T63" fmla="*/ 49 h 378"/>
                  <a:gd name="T64" fmla="*/ 6 w 250"/>
                  <a:gd name="T65" fmla="*/ 59 h 378"/>
                  <a:gd name="T66" fmla="*/ 3 w 250"/>
                  <a:gd name="T67" fmla="*/ 59 h 378"/>
                  <a:gd name="T68" fmla="*/ 3 w 250"/>
                  <a:gd name="T69" fmla="*/ 62 h 378"/>
                  <a:gd name="T70" fmla="*/ 0 w 250"/>
                  <a:gd name="T71" fmla="*/ 62 h 378"/>
                  <a:gd name="T72" fmla="*/ 0 w 250"/>
                  <a:gd name="T73" fmla="*/ 65 h 378"/>
                  <a:gd name="T74" fmla="*/ 9 w 250"/>
                  <a:gd name="T75" fmla="*/ 71 h 378"/>
                  <a:gd name="T76" fmla="*/ 18 w 250"/>
                  <a:gd name="T77" fmla="*/ 68 h 378"/>
                  <a:gd name="T78" fmla="*/ 21 w 250"/>
                  <a:gd name="T79" fmla="*/ 71 h 378"/>
                  <a:gd name="T80" fmla="*/ 27 w 250"/>
                  <a:gd name="T81" fmla="*/ 80 h 378"/>
                  <a:gd name="T82" fmla="*/ 30 w 250"/>
                  <a:gd name="T83" fmla="*/ 86 h 378"/>
                  <a:gd name="T84" fmla="*/ 45 w 250"/>
                  <a:gd name="T85" fmla="*/ 83 h 378"/>
                  <a:gd name="T86" fmla="*/ 48 w 250"/>
                  <a:gd name="T87" fmla="*/ 86 h 378"/>
                  <a:gd name="T88" fmla="*/ 48 w 250"/>
                  <a:gd name="T89" fmla="*/ 89 h 378"/>
                  <a:gd name="T90" fmla="*/ 45 w 250"/>
                  <a:gd name="T91" fmla="*/ 89 h 378"/>
                  <a:gd name="T92" fmla="*/ 48 w 250"/>
                  <a:gd name="T93" fmla="*/ 95 h 378"/>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250"/>
                  <a:gd name="T142" fmla="*/ 0 h 378"/>
                  <a:gd name="T143" fmla="*/ 250 w 250"/>
                  <a:gd name="T144" fmla="*/ 378 h 378"/>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250" h="378">
                    <a:moveTo>
                      <a:pt x="190" y="378"/>
                    </a:moveTo>
                    <a:lnTo>
                      <a:pt x="213" y="319"/>
                    </a:lnTo>
                    <a:lnTo>
                      <a:pt x="190" y="271"/>
                    </a:lnTo>
                    <a:lnTo>
                      <a:pt x="213" y="271"/>
                    </a:lnTo>
                    <a:lnTo>
                      <a:pt x="190" y="259"/>
                    </a:lnTo>
                    <a:lnTo>
                      <a:pt x="190" y="248"/>
                    </a:lnTo>
                    <a:lnTo>
                      <a:pt x="250" y="248"/>
                    </a:lnTo>
                    <a:lnTo>
                      <a:pt x="250" y="213"/>
                    </a:lnTo>
                    <a:lnTo>
                      <a:pt x="238" y="188"/>
                    </a:lnTo>
                    <a:lnTo>
                      <a:pt x="250" y="142"/>
                    </a:lnTo>
                    <a:lnTo>
                      <a:pt x="213" y="142"/>
                    </a:lnTo>
                    <a:lnTo>
                      <a:pt x="190" y="128"/>
                    </a:lnTo>
                    <a:lnTo>
                      <a:pt x="154" y="128"/>
                    </a:lnTo>
                    <a:lnTo>
                      <a:pt x="142" y="117"/>
                    </a:lnTo>
                    <a:lnTo>
                      <a:pt x="142" y="94"/>
                    </a:lnTo>
                    <a:lnTo>
                      <a:pt x="119" y="71"/>
                    </a:lnTo>
                    <a:lnTo>
                      <a:pt x="142" y="46"/>
                    </a:lnTo>
                    <a:lnTo>
                      <a:pt x="154" y="23"/>
                    </a:lnTo>
                    <a:lnTo>
                      <a:pt x="165" y="11"/>
                    </a:lnTo>
                    <a:lnTo>
                      <a:pt x="154" y="0"/>
                    </a:lnTo>
                    <a:lnTo>
                      <a:pt x="119" y="23"/>
                    </a:lnTo>
                    <a:lnTo>
                      <a:pt x="82" y="46"/>
                    </a:lnTo>
                    <a:lnTo>
                      <a:pt x="71" y="71"/>
                    </a:lnTo>
                    <a:lnTo>
                      <a:pt x="34" y="82"/>
                    </a:lnTo>
                    <a:lnTo>
                      <a:pt x="34" y="117"/>
                    </a:lnTo>
                    <a:lnTo>
                      <a:pt x="23" y="82"/>
                    </a:lnTo>
                    <a:lnTo>
                      <a:pt x="34" y="94"/>
                    </a:lnTo>
                    <a:lnTo>
                      <a:pt x="23" y="117"/>
                    </a:lnTo>
                    <a:lnTo>
                      <a:pt x="23" y="128"/>
                    </a:lnTo>
                    <a:lnTo>
                      <a:pt x="23" y="142"/>
                    </a:lnTo>
                    <a:lnTo>
                      <a:pt x="23" y="199"/>
                    </a:lnTo>
                    <a:lnTo>
                      <a:pt x="34" y="199"/>
                    </a:lnTo>
                    <a:lnTo>
                      <a:pt x="23" y="236"/>
                    </a:lnTo>
                    <a:lnTo>
                      <a:pt x="11" y="236"/>
                    </a:lnTo>
                    <a:lnTo>
                      <a:pt x="11" y="248"/>
                    </a:lnTo>
                    <a:lnTo>
                      <a:pt x="0" y="248"/>
                    </a:lnTo>
                    <a:lnTo>
                      <a:pt x="0" y="259"/>
                    </a:lnTo>
                    <a:lnTo>
                      <a:pt x="34" y="284"/>
                    </a:lnTo>
                    <a:lnTo>
                      <a:pt x="71" y="271"/>
                    </a:lnTo>
                    <a:lnTo>
                      <a:pt x="82" y="284"/>
                    </a:lnTo>
                    <a:lnTo>
                      <a:pt x="105" y="319"/>
                    </a:lnTo>
                    <a:lnTo>
                      <a:pt x="119" y="342"/>
                    </a:lnTo>
                    <a:lnTo>
                      <a:pt x="179" y="330"/>
                    </a:lnTo>
                    <a:lnTo>
                      <a:pt x="190" y="342"/>
                    </a:lnTo>
                    <a:lnTo>
                      <a:pt x="190" y="355"/>
                    </a:lnTo>
                    <a:lnTo>
                      <a:pt x="179" y="355"/>
                    </a:lnTo>
                    <a:lnTo>
                      <a:pt x="190" y="378"/>
                    </a:lnTo>
                    <a:close/>
                  </a:path>
                </a:pathLst>
              </a:custGeom>
              <a:grpFill/>
              <a:ln w="1270">
                <a:solidFill>
                  <a:srgbClr val="CFCFCF"/>
                </a:solidFill>
                <a:round/>
                <a:headEnd/>
                <a:tailEnd/>
              </a:ln>
            </p:spPr>
            <p:txBody>
              <a:bodyPr/>
              <a:lstStyle/>
              <a:p>
                <a:endParaRPr lang="en-US" dirty="0">
                  <a:solidFill>
                    <a:prstClr val="black"/>
                  </a:solidFill>
                  <a:latin typeface="Arial"/>
                </a:endParaRPr>
              </a:p>
            </p:txBody>
          </p:sp>
          <p:sp>
            <p:nvSpPr>
              <p:cNvPr id="2078" name="Freeform 166"/>
              <p:cNvSpPr>
                <a:spLocks noChangeAspect="1"/>
              </p:cNvSpPr>
              <p:nvPr/>
            </p:nvSpPr>
            <p:spPr bwMode="auto">
              <a:xfrm>
                <a:off x="1869" y="2302"/>
                <a:ext cx="125" cy="189"/>
              </a:xfrm>
              <a:custGeom>
                <a:avLst/>
                <a:gdLst>
                  <a:gd name="T0" fmla="*/ 48 w 250"/>
                  <a:gd name="T1" fmla="*/ 95 h 378"/>
                  <a:gd name="T2" fmla="*/ 54 w 250"/>
                  <a:gd name="T3" fmla="*/ 80 h 378"/>
                  <a:gd name="T4" fmla="*/ 48 w 250"/>
                  <a:gd name="T5" fmla="*/ 68 h 378"/>
                  <a:gd name="T6" fmla="*/ 54 w 250"/>
                  <a:gd name="T7" fmla="*/ 68 h 378"/>
                  <a:gd name="T8" fmla="*/ 48 w 250"/>
                  <a:gd name="T9" fmla="*/ 65 h 378"/>
                  <a:gd name="T10" fmla="*/ 48 w 250"/>
                  <a:gd name="T11" fmla="*/ 62 h 378"/>
                  <a:gd name="T12" fmla="*/ 63 w 250"/>
                  <a:gd name="T13" fmla="*/ 62 h 378"/>
                  <a:gd name="T14" fmla="*/ 63 w 250"/>
                  <a:gd name="T15" fmla="*/ 53 h 378"/>
                  <a:gd name="T16" fmla="*/ 60 w 250"/>
                  <a:gd name="T17" fmla="*/ 47 h 378"/>
                  <a:gd name="T18" fmla="*/ 63 w 250"/>
                  <a:gd name="T19" fmla="*/ 36 h 378"/>
                  <a:gd name="T20" fmla="*/ 54 w 250"/>
                  <a:gd name="T21" fmla="*/ 36 h 378"/>
                  <a:gd name="T22" fmla="*/ 48 w 250"/>
                  <a:gd name="T23" fmla="*/ 32 h 378"/>
                  <a:gd name="T24" fmla="*/ 39 w 250"/>
                  <a:gd name="T25" fmla="*/ 32 h 378"/>
                  <a:gd name="T26" fmla="*/ 36 w 250"/>
                  <a:gd name="T27" fmla="*/ 29 h 378"/>
                  <a:gd name="T28" fmla="*/ 36 w 250"/>
                  <a:gd name="T29" fmla="*/ 24 h 378"/>
                  <a:gd name="T30" fmla="*/ 30 w 250"/>
                  <a:gd name="T31" fmla="*/ 18 h 378"/>
                  <a:gd name="T32" fmla="*/ 36 w 250"/>
                  <a:gd name="T33" fmla="*/ 12 h 378"/>
                  <a:gd name="T34" fmla="*/ 39 w 250"/>
                  <a:gd name="T35" fmla="*/ 6 h 378"/>
                  <a:gd name="T36" fmla="*/ 42 w 250"/>
                  <a:gd name="T37" fmla="*/ 3 h 378"/>
                  <a:gd name="T38" fmla="*/ 39 w 250"/>
                  <a:gd name="T39" fmla="*/ 0 h 378"/>
                  <a:gd name="T40" fmla="*/ 30 w 250"/>
                  <a:gd name="T41" fmla="*/ 6 h 378"/>
                  <a:gd name="T42" fmla="*/ 21 w 250"/>
                  <a:gd name="T43" fmla="*/ 12 h 378"/>
                  <a:gd name="T44" fmla="*/ 18 w 250"/>
                  <a:gd name="T45" fmla="*/ 18 h 378"/>
                  <a:gd name="T46" fmla="*/ 9 w 250"/>
                  <a:gd name="T47" fmla="*/ 21 h 378"/>
                  <a:gd name="T48" fmla="*/ 9 w 250"/>
                  <a:gd name="T49" fmla="*/ 29 h 378"/>
                  <a:gd name="T50" fmla="*/ 6 w 250"/>
                  <a:gd name="T51" fmla="*/ 21 h 378"/>
                  <a:gd name="T52" fmla="*/ 9 w 250"/>
                  <a:gd name="T53" fmla="*/ 24 h 378"/>
                  <a:gd name="T54" fmla="*/ 6 w 250"/>
                  <a:gd name="T55" fmla="*/ 29 h 378"/>
                  <a:gd name="T56" fmla="*/ 6 w 250"/>
                  <a:gd name="T57" fmla="*/ 32 h 378"/>
                  <a:gd name="T58" fmla="*/ 6 w 250"/>
                  <a:gd name="T59" fmla="*/ 36 h 378"/>
                  <a:gd name="T60" fmla="*/ 6 w 250"/>
                  <a:gd name="T61" fmla="*/ 49 h 378"/>
                  <a:gd name="T62" fmla="*/ 9 w 250"/>
                  <a:gd name="T63" fmla="*/ 49 h 378"/>
                  <a:gd name="T64" fmla="*/ 6 w 250"/>
                  <a:gd name="T65" fmla="*/ 59 h 378"/>
                  <a:gd name="T66" fmla="*/ 3 w 250"/>
                  <a:gd name="T67" fmla="*/ 59 h 378"/>
                  <a:gd name="T68" fmla="*/ 3 w 250"/>
                  <a:gd name="T69" fmla="*/ 62 h 378"/>
                  <a:gd name="T70" fmla="*/ 0 w 250"/>
                  <a:gd name="T71" fmla="*/ 62 h 378"/>
                  <a:gd name="T72" fmla="*/ 0 w 250"/>
                  <a:gd name="T73" fmla="*/ 65 h 378"/>
                  <a:gd name="T74" fmla="*/ 9 w 250"/>
                  <a:gd name="T75" fmla="*/ 71 h 378"/>
                  <a:gd name="T76" fmla="*/ 18 w 250"/>
                  <a:gd name="T77" fmla="*/ 68 h 378"/>
                  <a:gd name="T78" fmla="*/ 21 w 250"/>
                  <a:gd name="T79" fmla="*/ 71 h 378"/>
                  <a:gd name="T80" fmla="*/ 27 w 250"/>
                  <a:gd name="T81" fmla="*/ 80 h 378"/>
                  <a:gd name="T82" fmla="*/ 30 w 250"/>
                  <a:gd name="T83" fmla="*/ 86 h 378"/>
                  <a:gd name="T84" fmla="*/ 45 w 250"/>
                  <a:gd name="T85" fmla="*/ 83 h 378"/>
                  <a:gd name="T86" fmla="*/ 48 w 250"/>
                  <a:gd name="T87" fmla="*/ 86 h 378"/>
                  <a:gd name="T88" fmla="*/ 48 w 250"/>
                  <a:gd name="T89" fmla="*/ 89 h 378"/>
                  <a:gd name="T90" fmla="*/ 45 w 250"/>
                  <a:gd name="T91" fmla="*/ 89 h 378"/>
                  <a:gd name="T92" fmla="*/ 48 w 250"/>
                  <a:gd name="T93" fmla="*/ 95 h 378"/>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250"/>
                  <a:gd name="T142" fmla="*/ 0 h 378"/>
                  <a:gd name="T143" fmla="*/ 250 w 250"/>
                  <a:gd name="T144" fmla="*/ 378 h 378"/>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250" h="378">
                    <a:moveTo>
                      <a:pt x="190" y="378"/>
                    </a:moveTo>
                    <a:lnTo>
                      <a:pt x="213" y="319"/>
                    </a:lnTo>
                    <a:lnTo>
                      <a:pt x="190" y="271"/>
                    </a:lnTo>
                    <a:lnTo>
                      <a:pt x="213" y="271"/>
                    </a:lnTo>
                    <a:lnTo>
                      <a:pt x="190" y="259"/>
                    </a:lnTo>
                    <a:lnTo>
                      <a:pt x="190" y="248"/>
                    </a:lnTo>
                    <a:lnTo>
                      <a:pt x="250" y="248"/>
                    </a:lnTo>
                    <a:lnTo>
                      <a:pt x="250" y="213"/>
                    </a:lnTo>
                    <a:lnTo>
                      <a:pt x="238" y="188"/>
                    </a:lnTo>
                    <a:lnTo>
                      <a:pt x="250" y="142"/>
                    </a:lnTo>
                    <a:lnTo>
                      <a:pt x="213" y="142"/>
                    </a:lnTo>
                    <a:lnTo>
                      <a:pt x="190" y="128"/>
                    </a:lnTo>
                    <a:lnTo>
                      <a:pt x="154" y="128"/>
                    </a:lnTo>
                    <a:lnTo>
                      <a:pt x="142" y="117"/>
                    </a:lnTo>
                    <a:lnTo>
                      <a:pt x="142" y="94"/>
                    </a:lnTo>
                    <a:lnTo>
                      <a:pt x="119" y="71"/>
                    </a:lnTo>
                    <a:lnTo>
                      <a:pt x="142" y="46"/>
                    </a:lnTo>
                    <a:lnTo>
                      <a:pt x="154" y="23"/>
                    </a:lnTo>
                    <a:lnTo>
                      <a:pt x="165" y="11"/>
                    </a:lnTo>
                    <a:lnTo>
                      <a:pt x="154" y="0"/>
                    </a:lnTo>
                    <a:lnTo>
                      <a:pt x="119" y="23"/>
                    </a:lnTo>
                    <a:lnTo>
                      <a:pt x="82" y="46"/>
                    </a:lnTo>
                    <a:lnTo>
                      <a:pt x="71" y="71"/>
                    </a:lnTo>
                    <a:lnTo>
                      <a:pt x="34" y="82"/>
                    </a:lnTo>
                    <a:lnTo>
                      <a:pt x="34" y="117"/>
                    </a:lnTo>
                    <a:lnTo>
                      <a:pt x="23" y="82"/>
                    </a:lnTo>
                    <a:lnTo>
                      <a:pt x="34" y="94"/>
                    </a:lnTo>
                    <a:lnTo>
                      <a:pt x="23" y="117"/>
                    </a:lnTo>
                    <a:lnTo>
                      <a:pt x="23" y="128"/>
                    </a:lnTo>
                    <a:lnTo>
                      <a:pt x="23" y="142"/>
                    </a:lnTo>
                    <a:lnTo>
                      <a:pt x="23" y="199"/>
                    </a:lnTo>
                    <a:lnTo>
                      <a:pt x="34" y="199"/>
                    </a:lnTo>
                    <a:lnTo>
                      <a:pt x="23" y="236"/>
                    </a:lnTo>
                    <a:lnTo>
                      <a:pt x="11" y="236"/>
                    </a:lnTo>
                    <a:lnTo>
                      <a:pt x="11" y="248"/>
                    </a:lnTo>
                    <a:lnTo>
                      <a:pt x="0" y="248"/>
                    </a:lnTo>
                    <a:lnTo>
                      <a:pt x="0" y="259"/>
                    </a:lnTo>
                    <a:lnTo>
                      <a:pt x="34" y="284"/>
                    </a:lnTo>
                    <a:lnTo>
                      <a:pt x="71" y="271"/>
                    </a:lnTo>
                    <a:lnTo>
                      <a:pt x="82" y="284"/>
                    </a:lnTo>
                    <a:lnTo>
                      <a:pt x="105" y="319"/>
                    </a:lnTo>
                    <a:lnTo>
                      <a:pt x="119" y="342"/>
                    </a:lnTo>
                    <a:lnTo>
                      <a:pt x="179" y="330"/>
                    </a:lnTo>
                    <a:lnTo>
                      <a:pt x="190" y="342"/>
                    </a:lnTo>
                    <a:lnTo>
                      <a:pt x="190" y="355"/>
                    </a:lnTo>
                    <a:lnTo>
                      <a:pt x="179" y="355"/>
                    </a:lnTo>
                    <a:lnTo>
                      <a:pt x="190" y="378"/>
                    </a:lnTo>
                  </a:path>
                </a:pathLst>
              </a:custGeom>
              <a:grpFill/>
              <a:ln w="1270">
                <a:solidFill>
                  <a:srgbClr val="CFCFCF"/>
                </a:solidFill>
                <a:round/>
                <a:headEnd/>
                <a:tailEnd/>
              </a:ln>
            </p:spPr>
            <p:txBody>
              <a:bodyPr/>
              <a:lstStyle/>
              <a:p>
                <a:endParaRPr lang="en-US" dirty="0">
                  <a:solidFill>
                    <a:prstClr val="black"/>
                  </a:solidFill>
                  <a:latin typeface="Arial"/>
                </a:endParaRPr>
              </a:p>
            </p:txBody>
          </p:sp>
          <p:sp>
            <p:nvSpPr>
              <p:cNvPr id="2079" name="Freeform 167"/>
              <p:cNvSpPr>
                <a:spLocks noChangeAspect="1"/>
              </p:cNvSpPr>
              <p:nvPr/>
            </p:nvSpPr>
            <p:spPr bwMode="auto">
              <a:xfrm>
                <a:off x="1845" y="2432"/>
                <a:ext cx="66" cy="71"/>
              </a:xfrm>
              <a:custGeom>
                <a:avLst/>
                <a:gdLst>
                  <a:gd name="T0" fmla="*/ 34 w 130"/>
                  <a:gd name="T1" fmla="*/ 6 h 142"/>
                  <a:gd name="T2" fmla="*/ 30 w 130"/>
                  <a:gd name="T3" fmla="*/ 3 h 142"/>
                  <a:gd name="T4" fmla="*/ 21 w 130"/>
                  <a:gd name="T5" fmla="*/ 6 h 142"/>
                  <a:gd name="T6" fmla="*/ 12 w 130"/>
                  <a:gd name="T7" fmla="*/ 0 h 142"/>
                  <a:gd name="T8" fmla="*/ 3 w 130"/>
                  <a:gd name="T9" fmla="*/ 3 h 142"/>
                  <a:gd name="T10" fmla="*/ 3 w 130"/>
                  <a:gd name="T11" fmla="*/ 6 h 142"/>
                  <a:gd name="T12" fmla="*/ 0 w 130"/>
                  <a:gd name="T13" fmla="*/ 12 h 142"/>
                  <a:gd name="T14" fmla="*/ 0 w 130"/>
                  <a:gd name="T15" fmla="*/ 18 h 142"/>
                  <a:gd name="T16" fmla="*/ 3 w 130"/>
                  <a:gd name="T17" fmla="*/ 24 h 142"/>
                  <a:gd name="T18" fmla="*/ 3 w 130"/>
                  <a:gd name="T19" fmla="*/ 20 h 142"/>
                  <a:gd name="T20" fmla="*/ 6 w 130"/>
                  <a:gd name="T21" fmla="*/ 20 h 142"/>
                  <a:gd name="T22" fmla="*/ 3 w 130"/>
                  <a:gd name="T23" fmla="*/ 24 h 142"/>
                  <a:gd name="T24" fmla="*/ 0 w 130"/>
                  <a:gd name="T25" fmla="*/ 33 h 142"/>
                  <a:gd name="T26" fmla="*/ 6 w 130"/>
                  <a:gd name="T27" fmla="*/ 36 h 142"/>
                  <a:gd name="T28" fmla="*/ 18 w 130"/>
                  <a:gd name="T29" fmla="*/ 24 h 142"/>
                  <a:gd name="T30" fmla="*/ 24 w 130"/>
                  <a:gd name="T31" fmla="*/ 20 h 142"/>
                  <a:gd name="T32" fmla="*/ 30 w 130"/>
                  <a:gd name="T33" fmla="*/ 18 h 142"/>
                  <a:gd name="T34" fmla="*/ 34 w 130"/>
                  <a:gd name="T35" fmla="*/ 12 h 142"/>
                  <a:gd name="T36" fmla="*/ 30 w 130"/>
                  <a:gd name="T37" fmla="*/ 6 h 142"/>
                  <a:gd name="T38" fmla="*/ 34 w 130"/>
                  <a:gd name="T39" fmla="*/ 6 h 142"/>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130"/>
                  <a:gd name="T61" fmla="*/ 0 h 142"/>
                  <a:gd name="T62" fmla="*/ 130 w 130"/>
                  <a:gd name="T63" fmla="*/ 142 h 142"/>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130" h="142">
                    <a:moveTo>
                      <a:pt x="130" y="25"/>
                    </a:moveTo>
                    <a:lnTo>
                      <a:pt x="119" y="12"/>
                    </a:lnTo>
                    <a:lnTo>
                      <a:pt x="82" y="25"/>
                    </a:lnTo>
                    <a:lnTo>
                      <a:pt x="48" y="0"/>
                    </a:lnTo>
                    <a:lnTo>
                      <a:pt x="11" y="12"/>
                    </a:lnTo>
                    <a:lnTo>
                      <a:pt x="11" y="25"/>
                    </a:lnTo>
                    <a:lnTo>
                      <a:pt x="0" y="48"/>
                    </a:lnTo>
                    <a:lnTo>
                      <a:pt x="0" y="71"/>
                    </a:lnTo>
                    <a:lnTo>
                      <a:pt x="11" y="96"/>
                    </a:lnTo>
                    <a:lnTo>
                      <a:pt x="11" y="83"/>
                    </a:lnTo>
                    <a:lnTo>
                      <a:pt x="23" y="83"/>
                    </a:lnTo>
                    <a:lnTo>
                      <a:pt x="11" y="96"/>
                    </a:lnTo>
                    <a:lnTo>
                      <a:pt x="0" y="131"/>
                    </a:lnTo>
                    <a:lnTo>
                      <a:pt x="23" y="142"/>
                    </a:lnTo>
                    <a:lnTo>
                      <a:pt x="71" y="96"/>
                    </a:lnTo>
                    <a:lnTo>
                      <a:pt x="94" y="83"/>
                    </a:lnTo>
                    <a:lnTo>
                      <a:pt x="119" y="71"/>
                    </a:lnTo>
                    <a:lnTo>
                      <a:pt x="130" y="48"/>
                    </a:lnTo>
                    <a:lnTo>
                      <a:pt x="119" y="25"/>
                    </a:lnTo>
                    <a:lnTo>
                      <a:pt x="130" y="25"/>
                    </a:lnTo>
                    <a:close/>
                  </a:path>
                </a:pathLst>
              </a:custGeom>
              <a:grpFill/>
              <a:ln w="1270">
                <a:solidFill>
                  <a:srgbClr val="CFCFCF"/>
                </a:solidFill>
                <a:round/>
                <a:headEnd/>
                <a:tailEnd/>
              </a:ln>
            </p:spPr>
            <p:txBody>
              <a:bodyPr/>
              <a:lstStyle/>
              <a:p>
                <a:endParaRPr lang="en-US" dirty="0">
                  <a:solidFill>
                    <a:prstClr val="black"/>
                  </a:solidFill>
                  <a:latin typeface="Arial"/>
                </a:endParaRPr>
              </a:p>
            </p:txBody>
          </p:sp>
          <p:sp>
            <p:nvSpPr>
              <p:cNvPr id="2080" name="Freeform 168"/>
              <p:cNvSpPr>
                <a:spLocks noChangeAspect="1"/>
              </p:cNvSpPr>
              <p:nvPr/>
            </p:nvSpPr>
            <p:spPr bwMode="auto">
              <a:xfrm>
                <a:off x="1845" y="2432"/>
                <a:ext cx="66" cy="71"/>
              </a:xfrm>
              <a:custGeom>
                <a:avLst/>
                <a:gdLst>
                  <a:gd name="T0" fmla="*/ 34 w 130"/>
                  <a:gd name="T1" fmla="*/ 6 h 142"/>
                  <a:gd name="T2" fmla="*/ 30 w 130"/>
                  <a:gd name="T3" fmla="*/ 3 h 142"/>
                  <a:gd name="T4" fmla="*/ 21 w 130"/>
                  <a:gd name="T5" fmla="*/ 6 h 142"/>
                  <a:gd name="T6" fmla="*/ 12 w 130"/>
                  <a:gd name="T7" fmla="*/ 0 h 142"/>
                  <a:gd name="T8" fmla="*/ 3 w 130"/>
                  <a:gd name="T9" fmla="*/ 3 h 142"/>
                  <a:gd name="T10" fmla="*/ 3 w 130"/>
                  <a:gd name="T11" fmla="*/ 6 h 142"/>
                  <a:gd name="T12" fmla="*/ 0 w 130"/>
                  <a:gd name="T13" fmla="*/ 12 h 142"/>
                  <a:gd name="T14" fmla="*/ 0 w 130"/>
                  <a:gd name="T15" fmla="*/ 18 h 142"/>
                  <a:gd name="T16" fmla="*/ 3 w 130"/>
                  <a:gd name="T17" fmla="*/ 24 h 142"/>
                  <a:gd name="T18" fmla="*/ 3 w 130"/>
                  <a:gd name="T19" fmla="*/ 20 h 142"/>
                  <a:gd name="T20" fmla="*/ 6 w 130"/>
                  <a:gd name="T21" fmla="*/ 20 h 142"/>
                  <a:gd name="T22" fmla="*/ 3 w 130"/>
                  <a:gd name="T23" fmla="*/ 24 h 142"/>
                  <a:gd name="T24" fmla="*/ 0 w 130"/>
                  <a:gd name="T25" fmla="*/ 33 h 142"/>
                  <a:gd name="T26" fmla="*/ 6 w 130"/>
                  <a:gd name="T27" fmla="*/ 36 h 142"/>
                  <a:gd name="T28" fmla="*/ 18 w 130"/>
                  <a:gd name="T29" fmla="*/ 24 h 142"/>
                  <a:gd name="T30" fmla="*/ 24 w 130"/>
                  <a:gd name="T31" fmla="*/ 20 h 142"/>
                  <a:gd name="T32" fmla="*/ 30 w 130"/>
                  <a:gd name="T33" fmla="*/ 18 h 142"/>
                  <a:gd name="T34" fmla="*/ 34 w 130"/>
                  <a:gd name="T35" fmla="*/ 12 h 142"/>
                  <a:gd name="T36" fmla="*/ 30 w 130"/>
                  <a:gd name="T37" fmla="*/ 6 h 142"/>
                  <a:gd name="T38" fmla="*/ 34 w 130"/>
                  <a:gd name="T39" fmla="*/ 6 h 142"/>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130"/>
                  <a:gd name="T61" fmla="*/ 0 h 142"/>
                  <a:gd name="T62" fmla="*/ 130 w 130"/>
                  <a:gd name="T63" fmla="*/ 142 h 142"/>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130" h="142">
                    <a:moveTo>
                      <a:pt x="130" y="25"/>
                    </a:moveTo>
                    <a:lnTo>
                      <a:pt x="119" y="12"/>
                    </a:lnTo>
                    <a:lnTo>
                      <a:pt x="82" y="25"/>
                    </a:lnTo>
                    <a:lnTo>
                      <a:pt x="48" y="0"/>
                    </a:lnTo>
                    <a:lnTo>
                      <a:pt x="11" y="12"/>
                    </a:lnTo>
                    <a:lnTo>
                      <a:pt x="11" y="25"/>
                    </a:lnTo>
                    <a:lnTo>
                      <a:pt x="0" y="48"/>
                    </a:lnTo>
                    <a:lnTo>
                      <a:pt x="0" y="71"/>
                    </a:lnTo>
                    <a:lnTo>
                      <a:pt x="11" y="96"/>
                    </a:lnTo>
                    <a:lnTo>
                      <a:pt x="11" y="83"/>
                    </a:lnTo>
                    <a:lnTo>
                      <a:pt x="23" y="83"/>
                    </a:lnTo>
                    <a:lnTo>
                      <a:pt x="11" y="96"/>
                    </a:lnTo>
                    <a:lnTo>
                      <a:pt x="0" y="131"/>
                    </a:lnTo>
                    <a:lnTo>
                      <a:pt x="23" y="142"/>
                    </a:lnTo>
                    <a:lnTo>
                      <a:pt x="71" y="96"/>
                    </a:lnTo>
                    <a:lnTo>
                      <a:pt x="94" y="83"/>
                    </a:lnTo>
                    <a:lnTo>
                      <a:pt x="119" y="71"/>
                    </a:lnTo>
                    <a:lnTo>
                      <a:pt x="130" y="48"/>
                    </a:lnTo>
                    <a:lnTo>
                      <a:pt x="119" y="25"/>
                    </a:lnTo>
                    <a:lnTo>
                      <a:pt x="130" y="25"/>
                    </a:lnTo>
                  </a:path>
                </a:pathLst>
              </a:custGeom>
              <a:grpFill/>
              <a:ln w="1270">
                <a:solidFill>
                  <a:srgbClr val="CFCFCF"/>
                </a:solidFill>
                <a:round/>
                <a:headEnd/>
                <a:tailEnd/>
              </a:ln>
            </p:spPr>
            <p:txBody>
              <a:bodyPr/>
              <a:lstStyle/>
              <a:p>
                <a:endParaRPr lang="en-US" dirty="0">
                  <a:solidFill>
                    <a:prstClr val="black"/>
                  </a:solidFill>
                  <a:latin typeface="Arial"/>
                </a:endParaRPr>
              </a:p>
            </p:txBody>
          </p:sp>
          <p:sp>
            <p:nvSpPr>
              <p:cNvPr id="2081" name="Freeform 169"/>
              <p:cNvSpPr>
                <a:spLocks noChangeAspect="1"/>
              </p:cNvSpPr>
              <p:nvPr/>
            </p:nvSpPr>
            <p:spPr bwMode="auto">
              <a:xfrm>
                <a:off x="1839" y="2444"/>
                <a:ext cx="143" cy="213"/>
              </a:xfrm>
              <a:custGeom>
                <a:avLst/>
                <a:gdLst>
                  <a:gd name="T0" fmla="*/ 69 w 285"/>
                  <a:gd name="T1" fmla="*/ 62 h 427"/>
                  <a:gd name="T2" fmla="*/ 60 w 285"/>
                  <a:gd name="T3" fmla="*/ 62 h 427"/>
                  <a:gd name="T4" fmla="*/ 60 w 285"/>
                  <a:gd name="T5" fmla="*/ 56 h 427"/>
                  <a:gd name="T6" fmla="*/ 54 w 285"/>
                  <a:gd name="T7" fmla="*/ 59 h 427"/>
                  <a:gd name="T8" fmla="*/ 45 w 285"/>
                  <a:gd name="T9" fmla="*/ 56 h 427"/>
                  <a:gd name="T10" fmla="*/ 42 w 285"/>
                  <a:gd name="T11" fmla="*/ 44 h 427"/>
                  <a:gd name="T12" fmla="*/ 51 w 285"/>
                  <a:gd name="T13" fmla="*/ 29 h 427"/>
                  <a:gd name="T14" fmla="*/ 63 w 285"/>
                  <a:gd name="T15" fmla="*/ 23 h 427"/>
                  <a:gd name="T16" fmla="*/ 60 w 285"/>
                  <a:gd name="T17" fmla="*/ 17 h 427"/>
                  <a:gd name="T18" fmla="*/ 63 w 285"/>
                  <a:gd name="T19" fmla="*/ 17 h 427"/>
                  <a:gd name="T20" fmla="*/ 63 w 285"/>
                  <a:gd name="T21" fmla="*/ 14 h 427"/>
                  <a:gd name="T22" fmla="*/ 60 w 285"/>
                  <a:gd name="T23" fmla="*/ 11 h 427"/>
                  <a:gd name="T24" fmla="*/ 45 w 285"/>
                  <a:gd name="T25" fmla="*/ 14 h 427"/>
                  <a:gd name="T26" fmla="*/ 42 w 285"/>
                  <a:gd name="T27" fmla="*/ 8 h 427"/>
                  <a:gd name="T28" fmla="*/ 36 w 285"/>
                  <a:gd name="T29" fmla="*/ 0 h 427"/>
                  <a:gd name="T30" fmla="*/ 33 w 285"/>
                  <a:gd name="T31" fmla="*/ 0 h 427"/>
                  <a:gd name="T32" fmla="*/ 36 w 285"/>
                  <a:gd name="T33" fmla="*/ 5 h 427"/>
                  <a:gd name="T34" fmla="*/ 33 w 285"/>
                  <a:gd name="T35" fmla="*/ 11 h 427"/>
                  <a:gd name="T36" fmla="*/ 27 w 285"/>
                  <a:gd name="T37" fmla="*/ 14 h 427"/>
                  <a:gd name="T38" fmla="*/ 21 w 285"/>
                  <a:gd name="T39" fmla="*/ 17 h 427"/>
                  <a:gd name="T40" fmla="*/ 9 w 285"/>
                  <a:gd name="T41" fmla="*/ 29 h 427"/>
                  <a:gd name="T42" fmla="*/ 3 w 285"/>
                  <a:gd name="T43" fmla="*/ 26 h 427"/>
                  <a:gd name="T44" fmla="*/ 6 w 285"/>
                  <a:gd name="T45" fmla="*/ 17 h 427"/>
                  <a:gd name="T46" fmla="*/ 0 w 285"/>
                  <a:gd name="T47" fmla="*/ 26 h 427"/>
                  <a:gd name="T48" fmla="*/ 3 w 285"/>
                  <a:gd name="T49" fmla="*/ 32 h 427"/>
                  <a:gd name="T50" fmla="*/ 0 w 285"/>
                  <a:gd name="T51" fmla="*/ 32 h 427"/>
                  <a:gd name="T52" fmla="*/ 6 w 285"/>
                  <a:gd name="T53" fmla="*/ 41 h 427"/>
                  <a:gd name="T54" fmla="*/ 15 w 285"/>
                  <a:gd name="T55" fmla="*/ 47 h 427"/>
                  <a:gd name="T56" fmla="*/ 33 w 285"/>
                  <a:gd name="T57" fmla="*/ 86 h 427"/>
                  <a:gd name="T58" fmla="*/ 60 w 285"/>
                  <a:gd name="T59" fmla="*/ 106 h 427"/>
                  <a:gd name="T60" fmla="*/ 69 w 285"/>
                  <a:gd name="T61" fmla="*/ 103 h 427"/>
                  <a:gd name="T62" fmla="*/ 72 w 285"/>
                  <a:gd name="T63" fmla="*/ 94 h 427"/>
                  <a:gd name="T64" fmla="*/ 69 w 285"/>
                  <a:gd name="T65" fmla="*/ 91 h 427"/>
                  <a:gd name="T66" fmla="*/ 72 w 285"/>
                  <a:gd name="T67" fmla="*/ 71 h 427"/>
                  <a:gd name="T68" fmla="*/ 69 w 285"/>
                  <a:gd name="T69" fmla="*/ 62 h 427"/>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285"/>
                  <a:gd name="T106" fmla="*/ 0 h 427"/>
                  <a:gd name="T107" fmla="*/ 285 w 285"/>
                  <a:gd name="T108" fmla="*/ 427 h 427"/>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285" h="427">
                    <a:moveTo>
                      <a:pt x="273" y="248"/>
                    </a:moveTo>
                    <a:lnTo>
                      <a:pt x="239" y="248"/>
                    </a:lnTo>
                    <a:lnTo>
                      <a:pt x="239" y="225"/>
                    </a:lnTo>
                    <a:lnTo>
                      <a:pt x="214" y="237"/>
                    </a:lnTo>
                    <a:lnTo>
                      <a:pt x="179" y="225"/>
                    </a:lnTo>
                    <a:lnTo>
                      <a:pt x="165" y="177"/>
                    </a:lnTo>
                    <a:lnTo>
                      <a:pt x="202" y="117"/>
                    </a:lnTo>
                    <a:lnTo>
                      <a:pt x="250" y="94"/>
                    </a:lnTo>
                    <a:lnTo>
                      <a:pt x="239" y="71"/>
                    </a:lnTo>
                    <a:lnTo>
                      <a:pt x="250" y="71"/>
                    </a:lnTo>
                    <a:lnTo>
                      <a:pt x="250" y="58"/>
                    </a:lnTo>
                    <a:lnTo>
                      <a:pt x="239" y="46"/>
                    </a:lnTo>
                    <a:lnTo>
                      <a:pt x="179" y="58"/>
                    </a:lnTo>
                    <a:lnTo>
                      <a:pt x="165" y="35"/>
                    </a:lnTo>
                    <a:lnTo>
                      <a:pt x="142" y="0"/>
                    </a:lnTo>
                    <a:lnTo>
                      <a:pt x="131" y="0"/>
                    </a:lnTo>
                    <a:lnTo>
                      <a:pt x="142" y="23"/>
                    </a:lnTo>
                    <a:lnTo>
                      <a:pt x="131" y="46"/>
                    </a:lnTo>
                    <a:lnTo>
                      <a:pt x="106" y="58"/>
                    </a:lnTo>
                    <a:lnTo>
                      <a:pt x="83" y="71"/>
                    </a:lnTo>
                    <a:lnTo>
                      <a:pt x="35" y="117"/>
                    </a:lnTo>
                    <a:lnTo>
                      <a:pt x="12" y="106"/>
                    </a:lnTo>
                    <a:lnTo>
                      <a:pt x="23" y="71"/>
                    </a:lnTo>
                    <a:lnTo>
                      <a:pt x="0" y="106"/>
                    </a:lnTo>
                    <a:lnTo>
                      <a:pt x="12" y="131"/>
                    </a:lnTo>
                    <a:lnTo>
                      <a:pt x="0" y="131"/>
                    </a:lnTo>
                    <a:lnTo>
                      <a:pt x="23" y="165"/>
                    </a:lnTo>
                    <a:lnTo>
                      <a:pt x="60" y="188"/>
                    </a:lnTo>
                    <a:lnTo>
                      <a:pt x="131" y="344"/>
                    </a:lnTo>
                    <a:lnTo>
                      <a:pt x="239" y="427"/>
                    </a:lnTo>
                    <a:lnTo>
                      <a:pt x="273" y="415"/>
                    </a:lnTo>
                    <a:lnTo>
                      <a:pt x="285" y="379"/>
                    </a:lnTo>
                    <a:lnTo>
                      <a:pt x="273" y="367"/>
                    </a:lnTo>
                    <a:lnTo>
                      <a:pt x="285" y="285"/>
                    </a:lnTo>
                    <a:lnTo>
                      <a:pt x="273" y="248"/>
                    </a:lnTo>
                    <a:close/>
                  </a:path>
                </a:pathLst>
              </a:custGeom>
              <a:grpFill/>
              <a:ln w="1270">
                <a:solidFill>
                  <a:srgbClr val="CFCFCF"/>
                </a:solidFill>
                <a:round/>
                <a:headEnd/>
                <a:tailEnd/>
              </a:ln>
            </p:spPr>
            <p:txBody>
              <a:bodyPr/>
              <a:lstStyle/>
              <a:p>
                <a:endParaRPr lang="en-US" dirty="0">
                  <a:solidFill>
                    <a:prstClr val="black"/>
                  </a:solidFill>
                  <a:latin typeface="Arial"/>
                </a:endParaRPr>
              </a:p>
            </p:txBody>
          </p:sp>
          <p:sp>
            <p:nvSpPr>
              <p:cNvPr id="2082" name="Freeform 170"/>
              <p:cNvSpPr>
                <a:spLocks noChangeAspect="1"/>
              </p:cNvSpPr>
              <p:nvPr/>
            </p:nvSpPr>
            <p:spPr bwMode="auto">
              <a:xfrm>
                <a:off x="1839" y="2444"/>
                <a:ext cx="143" cy="213"/>
              </a:xfrm>
              <a:custGeom>
                <a:avLst/>
                <a:gdLst>
                  <a:gd name="T0" fmla="*/ 69 w 285"/>
                  <a:gd name="T1" fmla="*/ 62 h 427"/>
                  <a:gd name="T2" fmla="*/ 60 w 285"/>
                  <a:gd name="T3" fmla="*/ 62 h 427"/>
                  <a:gd name="T4" fmla="*/ 60 w 285"/>
                  <a:gd name="T5" fmla="*/ 56 h 427"/>
                  <a:gd name="T6" fmla="*/ 54 w 285"/>
                  <a:gd name="T7" fmla="*/ 59 h 427"/>
                  <a:gd name="T8" fmla="*/ 45 w 285"/>
                  <a:gd name="T9" fmla="*/ 56 h 427"/>
                  <a:gd name="T10" fmla="*/ 42 w 285"/>
                  <a:gd name="T11" fmla="*/ 44 h 427"/>
                  <a:gd name="T12" fmla="*/ 51 w 285"/>
                  <a:gd name="T13" fmla="*/ 29 h 427"/>
                  <a:gd name="T14" fmla="*/ 63 w 285"/>
                  <a:gd name="T15" fmla="*/ 23 h 427"/>
                  <a:gd name="T16" fmla="*/ 60 w 285"/>
                  <a:gd name="T17" fmla="*/ 17 h 427"/>
                  <a:gd name="T18" fmla="*/ 63 w 285"/>
                  <a:gd name="T19" fmla="*/ 17 h 427"/>
                  <a:gd name="T20" fmla="*/ 63 w 285"/>
                  <a:gd name="T21" fmla="*/ 14 h 427"/>
                  <a:gd name="T22" fmla="*/ 60 w 285"/>
                  <a:gd name="T23" fmla="*/ 11 h 427"/>
                  <a:gd name="T24" fmla="*/ 45 w 285"/>
                  <a:gd name="T25" fmla="*/ 14 h 427"/>
                  <a:gd name="T26" fmla="*/ 42 w 285"/>
                  <a:gd name="T27" fmla="*/ 8 h 427"/>
                  <a:gd name="T28" fmla="*/ 36 w 285"/>
                  <a:gd name="T29" fmla="*/ 0 h 427"/>
                  <a:gd name="T30" fmla="*/ 33 w 285"/>
                  <a:gd name="T31" fmla="*/ 0 h 427"/>
                  <a:gd name="T32" fmla="*/ 36 w 285"/>
                  <a:gd name="T33" fmla="*/ 5 h 427"/>
                  <a:gd name="T34" fmla="*/ 33 w 285"/>
                  <a:gd name="T35" fmla="*/ 11 h 427"/>
                  <a:gd name="T36" fmla="*/ 27 w 285"/>
                  <a:gd name="T37" fmla="*/ 14 h 427"/>
                  <a:gd name="T38" fmla="*/ 21 w 285"/>
                  <a:gd name="T39" fmla="*/ 17 h 427"/>
                  <a:gd name="T40" fmla="*/ 9 w 285"/>
                  <a:gd name="T41" fmla="*/ 29 h 427"/>
                  <a:gd name="T42" fmla="*/ 3 w 285"/>
                  <a:gd name="T43" fmla="*/ 26 h 427"/>
                  <a:gd name="T44" fmla="*/ 6 w 285"/>
                  <a:gd name="T45" fmla="*/ 17 h 427"/>
                  <a:gd name="T46" fmla="*/ 0 w 285"/>
                  <a:gd name="T47" fmla="*/ 26 h 427"/>
                  <a:gd name="T48" fmla="*/ 3 w 285"/>
                  <a:gd name="T49" fmla="*/ 32 h 427"/>
                  <a:gd name="T50" fmla="*/ 0 w 285"/>
                  <a:gd name="T51" fmla="*/ 32 h 427"/>
                  <a:gd name="T52" fmla="*/ 6 w 285"/>
                  <a:gd name="T53" fmla="*/ 41 h 427"/>
                  <a:gd name="T54" fmla="*/ 15 w 285"/>
                  <a:gd name="T55" fmla="*/ 47 h 427"/>
                  <a:gd name="T56" fmla="*/ 33 w 285"/>
                  <a:gd name="T57" fmla="*/ 86 h 427"/>
                  <a:gd name="T58" fmla="*/ 60 w 285"/>
                  <a:gd name="T59" fmla="*/ 106 h 427"/>
                  <a:gd name="T60" fmla="*/ 69 w 285"/>
                  <a:gd name="T61" fmla="*/ 103 h 427"/>
                  <a:gd name="T62" fmla="*/ 72 w 285"/>
                  <a:gd name="T63" fmla="*/ 94 h 427"/>
                  <a:gd name="T64" fmla="*/ 69 w 285"/>
                  <a:gd name="T65" fmla="*/ 91 h 427"/>
                  <a:gd name="T66" fmla="*/ 72 w 285"/>
                  <a:gd name="T67" fmla="*/ 71 h 427"/>
                  <a:gd name="T68" fmla="*/ 69 w 285"/>
                  <a:gd name="T69" fmla="*/ 62 h 427"/>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285"/>
                  <a:gd name="T106" fmla="*/ 0 h 427"/>
                  <a:gd name="T107" fmla="*/ 285 w 285"/>
                  <a:gd name="T108" fmla="*/ 427 h 427"/>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285" h="427">
                    <a:moveTo>
                      <a:pt x="273" y="248"/>
                    </a:moveTo>
                    <a:lnTo>
                      <a:pt x="239" y="248"/>
                    </a:lnTo>
                    <a:lnTo>
                      <a:pt x="239" y="225"/>
                    </a:lnTo>
                    <a:lnTo>
                      <a:pt x="214" y="237"/>
                    </a:lnTo>
                    <a:lnTo>
                      <a:pt x="179" y="225"/>
                    </a:lnTo>
                    <a:lnTo>
                      <a:pt x="165" y="177"/>
                    </a:lnTo>
                    <a:lnTo>
                      <a:pt x="202" y="117"/>
                    </a:lnTo>
                    <a:lnTo>
                      <a:pt x="250" y="94"/>
                    </a:lnTo>
                    <a:lnTo>
                      <a:pt x="239" y="71"/>
                    </a:lnTo>
                    <a:lnTo>
                      <a:pt x="250" y="71"/>
                    </a:lnTo>
                    <a:lnTo>
                      <a:pt x="250" y="58"/>
                    </a:lnTo>
                    <a:lnTo>
                      <a:pt x="239" y="46"/>
                    </a:lnTo>
                    <a:lnTo>
                      <a:pt x="179" y="58"/>
                    </a:lnTo>
                    <a:lnTo>
                      <a:pt x="165" y="35"/>
                    </a:lnTo>
                    <a:lnTo>
                      <a:pt x="142" y="0"/>
                    </a:lnTo>
                    <a:lnTo>
                      <a:pt x="131" y="0"/>
                    </a:lnTo>
                    <a:lnTo>
                      <a:pt x="142" y="23"/>
                    </a:lnTo>
                    <a:lnTo>
                      <a:pt x="131" y="46"/>
                    </a:lnTo>
                    <a:lnTo>
                      <a:pt x="106" y="58"/>
                    </a:lnTo>
                    <a:lnTo>
                      <a:pt x="83" y="71"/>
                    </a:lnTo>
                    <a:lnTo>
                      <a:pt x="35" y="117"/>
                    </a:lnTo>
                    <a:lnTo>
                      <a:pt x="12" y="106"/>
                    </a:lnTo>
                    <a:lnTo>
                      <a:pt x="23" y="71"/>
                    </a:lnTo>
                    <a:lnTo>
                      <a:pt x="0" y="106"/>
                    </a:lnTo>
                    <a:lnTo>
                      <a:pt x="12" y="131"/>
                    </a:lnTo>
                    <a:lnTo>
                      <a:pt x="0" y="131"/>
                    </a:lnTo>
                    <a:lnTo>
                      <a:pt x="23" y="165"/>
                    </a:lnTo>
                    <a:lnTo>
                      <a:pt x="60" y="188"/>
                    </a:lnTo>
                    <a:lnTo>
                      <a:pt x="131" y="344"/>
                    </a:lnTo>
                    <a:lnTo>
                      <a:pt x="239" y="427"/>
                    </a:lnTo>
                    <a:lnTo>
                      <a:pt x="273" y="415"/>
                    </a:lnTo>
                    <a:lnTo>
                      <a:pt x="285" y="379"/>
                    </a:lnTo>
                    <a:lnTo>
                      <a:pt x="273" y="367"/>
                    </a:lnTo>
                    <a:lnTo>
                      <a:pt x="285" y="285"/>
                    </a:lnTo>
                    <a:lnTo>
                      <a:pt x="273" y="248"/>
                    </a:lnTo>
                  </a:path>
                </a:pathLst>
              </a:custGeom>
              <a:grpFill/>
              <a:ln w="1270">
                <a:solidFill>
                  <a:srgbClr val="CFCFCF"/>
                </a:solidFill>
                <a:round/>
                <a:headEnd/>
                <a:tailEnd/>
              </a:ln>
            </p:spPr>
            <p:txBody>
              <a:bodyPr/>
              <a:lstStyle/>
              <a:p>
                <a:endParaRPr lang="en-US" dirty="0">
                  <a:solidFill>
                    <a:prstClr val="black"/>
                  </a:solidFill>
                  <a:latin typeface="Arial"/>
                </a:endParaRPr>
              </a:p>
            </p:txBody>
          </p:sp>
          <p:sp>
            <p:nvSpPr>
              <p:cNvPr id="2083" name="Freeform 171"/>
              <p:cNvSpPr>
                <a:spLocks noChangeAspect="1"/>
              </p:cNvSpPr>
              <p:nvPr/>
            </p:nvSpPr>
            <p:spPr bwMode="auto">
              <a:xfrm>
                <a:off x="1976" y="2556"/>
                <a:ext cx="125" cy="161"/>
              </a:xfrm>
              <a:custGeom>
                <a:avLst/>
                <a:gdLst>
                  <a:gd name="T0" fmla="*/ 63 w 250"/>
                  <a:gd name="T1" fmla="*/ 62 h 321"/>
                  <a:gd name="T2" fmla="*/ 63 w 250"/>
                  <a:gd name="T3" fmla="*/ 51 h 321"/>
                  <a:gd name="T4" fmla="*/ 60 w 250"/>
                  <a:gd name="T5" fmla="*/ 42 h 321"/>
                  <a:gd name="T6" fmla="*/ 60 w 250"/>
                  <a:gd name="T7" fmla="*/ 39 h 321"/>
                  <a:gd name="T8" fmla="*/ 54 w 250"/>
                  <a:gd name="T9" fmla="*/ 39 h 321"/>
                  <a:gd name="T10" fmla="*/ 48 w 250"/>
                  <a:gd name="T11" fmla="*/ 33 h 321"/>
                  <a:gd name="T12" fmla="*/ 48 w 250"/>
                  <a:gd name="T13" fmla="*/ 30 h 321"/>
                  <a:gd name="T14" fmla="*/ 45 w 250"/>
                  <a:gd name="T15" fmla="*/ 21 h 321"/>
                  <a:gd name="T16" fmla="*/ 24 w 250"/>
                  <a:gd name="T17" fmla="*/ 15 h 321"/>
                  <a:gd name="T18" fmla="*/ 21 w 250"/>
                  <a:gd name="T19" fmla="*/ 9 h 321"/>
                  <a:gd name="T20" fmla="*/ 21 w 250"/>
                  <a:gd name="T21" fmla="*/ 0 h 321"/>
                  <a:gd name="T22" fmla="*/ 12 w 250"/>
                  <a:gd name="T23" fmla="*/ 0 h 321"/>
                  <a:gd name="T24" fmla="*/ 7 w 250"/>
                  <a:gd name="T25" fmla="*/ 6 h 321"/>
                  <a:gd name="T26" fmla="*/ 0 w 250"/>
                  <a:gd name="T27" fmla="*/ 6 h 321"/>
                  <a:gd name="T28" fmla="*/ 3 w 250"/>
                  <a:gd name="T29" fmla="*/ 15 h 321"/>
                  <a:gd name="T30" fmla="*/ 0 w 250"/>
                  <a:gd name="T31" fmla="*/ 36 h 321"/>
                  <a:gd name="T32" fmla="*/ 3 w 250"/>
                  <a:gd name="T33" fmla="*/ 39 h 321"/>
                  <a:gd name="T34" fmla="*/ 0 w 250"/>
                  <a:gd name="T35" fmla="*/ 48 h 321"/>
                  <a:gd name="T36" fmla="*/ 3 w 250"/>
                  <a:gd name="T37" fmla="*/ 57 h 321"/>
                  <a:gd name="T38" fmla="*/ 3 w 250"/>
                  <a:gd name="T39" fmla="*/ 62 h 321"/>
                  <a:gd name="T40" fmla="*/ 7 w 250"/>
                  <a:gd name="T41" fmla="*/ 81 h 321"/>
                  <a:gd name="T42" fmla="*/ 10 w 250"/>
                  <a:gd name="T43" fmla="*/ 81 h 321"/>
                  <a:gd name="T44" fmla="*/ 18 w 250"/>
                  <a:gd name="T45" fmla="*/ 71 h 321"/>
                  <a:gd name="T46" fmla="*/ 27 w 250"/>
                  <a:gd name="T47" fmla="*/ 77 h 321"/>
                  <a:gd name="T48" fmla="*/ 30 w 250"/>
                  <a:gd name="T49" fmla="*/ 71 h 321"/>
                  <a:gd name="T50" fmla="*/ 39 w 250"/>
                  <a:gd name="T51" fmla="*/ 77 h 321"/>
                  <a:gd name="T52" fmla="*/ 42 w 250"/>
                  <a:gd name="T53" fmla="*/ 57 h 321"/>
                  <a:gd name="T54" fmla="*/ 57 w 250"/>
                  <a:gd name="T55" fmla="*/ 57 h 321"/>
                  <a:gd name="T56" fmla="*/ 63 w 250"/>
                  <a:gd name="T57" fmla="*/ 62 h 321"/>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250"/>
                  <a:gd name="T88" fmla="*/ 0 h 321"/>
                  <a:gd name="T89" fmla="*/ 250 w 250"/>
                  <a:gd name="T90" fmla="*/ 321 h 321"/>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250" h="321">
                    <a:moveTo>
                      <a:pt x="250" y="248"/>
                    </a:moveTo>
                    <a:lnTo>
                      <a:pt x="250" y="202"/>
                    </a:lnTo>
                    <a:lnTo>
                      <a:pt x="239" y="165"/>
                    </a:lnTo>
                    <a:lnTo>
                      <a:pt x="239" y="154"/>
                    </a:lnTo>
                    <a:lnTo>
                      <a:pt x="216" y="154"/>
                    </a:lnTo>
                    <a:lnTo>
                      <a:pt x="191" y="131"/>
                    </a:lnTo>
                    <a:lnTo>
                      <a:pt x="191" y="119"/>
                    </a:lnTo>
                    <a:lnTo>
                      <a:pt x="179" y="83"/>
                    </a:lnTo>
                    <a:lnTo>
                      <a:pt x="96" y="60"/>
                    </a:lnTo>
                    <a:lnTo>
                      <a:pt x="83" y="35"/>
                    </a:lnTo>
                    <a:lnTo>
                      <a:pt x="83" y="0"/>
                    </a:lnTo>
                    <a:lnTo>
                      <a:pt x="48" y="0"/>
                    </a:lnTo>
                    <a:lnTo>
                      <a:pt x="25" y="23"/>
                    </a:lnTo>
                    <a:lnTo>
                      <a:pt x="0" y="23"/>
                    </a:lnTo>
                    <a:lnTo>
                      <a:pt x="12" y="60"/>
                    </a:lnTo>
                    <a:lnTo>
                      <a:pt x="0" y="142"/>
                    </a:lnTo>
                    <a:lnTo>
                      <a:pt x="12" y="154"/>
                    </a:lnTo>
                    <a:lnTo>
                      <a:pt x="0" y="190"/>
                    </a:lnTo>
                    <a:lnTo>
                      <a:pt x="12" y="225"/>
                    </a:lnTo>
                    <a:lnTo>
                      <a:pt x="12" y="248"/>
                    </a:lnTo>
                    <a:lnTo>
                      <a:pt x="25" y="321"/>
                    </a:lnTo>
                    <a:lnTo>
                      <a:pt x="37" y="321"/>
                    </a:lnTo>
                    <a:lnTo>
                      <a:pt x="71" y="284"/>
                    </a:lnTo>
                    <a:lnTo>
                      <a:pt x="108" y="308"/>
                    </a:lnTo>
                    <a:lnTo>
                      <a:pt x="119" y="284"/>
                    </a:lnTo>
                    <a:lnTo>
                      <a:pt x="156" y="308"/>
                    </a:lnTo>
                    <a:lnTo>
                      <a:pt x="168" y="225"/>
                    </a:lnTo>
                    <a:lnTo>
                      <a:pt x="227" y="225"/>
                    </a:lnTo>
                    <a:lnTo>
                      <a:pt x="250" y="248"/>
                    </a:lnTo>
                    <a:close/>
                  </a:path>
                </a:pathLst>
              </a:custGeom>
              <a:grpFill/>
              <a:ln w="1270">
                <a:solidFill>
                  <a:srgbClr val="CFCFCF"/>
                </a:solidFill>
                <a:round/>
                <a:headEnd/>
                <a:tailEnd/>
              </a:ln>
            </p:spPr>
            <p:txBody>
              <a:bodyPr/>
              <a:lstStyle/>
              <a:p>
                <a:endParaRPr lang="en-US" dirty="0">
                  <a:solidFill>
                    <a:prstClr val="black"/>
                  </a:solidFill>
                  <a:latin typeface="Arial"/>
                </a:endParaRPr>
              </a:p>
            </p:txBody>
          </p:sp>
          <p:sp>
            <p:nvSpPr>
              <p:cNvPr id="2084" name="Freeform 172"/>
              <p:cNvSpPr>
                <a:spLocks noChangeAspect="1"/>
              </p:cNvSpPr>
              <p:nvPr/>
            </p:nvSpPr>
            <p:spPr bwMode="auto">
              <a:xfrm>
                <a:off x="1976" y="2556"/>
                <a:ext cx="125" cy="161"/>
              </a:xfrm>
              <a:custGeom>
                <a:avLst/>
                <a:gdLst>
                  <a:gd name="T0" fmla="*/ 63 w 250"/>
                  <a:gd name="T1" fmla="*/ 62 h 321"/>
                  <a:gd name="T2" fmla="*/ 63 w 250"/>
                  <a:gd name="T3" fmla="*/ 51 h 321"/>
                  <a:gd name="T4" fmla="*/ 60 w 250"/>
                  <a:gd name="T5" fmla="*/ 42 h 321"/>
                  <a:gd name="T6" fmla="*/ 60 w 250"/>
                  <a:gd name="T7" fmla="*/ 39 h 321"/>
                  <a:gd name="T8" fmla="*/ 54 w 250"/>
                  <a:gd name="T9" fmla="*/ 39 h 321"/>
                  <a:gd name="T10" fmla="*/ 48 w 250"/>
                  <a:gd name="T11" fmla="*/ 33 h 321"/>
                  <a:gd name="T12" fmla="*/ 48 w 250"/>
                  <a:gd name="T13" fmla="*/ 30 h 321"/>
                  <a:gd name="T14" fmla="*/ 45 w 250"/>
                  <a:gd name="T15" fmla="*/ 21 h 321"/>
                  <a:gd name="T16" fmla="*/ 24 w 250"/>
                  <a:gd name="T17" fmla="*/ 15 h 321"/>
                  <a:gd name="T18" fmla="*/ 21 w 250"/>
                  <a:gd name="T19" fmla="*/ 9 h 321"/>
                  <a:gd name="T20" fmla="*/ 21 w 250"/>
                  <a:gd name="T21" fmla="*/ 0 h 321"/>
                  <a:gd name="T22" fmla="*/ 12 w 250"/>
                  <a:gd name="T23" fmla="*/ 0 h 321"/>
                  <a:gd name="T24" fmla="*/ 7 w 250"/>
                  <a:gd name="T25" fmla="*/ 6 h 321"/>
                  <a:gd name="T26" fmla="*/ 0 w 250"/>
                  <a:gd name="T27" fmla="*/ 6 h 321"/>
                  <a:gd name="T28" fmla="*/ 3 w 250"/>
                  <a:gd name="T29" fmla="*/ 15 h 321"/>
                  <a:gd name="T30" fmla="*/ 0 w 250"/>
                  <a:gd name="T31" fmla="*/ 36 h 321"/>
                  <a:gd name="T32" fmla="*/ 3 w 250"/>
                  <a:gd name="T33" fmla="*/ 39 h 321"/>
                  <a:gd name="T34" fmla="*/ 0 w 250"/>
                  <a:gd name="T35" fmla="*/ 48 h 321"/>
                  <a:gd name="T36" fmla="*/ 3 w 250"/>
                  <a:gd name="T37" fmla="*/ 57 h 321"/>
                  <a:gd name="T38" fmla="*/ 3 w 250"/>
                  <a:gd name="T39" fmla="*/ 62 h 321"/>
                  <a:gd name="T40" fmla="*/ 7 w 250"/>
                  <a:gd name="T41" fmla="*/ 81 h 321"/>
                  <a:gd name="T42" fmla="*/ 10 w 250"/>
                  <a:gd name="T43" fmla="*/ 81 h 321"/>
                  <a:gd name="T44" fmla="*/ 18 w 250"/>
                  <a:gd name="T45" fmla="*/ 71 h 321"/>
                  <a:gd name="T46" fmla="*/ 27 w 250"/>
                  <a:gd name="T47" fmla="*/ 77 h 321"/>
                  <a:gd name="T48" fmla="*/ 30 w 250"/>
                  <a:gd name="T49" fmla="*/ 71 h 321"/>
                  <a:gd name="T50" fmla="*/ 39 w 250"/>
                  <a:gd name="T51" fmla="*/ 77 h 321"/>
                  <a:gd name="T52" fmla="*/ 42 w 250"/>
                  <a:gd name="T53" fmla="*/ 57 h 321"/>
                  <a:gd name="T54" fmla="*/ 57 w 250"/>
                  <a:gd name="T55" fmla="*/ 57 h 321"/>
                  <a:gd name="T56" fmla="*/ 63 w 250"/>
                  <a:gd name="T57" fmla="*/ 62 h 321"/>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250"/>
                  <a:gd name="T88" fmla="*/ 0 h 321"/>
                  <a:gd name="T89" fmla="*/ 250 w 250"/>
                  <a:gd name="T90" fmla="*/ 321 h 321"/>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250" h="321">
                    <a:moveTo>
                      <a:pt x="250" y="248"/>
                    </a:moveTo>
                    <a:lnTo>
                      <a:pt x="250" y="202"/>
                    </a:lnTo>
                    <a:lnTo>
                      <a:pt x="239" y="165"/>
                    </a:lnTo>
                    <a:lnTo>
                      <a:pt x="239" y="154"/>
                    </a:lnTo>
                    <a:lnTo>
                      <a:pt x="216" y="154"/>
                    </a:lnTo>
                    <a:lnTo>
                      <a:pt x="191" y="131"/>
                    </a:lnTo>
                    <a:lnTo>
                      <a:pt x="191" y="119"/>
                    </a:lnTo>
                    <a:lnTo>
                      <a:pt x="179" y="83"/>
                    </a:lnTo>
                    <a:lnTo>
                      <a:pt x="96" y="60"/>
                    </a:lnTo>
                    <a:lnTo>
                      <a:pt x="83" y="35"/>
                    </a:lnTo>
                    <a:lnTo>
                      <a:pt x="83" y="0"/>
                    </a:lnTo>
                    <a:lnTo>
                      <a:pt x="48" y="0"/>
                    </a:lnTo>
                    <a:lnTo>
                      <a:pt x="25" y="23"/>
                    </a:lnTo>
                    <a:lnTo>
                      <a:pt x="0" y="23"/>
                    </a:lnTo>
                    <a:lnTo>
                      <a:pt x="12" y="60"/>
                    </a:lnTo>
                    <a:lnTo>
                      <a:pt x="0" y="142"/>
                    </a:lnTo>
                    <a:lnTo>
                      <a:pt x="12" y="154"/>
                    </a:lnTo>
                    <a:lnTo>
                      <a:pt x="0" y="190"/>
                    </a:lnTo>
                    <a:lnTo>
                      <a:pt x="12" y="225"/>
                    </a:lnTo>
                    <a:lnTo>
                      <a:pt x="12" y="248"/>
                    </a:lnTo>
                    <a:lnTo>
                      <a:pt x="25" y="321"/>
                    </a:lnTo>
                    <a:lnTo>
                      <a:pt x="37" y="321"/>
                    </a:lnTo>
                    <a:lnTo>
                      <a:pt x="71" y="284"/>
                    </a:lnTo>
                    <a:lnTo>
                      <a:pt x="108" y="308"/>
                    </a:lnTo>
                    <a:lnTo>
                      <a:pt x="119" y="284"/>
                    </a:lnTo>
                    <a:lnTo>
                      <a:pt x="156" y="308"/>
                    </a:lnTo>
                    <a:lnTo>
                      <a:pt x="168" y="225"/>
                    </a:lnTo>
                    <a:lnTo>
                      <a:pt x="227" y="225"/>
                    </a:lnTo>
                    <a:lnTo>
                      <a:pt x="250" y="248"/>
                    </a:lnTo>
                  </a:path>
                </a:pathLst>
              </a:custGeom>
              <a:grpFill/>
              <a:ln w="1270">
                <a:solidFill>
                  <a:srgbClr val="CFCFCF"/>
                </a:solidFill>
                <a:round/>
                <a:headEnd/>
                <a:tailEnd/>
              </a:ln>
            </p:spPr>
            <p:txBody>
              <a:bodyPr/>
              <a:lstStyle/>
              <a:p>
                <a:endParaRPr lang="en-US" dirty="0">
                  <a:solidFill>
                    <a:prstClr val="black"/>
                  </a:solidFill>
                  <a:latin typeface="Arial"/>
                </a:endParaRPr>
              </a:p>
            </p:txBody>
          </p:sp>
          <p:sp>
            <p:nvSpPr>
              <p:cNvPr id="2085" name="Freeform 173"/>
              <p:cNvSpPr>
                <a:spLocks noChangeAspect="1"/>
              </p:cNvSpPr>
              <p:nvPr/>
            </p:nvSpPr>
            <p:spPr bwMode="auto">
              <a:xfrm>
                <a:off x="2054" y="2669"/>
                <a:ext cx="89" cy="107"/>
              </a:xfrm>
              <a:custGeom>
                <a:avLst/>
                <a:gdLst>
                  <a:gd name="T0" fmla="*/ 42 w 177"/>
                  <a:gd name="T1" fmla="*/ 39 h 213"/>
                  <a:gd name="T2" fmla="*/ 45 w 177"/>
                  <a:gd name="T3" fmla="*/ 30 h 213"/>
                  <a:gd name="T4" fmla="*/ 39 w 177"/>
                  <a:gd name="T5" fmla="*/ 27 h 213"/>
                  <a:gd name="T6" fmla="*/ 39 w 177"/>
                  <a:gd name="T7" fmla="*/ 21 h 213"/>
                  <a:gd name="T8" fmla="*/ 36 w 177"/>
                  <a:gd name="T9" fmla="*/ 21 h 213"/>
                  <a:gd name="T10" fmla="*/ 24 w 177"/>
                  <a:gd name="T11" fmla="*/ 15 h 213"/>
                  <a:gd name="T12" fmla="*/ 24 w 177"/>
                  <a:gd name="T13" fmla="*/ 6 h 213"/>
                  <a:gd name="T14" fmla="*/ 18 w 177"/>
                  <a:gd name="T15" fmla="*/ 0 h 213"/>
                  <a:gd name="T16" fmla="*/ 3 w 177"/>
                  <a:gd name="T17" fmla="*/ 0 h 213"/>
                  <a:gd name="T18" fmla="*/ 0 w 177"/>
                  <a:gd name="T19" fmla="*/ 21 h 213"/>
                  <a:gd name="T20" fmla="*/ 6 w 177"/>
                  <a:gd name="T21" fmla="*/ 30 h 213"/>
                  <a:gd name="T22" fmla="*/ 18 w 177"/>
                  <a:gd name="T23" fmla="*/ 30 h 213"/>
                  <a:gd name="T24" fmla="*/ 24 w 177"/>
                  <a:gd name="T25" fmla="*/ 39 h 213"/>
                  <a:gd name="T26" fmla="*/ 24 w 177"/>
                  <a:gd name="T27" fmla="*/ 42 h 213"/>
                  <a:gd name="T28" fmla="*/ 21 w 177"/>
                  <a:gd name="T29" fmla="*/ 48 h 213"/>
                  <a:gd name="T30" fmla="*/ 33 w 177"/>
                  <a:gd name="T31" fmla="*/ 54 h 213"/>
                  <a:gd name="T32" fmla="*/ 36 w 177"/>
                  <a:gd name="T33" fmla="*/ 48 h 213"/>
                  <a:gd name="T34" fmla="*/ 42 w 177"/>
                  <a:gd name="T35" fmla="*/ 45 h 213"/>
                  <a:gd name="T36" fmla="*/ 42 w 177"/>
                  <a:gd name="T37" fmla="*/ 39 h 213"/>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177"/>
                  <a:gd name="T58" fmla="*/ 0 h 213"/>
                  <a:gd name="T59" fmla="*/ 177 w 177"/>
                  <a:gd name="T60" fmla="*/ 213 h 213"/>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177" h="213">
                    <a:moveTo>
                      <a:pt x="166" y="154"/>
                    </a:moveTo>
                    <a:lnTo>
                      <a:pt x="177" y="119"/>
                    </a:lnTo>
                    <a:lnTo>
                      <a:pt x="154" y="108"/>
                    </a:lnTo>
                    <a:lnTo>
                      <a:pt x="154" y="83"/>
                    </a:lnTo>
                    <a:lnTo>
                      <a:pt x="142" y="83"/>
                    </a:lnTo>
                    <a:lnTo>
                      <a:pt x="94" y="59"/>
                    </a:lnTo>
                    <a:lnTo>
                      <a:pt x="94" y="23"/>
                    </a:lnTo>
                    <a:lnTo>
                      <a:pt x="71" y="0"/>
                    </a:lnTo>
                    <a:lnTo>
                      <a:pt x="12" y="0"/>
                    </a:lnTo>
                    <a:lnTo>
                      <a:pt x="0" y="83"/>
                    </a:lnTo>
                    <a:lnTo>
                      <a:pt x="23" y="119"/>
                    </a:lnTo>
                    <a:lnTo>
                      <a:pt x="71" y="119"/>
                    </a:lnTo>
                    <a:lnTo>
                      <a:pt x="94" y="154"/>
                    </a:lnTo>
                    <a:lnTo>
                      <a:pt x="94" y="167"/>
                    </a:lnTo>
                    <a:lnTo>
                      <a:pt x="83" y="190"/>
                    </a:lnTo>
                    <a:lnTo>
                      <a:pt x="131" y="213"/>
                    </a:lnTo>
                    <a:lnTo>
                      <a:pt x="142" y="190"/>
                    </a:lnTo>
                    <a:lnTo>
                      <a:pt x="166" y="179"/>
                    </a:lnTo>
                    <a:lnTo>
                      <a:pt x="166" y="154"/>
                    </a:lnTo>
                    <a:close/>
                  </a:path>
                </a:pathLst>
              </a:custGeom>
              <a:grpFill/>
              <a:ln w="1270">
                <a:solidFill>
                  <a:srgbClr val="CFCFCF"/>
                </a:solidFill>
                <a:round/>
                <a:headEnd/>
                <a:tailEnd/>
              </a:ln>
            </p:spPr>
            <p:txBody>
              <a:bodyPr/>
              <a:lstStyle/>
              <a:p>
                <a:endParaRPr lang="en-US" dirty="0">
                  <a:solidFill>
                    <a:prstClr val="black"/>
                  </a:solidFill>
                  <a:latin typeface="Arial"/>
                </a:endParaRPr>
              </a:p>
            </p:txBody>
          </p:sp>
          <p:sp>
            <p:nvSpPr>
              <p:cNvPr id="2086" name="Freeform 174"/>
              <p:cNvSpPr>
                <a:spLocks noChangeAspect="1"/>
              </p:cNvSpPr>
              <p:nvPr/>
            </p:nvSpPr>
            <p:spPr bwMode="auto">
              <a:xfrm>
                <a:off x="2054" y="2669"/>
                <a:ext cx="89" cy="107"/>
              </a:xfrm>
              <a:custGeom>
                <a:avLst/>
                <a:gdLst>
                  <a:gd name="T0" fmla="*/ 42 w 177"/>
                  <a:gd name="T1" fmla="*/ 39 h 213"/>
                  <a:gd name="T2" fmla="*/ 45 w 177"/>
                  <a:gd name="T3" fmla="*/ 30 h 213"/>
                  <a:gd name="T4" fmla="*/ 39 w 177"/>
                  <a:gd name="T5" fmla="*/ 27 h 213"/>
                  <a:gd name="T6" fmla="*/ 39 w 177"/>
                  <a:gd name="T7" fmla="*/ 21 h 213"/>
                  <a:gd name="T8" fmla="*/ 36 w 177"/>
                  <a:gd name="T9" fmla="*/ 21 h 213"/>
                  <a:gd name="T10" fmla="*/ 24 w 177"/>
                  <a:gd name="T11" fmla="*/ 15 h 213"/>
                  <a:gd name="T12" fmla="*/ 24 w 177"/>
                  <a:gd name="T13" fmla="*/ 6 h 213"/>
                  <a:gd name="T14" fmla="*/ 18 w 177"/>
                  <a:gd name="T15" fmla="*/ 0 h 213"/>
                  <a:gd name="T16" fmla="*/ 3 w 177"/>
                  <a:gd name="T17" fmla="*/ 0 h 213"/>
                  <a:gd name="T18" fmla="*/ 0 w 177"/>
                  <a:gd name="T19" fmla="*/ 21 h 213"/>
                  <a:gd name="T20" fmla="*/ 6 w 177"/>
                  <a:gd name="T21" fmla="*/ 30 h 213"/>
                  <a:gd name="T22" fmla="*/ 18 w 177"/>
                  <a:gd name="T23" fmla="*/ 30 h 213"/>
                  <a:gd name="T24" fmla="*/ 24 w 177"/>
                  <a:gd name="T25" fmla="*/ 39 h 213"/>
                  <a:gd name="T26" fmla="*/ 24 w 177"/>
                  <a:gd name="T27" fmla="*/ 42 h 213"/>
                  <a:gd name="T28" fmla="*/ 21 w 177"/>
                  <a:gd name="T29" fmla="*/ 48 h 213"/>
                  <a:gd name="T30" fmla="*/ 33 w 177"/>
                  <a:gd name="T31" fmla="*/ 54 h 213"/>
                  <a:gd name="T32" fmla="*/ 36 w 177"/>
                  <a:gd name="T33" fmla="*/ 48 h 213"/>
                  <a:gd name="T34" fmla="*/ 42 w 177"/>
                  <a:gd name="T35" fmla="*/ 45 h 213"/>
                  <a:gd name="T36" fmla="*/ 42 w 177"/>
                  <a:gd name="T37" fmla="*/ 39 h 213"/>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177"/>
                  <a:gd name="T58" fmla="*/ 0 h 213"/>
                  <a:gd name="T59" fmla="*/ 177 w 177"/>
                  <a:gd name="T60" fmla="*/ 213 h 213"/>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177" h="213">
                    <a:moveTo>
                      <a:pt x="166" y="154"/>
                    </a:moveTo>
                    <a:lnTo>
                      <a:pt x="177" y="119"/>
                    </a:lnTo>
                    <a:lnTo>
                      <a:pt x="154" y="108"/>
                    </a:lnTo>
                    <a:lnTo>
                      <a:pt x="154" y="83"/>
                    </a:lnTo>
                    <a:lnTo>
                      <a:pt x="142" y="83"/>
                    </a:lnTo>
                    <a:lnTo>
                      <a:pt x="94" y="59"/>
                    </a:lnTo>
                    <a:lnTo>
                      <a:pt x="94" y="23"/>
                    </a:lnTo>
                    <a:lnTo>
                      <a:pt x="71" y="0"/>
                    </a:lnTo>
                    <a:lnTo>
                      <a:pt x="12" y="0"/>
                    </a:lnTo>
                    <a:lnTo>
                      <a:pt x="0" y="83"/>
                    </a:lnTo>
                    <a:lnTo>
                      <a:pt x="23" y="119"/>
                    </a:lnTo>
                    <a:lnTo>
                      <a:pt x="71" y="119"/>
                    </a:lnTo>
                    <a:lnTo>
                      <a:pt x="94" y="154"/>
                    </a:lnTo>
                    <a:lnTo>
                      <a:pt x="94" y="167"/>
                    </a:lnTo>
                    <a:lnTo>
                      <a:pt x="83" y="190"/>
                    </a:lnTo>
                    <a:lnTo>
                      <a:pt x="131" y="213"/>
                    </a:lnTo>
                    <a:lnTo>
                      <a:pt x="142" y="190"/>
                    </a:lnTo>
                    <a:lnTo>
                      <a:pt x="166" y="179"/>
                    </a:lnTo>
                    <a:lnTo>
                      <a:pt x="166" y="154"/>
                    </a:lnTo>
                  </a:path>
                </a:pathLst>
              </a:custGeom>
              <a:grpFill/>
              <a:ln w="1270">
                <a:solidFill>
                  <a:srgbClr val="CFCFCF"/>
                </a:solidFill>
                <a:round/>
                <a:headEnd/>
                <a:tailEnd/>
              </a:ln>
            </p:spPr>
            <p:txBody>
              <a:bodyPr/>
              <a:lstStyle/>
              <a:p>
                <a:endParaRPr lang="en-US" dirty="0">
                  <a:solidFill>
                    <a:prstClr val="black"/>
                  </a:solidFill>
                  <a:latin typeface="Arial"/>
                </a:endParaRPr>
              </a:p>
            </p:txBody>
          </p:sp>
          <p:sp>
            <p:nvSpPr>
              <p:cNvPr id="2087" name="Freeform 175"/>
              <p:cNvSpPr>
                <a:spLocks noChangeAspect="1"/>
              </p:cNvSpPr>
              <p:nvPr/>
            </p:nvSpPr>
            <p:spPr bwMode="auto">
              <a:xfrm>
                <a:off x="2095" y="2811"/>
                <a:ext cx="66" cy="60"/>
              </a:xfrm>
              <a:custGeom>
                <a:avLst/>
                <a:gdLst>
                  <a:gd name="T0" fmla="*/ 30 w 131"/>
                  <a:gd name="T1" fmla="*/ 21 h 120"/>
                  <a:gd name="T2" fmla="*/ 33 w 131"/>
                  <a:gd name="T3" fmla="*/ 12 h 120"/>
                  <a:gd name="T4" fmla="*/ 30 w 131"/>
                  <a:gd name="T5" fmla="*/ 10 h 120"/>
                  <a:gd name="T6" fmla="*/ 18 w 131"/>
                  <a:gd name="T7" fmla="*/ 3 h 120"/>
                  <a:gd name="T8" fmla="*/ 15 w 131"/>
                  <a:gd name="T9" fmla="*/ 3 h 120"/>
                  <a:gd name="T10" fmla="*/ 12 w 131"/>
                  <a:gd name="T11" fmla="*/ 0 h 120"/>
                  <a:gd name="T12" fmla="*/ 6 w 131"/>
                  <a:gd name="T13" fmla="*/ 0 h 120"/>
                  <a:gd name="T14" fmla="*/ 0 w 131"/>
                  <a:gd name="T15" fmla="*/ 25 h 120"/>
                  <a:gd name="T16" fmla="*/ 3 w 131"/>
                  <a:gd name="T17" fmla="*/ 25 h 120"/>
                  <a:gd name="T18" fmla="*/ 15 w 131"/>
                  <a:gd name="T19" fmla="*/ 30 h 120"/>
                  <a:gd name="T20" fmla="*/ 24 w 131"/>
                  <a:gd name="T21" fmla="*/ 30 h 120"/>
                  <a:gd name="T22" fmla="*/ 30 w 131"/>
                  <a:gd name="T23" fmla="*/ 21 h 120"/>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31"/>
                  <a:gd name="T37" fmla="*/ 0 h 120"/>
                  <a:gd name="T38" fmla="*/ 131 w 131"/>
                  <a:gd name="T39" fmla="*/ 120 h 120"/>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31" h="120">
                    <a:moveTo>
                      <a:pt x="119" y="83"/>
                    </a:moveTo>
                    <a:lnTo>
                      <a:pt x="131" y="48"/>
                    </a:lnTo>
                    <a:lnTo>
                      <a:pt x="119" y="37"/>
                    </a:lnTo>
                    <a:lnTo>
                      <a:pt x="71" y="12"/>
                    </a:lnTo>
                    <a:lnTo>
                      <a:pt x="59" y="12"/>
                    </a:lnTo>
                    <a:lnTo>
                      <a:pt x="48" y="0"/>
                    </a:lnTo>
                    <a:lnTo>
                      <a:pt x="23" y="0"/>
                    </a:lnTo>
                    <a:lnTo>
                      <a:pt x="0" y="97"/>
                    </a:lnTo>
                    <a:lnTo>
                      <a:pt x="11" y="97"/>
                    </a:lnTo>
                    <a:lnTo>
                      <a:pt x="59" y="120"/>
                    </a:lnTo>
                    <a:lnTo>
                      <a:pt x="94" y="120"/>
                    </a:lnTo>
                    <a:lnTo>
                      <a:pt x="119" y="83"/>
                    </a:lnTo>
                    <a:close/>
                  </a:path>
                </a:pathLst>
              </a:custGeom>
              <a:grpFill/>
              <a:ln w="1270">
                <a:solidFill>
                  <a:srgbClr val="CFCFCF"/>
                </a:solidFill>
                <a:round/>
                <a:headEnd/>
                <a:tailEnd/>
              </a:ln>
            </p:spPr>
            <p:txBody>
              <a:bodyPr/>
              <a:lstStyle/>
              <a:p>
                <a:endParaRPr lang="en-US" dirty="0">
                  <a:solidFill>
                    <a:prstClr val="black"/>
                  </a:solidFill>
                  <a:latin typeface="Arial"/>
                </a:endParaRPr>
              </a:p>
            </p:txBody>
          </p:sp>
          <p:sp>
            <p:nvSpPr>
              <p:cNvPr id="2088" name="Freeform 176"/>
              <p:cNvSpPr>
                <a:spLocks noChangeAspect="1"/>
              </p:cNvSpPr>
              <p:nvPr/>
            </p:nvSpPr>
            <p:spPr bwMode="auto">
              <a:xfrm>
                <a:off x="2095" y="2811"/>
                <a:ext cx="66" cy="60"/>
              </a:xfrm>
              <a:custGeom>
                <a:avLst/>
                <a:gdLst>
                  <a:gd name="T0" fmla="*/ 30 w 131"/>
                  <a:gd name="T1" fmla="*/ 21 h 120"/>
                  <a:gd name="T2" fmla="*/ 33 w 131"/>
                  <a:gd name="T3" fmla="*/ 12 h 120"/>
                  <a:gd name="T4" fmla="*/ 30 w 131"/>
                  <a:gd name="T5" fmla="*/ 10 h 120"/>
                  <a:gd name="T6" fmla="*/ 18 w 131"/>
                  <a:gd name="T7" fmla="*/ 3 h 120"/>
                  <a:gd name="T8" fmla="*/ 15 w 131"/>
                  <a:gd name="T9" fmla="*/ 3 h 120"/>
                  <a:gd name="T10" fmla="*/ 12 w 131"/>
                  <a:gd name="T11" fmla="*/ 0 h 120"/>
                  <a:gd name="T12" fmla="*/ 6 w 131"/>
                  <a:gd name="T13" fmla="*/ 0 h 120"/>
                  <a:gd name="T14" fmla="*/ 0 w 131"/>
                  <a:gd name="T15" fmla="*/ 25 h 120"/>
                  <a:gd name="T16" fmla="*/ 3 w 131"/>
                  <a:gd name="T17" fmla="*/ 25 h 120"/>
                  <a:gd name="T18" fmla="*/ 15 w 131"/>
                  <a:gd name="T19" fmla="*/ 30 h 120"/>
                  <a:gd name="T20" fmla="*/ 24 w 131"/>
                  <a:gd name="T21" fmla="*/ 30 h 120"/>
                  <a:gd name="T22" fmla="*/ 30 w 131"/>
                  <a:gd name="T23" fmla="*/ 21 h 120"/>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31"/>
                  <a:gd name="T37" fmla="*/ 0 h 120"/>
                  <a:gd name="T38" fmla="*/ 131 w 131"/>
                  <a:gd name="T39" fmla="*/ 120 h 120"/>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31" h="120">
                    <a:moveTo>
                      <a:pt x="119" y="83"/>
                    </a:moveTo>
                    <a:lnTo>
                      <a:pt x="131" y="48"/>
                    </a:lnTo>
                    <a:lnTo>
                      <a:pt x="119" y="37"/>
                    </a:lnTo>
                    <a:lnTo>
                      <a:pt x="71" y="12"/>
                    </a:lnTo>
                    <a:lnTo>
                      <a:pt x="59" y="12"/>
                    </a:lnTo>
                    <a:lnTo>
                      <a:pt x="48" y="0"/>
                    </a:lnTo>
                    <a:lnTo>
                      <a:pt x="23" y="0"/>
                    </a:lnTo>
                    <a:lnTo>
                      <a:pt x="0" y="97"/>
                    </a:lnTo>
                    <a:lnTo>
                      <a:pt x="11" y="97"/>
                    </a:lnTo>
                    <a:lnTo>
                      <a:pt x="59" y="120"/>
                    </a:lnTo>
                    <a:lnTo>
                      <a:pt x="94" y="120"/>
                    </a:lnTo>
                    <a:lnTo>
                      <a:pt x="119" y="83"/>
                    </a:lnTo>
                  </a:path>
                </a:pathLst>
              </a:custGeom>
              <a:grpFill/>
              <a:ln w="1270">
                <a:solidFill>
                  <a:srgbClr val="CFCFCF"/>
                </a:solidFill>
                <a:round/>
                <a:headEnd/>
                <a:tailEnd/>
              </a:ln>
            </p:spPr>
            <p:txBody>
              <a:bodyPr/>
              <a:lstStyle/>
              <a:p>
                <a:endParaRPr lang="en-US" dirty="0">
                  <a:solidFill>
                    <a:prstClr val="black"/>
                  </a:solidFill>
                  <a:latin typeface="Arial"/>
                </a:endParaRPr>
              </a:p>
            </p:txBody>
          </p:sp>
          <p:sp>
            <p:nvSpPr>
              <p:cNvPr id="2089" name="Freeform 177"/>
              <p:cNvSpPr>
                <a:spLocks noChangeAspect="1"/>
              </p:cNvSpPr>
              <p:nvPr/>
            </p:nvSpPr>
            <p:spPr bwMode="auto">
              <a:xfrm>
                <a:off x="1922" y="2384"/>
                <a:ext cx="448" cy="469"/>
              </a:xfrm>
              <a:custGeom>
                <a:avLst/>
                <a:gdLst>
                  <a:gd name="T0" fmla="*/ 126 w 895"/>
                  <a:gd name="T1" fmla="*/ 9 h 936"/>
                  <a:gd name="T2" fmla="*/ 117 w 895"/>
                  <a:gd name="T3" fmla="*/ 21 h 936"/>
                  <a:gd name="T4" fmla="*/ 105 w 895"/>
                  <a:gd name="T5" fmla="*/ 18 h 936"/>
                  <a:gd name="T6" fmla="*/ 99 w 895"/>
                  <a:gd name="T7" fmla="*/ 21 h 936"/>
                  <a:gd name="T8" fmla="*/ 84 w 895"/>
                  <a:gd name="T9" fmla="*/ 24 h 936"/>
                  <a:gd name="T10" fmla="*/ 81 w 895"/>
                  <a:gd name="T11" fmla="*/ 6 h 936"/>
                  <a:gd name="T12" fmla="*/ 75 w 895"/>
                  <a:gd name="T13" fmla="*/ 0 h 936"/>
                  <a:gd name="T14" fmla="*/ 63 w 895"/>
                  <a:gd name="T15" fmla="*/ 9 h 936"/>
                  <a:gd name="T16" fmla="*/ 54 w 895"/>
                  <a:gd name="T17" fmla="*/ 9 h 936"/>
                  <a:gd name="T18" fmla="*/ 57 w 895"/>
                  <a:gd name="T19" fmla="*/ 21 h 936"/>
                  <a:gd name="T20" fmla="*/ 45 w 895"/>
                  <a:gd name="T21" fmla="*/ 27 h 936"/>
                  <a:gd name="T22" fmla="*/ 37 w 895"/>
                  <a:gd name="T23" fmla="*/ 21 h 936"/>
                  <a:gd name="T24" fmla="*/ 22 w 895"/>
                  <a:gd name="T25" fmla="*/ 24 h 936"/>
                  <a:gd name="T26" fmla="*/ 22 w 895"/>
                  <a:gd name="T27" fmla="*/ 27 h 936"/>
                  <a:gd name="T28" fmla="*/ 22 w 895"/>
                  <a:gd name="T29" fmla="*/ 54 h 936"/>
                  <a:gd name="T30" fmla="*/ 0 w 895"/>
                  <a:gd name="T31" fmla="*/ 74 h 936"/>
                  <a:gd name="T32" fmla="*/ 13 w 895"/>
                  <a:gd name="T33" fmla="*/ 89 h 936"/>
                  <a:gd name="T34" fmla="*/ 19 w 895"/>
                  <a:gd name="T35" fmla="*/ 92 h 936"/>
                  <a:gd name="T36" fmla="*/ 34 w 895"/>
                  <a:gd name="T37" fmla="*/ 92 h 936"/>
                  <a:gd name="T38" fmla="*/ 48 w 895"/>
                  <a:gd name="T39" fmla="*/ 86 h 936"/>
                  <a:gd name="T40" fmla="*/ 51 w 895"/>
                  <a:gd name="T41" fmla="*/ 101 h 936"/>
                  <a:gd name="T42" fmla="*/ 75 w 895"/>
                  <a:gd name="T43" fmla="*/ 116 h 936"/>
                  <a:gd name="T44" fmla="*/ 81 w 895"/>
                  <a:gd name="T45" fmla="*/ 125 h 936"/>
                  <a:gd name="T46" fmla="*/ 87 w 895"/>
                  <a:gd name="T47" fmla="*/ 128 h 936"/>
                  <a:gd name="T48" fmla="*/ 90 w 895"/>
                  <a:gd name="T49" fmla="*/ 149 h 936"/>
                  <a:gd name="T50" fmla="*/ 102 w 895"/>
                  <a:gd name="T51" fmla="*/ 164 h 936"/>
                  <a:gd name="T52" fmla="*/ 105 w 895"/>
                  <a:gd name="T53" fmla="*/ 170 h 936"/>
                  <a:gd name="T54" fmla="*/ 108 w 895"/>
                  <a:gd name="T55" fmla="*/ 181 h 936"/>
                  <a:gd name="T56" fmla="*/ 117 w 895"/>
                  <a:gd name="T57" fmla="*/ 190 h 936"/>
                  <a:gd name="T58" fmla="*/ 93 w 895"/>
                  <a:gd name="T59" fmla="*/ 214 h 936"/>
                  <a:gd name="T60" fmla="*/ 102 w 895"/>
                  <a:gd name="T61" fmla="*/ 217 h 936"/>
                  <a:gd name="T62" fmla="*/ 117 w 895"/>
                  <a:gd name="T63" fmla="*/ 223 h 936"/>
                  <a:gd name="T64" fmla="*/ 117 w 895"/>
                  <a:gd name="T65" fmla="*/ 235 h 936"/>
                  <a:gd name="T66" fmla="*/ 129 w 895"/>
                  <a:gd name="T67" fmla="*/ 220 h 936"/>
                  <a:gd name="T68" fmla="*/ 144 w 895"/>
                  <a:gd name="T69" fmla="*/ 199 h 936"/>
                  <a:gd name="T70" fmla="*/ 147 w 895"/>
                  <a:gd name="T71" fmla="*/ 176 h 936"/>
                  <a:gd name="T72" fmla="*/ 167 w 895"/>
                  <a:gd name="T73" fmla="*/ 167 h 936"/>
                  <a:gd name="T74" fmla="*/ 179 w 895"/>
                  <a:gd name="T75" fmla="*/ 164 h 936"/>
                  <a:gd name="T76" fmla="*/ 188 w 895"/>
                  <a:gd name="T77" fmla="*/ 155 h 936"/>
                  <a:gd name="T78" fmla="*/ 194 w 895"/>
                  <a:gd name="T79" fmla="*/ 137 h 936"/>
                  <a:gd name="T80" fmla="*/ 197 w 895"/>
                  <a:gd name="T81" fmla="*/ 107 h 936"/>
                  <a:gd name="T82" fmla="*/ 224 w 895"/>
                  <a:gd name="T83" fmla="*/ 74 h 936"/>
                  <a:gd name="T84" fmla="*/ 209 w 895"/>
                  <a:gd name="T85" fmla="*/ 59 h 936"/>
                  <a:gd name="T86" fmla="*/ 185 w 895"/>
                  <a:gd name="T87" fmla="*/ 48 h 936"/>
                  <a:gd name="T88" fmla="*/ 167 w 895"/>
                  <a:gd name="T89" fmla="*/ 45 h 936"/>
                  <a:gd name="T90" fmla="*/ 167 w 895"/>
                  <a:gd name="T91" fmla="*/ 39 h 936"/>
                  <a:gd name="T92" fmla="*/ 147 w 895"/>
                  <a:gd name="T93" fmla="*/ 36 h 936"/>
                  <a:gd name="T94" fmla="*/ 144 w 895"/>
                  <a:gd name="T95" fmla="*/ 30 h 936"/>
                  <a:gd name="T96" fmla="*/ 135 w 895"/>
                  <a:gd name="T97" fmla="*/ 30 h 936"/>
                  <a:gd name="T98" fmla="*/ 129 w 895"/>
                  <a:gd name="T99" fmla="*/ 36 h 936"/>
                  <a:gd name="T100" fmla="*/ 129 w 895"/>
                  <a:gd name="T101" fmla="*/ 30 h 936"/>
                  <a:gd name="T102" fmla="*/ 138 w 895"/>
                  <a:gd name="T103" fmla="*/ 21 h 936"/>
                  <a:gd name="T104" fmla="*/ 129 w 895"/>
                  <a:gd name="T105" fmla="*/ 9 h 9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895"/>
                  <a:gd name="T160" fmla="*/ 0 h 936"/>
                  <a:gd name="T161" fmla="*/ 895 w 895"/>
                  <a:gd name="T162" fmla="*/ 936 h 9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895" h="936">
                    <a:moveTo>
                      <a:pt x="514" y="34"/>
                    </a:moveTo>
                    <a:lnTo>
                      <a:pt x="501" y="34"/>
                    </a:lnTo>
                    <a:lnTo>
                      <a:pt x="478" y="71"/>
                    </a:lnTo>
                    <a:lnTo>
                      <a:pt x="466" y="83"/>
                    </a:lnTo>
                    <a:lnTo>
                      <a:pt x="441" y="71"/>
                    </a:lnTo>
                    <a:lnTo>
                      <a:pt x="418" y="71"/>
                    </a:lnTo>
                    <a:lnTo>
                      <a:pt x="406" y="83"/>
                    </a:lnTo>
                    <a:lnTo>
                      <a:pt x="395" y="83"/>
                    </a:lnTo>
                    <a:lnTo>
                      <a:pt x="347" y="94"/>
                    </a:lnTo>
                    <a:lnTo>
                      <a:pt x="335" y="94"/>
                    </a:lnTo>
                    <a:lnTo>
                      <a:pt x="324" y="71"/>
                    </a:lnTo>
                    <a:lnTo>
                      <a:pt x="324" y="23"/>
                    </a:lnTo>
                    <a:lnTo>
                      <a:pt x="324" y="0"/>
                    </a:lnTo>
                    <a:lnTo>
                      <a:pt x="299" y="0"/>
                    </a:lnTo>
                    <a:lnTo>
                      <a:pt x="287" y="23"/>
                    </a:lnTo>
                    <a:lnTo>
                      <a:pt x="251" y="34"/>
                    </a:lnTo>
                    <a:lnTo>
                      <a:pt x="204" y="23"/>
                    </a:lnTo>
                    <a:lnTo>
                      <a:pt x="216" y="34"/>
                    </a:lnTo>
                    <a:lnTo>
                      <a:pt x="216" y="71"/>
                    </a:lnTo>
                    <a:lnTo>
                      <a:pt x="227" y="83"/>
                    </a:lnTo>
                    <a:lnTo>
                      <a:pt x="191" y="106"/>
                    </a:lnTo>
                    <a:lnTo>
                      <a:pt x="179" y="106"/>
                    </a:lnTo>
                    <a:lnTo>
                      <a:pt x="156" y="94"/>
                    </a:lnTo>
                    <a:lnTo>
                      <a:pt x="145" y="83"/>
                    </a:lnTo>
                    <a:lnTo>
                      <a:pt x="85" y="83"/>
                    </a:lnTo>
                    <a:lnTo>
                      <a:pt x="85" y="94"/>
                    </a:lnTo>
                    <a:lnTo>
                      <a:pt x="108" y="106"/>
                    </a:lnTo>
                    <a:lnTo>
                      <a:pt x="85" y="106"/>
                    </a:lnTo>
                    <a:lnTo>
                      <a:pt x="108" y="154"/>
                    </a:lnTo>
                    <a:lnTo>
                      <a:pt x="85" y="213"/>
                    </a:lnTo>
                    <a:lnTo>
                      <a:pt x="37" y="236"/>
                    </a:lnTo>
                    <a:lnTo>
                      <a:pt x="0" y="296"/>
                    </a:lnTo>
                    <a:lnTo>
                      <a:pt x="14" y="344"/>
                    </a:lnTo>
                    <a:lnTo>
                      <a:pt x="49" y="356"/>
                    </a:lnTo>
                    <a:lnTo>
                      <a:pt x="74" y="344"/>
                    </a:lnTo>
                    <a:lnTo>
                      <a:pt x="74" y="367"/>
                    </a:lnTo>
                    <a:lnTo>
                      <a:pt x="108" y="367"/>
                    </a:lnTo>
                    <a:lnTo>
                      <a:pt x="133" y="367"/>
                    </a:lnTo>
                    <a:lnTo>
                      <a:pt x="156" y="344"/>
                    </a:lnTo>
                    <a:lnTo>
                      <a:pt x="191" y="344"/>
                    </a:lnTo>
                    <a:lnTo>
                      <a:pt x="191" y="379"/>
                    </a:lnTo>
                    <a:lnTo>
                      <a:pt x="204" y="404"/>
                    </a:lnTo>
                    <a:lnTo>
                      <a:pt x="287" y="427"/>
                    </a:lnTo>
                    <a:lnTo>
                      <a:pt x="299" y="463"/>
                    </a:lnTo>
                    <a:lnTo>
                      <a:pt x="299" y="475"/>
                    </a:lnTo>
                    <a:lnTo>
                      <a:pt x="324" y="498"/>
                    </a:lnTo>
                    <a:lnTo>
                      <a:pt x="347" y="498"/>
                    </a:lnTo>
                    <a:lnTo>
                      <a:pt x="347" y="509"/>
                    </a:lnTo>
                    <a:lnTo>
                      <a:pt x="358" y="546"/>
                    </a:lnTo>
                    <a:lnTo>
                      <a:pt x="358" y="592"/>
                    </a:lnTo>
                    <a:lnTo>
                      <a:pt x="358" y="628"/>
                    </a:lnTo>
                    <a:lnTo>
                      <a:pt x="406" y="652"/>
                    </a:lnTo>
                    <a:lnTo>
                      <a:pt x="418" y="652"/>
                    </a:lnTo>
                    <a:lnTo>
                      <a:pt x="418" y="677"/>
                    </a:lnTo>
                    <a:lnTo>
                      <a:pt x="441" y="688"/>
                    </a:lnTo>
                    <a:lnTo>
                      <a:pt x="430" y="723"/>
                    </a:lnTo>
                    <a:lnTo>
                      <a:pt x="441" y="723"/>
                    </a:lnTo>
                    <a:lnTo>
                      <a:pt x="466" y="759"/>
                    </a:lnTo>
                    <a:lnTo>
                      <a:pt x="430" y="782"/>
                    </a:lnTo>
                    <a:lnTo>
                      <a:pt x="370" y="853"/>
                    </a:lnTo>
                    <a:lnTo>
                      <a:pt x="395" y="853"/>
                    </a:lnTo>
                    <a:lnTo>
                      <a:pt x="406" y="865"/>
                    </a:lnTo>
                    <a:lnTo>
                      <a:pt x="418" y="865"/>
                    </a:lnTo>
                    <a:lnTo>
                      <a:pt x="466" y="890"/>
                    </a:lnTo>
                    <a:lnTo>
                      <a:pt x="478" y="901"/>
                    </a:lnTo>
                    <a:lnTo>
                      <a:pt x="466" y="936"/>
                    </a:lnTo>
                    <a:lnTo>
                      <a:pt x="489" y="901"/>
                    </a:lnTo>
                    <a:lnTo>
                      <a:pt x="514" y="878"/>
                    </a:lnTo>
                    <a:lnTo>
                      <a:pt x="549" y="819"/>
                    </a:lnTo>
                    <a:lnTo>
                      <a:pt x="574" y="794"/>
                    </a:lnTo>
                    <a:lnTo>
                      <a:pt x="574" y="736"/>
                    </a:lnTo>
                    <a:lnTo>
                      <a:pt x="585" y="700"/>
                    </a:lnTo>
                    <a:lnTo>
                      <a:pt x="620" y="688"/>
                    </a:lnTo>
                    <a:lnTo>
                      <a:pt x="668" y="665"/>
                    </a:lnTo>
                    <a:lnTo>
                      <a:pt x="716" y="665"/>
                    </a:lnTo>
                    <a:lnTo>
                      <a:pt x="716" y="652"/>
                    </a:lnTo>
                    <a:lnTo>
                      <a:pt x="751" y="628"/>
                    </a:lnTo>
                    <a:lnTo>
                      <a:pt x="751" y="617"/>
                    </a:lnTo>
                    <a:lnTo>
                      <a:pt x="776" y="569"/>
                    </a:lnTo>
                    <a:lnTo>
                      <a:pt x="776" y="546"/>
                    </a:lnTo>
                    <a:lnTo>
                      <a:pt x="787" y="534"/>
                    </a:lnTo>
                    <a:lnTo>
                      <a:pt x="787" y="427"/>
                    </a:lnTo>
                    <a:lnTo>
                      <a:pt x="859" y="344"/>
                    </a:lnTo>
                    <a:lnTo>
                      <a:pt x="895" y="296"/>
                    </a:lnTo>
                    <a:lnTo>
                      <a:pt x="882" y="236"/>
                    </a:lnTo>
                    <a:lnTo>
                      <a:pt x="836" y="236"/>
                    </a:lnTo>
                    <a:lnTo>
                      <a:pt x="764" y="177"/>
                    </a:lnTo>
                    <a:lnTo>
                      <a:pt x="739" y="190"/>
                    </a:lnTo>
                    <a:lnTo>
                      <a:pt x="691" y="177"/>
                    </a:lnTo>
                    <a:lnTo>
                      <a:pt x="668" y="177"/>
                    </a:lnTo>
                    <a:lnTo>
                      <a:pt x="668" y="165"/>
                    </a:lnTo>
                    <a:lnTo>
                      <a:pt x="668" y="154"/>
                    </a:lnTo>
                    <a:lnTo>
                      <a:pt x="645" y="154"/>
                    </a:lnTo>
                    <a:lnTo>
                      <a:pt x="585" y="142"/>
                    </a:lnTo>
                    <a:lnTo>
                      <a:pt x="574" y="154"/>
                    </a:lnTo>
                    <a:lnTo>
                      <a:pt x="574" y="119"/>
                    </a:lnTo>
                    <a:lnTo>
                      <a:pt x="560" y="119"/>
                    </a:lnTo>
                    <a:lnTo>
                      <a:pt x="537" y="119"/>
                    </a:lnTo>
                    <a:lnTo>
                      <a:pt x="537" y="154"/>
                    </a:lnTo>
                    <a:lnTo>
                      <a:pt x="514" y="142"/>
                    </a:lnTo>
                    <a:lnTo>
                      <a:pt x="501" y="154"/>
                    </a:lnTo>
                    <a:lnTo>
                      <a:pt x="514" y="119"/>
                    </a:lnTo>
                    <a:lnTo>
                      <a:pt x="549" y="94"/>
                    </a:lnTo>
                    <a:lnTo>
                      <a:pt x="549" y="83"/>
                    </a:lnTo>
                    <a:lnTo>
                      <a:pt x="537" y="83"/>
                    </a:lnTo>
                    <a:lnTo>
                      <a:pt x="514" y="34"/>
                    </a:lnTo>
                    <a:close/>
                  </a:path>
                </a:pathLst>
              </a:custGeom>
              <a:grpFill/>
              <a:ln w="1270">
                <a:solidFill>
                  <a:srgbClr val="CFCFCF"/>
                </a:solidFill>
                <a:round/>
                <a:headEnd/>
                <a:tailEnd/>
              </a:ln>
            </p:spPr>
            <p:txBody>
              <a:bodyPr/>
              <a:lstStyle/>
              <a:p>
                <a:endParaRPr lang="en-US" dirty="0">
                  <a:solidFill>
                    <a:prstClr val="black"/>
                  </a:solidFill>
                  <a:latin typeface="Arial"/>
                </a:endParaRPr>
              </a:p>
            </p:txBody>
          </p:sp>
          <p:sp>
            <p:nvSpPr>
              <p:cNvPr id="2090" name="Freeform 178"/>
              <p:cNvSpPr>
                <a:spLocks noChangeAspect="1"/>
              </p:cNvSpPr>
              <p:nvPr/>
            </p:nvSpPr>
            <p:spPr bwMode="auto">
              <a:xfrm>
                <a:off x="1922" y="2384"/>
                <a:ext cx="448" cy="469"/>
              </a:xfrm>
              <a:custGeom>
                <a:avLst/>
                <a:gdLst>
                  <a:gd name="T0" fmla="*/ 126 w 895"/>
                  <a:gd name="T1" fmla="*/ 9 h 936"/>
                  <a:gd name="T2" fmla="*/ 117 w 895"/>
                  <a:gd name="T3" fmla="*/ 21 h 936"/>
                  <a:gd name="T4" fmla="*/ 105 w 895"/>
                  <a:gd name="T5" fmla="*/ 18 h 936"/>
                  <a:gd name="T6" fmla="*/ 99 w 895"/>
                  <a:gd name="T7" fmla="*/ 21 h 936"/>
                  <a:gd name="T8" fmla="*/ 84 w 895"/>
                  <a:gd name="T9" fmla="*/ 24 h 936"/>
                  <a:gd name="T10" fmla="*/ 81 w 895"/>
                  <a:gd name="T11" fmla="*/ 6 h 936"/>
                  <a:gd name="T12" fmla="*/ 75 w 895"/>
                  <a:gd name="T13" fmla="*/ 0 h 936"/>
                  <a:gd name="T14" fmla="*/ 63 w 895"/>
                  <a:gd name="T15" fmla="*/ 9 h 936"/>
                  <a:gd name="T16" fmla="*/ 54 w 895"/>
                  <a:gd name="T17" fmla="*/ 9 h 936"/>
                  <a:gd name="T18" fmla="*/ 57 w 895"/>
                  <a:gd name="T19" fmla="*/ 21 h 936"/>
                  <a:gd name="T20" fmla="*/ 45 w 895"/>
                  <a:gd name="T21" fmla="*/ 27 h 936"/>
                  <a:gd name="T22" fmla="*/ 37 w 895"/>
                  <a:gd name="T23" fmla="*/ 21 h 936"/>
                  <a:gd name="T24" fmla="*/ 22 w 895"/>
                  <a:gd name="T25" fmla="*/ 24 h 936"/>
                  <a:gd name="T26" fmla="*/ 22 w 895"/>
                  <a:gd name="T27" fmla="*/ 27 h 936"/>
                  <a:gd name="T28" fmla="*/ 22 w 895"/>
                  <a:gd name="T29" fmla="*/ 54 h 936"/>
                  <a:gd name="T30" fmla="*/ 0 w 895"/>
                  <a:gd name="T31" fmla="*/ 74 h 936"/>
                  <a:gd name="T32" fmla="*/ 13 w 895"/>
                  <a:gd name="T33" fmla="*/ 89 h 936"/>
                  <a:gd name="T34" fmla="*/ 19 w 895"/>
                  <a:gd name="T35" fmla="*/ 92 h 936"/>
                  <a:gd name="T36" fmla="*/ 34 w 895"/>
                  <a:gd name="T37" fmla="*/ 92 h 936"/>
                  <a:gd name="T38" fmla="*/ 48 w 895"/>
                  <a:gd name="T39" fmla="*/ 86 h 936"/>
                  <a:gd name="T40" fmla="*/ 51 w 895"/>
                  <a:gd name="T41" fmla="*/ 101 h 936"/>
                  <a:gd name="T42" fmla="*/ 75 w 895"/>
                  <a:gd name="T43" fmla="*/ 116 h 936"/>
                  <a:gd name="T44" fmla="*/ 81 w 895"/>
                  <a:gd name="T45" fmla="*/ 125 h 936"/>
                  <a:gd name="T46" fmla="*/ 87 w 895"/>
                  <a:gd name="T47" fmla="*/ 128 h 936"/>
                  <a:gd name="T48" fmla="*/ 90 w 895"/>
                  <a:gd name="T49" fmla="*/ 149 h 936"/>
                  <a:gd name="T50" fmla="*/ 102 w 895"/>
                  <a:gd name="T51" fmla="*/ 164 h 936"/>
                  <a:gd name="T52" fmla="*/ 105 w 895"/>
                  <a:gd name="T53" fmla="*/ 170 h 936"/>
                  <a:gd name="T54" fmla="*/ 108 w 895"/>
                  <a:gd name="T55" fmla="*/ 181 h 936"/>
                  <a:gd name="T56" fmla="*/ 117 w 895"/>
                  <a:gd name="T57" fmla="*/ 190 h 936"/>
                  <a:gd name="T58" fmla="*/ 93 w 895"/>
                  <a:gd name="T59" fmla="*/ 214 h 936"/>
                  <a:gd name="T60" fmla="*/ 102 w 895"/>
                  <a:gd name="T61" fmla="*/ 217 h 936"/>
                  <a:gd name="T62" fmla="*/ 117 w 895"/>
                  <a:gd name="T63" fmla="*/ 223 h 936"/>
                  <a:gd name="T64" fmla="*/ 117 w 895"/>
                  <a:gd name="T65" fmla="*/ 235 h 936"/>
                  <a:gd name="T66" fmla="*/ 129 w 895"/>
                  <a:gd name="T67" fmla="*/ 220 h 936"/>
                  <a:gd name="T68" fmla="*/ 144 w 895"/>
                  <a:gd name="T69" fmla="*/ 199 h 936"/>
                  <a:gd name="T70" fmla="*/ 147 w 895"/>
                  <a:gd name="T71" fmla="*/ 176 h 936"/>
                  <a:gd name="T72" fmla="*/ 167 w 895"/>
                  <a:gd name="T73" fmla="*/ 167 h 936"/>
                  <a:gd name="T74" fmla="*/ 179 w 895"/>
                  <a:gd name="T75" fmla="*/ 164 h 936"/>
                  <a:gd name="T76" fmla="*/ 188 w 895"/>
                  <a:gd name="T77" fmla="*/ 155 h 936"/>
                  <a:gd name="T78" fmla="*/ 194 w 895"/>
                  <a:gd name="T79" fmla="*/ 137 h 936"/>
                  <a:gd name="T80" fmla="*/ 197 w 895"/>
                  <a:gd name="T81" fmla="*/ 107 h 936"/>
                  <a:gd name="T82" fmla="*/ 224 w 895"/>
                  <a:gd name="T83" fmla="*/ 74 h 936"/>
                  <a:gd name="T84" fmla="*/ 209 w 895"/>
                  <a:gd name="T85" fmla="*/ 59 h 936"/>
                  <a:gd name="T86" fmla="*/ 185 w 895"/>
                  <a:gd name="T87" fmla="*/ 48 h 936"/>
                  <a:gd name="T88" fmla="*/ 167 w 895"/>
                  <a:gd name="T89" fmla="*/ 45 h 936"/>
                  <a:gd name="T90" fmla="*/ 167 w 895"/>
                  <a:gd name="T91" fmla="*/ 39 h 936"/>
                  <a:gd name="T92" fmla="*/ 147 w 895"/>
                  <a:gd name="T93" fmla="*/ 36 h 936"/>
                  <a:gd name="T94" fmla="*/ 144 w 895"/>
                  <a:gd name="T95" fmla="*/ 30 h 936"/>
                  <a:gd name="T96" fmla="*/ 135 w 895"/>
                  <a:gd name="T97" fmla="*/ 30 h 936"/>
                  <a:gd name="T98" fmla="*/ 129 w 895"/>
                  <a:gd name="T99" fmla="*/ 36 h 936"/>
                  <a:gd name="T100" fmla="*/ 129 w 895"/>
                  <a:gd name="T101" fmla="*/ 30 h 936"/>
                  <a:gd name="T102" fmla="*/ 138 w 895"/>
                  <a:gd name="T103" fmla="*/ 21 h 936"/>
                  <a:gd name="T104" fmla="*/ 129 w 895"/>
                  <a:gd name="T105" fmla="*/ 9 h 9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895"/>
                  <a:gd name="T160" fmla="*/ 0 h 936"/>
                  <a:gd name="T161" fmla="*/ 895 w 895"/>
                  <a:gd name="T162" fmla="*/ 936 h 9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895" h="936">
                    <a:moveTo>
                      <a:pt x="514" y="34"/>
                    </a:moveTo>
                    <a:lnTo>
                      <a:pt x="501" y="34"/>
                    </a:lnTo>
                    <a:lnTo>
                      <a:pt x="478" y="71"/>
                    </a:lnTo>
                    <a:lnTo>
                      <a:pt x="466" y="83"/>
                    </a:lnTo>
                    <a:lnTo>
                      <a:pt x="441" y="71"/>
                    </a:lnTo>
                    <a:lnTo>
                      <a:pt x="418" y="71"/>
                    </a:lnTo>
                    <a:lnTo>
                      <a:pt x="406" y="83"/>
                    </a:lnTo>
                    <a:lnTo>
                      <a:pt x="395" y="83"/>
                    </a:lnTo>
                    <a:lnTo>
                      <a:pt x="347" y="94"/>
                    </a:lnTo>
                    <a:lnTo>
                      <a:pt x="335" y="94"/>
                    </a:lnTo>
                    <a:lnTo>
                      <a:pt x="324" y="71"/>
                    </a:lnTo>
                    <a:lnTo>
                      <a:pt x="324" y="23"/>
                    </a:lnTo>
                    <a:lnTo>
                      <a:pt x="324" y="0"/>
                    </a:lnTo>
                    <a:lnTo>
                      <a:pt x="299" y="0"/>
                    </a:lnTo>
                    <a:lnTo>
                      <a:pt x="287" y="23"/>
                    </a:lnTo>
                    <a:lnTo>
                      <a:pt x="251" y="34"/>
                    </a:lnTo>
                    <a:lnTo>
                      <a:pt x="204" y="23"/>
                    </a:lnTo>
                    <a:lnTo>
                      <a:pt x="216" y="34"/>
                    </a:lnTo>
                    <a:lnTo>
                      <a:pt x="216" y="71"/>
                    </a:lnTo>
                    <a:lnTo>
                      <a:pt x="227" y="83"/>
                    </a:lnTo>
                    <a:lnTo>
                      <a:pt x="191" y="106"/>
                    </a:lnTo>
                    <a:lnTo>
                      <a:pt x="179" y="106"/>
                    </a:lnTo>
                    <a:lnTo>
                      <a:pt x="156" y="94"/>
                    </a:lnTo>
                    <a:lnTo>
                      <a:pt x="145" y="83"/>
                    </a:lnTo>
                    <a:lnTo>
                      <a:pt x="85" y="83"/>
                    </a:lnTo>
                    <a:lnTo>
                      <a:pt x="85" y="94"/>
                    </a:lnTo>
                    <a:lnTo>
                      <a:pt x="108" y="106"/>
                    </a:lnTo>
                    <a:lnTo>
                      <a:pt x="85" y="106"/>
                    </a:lnTo>
                    <a:lnTo>
                      <a:pt x="108" y="154"/>
                    </a:lnTo>
                    <a:lnTo>
                      <a:pt x="85" y="213"/>
                    </a:lnTo>
                    <a:lnTo>
                      <a:pt x="37" y="236"/>
                    </a:lnTo>
                    <a:lnTo>
                      <a:pt x="0" y="296"/>
                    </a:lnTo>
                    <a:lnTo>
                      <a:pt x="14" y="344"/>
                    </a:lnTo>
                    <a:lnTo>
                      <a:pt x="49" y="356"/>
                    </a:lnTo>
                    <a:lnTo>
                      <a:pt x="74" y="344"/>
                    </a:lnTo>
                    <a:lnTo>
                      <a:pt x="74" y="367"/>
                    </a:lnTo>
                    <a:lnTo>
                      <a:pt x="108" y="367"/>
                    </a:lnTo>
                    <a:lnTo>
                      <a:pt x="133" y="367"/>
                    </a:lnTo>
                    <a:lnTo>
                      <a:pt x="156" y="344"/>
                    </a:lnTo>
                    <a:lnTo>
                      <a:pt x="191" y="344"/>
                    </a:lnTo>
                    <a:lnTo>
                      <a:pt x="191" y="379"/>
                    </a:lnTo>
                    <a:lnTo>
                      <a:pt x="204" y="404"/>
                    </a:lnTo>
                    <a:lnTo>
                      <a:pt x="287" y="427"/>
                    </a:lnTo>
                    <a:lnTo>
                      <a:pt x="299" y="463"/>
                    </a:lnTo>
                    <a:lnTo>
                      <a:pt x="299" y="475"/>
                    </a:lnTo>
                    <a:lnTo>
                      <a:pt x="324" y="498"/>
                    </a:lnTo>
                    <a:lnTo>
                      <a:pt x="347" y="498"/>
                    </a:lnTo>
                    <a:lnTo>
                      <a:pt x="347" y="509"/>
                    </a:lnTo>
                    <a:lnTo>
                      <a:pt x="358" y="546"/>
                    </a:lnTo>
                    <a:lnTo>
                      <a:pt x="358" y="592"/>
                    </a:lnTo>
                    <a:lnTo>
                      <a:pt x="358" y="628"/>
                    </a:lnTo>
                    <a:lnTo>
                      <a:pt x="406" y="652"/>
                    </a:lnTo>
                    <a:lnTo>
                      <a:pt x="418" y="652"/>
                    </a:lnTo>
                    <a:lnTo>
                      <a:pt x="418" y="677"/>
                    </a:lnTo>
                    <a:lnTo>
                      <a:pt x="441" y="688"/>
                    </a:lnTo>
                    <a:lnTo>
                      <a:pt x="430" y="723"/>
                    </a:lnTo>
                    <a:lnTo>
                      <a:pt x="441" y="723"/>
                    </a:lnTo>
                    <a:lnTo>
                      <a:pt x="466" y="759"/>
                    </a:lnTo>
                    <a:lnTo>
                      <a:pt x="430" y="782"/>
                    </a:lnTo>
                    <a:lnTo>
                      <a:pt x="370" y="853"/>
                    </a:lnTo>
                    <a:lnTo>
                      <a:pt x="395" y="853"/>
                    </a:lnTo>
                    <a:lnTo>
                      <a:pt x="406" y="865"/>
                    </a:lnTo>
                    <a:lnTo>
                      <a:pt x="418" y="865"/>
                    </a:lnTo>
                    <a:lnTo>
                      <a:pt x="466" y="890"/>
                    </a:lnTo>
                    <a:lnTo>
                      <a:pt x="478" y="901"/>
                    </a:lnTo>
                    <a:lnTo>
                      <a:pt x="466" y="936"/>
                    </a:lnTo>
                    <a:lnTo>
                      <a:pt x="489" y="901"/>
                    </a:lnTo>
                    <a:lnTo>
                      <a:pt x="514" y="878"/>
                    </a:lnTo>
                    <a:lnTo>
                      <a:pt x="549" y="819"/>
                    </a:lnTo>
                    <a:lnTo>
                      <a:pt x="574" y="794"/>
                    </a:lnTo>
                    <a:lnTo>
                      <a:pt x="574" y="736"/>
                    </a:lnTo>
                    <a:lnTo>
                      <a:pt x="585" y="700"/>
                    </a:lnTo>
                    <a:lnTo>
                      <a:pt x="620" y="688"/>
                    </a:lnTo>
                    <a:lnTo>
                      <a:pt x="668" y="665"/>
                    </a:lnTo>
                    <a:lnTo>
                      <a:pt x="716" y="665"/>
                    </a:lnTo>
                    <a:lnTo>
                      <a:pt x="716" y="652"/>
                    </a:lnTo>
                    <a:lnTo>
                      <a:pt x="751" y="628"/>
                    </a:lnTo>
                    <a:lnTo>
                      <a:pt x="751" y="617"/>
                    </a:lnTo>
                    <a:lnTo>
                      <a:pt x="776" y="569"/>
                    </a:lnTo>
                    <a:lnTo>
                      <a:pt x="776" y="546"/>
                    </a:lnTo>
                    <a:lnTo>
                      <a:pt x="787" y="534"/>
                    </a:lnTo>
                    <a:lnTo>
                      <a:pt x="787" y="427"/>
                    </a:lnTo>
                    <a:lnTo>
                      <a:pt x="859" y="344"/>
                    </a:lnTo>
                    <a:lnTo>
                      <a:pt x="895" y="296"/>
                    </a:lnTo>
                    <a:lnTo>
                      <a:pt x="882" y="236"/>
                    </a:lnTo>
                    <a:lnTo>
                      <a:pt x="836" y="236"/>
                    </a:lnTo>
                    <a:lnTo>
                      <a:pt x="764" y="177"/>
                    </a:lnTo>
                    <a:lnTo>
                      <a:pt x="739" y="190"/>
                    </a:lnTo>
                    <a:lnTo>
                      <a:pt x="691" y="177"/>
                    </a:lnTo>
                    <a:lnTo>
                      <a:pt x="668" y="177"/>
                    </a:lnTo>
                    <a:lnTo>
                      <a:pt x="668" y="165"/>
                    </a:lnTo>
                    <a:lnTo>
                      <a:pt x="668" y="154"/>
                    </a:lnTo>
                    <a:lnTo>
                      <a:pt x="645" y="154"/>
                    </a:lnTo>
                    <a:lnTo>
                      <a:pt x="585" y="142"/>
                    </a:lnTo>
                    <a:lnTo>
                      <a:pt x="574" y="154"/>
                    </a:lnTo>
                    <a:lnTo>
                      <a:pt x="574" y="119"/>
                    </a:lnTo>
                    <a:lnTo>
                      <a:pt x="560" y="119"/>
                    </a:lnTo>
                    <a:lnTo>
                      <a:pt x="537" y="119"/>
                    </a:lnTo>
                    <a:lnTo>
                      <a:pt x="537" y="154"/>
                    </a:lnTo>
                    <a:lnTo>
                      <a:pt x="514" y="142"/>
                    </a:lnTo>
                    <a:lnTo>
                      <a:pt x="501" y="154"/>
                    </a:lnTo>
                    <a:lnTo>
                      <a:pt x="514" y="119"/>
                    </a:lnTo>
                    <a:lnTo>
                      <a:pt x="549" y="94"/>
                    </a:lnTo>
                    <a:lnTo>
                      <a:pt x="549" y="83"/>
                    </a:lnTo>
                    <a:lnTo>
                      <a:pt x="537" y="83"/>
                    </a:lnTo>
                    <a:lnTo>
                      <a:pt x="514" y="34"/>
                    </a:lnTo>
                  </a:path>
                </a:pathLst>
              </a:custGeom>
              <a:grpFill/>
              <a:ln w="1270">
                <a:solidFill>
                  <a:srgbClr val="CFCFCF"/>
                </a:solidFill>
                <a:round/>
                <a:headEnd/>
                <a:tailEnd/>
              </a:ln>
            </p:spPr>
            <p:txBody>
              <a:bodyPr/>
              <a:lstStyle/>
              <a:p>
                <a:endParaRPr lang="en-US" dirty="0">
                  <a:solidFill>
                    <a:prstClr val="black"/>
                  </a:solidFill>
                  <a:latin typeface="Arial"/>
                </a:endParaRPr>
              </a:p>
            </p:txBody>
          </p:sp>
          <p:sp>
            <p:nvSpPr>
              <p:cNvPr id="2091" name="Freeform 179"/>
              <p:cNvSpPr>
                <a:spLocks noChangeAspect="1"/>
              </p:cNvSpPr>
              <p:nvPr/>
            </p:nvSpPr>
            <p:spPr bwMode="auto">
              <a:xfrm>
                <a:off x="2143" y="2379"/>
                <a:ext cx="29" cy="47"/>
              </a:xfrm>
              <a:custGeom>
                <a:avLst/>
                <a:gdLst>
                  <a:gd name="T0" fmla="*/ 0 w 60"/>
                  <a:gd name="T1" fmla="*/ 20 h 95"/>
                  <a:gd name="T2" fmla="*/ 6 w 60"/>
                  <a:gd name="T3" fmla="*/ 23 h 95"/>
                  <a:gd name="T4" fmla="*/ 9 w 60"/>
                  <a:gd name="T5" fmla="*/ 20 h 95"/>
                  <a:gd name="T6" fmla="*/ 14 w 60"/>
                  <a:gd name="T7" fmla="*/ 11 h 95"/>
                  <a:gd name="T8" fmla="*/ 0 w 60"/>
                  <a:gd name="T9" fmla="*/ 0 h 95"/>
                  <a:gd name="T10" fmla="*/ 0 w 60"/>
                  <a:gd name="T11" fmla="*/ 3 h 95"/>
                  <a:gd name="T12" fmla="*/ 0 w 60"/>
                  <a:gd name="T13" fmla="*/ 11 h 95"/>
                  <a:gd name="T14" fmla="*/ 0 w 60"/>
                  <a:gd name="T15" fmla="*/ 20 h 95"/>
                  <a:gd name="T16" fmla="*/ 0 60000 65536"/>
                  <a:gd name="T17" fmla="*/ 0 60000 65536"/>
                  <a:gd name="T18" fmla="*/ 0 60000 65536"/>
                  <a:gd name="T19" fmla="*/ 0 60000 65536"/>
                  <a:gd name="T20" fmla="*/ 0 60000 65536"/>
                  <a:gd name="T21" fmla="*/ 0 60000 65536"/>
                  <a:gd name="T22" fmla="*/ 0 60000 65536"/>
                  <a:gd name="T23" fmla="*/ 0 60000 65536"/>
                  <a:gd name="T24" fmla="*/ 0 w 60"/>
                  <a:gd name="T25" fmla="*/ 0 h 95"/>
                  <a:gd name="T26" fmla="*/ 60 w 60"/>
                  <a:gd name="T27" fmla="*/ 95 h 95"/>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0" h="95">
                    <a:moveTo>
                      <a:pt x="0" y="83"/>
                    </a:moveTo>
                    <a:lnTo>
                      <a:pt x="25" y="95"/>
                    </a:lnTo>
                    <a:lnTo>
                      <a:pt x="37" y="83"/>
                    </a:lnTo>
                    <a:lnTo>
                      <a:pt x="60" y="46"/>
                    </a:lnTo>
                    <a:lnTo>
                      <a:pt x="0" y="0"/>
                    </a:lnTo>
                    <a:lnTo>
                      <a:pt x="0" y="12"/>
                    </a:lnTo>
                    <a:lnTo>
                      <a:pt x="0" y="46"/>
                    </a:lnTo>
                    <a:lnTo>
                      <a:pt x="0" y="83"/>
                    </a:lnTo>
                    <a:close/>
                  </a:path>
                </a:pathLst>
              </a:custGeom>
              <a:grpFill/>
              <a:ln w="1270">
                <a:solidFill>
                  <a:srgbClr val="CFCFCF"/>
                </a:solidFill>
                <a:round/>
                <a:headEnd/>
                <a:tailEnd/>
              </a:ln>
            </p:spPr>
            <p:txBody>
              <a:bodyPr/>
              <a:lstStyle/>
              <a:p>
                <a:endParaRPr lang="en-US" dirty="0">
                  <a:solidFill>
                    <a:prstClr val="black"/>
                  </a:solidFill>
                  <a:latin typeface="Arial"/>
                </a:endParaRPr>
              </a:p>
            </p:txBody>
          </p:sp>
          <p:sp>
            <p:nvSpPr>
              <p:cNvPr id="2092" name="Freeform 180"/>
              <p:cNvSpPr>
                <a:spLocks noChangeAspect="1"/>
              </p:cNvSpPr>
              <p:nvPr/>
            </p:nvSpPr>
            <p:spPr bwMode="auto">
              <a:xfrm>
                <a:off x="2143" y="2379"/>
                <a:ext cx="29" cy="47"/>
              </a:xfrm>
              <a:custGeom>
                <a:avLst/>
                <a:gdLst>
                  <a:gd name="T0" fmla="*/ 0 w 60"/>
                  <a:gd name="T1" fmla="*/ 20 h 95"/>
                  <a:gd name="T2" fmla="*/ 6 w 60"/>
                  <a:gd name="T3" fmla="*/ 23 h 95"/>
                  <a:gd name="T4" fmla="*/ 9 w 60"/>
                  <a:gd name="T5" fmla="*/ 20 h 95"/>
                  <a:gd name="T6" fmla="*/ 14 w 60"/>
                  <a:gd name="T7" fmla="*/ 11 h 95"/>
                  <a:gd name="T8" fmla="*/ 0 w 60"/>
                  <a:gd name="T9" fmla="*/ 0 h 95"/>
                  <a:gd name="T10" fmla="*/ 0 w 60"/>
                  <a:gd name="T11" fmla="*/ 3 h 95"/>
                  <a:gd name="T12" fmla="*/ 0 w 60"/>
                  <a:gd name="T13" fmla="*/ 11 h 95"/>
                  <a:gd name="T14" fmla="*/ 0 w 60"/>
                  <a:gd name="T15" fmla="*/ 20 h 95"/>
                  <a:gd name="T16" fmla="*/ 0 60000 65536"/>
                  <a:gd name="T17" fmla="*/ 0 60000 65536"/>
                  <a:gd name="T18" fmla="*/ 0 60000 65536"/>
                  <a:gd name="T19" fmla="*/ 0 60000 65536"/>
                  <a:gd name="T20" fmla="*/ 0 60000 65536"/>
                  <a:gd name="T21" fmla="*/ 0 60000 65536"/>
                  <a:gd name="T22" fmla="*/ 0 60000 65536"/>
                  <a:gd name="T23" fmla="*/ 0 60000 65536"/>
                  <a:gd name="T24" fmla="*/ 0 w 60"/>
                  <a:gd name="T25" fmla="*/ 0 h 95"/>
                  <a:gd name="T26" fmla="*/ 60 w 60"/>
                  <a:gd name="T27" fmla="*/ 95 h 95"/>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0" h="95">
                    <a:moveTo>
                      <a:pt x="0" y="83"/>
                    </a:moveTo>
                    <a:lnTo>
                      <a:pt x="25" y="95"/>
                    </a:lnTo>
                    <a:lnTo>
                      <a:pt x="37" y="83"/>
                    </a:lnTo>
                    <a:lnTo>
                      <a:pt x="60" y="46"/>
                    </a:lnTo>
                    <a:lnTo>
                      <a:pt x="0" y="0"/>
                    </a:lnTo>
                    <a:lnTo>
                      <a:pt x="0" y="12"/>
                    </a:lnTo>
                    <a:lnTo>
                      <a:pt x="0" y="46"/>
                    </a:lnTo>
                    <a:lnTo>
                      <a:pt x="0" y="83"/>
                    </a:lnTo>
                  </a:path>
                </a:pathLst>
              </a:custGeom>
              <a:grpFill/>
              <a:ln w="1270">
                <a:solidFill>
                  <a:srgbClr val="CFCFCF"/>
                </a:solidFill>
                <a:round/>
                <a:headEnd/>
                <a:tailEnd/>
              </a:ln>
            </p:spPr>
            <p:txBody>
              <a:bodyPr/>
              <a:lstStyle/>
              <a:p>
                <a:endParaRPr lang="en-US" dirty="0">
                  <a:solidFill>
                    <a:prstClr val="black"/>
                  </a:solidFill>
                  <a:latin typeface="Arial"/>
                </a:endParaRPr>
              </a:p>
            </p:txBody>
          </p:sp>
          <p:sp>
            <p:nvSpPr>
              <p:cNvPr id="2093" name="Freeform 181"/>
              <p:cNvSpPr>
                <a:spLocks noChangeAspect="1"/>
              </p:cNvSpPr>
              <p:nvPr/>
            </p:nvSpPr>
            <p:spPr bwMode="auto">
              <a:xfrm>
                <a:off x="2101" y="2379"/>
                <a:ext cx="42" cy="47"/>
              </a:xfrm>
              <a:custGeom>
                <a:avLst/>
                <a:gdLst>
                  <a:gd name="T0" fmla="*/ 21 w 83"/>
                  <a:gd name="T1" fmla="*/ 20 h 95"/>
                  <a:gd name="T2" fmla="*/ 21 w 83"/>
                  <a:gd name="T3" fmla="*/ 11 h 95"/>
                  <a:gd name="T4" fmla="*/ 21 w 83"/>
                  <a:gd name="T5" fmla="*/ 3 h 95"/>
                  <a:gd name="T6" fmla="*/ 21 w 83"/>
                  <a:gd name="T7" fmla="*/ 0 h 95"/>
                  <a:gd name="T8" fmla="*/ 10 w 83"/>
                  <a:gd name="T9" fmla="*/ 0 h 95"/>
                  <a:gd name="T10" fmla="*/ 0 w 83"/>
                  <a:gd name="T11" fmla="*/ 8 h 95"/>
                  <a:gd name="T12" fmla="*/ 10 w 83"/>
                  <a:gd name="T13" fmla="*/ 23 h 95"/>
                  <a:gd name="T14" fmla="*/ 12 w 83"/>
                  <a:gd name="T15" fmla="*/ 23 h 95"/>
                  <a:gd name="T16" fmla="*/ 15 w 83"/>
                  <a:gd name="T17" fmla="*/ 20 h 95"/>
                  <a:gd name="T18" fmla="*/ 21 w 83"/>
                  <a:gd name="T19" fmla="*/ 20 h 9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83"/>
                  <a:gd name="T31" fmla="*/ 0 h 95"/>
                  <a:gd name="T32" fmla="*/ 83 w 83"/>
                  <a:gd name="T33" fmla="*/ 95 h 95"/>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83" h="95">
                    <a:moveTo>
                      <a:pt x="83" y="83"/>
                    </a:moveTo>
                    <a:lnTo>
                      <a:pt x="83" y="46"/>
                    </a:lnTo>
                    <a:lnTo>
                      <a:pt x="83" y="12"/>
                    </a:lnTo>
                    <a:lnTo>
                      <a:pt x="83" y="0"/>
                    </a:lnTo>
                    <a:lnTo>
                      <a:pt x="37" y="0"/>
                    </a:lnTo>
                    <a:lnTo>
                      <a:pt x="0" y="35"/>
                    </a:lnTo>
                    <a:lnTo>
                      <a:pt x="37" y="95"/>
                    </a:lnTo>
                    <a:lnTo>
                      <a:pt x="48" y="95"/>
                    </a:lnTo>
                    <a:lnTo>
                      <a:pt x="60" y="83"/>
                    </a:lnTo>
                    <a:lnTo>
                      <a:pt x="83" y="83"/>
                    </a:lnTo>
                    <a:close/>
                  </a:path>
                </a:pathLst>
              </a:custGeom>
              <a:grpFill/>
              <a:ln w="1270">
                <a:solidFill>
                  <a:srgbClr val="CFCFCF"/>
                </a:solidFill>
                <a:round/>
                <a:headEnd/>
                <a:tailEnd/>
              </a:ln>
            </p:spPr>
            <p:txBody>
              <a:bodyPr/>
              <a:lstStyle/>
              <a:p>
                <a:endParaRPr lang="en-US" dirty="0">
                  <a:solidFill>
                    <a:prstClr val="black"/>
                  </a:solidFill>
                  <a:latin typeface="Arial"/>
                </a:endParaRPr>
              </a:p>
            </p:txBody>
          </p:sp>
          <p:sp>
            <p:nvSpPr>
              <p:cNvPr id="2094" name="Freeform 182"/>
              <p:cNvSpPr>
                <a:spLocks noChangeAspect="1"/>
              </p:cNvSpPr>
              <p:nvPr/>
            </p:nvSpPr>
            <p:spPr bwMode="auto">
              <a:xfrm>
                <a:off x="2101" y="2379"/>
                <a:ext cx="42" cy="47"/>
              </a:xfrm>
              <a:custGeom>
                <a:avLst/>
                <a:gdLst>
                  <a:gd name="T0" fmla="*/ 21 w 83"/>
                  <a:gd name="T1" fmla="*/ 20 h 95"/>
                  <a:gd name="T2" fmla="*/ 21 w 83"/>
                  <a:gd name="T3" fmla="*/ 11 h 95"/>
                  <a:gd name="T4" fmla="*/ 21 w 83"/>
                  <a:gd name="T5" fmla="*/ 3 h 95"/>
                  <a:gd name="T6" fmla="*/ 21 w 83"/>
                  <a:gd name="T7" fmla="*/ 0 h 95"/>
                  <a:gd name="T8" fmla="*/ 10 w 83"/>
                  <a:gd name="T9" fmla="*/ 0 h 95"/>
                  <a:gd name="T10" fmla="*/ 0 w 83"/>
                  <a:gd name="T11" fmla="*/ 8 h 95"/>
                  <a:gd name="T12" fmla="*/ 10 w 83"/>
                  <a:gd name="T13" fmla="*/ 23 h 95"/>
                  <a:gd name="T14" fmla="*/ 12 w 83"/>
                  <a:gd name="T15" fmla="*/ 23 h 95"/>
                  <a:gd name="T16" fmla="*/ 15 w 83"/>
                  <a:gd name="T17" fmla="*/ 20 h 95"/>
                  <a:gd name="T18" fmla="*/ 21 w 83"/>
                  <a:gd name="T19" fmla="*/ 20 h 9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83"/>
                  <a:gd name="T31" fmla="*/ 0 h 95"/>
                  <a:gd name="T32" fmla="*/ 83 w 83"/>
                  <a:gd name="T33" fmla="*/ 95 h 95"/>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83" h="95">
                    <a:moveTo>
                      <a:pt x="83" y="83"/>
                    </a:moveTo>
                    <a:lnTo>
                      <a:pt x="83" y="46"/>
                    </a:lnTo>
                    <a:lnTo>
                      <a:pt x="83" y="12"/>
                    </a:lnTo>
                    <a:lnTo>
                      <a:pt x="83" y="0"/>
                    </a:lnTo>
                    <a:lnTo>
                      <a:pt x="37" y="0"/>
                    </a:lnTo>
                    <a:lnTo>
                      <a:pt x="0" y="35"/>
                    </a:lnTo>
                    <a:lnTo>
                      <a:pt x="37" y="95"/>
                    </a:lnTo>
                    <a:lnTo>
                      <a:pt x="48" y="95"/>
                    </a:lnTo>
                    <a:lnTo>
                      <a:pt x="60" y="83"/>
                    </a:lnTo>
                    <a:lnTo>
                      <a:pt x="83" y="83"/>
                    </a:lnTo>
                  </a:path>
                </a:pathLst>
              </a:custGeom>
              <a:grpFill/>
              <a:ln w="1270">
                <a:solidFill>
                  <a:srgbClr val="CFCFCF"/>
                </a:solidFill>
                <a:round/>
                <a:headEnd/>
                <a:tailEnd/>
              </a:ln>
            </p:spPr>
            <p:txBody>
              <a:bodyPr/>
              <a:lstStyle/>
              <a:p>
                <a:endParaRPr lang="en-US" dirty="0">
                  <a:solidFill>
                    <a:prstClr val="black"/>
                  </a:solidFill>
                  <a:latin typeface="Arial"/>
                </a:endParaRPr>
              </a:p>
            </p:txBody>
          </p:sp>
          <p:sp>
            <p:nvSpPr>
              <p:cNvPr id="2095" name="Freeform 183"/>
              <p:cNvSpPr>
                <a:spLocks noChangeAspect="1"/>
              </p:cNvSpPr>
              <p:nvPr/>
            </p:nvSpPr>
            <p:spPr bwMode="auto">
              <a:xfrm>
                <a:off x="2066" y="2349"/>
                <a:ext cx="53" cy="83"/>
              </a:xfrm>
              <a:custGeom>
                <a:avLst/>
                <a:gdLst>
                  <a:gd name="T0" fmla="*/ 9 w 108"/>
                  <a:gd name="T1" fmla="*/ 0 h 165"/>
                  <a:gd name="T2" fmla="*/ 14 w 108"/>
                  <a:gd name="T3" fmla="*/ 6 h 165"/>
                  <a:gd name="T4" fmla="*/ 14 w 108"/>
                  <a:gd name="T5" fmla="*/ 9 h 165"/>
                  <a:gd name="T6" fmla="*/ 17 w 108"/>
                  <a:gd name="T7" fmla="*/ 9 h 165"/>
                  <a:gd name="T8" fmla="*/ 26 w 108"/>
                  <a:gd name="T9" fmla="*/ 15 h 165"/>
                  <a:gd name="T10" fmla="*/ 17 w 108"/>
                  <a:gd name="T11" fmla="*/ 24 h 165"/>
                  <a:gd name="T12" fmla="*/ 26 w 108"/>
                  <a:gd name="T13" fmla="*/ 39 h 165"/>
                  <a:gd name="T14" fmla="*/ 14 w 108"/>
                  <a:gd name="T15" fmla="*/ 42 h 165"/>
                  <a:gd name="T16" fmla="*/ 12 w 108"/>
                  <a:gd name="T17" fmla="*/ 42 h 165"/>
                  <a:gd name="T18" fmla="*/ 9 w 108"/>
                  <a:gd name="T19" fmla="*/ 36 h 165"/>
                  <a:gd name="T20" fmla="*/ 9 w 108"/>
                  <a:gd name="T21" fmla="*/ 24 h 165"/>
                  <a:gd name="T22" fmla="*/ 9 w 108"/>
                  <a:gd name="T23" fmla="*/ 18 h 165"/>
                  <a:gd name="T24" fmla="*/ 3 w 108"/>
                  <a:gd name="T25" fmla="*/ 18 h 165"/>
                  <a:gd name="T26" fmla="*/ 0 w 108"/>
                  <a:gd name="T27" fmla="*/ 15 h 165"/>
                  <a:gd name="T28" fmla="*/ 0 w 108"/>
                  <a:gd name="T29" fmla="*/ 9 h 165"/>
                  <a:gd name="T30" fmla="*/ 3 w 108"/>
                  <a:gd name="T31" fmla="*/ 9 h 165"/>
                  <a:gd name="T32" fmla="*/ 3 w 108"/>
                  <a:gd name="T33" fmla="*/ 6 h 165"/>
                  <a:gd name="T34" fmla="*/ 9 w 108"/>
                  <a:gd name="T35" fmla="*/ 0 h 165"/>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08"/>
                  <a:gd name="T55" fmla="*/ 0 h 165"/>
                  <a:gd name="T56" fmla="*/ 108 w 108"/>
                  <a:gd name="T57" fmla="*/ 165 h 165"/>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08" h="165">
                    <a:moveTo>
                      <a:pt x="37" y="0"/>
                    </a:moveTo>
                    <a:lnTo>
                      <a:pt x="60" y="23"/>
                    </a:lnTo>
                    <a:lnTo>
                      <a:pt x="60" y="34"/>
                    </a:lnTo>
                    <a:lnTo>
                      <a:pt x="71" y="34"/>
                    </a:lnTo>
                    <a:lnTo>
                      <a:pt x="108" y="59"/>
                    </a:lnTo>
                    <a:lnTo>
                      <a:pt x="71" y="94"/>
                    </a:lnTo>
                    <a:lnTo>
                      <a:pt x="108" y="154"/>
                    </a:lnTo>
                    <a:lnTo>
                      <a:pt x="60" y="165"/>
                    </a:lnTo>
                    <a:lnTo>
                      <a:pt x="48" y="165"/>
                    </a:lnTo>
                    <a:lnTo>
                      <a:pt x="37" y="142"/>
                    </a:lnTo>
                    <a:lnTo>
                      <a:pt x="37" y="94"/>
                    </a:lnTo>
                    <a:lnTo>
                      <a:pt x="37" y="71"/>
                    </a:lnTo>
                    <a:lnTo>
                      <a:pt x="12" y="71"/>
                    </a:lnTo>
                    <a:lnTo>
                      <a:pt x="0" y="59"/>
                    </a:lnTo>
                    <a:lnTo>
                      <a:pt x="0" y="34"/>
                    </a:lnTo>
                    <a:lnTo>
                      <a:pt x="12" y="34"/>
                    </a:lnTo>
                    <a:lnTo>
                      <a:pt x="12" y="23"/>
                    </a:lnTo>
                    <a:lnTo>
                      <a:pt x="37" y="0"/>
                    </a:lnTo>
                    <a:close/>
                  </a:path>
                </a:pathLst>
              </a:custGeom>
              <a:grpFill/>
              <a:ln w="1270">
                <a:solidFill>
                  <a:srgbClr val="CFCFCF"/>
                </a:solidFill>
                <a:round/>
                <a:headEnd/>
                <a:tailEnd/>
              </a:ln>
            </p:spPr>
            <p:txBody>
              <a:bodyPr/>
              <a:lstStyle/>
              <a:p>
                <a:endParaRPr lang="en-US" dirty="0">
                  <a:solidFill>
                    <a:prstClr val="black"/>
                  </a:solidFill>
                  <a:latin typeface="Arial"/>
                </a:endParaRPr>
              </a:p>
            </p:txBody>
          </p:sp>
          <p:sp>
            <p:nvSpPr>
              <p:cNvPr id="2096" name="Freeform 184"/>
              <p:cNvSpPr>
                <a:spLocks noChangeAspect="1"/>
              </p:cNvSpPr>
              <p:nvPr/>
            </p:nvSpPr>
            <p:spPr bwMode="auto">
              <a:xfrm>
                <a:off x="2066" y="2349"/>
                <a:ext cx="53" cy="83"/>
              </a:xfrm>
              <a:custGeom>
                <a:avLst/>
                <a:gdLst>
                  <a:gd name="T0" fmla="*/ 9 w 108"/>
                  <a:gd name="T1" fmla="*/ 0 h 165"/>
                  <a:gd name="T2" fmla="*/ 14 w 108"/>
                  <a:gd name="T3" fmla="*/ 6 h 165"/>
                  <a:gd name="T4" fmla="*/ 14 w 108"/>
                  <a:gd name="T5" fmla="*/ 9 h 165"/>
                  <a:gd name="T6" fmla="*/ 17 w 108"/>
                  <a:gd name="T7" fmla="*/ 9 h 165"/>
                  <a:gd name="T8" fmla="*/ 26 w 108"/>
                  <a:gd name="T9" fmla="*/ 15 h 165"/>
                  <a:gd name="T10" fmla="*/ 17 w 108"/>
                  <a:gd name="T11" fmla="*/ 24 h 165"/>
                  <a:gd name="T12" fmla="*/ 26 w 108"/>
                  <a:gd name="T13" fmla="*/ 39 h 165"/>
                  <a:gd name="T14" fmla="*/ 14 w 108"/>
                  <a:gd name="T15" fmla="*/ 42 h 165"/>
                  <a:gd name="T16" fmla="*/ 12 w 108"/>
                  <a:gd name="T17" fmla="*/ 42 h 165"/>
                  <a:gd name="T18" fmla="*/ 9 w 108"/>
                  <a:gd name="T19" fmla="*/ 36 h 165"/>
                  <a:gd name="T20" fmla="*/ 9 w 108"/>
                  <a:gd name="T21" fmla="*/ 24 h 165"/>
                  <a:gd name="T22" fmla="*/ 9 w 108"/>
                  <a:gd name="T23" fmla="*/ 18 h 165"/>
                  <a:gd name="T24" fmla="*/ 3 w 108"/>
                  <a:gd name="T25" fmla="*/ 18 h 165"/>
                  <a:gd name="T26" fmla="*/ 0 w 108"/>
                  <a:gd name="T27" fmla="*/ 15 h 165"/>
                  <a:gd name="T28" fmla="*/ 0 w 108"/>
                  <a:gd name="T29" fmla="*/ 9 h 165"/>
                  <a:gd name="T30" fmla="*/ 3 w 108"/>
                  <a:gd name="T31" fmla="*/ 9 h 165"/>
                  <a:gd name="T32" fmla="*/ 3 w 108"/>
                  <a:gd name="T33" fmla="*/ 6 h 165"/>
                  <a:gd name="T34" fmla="*/ 9 w 108"/>
                  <a:gd name="T35" fmla="*/ 0 h 165"/>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08"/>
                  <a:gd name="T55" fmla="*/ 0 h 165"/>
                  <a:gd name="T56" fmla="*/ 108 w 108"/>
                  <a:gd name="T57" fmla="*/ 165 h 165"/>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08" h="165">
                    <a:moveTo>
                      <a:pt x="37" y="0"/>
                    </a:moveTo>
                    <a:lnTo>
                      <a:pt x="60" y="23"/>
                    </a:lnTo>
                    <a:lnTo>
                      <a:pt x="60" y="34"/>
                    </a:lnTo>
                    <a:lnTo>
                      <a:pt x="71" y="34"/>
                    </a:lnTo>
                    <a:lnTo>
                      <a:pt x="108" y="59"/>
                    </a:lnTo>
                    <a:lnTo>
                      <a:pt x="71" y="94"/>
                    </a:lnTo>
                    <a:lnTo>
                      <a:pt x="108" y="154"/>
                    </a:lnTo>
                    <a:lnTo>
                      <a:pt x="60" y="165"/>
                    </a:lnTo>
                    <a:lnTo>
                      <a:pt x="48" y="165"/>
                    </a:lnTo>
                    <a:lnTo>
                      <a:pt x="37" y="142"/>
                    </a:lnTo>
                    <a:lnTo>
                      <a:pt x="37" y="94"/>
                    </a:lnTo>
                    <a:lnTo>
                      <a:pt x="37" y="71"/>
                    </a:lnTo>
                    <a:lnTo>
                      <a:pt x="12" y="71"/>
                    </a:lnTo>
                    <a:lnTo>
                      <a:pt x="0" y="59"/>
                    </a:lnTo>
                    <a:lnTo>
                      <a:pt x="0" y="34"/>
                    </a:lnTo>
                    <a:lnTo>
                      <a:pt x="12" y="34"/>
                    </a:lnTo>
                    <a:lnTo>
                      <a:pt x="12" y="23"/>
                    </a:lnTo>
                    <a:lnTo>
                      <a:pt x="37" y="0"/>
                    </a:lnTo>
                  </a:path>
                </a:pathLst>
              </a:custGeom>
              <a:grpFill/>
              <a:ln w="1270">
                <a:solidFill>
                  <a:srgbClr val="CFCFCF"/>
                </a:solidFill>
                <a:round/>
                <a:headEnd/>
                <a:tailEnd/>
              </a:ln>
            </p:spPr>
            <p:txBody>
              <a:bodyPr/>
              <a:lstStyle/>
              <a:p>
                <a:endParaRPr lang="en-US" dirty="0">
                  <a:solidFill>
                    <a:prstClr val="black"/>
                  </a:solidFill>
                  <a:latin typeface="Arial"/>
                </a:endParaRPr>
              </a:p>
            </p:txBody>
          </p:sp>
          <p:sp>
            <p:nvSpPr>
              <p:cNvPr id="2097" name="Freeform 185"/>
              <p:cNvSpPr>
                <a:spLocks noChangeAspect="1"/>
              </p:cNvSpPr>
              <p:nvPr/>
            </p:nvSpPr>
            <p:spPr bwMode="auto">
              <a:xfrm>
                <a:off x="1929" y="2308"/>
                <a:ext cx="155" cy="129"/>
              </a:xfrm>
              <a:custGeom>
                <a:avLst/>
                <a:gdLst>
                  <a:gd name="T0" fmla="*/ 78 w 310"/>
                  <a:gd name="T1" fmla="*/ 20 h 260"/>
                  <a:gd name="T2" fmla="*/ 72 w 310"/>
                  <a:gd name="T3" fmla="*/ 26 h 260"/>
                  <a:gd name="T4" fmla="*/ 72 w 310"/>
                  <a:gd name="T5" fmla="*/ 29 h 260"/>
                  <a:gd name="T6" fmla="*/ 69 w 310"/>
                  <a:gd name="T7" fmla="*/ 29 h 260"/>
                  <a:gd name="T8" fmla="*/ 69 w 310"/>
                  <a:gd name="T9" fmla="*/ 35 h 260"/>
                  <a:gd name="T10" fmla="*/ 72 w 310"/>
                  <a:gd name="T11" fmla="*/ 38 h 260"/>
                  <a:gd name="T12" fmla="*/ 69 w 310"/>
                  <a:gd name="T13" fmla="*/ 44 h 260"/>
                  <a:gd name="T14" fmla="*/ 59 w 310"/>
                  <a:gd name="T15" fmla="*/ 46 h 260"/>
                  <a:gd name="T16" fmla="*/ 47 w 310"/>
                  <a:gd name="T17" fmla="*/ 44 h 260"/>
                  <a:gd name="T18" fmla="*/ 50 w 310"/>
                  <a:gd name="T19" fmla="*/ 46 h 260"/>
                  <a:gd name="T20" fmla="*/ 50 w 310"/>
                  <a:gd name="T21" fmla="*/ 56 h 260"/>
                  <a:gd name="T22" fmla="*/ 53 w 310"/>
                  <a:gd name="T23" fmla="*/ 59 h 260"/>
                  <a:gd name="T24" fmla="*/ 44 w 310"/>
                  <a:gd name="T25" fmla="*/ 64 h 260"/>
                  <a:gd name="T26" fmla="*/ 41 w 310"/>
                  <a:gd name="T27" fmla="*/ 64 h 260"/>
                  <a:gd name="T28" fmla="*/ 36 w 310"/>
                  <a:gd name="T29" fmla="*/ 61 h 260"/>
                  <a:gd name="T30" fmla="*/ 33 w 310"/>
                  <a:gd name="T31" fmla="*/ 59 h 260"/>
                  <a:gd name="T32" fmla="*/ 33 w 310"/>
                  <a:gd name="T33" fmla="*/ 50 h 260"/>
                  <a:gd name="T34" fmla="*/ 29 w 310"/>
                  <a:gd name="T35" fmla="*/ 44 h 260"/>
                  <a:gd name="T36" fmla="*/ 33 w 310"/>
                  <a:gd name="T37" fmla="*/ 32 h 260"/>
                  <a:gd name="T38" fmla="*/ 23 w 310"/>
                  <a:gd name="T39" fmla="*/ 32 h 260"/>
                  <a:gd name="T40" fmla="*/ 18 w 310"/>
                  <a:gd name="T41" fmla="*/ 29 h 260"/>
                  <a:gd name="T42" fmla="*/ 9 w 310"/>
                  <a:gd name="T43" fmla="*/ 29 h 260"/>
                  <a:gd name="T44" fmla="*/ 5 w 310"/>
                  <a:gd name="T45" fmla="*/ 26 h 260"/>
                  <a:gd name="T46" fmla="*/ 5 w 310"/>
                  <a:gd name="T47" fmla="*/ 20 h 260"/>
                  <a:gd name="T48" fmla="*/ 0 w 310"/>
                  <a:gd name="T49" fmla="*/ 15 h 260"/>
                  <a:gd name="T50" fmla="*/ 5 w 310"/>
                  <a:gd name="T51" fmla="*/ 8 h 260"/>
                  <a:gd name="T52" fmla="*/ 9 w 310"/>
                  <a:gd name="T53" fmla="*/ 3 h 260"/>
                  <a:gd name="T54" fmla="*/ 11 w 310"/>
                  <a:gd name="T55" fmla="*/ 8 h 260"/>
                  <a:gd name="T56" fmla="*/ 9 w 310"/>
                  <a:gd name="T57" fmla="*/ 11 h 260"/>
                  <a:gd name="T58" fmla="*/ 9 w 310"/>
                  <a:gd name="T59" fmla="*/ 17 h 260"/>
                  <a:gd name="T60" fmla="*/ 11 w 310"/>
                  <a:gd name="T61" fmla="*/ 15 h 260"/>
                  <a:gd name="T62" fmla="*/ 11 w 310"/>
                  <a:gd name="T63" fmla="*/ 8 h 260"/>
                  <a:gd name="T64" fmla="*/ 18 w 310"/>
                  <a:gd name="T65" fmla="*/ 3 h 260"/>
                  <a:gd name="T66" fmla="*/ 18 w 310"/>
                  <a:gd name="T67" fmla="*/ 0 h 260"/>
                  <a:gd name="T68" fmla="*/ 18 w 310"/>
                  <a:gd name="T69" fmla="*/ 3 h 260"/>
                  <a:gd name="T70" fmla="*/ 29 w 310"/>
                  <a:gd name="T71" fmla="*/ 3 h 260"/>
                  <a:gd name="T72" fmla="*/ 29 w 310"/>
                  <a:gd name="T73" fmla="*/ 8 h 260"/>
                  <a:gd name="T74" fmla="*/ 41 w 310"/>
                  <a:gd name="T75" fmla="*/ 8 h 260"/>
                  <a:gd name="T76" fmla="*/ 47 w 310"/>
                  <a:gd name="T77" fmla="*/ 11 h 260"/>
                  <a:gd name="T78" fmla="*/ 53 w 310"/>
                  <a:gd name="T79" fmla="*/ 8 h 260"/>
                  <a:gd name="T80" fmla="*/ 62 w 310"/>
                  <a:gd name="T81" fmla="*/ 8 h 260"/>
                  <a:gd name="T82" fmla="*/ 59 w 310"/>
                  <a:gd name="T83" fmla="*/ 8 h 260"/>
                  <a:gd name="T84" fmla="*/ 62 w 310"/>
                  <a:gd name="T85" fmla="*/ 11 h 260"/>
                  <a:gd name="T86" fmla="*/ 69 w 310"/>
                  <a:gd name="T87" fmla="*/ 15 h 260"/>
                  <a:gd name="T88" fmla="*/ 69 w 310"/>
                  <a:gd name="T89" fmla="*/ 20 h 260"/>
                  <a:gd name="T90" fmla="*/ 72 w 310"/>
                  <a:gd name="T91" fmla="*/ 17 h 260"/>
                  <a:gd name="T92" fmla="*/ 78 w 310"/>
                  <a:gd name="T93" fmla="*/ 20 h 260"/>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310"/>
                  <a:gd name="T142" fmla="*/ 0 h 260"/>
                  <a:gd name="T143" fmla="*/ 310 w 310"/>
                  <a:gd name="T144" fmla="*/ 260 h 260"/>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310" h="260">
                    <a:moveTo>
                      <a:pt x="310" y="83"/>
                    </a:moveTo>
                    <a:lnTo>
                      <a:pt x="285" y="106"/>
                    </a:lnTo>
                    <a:lnTo>
                      <a:pt x="285" y="117"/>
                    </a:lnTo>
                    <a:lnTo>
                      <a:pt x="273" y="117"/>
                    </a:lnTo>
                    <a:lnTo>
                      <a:pt x="273" y="142"/>
                    </a:lnTo>
                    <a:lnTo>
                      <a:pt x="285" y="154"/>
                    </a:lnTo>
                    <a:lnTo>
                      <a:pt x="273" y="177"/>
                    </a:lnTo>
                    <a:lnTo>
                      <a:pt x="237" y="188"/>
                    </a:lnTo>
                    <a:lnTo>
                      <a:pt x="190" y="177"/>
                    </a:lnTo>
                    <a:lnTo>
                      <a:pt x="202" y="188"/>
                    </a:lnTo>
                    <a:lnTo>
                      <a:pt x="202" y="225"/>
                    </a:lnTo>
                    <a:lnTo>
                      <a:pt x="213" y="237"/>
                    </a:lnTo>
                    <a:lnTo>
                      <a:pt x="177" y="260"/>
                    </a:lnTo>
                    <a:lnTo>
                      <a:pt x="165" y="260"/>
                    </a:lnTo>
                    <a:lnTo>
                      <a:pt x="142" y="248"/>
                    </a:lnTo>
                    <a:lnTo>
                      <a:pt x="131" y="237"/>
                    </a:lnTo>
                    <a:lnTo>
                      <a:pt x="131" y="202"/>
                    </a:lnTo>
                    <a:lnTo>
                      <a:pt x="119" y="177"/>
                    </a:lnTo>
                    <a:lnTo>
                      <a:pt x="131" y="131"/>
                    </a:lnTo>
                    <a:lnTo>
                      <a:pt x="94" y="131"/>
                    </a:lnTo>
                    <a:lnTo>
                      <a:pt x="71" y="117"/>
                    </a:lnTo>
                    <a:lnTo>
                      <a:pt x="35" y="117"/>
                    </a:lnTo>
                    <a:lnTo>
                      <a:pt x="23" y="106"/>
                    </a:lnTo>
                    <a:lnTo>
                      <a:pt x="23" y="83"/>
                    </a:lnTo>
                    <a:lnTo>
                      <a:pt x="0" y="60"/>
                    </a:lnTo>
                    <a:lnTo>
                      <a:pt x="23" y="35"/>
                    </a:lnTo>
                    <a:lnTo>
                      <a:pt x="35" y="12"/>
                    </a:lnTo>
                    <a:lnTo>
                      <a:pt x="46" y="35"/>
                    </a:lnTo>
                    <a:lnTo>
                      <a:pt x="35" y="46"/>
                    </a:lnTo>
                    <a:lnTo>
                      <a:pt x="35" y="71"/>
                    </a:lnTo>
                    <a:lnTo>
                      <a:pt x="46" y="60"/>
                    </a:lnTo>
                    <a:lnTo>
                      <a:pt x="46" y="35"/>
                    </a:lnTo>
                    <a:lnTo>
                      <a:pt x="71" y="12"/>
                    </a:lnTo>
                    <a:lnTo>
                      <a:pt x="71" y="0"/>
                    </a:lnTo>
                    <a:lnTo>
                      <a:pt x="71" y="12"/>
                    </a:lnTo>
                    <a:lnTo>
                      <a:pt x="119" y="12"/>
                    </a:lnTo>
                    <a:lnTo>
                      <a:pt x="119" y="35"/>
                    </a:lnTo>
                    <a:lnTo>
                      <a:pt x="165" y="35"/>
                    </a:lnTo>
                    <a:lnTo>
                      <a:pt x="190" y="46"/>
                    </a:lnTo>
                    <a:lnTo>
                      <a:pt x="213" y="35"/>
                    </a:lnTo>
                    <a:lnTo>
                      <a:pt x="250" y="35"/>
                    </a:lnTo>
                    <a:lnTo>
                      <a:pt x="237" y="35"/>
                    </a:lnTo>
                    <a:lnTo>
                      <a:pt x="250" y="46"/>
                    </a:lnTo>
                    <a:lnTo>
                      <a:pt x="273" y="60"/>
                    </a:lnTo>
                    <a:lnTo>
                      <a:pt x="273" y="83"/>
                    </a:lnTo>
                    <a:lnTo>
                      <a:pt x="285" y="71"/>
                    </a:lnTo>
                    <a:lnTo>
                      <a:pt x="310" y="83"/>
                    </a:lnTo>
                    <a:close/>
                  </a:path>
                </a:pathLst>
              </a:custGeom>
              <a:grpFill/>
              <a:ln w="1270">
                <a:solidFill>
                  <a:srgbClr val="CFCFCF"/>
                </a:solidFill>
                <a:round/>
                <a:headEnd/>
                <a:tailEnd/>
              </a:ln>
            </p:spPr>
            <p:txBody>
              <a:bodyPr/>
              <a:lstStyle/>
              <a:p>
                <a:endParaRPr lang="en-US" dirty="0">
                  <a:solidFill>
                    <a:prstClr val="black"/>
                  </a:solidFill>
                  <a:latin typeface="Arial"/>
                </a:endParaRPr>
              </a:p>
            </p:txBody>
          </p:sp>
          <p:sp>
            <p:nvSpPr>
              <p:cNvPr id="2098" name="Freeform 186"/>
              <p:cNvSpPr>
                <a:spLocks noChangeAspect="1"/>
              </p:cNvSpPr>
              <p:nvPr/>
            </p:nvSpPr>
            <p:spPr bwMode="auto">
              <a:xfrm>
                <a:off x="1929" y="2308"/>
                <a:ext cx="155" cy="129"/>
              </a:xfrm>
              <a:custGeom>
                <a:avLst/>
                <a:gdLst>
                  <a:gd name="T0" fmla="*/ 78 w 310"/>
                  <a:gd name="T1" fmla="*/ 20 h 260"/>
                  <a:gd name="T2" fmla="*/ 72 w 310"/>
                  <a:gd name="T3" fmla="*/ 26 h 260"/>
                  <a:gd name="T4" fmla="*/ 72 w 310"/>
                  <a:gd name="T5" fmla="*/ 29 h 260"/>
                  <a:gd name="T6" fmla="*/ 69 w 310"/>
                  <a:gd name="T7" fmla="*/ 29 h 260"/>
                  <a:gd name="T8" fmla="*/ 69 w 310"/>
                  <a:gd name="T9" fmla="*/ 35 h 260"/>
                  <a:gd name="T10" fmla="*/ 72 w 310"/>
                  <a:gd name="T11" fmla="*/ 38 h 260"/>
                  <a:gd name="T12" fmla="*/ 69 w 310"/>
                  <a:gd name="T13" fmla="*/ 44 h 260"/>
                  <a:gd name="T14" fmla="*/ 59 w 310"/>
                  <a:gd name="T15" fmla="*/ 46 h 260"/>
                  <a:gd name="T16" fmla="*/ 47 w 310"/>
                  <a:gd name="T17" fmla="*/ 44 h 260"/>
                  <a:gd name="T18" fmla="*/ 50 w 310"/>
                  <a:gd name="T19" fmla="*/ 46 h 260"/>
                  <a:gd name="T20" fmla="*/ 50 w 310"/>
                  <a:gd name="T21" fmla="*/ 56 h 260"/>
                  <a:gd name="T22" fmla="*/ 53 w 310"/>
                  <a:gd name="T23" fmla="*/ 59 h 260"/>
                  <a:gd name="T24" fmla="*/ 44 w 310"/>
                  <a:gd name="T25" fmla="*/ 64 h 260"/>
                  <a:gd name="T26" fmla="*/ 41 w 310"/>
                  <a:gd name="T27" fmla="*/ 64 h 260"/>
                  <a:gd name="T28" fmla="*/ 36 w 310"/>
                  <a:gd name="T29" fmla="*/ 61 h 260"/>
                  <a:gd name="T30" fmla="*/ 33 w 310"/>
                  <a:gd name="T31" fmla="*/ 59 h 260"/>
                  <a:gd name="T32" fmla="*/ 33 w 310"/>
                  <a:gd name="T33" fmla="*/ 50 h 260"/>
                  <a:gd name="T34" fmla="*/ 29 w 310"/>
                  <a:gd name="T35" fmla="*/ 44 h 260"/>
                  <a:gd name="T36" fmla="*/ 33 w 310"/>
                  <a:gd name="T37" fmla="*/ 32 h 260"/>
                  <a:gd name="T38" fmla="*/ 23 w 310"/>
                  <a:gd name="T39" fmla="*/ 32 h 260"/>
                  <a:gd name="T40" fmla="*/ 18 w 310"/>
                  <a:gd name="T41" fmla="*/ 29 h 260"/>
                  <a:gd name="T42" fmla="*/ 9 w 310"/>
                  <a:gd name="T43" fmla="*/ 29 h 260"/>
                  <a:gd name="T44" fmla="*/ 5 w 310"/>
                  <a:gd name="T45" fmla="*/ 26 h 260"/>
                  <a:gd name="T46" fmla="*/ 5 w 310"/>
                  <a:gd name="T47" fmla="*/ 20 h 260"/>
                  <a:gd name="T48" fmla="*/ 0 w 310"/>
                  <a:gd name="T49" fmla="*/ 15 h 260"/>
                  <a:gd name="T50" fmla="*/ 5 w 310"/>
                  <a:gd name="T51" fmla="*/ 8 h 260"/>
                  <a:gd name="T52" fmla="*/ 9 w 310"/>
                  <a:gd name="T53" fmla="*/ 3 h 260"/>
                  <a:gd name="T54" fmla="*/ 11 w 310"/>
                  <a:gd name="T55" fmla="*/ 8 h 260"/>
                  <a:gd name="T56" fmla="*/ 9 w 310"/>
                  <a:gd name="T57" fmla="*/ 11 h 260"/>
                  <a:gd name="T58" fmla="*/ 9 w 310"/>
                  <a:gd name="T59" fmla="*/ 17 h 260"/>
                  <a:gd name="T60" fmla="*/ 11 w 310"/>
                  <a:gd name="T61" fmla="*/ 15 h 260"/>
                  <a:gd name="T62" fmla="*/ 11 w 310"/>
                  <a:gd name="T63" fmla="*/ 8 h 260"/>
                  <a:gd name="T64" fmla="*/ 18 w 310"/>
                  <a:gd name="T65" fmla="*/ 3 h 260"/>
                  <a:gd name="T66" fmla="*/ 18 w 310"/>
                  <a:gd name="T67" fmla="*/ 0 h 260"/>
                  <a:gd name="T68" fmla="*/ 18 w 310"/>
                  <a:gd name="T69" fmla="*/ 3 h 260"/>
                  <a:gd name="T70" fmla="*/ 29 w 310"/>
                  <a:gd name="T71" fmla="*/ 3 h 260"/>
                  <a:gd name="T72" fmla="*/ 29 w 310"/>
                  <a:gd name="T73" fmla="*/ 8 h 260"/>
                  <a:gd name="T74" fmla="*/ 41 w 310"/>
                  <a:gd name="T75" fmla="*/ 8 h 260"/>
                  <a:gd name="T76" fmla="*/ 47 w 310"/>
                  <a:gd name="T77" fmla="*/ 11 h 260"/>
                  <a:gd name="T78" fmla="*/ 53 w 310"/>
                  <a:gd name="T79" fmla="*/ 8 h 260"/>
                  <a:gd name="T80" fmla="*/ 62 w 310"/>
                  <a:gd name="T81" fmla="*/ 8 h 260"/>
                  <a:gd name="T82" fmla="*/ 59 w 310"/>
                  <a:gd name="T83" fmla="*/ 8 h 260"/>
                  <a:gd name="T84" fmla="*/ 62 w 310"/>
                  <a:gd name="T85" fmla="*/ 11 h 260"/>
                  <a:gd name="T86" fmla="*/ 69 w 310"/>
                  <a:gd name="T87" fmla="*/ 15 h 260"/>
                  <a:gd name="T88" fmla="*/ 69 w 310"/>
                  <a:gd name="T89" fmla="*/ 20 h 260"/>
                  <a:gd name="T90" fmla="*/ 72 w 310"/>
                  <a:gd name="T91" fmla="*/ 17 h 260"/>
                  <a:gd name="T92" fmla="*/ 78 w 310"/>
                  <a:gd name="T93" fmla="*/ 20 h 260"/>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310"/>
                  <a:gd name="T142" fmla="*/ 0 h 260"/>
                  <a:gd name="T143" fmla="*/ 310 w 310"/>
                  <a:gd name="T144" fmla="*/ 260 h 260"/>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310" h="260">
                    <a:moveTo>
                      <a:pt x="310" y="83"/>
                    </a:moveTo>
                    <a:lnTo>
                      <a:pt x="285" y="106"/>
                    </a:lnTo>
                    <a:lnTo>
                      <a:pt x="285" y="117"/>
                    </a:lnTo>
                    <a:lnTo>
                      <a:pt x="273" y="117"/>
                    </a:lnTo>
                    <a:lnTo>
                      <a:pt x="273" y="142"/>
                    </a:lnTo>
                    <a:lnTo>
                      <a:pt x="285" y="154"/>
                    </a:lnTo>
                    <a:lnTo>
                      <a:pt x="273" y="177"/>
                    </a:lnTo>
                    <a:lnTo>
                      <a:pt x="237" y="188"/>
                    </a:lnTo>
                    <a:lnTo>
                      <a:pt x="190" y="177"/>
                    </a:lnTo>
                    <a:lnTo>
                      <a:pt x="202" y="188"/>
                    </a:lnTo>
                    <a:lnTo>
                      <a:pt x="202" y="225"/>
                    </a:lnTo>
                    <a:lnTo>
                      <a:pt x="213" y="237"/>
                    </a:lnTo>
                    <a:lnTo>
                      <a:pt x="177" y="260"/>
                    </a:lnTo>
                    <a:lnTo>
                      <a:pt x="165" y="260"/>
                    </a:lnTo>
                    <a:lnTo>
                      <a:pt x="142" y="248"/>
                    </a:lnTo>
                    <a:lnTo>
                      <a:pt x="131" y="237"/>
                    </a:lnTo>
                    <a:lnTo>
                      <a:pt x="131" y="202"/>
                    </a:lnTo>
                    <a:lnTo>
                      <a:pt x="119" y="177"/>
                    </a:lnTo>
                    <a:lnTo>
                      <a:pt x="131" y="131"/>
                    </a:lnTo>
                    <a:lnTo>
                      <a:pt x="94" y="131"/>
                    </a:lnTo>
                    <a:lnTo>
                      <a:pt x="71" y="117"/>
                    </a:lnTo>
                    <a:lnTo>
                      <a:pt x="35" y="117"/>
                    </a:lnTo>
                    <a:lnTo>
                      <a:pt x="23" y="106"/>
                    </a:lnTo>
                    <a:lnTo>
                      <a:pt x="23" y="83"/>
                    </a:lnTo>
                    <a:lnTo>
                      <a:pt x="0" y="60"/>
                    </a:lnTo>
                    <a:lnTo>
                      <a:pt x="23" y="35"/>
                    </a:lnTo>
                    <a:lnTo>
                      <a:pt x="35" y="12"/>
                    </a:lnTo>
                    <a:lnTo>
                      <a:pt x="46" y="35"/>
                    </a:lnTo>
                    <a:lnTo>
                      <a:pt x="35" y="46"/>
                    </a:lnTo>
                    <a:lnTo>
                      <a:pt x="35" y="71"/>
                    </a:lnTo>
                    <a:lnTo>
                      <a:pt x="46" y="60"/>
                    </a:lnTo>
                    <a:lnTo>
                      <a:pt x="46" y="35"/>
                    </a:lnTo>
                    <a:lnTo>
                      <a:pt x="71" y="12"/>
                    </a:lnTo>
                    <a:lnTo>
                      <a:pt x="71" y="0"/>
                    </a:lnTo>
                    <a:lnTo>
                      <a:pt x="71" y="12"/>
                    </a:lnTo>
                    <a:lnTo>
                      <a:pt x="119" y="12"/>
                    </a:lnTo>
                    <a:lnTo>
                      <a:pt x="119" y="35"/>
                    </a:lnTo>
                    <a:lnTo>
                      <a:pt x="165" y="35"/>
                    </a:lnTo>
                    <a:lnTo>
                      <a:pt x="190" y="46"/>
                    </a:lnTo>
                    <a:lnTo>
                      <a:pt x="213" y="35"/>
                    </a:lnTo>
                    <a:lnTo>
                      <a:pt x="250" y="35"/>
                    </a:lnTo>
                    <a:lnTo>
                      <a:pt x="237" y="35"/>
                    </a:lnTo>
                    <a:lnTo>
                      <a:pt x="250" y="46"/>
                    </a:lnTo>
                    <a:lnTo>
                      <a:pt x="273" y="60"/>
                    </a:lnTo>
                    <a:lnTo>
                      <a:pt x="273" y="83"/>
                    </a:lnTo>
                    <a:lnTo>
                      <a:pt x="285" y="71"/>
                    </a:lnTo>
                    <a:lnTo>
                      <a:pt x="310" y="83"/>
                    </a:lnTo>
                  </a:path>
                </a:pathLst>
              </a:custGeom>
              <a:grpFill/>
              <a:ln w="1270">
                <a:solidFill>
                  <a:srgbClr val="CFCFCF"/>
                </a:solidFill>
                <a:round/>
                <a:headEnd/>
                <a:tailEnd/>
              </a:ln>
            </p:spPr>
            <p:txBody>
              <a:bodyPr/>
              <a:lstStyle/>
              <a:p>
                <a:endParaRPr lang="en-US" dirty="0">
                  <a:solidFill>
                    <a:prstClr val="black"/>
                  </a:solidFill>
                  <a:latin typeface="Arial"/>
                </a:endParaRPr>
              </a:p>
            </p:txBody>
          </p:sp>
          <p:sp>
            <p:nvSpPr>
              <p:cNvPr id="2099" name="Freeform 187"/>
              <p:cNvSpPr>
                <a:spLocks noChangeAspect="1"/>
              </p:cNvSpPr>
              <p:nvPr/>
            </p:nvSpPr>
            <p:spPr bwMode="auto">
              <a:xfrm>
                <a:off x="3018" y="1661"/>
                <a:ext cx="108" cy="95"/>
              </a:xfrm>
              <a:custGeom>
                <a:avLst/>
                <a:gdLst>
                  <a:gd name="T0" fmla="*/ 48 w 216"/>
                  <a:gd name="T1" fmla="*/ 38 h 191"/>
                  <a:gd name="T2" fmla="*/ 45 w 216"/>
                  <a:gd name="T3" fmla="*/ 32 h 191"/>
                  <a:gd name="T4" fmla="*/ 45 w 216"/>
                  <a:gd name="T5" fmla="*/ 30 h 191"/>
                  <a:gd name="T6" fmla="*/ 48 w 216"/>
                  <a:gd name="T7" fmla="*/ 32 h 191"/>
                  <a:gd name="T8" fmla="*/ 54 w 216"/>
                  <a:gd name="T9" fmla="*/ 23 h 191"/>
                  <a:gd name="T10" fmla="*/ 48 w 216"/>
                  <a:gd name="T11" fmla="*/ 23 h 191"/>
                  <a:gd name="T12" fmla="*/ 42 w 216"/>
                  <a:gd name="T13" fmla="*/ 15 h 191"/>
                  <a:gd name="T14" fmla="*/ 42 w 216"/>
                  <a:gd name="T15" fmla="*/ 5 h 191"/>
                  <a:gd name="T16" fmla="*/ 39 w 216"/>
                  <a:gd name="T17" fmla="*/ 3 h 191"/>
                  <a:gd name="T18" fmla="*/ 27 w 216"/>
                  <a:gd name="T19" fmla="*/ 0 h 191"/>
                  <a:gd name="T20" fmla="*/ 22 w 216"/>
                  <a:gd name="T21" fmla="*/ 5 h 191"/>
                  <a:gd name="T22" fmla="*/ 22 w 216"/>
                  <a:gd name="T23" fmla="*/ 9 h 191"/>
                  <a:gd name="T24" fmla="*/ 15 w 216"/>
                  <a:gd name="T25" fmla="*/ 15 h 191"/>
                  <a:gd name="T26" fmla="*/ 15 w 216"/>
                  <a:gd name="T27" fmla="*/ 20 h 191"/>
                  <a:gd name="T28" fmla="*/ 10 w 216"/>
                  <a:gd name="T29" fmla="*/ 20 h 191"/>
                  <a:gd name="T30" fmla="*/ 3 w 216"/>
                  <a:gd name="T31" fmla="*/ 23 h 191"/>
                  <a:gd name="T32" fmla="*/ 0 w 216"/>
                  <a:gd name="T33" fmla="*/ 23 h 191"/>
                  <a:gd name="T34" fmla="*/ 3 w 216"/>
                  <a:gd name="T35" fmla="*/ 32 h 191"/>
                  <a:gd name="T36" fmla="*/ 0 w 216"/>
                  <a:gd name="T37" fmla="*/ 38 h 191"/>
                  <a:gd name="T38" fmla="*/ 0 w 216"/>
                  <a:gd name="T39" fmla="*/ 47 h 191"/>
                  <a:gd name="T40" fmla="*/ 7 w 216"/>
                  <a:gd name="T41" fmla="*/ 41 h 191"/>
                  <a:gd name="T42" fmla="*/ 15 w 216"/>
                  <a:gd name="T43" fmla="*/ 41 h 191"/>
                  <a:gd name="T44" fmla="*/ 24 w 216"/>
                  <a:gd name="T45" fmla="*/ 47 h 191"/>
                  <a:gd name="T46" fmla="*/ 27 w 216"/>
                  <a:gd name="T47" fmla="*/ 47 h 191"/>
                  <a:gd name="T48" fmla="*/ 29 w 216"/>
                  <a:gd name="T49" fmla="*/ 47 h 191"/>
                  <a:gd name="T50" fmla="*/ 36 w 216"/>
                  <a:gd name="T51" fmla="*/ 47 h 191"/>
                  <a:gd name="T52" fmla="*/ 42 w 216"/>
                  <a:gd name="T53" fmla="*/ 47 h 191"/>
                  <a:gd name="T54" fmla="*/ 45 w 216"/>
                  <a:gd name="T55" fmla="*/ 38 h 191"/>
                  <a:gd name="T56" fmla="*/ 48 w 216"/>
                  <a:gd name="T57" fmla="*/ 38 h 191"/>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216"/>
                  <a:gd name="T88" fmla="*/ 0 h 191"/>
                  <a:gd name="T89" fmla="*/ 216 w 216"/>
                  <a:gd name="T90" fmla="*/ 191 h 191"/>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216" h="191">
                    <a:moveTo>
                      <a:pt x="191" y="154"/>
                    </a:moveTo>
                    <a:lnTo>
                      <a:pt x="179" y="131"/>
                    </a:lnTo>
                    <a:lnTo>
                      <a:pt x="179" y="120"/>
                    </a:lnTo>
                    <a:lnTo>
                      <a:pt x="191" y="131"/>
                    </a:lnTo>
                    <a:lnTo>
                      <a:pt x="216" y="95"/>
                    </a:lnTo>
                    <a:lnTo>
                      <a:pt x="191" y="95"/>
                    </a:lnTo>
                    <a:lnTo>
                      <a:pt x="168" y="60"/>
                    </a:lnTo>
                    <a:lnTo>
                      <a:pt x="168" y="23"/>
                    </a:lnTo>
                    <a:lnTo>
                      <a:pt x="156" y="12"/>
                    </a:lnTo>
                    <a:lnTo>
                      <a:pt x="108" y="0"/>
                    </a:lnTo>
                    <a:lnTo>
                      <a:pt x="85" y="23"/>
                    </a:lnTo>
                    <a:lnTo>
                      <a:pt x="85" y="37"/>
                    </a:lnTo>
                    <a:lnTo>
                      <a:pt x="60" y="60"/>
                    </a:lnTo>
                    <a:lnTo>
                      <a:pt x="60" y="83"/>
                    </a:lnTo>
                    <a:lnTo>
                      <a:pt x="37" y="83"/>
                    </a:lnTo>
                    <a:lnTo>
                      <a:pt x="12" y="95"/>
                    </a:lnTo>
                    <a:lnTo>
                      <a:pt x="0" y="95"/>
                    </a:lnTo>
                    <a:lnTo>
                      <a:pt x="12" y="131"/>
                    </a:lnTo>
                    <a:lnTo>
                      <a:pt x="0" y="154"/>
                    </a:lnTo>
                    <a:lnTo>
                      <a:pt x="0" y="191"/>
                    </a:lnTo>
                    <a:lnTo>
                      <a:pt x="25" y="166"/>
                    </a:lnTo>
                    <a:lnTo>
                      <a:pt x="60" y="166"/>
                    </a:lnTo>
                    <a:lnTo>
                      <a:pt x="96" y="191"/>
                    </a:lnTo>
                    <a:lnTo>
                      <a:pt x="108" y="191"/>
                    </a:lnTo>
                    <a:lnTo>
                      <a:pt x="119" y="191"/>
                    </a:lnTo>
                    <a:lnTo>
                      <a:pt x="144" y="191"/>
                    </a:lnTo>
                    <a:lnTo>
                      <a:pt x="168" y="191"/>
                    </a:lnTo>
                    <a:lnTo>
                      <a:pt x="179" y="154"/>
                    </a:lnTo>
                    <a:lnTo>
                      <a:pt x="191" y="154"/>
                    </a:lnTo>
                    <a:close/>
                  </a:path>
                </a:pathLst>
              </a:custGeom>
              <a:grpFill/>
              <a:ln w="1270">
                <a:solidFill>
                  <a:srgbClr val="CFCFCF"/>
                </a:solidFill>
                <a:round/>
                <a:headEnd/>
                <a:tailEnd/>
              </a:ln>
            </p:spPr>
            <p:txBody>
              <a:bodyPr/>
              <a:lstStyle/>
              <a:p>
                <a:endParaRPr lang="en-US" dirty="0">
                  <a:solidFill>
                    <a:prstClr val="black"/>
                  </a:solidFill>
                  <a:latin typeface="Arial"/>
                </a:endParaRPr>
              </a:p>
            </p:txBody>
          </p:sp>
          <p:sp>
            <p:nvSpPr>
              <p:cNvPr id="2100" name="Freeform 188"/>
              <p:cNvSpPr>
                <a:spLocks noChangeAspect="1"/>
              </p:cNvSpPr>
              <p:nvPr/>
            </p:nvSpPr>
            <p:spPr bwMode="auto">
              <a:xfrm>
                <a:off x="3018" y="1661"/>
                <a:ext cx="108" cy="95"/>
              </a:xfrm>
              <a:custGeom>
                <a:avLst/>
                <a:gdLst>
                  <a:gd name="T0" fmla="*/ 48 w 216"/>
                  <a:gd name="T1" fmla="*/ 38 h 191"/>
                  <a:gd name="T2" fmla="*/ 45 w 216"/>
                  <a:gd name="T3" fmla="*/ 32 h 191"/>
                  <a:gd name="T4" fmla="*/ 45 w 216"/>
                  <a:gd name="T5" fmla="*/ 30 h 191"/>
                  <a:gd name="T6" fmla="*/ 48 w 216"/>
                  <a:gd name="T7" fmla="*/ 32 h 191"/>
                  <a:gd name="T8" fmla="*/ 54 w 216"/>
                  <a:gd name="T9" fmla="*/ 23 h 191"/>
                  <a:gd name="T10" fmla="*/ 48 w 216"/>
                  <a:gd name="T11" fmla="*/ 23 h 191"/>
                  <a:gd name="T12" fmla="*/ 42 w 216"/>
                  <a:gd name="T13" fmla="*/ 15 h 191"/>
                  <a:gd name="T14" fmla="*/ 42 w 216"/>
                  <a:gd name="T15" fmla="*/ 5 h 191"/>
                  <a:gd name="T16" fmla="*/ 39 w 216"/>
                  <a:gd name="T17" fmla="*/ 3 h 191"/>
                  <a:gd name="T18" fmla="*/ 27 w 216"/>
                  <a:gd name="T19" fmla="*/ 0 h 191"/>
                  <a:gd name="T20" fmla="*/ 22 w 216"/>
                  <a:gd name="T21" fmla="*/ 5 h 191"/>
                  <a:gd name="T22" fmla="*/ 22 w 216"/>
                  <a:gd name="T23" fmla="*/ 9 h 191"/>
                  <a:gd name="T24" fmla="*/ 15 w 216"/>
                  <a:gd name="T25" fmla="*/ 15 h 191"/>
                  <a:gd name="T26" fmla="*/ 15 w 216"/>
                  <a:gd name="T27" fmla="*/ 20 h 191"/>
                  <a:gd name="T28" fmla="*/ 10 w 216"/>
                  <a:gd name="T29" fmla="*/ 20 h 191"/>
                  <a:gd name="T30" fmla="*/ 3 w 216"/>
                  <a:gd name="T31" fmla="*/ 23 h 191"/>
                  <a:gd name="T32" fmla="*/ 0 w 216"/>
                  <a:gd name="T33" fmla="*/ 23 h 191"/>
                  <a:gd name="T34" fmla="*/ 3 w 216"/>
                  <a:gd name="T35" fmla="*/ 32 h 191"/>
                  <a:gd name="T36" fmla="*/ 0 w 216"/>
                  <a:gd name="T37" fmla="*/ 38 h 191"/>
                  <a:gd name="T38" fmla="*/ 0 w 216"/>
                  <a:gd name="T39" fmla="*/ 47 h 191"/>
                  <a:gd name="T40" fmla="*/ 7 w 216"/>
                  <a:gd name="T41" fmla="*/ 41 h 191"/>
                  <a:gd name="T42" fmla="*/ 15 w 216"/>
                  <a:gd name="T43" fmla="*/ 41 h 191"/>
                  <a:gd name="T44" fmla="*/ 24 w 216"/>
                  <a:gd name="T45" fmla="*/ 47 h 191"/>
                  <a:gd name="T46" fmla="*/ 27 w 216"/>
                  <a:gd name="T47" fmla="*/ 47 h 191"/>
                  <a:gd name="T48" fmla="*/ 29 w 216"/>
                  <a:gd name="T49" fmla="*/ 47 h 191"/>
                  <a:gd name="T50" fmla="*/ 36 w 216"/>
                  <a:gd name="T51" fmla="*/ 47 h 191"/>
                  <a:gd name="T52" fmla="*/ 42 w 216"/>
                  <a:gd name="T53" fmla="*/ 47 h 191"/>
                  <a:gd name="T54" fmla="*/ 45 w 216"/>
                  <a:gd name="T55" fmla="*/ 38 h 191"/>
                  <a:gd name="T56" fmla="*/ 48 w 216"/>
                  <a:gd name="T57" fmla="*/ 38 h 191"/>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216"/>
                  <a:gd name="T88" fmla="*/ 0 h 191"/>
                  <a:gd name="T89" fmla="*/ 216 w 216"/>
                  <a:gd name="T90" fmla="*/ 191 h 191"/>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216" h="191">
                    <a:moveTo>
                      <a:pt x="191" y="154"/>
                    </a:moveTo>
                    <a:lnTo>
                      <a:pt x="179" y="131"/>
                    </a:lnTo>
                    <a:lnTo>
                      <a:pt x="179" y="120"/>
                    </a:lnTo>
                    <a:lnTo>
                      <a:pt x="191" y="131"/>
                    </a:lnTo>
                    <a:lnTo>
                      <a:pt x="216" y="95"/>
                    </a:lnTo>
                    <a:lnTo>
                      <a:pt x="191" y="95"/>
                    </a:lnTo>
                    <a:lnTo>
                      <a:pt x="168" y="60"/>
                    </a:lnTo>
                    <a:lnTo>
                      <a:pt x="168" y="23"/>
                    </a:lnTo>
                    <a:lnTo>
                      <a:pt x="156" y="12"/>
                    </a:lnTo>
                    <a:lnTo>
                      <a:pt x="108" y="0"/>
                    </a:lnTo>
                    <a:lnTo>
                      <a:pt x="85" y="23"/>
                    </a:lnTo>
                    <a:lnTo>
                      <a:pt x="85" y="37"/>
                    </a:lnTo>
                    <a:lnTo>
                      <a:pt x="60" y="60"/>
                    </a:lnTo>
                    <a:lnTo>
                      <a:pt x="60" y="83"/>
                    </a:lnTo>
                    <a:lnTo>
                      <a:pt x="37" y="83"/>
                    </a:lnTo>
                    <a:lnTo>
                      <a:pt x="12" y="95"/>
                    </a:lnTo>
                    <a:lnTo>
                      <a:pt x="0" y="95"/>
                    </a:lnTo>
                    <a:lnTo>
                      <a:pt x="12" y="131"/>
                    </a:lnTo>
                    <a:lnTo>
                      <a:pt x="0" y="154"/>
                    </a:lnTo>
                    <a:lnTo>
                      <a:pt x="0" y="191"/>
                    </a:lnTo>
                    <a:lnTo>
                      <a:pt x="25" y="166"/>
                    </a:lnTo>
                    <a:lnTo>
                      <a:pt x="60" y="166"/>
                    </a:lnTo>
                    <a:lnTo>
                      <a:pt x="96" y="191"/>
                    </a:lnTo>
                    <a:lnTo>
                      <a:pt x="108" y="191"/>
                    </a:lnTo>
                    <a:lnTo>
                      <a:pt x="119" y="191"/>
                    </a:lnTo>
                    <a:lnTo>
                      <a:pt x="144" y="191"/>
                    </a:lnTo>
                    <a:lnTo>
                      <a:pt x="168" y="191"/>
                    </a:lnTo>
                    <a:lnTo>
                      <a:pt x="179" y="154"/>
                    </a:lnTo>
                    <a:lnTo>
                      <a:pt x="191" y="154"/>
                    </a:lnTo>
                  </a:path>
                </a:pathLst>
              </a:custGeom>
              <a:grpFill/>
              <a:ln w="1270">
                <a:solidFill>
                  <a:srgbClr val="CFCFCF"/>
                </a:solidFill>
                <a:round/>
                <a:headEnd/>
                <a:tailEnd/>
              </a:ln>
            </p:spPr>
            <p:txBody>
              <a:bodyPr/>
              <a:lstStyle/>
              <a:p>
                <a:endParaRPr lang="en-US" dirty="0">
                  <a:solidFill>
                    <a:prstClr val="black"/>
                  </a:solidFill>
                  <a:latin typeface="Arial"/>
                </a:endParaRPr>
              </a:p>
            </p:txBody>
          </p:sp>
          <p:sp>
            <p:nvSpPr>
              <p:cNvPr id="2101" name="Freeform 189"/>
              <p:cNvSpPr>
                <a:spLocks noChangeAspect="1"/>
              </p:cNvSpPr>
              <p:nvPr/>
            </p:nvSpPr>
            <p:spPr bwMode="auto">
              <a:xfrm>
                <a:off x="3001" y="1738"/>
                <a:ext cx="208" cy="142"/>
              </a:xfrm>
              <a:custGeom>
                <a:avLst/>
                <a:gdLst>
                  <a:gd name="T0" fmla="*/ 45 w 416"/>
                  <a:gd name="T1" fmla="*/ 62 h 285"/>
                  <a:gd name="T2" fmla="*/ 36 w 416"/>
                  <a:gd name="T3" fmla="*/ 62 h 285"/>
                  <a:gd name="T4" fmla="*/ 36 w 416"/>
                  <a:gd name="T5" fmla="*/ 59 h 285"/>
                  <a:gd name="T6" fmla="*/ 39 w 416"/>
                  <a:gd name="T7" fmla="*/ 50 h 285"/>
                  <a:gd name="T8" fmla="*/ 48 w 416"/>
                  <a:gd name="T9" fmla="*/ 50 h 285"/>
                  <a:gd name="T10" fmla="*/ 48 w 416"/>
                  <a:gd name="T11" fmla="*/ 47 h 285"/>
                  <a:gd name="T12" fmla="*/ 45 w 416"/>
                  <a:gd name="T13" fmla="*/ 41 h 285"/>
                  <a:gd name="T14" fmla="*/ 45 w 416"/>
                  <a:gd name="T15" fmla="*/ 35 h 285"/>
                  <a:gd name="T16" fmla="*/ 33 w 416"/>
                  <a:gd name="T17" fmla="*/ 32 h 285"/>
                  <a:gd name="T18" fmla="*/ 26 w 416"/>
                  <a:gd name="T19" fmla="*/ 35 h 285"/>
                  <a:gd name="T20" fmla="*/ 18 w 416"/>
                  <a:gd name="T21" fmla="*/ 41 h 285"/>
                  <a:gd name="T22" fmla="*/ 15 w 416"/>
                  <a:gd name="T23" fmla="*/ 41 h 285"/>
                  <a:gd name="T24" fmla="*/ 6 w 416"/>
                  <a:gd name="T25" fmla="*/ 41 h 285"/>
                  <a:gd name="T26" fmla="*/ 0 w 416"/>
                  <a:gd name="T27" fmla="*/ 35 h 285"/>
                  <a:gd name="T28" fmla="*/ 6 w 416"/>
                  <a:gd name="T29" fmla="*/ 29 h 285"/>
                  <a:gd name="T30" fmla="*/ 9 w 416"/>
                  <a:gd name="T31" fmla="*/ 24 h 285"/>
                  <a:gd name="T32" fmla="*/ 12 w 416"/>
                  <a:gd name="T33" fmla="*/ 17 h 285"/>
                  <a:gd name="T34" fmla="*/ 9 w 416"/>
                  <a:gd name="T35" fmla="*/ 9 h 285"/>
                  <a:gd name="T36" fmla="*/ 15 w 416"/>
                  <a:gd name="T37" fmla="*/ 3 h 285"/>
                  <a:gd name="T38" fmla="*/ 24 w 416"/>
                  <a:gd name="T39" fmla="*/ 3 h 285"/>
                  <a:gd name="T40" fmla="*/ 33 w 416"/>
                  <a:gd name="T41" fmla="*/ 9 h 285"/>
                  <a:gd name="T42" fmla="*/ 36 w 416"/>
                  <a:gd name="T43" fmla="*/ 9 h 285"/>
                  <a:gd name="T44" fmla="*/ 39 w 416"/>
                  <a:gd name="T45" fmla="*/ 9 h 285"/>
                  <a:gd name="T46" fmla="*/ 45 w 416"/>
                  <a:gd name="T47" fmla="*/ 9 h 285"/>
                  <a:gd name="T48" fmla="*/ 51 w 416"/>
                  <a:gd name="T49" fmla="*/ 9 h 285"/>
                  <a:gd name="T50" fmla="*/ 53 w 416"/>
                  <a:gd name="T51" fmla="*/ 0 h 285"/>
                  <a:gd name="T52" fmla="*/ 56 w 416"/>
                  <a:gd name="T53" fmla="*/ 0 h 285"/>
                  <a:gd name="T54" fmla="*/ 69 w 416"/>
                  <a:gd name="T55" fmla="*/ 0 h 285"/>
                  <a:gd name="T56" fmla="*/ 72 w 416"/>
                  <a:gd name="T57" fmla="*/ 3 h 285"/>
                  <a:gd name="T58" fmla="*/ 69 w 416"/>
                  <a:gd name="T59" fmla="*/ 3 h 285"/>
                  <a:gd name="T60" fmla="*/ 72 w 416"/>
                  <a:gd name="T61" fmla="*/ 9 h 285"/>
                  <a:gd name="T62" fmla="*/ 78 w 416"/>
                  <a:gd name="T63" fmla="*/ 9 h 285"/>
                  <a:gd name="T64" fmla="*/ 81 w 416"/>
                  <a:gd name="T65" fmla="*/ 15 h 285"/>
                  <a:gd name="T66" fmla="*/ 84 w 416"/>
                  <a:gd name="T67" fmla="*/ 17 h 285"/>
                  <a:gd name="T68" fmla="*/ 87 w 416"/>
                  <a:gd name="T69" fmla="*/ 15 h 285"/>
                  <a:gd name="T70" fmla="*/ 104 w 416"/>
                  <a:gd name="T71" fmla="*/ 27 h 285"/>
                  <a:gd name="T72" fmla="*/ 102 w 416"/>
                  <a:gd name="T73" fmla="*/ 41 h 285"/>
                  <a:gd name="T74" fmla="*/ 99 w 416"/>
                  <a:gd name="T75" fmla="*/ 35 h 285"/>
                  <a:gd name="T76" fmla="*/ 96 w 416"/>
                  <a:gd name="T77" fmla="*/ 41 h 285"/>
                  <a:gd name="T78" fmla="*/ 96 w 416"/>
                  <a:gd name="T79" fmla="*/ 47 h 285"/>
                  <a:gd name="T80" fmla="*/ 89 w 416"/>
                  <a:gd name="T81" fmla="*/ 47 h 285"/>
                  <a:gd name="T82" fmla="*/ 72 w 416"/>
                  <a:gd name="T83" fmla="*/ 59 h 285"/>
                  <a:gd name="T84" fmla="*/ 81 w 416"/>
                  <a:gd name="T85" fmla="*/ 62 h 285"/>
                  <a:gd name="T86" fmla="*/ 84 w 416"/>
                  <a:gd name="T87" fmla="*/ 62 h 285"/>
                  <a:gd name="T88" fmla="*/ 81 w 416"/>
                  <a:gd name="T89" fmla="*/ 62 h 285"/>
                  <a:gd name="T90" fmla="*/ 69 w 416"/>
                  <a:gd name="T91" fmla="*/ 71 h 285"/>
                  <a:gd name="T92" fmla="*/ 66 w 416"/>
                  <a:gd name="T93" fmla="*/ 71 h 285"/>
                  <a:gd name="T94" fmla="*/ 66 w 416"/>
                  <a:gd name="T95" fmla="*/ 65 h 285"/>
                  <a:gd name="T96" fmla="*/ 62 w 416"/>
                  <a:gd name="T97" fmla="*/ 62 h 285"/>
                  <a:gd name="T98" fmla="*/ 69 w 416"/>
                  <a:gd name="T99" fmla="*/ 59 h 285"/>
                  <a:gd name="T100" fmla="*/ 56 w 416"/>
                  <a:gd name="T101" fmla="*/ 53 h 285"/>
                  <a:gd name="T102" fmla="*/ 56 w 416"/>
                  <a:gd name="T103" fmla="*/ 50 h 285"/>
                  <a:gd name="T104" fmla="*/ 51 w 416"/>
                  <a:gd name="T105" fmla="*/ 50 h 285"/>
                  <a:gd name="T106" fmla="*/ 48 w 416"/>
                  <a:gd name="T107" fmla="*/ 59 h 285"/>
                  <a:gd name="T108" fmla="*/ 45 w 416"/>
                  <a:gd name="T109" fmla="*/ 59 h 285"/>
                  <a:gd name="T110" fmla="*/ 45 w 416"/>
                  <a:gd name="T111" fmla="*/ 62 h 285"/>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416"/>
                  <a:gd name="T169" fmla="*/ 0 h 285"/>
                  <a:gd name="T170" fmla="*/ 416 w 416"/>
                  <a:gd name="T171" fmla="*/ 285 h 285"/>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416" h="285">
                    <a:moveTo>
                      <a:pt x="179" y="250"/>
                    </a:moveTo>
                    <a:lnTo>
                      <a:pt x="143" y="250"/>
                    </a:lnTo>
                    <a:lnTo>
                      <a:pt x="143" y="238"/>
                    </a:lnTo>
                    <a:lnTo>
                      <a:pt x="154" y="202"/>
                    </a:lnTo>
                    <a:lnTo>
                      <a:pt x="191" y="202"/>
                    </a:lnTo>
                    <a:lnTo>
                      <a:pt x="191" y="190"/>
                    </a:lnTo>
                    <a:lnTo>
                      <a:pt x="179" y="167"/>
                    </a:lnTo>
                    <a:lnTo>
                      <a:pt x="179" y="142"/>
                    </a:lnTo>
                    <a:lnTo>
                      <a:pt x="131" y="131"/>
                    </a:lnTo>
                    <a:lnTo>
                      <a:pt x="106" y="142"/>
                    </a:lnTo>
                    <a:lnTo>
                      <a:pt x="72" y="167"/>
                    </a:lnTo>
                    <a:lnTo>
                      <a:pt x="60" y="167"/>
                    </a:lnTo>
                    <a:lnTo>
                      <a:pt x="24" y="167"/>
                    </a:lnTo>
                    <a:lnTo>
                      <a:pt x="0" y="142"/>
                    </a:lnTo>
                    <a:lnTo>
                      <a:pt x="24" y="119"/>
                    </a:lnTo>
                    <a:lnTo>
                      <a:pt x="35" y="96"/>
                    </a:lnTo>
                    <a:lnTo>
                      <a:pt x="47" y="71"/>
                    </a:lnTo>
                    <a:lnTo>
                      <a:pt x="35" y="37"/>
                    </a:lnTo>
                    <a:lnTo>
                      <a:pt x="60" y="12"/>
                    </a:lnTo>
                    <a:lnTo>
                      <a:pt x="95" y="12"/>
                    </a:lnTo>
                    <a:lnTo>
                      <a:pt x="131" y="37"/>
                    </a:lnTo>
                    <a:lnTo>
                      <a:pt x="143" y="37"/>
                    </a:lnTo>
                    <a:lnTo>
                      <a:pt x="154" y="37"/>
                    </a:lnTo>
                    <a:lnTo>
                      <a:pt x="179" y="37"/>
                    </a:lnTo>
                    <a:lnTo>
                      <a:pt x="203" y="37"/>
                    </a:lnTo>
                    <a:lnTo>
                      <a:pt x="214" y="0"/>
                    </a:lnTo>
                    <a:lnTo>
                      <a:pt x="226" y="0"/>
                    </a:lnTo>
                    <a:lnTo>
                      <a:pt x="274" y="0"/>
                    </a:lnTo>
                    <a:lnTo>
                      <a:pt x="285" y="12"/>
                    </a:lnTo>
                    <a:lnTo>
                      <a:pt x="274" y="12"/>
                    </a:lnTo>
                    <a:lnTo>
                      <a:pt x="285" y="37"/>
                    </a:lnTo>
                    <a:lnTo>
                      <a:pt x="310" y="37"/>
                    </a:lnTo>
                    <a:lnTo>
                      <a:pt x="322" y="60"/>
                    </a:lnTo>
                    <a:lnTo>
                      <a:pt x="333" y="71"/>
                    </a:lnTo>
                    <a:lnTo>
                      <a:pt x="345" y="60"/>
                    </a:lnTo>
                    <a:lnTo>
                      <a:pt x="416" y="108"/>
                    </a:lnTo>
                    <a:lnTo>
                      <a:pt x="405" y="167"/>
                    </a:lnTo>
                    <a:lnTo>
                      <a:pt x="393" y="142"/>
                    </a:lnTo>
                    <a:lnTo>
                      <a:pt x="381" y="167"/>
                    </a:lnTo>
                    <a:lnTo>
                      <a:pt x="381" y="190"/>
                    </a:lnTo>
                    <a:lnTo>
                      <a:pt x="356" y="190"/>
                    </a:lnTo>
                    <a:lnTo>
                      <a:pt x="285" y="238"/>
                    </a:lnTo>
                    <a:lnTo>
                      <a:pt x="322" y="250"/>
                    </a:lnTo>
                    <a:lnTo>
                      <a:pt x="333" y="250"/>
                    </a:lnTo>
                    <a:lnTo>
                      <a:pt x="322" y="250"/>
                    </a:lnTo>
                    <a:lnTo>
                      <a:pt x="274" y="285"/>
                    </a:lnTo>
                    <a:lnTo>
                      <a:pt x="262" y="285"/>
                    </a:lnTo>
                    <a:lnTo>
                      <a:pt x="262" y="262"/>
                    </a:lnTo>
                    <a:lnTo>
                      <a:pt x="251" y="250"/>
                    </a:lnTo>
                    <a:lnTo>
                      <a:pt x="274" y="238"/>
                    </a:lnTo>
                    <a:lnTo>
                      <a:pt x="226" y="213"/>
                    </a:lnTo>
                    <a:lnTo>
                      <a:pt x="226" y="202"/>
                    </a:lnTo>
                    <a:lnTo>
                      <a:pt x="203" y="202"/>
                    </a:lnTo>
                    <a:lnTo>
                      <a:pt x="191" y="238"/>
                    </a:lnTo>
                    <a:lnTo>
                      <a:pt x="179" y="238"/>
                    </a:lnTo>
                    <a:lnTo>
                      <a:pt x="179" y="250"/>
                    </a:lnTo>
                    <a:close/>
                  </a:path>
                </a:pathLst>
              </a:custGeom>
              <a:grpFill/>
              <a:ln w="1270">
                <a:solidFill>
                  <a:srgbClr val="CFCFCF"/>
                </a:solidFill>
                <a:round/>
                <a:headEnd/>
                <a:tailEnd/>
              </a:ln>
            </p:spPr>
            <p:txBody>
              <a:bodyPr/>
              <a:lstStyle/>
              <a:p>
                <a:endParaRPr lang="en-US" dirty="0">
                  <a:solidFill>
                    <a:prstClr val="black"/>
                  </a:solidFill>
                  <a:latin typeface="Arial"/>
                </a:endParaRPr>
              </a:p>
            </p:txBody>
          </p:sp>
          <p:sp>
            <p:nvSpPr>
              <p:cNvPr id="2102" name="Freeform 190"/>
              <p:cNvSpPr>
                <a:spLocks noChangeAspect="1"/>
              </p:cNvSpPr>
              <p:nvPr/>
            </p:nvSpPr>
            <p:spPr bwMode="auto">
              <a:xfrm>
                <a:off x="3001" y="1738"/>
                <a:ext cx="208" cy="142"/>
              </a:xfrm>
              <a:custGeom>
                <a:avLst/>
                <a:gdLst>
                  <a:gd name="T0" fmla="*/ 45 w 416"/>
                  <a:gd name="T1" fmla="*/ 62 h 285"/>
                  <a:gd name="T2" fmla="*/ 36 w 416"/>
                  <a:gd name="T3" fmla="*/ 62 h 285"/>
                  <a:gd name="T4" fmla="*/ 36 w 416"/>
                  <a:gd name="T5" fmla="*/ 59 h 285"/>
                  <a:gd name="T6" fmla="*/ 39 w 416"/>
                  <a:gd name="T7" fmla="*/ 50 h 285"/>
                  <a:gd name="T8" fmla="*/ 48 w 416"/>
                  <a:gd name="T9" fmla="*/ 50 h 285"/>
                  <a:gd name="T10" fmla="*/ 48 w 416"/>
                  <a:gd name="T11" fmla="*/ 47 h 285"/>
                  <a:gd name="T12" fmla="*/ 45 w 416"/>
                  <a:gd name="T13" fmla="*/ 41 h 285"/>
                  <a:gd name="T14" fmla="*/ 45 w 416"/>
                  <a:gd name="T15" fmla="*/ 35 h 285"/>
                  <a:gd name="T16" fmla="*/ 33 w 416"/>
                  <a:gd name="T17" fmla="*/ 32 h 285"/>
                  <a:gd name="T18" fmla="*/ 26 w 416"/>
                  <a:gd name="T19" fmla="*/ 35 h 285"/>
                  <a:gd name="T20" fmla="*/ 18 w 416"/>
                  <a:gd name="T21" fmla="*/ 41 h 285"/>
                  <a:gd name="T22" fmla="*/ 15 w 416"/>
                  <a:gd name="T23" fmla="*/ 41 h 285"/>
                  <a:gd name="T24" fmla="*/ 6 w 416"/>
                  <a:gd name="T25" fmla="*/ 41 h 285"/>
                  <a:gd name="T26" fmla="*/ 0 w 416"/>
                  <a:gd name="T27" fmla="*/ 35 h 285"/>
                  <a:gd name="T28" fmla="*/ 6 w 416"/>
                  <a:gd name="T29" fmla="*/ 29 h 285"/>
                  <a:gd name="T30" fmla="*/ 9 w 416"/>
                  <a:gd name="T31" fmla="*/ 24 h 285"/>
                  <a:gd name="T32" fmla="*/ 12 w 416"/>
                  <a:gd name="T33" fmla="*/ 17 h 285"/>
                  <a:gd name="T34" fmla="*/ 9 w 416"/>
                  <a:gd name="T35" fmla="*/ 9 h 285"/>
                  <a:gd name="T36" fmla="*/ 15 w 416"/>
                  <a:gd name="T37" fmla="*/ 3 h 285"/>
                  <a:gd name="T38" fmla="*/ 24 w 416"/>
                  <a:gd name="T39" fmla="*/ 3 h 285"/>
                  <a:gd name="T40" fmla="*/ 33 w 416"/>
                  <a:gd name="T41" fmla="*/ 9 h 285"/>
                  <a:gd name="T42" fmla="*/ 36 w 416"/>
                  <a:gd name="T43" fmla="*/ 9 h 285"/>
                  <a:gd name="T44" fmla="*/ 39 w 416"/>
                  <a:gd name="T45" fmla="*/ 9 h 285"/>
                  <a:gd name="T46" fmla="*/ 45 w 416"/>
                  <a:gd name="T47" fmla="*/ 9 h 285"/>
                  <a:gd name="T48" fmla="*/ 51 w 416"/>
                  <a:gd name="T49" fmla="*/ 9 h 285"/>
                  <a:gd name="T50" fmla="*/ 53 w 416"/>
                  <a:gd name="T51" fmla="*/ 0 h 285"/>
                  <a:gd name="T52" fmla="*/ 56 w 416"/>
                  <a:gd name="T53" fmla="*/ 0 h 285"/>
                  <a:gd name="T54" fmla="*/ 69 w 416"/>
                  <a:gd name="T55" fmla="*/ 0 h 285"/>
                  <a:gd name="T56" fmla="*/ 72 w 416"/>
                  <a:gd name="T57" fmla="*/ 3 h 285"/>
                  <a:gd name="T58" fmla="*/ 69 w 416"/>
                  <a:gd name="T59" fmla="*/ 3 h 285"/>
                  <a:gd name="T60" fmla="*/ 72 w 416"/>
                  <a:gd name="T61" fmla="*/ 9 h 285"/>
                  <a:gd name="T62" fmla="*/ 78 w 416"/>
                  <a:gd name="T63" fmla="*/ 9 h 285"/>
                  <a:gd name="T64" fmla="*/ 81 w 416"/>
                  <a:gd name="T65" fmla="*/ 15 h 285"/>
                  <a:gd name="T66" fmla="*/ 84 w 416"/>
                  <a:gd name="T67" fmla="*/ 17 h 285"/>
                  <a:gd name="T68" fmla="*/ 87 w 416"/>
                  <a:gd name="T69" fmla="*/ 15 h 285"/>
                  <a:gd name="T70" fmla="*/ 104 w 416"/>
                  <a:gd name="T71" fmla="*/ 27 h 285"/>
                  <a:gd name="T72" fmla="*/ 102 w 416"/>
                  <a:gd name="T73" fmla="*/ 41 h 285"/>
                  <a:gd name="T74" fmla="*/ 99 w 416"/>
                  <a:gd name="T75" fmla="*/ 35 h 285"/>
                  <a:gd name="T76" fmla="*/ 96 w 416"/>
                  <a:gd name="T77" fmla="*/ 41 h 285"/>
                  <a:gd name="T78" fmla="*/ 96 w 416"/>
                  <a:gd name="T79" fmla="*/ 47 h 285"/>
                  <a:gd name="T80" fmla="*/ 89 w 416"/>
                  <a:gd name="T81" fmla="*/ 47 h 285"/>
                  <a:gd name="T82" fmla="*/ 72 w 416"/>
                  <a:gd name="T83" fmla="*/ 59 h 285"/>
                  <a:gd name="T84" fmla="*/ 81 w 416"/>
                  <a:gd name="T85" fmla="*/ 62 h 285"/>
                  <a:gd name="T86" fmla="*/ 84 w 416"/>
                  <a:gd name="T87" fmla="*/ 62 h 285"/>
                  <a:gd name="T88" fmla="*/ 81 w 416"/>
                  <a:gd name="T89" fmla="*/ 62 h 285"/>
                  <a:gd name="T90" fmla="*/ 69 w 416"/>
                  <a:gd name="T91" fmla="*/ 71 h 285"/>
                  <a:gd name="T92" fmla="*/ 66 w 416"/>
                  <a:gd name="T93" fmla="*/ 71 h 285"/>
                  <a:gd name="T94" fmla="*/ 66 w 416"/>
                  <a:gd name="T95" fmla="*/ 65 h 285"/>
                  <a:gd name="T96" fmla="*/ 62 w 416"/>
                  <a:gd name="T97" fmla="*/ 62 h 285"/>
                  <a:gd name="T98" fmla="*/ 69 w 416"/>
                  <a:gd name="T99" fmla="*/ 59 h 285"/>
                  <a:gd name="T100" fmla="*/ 56 w 416"/>
                  <a:gd name="T101" fmla="*/ 53 h 285"/>
                  <a:gd name="T102" fmla="*/ 56 w 416"/>
                  <a:gd name="T103" fmla="*/ 50 h 285"/>
                  <a:gd name="T104" fmla="*/ 51 w 416"/>
                  <a:gd name="T105" fmla="*/ 50 h 285"/>
                  <a:gd name="T106" fmla="*/ 48 w 416"/>
                  <a:gd name="T107" fmla="*/ 59 h 285"/>
                  <a:gd name="T108" fmla="*/ 45 w 416"/>
                  <a:gd name="T109" fmla="*/ 59 h 285"/>
                  <a:gd name="T110" fmla="*/ 45 w 416"/>
                  <a:gd name="T111" fmla="*/ 62 h 285"/>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416"/>
                  <a:gd name="T169" fmla="*/ 0 h 285"/>
                  <a:gd name="T170" fmla="*/ 416 w 416"/>
                  <a:gd name="T171" fmla="*/ 285 h 285"/>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416" h="285">
                    <a:moveTo>
                      <a:pt x="179" y="250"/>
                    </a:moveTo>
                    <a:lnTo>
                      <a:pt x="143" y="250"/>
                    </a:lnTo>
                    <a:lnTo>
                      <a:pt x="143" y="238"/>
                    </a:lnTo>
                    <a:lnTo>
                      <a:pt x="154" y="202"/>
                    </a:lnTo>
                    <a:lnTo>
                      <a:pt x="191" y="202"/>
                    </a:lnTo>
                    <a:lnTo>
                      <a:pt x="191" y="190"/>
                    </a:lnTo>
                    <a:lnTo>
                      <a:pt x="179" y="167"/>
                    </a:lnTo>
                    <a:lnTo>
                      <a:pt x="179" y="142"/>
                    </a:lnTo>
                    <a:lnTo>
                      <a:pt x="131" y="131"/>
                    </a:lnTo>
                    <a:lnTo>
                      <a:pt x="106" y="142"/>
                    </a:lnTo>
                    <a:lnTo>
                      <a:pt x="72" y="167"/>
                    </a:lnTo>
                    <a:lnTo>
                      <a:pt x="60" y="167"/>
                    </a:lnTo>
                    <a:lnTo>
                      <a:pt x="24" y="167"/>
                    </a:lnTo>
                    <a:lnTo>
                      <a:pt x="0" y="142"/>
                    </a:lnTo>
                    <a:lnTo>
                      <a:pt x="24" y="119"/>
                    </a:lnTo>
                    <a:lnTo>
                      <a:pt x="35" y="96"/>
                    </a:lnTo>
                    <a:lnTo>
                      <a:pt x="47" y="71"/>
                    </a:lnTo>
                    <a:lnTo>
                      <a:pt x="35" y="37"/>
                    </a:lnTo>
                    <a:lnTo>
                      <a:pt x="60" y="12"/>
                    </a:lnTo>
                    <a:lnTo>
                      <a:pt x="95" y="12"/>
                    </a:lnTo>
                    <a:lnTo>
                      <a:pt x="131" y="37"/>
                    </a:lnTo>
                    <a:lnTo>
                      <a:pt x="143" y="37"/>
                    </a:lnTo>
                    <a:lnTo>
                      <a:pt x="154" y="37"/>
                    </a:lnTo>
                    <a:lnTo>
                      <a:pt x="179" y="37"/>
                    </a:lnTo>
                    <a:lnTo>
                      <a:pt x="203" y="37"/>
                    </a:lnTo>
                    <a:lnTo>
                      <a:pt x="214" y="0"/>
                    </a:lnTo>
                    <a:lnTo>
                      <a:pt x="226" y="0"/>
                    </a:lnTo>
                    <a:lnTo>
                      <a:pt x="274" y="0"/>
                    </a:lnTo>
                    <a:lnTo>
                      <a:pt x="285" y="12"/>
                    </a:lnTo>
                    <a:lnTo>
                      <a:pt x="274" y="12"/>
                    </a:lnTo>
                    <a:lnTo>
                      <a:pt x="285" y="37"/>
                    </a:lnTo>
                    <a:lnTo>
                      <a:pt x="310" y="37"/>
                    </a:lnTo>
                    <a:lnTo>
                      <a:pt x="322" y="60"/>
                    </a:lnTo>
                    <a:lnTo>
                      <a:pt x="333" y="71"/>
                    </a:lnTo>
                    <a:lnTo>
                      <a:pt x="345" y="60"/>
                    </a:lnTo>
                    <a:lnTo>
                      <a:pt x="416" y="108"/>
                    </a:lnTo>
                    <a:lnTo>
                      <a:pt x="405" y="167"/>
                    </a:lnTo>
                    <a:lnTo>
                      <a:pt x="393" y="142"/>
                    </a:lnTo>
                    <a:lnTo>
                      <a:pt x="381" y="167"/>
                    </a:lnTo>
                    <a:lnTo>
                      <a:pt x="381" y="190"/>
                    </a:lnTo>
                    <a:lnTo>
                      <a:pt x="356" y="190"/>
                    </a:lnTo>
                    <a:lnTo>
                      <a:pt x="285" y="238"/>
                    </a:lnTo>
                    <a:lnTo>
                      <a:pt x="322" y="250"/>
                    </a:lnTo>
                    <a:lnTo>
                      <a:pt x="333" y="250"/>
                    </a:lnTo>
                    <a:lnTo>
                      <a:pt x="322" y="250"/>
                    </a:lnTo>
                    <a:lnTo>
                      <a:pt x="274" y="285"/>
                    </a:lnTo>
                    <a:lnTo>
                      <a:pt x="262" y="285"/>
                    </a:lnTo>
                    <a:lnTo>
                      <a:pt x="262" y="262"/>
                    </a:lnTo>
                    <a:lnTo>
                      <a:pt x="251" y="250"/>
                    </a:lnTo>
                    <a:lnTo>
                      <a:pt x="274" y="238"/>
                    </a:lnTo>
                    <a:lnTo>
                      <a:pt x="226" y="213"/>
                    </a:lnTo>
                    <a:lnTo>
                      <a:pt x="226" y="202"/>
                    </a:lnTo>
                    <a:lnTo>
                      <a:pt x="203" y="202"/>
                    </a:lnTo>
                    <a:lnTo>
                      <a:pt x="191" y="238"/>
                    </a:lnTo>
                    <a:lnTo>
                      <a:pt x="179" y="238"/>
                    </a:lnTo>
                    <a:lnTo>
                      <a:pt x="179" y="250"/>
                    </a:lnTo>
                  </a:path>
                </a:pathLst>
              </a:custGeom>
              <a:grpFill/>
              <a:ln w="1270">
                <a:solidFill>
                  <a:srgbClr val="CFCFCF"/>
                </a:solidFill>
                <a:round/>
                <a:headEnd/>
                <a:tailEnd/>
              </a:ln>
            </p:spPr>
            <p:txBody>
              <a:bodyPr/>
              <a:lstStyle/>
              <a:p>
                <a:endParaRPr lang="en-US" dirty="0">
                  <a:solidFill>
                    <a:prstClr val="black"/>
                  </a:solidFill>
                  <a:latin typeface="Arial"/>
                </a:endParaRPr>
              </a:p>
            </p:txBody>
          </p:sp>
          <p:sp>
            <p:nvSpPr>
              <p:cNvPr id="2103" name="Freeform 191"/>
              <p:cNvSpPr>
                <a:spLocks noChangeAspect="1"/>
              </p:cNvSpPr>
              <p:nvPr/>
            </p:nvSpPr>
            <p:spPr bwMode="auto">
              <a:xfrm>
                <a:off x="2995" y="1625"/>
                <a:ext cx="77" cy="47"/>
              </a:xfrm>
              <a:custGeom>
                <a:avLst/>
                <a:gdLst>
                  <a:gd name="T0" fmla="*/ 18 w 154"/>
                  <a:gd name="T1" fmla="*/ 0 h 94"/>
                  <a:gd name="T2" fmla="*/ 18 w 154"/>
                  <a:gd name="T3" fmla="*/ 10 h 94"/>
                  <a:gd name="T4" fmla="*/ 11 w 154"/>
                  <a:gd name="T5" fmla="*/ 10 h 94"/>
                  <a:gd name="T6" fmla="*/ 9 w 154"/>
                  <a:gd name="T7" fmla="*/ 3 h 94"/>
                  <a:gd name="T8" fmla="*/ 2 w 154"/>
                  <a:gd name="T9" fmla="*/ 6 h 94"/>
                  <a:gd name="T10" fmla="*/ 0 w 154"/>
                  <a:gd name="T11" fmla="*/ 12 h 94"/>
                  <a:gd name="T12" fmla="*/ 0 w 154"/>
                  <a:gd name="T13" fmla="*/ 21 h 94"/>
                  <a:gd name="T14" fmla="*/ 2 w 154"/>
                  <a:gd name="T15" fmla="*/ 18 h 94"/>
                  <a:gd name="T16" fmla="*/ 20 w 154"/>
                  <a:gd name="T17" fmla="*/ 18 h 94"/>
                  <a:gd name="T18" fmla="*/ 33 w 154"/>
                  <a:gd name="T19" fmla="*/ 24 h 94"/>
                  <a:gd name="T20" fmla="*/ 39 w 154"/>
                  <a:gd name="T21" fmla="*/ 18 h 94"/>
                  <a:gd name="T22" fmla="*/ 36 w 154"/>
                  <a:gd name="T23" fmla="*/ 10 h 94"/>
                  <a:gd name="T24" fmla="*/ 36 w 154"/>
                  <a:gd name="T25" fmla="*/ 3 h 94"/>
                  <a:gd name="T26" fmla="*/ 29 w 154"/>
                  <a:gd name="T27" fmla="*/ 3 h 94"/>
                  <a:gd name="T28" fmla="*/ 20 w 154"/>
                  <a:gd name="T29" fmla="*/ 0 h 94"/>
                  <a:gd name="T30" fmla="*/ 18 w 154"/>
                  <a:gd name="T31" fmla="*/ 0 h 94"/>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54"/>
                  <a:gd name="T49" fmla="*/ 0 h 94"/>
                  <a:gd name="T50" fmla="*/ 154 w 154"/>
                  <a:gd name="T51" fmla="*/ 94 h 94"/>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54" h="94">
                    <a:moveTo>
                      <a:pt x="71" y="0"/>
                    </a:moveTo>
                    <a:lnTo>
                      <a:pt x="71" y="37"/>
                    </a:lnTo>
                    <a:lnTo>
                      <a:pt x="46" y="37"/>
                    </a:lnTo>
                    <a:lnTo>
                      <a:pt x="35" y="12"/>
                    </a:lnTo>
                    <a:lnTo>
                      <a:pt x="11" y="23"/>
                    </a:lnTo>
                    <a:lnTo>
                      <a:pt x="0" y="48"/>
                    </a:lnTo>
                    <a:lnTo>
                      <a:pt x="0" y="83"/>
                    </a:lnTo>
                    <a:lnTo>
                      <a:pt x="11" y="71"/>
                    </a:lnTo>
                    <a:lnTo>
                      <a:pt x="83" y="71"/>
                    </a:lnTo>
                    <a:lnTo>
                      <a:pt x="131" y="94"/>
                    </a:lnTo>
                    <a:lnTo>
                      <a:pt x="154" y="71"/>
                    </a:lnTo>
                    <a:lnTo>
                      <a:pt x="142" y="37"/>
                    </a:lnTo>
                    <a:lnTo>
                      <a:pt x="142" y="12"/>
                    </a:lnTo>
                    <a:lnTo>
                      <a:pt x="117" y="12"/>
                    </a:lnTo>
                    <a:lnTo>
                      <a:pt x="83" y="0"/>
                    </a:lnTo>
                    <a:lnTo>
                      <a:pt x="71" y="0"/>
                    </a:lnTo>
                    <a:close/>
                  </a:path>
                </a:pathLst>
              </a:custGeom>
              <a:grpFill/>
              <a:ln w="1270">
                <a:solidFill>
                  <a:srgbClr val="CFCFCF"/>
                </a:solidFill>
                <a:round/>
                <a:headEnd/>
                <a:tailEnd/>
              </a:ln>
            </p:spPr>
            <p:txBody>
              <a:bodyPr/>
              <a:lstStyle/>
              <a:p>
                <a:endParaRPr lang="en-US" dirty="0">
                  <a:solidFill>
                    <a:prstClr val="black"/>
                  </a:solidFill>
                  <a:latin typeface="Arial"/>
                </a:endParaRPr>
              </a:p>
            </p:txBody>
          </p:sp>
          <p:sp>
            <p:nvSpPr>
              <p:cNvPr id="2104" name="Freeform 192"/>
              <p:cNvSpPr>
                <a:spLocks noChangeAspect="1"/>
              </p:cNvSpPr>
              <p:nvPr/>
            </p:nvSpPr>
            <p:spPr bwMode="auto">
              <a:xfrm>
                <a:off x="2995" y="1625"/>
                <a:ext cx="77" cy="47"/>
              </a:xfrm>
              <a:custGeom>
                <a:avLst/>
                <a:gdLst>
                  <a:gd name="T0" fmla="*/ 18 w 154"/>
                  <a:gd name="T1" fmla="*/ 0 h 94"/>
                  <a:gd name="T2" fmla="*/ 18 w 154"/>
                  <a:gd name="T3" fmla="*/ 10 h 94"/>
                  <a:gd name="T4" fmla="*/ 11 w 154"/>
                  <a:gd name="T5" fmla="*/ 10 h 94"/>
                  <a:gd name="T6" fmla="*/ 9 w 154"/>
                  <a:gd name="T7" fmla="*/ 3 h 94"/>
                  <a:gd name="T8" fmla="*/ 2 w 154"/>
                  <a:gd name="T9" fmla="*/ 6 h 94"/>
                  <a:gd name="T10" fmla="*/ 0 w 154"/>
                  <a:gd name="T11" fmla="*/ 12 h 94"/>
                  <a:gd name="T12" fmla="*/ 0 w 154"/>
                  <a:gd name="T13" fmla="*/ 21 h 94"/>
                  <a:gd name="T14" fmla="*/ 2 w 154"/>
                  <a:gd name="T15" fmla="*/ 18 h 94"/>
                  <a:gd name="T16" fmla="*/ 20 w 154"/>
                  <a:gd name="T17" fmla="*/ 18 h 94"/>
                  <a:gd name="T18" fmla="*/ 33 w 154"/>
                  <a:gd name="T19" fmla="*/ 24 h 94"/>
                  <a:gd name="T20" fmla="*/ 39 w 154"/>
                  <a:gd name="T21" fmla="*/ 18 h 94"/>
                  <a:gd name="T22" fmla="*/ 36 w 154"/>
                  <a:gd name="T23" fmla="*/ 10 h 94"/>
                  <a:gd name="T24" fmla="*/ 36 w 154"/>
                  <a:gd name="T25" fmla="*/ 3 h 94"/>
                  <a:gd name="T26" fmla="*/ 29 w 154"/>
                  <a:gd name="T27" fmla="*/ 3 h 94"/>
                  <a:gd name="T28" fmla="*/ 20 w 154"/>
                  <a:gd name="T29" fmla="*/ 0 h 94"/>
                  <a:gd name="T30" fmla="*/ 18 w 154"/>
                  <a:gd name="T31" fmla="*/ 0 h 94"/>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54"/>
                  <a:gd name="T49" fmla="*/ 0 h 94"/>
                  <a:gd name="T50" fmla="*/ 154 w 154"/>
                  <a:gd name="T51" fmla="*/ 94 h 94"/>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54" h="94">
                    <a:moveTo>
                      <a:pt x="71" y="0"/>
                    </a:moveTo>
                    <a:lnTo>
                      <a:pt x="71" y="37"/>
                    </a:lnTo>
                    <a:lnTo>
                      <a:pt x="46" y="37"/>
                    </a:lnTo>
                    <a:lnTo>
                      <a:pt x="35" y="12"/>
                    </a:lnTo>
                    <a:lnTo>
                      <a:pt x="11" y="23"/>
                    </a:lnTo>
                    <a:lnTo>
                      <a:pt x="0" y="48"/>
                    </a:lnTo>
                    <a:lnTo>
                      <a:pt x="0" y="83"/>
                    </a:lnTo>
                    <a:lnTo>
                      <a:pt x="11" y="71"/>
                    </a:lnTo>
                    <a:lnTo>
                      <a:pt x="83" y="71"/>
                    </a:lnTo>
                    <a:lnTo>
                      <a:pt x="131" y="94"/>
                    </a:lnTo>
                    <a:lnTo>
                      <a:pt x="154" y="71"/>
                    </a:lnTo>
                    <a:lnTo>
                      <a:pt x="142" y="37"/>
                    </a:lnTo>
                    <a:lnTo>
                      <a:pt x="142" y="12"/>
                    </a:lnTo>
                    <a:lnTo>
                      <a:pt x="117" y="12"/>
                    </a:lnTo>
                    <a:lnTo>
                      <a:pt x="83" y="0"/>
                    </a:lnTo>
                    <a:lnTo>
                      <a:pt x="71" y="0"/>
                    </a:lnTo>
                  </a:path>
                </a:pathLst>
              </a:custGeom>
              <a:grpFill/>
              <a:ln w="1270">
                <a:solidFill>
                  <a:srgbClr val="CFCFCF"/>
                </a:solidFill>
                <a:round/>
                <a:headEnd/>
                <a:tailEnd/>
              </a:ln>
            </p:spPr>
            <p:txBody>
              <a:bodyPr/>
              <a:lstStyle/>
              <a:p>
                <a:endParaRPr lang="en-US" dirty="0">
                  <a:solidFill>
                    <a:prstClr val="black"/>
                  </a:solidFill>
                  <a:latin typeface="Arial"/>
                </a:endParaRPr>
              </a:p>
            </p:txBody>
          </p:sp>
          <p:sp>
            <p:nvSpPr>
              <p:cNvPr id="2105" name="Freeform 193"/>
              <p:cNvSpPr>
                <a:spLocks noChangeAspect="1"/>
              </p:cNvSpPr>
              <p:nvPr/>
            </p:nvSpPr>
            <p:spPr bwMode="auto">
              <a:xfrm>
                <a:off x="2995" y="1661"/>
                <a:ext cx="65" cy="47"/>
              </a:xfrm>
              <a:custGeom>
                <a:avLst/>
                <a:gdLst>
                  <a:gd name="T0" fmla="*/ 0 w 131"/>
                  <a:gd name="T1" fmla="*/ 9 h 95"/>
                  <a:gd name="T2" fmla="*/ 0 w 131"/>
                  <a:gd name="T3" fmla="*/ 5 h 95"/>
                  <a:gd name="T4" fmla="*/ 0 w 131"/>
                  <a:gd name="T5" fmla="*/ 3 h 95"/>
                  <a:gd name="T6" fmla="*/ 2 w 131"/>
                  <a:gd name="T7" fmla="*/ 0 h 95"/>
                  <a:gd name="T8" fmla="*/ 20 w 131"/>
                  <a:gd name="T9" fmla="*/ 0 h 95"/>
                  <a:gd name="T10" fmla="*/ 32 w 131"/>
                  <a:gd name="T11" fmla="*/ 5 h 95"/>
                  <a:gd name="T12" fmla="*/ 32 w 131"/>
                  <a:gd name="T13" fmla="*/ 9 h 95"/>
                  <a:gd name="T14" fmla="*/ 26 w 131"/>
                  <a:gd name="T15" fmla="*/ 15 h 95"/>
                  <a:gd name="T16" fmla="*/ 26 w 131"/>
                  <a:gd name="T17" fmla="*/ 20 h 95"/>
                  <a:gd name="T18" fmla="*/ 20 w 131"/>
                  <a:gd name="T19" fmla="*/ 20 h 95"/>
                  <a:gd name="T20" fmla="*/ 14 w 131"/>
                  <a:gd name="T21" fmla="*/ 23 h 95"/>
                  <a:gd name="T22" fmla="*/ 11 w 131"/>
                  <a:gd name="T23" fmla="*/ 23 h 95"/>
                  <a:gd name="T24" fmla="*/ 8 w 131"/>
                  <a:gd name="T25" fmla="*/ 20 h 95"/>
                  <a:gd name="T26" fmla="*/ 8 w 131"/>
                  <a:gd name="T27" fmla="*/ 9 h 95"/>
                  <a:gd name="T28" fmla="*/ 0 w 131"/>
                  <a:gd name="T29" fmla="*/ 9 h 95"/>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31"/>
                  <a:gd name="T46" fmla="*/ 0 h 95"/>
                  <a:gd name="T47" fmla="*/ 131 w 131"/>
                  <a:gd name="T48" fmla="*/ 95 h 95"/>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31" h="95">
                    <a:moveTo>
                      <a:pt x="0" y="37"/>
                    </a:moveTo>
                    <a:lnTo>
                      <a:pt x="0" y="23"/>
                    </a:lnTo>
                    <a:lnTo>
                      <a:pt x="0" y="12"/>
                    </a:lnTo>
                    <a:lnTo>
                      <a:pt x="11" y="0"/>
                    </a:lnTo>
                    <a:lnTo>
                      <a:pt x="83" y="0"/>
                    </a:lnTo>
                    <a:lnTo>
                      <a:pt x="131" y="23"/>
                    </a:lnTo>
                    <a:lnTo>
                      <a:pt x="131" y="37"/>
                    </a:lnTo>
                    <a:lnTo>
                      <a:pt x="106" y="60"/>
                    </a:lnTo>
                    <a:lnTo>
                      <a:pt x="106" y="83"/>
                    </a:lnTo>
                    <a:lnTo>
                      <a:pt x="83" y="83"/>
                    </a:lnTo>
                    <a:lnTo>
                      <a:pt x="58" y="95"/>
                    </a:lnTo>
                    <a:lnTo>
                      <a:pt x="46" y="95"/>
                    </a:lnTo>
                    <a:lnTo>
                      <a:pt x="35" y="83"/>
                    </a:lnTo>
                    <a:lnTo>
                      <a:pt x="35" y="37"/>
                    </a:lnTo>
                    <a:lnTo>
                      <a:pt x="0" y="37"/>
                    </a:lnTo>
                    <a:close/>
                  </a:path>
                </a:pathLst>
              </a:custGeom>
              <a:grpFill/>
              <a:ln w="1270">
                <a:solidFill>
                  <a:srgbClr val="CFCFCF"/>
                </a:solidFill>
                <a:round/>
                <a:headEnd/>
                <a:tailEnd/>
              </a:ln>
            </p:spPr>
            <p:txBody>
              <a:bodyPr/>
              <a:lstStyle/>
              <a:p>
                <a:endParaRPr lang="en-US" dirty="0">
                  <a:solidFill>
                    <a:prstClr val="black"/>
                  </a:solidFill>
                  <a:latin typeface="Arial"/>
                </a:endParaRPr>
              </a:p>
            </p:txBody>
          </p:sp>
          <p:sp>
            <p:nvSpPr>
              <p:cNvPr id="2106" name="Freeform 194"/>
              <p:cNvSpPr>
                <a:spLocks noChangeAspect="1"/>
              </p:cNvSpPr>
              <p:nvPr/>
            </p:nvSpPr>
            <p:spPr bwMode="auto">
              <a:xfrm>
                <a:off x="2995" y="1661"/>
                <a:ext cx="65" cy="47"/>
              </a:xfrm>
              <a:custGeom>
                <a:avLst/>
                <a:gdLst>
                  <a:gd name="T0" fmla="*/ 0 w 131"/>
                  <a:gd name="T1" fmla="*/ 9 h 95"/>
                  <a:gd name="T2" fmla="*/ 0 w 131"/>
                  <a:gd name="T3" fmla="*/ 5 h 95"/>
                  <a:gd name="T4" fmla="*/ 0 w 131"/>
                  <a:gd name="T5" fmla="*/ 3 h 95"/>
                  <a:gd name="T6" fmla="*/ 2 w 131"/>
                  <a:gd name="T7" fmla="*/ 0 h 95"/>
                  <a:gd name="T8" fmla="*/ 20 w 131"/>
                  <a:gd name="T9" fmla="*/ 0 h 95"/>
                  <a:gd name="T10" fmla="*/ 32 w 131"/>
                  <a:gd name="T11" fmla="*/ 5 h 95"/>
                  <a:gd name="T12" fmla="*/ 32 w 131"/>
                  <a:gd name="T13" fmla="*/ 9 h 95"/>
                  <a:gd name="T14" fmla="*/ 26 w 131"/>
                  <a:gd name="T15" fmla="*/ 15 h 95"/>
                  <a:gd name="T16" fmla="*/ 26 w 131"/>
                  <a:gd name="T17" fmla="*/ 20 h 95"/>
                  <a:gd name="T18" fmla="*/ 20 w 131"/>
                  <a:gd name="T19" fmla="*/ 20 h 95"/>
                  <a:gd name="T20" fmla="*/ 14 w 131"/>
                  <a:gd name="T21" fmla="*/ 23 h 95"/>
                  <a:gd name="T22" fmla="*/ 11 w 131"/>
                  <a:gd name="T23" fmla="*/ 23 h 95"/>
                  <a:gd name="T24" fmla="*/ 8 w 131"/>
                  <a:gd name="T25" fmla="*/ 20 h 95"/>
                  <a:gd name="T26" fmla="*/ 8 w 131"/>
                  <a:gd name="T27" fmla="*/ 9 h 95"/>
                  <a:gd name="T28" fmla="*/ 0 w 131"/>
                  <a:gd name="T29" fmla="*/ 9 h 95"/>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31"/>
                  <a:gd name="T46" fmla="*/ 0 h 95"/>
                  <a:gd name="T47" fmla="*/ 131 w 131"/>
                  <a:gd name="T48" fmla="*/ 95 h 95"/>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31" h="95">
                    <a:moveTo>
                      <a:pt x="0" y="37"/>
                    </a:moveTo>
                    <a:lnTo>
                      <a:pt x="0" y="23"/>
                    </a:lnTo>
                    <a:lnTo>
                      <a:pt x="0" y="12"/>
                    </a:lnTo>
                    <a:lnTo>
                      <a:pt x="11" y="0"/>
                    </a:lnTo>
                    <a:lnTo>
                      <a:pt x="83" y="0"/>
                    </a:lnTo>
                    <a:lnTo>
                      <a:pt x="131" y="23"/>
                    </a:lnTo>
                    <a:lnTo>
                      <a:pt x="131" y="37"/>
                    </a:lnTo>
                    <a:lnTo>
                      <a:pt x="106" y="60"/>
                    </a:lnTo>
                    <a:lnTo>
                      <a:pt x="106" y="83"/>
                    </a:lnTo>
                    <a:lnTo>
                      <a:pt x="83" y="83"/>
                    </a:lnTo>
                    <a:lnTo>
                      <a:pt x="58" y="95"/>
                    </a:lnTo>
                    <a:lnTo>
                      <a:pt x="46" y="95"/>
                    </a:lnTo>
                    <a:lnTo>
                      <a:pt x="35" y="83"/>
                    </a:lnTo>
                    <a:lnTo>
                      <a:pt x="35" y="37"/>
                    </a:lnTo>
                    <a:lnTo>
                      <a:pt x="0" y="37"/>
                    </a:lnTo>
                  </a:path>
                </a:pathLst>
              </a:custGeom>
              <a:grpFill/>
              <a:ln w="1270">
                <a:solidFill>
                  <a:srgbClr val="CFCFCF"/>
                </a:solidFill>
                <a:round/>
                <a:headEnd/>
                <a:tailEnd/>
              </a:ln>
            </p:spPr>
            <p:txBody>
              <a:bodyPr/>
              <a:lstStyle/>
              <a:p>
                <a:endParaRPr lang="en-US" dirty="0">
                  <a:solidFill>
                    <a:prstClr val="black"/>
                  </a:solidFill>
                  <a:latin typeface="Arial"/>
                </a:endParaRPr>
              </a:p>
            </p:txBody>
          </p:sp>
          <p:sp>
            <p:nvSpPr>
              <p:cNvPr id="2107" name="Freeform 195"/>
              <p:cNvSpPr>
                <a:spLocks noChangeAspect="1"/>
              </p:cNvSpPr>
              <p:nvPr/>
            </p:nvSpPr>
            <p:spPr bwMode="auto">
              <a:xfrm>
                <a:off x="3024" y="1595"/>
                <a:ext cx="48" cy="36"/>
              </a:xfrm>
              <a:custGeom>
                <a:avLst/>
                <a:gdLst>
                  <a:gd name="T0" fmla="*/ 3 w 96"/>
                  <a:gd name="T1" fmla="*/ 15 h 71"/>
                  <a:gd name="T2" fmla="*/ 0 w 96"/>
                  <a:gd name="T3" fmla="*/ 9 h 71"/>
                  <a:gd name="T4" fmla="*/ 0 w 96"/>
                  <a:gd name="T5" fmla="*/ 3 h 71"/>
                  <a:gd name="T6" fmla="*/ 3 w 96"/>
                  <a:gd name="T7" fmla="*/ 0 h 71"/>
                  <a:gd name="T8" fmla="*/ 24 w 96"/>
                  <a:gd name="T9" fmla="*/ 0 h 71"/>
                  <a:gd name="T10" fmla="*/ 21 w 96"/>
                  <a:gd name="T11" fmla="*/ 3 h 71"/>
                  <a:gd name="T12" fmla="*/ 19 w 96"/>
                  <a:gd name="T13" fmla="*/ 3 h 71"/>
                  <a:gd name="T14" fmla="*/ 21 w 96"/>
                  <a:gd name="T15" fmla="*/ 15 h 71"/>
                  <a:gd name="T16" fmla="*/ 21 w 96"/>
                  <a:gd name="T17" fmla="*/ 18 h 71"/>
                  <a:gd name="T18" fmla="*/ 14 w 96"/>
                  <a:gd name="T19" fmla="*/ 18 h 71"/>
                  <a:gd name="T20" fmla="*/ 6 w 96"/>
                  <a:gd name="T21" fmla="*/ 15 h 71"/>
                  <a:gd name="T22" fmla="*/ 3 w 96"/>
                  <a:gd name="T23" fmla="*/ 15 h 7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96"/>
                  <a:gd name="T37" fmla="*/ 0 h 71"/>
                  <a:gd name="T38" fmla="*/ 96 w 96"/>
                  <a:gd name="T39" fmla="*/ 71 h 71"/>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96" h="71">
                    <a:moveTo>
                      <a:pt x="13" y="59"/>
                    </a:moveTo>
                    <a:lnTo>
                      <a:pt x="0" y="36"/>
                    </a:lnTo>
                    <a:lnTo>
                      <a:pt x="0" y="11"/>
                    </a:lnTo>
                    <a:lnTo>
                      <a:pt x="13" y="0"/>
                    </a:lnTo>
                    <a:lnTo>
                      <a:pt x="96" y="0"/>
                    </a:lnTo>
                    <a:lnTo>
                      <a:pt x="84" y="11"/>
                    </a:lnTo>
                    <a:lnTo>
                      <a:pt x="73" y="11"/>
                    </a:lnTo>
                    <a:lnTo>
                      <a:pt x="84" y="59"/>
                    </a:lnTo>
                    <a:lnTo>
                      <a:pt x="84" y="71"/>
                    </a:lnTo>
                    <a:lnTo>
                      <a:pt x="59" y="71"/>
                    </a:lnTo>
                    <a:lnTo>
                      <a:pt x="25" y="59"/>
                    </a:lnTo>
                    <a:lnTo>
                      <a:pt x="13" y="59"/>
                    </a:lnTo>
                    <a:close/>
                  </a:path>
                </a:pathLst>
              </a:custGeom>
              <a:grpFill/>
              <a:ln w="1270">
                <a:solidFill>
                  <a:srgbClr val="CFCFCF"/>
                </a:solidFill>
                <a:round/>
                <a:headEnd/>
                <a:tailEnd/>
              </a:ln>
            </p:spPr>
            <p:txBody>
              <a:bodyPr/>
              <a:lstStyle/>
              <a:p>
                <a:endParaRPr lang="en-US" dirty="0">
                  <a:solidFill>
                    <a:prstClr val="black"/>
                  </a:solidFill>
                  <a:latin typeface="Arial"/>
                </a:endParaRPr>
              </a:p>
            </p:txBody>
          </p:sp>
          <p:sp>
            <p:nvSpPr>
              <p:cNvPr id="2108" name="Freeform 196"/>
              <p:cNvSpPr>
                <a:spLocks noChangeAspect="1"/>
              </p:cNvSpPr>
              <p:nvPr/>
            </p:nvSpPr>
            <p:spPr bwMode="auto">
              <a:xfrm>
                <a:off x="3024" y="1595"/>
                <a:ext cx="48" cy="36"/>
              </a:xfrm>
              <a:custGeom>
                <a:avLst/>
                <a:gdLst>
                  <a:gd name="T0" fmla="*/ 3 w 96"/>
                  <a:gd name="T1" fmla="*/ 15 h 71"/>
                  <a:gd name="T2" fmla="*/ 0 w 96"/>
                  <a:gd name="T3" fmla="*/ 9 h 71"/>
                  <a:gd name="T4" fmla="*/ 0 w 96"/>
                  <a:gd name="T5" fmla="*/ 3 h 71"/>
                  <a:gd name="T6" fmla="*/ 3 w 96"/>
                  <a:gd name="T7" fmla="*/ 0 h 71"/>
                  <a:gd name="T8" fmla="*/ 24 w 96"/>
                  <a:gd name="T9" fmla="*/ 0 h 71"/>
                  <a:gd name="T10" fmla="*/ 21 w 96"/>
                  <a:gd name="T11" fmla="*/ 3 h 71"/>
                  <a:gd name="T12" fmla="*/ 19 w 96"/>
                  <a:gd name="T13" fmla="*/ 3 h 71"/>
                  <a:gd name="T14" fmla="*/ 21 w 96"/>
                  <a:gd name="T15" fmla="*/ 15 h 71"/>
                  <a:gd name="T16" fmla="*/ 21 w 96"/>
                  <a:gd name="T17" fmla="*/ 18 h 71"/>
                  <a:gd name="T18" fmla="*/ 14 w 96"/>
                  <a:gd name="T19" fmla="*/ 18 h 71"/>
                  <a:gd name="T20" fmla="*/ 6 w 96"/>
                  <a:gd name="T21" fmla="*/ 15 h 71"/>
                  <a:gd name="T22" fmla="*/ 3 w 96"/>
                  <a:gd name="T23" fmla="*/ 15 h 7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96"/>
                  <a:gd name="T37" fmla="*/ 0 h 71"/>
                  <a:gd name="T38" fmla="*/ 96 w 96"/>
                  <a:gd name="T39" fmla="*/ 71 h 71"/>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96" h="71">
                    <a:moveTo>
                      <a:pt x="13" y="59"/>
                    </a:moveTo>
                    <a:lnTo>
                      <a:pt x="0" y="36"/>
                    </a:lnTo>
                    <a:lnTo>
                      <a:pt x="0" y="11"/>
                    </a:lnTo>
                    <a:lnTo>
                      <a:pt x="13" y="0"/>
                    </a:lnTo>
                    <a:lnTo>
                      <a:pt x="96" y="0"/>
                    </a:lnTo>
                    <a:lnTo>
                      <a:pt x="84" y="11"/>
                    </a:lnTo>
                    <a:lnTo>
                      <a:pt x="73" y="11"/>
                    </a:lnTo>
                    <a:lnTo>
                      <a:pt x="84" y="59"/>
                    </a:lnTo>
                    <a:lnTo>
                      <a:pt x="84" y="71"/>
                    </a:lnTo>
                    <a:lnTo>
                      <a:pt x="59" y="71"/>
                    </a:lnTo>
                    <a:lnTo>
                      <a:pt x="25" y="59"/>
                    </a:lnTo>
                    <a:lnTo>
                      <a:pt x="13" y="59"/>
                    </a:lnTo>
                  </a:path>
                </a:pathLst>
              </a:custGeom>
              <a:grpFill/>
              <a:ln w="1270">
                <a:solidFill>
                  <a:srgbClr val="CFCFCF"/>
                </a:solidFill>
                <a:round/>
                <a:headEnd/>
                <a:tailEnd/>
              </a:ln>
            </p:spPr>
            <p:txBody>
              <a:bodyPr/>
              <a:lstStyle/>
              <a:p>
                <a:endParaRPr lang="en-US" dirty="0">
                  <a:solidFill>
                    <a:prstClr val="black"/>
                  </a:solidFill>
                  <a:latin typeface="Arial"/>
                </a:endParaRPr>
              </a:p>
            </p:txBody>
          </p:sp>
          <p:sp>
            <p:nvSpPr>
              <p:cNvPr id="2109" name="Freeform 197"/>
              <p:cNvSpPr>
                <a:spLocks noChangeAspect="1"/>
              </p:cNvSpPr>
              <p:nvPr/>
            </p:nvSpPr>
            <p:spPr bwMode="auto">
              <a:xfrm>
                <a:off x="2977" y="1679"/>
                <a:ext cx="35" cy="23"/>
              </a:xfrm>
              <a:custGeom>
                <a:avLst/>
                <a:gdLst>
                  <a:gd name="T0" fmla="*/ 17 w 72"/>
                  <a:gd name="T1" fmla="*/ 0 h 46"/>
                  <a:gd name="T2" fmla="*/ 17 w 72"/>
                  <a:gd name="T3" fmla="*/ 12 h 46"/>
                  <a:gd name="T4" fmla="*/ 9 w 72"/>
                  <a:gd name="T5" fmla="*/ 12 h 46"/>
                  <a:gd name="T6" fmla="*/ 0 w 72"/>
                  <a:gd name="T7" fmla="*/ 9 h 46"/>
                  <a:gd name="T8" fmla="*/ 5 w 72"/>
                  <a:gd name="T9" fmla="*/ 6 h 46"/>
                  <a:gd name="T10" fmla="*/ 9 w 72"/>
                  <a:gd name="T11" fmla="*/ 0 h 46"/>
                  <a:gd name="T12" fmla="*/ 17 w 72"/>
                  <a:gd name="T13" fmla="*/ 0 h 46"/>
                  <a:gd name="T14" fmla="*/ 0 60000 65536"/>
                  <a:gd name="T15" fmla="*/ 0 60000 65536"/>
                  <a:gd name="T16" fmla="*/ 0 60000 65536"/>
                  <a:gd name="T17" fmla="*/ 0 60000 65536"/>
                  <a:gd name="T18" fmla="*/ 0 60000 65536"/>
                  <a:gd name="T19" fmla="*/ 0 60000 65536"/>
                  <a:gd name="T20" fmla="*/ 0 60000 65536"/>
                  <a:gd name="T21" fmla="*/ 0 w 72"/>
                  <a:gd name="T22" fmla="*/ 0 h 46"/>
                  <a:gd name="T23" fmla="*/ 72 w 72"/>
                  <a:gd name="T24" fmla="*/ 46 h 4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72" h="46">
                    <a:moveTo>
                      <a:pt x="72" y="0"/>
                    </a:moveTo>
                    <a:lnTo>
                      <a:pt x="72" y="46"/>
                    </a:lnTo>
                    <a:lnTo>
                      <a:pt x="37" y="46"/>
                    </a:lnTo>
                    <a:lnTo>
                      <a:pt x="0" y="34"/>
                    </a:lnTo>
                    <a:lnTo>
                      <a:pt x="23" y="23"/>
                    </a:lnTo>
                    <a:lnTo>
                      <a:pt x="37" y="0"/>
                    </a:lnTo>
                    <a:lnTo>
                      <a:pt x="72" y="0"/>
                    </a:lnTo>
                    <a:close/>
                  </a:path>
                </a:pathLst>
              </a:custGeom>
              <a:grpFill/>
              <a:ln w="1270">
                <a:solidFill>
                  <a:srgbClr val="CFCFCF"/>
                </a:solidFill>
                <a:round/>
                <a:headEnd/>
                <a:tailEnd/>
              </a:ln>
            </p:spPr>
            <p:txBody>
              <a:bodyPr/>
              <a:lstStyle/>
              <a:p>
                <a:endParaRPr lang="en-US" dirty="0">
                  <a:solidFill>
                    <a:prstClr val="black"/>
                  </a:solidFill>
                  <a:latin typeface="Arial"/>
                </a:endParaRPr>
              </a:p>
            </p:txBody>
          </p:sp>
          <p:sp>
            <p:nvSpPr>
              <p:cNvPr id="2110" name="Freeform 198"/>
              <p:cNvSpPr>
                <a:spLocks noChangeAspect="1"/>
              </p:cNvSpPr>
              <p:nvPr/>
            </p:nvSpPr>
            <p:spPr bwMode="auto">
              <a:xfrm>
                <a:off x="2977" y="1679"/>
                <a:ext cx="35" cy="23"/>
              </a:xfrm>
              <a:custGeom>
                <a:avLst/>
                <a:gdLst>
                  <a:gd name="T0" fmla="*/ 17 w 72"/>
                  <a:gd name="T1" fmla="*/ 0 h 46"/>
                  <a:gd name="T2" fmla="*/ 17 w 72"/>
                  <a:gd name="T3" fmla="*/ 12 h 46"/>
                  <a:gd name="T4" fmla="*/ 9 w 72"/>
                  <a:gd name="T5" fmla="*/ 12 h 46"/>
                  <a:gd name="T6" fmla="*/ 0 w 72"/>
                  <a:gd name="T7" fmla="*/ 9 h 46"/>
                  <a:gd name="T8" fmla="*/ 5 w 72"/>
                  <a:gd name="T9" fmla="*/ 6 h 46"/>
                  <a:gd name="T10" fmla="*/ 9 w 72"/>
                  <a:gd name="T11" fmla="*/ 0 h 46"/>
                  <a:gd name="T12" fmla="*/ 17 w 72"/>
                  <a:gd name="T13" fmla="*/ 0 h 46"/>
                  <a:gd name="T14" fmla="*/ 0 60000 65536"/>
                  <a:gd name="T15" fmla="*/ 0 60000 65536"/>
                  <a:gd name="T16" fmla="*/ 0 60000 65536"/>
                  <a:gd name="T17" fmla="*/ 0 60000 65536"/>
                  <a:gd name="T18" fmla="*/ 0 60000 65536"/>
                  <a:gd name="T19" fmla="*/ 0 60000 65536"/>
                  <a:gd name="T20" fmla="*/ 0 60000 65536"/>
                  <a:gd name="T21" fmla="*/ 0 w 72"/>
                  <a:gd name="T22" fmla="*/ 0 h 46"/>
                  <a:gd name="T23" fmla="*/ 72 w 72"/>
                  <a:gd name="T24" fmla="*/ 46 h 4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72" h="46">
                    <a:moveTo>
                      <a:pt x="72" y="0"/>
                    </a:moveTo>
                    <a:lnTo>
                      <a:pt x="72" y="46"/>
                    </a:lnTo>
                    <a:lnTo>
                      <a:pt x="37" y="46"/>
                    </a:lnTo>
                    <a:lnTo>
                      <a:pt x="0" y="34"/>
                    </a:lnTo>
                    <a:lnTo>
                      <a:pt x="23" y="23"/>
                    </a:lnTo>
                    <a:lnTo>
                      <a:pt x="37" y="0"/>
                    </a:lnTo>
                    <a:lnTo>
                      <a:pt x="72" y="0"/>
                    </a:lnTo>
                  </a:path>
                </a:pathLst>
              </a:custGeom>
              <a:grpFill/>
              <a:ln w="1270">
                <a:solidFill>
                  <a:srgbClr val="CFCFCF"/>
                </a:solidFill>
                <a:round/>
                <a:headEnd/>
                <a:tailEnd/>
              </a:ln>
            </p:spPr>
            <p:txBody>
              <a:bodyPr/>
              <a:lstStyle/>
              <a:p>
                <a:endParaRPr lang="en-US" dirty="0">
                  <a:solidFill>
                    <a:prstClr val="black"/>
                  </a:solidFill>
                  <a:latin typeface="Arial"/>
                </a:endParaRPr>
              </a:p>
            </p:txBody>
          </p:sp>
          <p:sp>
            <p:nvSpPr>
              <p:cNvPr id="2111" name="Freeform 199"/>
              <p:cNvSpPr>
                <a:spLocks noChangeAspect="1"/>
              </p:cNvSpPr>
              <p:nvPr/>
            </p:nvSpPr>
            <p:spPr bwMode="auto">
              <a:xfrm>
                <a:off x="3203" y="1892"/>
                <a:ext cx="78" cy="30"/>
              </a:xfrm>
              <a:custGeom>
                <a:avLst/>
                <a:gdLst>
                  <a:gd name="T0" fmla="*/ 12 w 155"/>
                  <a:gd name="T1" fmla="*/ 15 h 59"/>
                  <a:gd name="T2" fmla="*/ 12 w 155"/>
                  <a:gd name="T3" fmla="*/ 12 h 59"/>
                  <a:gd name="T4" fmla="*/ 12 w 155"/>
                  <a:gd name="T5" fmla="*/ 6 h 59"/>
                  <a:gd name="T6" fmla="*/ 0 w 155"/>
                  <a:gd name="T7" fmla="*/ 0 h 59"/>
                  <a:gd name="T8" fmla="*/ 18 w 155"/>
                  <a:gd name="T9" fmla="*/ 0 h 59"/>
                  <a:gd name="T10" fmla="*/ 24 w 155"/>
                  <a:gd name="T11" fmla="*/ 3 h 59"/>
                  <a:gd name="T12" fmla="*/ 33 w 155"/>
                  <a:gd name="T13" fmla="*/ 3 h 59"/>
                  <a:gd name="T14" fmla="*/ 39 w 155"/>
                  <a:gd name="T15" fmla="*/ 12 h 59"/>
                  <a:gd name="T16" fmla="*/ 36 w 155"/>
                  <a:gd name="T17" fmla="*/ 12 h 59"/>
                  <a:gd name="T18" fmla="*/ 39 w 155"/>
                  <a:gd name="T19" fmla="*/ 15 h 59"/>
                  <a:gd name="T20" fmla="*/ 33 w 155"/>
                  <a:gd name="T21" fmla="*/ 15 h 59"/>
                  <a:gd name="T22" fmla="*/ 30 w 155"/>
                  <a:gd name="T23" fmla="*/ 15 h 59"/>
                  <a:gd name="T24" fmla="*/ 21 w 155"/>
                  <a:gd name="T25" fmla="*/ 15 h 59"/>
                  <a:gd name="T26" fmla="*/ 12 w 155"/>
                  <a:gd name="T27" fmla="*/ 15 h 59"/>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55"/>
                  <a:gd name="T43" fmla="*/ 0 h 59"/>
                  <a:gd name="T44" fmla="*/ 155 w 155"/>
                  <a:gd name="T45" fmla="*/ 59 h 59"/>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55" h="59">
                    <a:moveTo>
                      <a:pt x="48" y="59"/>
                    </a:moveTo>
                    <a:lnTo>
                      <a:pt x="48" y="46"/>
                    </a:lnTo>
                    <a:lnTo>
                      <a:pt x="48" y="23"/>
                    </a:lnTo>
                    <a:lnTo>
                      <a:pt x="0" y="0"/>
                    </a:lnTo>
                    <a:lnTo>
                      <a:pt x="71" y="0"/>
                    </a:lnTo>
                    <a:lnTo>
                      <a:pt x="96" y="11"/>
                    </a:lnTo>
                    <a:lnTo>
                      <a:pt x="130" y="11"/>
                    </a:lnTo>
                    <a:lnTo>
                      <a:pt x="155" y="46"/>
                    </a:lnTo>
                    <a:lnTo>
                      <a:pt x="142" y="46"/>
                    </a:lnTo>
                    <a:lnTo>
                      <a:pt x="155" y="59"/>
                    </a:lnTo>
                    <a:lnTo>
                      <a:pt x="130" y="59"/>
                    </a:lnTo>
                    <a:lnTo>
                      <a:pt x="119" y="59"/>
                    </a:lnTo>
                    <a:lnTo>
                      <a:pt x="82" y="59"/>
                    </a:lnTo>
                    <a:lnTo>
                      <a:pt x="48" y="59"/>
                    </a:lnTo>
                    <a:close/>
                  </a:path>
                </a:pathLst>
              </a:custGeom>
              <a:grpFill/>
              <a:ln w="1270">
                <a:solidFill>
                  <a:srgbClr val="CFCFCF"/>
                </a:solidFill>
                <a:round/>
                <a:headEnd/>
                <a:tailEnd/>
              </a:ln>
            </p:spPr>
            <p:txBody>
              <a:bodyPr/>
              <a:lstStyle/>
              <a:p>
                <a:endParaRPr lang="en-US" dirty="0">
                  <a:solidFill>
                    <a:prstClr val="black"/>
                  </a:solidFill>
                  <a:latin typeface="Arial"/>
                </a:endParaRPr>
              </a:p>
            </p:txBody>
          </p:sp>
          <p:sp>
            <p:nvSpPr>
              <p:cNvPr id="2112" name="Freeform 200"/>
              <p:cNvSpPr>
                <a:spLocks noChangeAspect="1"/>
              </p:cNvSpPr>
              <p:nvPr/>
            </p:nvSpPr>
            <p:spPr bwMode="auto">
              <a:xfrm>
                <a:off x="3203" y="1892"/>
                <a:ext cx="78" cy="30"/>
              </a:xfrm>
              <a:custGeom>
                <a:avLst/>
                <a:gdLst>
                  <a:gd name="T0" fmla="*/ 12 w 155"/>
                  <a:gd name="T1" fmla="*/ 15 h 59"/>
                  <a:gd name="T2" fmla="*/ 12 w 155"/>
                  <a:gd name="T3" fmla="*/ 12 h 59"/>
                  <a:gd name="T4" fmla="*/ 12 w 155"/>
                  <a:gd name="T5" fmla="*/ 6 h 59"/>
                  <a:gd name="T6" fmla="*/ 0 w 155"/>
                  <a:gd name="T7" fmla="*/ 0 h 59"/>
                  <a:gd name="T8" fmla="*/ 18 w 155"/>
                  <a:gd name="T9" fmla="*/ 0 h 59"/>
                  <a:gd name="T10" fmla="*/ 24 w 155"/>
                  <a:gd name="T11" fmla="*/ 3 h 59"/>
                  <a:gd name="T12" fmla="*/ 33 w 155"/>
                  <a:gd name="T13" fmla="*/ 3 h 59"/>
                  <a:gd name="T14" fmla="*/ 39 w 155"/>
                  <a:gd name="T15" fmla="*/ 12 h 59"/>
                  <a:gd name="T16" fmla="*/ 36 w 155"/>
                  <a:gd name="T17" fmla="*/ 12 h 59"/>
                  <a:gd name="T18" fmla="*/ 39 w 155"/>
                  <a:gd name="T19" fmla="*/ 15 h 59"/>
                  <a:gd name="T20" fmla="*/ 33 w 155"/>
                  <a:gd name="T21" fmla="*/ 15 h 59"/>
                  <a:gd name="T22" fmla="*/ 30 w 155"/>
                  <a:gd name="T23" fmla="*/ 15 h 59"/>
                  <a:gd name="T24" fmla="*/ 21 w 155"/>
                  <a:gd name="T25" fmla="*/ 15 h 59"/>
                  <a:gd name="T26" fmla="*/ 12 w 155"/>
                  <a:gd name="T27" fmla="*/ 15 h 59"/>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55"/>
                  <a:gd name="T43" fmla="*/ 0 h 59"/>
                  <a:gd name="T44" fmla="*/ 155 w 155"/>
                  <a:gd name="T45" fmla="*/ 59 h 59"/>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55" h="59">
                    <a:moveTo>
                      <a:pt x="48" y="59"/>
                    </a:moveTo>
                    <a:lnTo>
                      <a:pt x="48" y="46"/>
                    </a:lnTo>
                    <a:lnTo>
                      <a:pt x="48" y="23"/>
                    </a:lnTo>
                    <a:lnTo>
                      <a:pt x="0" y="0"/>
                    </a:lnTo>
                    <a:lnTo>
                      <a:pt x="71" y="0"/>
                    </a:lnTo>
                    <a:lnTo>
                      <a:pt x="96" y="11"/>
                    </a:lnTo>
                    <a:lnTo>
                      <a:pt x="130" y="11"/>
                    </a:lnTo>
                    <a:lnTo>
                      <a:pt x="155" y="46"/>
                    </a:lnTo>
                    <a:lnTo>
                      <a:pt x="142" y="46"/>
                    </a:lnTo>
                    <a:lnTo>
                      <a:pt x="155" y="59"/>
                    </a:lnTo>
                    <a:lnTo>
                      <a:pt x="130" y="59"/>
                    </a:lnTo>
                    <a:lnTo>
                      <a:pt x="119" y="59"/>
                    </a:lnTo>
                    <a:lnTo>
                      <a:pt x="82" y="59"/>
                    </a:lnTo>
                    <a:lnTo>
                      <a:pt x="48" y="59"/>
                    </a:lnTo>
                  </a:path>
                </a:pathLst>
              </a:custGeom>
              <a:grpFill/>
              <a:ln w="1270">
                <a:solidFill>
                  <a:srgbClr val="CFCFCF"/>
                </a:solidFill>
                <a:round/>
                <a:headEnd/>
                <a:tailEnd/>
              </a:ln>
            </p:spPr>
            <p:txBody>
              <a:bodyPr/>
              <a:lstStyle/>
              <a:p>
                <a:endParaRPr lang="en-US" dirty="0">
                  <a:solidFill>
                    <a:prstClr val="black"/>
                  </a:solidFill>
                  <a:latin typeface="Arial"/>
                </a:endParaRPr>
              </a:p>
            </p:txBody>
          </p:sp>
          <p:sp>
            <p:nvSpPr>
              <p:cNvPr id="2113" name="Freeform 201"/>
              <p:cNvSpPr>
                <a:spLocks noChangeAspect="1"/>
              </p:cNvSpPr>
              <p:nvPr/>
            </p:nvSpPr>
            <p:spPr bwMode="auto">
              <a:xfrm>
                <a:off x="3054" y="1803"/>
                <a:ext cx="42" cy="54"/>
              </a:xfrm>
              <a:custGeom>
                <a:avLst/>
                <a:gdLst>
                  <a:gd name="T0" fmla="*/ 0 w 85"/>
                  <a:gd name="T1" fmla="*/ 3 h 107"/>
                  <a:gd name="T2" fmla="*/ 3 w 85"/>
                  <a:gd name="T3" fmla="*/ 3 h 107"/>
                  <a:gd name="T4" fmla="*/ 9 w 85"/>
                  <a:gd name="T5" fmla="*/ 15 h 107"/>
                  <a:gd name="T6" fmla="*/ 9 w 85"/>
                  <a:gd name="T7" fmla="*/ 27 h 107"/>
                  <a:gd name="T8" fmla="*/ 12 w 85"/>
                  <a:gd name="T9" fmla="*/ 18 h 107"/>
                  <a:gd name="T10" fmla="*/ 21 w 85"/>
                  <a:gd name="T11" fmla="*/ 18 h 107"/>
                  <a:gd name="T12" fmla="*/ 21 w 85"/>
                  <a:gd name="T13" fmla="*/ 15 h 107"/>
                  <a:gd name="T14" fmla="*/ 18 w 85"/>
                  <a:gd name="T15" fmla="*/ 9 h 107"/>
                  <a:gd name="T16" fmla="*/ 18 w 85"/>
                  <a:gd name="T17" fmla="*/ 3 h 107"/>
                  <a:gd name="T18" fmla="*/ 6 w 85"/>
                  <a:gd name="T19" fmla="*/ 0 h 107"/>
                  <a:gd name="T20" fmla="*/ 0 w 85"/>
                  <a:gd name="T21" fmla="*/ 3 h 107"/>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85"/>
                  <a:gd name="T34" fmla="*/ 0 h 107"/>
                  <a:gd name="T35" fmla="*/ 85 w 85"/>
                  <a:gd name="T36" fmla="*/ 107 h 107"/>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85" h="107">
                    <a:moveTo>
                      <a:pt x="0" y="11"/>
                    </a:moveTo>
                    <a:lnTo>
                      <a:pt x="14" y="11"/>
                    </a:lnTo>
                    <a:lnTo>
                      <a:pt x="37" y="59"/>
                    </a:lnTo>
                    <a:lnTo>
                      <a:pt x="37" y="107"/>
                    </a:lnTo>
                    <a:lnTo>
                      <a:pt x="48" y="71"/>
                    </a:lnTo>
                    <a:lnTo>
                      <a:pt x="85" y="71"/>
                    </a:lnTo>
                    <a:lnTo>
                      <a:pt x="85" y="59"/>
                    </a:lnTo>
                    <a:lnTo>
                      <a:pt x="73" y="36"/>
                    </a:lnTo>
                    <a:lnTo>
                      <a:pt x="73" y="11"/>
                    </a:lnTo>
                    <a:lnTo>
                      <a:pt x="25" y="0"/>
                    </a:lnTo>
                    <a:lnTo>
                      <a:pt x="0" y="11"/>
                    </a:lnTo>
                    <a:close/>
                  </a:path>
                </a:pathLst>
              </a:custGeom>
              <a:grpFill/>
              <a:ln w="1270">
                <a:solidFill>
                  <a:srgbClr val="CFCFCF"/>
                </a:solidFill>
                <a:round/>
                <a:headEnd/>
                <a:tailEnd/>
              </a:ln>
            </p:spPr>
            <p:txBody>
              <a:bodyPr/>
              <a:lstStyle/>
              <a:p>
                <a:endParaRPr lang="en-US" dirty="0">
                  <a:solidFill>
                    <a:prstClr val="black"/>
                  </a:solidFill>
                  <a:latin typeface="Arial"/>
                </a:endParaRPr>
              </a:p>
            </p:txBody>
          </p:sp>
          <p:sp>
            <p:nvSpPr>
              <p:cNvPr id="2114" name="Freeform 202"/>
              <p:cNvSpPr>
                <a:spLocks noChangeAspect="1"/>
              </p:cNvSpPr>
              <p:nvPr/>
            </p:nvSpPr>
            <p:spPr bwMode="auto">
              <a:xfrm>
                <a:off x="3054" y="1803"/>
                <a:ext cx="42" cy="54"/>
              </a:xfrm>
              <a:custGeom>
                <a:avLst/>
                <a:gdLst>
                  <a:gd name="T0" fmla="*/ 0 w 85"/>
                  <a:gd name="T1" fmla="*/ 3 h 107"/>
                  <a:gd name="T2" fmla="*/ 3 w 85"/>
                  <a:gd name="T3" fmla="*/ 3 h 107"/>
                  <a:gd name="T4" fmla="*/ 9 w 85"/>
                  <a:gd name="T5" fmla="*/ 15 h 107"/>
                  <a:gd name="T6" fmla="*/ 9 w 85"/>
                  <a:gd name="T7" fmla="*/ 27 h 107"/>
                  <a:gd name="T8" fmla="*/ 12 w 85"/>
                  <a:gd name="T9" fmla="*/ 18 h 107"/>
                  <a:gd name="T10" fmla="*/ 21 w 85"/>
                  <a:gd name="T11" fmla="*/ 18 h 107"/>
                  <a:gd name="T12" fmla="*/ 21 w 85"/>
                  <a:gd name="T13" fmla="*/ 15 h 107"/>
                  <a:gd name="T14" fmla="*/ 18 w 85"/>
                  <a:gd name="T15" fmla="*/ 9 h 107"/>
                  <a:gd name="T16" fmla="*/ 18 w 85"/>
                  <a:gd name="T17" fmla="*/ 3 h 107"/>
                  <a:gd name="T18" fmla="*/ 6 w 85"/>
                  <a:gd name="T19" fmla="*/ 0 h 107"/>
                  <a:gd name="T20" fmla="*/ 0 w 85"/>
                  <a:gd name="T21" fmla="*/ 3 h 107"/>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85"/>
                  <a:gd name="T34" fmla="*/ 0 h 107"/>
                  <a:gd name="T35" fmla="*/ 85 w 85"/>
                  <a:gd name="T36" fmla="*/ 107 h 107"/>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85" h="107">
                    <a:moveTo>
                      <a:pt x="0" y="11"/>
                    </a:moveTo>
                    <a:lnTo>
                      <a:pt x="14" y="11"/>
                    </a:lnTo>
                    <a:lnTo>
                      <a:pt x="37" y="59"/>
                    </a:lnTo>
                    <a:lnTo>
                      <a:pt x="37" y="107"/>
                    </a:lnTo>
                    <a:lnTo>
                      <a:pt x="48" y="71"/>
                    </a:lnTo>
                    <a:lnTo>
                      <a:pt x="85" y="71"/>
                    </a:lnTo>
                    <a:lnTo>
                      <a:pt x="85" y="59"/>
                    </a:lnTo>
                    <a:lnTo>
                      <a:pt x="73" y="36"/>
                    </a:lnTo>
                    <a:lnTo>
                      <a:pt x="73" y="11"/>
                    </a:lnTo>
                    <a:lnTo>
                      <a:pt x="25" y="0"/>
                    </a:lnTo>
                    <a:lnTo>
                      <a:pt x="0" y="11"/>
                    </a:lnTo>
                  </a:path>
                </a:pathLst>
              </a:custGeom>
              <a:grpFill/>
              <a:ln w="1270">
                <a:solidFill>
                  <a:srgbClr val="CFCFCF"/>
                </a:solidFill>
                <a:round/>
                <a:headEnd/>
                <a:tailEnd/>
              </a:ln>
            </p:spPr>
            <p:txBody>
              <a:bodyPr/>
              <a:lstStyle/>
              <a:p>
                <a:endParaRPr lang="en-US" dirty="0">
                  <a:solidFill>
                    <a:prstClr val="black"/>
                  </a:solidFill>
                  <a:latin typeface="Arial"/>
                </a:endParaRPr>
              </a:p>
            </p:txBody>
          </p:sp>
          <p:sp>
            <p:nvSpPr>
              <p:cNvPr id="2115" name="Freeform 203"/>
              <p:cNvSpPr>
                <a:spLocks noChangeAspect="1"/>
              </p:cNvSpPr>
              <p:nvPr/>
            </p:nvSpPr>
            <p:spPr bwMode="auto">
              <a:xfrm>
                <a:off x="3244" y="1922"/>
                <a:ext cx="37" cy="36"/>
              </a:xfrm>
              <a:custGeom>
                <a:avLst/>
                <a:gdLst>
                  <a:gd name="T0" fmla="*/ 19 w 73"/>
                  <a:gd name="T1" fmla="*/ 18 h 71"/>
                  <a:gd name="T2" fmla="*/ 19 w 73"/>
                  <a:gd name="T3" fmla="*/ 15 h 71"/>
                  <a:gd name="T4" fmla="*/ 15 w 73"/>
                  <a:gd name="T5" fmla="*/ 12 h 71"/>
                  <a:gd name="T6" fmla="*/ 15 w 73"/>
                  <a:gd name="T7" fmla="*/ 6 h 71"/>
                  <a:gd name="T8" fmla="*/ 10 w 73"/>
                  <a:gd name="T9" fmla="*/ 0 h 71"/>
                  <a:gd name="T10" fmla="*/ 0 w 73"/>
                  <a:gd name="T11" fmla="*/ 0 h 71"/>
                  <a:gd name="T12" fmla="*/ 4 w 73"/>
                  <a:gd name="T13" fmla="*/ 12 h 71"/>
                  <a:gd name="T14" fmla="*/ 10 w 73"/>
                  <a:gd name="T15" fmla="*/ 12 h 71"/>
                  <a:gd name="T16" fmla="*/ 15 w 73"/>
                  <a:gd name="T17" fmla="*/ 15 h 71"/>
                  <a:gd name="T18" fmla="*/ 15 w 73"/>
                  <a:gd name="T19" fmla="*/ 18 h 71"/>
                  <a:gd name="T20" fmla="*/ 19 w 73"/>
                  <a:gd name="T21" fmla="*/ 18 h 71"/>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73"/>
                  <a:gd name="T34" fmla="*/ 0 h 71"/>
                  <a:gd name="T35" fmla="*/ 73 w 73"/>
                  <a:gd name="T36" fmla="*/ 71 h 71"/>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73" h="71">
                    <a:moveTo>
                      <a:pt x="73" y="71"/>
                    </a:moveTo>
                    <a:lnTo>
                      <a:pt x="73" y="58"/>
                    </a:lnTo>
                    <a:lnTo>
                      <a:pt x="60" y="46"/>
                    </a:lnTo>
                    <a:lnTo>
                      <a:pt x="60" y="23"/>
                    </a:lnTo>
                    <a:lnTo>
                      <a:pt x="37" y="0"/>
                    </a:lnTo>
                    <a:lnTo>
                      <a:pt x="0" y="0"/>
                    </a:lnTo>
                    <a:lnTo>
                      <a:pt x="14" y="46"/>
                    </a:lnTo>
                    <a:lnTo>
                      <a:pt x="37" y="46"/>
                    </a:lnTo>
                    <a:lnTo>
                      <a:pt x="60" y="58"/>
                    </a:lnTo>
                    <a:lnTo>
                      <a:pt x="60" y="71"/>
                    </a:lnTo>
                    <a:lnTo>
                      <a:pt x="73" y="71"/>
                    </a:lnTo>
                    <a:close/>
                  </a:path>
                </a:pathLst>
              </a:custGeom>
              <a:grpFill/>
              <a:ln w="1270">
                <a:solidFill>
                  <a:srgbClr val="CFCFCF"/>
                </a:solidFill>
                <a:round/>
                <a:headEnd/>
                <a:tailEnd/>
              </a:ln>
            </p:spPr>
            <p:txBody>
              <a:bodyPr/>
              <a:lstStyle/>
              <a:p>
                <a:endParaRPr lang="en-US" dirty="0">
                  <a:solidFill>
                    <a:prstClr val="black"/>
                  </a:solidFill>
                  <a:latin typeface="Arial"/>
                </a:endParaRPr>
              </a:p>
            </p:txBody>
          </p:sp>
          <p:sp>
            <p:nvSpPr>
              <p:cNvPr id="2116" name="Freeform 204"/>
              <p:cNvSpPr>
                <a:spLocks noChangeAspect="1"/>
              </p:cNvSpPr>
              <p:nvPr/>
            </p:nvSpPr>
            <p:spPr bwMode="auto">
              <a:xfrm>
                <a:off x="3244" y="1922"/>
                <a:ext cx="37" cy="36"/>
              </a:xfrm>
              <a:custGeom>
                <a:avLst/>
                <a:gdLst>
                  <a:gd name="T0" fmla="*/ 19 w 73"/>
                  <a:gd name="T1" fmla="*/ 18 h 71"/>
                  <a:gd name="T2" fmla="*/ 19 w 73"/>
                  <a:gd name="T3" fmla="*/ 15 h 71"/>
                  <a:gd name="T4" fmla="*/ 15 w 73"/>
                  <a:gd name="T5" fmla="*/ 12 h 71"/>
                  <a:gd name="T6" fmla="*/ 15 w 73"/>
                  <a:gd name="T7" fmla="*/ 6 h 71"/>
                  <a:gd name="T8" fmla="*/ 10 w 73"/>
                  <a:gd name="T9" fmla="*/ 0 h 71"/>
                  <a:gd name="T10" fmla="*/ 0 w 73"/>
                  <a:gd name="T11" fmla="*/ 0 h 71"/>
                  <a:gd name="T12" fmla="*/ 4 w 73"/>
                  <a:gd name="T13" fmla="*/ 12 h 71"/>
                  <a:gd name="T14" fmla="*/ 10 w 73"/>
                  <a:gd name="T15" fmla="*/ 12 h 71"/>
                  <a:gd name="T16" fmla="*/ 15 w 73"/>
                  <a:gd name="T17" fmla="*/ 15 h 71"/>
                  <a:gd name="T18" fmla="*/ 15 w 73"/>
                  <a:gd name="T19" fmla="*/ 18 h 71"/>
                  <a:gd name="T20" fmla="*/ 19 w 73"/>
                  <a:gd name="T21" fmla="*/ 18 h 71"/>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73"/>
                  <a:gd name="T34" fmla="*/ 0 h 71"/>
                  <a:gd name="T35" fmla="*/ 73 w 73"/>
                  <a:gd name="T36" fmla="*/ 71 h 71"/>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73" h="71">
                    <a:moveTo>
                      <a:pt x="73" y="71"/>
                    </a:moveTo>
                    <a:lnTo>
                      <a:pt x="73" y="58"/>
                    </a:lnTo>
                    <a:lnTo>
                      <a:pt x="60" y="46"/>
                    </a:lnTo>
                    <a:lnTo>
                      <a:pt x="60" y="23"/>
                    </a:lnTo>
                    <a:lnTo>
                      <a:pt x="37" y="0"/>
                    </a:lnTo>
                    <a:lnTo>
                      <a:pt x="0" y="0"/>
                    </a:lnTo>
                    <a:lnTo>
                      <a:pt x="14" y="46"/>
                    </a:lnTo>
                    <a:lnTo>
                      <a:pt x="37" y="46"/>
                    </a:lnTo>
                    <a:lnTo>
                      <a:pt x="60" y="58"/>
                    </a:lnTo>
                    <a:lnTo>
                      <a:pt x="60" y="71"/>
                    </a:lnTo>
                    <a:lnTo>
                      <a:pt x="73" y="71"/>
                    </a:lnTo>
                  </a:path>
                </a:pathLst>
              </a:custGeom>
              <a:grpFill/>
              <a:ln w="1270">
                <a:solidFill>
                  <a:srgbClr val="CFCFCF"/>
                </a:solidFill>
                <a:round/>
                <a:headEnd/>
                <a:tailEnd/>
              </a:ln>
            </p:spPr>
            <p:txBody>
              <a:bodyPr/>
              <a:lstStyle/>
              <a:p>
                <a:endParaRPr lang="en-US" dirty="0">
                  <a:solidFill>
                    <a:prstClr val="black"/>
                  </a:solidFill>
                  <a:latin typeface="Arial"/>
                </a:endParaRPr>
              </a:p>
            </p:txBody>
          </p:sp>
          <p:sp>
            <p:nvSpPr>
              <p:cNvPr id="2117" name="Freeform 205"/>
              <p:cNvSpPr>
                <a:spLocks noChangeAspect="1"/>
              </p:cNvSpPr>
              <p:nvPr/>
            </p:nvSpPr>
            <p:spPr bwMode="auto">
              <a:xfrm>
                <a:off x="3262" y="1945"/>
                <a:ext cx="12" cy="13"/>
              </a:xfrm>
              <a:custGeom>
                <a:avLst/>
                <a:gdLst>
                  <a:gd name="T0" fmla="*/ 6 w 23"/>
                  <a:gd name="T1" fmla="*/ 7 h 25"/>
                  <a:gd name="T2" fmla="*/ 3 w 23"/>
                  <a:gd name="T3" fmla="*/ 7 h 25"/>
                  <a:gd name="T4" fmla="*/ 0 w 23"/>
                  <a:gd name="T5" fmla="*/ 0 h 25"/>
                  <a:gd name="T6" fmla="*/ 6 w 23"/>
                  <a:gd name="T7" fmla="*/ 3 h 25"/>
                  <a:gd name="T8" fmla="*/ 6 w 23"/>
                  <a:gd name="T9" fmla="*/ 7 h 25"/>
                  <a:gd name="T10" fmla="*/ 0 60000 65536"/>
                  <a:gd name="T11" fmla="*/ 0 60000 65536"/>
                  <a:gd name="T12" fmla="*/ 0 60000 65536"/>
                  <a:gd name="T13" fmla="*/ 0 60000 65536"/>
                  <a:gd name="T14" fmla="*/ 0 60000 65536"/>
                  <a:gd name="T15" fmla="*/ 0 w 23"/>
                  <a:gd name="T16" fmla="*/ 0 h 25"/>
                  <a:gd name="T17" fmla="*/ 23 w 23"/>
                  <a:gd name="T18" fmla="*/ 25 h 25"/>
                </a:gdLst>
                <a:ahLst/>
                <a:cxnLst>
                  <a:cxn ang="T10">
                    <a:pos x="T0" y="T1"/>
                  </a:cxn>
                  <a:cxn ang="T11">
                    <a:pos x="T2" y="T3"/>
                  </a:cxn>
                  <a:cxn ang="T12">
                    <a:pos x="T4" y="T5"/>
                  </a:cxn>
                  <a:cxn ang="T13">
                    <a:pos x="T6" y="T7"/>
                  </a:cxn>
                  <a:cxn ang="T14">
                    <a:pos x="T8" y="T9"/>
                  </a:cxn>
                </a:cxnLst>
                <a:rect l="T15" t="T16" r="T17" b="T18"/>
                <a:pathLst>
                  <a:path w="23" h="25">
                    <a:moveTo>
                      <a:pt x="23" y="25"/>
                    </a:moveTo>
                    <a:lnTo>
                      <a:pt x="11" y="25"/>
                    </a:lnTo>
                    <a:lnTo>
                      <a:pt x="0" y="0"/>
                    </a:lnTo>
                    <a:lnTo>
                      <a:pt x="23" y="12"/>
                    </a:lnTo>
                    <a:lnTo>
                      <a:pt x="23" y="25"/>
                    </a:lnTo>
                    <a:close/>
                  </a:path>
                </a:pathLst>
              </a:custGeom>
              <a:grpFill/>
              <a:ln w="1270">
                <a:solidFill>
                  <a:srgbClr val="CFCFCF"/>
                </a:solidFill>
                <a:round/>
                <a:headEnd/>
                <a:tailEnd/>
              </a:ln>
            </p:spPr>
            <p:txBody>
              <a:bodyPr/>
              <a:lstStyle/>
              <a:p>
                <a:endParaRPr lang="en-US" dirty="0">
                  <a:solidFill>
                    <a:prstClr val="black"/>
                  </a:solidFill>
                  <a:latin typeface="Arial"/>
                </a:endParaRPr>
              </a:p>
            </p:txBody>
          </p:sp>
          <p:sp>
            <p:nvSpPr>
              <p:cNvPr id="2118" name="Freeform 206"/>
              <p:cNvSpPr>
                <a:spLocks noChangeAspect="1"/>
              </p:cNvSpPr>
              <p:nvPr/>
            </p:nvSpPr>
            <p:spPr bwMode="auto">
              <a:xfrm>
                <a:off x="3262" y="1945"/>
                <a:ext cx="12" cy="13"/>
              </a:xfrm>
              <a:custGeom>
                <a:avLst/>
                <a:gdLst>
                  <a:gd name="T0" fmla="*/ 6 w 23"/>
                  <a:gd name="T1" fmla="*/ 7 h 25"/>
                  <a:gd name="T2" fmla="*/ 3 w 23"/>
                  <a:gd name="T3" fmla="*/ 7 h 25"/>
                  <a:gd name="T4" fmla="*/ 0 w 23"/>
                  <a:gd name="T5" fmla="*/ 0 h 25"/>
                  <a:gd name="T6" fmla="*/ 6 w 23"/>
                  <a:gd name="T7" fmla="*/ 3 h 25"/>
                  <a:gd name="T8" fmla="*/ 6 w 23"/>
                  <a:gd name="T9" fmla="*/ 7 h 25"/>
                  <a:gd name="T10" fmla="*/ 0 60000 65536"/>
                  <a:gd name="T11" fmla="*/ 0 60000 65536"/>
                  <a:gd name="T12" fmla="*/ 0 60000 65536"/>
                  <a:gd name="T13" fmla="*/ 0 60000 65536"/>
                  <a:gd name="T14" fmla="*/ 0 60000 65536"/>
                  <a:gd name="T15" fmla="*/ 0 w 23"/>
                  <a:gd name="T16" fmla="*/ 0 h 25"/>
                  <a:gd name="T17" fmla="*/ 23 w 23"/>
                  <a:gd name="T18" fmla="*/ 25 h 25"/>
                </a:gdLst>
                <a:ahLst/>
                <a:cxnLst>
                  <a:cxn ang="T10">
                    <a:pos x="T0" y="T1"/>
                  </a:cxn>
                  <a:cxn ang="T11">
                    <a:pos x="T2" y="T3"/>
                  </a:cxn>
                  <a:cxn ang="T12">
                    <a:pos x="T4" y="T5"/>
                  </a:cxn>
                  <a:cxn ang="T13">
                    <a:pos x="T6" y="T7"/>
                  </a:cxn>
                  <a:cxn ang="T14">
                    <a:pos x="T8" y="T9"/>
                  </a:cxn>
                </a:cxnLst>
                <a:rect l="T15" t="T16" r="T17" b="T18"/>
                <a:pathLst>
                  <a:path w="23" h="25">
                    <a:moveTo>
                      <a:pt x="23" y="25"/>
                    </a:moveTo>
                    <a:lnTo>
                      <a:pt x="11" y="25"/>
                    </a:lnTo>
                    <a:lnTo>
                      <a:pt x="0" y="0"/>
                    </a:lnTo>
                    <a:lnTo>
                      <a:pt x="23" y="12"/>
                    </a:lnTo>
                    <a:lnTo>
                      <a:pt x="23" y="25"/>
                    </a:lnTo>
                  </a:path>
                </a:pathLst>
              </a:custGeom>
              <a:grpFill/>
              <a:ln w="1270">
                <a:solidFill>
                  <a:srgbClr val="CFCFCF"/>
                </a:solidFill>
                <a:round/>
                <a:headEnd/>
                <a:tailEnd/>
              </a:ln>
            </p:spPr>
            <p:txBody>
              <a:bodyPr/>
              <a:lstStyle/>
              <a:p>
                <a:endParaRPr lang="en-US" dirty="0">
                  <a:solidFill>
                    <a:prstClr val="black"/>
                  </a:solidFill>
                  <a:latin typeface="Arial"/>
                </a:endParaRPr>
              </a:p>
            </p:txBody>
          </p:sp>
          <p:sp>
            <p:nvSpPr>
              <p:cNvPr id="2119" name="Freeform 207"/>
              <p:cNvSpPr>
                <a:spLocks noChangeAspect="1"/>
              </p:cNvSpPr>
              <p:nvPr/>
            </p:nvSpPr>
            <p:spPr bwMode="auto">
              <a:xfrm>
                <a:off x="3262" y="1915"/>
                <a:ext cx="60" cy="48"/>
              </a:xfrm>
              <a:custGeom>
                <a:avLst/>
                <a:gdLst>
                  <a:gd name="T0" fmla="*/ 9 w 119"/>
                  <a:gd name="T1" fmla="*/ 21 h 96"/>
                  <a:gd name="T2" fmla="*/ 18 w 119"/>
                  <a:gd name="T3" fmla="*/ 18 h 96"/>
                  <a:gd name="T4" fmla="*/ 21 w 119"/>
                  <a:gd name="T5" fmla="*/ 18 h 96"/>
                  <a:gd name="T6" fmla="*/ 18 w 119"/>
                  <a:gd name="T7" fmla="*/ 21 h 96"/>
                  <a:gd name="T8" fmla="*/ 24 w 119"/>
                  <a:gd name="T9" fmla="*/ 24 h 96"/>
                  <a:gd name="T10" fmla="*/ 21 w 119"/>
                  <a:gd name="T11" fmla="*/ 21 h 96"/>
                  <a:gd name="T12" fmla="*/ 24 w 119"/>
                  <a:gd name="T13" fmla="*/ 21 h 96"/>
                  <a:gd name="T14" fmla="*/ 24 w 119"/>
                  <a:gd name="T15" fmla="*/ 14 h 96"/>
                  <a:gd name="T16" fmla="*/ 30 w 119"/>
                  <a:gd name="T17" fmla="*/ 9 h 96"/>
                  <a:gd name="T18" fmla="*/ 24 w 119"/>
                  <a:gd name="T19" fmla="*/ 6 h 96"/>
                  <a:gd name="T20" fmla="*/ 21 w 119"/>
                  <a:gd name="T21" fmla="*/ 0 h 96"/>
                  <a:gd name="T22" fmla="*/ 18 w 119"/>
                  <a:gd name="T23" fmla="*/ 3 h 96"/>
                  <a:gd name="T24" fmla="*/ 12 w 119"/>
                  <a:gd name="T25" fmla="*/ 3 h 96"/>
                  <a:gd name="T26" fmla="*/ 9 w 119"/>
                  <a:gd name="T27" fmla="*/ 0 h 96"/>
                  <a:gd name="T28" fmla="*/ 6 w 119"/>
                  <a:gd name="T29" fmla="*/ 0 h 96"/>
                  <a:gd name="T30" fmla="*/ 9 w 119"/>
                  <a:gd name="T31" fmla="*/ 3 h 96"/>
                  <a:gd name="T32" fmla="*/ 3 w 119"/>
                  <a:gd name="T33" fmla="*/ 3 h 96"/>
                  <a:gd name="T34" fmla="*/ 0 w 119"/>
                  <a:gd name="T35" fmla="*/ 3 h 96"/>
                  <a:gd name="T36" fmla="*/ 6 w 119"/>
                  <a:gd name="T37" fmla="*/ 9 h 96"/>
                  <a:gd name="T38" fmla="*/ 6 w 119"/>
                  <a:gd name="T39" fmla="*/ 14 h 96"/>
                  <a:gd name="T40" fmla="*/ 9 w 119"/>
                  <a:gd name="T41" fmla="*/ 18 h 96"/>
                  <a:gd name="T42" fmla="*/ 9 w 119"/>
                  <a:gd name="T43" fmla="*/ 21 h 9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119"/>
                  <a:gd name="T67" fmla="*/ 0 h 96"/>
                  <a:gd name="T68" fmla="*/ 119 w 119"/>
                  <a:gd name="T69" fmla="*/ 96 h 9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119" h="96">
                    <a:moveTo>
                      <a:pt x="36" y="84"/>
                    </a:moveTo>
                    <a:lnTo>
                      <a:pt x="71" y="71"/>
                    </a:lnTo>
                    <a:lnTo>
                      <a:pt x="83" y="71"/>
                    </a:lnTo>
                    <a:lnTo>
                      <a:pt x="71" y="84"/>
                    </a:lnTo>
                    <a:lnTo>
                      <a:pt x="96" y="96"/>
                    </a:lnTo>
                    <a:lnTo>
                      <a:pt x="83" y="84"/>
                    </a:lnTo>
                    <a:lnTo>
                      <a:pt x="96" y="84"/>
                    </a:lnTo>
                    <a:lnTo>
                      <a:pt x="96" y="59"/>
                    </a:lnTo>
                    <a:lnTo>
                      <a:pt x="119" y="36"/>
                    </a:lnTo>
                    <a:lnTo>
                      <a:pt x="96" y="25"/>
                    </a:lnTo>
                    <a:lnTo>
                      <a:pt x="83" y="0"/>
                    </a:lnTo>
                    <a:lnTo>
                      <a:pt x="71" y="13"/>
                    </a:lnTo>
                    <a:lnTo>
                      <a:pt x="48" y="13"/>
                    </a:lnTo>
                    <a:lnTo>
                      <a:pt x="36" y="0"/>
                    </a:lnTo>
                    <a:lnTo>
                      <a:pt x="23" y="0"/>
                    </a:lnTo>
                    <a:lnTo>
                      <a:pt x="36" y="13"/>
                    </a:lnTo>
                    <a:lnTo>
                      <a:pt x="11" y="13"/>
                    </a:lnTo>
                    <a:lnTo>
                      <a:pt x="0" y="13"/>
                    </a:lnTo>
                    <a:lnTo>
                      <a:pt x="23" y="36"/>
                    </a:lnTo>
                    <a:lnTo>
                      <a:pt x="23" y="59"/>
                    </a:lnTo>
                    <a:lnTo>
                      <a:pt x="36" y="71"/>
                    </a:lnTo>
                    <a:lnTo>
                      <a:pt x="36" y="84"/>
                    </a:lnTo>
                    <a:close/>
                  </a:path>
                </a:pathLst>
              </a:custGeom>
              <a:grpFill/>
              <a:ln w="1270">
                <a:solidFill>
                  <a:srgbClr val="CFCFCF"/>
                </a:solidFill>
                <a:round/>
                <a:headEnd/>
                <a:tailEnd/>
              </a:ln>
            </p:spPr>
            <p:txBody>
              <a:bodyPr/>
              <a:lstStyle/>
              <a:p>
                <a:endParaRPr lang="en-US" dirty="0">
                  <a:solidFill>
                    <a:prstClr val="black"/>
                  </a:solidFill>
                  <a:latin typeface="Arial"/>
                </a:endParaRPr>
              </a:p>
            </p:txBody>
          </p:sp>
          <p:sp>
            <p:nvSpPr>
              <p:cNvPr id="2120" name="Freeform 208"/>
              <p:cNvSpPr>
                <a:spLocks noChangeAspect="1"/>
              </p:cNvSpPr>
              <p:nvPr/>
            </p:nvSpPr>
            <p:spPr bwMode="auto">
              <a:xfrm>
                <a:off x="3262" y="1915"/>
                <a:ext cx="60" cy="48"/>
              </a:xfrm>
              <a:custGeom>
                <a:avLst/>
                <a:gdLst>
                  <a:gd name="T0" fmla="*/ 9 w 119"/>
                  <a:gd name="T1" fmla="*/ 21 h 96"/>
                  <a:gd name="T2" fmla="*/ 18 w 119"/>
                  <a:gd name="T3" fmla="*/ 18 h 96"/>
                  <a:gd name="T4" fmla="*/ 21 w 119"/>
                  <a:gd name="T5" fmla="*/ 18 h 96"/>
                  <a:gd name="T6" fmla="*/ 18 w 119"/>
                  <a:gd name="T7" fmla="*/ 21 h 96"/>
                  <a:gd name="T8" fmla="*/ 24 w 119"/>
                  <a:gd name="T9" fmla="*/ 24 h 96"/>
                  <a:gd name="T10" fmla="*/ 21 w 119"/>
                  <a:gd name="T11" fmla="*/ 21 h 96"/>
                  <a:gd name="T12" fmla="*/ 24 w 119"/>
                  <a:gd name="T13" fmla="*/ 21 h 96"/>
                  <a:gd name="T14" fmla="*/ 24 w 119"/>
                  <a:gd name="T15" fmla="*/ 14 h 96"/>
                  <a:gd name="T16" fmla="*/ 30 w 119"/>
                  <a:gd name="T17" fmla="*/ 9 h 96"/>
                  <a:gd name="T18" fmla="*/ 24 w 119"/>
                  <a:gd name="T19" fmla="*/ 6 h 96"/>
                  <a:gd name="T20" fmla="*/ 21 w 119"/>
                  <a:gd name="T21" fmla="*/ 0 h 96"/>
                  <a:gd name="T22" fmla="*/ 18 w 119"/>
                  <a:gd name="T23" fmla="*/ 3 h 96"/>
                  <a:gd name="T24" fmla="*/ 12 w 119"/>
                  <a:gd name="T25" fmla="*/ 3 h 96"/>
                  <a:gd name="T26" fmla="*/ 9 w 119"/>
                  <a:gd name="T27" fmla="*/ 0 h 96"/>
                  <a:gd name="T28" fmla="*/ 6 w 119"/>
                  <a:gd name="T29" fmla="*/ 0 h 96"/>
                  <a:gd name="T30" fmla="*/ 9 w 119"/>
                  <a:gd name="T31" fmla="*/ 3 h 96"/>
                  <a:gd name="T32" fmla="*/ 3 w 119"/>
                  <a:gd name="T33" fmla="*/ 3 h 96"/>
                  <a:gd name="T34" fmla="*/ 0 w 119"/>
                  <a:gd name="T35" fmla="*/ 3 h 96"/>
                  <a:gd name="T36" fmla="*/ 6 w 119"/>
                  <a:gd name="T37" fmla="*/ 9 h 96"/>
                  <a:gd name="T38" fmla="*/ 6 w 119"/>
                  <a:gd name="T39" fmla="*/ 14 h 96"/>
                  <a:gd name="T40" fmla="*/ 9 w 119"/>
                  <a:gd name="T41" fmla="*/ 18 h 96"/>
                  <a:gd name="T42" fmla="*/ 9 w 119"/>
                  <a:gd name="T43" fmla="*/ 21 h 9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119"/>
                  <a:gd name="T67" fmla="*/ 0 h 96"/>
                  <a:gd name="T68" fmla="*/ 119 w 119"/>
                  <a:gd name="T69" fmla="*/ 96 h 9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119" h="96">
                    <a:moveTo>
                      <a:pt x="36" y="84"/>
                    </a:moveTo>
                    <a:lnTo>
                      <a:pt x="71" y="71"/>
                    </a:lnTo>
                    <a:lnTo>
                      <a:pt x="83" y="71"/>
                    </a:lnTo>
                    <a:lnTo>
                      <a:pt x="71" y="84"/>
                    </a:lnTo>
                    <a:lnTo>
                      <a:pt x="96" y="96"/>
                    </a:lnTo>
                    <a:lnTo>
                      <a:pt x="83" y="84"/>
                    </a:lnTo>
                    <a:lnTo>
                      <a:pt x="96" y="84"/>
                    </a:lnTo>
                    <a:lnTo>
                      <a:pt x="96" y="59"/>
                    </a:lnTo>
                    <a:lnTo>
                      <a:pt x="119" y="36"/>
                    </a:lnTo>
                    <a:lnTo>
                      <a:pt x="96" y="25"/>
                    </a:lnTo>
                    <a:lnTo>
                      <a:pt x="83" y="0"/>
                    </a:lnTo>
                    <a:lnTo>
                      <a:pt x="71" y="13"/>
                    </a:lnTo>
                    <a:lnTo>
                      <a:pt x="48" y="13"/>
                    </a:lnTo>
                    <a:lnTo>
                      <a:pt x="36" y="0"/>
                    </a:lnTo>
                    <a:lnTo>
                      <a:pt x="23" y="0"/>
                    </a:lnTo>
                    <a:lnTo>
                      <a:pt x="36" y="13"/>
                    </a:lnTo>
                    <a:lnTo>
                      <a:pt x="11" y="13"/>
                    </a:lnTo>
                    <a:lnTo>
                      <a:pt x="0" y="13"/>
                    </a:lnTo>
                    <a:lnTo>
                      <a:pt x="23" y="36"/>
                    </a:lnTo>
                    <a:lnTo>
                      <a:pt x="23" y="59"/>
                    </a:lnTo>
                    <a:lnTo>
                      <a:pt x="36" y="71"/>
                    </a:lnTo>
                    <a:lnTo>
                      <a:pt x="36" y="84"/>
                    </a:lnTo>
                  </a:path>
                </a:pathLst>
              </a:custGeom>
              <a:grpFill/>
              <a:ln w="1270">
                <a:solidFill>
                  <a:srgbClr val="CFCFCF"/>
                </a:solidFill>
                <a:round/>
                <a:headEnd/>
                <a:tailEnd/>
              </a:ln>
            </p:spPr>
            <p:txBody>
              <a:bodyPr/>
              <a:lstStyle/>
              <a:p>
                <a:endParaRPr lang="en-US" dirty="0">
                  <a:solidFill>
                    <a:prstClr val="black"/>
                  </a:solidFill>
                  <a:latin typeface="Arial"/>
                </a:endParaRPr>
              </a:p>
            </p:txBody>
          </p:sp>
          <p:sp>
            <p:nvSpPr>
              <p:cNvPr id="2121" name="Freeform 209"/>
              <p:cNvSpPr>
                <a:spLocks noChangeAspect="1"/>
              </p:cNvSpPr>
              <p:nvPr/>
            </p:nvSpPr>
            <p:spPr bwMode="auto">
              <a:xfrm>
                <a:off x="2881" y="1341"/>
                <a:ext cx="143" cy="338"/>
              </a:xfrm>
              <a:custGeom>
                <a:avLst/>
                <a:gdLst>
                  <a:gd name="T0" fmla="*/ 0 w 285"/>
                  <a:gd name="T1" fmla="*/ 133 h 677"/>
                  <a:gd name="T2" fmla="*/ 3 w 285"/>
                  <a:gd name="T3" fmla="*/ 133 h 677"/>
                  <a:gd name="T4" fmla="*/ 3 w 285"/>
                  <a:gd name="T5" fmla="*/ 121 h 677"/>
                  <a:gd name="T6" fmla="*/ 9 w 285"/>
                  <a:gd name="T7" fmla="*/ 118 h 677"/>
                  <a:gd name="T8" fmla="*/ 9 w 285"/>
                  <a:gd name="T9" fmla="*/ 106 h 677"/>
                  <a:gd name="T10" fmla="*/ 9 w 285"/>
                  <a:gd name="T11" fmla="*/ 103 h 677"/>
                  <a:gd name="T12" fmla="*/ 3 w 285"/>
                  <a:gd name="T13" fmla="*/ 89 h 677"/>
                  <a:gd name="T14" fmla="*/ 9 w 285"/>
                  <a:gd name="T15" fmla="*/ 74 h 677"/>
                  <a:gd name="T16" fmla="*/ 12 w 285"/>
                  <a:gd name="T17" fmla="*/ 71 h 677"/>
                  <a:gd name="T18" fmla="*/ 18 w 285"/>
                  <a:gd name="T19" fmla="*/ 68 h 677"/>
                  <a:gd name="T20" fmla="*/ 15 w 285"/>
                  <a:gd name="T21" fmla="*/ 59 h 677"/>
                  <a:gd name="T22" fmla="*/ 18 w 285"/>
                  <a:gd name="T23" fmla="*/ 53 h 677"/>
                  <a:gd name="T24" fmla="*/ 21 w 285"/>
                  <a:gd name="T25" fmla="*/ 41 h 677"/>
                  <a:gd name="T26" fmla="*/ 30 w 285"/>
                  <a:gd name="T27" fmla="*/ 32 h 677"/>
                  <a:gd name="T28" fmla="*/ 30 w 285"/>
                  <a:gd name="T29" fmla="*/ 23 h 677"/>
                  <a:gd name="T30" fmla="*/ 33 w 285"/>
                  <a:gd name="T31" fmla="*/ 17 h 677"/>
                  <a:gd name="T32" fmla="*/ 36 w 285"/>
                  <a:gd name="T33" fmla="*/ 11 h 677"/>
                  <a:gd name="T34" fmla="*/ 39 w 285"/>
                  <a:gd name="T35" fmla="*/ 11 h 677"/>
                  <a:gd name="T36" fmla="*/ 39 w 285"/>
                  <a:gd name="T37" fmla="*/ 5 h 677"/>
                  <a:gd name="T38" fmla="*/ 42 w 285"/>
                  <a:gd name="T39" fmla="*/ 5 h 677"/>
                  <a:gd name="T40" fmla="*/ 51 w 285"/>
                  <a:gd name="T41" fmla="*/ 5 h 677"/>
                  <a:gd name="T42" fmla="*/ 51 w 285"/>
                  <a:gd name="T43" fmla="*/ 0 h 677"/>
                  <a:gd name="T44" fmla="*/ 54 w 285"/>
                  <a:gd name="T45" fmla="*/ 0 h 677"/>
                  <a:gd name="T46" fmla="*/ 69 w 285"/>
                  <a:gd name="T47" fmla="*/ 11 h 677"/>
                  <a:gd name="T48" fmla="*/ 72 w 285"/>
                  <a:gd name="T49" fmla="*/ 47 h 677"/>
                  <a:gd name="T50" fmla="*/ 66 w 285"/>
                  <a:gd name="T51" fmla="*/ 47 h 677"/>
                  <a:gd name="T52" fmla="*/ 57 w 285"/>
                  <a:gd name="T53" fmla="*/ 53 h 677"/>
                  <a:gd name="T54" fmla="*/ 57 w 285"/>
                  <a:gd name="T55" fmla="*/ 56 h 677"/>
                  <a:gd name="T56" fmla="*/ 57 w 285"/>
                  <a:gd name="T57" fmla="*/ 59 h 677"/>
                  <a:gd name="T58" fmla="*/ 60 w 285"/>
                  <a:gd name="T59" fmla="*/ 65 h 677"/>
                  <a:gd name="T60" fmla="*/ 54 w 285"/>
                  <a:gd name="T61" fmla="*/ 71 h 677"/>
                  <a:gd name="T62" fmla="*/ 42 w 285"/>
                  <a:gd name="T63" fmla="*/ 83 h 677"/>
                  <a:gd name="T64" fmla="*/ 36 w 285"/>
                  <a:gd name="T65" fmla="*/ 94 h 677"/>
                  <a:gd name="T66" fmla="*/ 36 w 285"/>
                  <a:gd name="T67" fmla="*/ 112 h 677"/>
                  <a:gd name="T68" fmla="*/ 42 w 285"/>
                  <a:gd name="T69" fmla="*/ 121 h 677"/>
                  <a:gd name="T70" fmla="*/ 39 w 285"/>
                  <a:gd name="T71" fmla="*/ 127 h 677"/>
                  <a:gd name="T72" fmla="*/ 39 w 285"/>
                  <a:gd name="T73" fmla="*/ 130 h 677"/>
                  <a:gd name="T74" fmla="*/ 33 w 285"/>
                  <a:gd name="T75" fmla="*/ 136 h 677"/>
                  <a:gd name="T76" fmla="*/ 30 w 285"/>
                  <a:gd name="T77" fmla="*/ 163 h 677"/>
                  <a:gd name="T78" fmla="*/ 21 w 285"/>
                  <a:gd name="T79" fmla="*/ 163 h 677"/>
                  <a:gd name="T80" fmla="*/ 18 w 285"/>
                  <a:gd name="T81" fmla="*/ 165 h 677"/>
                  <a:gd name="T82" fmla="*/ 18 w 285"/>
                  <a:gd name="T83" fmla="*/ 169 h 677"/>
                  <a:gd name="T84" fmla="*/ 12 w 285"/>
                  <a:gd name="T85" fmla="*/ 169 h 677"/>
                  <a:gd name="T86" fmla="*/ 9 w 285"/>
                  <a:gd name="T87" fmla="*/ 163 h 677"/>
                  <a:gd name="T88" fmla="*/ 12 w 285"/>
                  <a:gd name="T89" fmla="*/ 160 h 677"/>
                  <a:gd name="T90" fmla="*/ 9 w 285"/>
                  <a:gd name="T91" fmla="*/ 154 h 677"/>
                  <a:gd name="T92" fmla="*/ 0 w 285"/>
                  <a:gd name="T93" fmla="*/ 133 h 677"/>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285"/>
                  <a:gd name="T142" fmla="*/ 0 h 677"/>
                  <a:gd name="T143" fmla="*/ 285 w 285"/>
                  <a:gd name="T144" fmla="*/ 677 h 677"/>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285" h="677">
                    <a:moveTo>
                      <a:pt x="0" y="533"/>
                    </a:moveTo>
                    <a:lnTo>
                      <a:pt x="11" y="533"/>
                    </a:lnTo>
                    <a:lnTo>
                      <a:pt x="11" y="487"/>
                    </a:lnTo>
                    <a:lnTo>
                      <a:pt x="35" y="475"/>
                    </a:lnTo>
                    <a:lnTo>
                      <a:pt x="35" y="427"/>
                    </a:lnTo>
                    <a:lnTo>
                      <a:pt x="35" y="415"/>
                    </a:lnTo>
                    <a:lnTo>
                      <a:pt x="11" y="356"/>
                    </a:lnTo>
                    <a:lnTo>
                      <a:pt x="35" y="296"/>
                    </a:lnTo>
                    <a:lnTo>
                      <a:pt x="48" y="285"/>
                    </a:lnTo>
                    <a:lnTo>
                      <a:pt x="71" y="273"/>
                    </a:lnTo>
                    <a:lnTo>
                      <a:pt x="60" y="237"/>
                    </a:lnTo>
                    <a:lnTo>
                      <a:pt x="71" y="214"/>
                    </a:lnTo>
                    <a:lnTo>
                      <a:pt x="83" y="165"/>
                    </a:lnTo>
                    <a:lnTo>
                      <a:pt x="119" y="131"/>
                    </a:lnTo>
                    <a:lnTo>
                      <a:pt x="119" y="94"/>
                    </a:lnTo>
                    <a:lnTo>
                      <a:pt x="131" y="71"/>
                    </a:lnTo>
                    <a:lnTo>
                      <a:pt x="142" y="46"/>
                    </a:lnTo>
                    <a:lnTo>
                      <a:pt x="154" y="46"/>
                    </a:lnTo>
                    <a:lnTo>
                      <a:pt x="154" y="23"/>
                    </a:lnTo>
                    <a:lnTo>
                      <a:pt x="167" y="23"/>
                    </a:lnTo>
                    <a:lnTo>
                      <a:pt x="202" y="23"/>
                    </a:lnTo>
                    <a:lnTo>
                      <a:pt x="202" y="0"/>
                    </a:lnTo>
                    <a:lnTo>
                      <a:pt x="213" y="0"/>
                    </a:lnTo>
                    <a:lnTo>
                      <a:pt x="273" y="46"/>
                    </a:lnTo>
                    <a:lnTo>
                      <a:pt x="285" y="190"/>
                    </a:lnTo>
                    <a:lnTo>
                      <a:pt x="262" y="190"/>
                    </a:lnTo>
                    <a:lnTo>
                      <a:pt x="227" y="214"/>
                    </a:lnTo>
                    <a:lnTo>
                      <a:pt x="227" y="225"/>
                    </a:lnTo>
                    <a:lnTo>
                      <a:pt x="227" y="237"/>
                    </a:lnTo>
                    <a:lnTo>
                      <a:pt x="238" y="262"/>
                    </a:lnTo>
                    <a:lnTo>
                      <a:pt x="213" y="285"/>
                    </a:lnTo>
                    <a:lnTo>
                      <a:pt x="167" y="333"/>
                    </a:lnTo>
                    <a:lnTo>
                      <a:pt x="142" y="379"/>
                    </a:lnTo>
                    <a:lnTo>
                      <a:pt x="142" y="450"/>
                    </a:lnTo>
                    <a:lnTo>
                      <a:pt x="167" y="487"/>
                    </a:lnTo>
                    <a:lnTo>
                      <a:pt x="154" y="510"/>
                    </a:lnTo>
                    <a:lnTo>
                      <a:pt x="154" y="521"/>
                    </a:lnTo>
                    <a:lnTo>
                      <a:pt x="131" y="546"/>
                    </a:lnTo>
                    <a:lnTo>
                      <a:pt x="119" y="652"/>
                    </a:lnTo>
                    <a:lnTo>
                      <a:pt x="83" y="652"/>
                    </a:lnTo>
                    <a:lnTo>
                      <a:pt x="71" y="663"/>
                    </a:lnTo>
                    <a:lnTo>
                      <a:pt x="71" y="677"/>
                    </a:lnTo>
                    <a:lnTo>
                      <a:pt x="48" y="677"/>
                    </a:lnTo>
                    <a:lnTo>
                      <a:pt x="35" y="652"/>
                    </a:lnTo>
                    <a:lnTo>
                      <a:pt x="48" y="640"/>
                    </a:lnTo>
                    <a:lnTo>
                      <a:pt x="35" y="617"/>
                    </a:lnTo>
                    <a:lnTo>
                      <a:pt x="0" y="533"/>
                    </a:lnTo>
                    <a:close/>
                  </a:path>
                </a:pathLst>
              </a:custGeom>
              <a:grpFill/>
              <a:ln w="1270">
                <a:solidFill>
                  <a:srgbClr val="CFCFCF"/>
                </a:solidFill>
                <a:round/>
                <a:headEnd/>
                <a:tailEnd/>
              </a:ln>
            </p:spPr>
            <p:txBody>
              <a:bodyPr/>
              <a:lstStyle/>
              <a:p>
                <a:endParaRPr lang="en-US" dirty="0">
                  <a:solidFill>
                    <a:prstClr val="black"/>
                  </a:solidFill>
                  <a:latin typeface="Arial"/>
                </a:endParaRPr>
              </a:p>
            </p:txBody>
          </p:sp>
          <p:sp>
            <p:nvSpPr>
              <p:cNvPr id="2122" name="Freeform 210"/>
              <p:cNvSpPr>
                <a:spLocks noChangeAspect="1"/>
              </p:cNvSpPr>
              <p:nvPr/>
            </p:nvSpPr>
            <p:spPr bwMode="auto">
              <a:xfrm>
                <a:off x="2881" y="1341"/>
                <a:ext cx="143" cy="338"/>
              </a:xfrm>
              <a:custGeom>
                <a:avLst/>
                <a:gdLst>
                  <a:gd name="T0" fmla="*/ 0 w 285"/>
                  <a:gd name="T1" fmla="*/ 133 h 677"/>
                  <a:gd name="T2" fmla="*/ 3 w 285"/>
                  <a:gd name="T3" fmla="*/ 133 h 677"/>
                  <a:gd name="T4" fmla="*/ 3 w 285"/>
                  <a:gd name="T5" fmla="*/ 121 h 677"/>
                  <a:gd name="T6" fmla="*/ 9 w 285"/>
                  <a:gd name="T7" fmla="*/ 118 h 677"/>
                  <a:gd name="T8" fmla="*/ 9 w 285"/>
                  <a:gd name="T9" fmla="*/ 106 h 677"/>
                  <a:gd name="T10" fmla="*/ 9 w 285"/>
                  <a:gd name="T11" fmla="*/ 103 h 677"/>
                  <a:gd name="T12" fmla="*/ 3 w 285"/>
                  <a:gd name="T13" fmla="*/ 89 h 677"/>
                  <a:gd name="T14" fmla="*/ 9 w 285"/>
                  <a:gd name="T15" fmla="*/ 74 h 677"/>
                  <a:gd name="T16" fmla="*/ 12 w 285"/>
                  <a:gd name="T17" fmla="*/ 71 h 677"/>
                  <a:gd name="T18" fmla="*/ 18 w 285"/>
                  <a:gd name="T19" fmla="*/ 68 h 677"/>
                  <a:gd name="T20" fmla="*/ 15 w 285"/>
                  <a:gd name="T21" fmla="*/ 59 h 677"/>
                  <a:gd name="T22" fmla="*/ 18 w 285"/>
                  <a:gd name="T23" fmla="*/ 53 h 677"/>
                  <a:gd name="T24" fmla="*/ 21 w 285"/>
                  <a:gd name="T25" fmla="*/ 41 h 677"/>
                  <a:gd name="T26" fmla="*/ 30 w 285"/>
                  <a:gd name="T27" fmla="*/ 32 h 677"/>
                  <a:gd name="T28" fmla="*/ 30 w 285"/>
                  <a:gd name="T29" fmla="*/ 23 h 677"/>
                  <a:gd name="T30" fmla="*/ 33 w 285"/>
                  <a:gd name="T31" fmla="*/ 17 h 677"/>
                  <a:gd name="T32" fmla="*/ 36 w 285"/>
                  <a:gd name="T33" fmla="*/ 11 h 677"/>
                  <a:gd name="T34" fmla="*/ 39 w 285"/>
                  <a:gd name="T35" fmla="*/ 11 h 677"/>
                  <a:gd name="T36" fmla="*/ 39 w 285"/>
                  <a:gd name="T37" fmla="*/ 5 h 677"/>
                  <a:gd name="T38" fmla="*/ 42 w 285"/>
                  <a:gd name="T39" fmla="*/ 5 h 677"/>
                  <a:gd name="T40" fmla="*/ 51 w 285"/>
                  <a:gd name="T41" fmla="*/ 5 h 677"/>
                  <a:gd name="T42" fmla="*/ 51 w 285"/>
                  <a:gd name="T43" fmla="*/ 0 h 677"/>
                  <a:gd name="T44" fmla="*/ 54 w 285"/>
                  <a:gd name="T45" fmla="*/ 0 h 677"/>
                  <a:gd name="T46" fmla="*/ 69 w 285"/>
                  <a:gd name="T47" fmla="*/ 11 h 677"/>
                  <a:gd name="T48" fmla="*/ 72 w 285"/>
                  <a:gd name="T49" fmla="*/ 47 h 677"/>
                  <a:gd name="T50" fmla="*/ 66 w 285"/>
                  <a:gd name="T51" fmla="*/ 47 h 677"/>
                  <a:gd name="T52" fmla="*/ 57 w 285"/>
                  <a:gd name="T53" fmla="*/ 53 h 677"/>
                  <a:gd name="T54" fmla="*/ 57 w 285"/>
                  <a:gd name="T55" fmla="*/ 56 h 677"/>
                  <a:gd name="T56" fmla="*/ 57 w 285"/>
                  <a:gd name="T57" fmla="*/ 59 h 677"/>
                  <a:gd name="T58" fmla="*/ 60 w 285"/>
                  <a:gd name="T59" fmla="*/ 65 h 677"/>
                  <a:gd name="T60" fmla="*/ 54 w 285"/>
                  <a:gd name="T61" fmla="*/ 71 h 677"/>
                  <a:gd name="T62" fmla="*/ 42 w 285"/>
                  <a:gd name="T63" fmla="*/ 83 h 677"/>
                  <a:gd name="T64" fmla="*/ 36 w 285"/>
                  <a:gd name="T65" fmla="*/ 94 h 677"/>
                  <a:gd name="T66" fmla="*/ 36 w 285"/>
                  <a:gd name="T67" fmla="*/ 112 h 677"/>
                  <a:gd name="T68" fmla="*/ 42 w 285"/>
                  <a:gd name="T69" fmla="*/ 121 h 677"/>
                  <a:gd name="T70" fmla="*/ 39 w 285"/>
                  <a:gd name="T71" fmla="*/ 127 h 677"/>
                  <a:gd name="T72" fmla="*/ 39 w 285"/>
                  <a:gd name="T73" fmla="*/ 130 h 677"/>
                  <a:gd name="T74" fmla="*/ 33 w 285"/>
                  <a:gd name="T75" fmla="*/ 136 h 677"/>
                  <a:gd name="T76" fmla="*/ 30 w 285"/>
                  <a:gd name="T77" fmla="*/ 163 h 677"/>
                  <a:gd name="T78" fmla="*/ 21 w 285"/>
                  <a:gd name="T79" fmla="*/ 163 h 677"/>
                  <a:gd name="T80" fmla="*/ 18 w 285"/>
                  <a:gd name="T81" fmla="*/ 165 h 677"/>
                  <a:gd name="T82" fmla="*/ 18 w 285"/>
                  <a:gd name="T83" fmla="*/ 169 h 677"/>
                  <a:gd name="T84" fmla="*/ 12 w 285"/>
                  <a:gd name="T85" fmla="*/ 169 h 677"/>
                  <a:gd name="T86" fmla="*/ 9 w 285"/>
                  <a:gd name="T87" fmla="*/ 163 h 677"/>
                  <a:gd name="T88" fmla="*/ 12 w 285"/>
                  <a:gd name="T89" fmla="*/ 160 h 677"/>
                  <a:gd name="T90" fmla="*/ 9 w 285"/>
                  <a:gd name="T91" fmla="*/ 154 h 677"/>
                  <a:gd name="T92" fmla="*/ 0 w 285"/>
                  <a:gd name="T93" fmla="*/ 133 h 677"/>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285"/>
                  <a:gd name="T142" fmla="*/ 0 h 677"/>
                  <a:gd name="T143" fmla="*/ 285 w 285"/>
                  <a:gd name="T144" fmla="*/ 677 h 677"/>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285" h="677">
                    <a:moveTo>
                      <a:pt x="0" y="533"/>
                    </a:moveTo>
                    <a:lnTo>
                      <a:pt x="11" y="533"/>
                    </a:lnTo>
                    <a:lnTo>
                      <a:pt x="11" y="487"/>
                    </a:lnTo>
                    <a:lnTo>
                      <a:pt x="35" y="475"/>
                    </a:lnTo>
                    <a:lnTo>
                      <a:pt x="35" y="427"/>
                    </a:lnTo>
                    <a:lnTo>
                      <a:pt x="35" y="415"/>
                    </a:lnTo>
                    <a:lnTo>
                      <a:pt x="11" y="356"/>
                    </a:lnTo>
                    <a:lnTo>
                      <a:pt x="35" y="296"/>
                    </a:lnTo>
                    <a:lnTo>
                      <a:pt x="48" y="285"/>
                    </a:lnTo>
                    <a:lnTo>
                      <a:pt x="71" y="273"/>
                    </a:lnTo>
                    <a:lnTo>
                      <a:pt x="60" y="237"/>
                    </a:lnTo>
                    <a:lnTo>
                      <a:pt x="71" y="214"/>
                    </a:lnTo>
                    <a:lnTo>
                      <a:pt x="83" y="165"/>
                    </a:lnTo>
                    <a:lnTo>
                      <a:pt x="119" y="131"/>
                    </a:lnTo>
                    <a:lnTo>
                      <a:pt x="119" y="94"/>
                    </a:lnTo>
                    <a:lnTo>
                      <a:pt x="131" y="71"/>
                    </a:lnTo>
                    <a:lnTo>
                      <a:pt x="142" y="46"/>
                    </a:lnTo>
                    <a:lnTo>
                      <a:pt x="154" y="46"/>
                    </a:lnTo>
                    <a:lnTo>
                      <a:pt x="154" y="23"/>
                    </a:lnTo>
                    <a:lnTo>
                      <a:pt x="167" y="23"/>
                    </a:lnTo>
                    <a:lnTo>
                      <a:pt x="202" y="23"/>
                    </a:lnTo>
                    <a:lnTo>
                      <a:pt x="202" y="0"/>
                    </a:lnTo>
                    <a:lnTo>
                      <a:pt x="213" y="0"/>
                    </a:lnTo>
                    <a:lnTo>
                      <a:pt x="273" y="46"/>
                    </a:lnTo>
                    <a:lnTo>
                      <a:pt x="285" y="190"/>
                    </a:lnTo>
                    <a:lnTo>
                      <a:pt x="262" y="190"/>
                    </a:lnTo>
                    <a:lnTo>
                      <a:pt x="227" y="214"/>
                    </a:lnTo>
                    <a:lnTo>
                      <a:pt x="227" y="225"/>
                    </a:lnTo>
                    <a:lnTo>
                      <a:pt x="227" y="237"/>
                    </a:lnTo>
                    <a:lnTo>
                      <a:pt x="238" y="262"/>
                    </a:lnTo>
                    <a:lnTo>
                      <a:pt x="213" y="285"/>
                    </a:lnTo>
                    <a:lnTo>
                      <a:pt x="167" y="333"/>
                    </a:lnTo>
                    <a:lnTo>
                      <a:pt x="142" y="379"/>
                    </a:lnTo>
                    <a:lnTo>
                      <a:pt x="142" y="450"/>
                    </a:lnTo>
                    <a:lnTo>
                      <a:pt x="167" y="487"/>
                    </a:lnTo>
                    <a:lnTo>
                      <a:pt x="154" y="510"/>
                    </a:lnTo>
                    <a:lnTo>
                      <a:pt x="154" y="521"/>
                    </a:lnTo>
                    <a:lnTo>
                      <a:pt x="131" y="546"/>
                    </a:lnTo>
                    <a:lnTo>
                      <a:pt x="119" y="652"/>
                    </a:lnTo>
                    <a:lnTo>
                      <a:pt x="83" y="652"/>
                    </a:lnTo>
                    <a:lnTo>
                      <a:pt x="71" y="663"/>
                    </a:lnTo>
                    <a:lnTo>
                      <a:pt x="71" y="677"/>
                    </a:lnTo>
                    <a:lnTo>
                      <a:pt x="48" y="677"/>
                    </a:lnTo>
                    <a:lnTo>
                      <a:pt x="35" y="652"/>
                    </a:lnTo>
                    <a:lnTo>
                      <a:pt x="48" y="640"/>
                    </a:lnTo>
                    <a:lnTo>
                      <a:pt x="35" y="617"/>
                    </a:lnTo>
                    <a:lnTo>
                      <a:pt x="0" y="533"/>
                    </a:lnTo>
                  </a:path>
                </a:pathLst>
              </a:custGeom>
              <a:grpFill/>
              <a:ln w="1270">
                <a:solidFill>
                  <a:srgbClr val="CFCFCF"/>
                </a:solidFill>
                <a:round/>
                <a:headEnd/>
                <a:tailEnd/>
              </a:ln>
            </p:spPr>
            <p:txBody>
              <a:bodyPr/>
              <a:lstStyle/>
              <a:p>
                <a:endParaRPr lang="en-US" dirty="0">
                  <a:solidFill>
                    <a:prstClr val="black"/>
                  </a:solidFill>
                  <a:latin typeface="Arial"/>
                </a:endParaRPr>
              </a:p>
            </p:txBody>
          </p:sp>
          <p:sp>
            <p:nvSpPr>
              <p:cNvPr id="2123" name="Freeform 211"/>
              <p:cNvSpPr>
                <a:spLocks noChangeAspect="1"/>
              </p:cNvSpPr>
              <p:nvPr/>
            </p:nvSpPr>
            <p:spPr bwMode="auto">
              <a:xfrm>
                <a:off x="2667" y="1679"/>
                <a:ext cx="30" cy="29"/>
              </a:xfrm>
              <a:custGeom>
                <a:avLst/>
                <a:gdLst>
                  <a:gd name="T0" fmla="*/ 12 w 59"/>
                  <a:gd name="T1" fmla="*/ 15 h 58"/>
                  <a:gd name="T2" fmla="*/ 12 w 59"/>
                  <a:gd name="T3" fmla="*/ 12 h 58"/>
                  <a:gd name="T4" fmla="*/ 3 w 59"/>
                  <a:gd name="T5" fmla="*/ 12 h 58"/>
                  <a:gd name="T6" fmla="*/ 0 w 59"/>
                  <a:gd name="T7" fmla="*/ 9 h 58"/>
                  <a:gd name="T8" fmla="*/ 3 w 59"/>
                  <a:gd name="T9" fmla="*/ 0 h 58"/>
                  <a:gd name="T10" fmla="*/ 12 w 59"/>
                  <a:gd name="T11" fmla="*/ 6 h 58"/>
                  <a:gd name="T12" fmla="*/ 15 w 59"/>
                  <a:gd name="T13" fmla="*/ 12 h 58"/>
                  <a:gd name="T14" fmla="*/ 12 w 59"/>
                  <a:gd name="T15" fmla="*/ 15 h 58"/>
                  <a:gd name="T16" fmla="*/ 0 60000 65536"/>
                  <a:gd name="T17" fmla="*/ 0 60000 65536"/>
                  <a:gd name="T18" fmla="*/ 0 60000 65536"/>
                  <a:gd name="T19" fmla="*/ 0 60000 65536"/>
                  <a:gd name="T20" fmla="*/ 0 60000 65536"/>
                  <a:gd name="T21" fmla="*/ 0 60000 65536"/>
                  <a:gd name="T22" fmla="*/ 0 60000 65536"/>
                  <a:gd name="T23" fmla="*/ 0 60000 65536"/>
                  <a:gd name="T24" fmla="*/ 0 w 59"/>
                  <a:gd name="T25" fmla="*/ 0 h 58"/>
                  <a:gd name="T26" fmla="*/ 59 w 59"/>
                  <a:gd name="T27" fmla="*/ 58 h 5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59" h="58">
                    <a:moveTo>
                      <a:pt x="48" y="58"/>
                    </a:moveTo>
                    <a:lnTo>
                      <a:pt x="48" y="46"/>
                    </a:lnTo>
                    <a:lnTo>
                      <a:pt x="11" y="46"/>
                    </a:lnTo>
                    <a:lnTo>
                      <a:pt x="0" y="34"/>
                    </a:lnTo>
                    <a:lnTo>
                      <a:pt x="11" y="0"/>
                    </a:lnTo>
                    <a:lnTo>
                      <a:pt x="48" y="23"/>
                    </a:lnTo>
                    <a:lnTo>
                      <a:pt x="59" y="46"/>
                    </a:lnTo>
                    <a:lnTo>
                      <a:pt x="48" y="58"/>
                    </a:lnTo>
                    <a:close/>
                  </a:path>
                </a:pathLst>
              </a:custGeom>
              <a:grpFill/>
              <a:ln w="1270">
                <a:solidFill>
                  <a:srgbClr val="CFCFCF"/>
                </a:solidFill>
                <a:round/>
                <a:headEnd/>
                <a:tailEnd/>
              </a:ln>
            </p:spPr>
            <p:txBody>
              <a:bodyPr/>
              <a:lstStyle/>
              <a:p>
                <a:endParaRPr lang="en-US" dirty="0">
                  <a:solidFill>
                    <a:prstClr val="black"/>
                  </a:solidFill>
                  <a:latin typeface="Arial"/>
                </a:endParaRPr>
              </a:p>
            </p:txBody>
          </p:sp>
          <p:sp>
            <p:nvSpPr>
              <p:cNvPr id="2124" name="Freeform 212"/>
              <p:cNvSpPr>
                <a:spLocks noChangeAspect="1"/>
              </p:cNvSpPr>
              <p:nvPr/>
            </p:nvSpPr>
            <p:spPr bwMode="auto">
              <a:xfrm>
                <a:off x="2667" y="1679"/>
                <a:ext cx="30" cy="29"/>
              </a:xfrm>
              <a:custGeom>
                <a:avLst/>
                <a:gdLst>
                  <a:gd name="T0" fmla="*/ 12 w 59"/>
                  <a:gd name="T1" fmla="*/ 15 h 58"/>
                  <a:gd name="T2" fmla="*/ 12 w 59"/>
                  <a:gd name="T3" fmla="*/ 12 h 58"/>
                  <a:gd name="T4" fmla="*/ 3 w 59"/>
                  <a:gd name="T5" fmla="*/ 12 h 58"/>
                  <a:gd name="T6" fmla="*/ 0 w 59"/>
                  <a:gd name="T7" fmla="*/ 9 h 58"/>
                  <a:gd name="T8" fmla="*/ 3 w 59"/>
                  <a:gd name="T9" fmla="*/ 0 h 58"/>
                  <a:gd name="T10" fmla="*/ 12 w 59"/>
                  <a:gd name="T11" fmla="*/ 6 h 58"/>
                  <a:gd name="T12" fmla="*/ 15 w 59"/>
                  <a:gd name="T13" fmla="*/ 12 h 58"/>
                  <a:gd name="T14" fmla="*/ 12 w 59"/>
                  <a:gd name="T15" fmla="*/ 15 h 58"/>
                  <a:gd name="T16" fmla="*/ 0 60000 65536"/>
                  <a:gd name="T17" fmla="*/ 0 60000 65536"/>
                  <a:gd name="T18" fmla="*/ 0 60000 65536"/>
                  <a:gd name="T19" fmla="*/ 0 60000 65536"/>
                  <a:gd name="T20" fmla="*/ 0 60000 65536"/>
                  <a:gd name="T21" fmla="*/ 0 60000 65536"/>
                  <a:gd name="T22" fmla="*/ 0 60000 65536"/>
                  <a:gd name="T23" fmla="*/ 0 60000 65536"/>
                  <a:gd name="T24" fmla="*/ 0 w 59"/>
                  <a:gd name="T25" fmla="*/ 0 h 58"/>
                  <a:gd name="T26" fmla="*/ 59 w 59"/>
                  <a:gd name="T27" fmla="*/ 58 h 5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59" h="58">
                    <a:moveTo>
                      <a:pt x="48" y="58"/>
                    </a:moveTo>
                    <a:lnTo>
                      <a:pt x="48" y="46"/>
                    </a:lnTo>
                    <a:lnTo>
                      <a:pt x="11" y="46"/>
                    </a:lnTo>
                    <a:lnTo>
                      <a:pt x="0" y="34"/>
                    </a:lnTo>
                    <a:lnTo>
                      <a:pt x="11" y="0"/>
                    </a:lnTo>
                    <a:lnTo>
                      <a:pt x="48" y="23"/>
                    </a:lnTo>
                    <a:lnTo>
                      <a:pt x="59" y="46"/>
                    </a:lnTo>
                    <a:lnTo>
                      <a:pt x="48" y="58"/>
                    </a:lnTo>
                  </a:path>
                </a:pathLst>
              </a:custGeom>
              <a:grpFill/>
              <a:ln w="1270">
                <a:solidFill>
                  <a:srgbClr val="CFCFCF"/>
                </a:solidFill>
                <a:round/>
                <a:headEnd/>
                <a:tailEnd/>
              </a:ln>
            </p:spPr>
            <p:txBody>
              <a:bodyPr/>
              <a:lstStyle/>
              <a:p>
                <a:endParaRPr lang="en-US" dirty="0">
                  <a:solidFill>
                    <a:prstClr val="black"/>
                  </a:solidFill>
                  <a:latin typeface="Arial"/>
                </a:endParaRPr>
              </a:p>
            </p:txBody>
          </p:sp>
          <p:sp>
            <p:nvSpPr>
              <p:cNvPr id="2125" name="Freeform 213"/>
              <p:cNvSpPr>
                <a:spLocks noChangeAspect="1"/>
              </p:cNvSpPr>
              <p:nvPr/>
            </p:nvSpPr>
            <p:spPr bwMode="auto">
              <a:xfrm>
                <a:off x="2637" y="1679"/>
                <a:ext cx="54" cy="77"/>
              </a:xfrm>
              <a:custGeom>
                <a:avLst/>
                <a:gdLst>
                  <a:gd name="T0" fmla="*/ 18 w 108"/>
                  <a:gd name="T1" fmla="*/ 0 h 154"/>
                  <a:gd name="T2" fmla="*/ 15 w 108"/>
                  <a:gd name="T3" fmla="*/ 9 h 154"/>
                  <a:gd name="T4" fmla="*/ 18 w 108"/>
                  <a:gd name="T5" fmla="*/ 11 h 154"/>
                  <a:gd name="T6" fmla="*/ 27 w 108"/>
                  <a:gd name="T7" fmla="*/ 11 h 154"/>
                  <a:gd name="T8" fmla="*/ 27 w 108"/>
                  <a:gd name="T9" fmla="*/ 14 h 154"/>
                  <a:gd name="T10" fmla="*/ 27 w 108"/>
                  <a:gd name="T11" fmla="*/ 23 h 154"/>
                  <a:gd name="T12" fmla="*/ 21 w 108"/>
                  <a:gd name="T13" fmla="*/ 33 h 154"/>
                  <a:gd name="T14" fmla="*/ 3 w 108"/>
                  <a:gd name="T15" fmla="*/ 39 h 154"/>
                  <a:gd name="T16" fmla="*/ 0 w 108"/>
                  <a:gd name="T17" fmla="*/ 33 h 154"/>
                  <a:gd name="T18" fmla="*/ 3 w 108"/>
                  <a:gd name="T19" fmla="*/ 33 h 154"/>
                  <a:gd name="T20" fmla="*/ 10 w 108"/>
                  <a:gd name="T21" fmla="*/ 23 h 154"/>
                  <a:gd name="T22" fmla="*/ 3 w 108"/>
                  <a:gd name="T23" fmla="*/ 20 h 154"/>
                  <a:gd name="T24" fmla="*/ 10 w 108"/>
                  <a:gd name="T25" fmla="*/ 14 h 154"/>
                  <a:gd name="T26" fmla="*/ 3 w 108"/>
                  <a:gd name="T27" fmla="*/ 14 h 154"/>
                  <a:gd name="T28" fmla="*/ 3 w 108"/>
                  <a:gd name="T29" fmla="*/ 11 h 154"/>
                  <a:gd name="T30" fmla="*/ 12 w 108"/>
                  <a:gd name="T31" fmla="*/ 11 h 154"/>
                  <a:gd name="T32" fmla="*/ 15 w 108"/>
                  <a:gd name="T33" fmla="*/ 9 h 154"/>
                  <a:gd name="T34" fmla="*/ 12 w 108"/>
                  <a:gd name="T35" fmla="*/ 9 h 154"/>
                  <a:gd name="T36" fmla="*/ 12 w 108"/>
                  <a:gd name="T37" fmla="*/ 5 h 154"/>
                  <a:gd name="T38" fmla="*/ 18 w 108"/>
                  <a:gd name="T39" fmla="*/ 0 h 154"/>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108"/>
                  <a:gd name="T61" fmla="*/ 0 h 154"/>
                  <a:gd name="T62" fmla="*/ 108 w 108"/>
                  <a:gd name="T63" fmla="*/ 154 h 154"/>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108" h="154">
                    <a:moveTo>
                      <a:pt x="71" y="0"/>
                    </a:moveTo>
                    <a:lnTo>
                      <a:pt x="60" y="34"/>
                    </a:lnTo>
                    <a:lnTo>
                      <a:pt x="71" y="46"/>
                    </a:lnTo>
                    <a:lnTo>
                      <a:pt x="108" y="46"/>
                    </a:lnTo>
                    <a:lnTo>
                      <a:pt x="108" y="58"/>
                    </a:lnTo>
                    <a:lnTo>
                      <a:pt x="108" y="94"/>
                    </a:lnTo>
                    <a:lnTo>
                      <a:pt x="83" y="129"/>
                    </a:lnTo>
                    <a:lnTo>
                      <a:pt x="12" y="154"/>
                    </a:lnTo>
                    <a:lnTo>
                      <a:pt x="0" y="129"/>
                    </a:lnTo>
                    <a:lnTo>
                      <a:pt x="12" y="129"/>
                    </a:lnTo>
                    <a:lnTo>
                      <a:pt x="37" y="94"/>
                    </a:lnTo>
                    <a:lnTo>
                      <a:pt x="12" y="83"/>
                    </a:lnTo>
                    <a:lnTo>
                      <a:pt x="37" y="58"/>
                    </a:lnTo>
                    <a:lnTo>
                      <a:pt x="12" y="58"/>
                    </a:lnTo>
                    <a:lnTo>
                      <a:pt x="12" y="46"/>
                    </a:lnTo>
                    <a:lnTo>
                      <a:pt x="48" y="46"/>
                    </a:lnTo>
                    <a:lnTo>
                      <a:pt x="60" y="34"/>
                    </a:lnTo>
                    <a:lnTo>
                      <a:pt x="48" y="34"/>
                    </a:lnTo>
                    <a:lnTo>
                      <a:pt x="48" y="23"/>
                    </a:lnTo>
                    <a:lnTo>
                      <a:pt x="71" y="0"/>
                    </a:lnTo>
                    <a:close/>
                  </a:path>
                </a:pathLst>
              </a:custGeom>
              <a:grpFill/>
              <a:ln w="1270">
                <a:solidFill>
                  <a:srgbClr val="CFCFCF"/>
                </a:solidFill>
                <a:round/>
                <a:headEnd/>
                <a:tailEnd/>
              </a:ln>
            </p:spPr>
            <p:txBody>
              <a:bodyPr/>
              <a:lstStyle/>
              <a:p>
                <a:endParaRPr lang="en-US" dirty="0">
                  <a:solidFill>
                    <a:prstClr val="black"/>
                  </a:solidFill>
                  <a:latin typeface="Arial"/>
                </a:endParaRPr>
              </a:p>
            </p:txBody>
          </p:sp>
          <p:sp>
            <p:nvSpPr>
              <p:cNvPr id="2126" name="Freeform 214"/>
              <p:cNvSpPr>
                <a:spLocks noChangeAspect="1"/>
              </p:cNvSpPr>
              <p:nvPr/>
            </p:nvSpPr>
            <p:spPr bwMode="auto">
              <a:xfrm>
                <a:off x="2637" y="1679"/>
                <a:ext cx="54" cy="77"/>
              </a:xfrm>
              <a:custGeom>
                <a:avLst/>
                <a:gdLst>
                  <a:gd name="T0" fmla="*/ 18 w 108"/>
                  <a:gd name="T1" fmla="*/ 0 h 154"/>
                  <a:gd name="T2" fmla="*/ 15 w 108"/>
                  <a:gd name="T3" fmla="*/ 9 h 154"/>
                  <a:gd name="T4" fmla="*/ 18 w 108"/>
                  <a:gd name="T5" fmla="*/ 11 h 154"/>
                  <a:gd name="T6" fmla="*/ 27 w 108"/>
                  <a:gd name="T7" fmla="*/ 11 h 154"/>
                  <a:gd name="T8" fmla="*/ 27 w 108"/>
                  <a:gd name="T9" fmla="*/ 14 h 154"/>
                  <a:gd name="T10" fmla="*/ 27 w 108"/>
                  <a:gd name="T11" fmla="*/ 23 h 154"/>
                  <a:gd name="T12" fmla="*/ 21 w 108"/>
                  <a:gd name="T13" fmla="*/ 33 h 154"/>
                  <a:gd name="T14" fmla="*/ 3 w 108"/>
                  <a:gd name="T15" fmla="*/ 39 h 154"/>
                  <a:gd name="T16" fmla="*/ 0 w 108"/>
                  <a:gd name="T17" fmla="*/ 33 h 154"/>
                  <a:gd name="T18" fmla="*/ 3 w 108"/>
                  <a:gd name="T19" fmla="*/ 33 h 154"/>
                  <a:gd name="T20" fmla="*/ 10 w 108"/>
                  <a:gd name="T21" fmla="*/ 23 h 154"/>
                  <a:gd name="T22" fmla="*/ 3 w 108"/>
                  <a:gd name="T23" fmla="*/ 20 h 154"/>
                  <a:gd name="T24" fmla="*/ 10 w 108"/>
                  <a:gd name="T25" fmla="*/ 14 h 154"/>
                  <a:gd name="T26" fmla="*/ 3 w 108"/>
                  <a:gd name="T27" fmla="*/ 14 h 154"/>
                  <a:gd name="T28" fmla="*/ 3 w 108"/>
                  <a:gd name="T29" fmla="*/ 11 h 154"/>
                  <a:gd name="T30" fmla="*/ 12 w 108"/>
                  <a:gd name="T31" fmla="*/ 11 h 154"/>
                  <a:gd name="T32" fmla="*/ 15 w 108"/>
                  <a:gd name="T33" fmla="*/ 9 h 154"/>
                  <a:gd name="T34" fmla="*/ 12 w 108"/>
                  <a:gd name="T35" fmla="*/ 9 h 154"/>
                  <a:gd name="T36" fmla="*/ 12 w 108"/>
                  <a:gd name="T37" fmla="*/ 5 h 154"/>
                  <a:gd name="T38" fmla="*/ 18 w 108"/>
                  <a:gd name="T39" fmla="*/ 0 h 154"/>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108"/>
                  <a:gd name="T61" fmla="*/ 0 h 154"/>
                  <a:gd name="T62" fmla="*/ 108 w 108"/>
                  <a:gd name="T63" fmla="*/ 154 h 154"/>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108" h="154">
                    <a:moveTo>
                      <a:pt x="71" y="0"/>
                    </a:moveTo>
                    <a:lnTo>
                      <a:pt x="60" y="34"/>
                    </a:lnTo>
                    <a:lnTo>
                      <a:pt x="71" y="46"/>
                    </a:lnTo>
                    <a:lnTo>
                      <a:pt x="108" y="46"/>
                    </a:lnTo>
                    <a:lnTo>
                      <a:pt x="108" y="58"/>
                    </a:lnTo>
                    <a:lnTo>
                      <a:pt x="108" y="94"/>
                    </a:lnTo>
                    <a:lnTo>
                      <a:pt x="83" y="129"/>
                    </a:lnTo>
                    <a:lnTo>
                      <a:pt x="12" y="154"/>
                    </a:lnTo>
                    <a:lnTo>
                      <a:pt x="0" y="129"/>
                    </a:lnTo>
                    <a:lnTo>
                      <a:pt x="12" y="129"/>
                    </a:lnTo>
                    <a:lnTo>
                      <a:pt x="37" y="94"/>
                    </a:lnTo>
                    <a:lnTo>
                      <a:pt x="12" y="83"/>
                    </a:lnTo>
                    <a:lnTo>
                      <a:pt x="37" y="58"/>
                    </a:lnTo>
                    <a:lnTo>
                      <a:pt x="12" y="58"/>
                    </a:lnTo>
                    <a:lnTo>
                      <a:pt x="12" y="46"/>
                    </a:lnTo>
                    <a:lnTo>
                      <a:pt x="48" y="46"/>
                    </a:lnTo>
                    <a:lnTo>
                      <a:pt x="60" y="34"/>
                    </a:lnTo>
                    <a:lnTo>
                      <a:pt x="48" y="34"/>
                    </a:lnTo>
                    <a:lnTo>
                      <a:pt x="48" y="23"/>
                    </a:lnTo>
                    <a:lnTo>
                      <a:pt x="71" y="0"/>
                    </a:lnTo>
                  </a:path>
                </a:pathLst>
              </a:custGeom>
              <a:grpFill/>
              <a:ln w="1270">
                <a:solidFill>
                  <a:srgbClr val="CFCFCF"/>
                </a:solidFill>
                <a:round/>
                <a:headEnd/>
                <a:tailEnd/>
              </a:ln>
            </p:spPr>
            <p:txBody>
              <a:bodyPr/>
              <a:lstStyle/>
              <a:p>
                <a:endParaRPr lang="en-US" dirty="0">
                  <a:solidFill>
                    <a:prstClr val="black"/>
                  </a:solidFill>
                  <a:latin typeface="Arial"/>
                </a:endParaRPr>
              </a:p>
            </p:txBody>
          </p:sp>
          <p:sp>
            <p:nvSpPr>
              <p:cNvPr id="2127" name="Freeform 215"/>
              <p:cNvSpPr>
                <a:spLocks noChangeAspect="1"/>
              </p:cNvSpPr>
              <p:nvPr/>
            </p:nvSpPr>
            <p:spPr bwMode="auto">
              <a:xfrm>
                <a:off x="2846" y="1637"/>
                <a:ext cx="35" cy="53"/>
              </a:xfrm>
              <a:custGeom>
                <a:avLst/>
                <a:gdLst>
                  <a:gd name="T0" fmla="*/ 2 w 71"/>
                  <a:gd name="T1" fmla="*/ 26 h 108"/>
                  <a:gd name="T2" fmla="*/ 8 w 71"/>
                  <a:gd name="T3" fmla="*/ 26 h 108"/>
                  <a:gd name="T4" fmla="*/ 12 w 71"/>
                  <a:gd name="T5" fmla="*/ 26 h 108"/>
                  <a:gd name="T6" fmla="*/ 14 w 71"/>
                  <a:gd name="T7" fmla="*/ 14 h 108"/>
                  <a:gd name="T8" fmla="*/ 17 w 71"/>
                  <a:gd name="T9" fmla="*/ 14 h 108"/>
                  <a:gd name="T10" fmla="*/ 17 w 71"/>
                  <a:gd name="T11" fmla="*/ 12 h 108"/>
                  <a:gd name="T12" fmla="*/ 14 w 71"/>
                  <a:gd name="T13" fmla="*/ 12 h 108"/>
                  <a:gd name="T14" fmla="*/ 14 w 71"/>
                  <a:gd name="T15" fmla="*/ 0 h 108"/>
                  <a:gd name="T16" fmla="*/ 2 w 71"/>
                  <a:gd name="T17" fmla="*/ 3 h 108"/>
                  <a:gd name="T18" fmla="*/ 0 w 71"/>
                  <a:gd name="T19" fmla="*/ 12 h 108"/>
                  <a:gd name="T20" fmla="*/ 0 w 71"/>
                  <a:gd name="T21" fmla="*/ 17 h 108"/>
                  <a:gd name="T22" fmla="*/ 2 w 71"/>
                  <a:gd name="T23" fmla="*/ 21 h 108"/>
                  <a:gd name="T24" fmla="*/ 2 w 71"/>
                  <a:gd name="T25" fmla="*/ 26 h 10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71"/>
                  <a:gd name="T40" fmla="*/ 0 h 108"/>
                  <a:gd name="T41" fmla="*/ 71 w 71"/>
                  <a:gd name="T42" fmla="*/ 108 h 108"/>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71" h="108">
                    <a:moveTo>
                      <a:pt x="11" y="108"/>
                    </a:moveTo>
                    <a:lnTo>
                      <a:pt x="34" y="108"/>
                    </a:lnTo>
                    <a:lnTo>
                      <a:pt x="48" y="108"/>
                    </a:lnTo>
                    <a:lnTo>
                      <a:pt x="59" y="60"/>
                    </a:lnTo>
                    <a:lnTo>
                      <a:pt x="71" y="60"/>
                    </a:lnTo>
                    <a:lnTo>
                      <a:pt x="71" y="48"/>
                    </a:lnTo>
                    <a:lnTo>
                      <a:pt x="59" y="48"/>
                    </a:lnTo>
                    <a:lnTo>
                      <a:pt x="59" y="0"/>
                    </a:lnTo>
                    <a:lnTo>
                      <a:pt x="11" y="14"/>
                    </a:lnTo>
                    <a:lnTo>
                      <a:pt x="0" y="48"/>
                    </a:lnTo>
                    <a:lnTo>
                      <a:pt x="0" y="71"/>
                    </a:lnTo>
                    <a:lnTo>
                      <a:pt x="11" y="85"/>
                    </a:lnTo>
                    <a:lnTo>
                      <a:pt x="11" y="108"/>
                    </a:lnTo>
                    <a:close/>
                  </a:path>
                </a:pathLst>
              </a:custGeom>
              <a:grpFill/>
              <a:ln w="1270">
                <a:solidFill>
                  <a:srgbClr val="CFCFCF"/>
                </a:solidFill>
                <a:round/>
                <a:headEnd/>
                <a:tailEnd/>
              </a:ln>
            </p:spPr>
            <p:txBody>
              <a:bodyPr/>
              <a:lstStyle/>
              <a:p>
                <a:endParaRPr lang="en-US" dirty="0">
                  <a:solidFill>
                    <a:prstClr val="black"/>
                  </a:solidFill>
                  <a:latin typeface="Arial"/>
                </a:endParaRPr>
              </a:p>
            </p:txBody>
          </p:sp>
          <p:sp>
            <p:nvSpPr>
              <p:cNvPr id="2128" name="Freeform 216"/>
              <p:cNvSpPr>
                <a:spLocks noChangeAspect="1"/>
              </p:cNvSpPr>
              <p:nvPr/>
            </p:nvSpPr>
            <p:spPr bwMode="auto">
              <a:xfrm>
                <a:off x="2846" y="1637"/>
                <a:ext cx="35" cy="53"/>
              </a:xfrm>
              <a:custGeom>
                <a:avLst/>
                <a:gdLst>
                  <a:gd name="T0" fmla="*/ 2 w 71"/>
                  <a:gd name="T1" fmla="*/ 26 h 108"/>
                  <a:gd name="T2" fmla="*/ 8 w 71"/>
                  <a:gd name="T3" fmla="*/ 26 h 108"/>
                  <a:gd name="T4" fmla="*/ 12 w 71"/>
                  <a:gd name="T5" fmla="*/ 26 h 108"/>
                  <a:gd name="T6" fmla="*/ 14 w 71"/>
                  <a:gd name="T7" fmla="*/ 14 h 108"/>
                  <a:gd name="T8" fmla="*/ 17 w 71"/>
                  <a:gd name="T9" fmla="*/ 14 h 108"/>
                  <a:gd name="T10" fmla="*/ 17 w 71"/>
                  <a:gd name="T11" fmla="*/ 12 h 108"/>
                  <a:gd name="T12" fmla="*/ 14 w 71"/>
                  <a:gd name="T13" fmla="*/ 12 h 108"/>
                  <a:gd name="T14" fmla="*/ 14 w 71"/>
                  <a:gd name="T15" fmla="*/ 0 h 108"/>
                  <a:gd name="T16" fmla="*/ 2 w 71"/>
                  <a:gd name="T17" fmla="*/ 3 h 108"/>
                  <a:gd name="T18" fmla="*/ 0 w 71"/>
                  <a:gd name="T19" fmla="*/ 12 h 108"/>
                  <a:gd name="T20" fmla="*/ 0 w 71"/>
                  <a:gd name="T21" fmla="*/ 17 h 108"/>
                  <a:gd name="T22" fmla="*/ 2 w 71"/>
                  <a:gd name="T23" fmla="*/ 21 h 108"/>
                  <a:gd name="T24" fmla="*/ 2 w 71"/>
                  <a:gd name="T25" fmla="*/ 26 h 10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71"/>
                  <a:gd name="T40" fmla="*/ 0 h 108"/>
                  <a:gd name="T41" fmla="*/ 71 w 71"/>
                  <a:gd name="T42" fmla="*/ 108 h 108"/>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71" h="108">
                    <a:moveTo>
                      <a:pt x="11" y="108"/>
                    </a:moveTo>
                    <a:lnTo>
                      <a:pt x="34" y="108"/>
                    </a:lnTo>
                    <a:lnTo>
                      <a:pt x="48" y="108"/>
                    </a:lnTo>
                    <a:lnTo>
                      <a:pt x="59" y="60"/>
                    </a:lnTo>
                    <a:lnTo>
                      <a:pt x="71" y="60"/>
                    </a:lnTo>
                    <a:lnTo>
                      <a:pt x="71" y="48"/>
                    </a:lnTo>
                    <a:lnTo>
                      <a:pt x="59" y="48"/>
                    </a:lnTo>
                    <a:lnTo>
                      <a:pt x="59" y="0"/>
                    </a:lnTo>
                    <a:lnTo>
                      <a:pt x="11" y="14"/>
                    </a:lnTo>
                    <a:lnTo>
                      <a:pt x="0" y="48"/>
                    </a:lnTo>
                    <a:lnTo>
                      <a:pt x="0" y="71"/>
                    </a:lnTo>
                    <a:lnTo>
                      <a:pt x="11" y="85"/>
                    </a:lnTo>
                    <a:lnTo>
                      <a:pt x="11" y="108"/>
                    </a:lnTo>
                  </a:path>
                </a:pathLst>
              </a:custGeom>
              <a:grpFill/>
              <a:ln w="1270">
                <a:solidFill>
                  <a:srgbClr val="CFCFCF"/>
                </a:solidFill>
                <a:round/>
                <a:headEnd/>
                <a:tailEnd/>
              </a:ln>
            </p:spPr>
            <p:txBody>
              <a:bodyPr/>
              <a:lstStyle/>
              <a:p>
                <a:endParaRPr lang="en-US" dirty="0">
                  <a:solidFill>
                    <a:prstClr val="black"/>
                  </a:solidFill>
                  <a:latin typeface="Arial"/>
                </a:endParaRPr>
              </a:p>
            </p:txBody>
          </p:sp>
          <p:sp>
            <p:nvSpPr>
              <p:cNvPr id="2129" name="Freeform 217"/>
              <p:cNvSpPr>
                <a:spLocks noChangeAspect="1"/>
              </p:cNvSpPr>
              <p:nvPr/>
            </p:nvSpPr>
            <p:spPr bwMode="auto">
              <a:xfrm>
                <a:off x="2798" y="1720"/>
                <a:ext cx="42" cy="47"/>
              </a:xfrm>
              <a:custGeom>
                <a:avLst/>
                <a:gdLst>
                  <a:gd name="T0" fmla="*/ 15 w 85"/>
                  <a:gd name="T1" fmla="*/ 24 h 94"/>
                  <a:gd name="T2" fmla="*/ 15 w 85"/>
                  <a:gd name="T3" fmla="*/ 12 h 94"/>
                  <a:gd name="T4" fmla="*/ 18 w 85"/>
                  <a:gd name="T5" fmla="*/ 9 h 94"/>
                  <a:gd name="T6" fmla="*/ 21 w 85"/>
                  <a:gd name="T7" fmla="*/ 0 h 94"/>
                  <a:gd name="T8" fmla="*/ 9 w 85"/>
                  <a:gd name="T9" fmla="*/ 3 h 94"/>
                  <a:gd name="T10" fmla="*/ 15 w 85"/>
                  <a:gd name="T11" fmla="*/ 9 h 94"/>
                  <a:gd name="T12" fmla="*/ 9 w 85"/>
                  <a:gd name="T13" fmla="*/ 9 h 94"/>
                  <a:gd name="T14" fmla="*/ 9 w 85"/>
                  <a:gd name="T15" fmla="*/ 6 h 94"/>
                  <a:gd name="T16" fmla="*/ 6 w 85"/>
                  <a:gd name="T17" fmla="*/ 6 h 94"/>
                  <a:gd name="T18" fmla="*/ 0 w 85"/>
                  <a:gd name="T19" fmla="*/ 21 h 94"/>
                  <a:gd name="T20" fmla="*/ 9 w 85"/>
                  <a:gd name="T21" fmla="*/ 21 h 94"/>
                  <a:gd name="T22" fmla="*/ 15 w 85"/>
                  <a:gd name="T23" fmla="*/ 24 h 94"/>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85"/>
                  <a:gd name="T37" fmla="*/ 0 h 94"/>
                  <a:gd name="T38" fmla="*/ 85 w 85"/>
                  <a:gd name="T39" fmla="*/ 94 h 94"/>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85" h="94">
                    <a:moveTo>
                      <a:pt x="60" y="94"/>
                    </a:moveTo>
                    <a:lnTo>
                      <a:pt x="60" y="46"/>
                    </a:lnTo>
                    <a:lnTo>
                      <a:pt x="72" y="34"/>
                    </a:lnTo>
                    <a:lnTo>
                      <a:pt x="85" y="0"/>
                    </a:lnTo>
                    <a:lnTo>
                      <a:pt x="37" y="11"/>
                    </a:lnTo>
                    <a:lnTo>
                      <a:pt x="60" y="34"/>
                    </a:lnTo>
                    <a:lnTo>
                      <a:pt x="37" y="34"/>
                    </a:lnTo>
                    <a:lnTo>
                      <a:pt x="37" y="23"/>
                    </a:lnTo>
                    <a:lnTo>
                      <a:pt x="25" y="23"/>
                    </a:lnTo>
                    <a:lnTo>
                      <a:pt x="0" y="82"/>
                    </a:lnTo>
                    <a:lnTo>
                      <a:pt x="37" y="82"/>
                    </a:lnTo>
                    <a:lnTo>
                      <a:pt x="60" y="94"/>
                    </a:lnTo>
                    <a:close/>
                  </a:path>
                </a:pathLst>
              </a:custGeom>
              <a:grpFill/>
              <a:ln w="1270">
                <a:solidFill>
                  <a:srgbClr val="CFCFCF"/>
                </a:solidFill>
                <a:round/>
                <a:headEnd/>
                <a:tailEnd/>
              </a:ln>
            </p:spPr>
            <p:txBody>
              <a:bodyPr/>
              <a:lstStyle/>
              <a:p>
                <a:endParaRPr lang="en-US" dirty="0">
                  <a:solidFill>
                    <a:prstClr val="black"/>
                  </a:solidFill>
                  <a:latin typeface="Arial"/>
                </a:endParaRPr>
              </a:p>
            </p:txBody>
          </p:sp>
          <p:sp>
            <p:nvSpPr>
              <p:cNvPr id="2130" name="Freeform 218"/>
              <p:cNvSpPr>
                <a:spLocks noChangeAspect="1"/>
              </p:cNvSpPr>
              <p:nvPr/>
            </p:nvSpPr>
            <p:spPr bwMode="auto">
              <a:xfrm>
                <a:off x="2798" y="1720"/>
                <a:ext cx="42" cy="47"/>
              </a:xfrm>
              <a:custGeom>
                <a:avLst/>
                <a:gdLst>
                  <a:gd name="T0" fmla="*/ 15 w 85"/>
                  <a:gd name="T1" fmla="*/ 24 h 94"/>
                  <a:gd name="T2" fmla="*/ 15 w 85"/>
                  <a:gd name="T3" fmla="*/ 12 h 94"/>
                  <a:gd name="T4" fmla="*/ 18 w 85"/>
                  <a:gd name="T5" fmla="*/ 9 h 94"/>
                  <a:gd name="T6" fmla="*/ 21 w 85"/>
                  <a:gd name="T7" fmla="*/ 0 h 94"/>
                  <a:gd name="T8" fmla="*/ 9 w 85"/>
                  <a:gd name="T9" fmla="*/ 3 h 94"/>
                  <a:gd name="T10" fmla="*/ 15 w 85"/>
                  <a:gd name="T11" fmla="*/ 9 h 94"/>
                  <a:gd name="T12" fmla="*/ 9 w 85"/>
                  <a:gd name="T13" fmla="*/ 9 h 94"/>
                  <a:gd name="T14" fmla="*/ 9 w 85"/>
                  <a:gd name="T15" fmla="*/ 6 h 94"/>
                  <a:gd name="T16" fmla="*/ 6 w 85"/>
                  <a:gd name="T17" fmla="*/ 6 h 94"/>
                  <a:gd name="T18" fmla="*/ 0 w 85"/>
                  <a:gd name="T19" fmla="*/ 21 h 94"/>
                  <a:gd name="T20" fmla="*/ 9 w 85"/>
                  <a:gd name="T21" fmla="*/ 21 h 94"/>
                  <a:gd name="T22" fmla="*/ 15 w 85"/>
                  <a:gd name="T23" fmla="*/ 24 h 94"/>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85"/>
                  <a:gd name="T37" fmla="*/ 0 h 94"/>
                  <a:gd name="T38" fmla="*/ 85 w 85"/>
                  <a:gd name="T39" fmla="*/ 94 h 94"/>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85" h="94">
                    <a:moveTo>
                      <a:pt x="60" y="94"/>
                    </a:moveTo>
                    <a:lnTo>
                      <a:pt x="60" y="46"/>
                    </a:lnTo>
                    <a:lnTo>
                      <a:pt x="72" y="34"/>
                    </a:lnTo>
                    <a:lnTo>
                      <a:pt x="85" y="0"/>
                    </a:lnTo>
                    <a:lnTo>
                      <a:pt x="37" y="11"/>
                    </a:lnTo>
                    <a:lnTo>
                      <a:pt x="60" y="34"/>
                    </a:lnTo>
                    <a:lnTo>
                      <a:pt x="37" y="34"/>
                    </a:lnTo>
                    <a:lnTo>
                      <a:pt x="37" y="23"/>
                    </a:lnTo>
                    <a:lnTo>
                      <a:pt x="25" y="23"/>
                    </a:lnTo>
                    <a:lnTo>
                      <a:pt x="0" y="82"/>
                    </a:lnTo>
                    <a:lnTo>
                      <a:pt x="37" y="82"/>
                    </a:lnTo>
                    <a:lnTo>
                      <a:pt x="60" y="94"/>
                    </a:lnTo>
                  </a:path>
                </a:pathLst>
              </a:custGeom>
              <a:grpFill/>
              <a:ln w="1270">
                <a:solidFill>
                  <a:srgbClr val="CFCFCF"/>
                </a:solidFill>
                <a:round/>
                <a:headEnd/>
                <a:tailEnd/>
              </a:ln>
            </p:spPr>
            <p:txBody>
              <a:bodyPr/>
              <a:lstStyle/>
              <a:p>
                <a:endParaRPr lang="en-US" dirty="0">
                  <a:solidFill>
                    <a:prstClr val="black"/>
                  </a:solidFill>
                  <a:latin typeface="Arial"/>
                </a:endParaRPr>
              </a:p>
            </p:txBody>
          </p:sp>
          <p:sp>
            <p:nvSpPr>
              <p:cNvPr id="2131" name="Freeform 219"/>
              <p:cNvSpPr>
                <a:spLocks noChangeAspect="1"/>
              </p:cNvSpPr>
              <p:nvPr/>
            </p:nvSpPr>
            <p:spPr bwMode="auto">
              <a:xfrm>
                <a:off x="2786" y="1762"/>
                <a:ext cx="42" cy="29"/>
              </a:xfrm>
              <a:custGeom>
                <a:avLst/>
                <a:gdLst>
                  <a:gd name="T0" fmla="*/ 15 w 83"/>
                  <a:gd name="T1" fmla="*/ 14 h 60"/>
                  <a:gd name="T2" fmla="*/ 12 w 83"/>
                  <a:gd name="T3" fmla="*/ 14 h 60"/>
                  <a:gd name="T4" fmla="*/ 12 w 83"/>
                  <a:gd name="T5" fmla="*/ 11 h 60"/>
                  <a:gd name="T6" fmla="*/ 9 w 83"/>
                  <a:gd name="T7" fmla="*/ 11 h 60"/>
                  <a:gd name="T8" fmla="*/ 9 w 83"/>
                  <a:gd name="T9" fmla="*/ 5 h 60"/>
                  <a:gd name="T10" fmla="*/ 0 w 83"/>
                  <a:gd name="T11" fmla="*/ 3 h 60"/>
                  <a:gd name="T12" fmla="*/ 0 w 83"/>
                  <a:gd name="T13" fmla="*/ 0 h 60"/>
                  <a:gd name="T14" fmla="*/ 6 w 83"/>
                  <a:gd name="T15" fmla="*/ 0 h 60"/>
                  <a:gd name="T16" fmla="*/ 15 w 83"/>
                  <a:gd name="T17" fmla="*/ 0 h 60"/>
                  <a:gd name="T18" fmla="*/ 21 w 83"/>
                  <a:gd name="T19" fmla="*/ 3 h 60"/>
                  <a:gd name="T20" fmla="*/ 21 w 83"/>
                  <a:gd name="T21" fmla="*/ 11 h 60"/>
                  <a:gd name="T22" fmla="*/ 15 w 83"/>
                  <a:gd name="T23" fmla="*/ 11 h 60"/>
                  <a:gd name="T24" fmla="*/ 15 w 83"/>
                  <a:gd name="T25" fmla="*/ 14 h 6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83"/>
                  <a:gd name="T40" fmla="*/ 0 h 60"/>
                  <a:gd name="T41" fmla="*/ 83 w 83"/>
                  <a:gd name="T42" fmla="*/ 60 h 60"/>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83" h="60">
                    <a:moveTo>
                      <a:pt x="60" y="60"/>
                    </a:moveTo>
                    <a:lnTo>
                      <a:pt x="48" y="60"/>
                    </a:lnTo>
                    <a:lnTo>
                      <a:pt x="48" y="48"/>
                    </a:lnTo>
                    <a:lnTo>
                      <a:pt x="35" y="48"/>
                    </a:lnTo>
                    <a:lnTo>
                      <a:pt x="35" y="23"/>
                    </a:lnTo>
                    <a:lnTo>
                      <a:pt x="0" y="12"/>
                    </a:lnTo>
                    <a:lnTo>
                      <a:pt x="0" y="0"/>
                    </a:lnTo>
                    <a:lnTo>
                      <a:pt x="23" y="0"/>
                    </a:lnTo>
                    <a:lnTo>
                      <a:pt x="60" y="0"/>
                    </a:lnTo>
                    <a:lnTo>
                      <a:pt x="83" y="12"/>
                    </a:lnTo>
                    <a:lnTo>
                      <a:pt x="83" y="48"/>
                    </a:lnTo>
                    <a:lnTo>
                      <a:pt x="60" y="48"/>
                    </a:lnTo>
                    <a:lnTo>
                      <a:pt x="60" y="60"/>
                    </a:lnTo>
                    <a:close/>
                  </a:path>
                </a:pathLst>
              </a:custGeom>
              <a:grpFill/>
              <a:ln w="1270">
                <a:solidFill>
                  <a:srgbClr val="CFCFCF"/>
                </a:solidFill>
                <a:round/>
                <a:headEnd/>
                <a:tailEnd/>
              </a:ln>
            </p:spPr>
            <p:txBody>
              <a:bodyPr/>
              <a:lstStyle/>
              <a:p>
                <a:endParaRPr lang="en-US" dirty="0">
                  <a:solidFill>
                    <a:prstClr val="black"/>
                  </a:solidFill>
                  <a:latin typeface="Arial"/>
                </a:endParaRPr>
              </a:p>
            </p:txBody>
          </p:sp>
          <p:sp>
            <p:nvSpPr>
              <p:cNvPr id="2132" name="Freeform 220"/>
              <p:cNvSpPr>
                <a:spLocks noChangeAspect="1"/>
              </p:cNvSpPr>
              <p:nvPr/>
            </p:nvSpPr>
            <p:spPr bwMode="auto">
              <a:xfrm>
                <a:off x="2786" y="1762"/>
                <a:ext cx="42" cy="29"/>
              </a:xfrm>
              <a:custGeom>
                <a:avLst/>
                <a:gdLst>
                  <a:gd name="T0" fmla="*/ 15 w 83"/>
                  <a:gd name="T1" fmla="*/ 14 h 60"/>
                  <a:gd name="T2" fmla="*/ 12 w 83"/>
                  <a:gd name="T3" fmla="*/ 14 h 60"/>
                  <a:gd name="T4" fmla="*/ 12 w 83"/>
                  <a:gd name="T5" fmla="*/ 11 h 60"/>
                  <a:gd name="T6" fmla="*/ 9 w 83"/>
                  <a:gd name="T7" fmla="*/ 11 h 60"/>
                  <a:gd name="T8" fmla="*/ 9 w 83"/>
                  <a:gd name="T9" fmla="*/ 5 h 60"/>
                  <a:gd name="T10" fmla="*/ 0 w 83"/>
                  <a:gd name="T11" fmla="*/ 3 h 60"/>
                  <a:gd name="T12" fmla="*/ 0 w 83"/>
                  <a:gd name="T13" fmla="*/ 0 h 60"/>
                  <a:gd name="T14" fmla="*/ 6 w 83"/>
                  <a:gd name="T15" fmla="*/ 0 h 60"/>
                  <a:gd name="T16" fmla="*/ 15 w 83"/>
                  <a:gd name="T17" fmla="*/ 0 h 60"/>
                  <a:gd name="T18" fmla="*/ 21 w 83"/>
                  <a:gd name="T19" fmla="*/ 3 h 60"/>
                  <a:gd name="T20" fmla="*/ 21 w 83"/>
                  <a:gd name="T21" fmla="*/ 11 h 60"/>
                  <a:gd name="T22" fmla="*/ 15 w 83"/>
                  <a:gd name="T23" fmla="*/ 11 h 60"/>
                  <a:gd name="T24" fmla="*/ 15 w 83"/>
                  <a:gd name="T25" fmla="*/ 14 h 6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83"/>
                  <a:gd name="T40" fmla="*/ 0 h 60"/>
                  <a:gd name="T41" fmla="*/ 83 w 83"/>
                  <a:gd name="T42" fmla="*/ 60 h 60"/>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83" h="60">
                    <a:moveTo>
                      <a:pt x="60" y="60"/>
                    </a:moveTo>
                    <a:lnTo>
                      <a:pt x="48" y="60"/>
                    </a:lnTo>
                    <a:lnTo>
                      <a:pt x="48" y="48"/>
                    </a:lnTo>
                    <a:lnTo>
                      <a:pt x="35" y="48"/>
                    </a:lnTo>
                    <a:lnTo>
                      <a:pt x="35" y="23"/>
                    </a:lnTo>
                    <a:lnTo>
                      <a:pt x="0" y="12"/>
                    </a:lnTo>
                    <a:lnTo>
                      <a:pt x="0" y="0"/>
                    </a:lnTo>
                    <a:lnTo>
                      <a:pt x="23" y="0"/>
                    </a:lnTo>
                    <a:lnTo>
                      <a:pt x="60" y="0"/>
                    </a:lnTo>
                    <a:lnTo>
                      <a:pt x="83" y="12"/>
                    </a:lnTo>
                    <a:lnTo>
                      <a:pt x="83" y="48"/>
                    </a:lnTo>
                    <a:lnTo>
                      <a:pt x="60" y="48"/>
                    </a:lnTo>
                    <a:lnTo>
                      <a:pt x="60" y="60"/>
                    </a:lnTo>
                  </a:path>
                </a:pathLst>
              </a:custGeom>
              <a:grpFill/>
              <a:ln w="1270">
                <a:solidFill>
                  <a:srgbClr val="CFCFCF"/>
                </a:solidFill>
                <a:round/>
                <a:headEnd/>
                <a:tailEnd/>
              </a:ln>
            </p:spPr>
            <p:txBody>
              <a:bodyPr/>
              <a:lstStyle/>
              <a:p>
                <a:endParaRPr lang="en-US" dirty="0">
                  <a:solidFill>
                    <a:prstClr val="black"/>
                  </a:solidFill>
                  <a:latin typeface="Arial"/>
                </a:endParaRPr>
              </a:p>
            </p:txBody>
          </p:sp>
        </p:grpSp>
        <p:sp>
          <p:nvSpPr>
            <p:cNvPr id="1621" name="Rectangle 221"/>
            <p:cNvSpPr>
              <a:spLocks noChangeAspect="1" noChangeArrowheads="1"/>
            </p:cNvSpPr>
            <p:nvPr/>
          </p:nvSpPr>
          <p:spPr bwMode="auto">
            <a:xfrm>
              <a:off x="5925055" y="1831636"/>
              <a:ext cx="10325" cy="4329"/>
            </a:xfrm>
            <a:prstGeom prst="rect">
              <a:avLst/>
            </a:prstGeom>
            <a:grpFill/>
            <a:ln w="1270">
              <a:solidFill>
                <a:srgbClr val="CFCFCF"/>
              </a:solidFill>
              <a:round/>
              <a:headEnd/>
              <a:tailEnd/>
            </a:ln>
          </p:spPr>
          <p:txBody>
            <a:bodyPr/>
            <a:lstStyle/>
            <a:p>
              <a:endParaRPr lang="en-US" dirty="0">
                <a:solidFill>
                  <a:prstClr val="black"/>
                </a:solidFill>
                <a:latin typeface="Arial"/>
              </a:endParaRPr>
            </a:p>
          </p:txBody>
        </p:sp>
        <p:sp>
          <p:nvSpPr>
            <p:cNvPr id="1622" name="Rectangle 222"/>
            <p:cNvSpPr>
              <a:spLocks noChangeAspect="1" noChangeArrowheads="1"/>
            </p:cNvSpPr>
            <p:nvPr/>
          </p:nvSpPr>
          <p:spPr bwMode="auto">
            <a:xfrm>
              <a:off x="5925055" y="1831636"/>
              <a:ext cx="10325" cy="4329"/>
            </a:xfrm>
            <a:prstGeom prst="rect">
              <a:avLst/>
            </a:prstGeom>
            <a:grpFill/>
            <a:ln w="1270">
              <a:solidFill>
                <a:srgbClr val="CFCFCF"/>
              </a:solidFill>
              <a:round/>
              <a:headEnd/>
              <a:tailEnd/>
            </a:ln>
          </p:spPr>
          <p:txBody>
            <a:bodyPr/>
            <a:lstStyle/>
            <a:p>
              <a:endParaRPr lang="en-US" dirty="0">
                <a:solidFill>
                  <a:prstClr val="black"/>
                </a:solidFill>
                <a:latin typeface="Arial"/>
              </a:endParaRPr>
            </a:p>
          </p:txBody>
        </p:sp>
        <p:sp>
          <p:nvSpPr>
            <p:cNvPr id="1623" name="Freeform 223"/>
            <p:cNvSpPr>
              <a:spLocks noChangeAspect="1"/>
            </p:cNvSpPr>
            <p:nvPr/>
          </p:nvSpPr>
          <p:spPr bwMode="auto">
            <a:xfrm>
              <a:off x="6010754" y="1741805"/>
              <a:ext cx="90862" cy="99571"/>
            </a:xfrm>
            <a:custGeom>
              <a:avLst/>
              <a:gdLst>
                <a:gd name="T0" fmla="*/ 32 w 214"/>
                <a:gd name="T1" fmla="*/ 40 h 213"/>
                <a:gd name="T2" fmla="*/ 34 w 214"/>
                <a:gd name="T3" fmla="*/ 35 h 213"/>
                <a:gd name="T4" fmla="*/ 36 w 214"/>
                <a:gd name="T5" fmla="*/ 31 h 213"/>
                <a:gd name="T6" fmla="*/ 34 w 214"/>
                <a:gd name="T7" fmla="*/ 18 h 213"/>
                <a:gd name="T8" fmla="*/ 36 w 214"/>
                <a:gd name="T9" fmla="*/ 13 h 213"/>
                <a:gd name="T10" fmla="*/ 34 w 214"/>
                <a:gd name="T11" fmla="*/ 6 h 213"/>
                <a:gd name="T12" fmla="*/ 32 w 214"/>
                <a:gd name="T13" fmla="*/ 4 h 213"/>
                <a:gd name="T14" fmla="*/ 26 w 214"/>
                <a:gd name="T15" fmla="*/ 4 h 213"/>
                <a:gd name="T16" fmla="*/ 20 w 214"/>
                <a:gd name="T17" fmla="*/ 2 h 213"/>
                <a:gd name="T18" fmla="*/ 20 w 214"/>
                <a:gd name="T19" fmla="*/ 4 h 213"/>
                <a:gd name="T20" fmla="*/ 16 w 214"/>
                <a:gd name="T21" fmla="*/ 4 h 213"/>
                <a:gd name="T22" fmla="*/ 14 w 214"/>
                <a:gd name="T23" fmla="*/ 0 h 213"/>
                <a:gd name="T24" fmla="*/ 0 w 214"/>
                <a:gd name="T25" fmla="*/ 6 h 213"/>
                <a:gd name="T26" fmla="*/ 2 w 214"/>
                <a:gd name="T27" fmla="*/ 26 h 213"/>
                <a:gd name="T28" fmla="*/ 6 w 214"/>
                <a:gd name="T29" fmla="*/ 29 h 213"/>
                <a:gd name="T30" fmla="*/ 10 w 214"/>
                <a:gd name="T31" fmla="*/ 31 h 213"/>
                <a:gd name="T32" fmla="*/ 12 w 214"/>
                <a:gd name="T33" fmla="*/ 31 h 213"/>
                <a:gd name="T34" fmla="*/ 16 w 214"/>
                <a:gd name="T35" fmla="*/ 38 h 213"/>
                <a:gd name="T36" fmla="*/ 20 w 214"/>
                <a:gd name="T37" fmla="*/ 38 h 213"/>
                <a:gd name="T38" fmla="*/ 22 w 214"/>
                <a:gd name="T39" fmla="*/ 40 h 213"/>
                <a:gd name="T40" fmla="*/ 26 w 214"/>
                <a:gd name="T41" fmla="*/ 38 h 213"/>
                <a:gd name="T42" fmla="*/ 32 w 214"/>
                <a:gd name="T43" fmla="*/ 40 h 213"/>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214"/>
                <a:gd name="T67" fmla="*/ 0 h 213"/>
                <a:gd name="T68" fmla="*/ 214 w 214"/>
                <a:gd name="T69" fmla="*/ 213 h 213"/>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214" h="213">
                  <a:moveTo>
                    <a:pt x="191" y="213"/>
                  </a:moveTo>
                  <a:lnTo>
                    <a:pt x="202" y="190"/>
                  </a:lnTo>
                  <a:lnTo>
                    <a:pt x="214" y="165"/>
                  </a:lnTo>
                  <a:lnTo>
                    <a:pt x="202" y="94"/>
                  </a:lnTo>
                  <a:lnTo>
                    <a:pt x="214" y="71"/>
                  </a:lnTo>
                  <a:lnTo>
                    <a:pt x="202" y="35"/>
                  </a:lnTo>
                  <a:lnTo>
                    <a:pt x="191" y="23"/>
                  </a:lnTo>
                  <a:lnTo>
                    <a:pt x="156" y="23"/>
                  </a:lnTo>
                  <a:lnTo>
                    <a:pt x="119" y="11"/>
                  </a:lnTo>
                  <a:lnTo>
                    <a:pt x="119" y="23"/>
                  </a:lnTo>
                  <a:lnTo>
                    <a:pt x="96" y="23"/>
                  </a:lnTo>
                  <a:lnTo>
                    <a:pt x="83" y="0"/>
                  </a:lnTo>
                  <a:lnTo>
                    <a:pt x="0" y="35"/>
                  </a:lnTo>
                  <a:lnTo>
                    <a:pt x="12" y="142"/>
                  </a:lnTo>
                  <a:lnTo>
                    <a:pt x="37" y="154"/>
                  </a:lnTo>
                  <a:lnTo>
                    <a:pt x="60" y="165"/>
                  </a:lnTo>
                  <a:lnTo>
                    <a:pt x="71" y="165"/>
                  </a:lnTo>
                  <a:lnTo>
                    <a:pt x="96" y="202"/>
                  </a:lnTo>
                  <a:lnTo>
                    <a:pt x="119" y="202"/>
                  </a:lnTo>
                  <a:lnTo>
                    <a:pt x="131" y="213"/>
                  </a:lnTo>
                  <a:lnTo>
                    <a:pt x="156" y="202"/>
                  </a:lnTo>
                  <a:lnTo>
                    <a:pt x="191" y="213"/>
                  </a:lnTo>
                  <a:close/>
                </a:path>
              </a:pathLst>
            </a:custGeom>
            <a:grpFill/>
            <a:ln w="1270">
              <a:solidFill>
                <a:srgbClr val="CFCFCF"/>
              </a:solidFill>
              <a:round/>
              <a:headEnd/>
              <a:tailEnd/>
            </a:ln>
          </p:spPr>
          <p:txBody>
            <a:bodyPr/>
            <a:lstStyle/>
            <a:p>
              <a:endParaRPr lang="en-US" dirty="0">
                <a:solidFill>
                  <a:prstClr val="black"/>
                </a:solidFill>
                <a:latin typeface="Arial"/>
              </a:endParaRPr>
            </a:p>
          </p:txBody>
        </p:sp>
        <p:sp>
          <p:nvSpPr>
            <p:cNvPr id="1624" name="Freeform 224"/>
            <p:cNvSpPr>
              <a:spLocks noChangeAspect="1"/>
            </p:cNvSpPr>
            <p:nvPr/>
          </p:nvSpPr>
          <p:spPr bwMode="auto">
            <a:xfrm>
              <a:off x="6010754" y="1741805"/>
              <a:ext cx="90862" cy="99571"/>
            </a:xfrm>
            <a:custGeom>
              <a:avLst/>
              <a:gdLst>
                <a:gd name="T0" fmla="*/ 32 w 214"/>
                <a:gd name="T1" fmla="*/ 40 h 213"/>
                <a:gd name="T2" fmla="*/ 34 w 214"/>
                <a:gd name="T3" fmla="*/ 35 h 213"/>
                <a:gd name="T4" fmla="*/ 36 w 214"/>
                <a:gd name="T5" fmla="*/ 31 h 213"/>
                <a:gd name="T6" fmla="*/ 34 w 214"/>
                <a:gd name="T7" fmla="*/ 18 h 213"/>
                <a:gd name="T8" fmla="*/ 36 w 214"/>
                <a:gd name="T9" fmla="*/ 13 h 213"/>
                <a:gd name="T10" fmla="*/ 34 w 214"/>
                <a:gd name="T11" fmla="*/ 6 h 213"/>
                <a:gd name="T12" fmla="*/ 32 w 214"/>
                <a:gd name="T13" fmla="*/ 4 h 213"/>
                <a:gd name="T14" fmla="*/ 26 w 214"/>
                <a:gd name="T15" fmla="*/ 4 h 213"/>
                <a:gd name="T16" fmla="*/ 20 w 214"/>
                <a:gd name="T17" fmla="*/ 2 h 213"/>
                <a:gd name="T18" fmla="*/ 20 w 214"/>
                <a:gd name="T19" fmla="*/ 4 h 213"/>
                <a:gd name="T20" fmla="*/ 16 w 214"/>
                <a:gd name="T21" fmla="*/ 4 h 213"/>
                <a:gd name="T22" fmla="*/ 14 w 214"/>
                <a:gd name="T23" fmla="*/ 0 h 213"/>
                <a:gd name="T24" fmla="*/ 0 w 214"/>
                <a:gd name="T25" fmla="*/ 6 h 213"/>
                <a:gd name="T26" fmla="*/ 2 w 214"/>
                <a:gd name="T27" fmla="*/ 26 h 213"/>
                <a:gd name="T28" fmla="*/ 6 w 214"/>
                <a:gd name="T29" fmla="*/ 29 h 213"/>
                <a:gd name="T30" fmla="*/ 10 w 214"/>
                <a:gd name="T31" fmla="*/ 31 h 213"/>
                <a:gd name="T32" fmla="*/ 12 w 214"/>
                <a:gd name="T33" fmla="*/ 31 h 213"/>
                <a:gd name="T34" fmla="*/ 16 w 214"/>
                <a:gd name="T35" fmla="*/ 38 h 213"/>
                <a:gd name="T36" fmla="*/ 20 w 214"/>
                <a:gd name="T37" fmla="*/ 38 h 213"/>
                <a:gd name="T38" fmla="*/ 22 w 214"/>
                <a:gd name="T39" fmla="*/ 40 h 213"/>
                <a:gd name="T40" fmla="*/ 26 w 214"/>
                <a:gd name="T41" fmla="*/ 38 h 213"/>
                <a:gd name="T42" fmla="*/ 32 w 214"/>
                <a:gd name="T43" fmla="*/ 40 h 213"/>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214"/>
                <a:gd name="T67" fmla="*/ 0 h 213"/>
                <a:gd name="T68" fmla="*/ 214 w 214"/>
                <a:gd name="T69" fmla="*/ 213 h 213"/>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214" h="213">
                  <a:moveTo>
                    <a:pt x="191" y="213"/>
                  </a:moveTo>
                  <a:lnTo>
                    <a:pt x="202" y="190"/>
                  </a:lnTo>
                  <a:lnTo>
                    <a:pt x="214" y="165"/>
                  </a:lnTo>
                  <a:lnTo>
                    <a:pt x="202" y="94"/>
                  </a:lnTo>
                  <a:lnTo>
                    <a:pt x="214" y="71"/>
                  </a:lnTo>
                  <a:lnTo>
                    <a:pt x="202" y="35"/>
                  </a:lnTo>
                  <a:lnTo>
                    <a:pt x="191" y="23"/>
                  </a:lnTo>
                  <a:lnTo>
                    <a:pt x="156" y="23"/>
                  </a:lnTo>
                  <a:lnTo>
                    <a:pt x="119" y="11"/>
                  </a:lnTo>
                  <a:lnTo>
                    <a:pt x="119" y="23"/>
                  </a:lnTo>
                  <a:lnTo>
                    <a:pt x="96" y="23"/>
                  </a:lnTo>
                  <a:lnTo>
                    <a:pt x="83" y="0"/>
                  </a:lnTo>
                  <a:lnTo>
                    <a:pt x="0" y="35"/>
                  </a:lnTo>
                  <a:lnTo>
                    <a:pt x="12" y="142"/>
                  </a:lnTo>
                  <a:lnTo>
                    <a:pt x="37" y="154"/>
                  </a:lnTo>
                  <a:lnTo>
                    <a:pt x="60" y="165"/>
                  </a:lnTo>
                  <a:lnTo>
                    <a:pt x="71" y="165"/>
                  </a:lnTo>
                  <a:lnTo>
                    <a:pt x="96" y="202"/>
                  </a:lnTo>
                  <a:lnTo>
                    <a:pt x="119" y="202"/>
                  </a:lnTo>
                  <a:lnTo>
                    <a:pt x="131" y="213"/>
                  </a:lnTo>
                  <a:lnTo>
                    <a:pt x="156" y="202"/>
                  </a:lnTo>
                  <a:lnTo>
                    <a:pt x="191" y="213"/>
                  </a:lnTo>
                </a:path>
              </a:pathLst>
            </a:custGeom>
            <a:grpFill/>
            <a:ln w="1270">
              <a:solidFill>
                <a:srgbClr val="CFCFCF"/>
              </a:solidFill>
              <a:round/>
              <a:headEnd/>
              <a:tailEnd/>
            </a:ln>
          </p:spPr>
          <p:txBody>
            <a:bodyPr/>
            <a:lstStyle/>
            <a:p>
              <a:endParaRPr lang="en-US" dirty="0">
                <a:solidFill>
                  <a:prstClr val="black"/>
                </a:solidFill>
                <a:latin typeface="Arial"/>
              </a:endParaRPr>
            </a:p>
          </p:txBody>
        </p:sp>
        <p:sp>
          <p:nvSpPr>
            <p:cNvPr id="1625" name="Freeform 225"/>
            <p:cNvSpPr>
              <a:spLocks noChangeAspect="1"/>
            </p:cNvSpPr>
            <p:nvPr/>
          </p:nvSpPr>
          <p:spPr bwMode="auto">
            <a:xfrm>
              <a:off x="5935380" y="1741805"/>
              <a:ext cx="80537" cy="127711"/>
            </a:xfrm>
            <a:custGeom>
              <a:avLst/>
              <a:gdLst>
                <a:gd name="T0" fmla="*/ 18 w 191"/>
                <a:gd name="T1" fmla="*/ 6 h 273"/>
                <a:gd name="T2" fmla="*/ 28 w 191"/>
                <a:gd name="T3" fmla="*/ 2 h 273"/>
                <a:gd name="T4" fmla="*/ 28 w 191"/>
                <a:gd name="T5" fmla="*/ 4 h 273"/>
                <a:gd name="T6" fmla="*/ 26 w 191"/>
                <a:gd name="T7" fmla="*/ 4 h 273"/>
                <a:gd name="T8" fmla="*/ 30 w 191"/>
                <a:gd name="T9" fmla="*/ 6 h 273"/>
                <a:gd name="T10" fmla="*/ 32 w 191"/>
                <a:gd name="T11" fmla="*/ 26 h 273"/>
                <a:gd name="T12" fmla="*/ 30 w 191"/>
                <a:gd name="T13" fmla="*/ 26 h 273"/>
                <a:gd name="T14" fmla="*/ 26 w 191"/>
                <a:gd name="T15" fmla="*/ 29 h 273"/>
                <a:gd name="T16" fmla="*/ 20 w 191"/>
                <a:gd name="T17" fmla="*/ 31 h 273"/>
                <a:gd name="T18" fmla="*/ 24 w 191"/>
                <a:gd name="T19" fmla="*/ 38 h 273"/>
                <a:gd name="T20" fmla="*/ 28 w 191"/>
                <a:gd name="T21" fmla="*/ 42 h 273"/>
                <a:gd name="T22" fmla="*/ 26 w 191"/>
                <a:gd name="T23" fmla="*/ 44 h 273"/>
                <a:gd name="T24" fmla="*/ 26 w 191"/>
                <a:gd name="T25" fmla="*/ 49 h 273"/>
                <a:gd name="T26" fmla="*/ 16 w 191"/>
                <a:gd name="T27" fmla="*/ 51 h 273"/>
                <a:gd name="T28" fmla="*/ 12 w 191"/>
                <a:gd name="T29" fmla="*/ 51 h 273"/>
                <a:gd name="T30" fmla="*/ 4 w 191"/>
                <a:gd name="T31" fmla="*/ 51 h 273"/>
                <a:gd name="T32" fmla="*/ 6 w 191"/>
                <a:gd name="T33" fmla="*/ 42 h 273"/>
                <a:gd name="T34" fmla="*/ 0 w 191"/>
                <a:gd name="T35" fmla="*/ 38 h 273"/>
                <a:gd name="T36" fmla="*/ 0 w 191"/>
                <a:gd name="T37" fmla="*/ 35 h 273"/>
                <a:gd name="T38" fmla="*/ 0 w 191"/>
                <a:gd name="T39" fmla="*/ 29 h 273"/>
                <a:gd name="T40" fmla="*/ 0 w 191"/>
                <a:gd name="T41" fmla="*/ 20 h 273"/>
                <a:gd name="T42" fmla="*/ 2 w 191"/>
                <a:gd name="T43" fmla="*/ 18 h 273"/>
                <a:gd name="T44" fmla="*/ 4 w 191"/>
                <a:gd name="T45" fmla="*/ 11 h 273"/>
                <a:gd name="T46" fmla="*/ 8 w 191"/>
                <a:gd name="T47" fmla="*/ 11 h 273"/>
                <a:gd name="T48" fmla="*/ 12 w 191"/>
                <a:gd name="T49" fmla="*/ 4 h 273"/>
                <a:gd name="T50" fmla="*/ 8 w 191"/>
                <a:gd name="T51" fmla="*/ 4 h 273"/>
                <a:gd name="T52" fmla="*/ 12 w 191"/>
                <a:gd name="T53" fmla="*/ 2 h 273"/>
                <a:gd name="T54" fmla="*/ 8 w 191"/>
                <a:gd name="T55" fmla="*/ 0 h 273"/>
                <a:gd name="T56" fmla="*/ 12 w 191"/>
                <a:gd name="T57" fmla="*/ 0 h 273"/>
                <a:gd name="T58" fmla="*/ 14 w 191"/>
                <a:gd name="T59" fmla="*/ 0 h 273"/>
                <a:gd name="T60" fmla="*/ 14 w 191"/>
                <a:gd name="T61" fmla="*/ 2 h 273"/>
                <a:gd name="T62" fmla="*/ 18 w 191"/>
                <a:gd name="T63" fmla="*/ 4 h 273"/>
                <a:gd name="T64" fmla="*/ 16 w 191"/>
                <a:gd name="T65" fmla="*/ 6 h 273"/>
                <a:gd name="T66" fmla="*/ 18 w 191"/>
                <a:gd name="T67" fmla="*/ 6 h 273"/>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191"/>
                <a:gd name="T103" fmla="*/ 0 h 273"/>
                <a:gd name="T104" fmla="*/ 191 w 191"/>
                <a:gd name="T105" fmla="*/ 273 h 273"/>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191" h="273">
                  <a:moveTo>
                    <a:pt x="108" y="35"/>
                  </a:moveTo>
                  <a:lnTo>
                    <a:pt x="168" y="11"/>
                  </a:lnTo>
                  <a:lnTo>
                    <a:pt x="168" y="23"/>
                  </a:lnTo>
                  <a:lnTo>
                    <a:pt x="156" y="23"/>
                  </a:lnTo>
                  <a:lnTo>
                    <a:pt x="179" y="35"/>
                  </a:lnTo>
                  <a:lnTo>
                    <a:pt x="191" y="142"/>
                  </a:lnTo>
                  <a:lnTo>
                    <a:pt x="179" y="142"/>
                  </a:lnTo>
                  <a:lnTo>
                    <a:pt x="156" y="154"/>
                  </a:lnTo>
                  <a:lnTo>
                    <a:pt x="119" y="165"/>
                  </a:lnTo>
                  <a:lnTo>
                    <a:pt x="143" y="202"/>
                  </a:lnTo>
                  <a:lnTo>
                    <a:pt x="168" y="225"/>
                  </a:lnTo>
                  <a:lnTo>
                    <a:pt x="156" y="236"/>
                  </a:lnTo>
                  <a:lnTo>
                    <a:pt x="156" y="261"/>
                  </a:lnTo>
                  <a:lnTo>
                    <a:pt x="96" y="273"/>
                  </a:lnTo>
                  <a:lnTo>
                    <a:pt x="71" y="273"/>
                  </a:lnTo>
                  <a:lnTo>
                    <a:pt x="25" y="273"/>
                  </a:lnTo>
                  <a:lnTo>
                    <a:pt x="37" y="225"/>
                  </a:lnTo>
                  <a:lnTo>
                    <a:pt x="0" y="202"/>
                  </a:lnTo>
                  <a:lnTo>
                    <a:pt x="0" y="190"/>
                  </a:lnTo>
                  <a:lnTo>
                    <a:pt x="0" y="154"/>
                  </a:lnTo>
                  <a:lnTo>
                    <a:pt x="0" y="106"/>
                  </a:lnTo>
                  <a:lnTo>
                    <a:pt x="12" y="94"/>
                  </a:lnTo>
                  <a:lnTo>
                    <a:pt x="25" y="60"/>
                  </a:lnTo>
                  <a:lnTo>
                    <a:pt x="48" y="60"/>
                  </a:lnTo>
                  <a:lnTo>
                    <a:pt x="71" y="23"/>
                  </a:lnTo>
                  <a:lnTo>
                    <a:pt x="48" y="23"/>
                  </a:lnTo>
                  <a:lnTo>
                    <a:pt x="71" y="11"/>
                  </a:lnTo>
                  <a:lnTo>
                    <a:pt x="48" y="0"/>
                  </a:lnTo>
                  <a:lnTo>
                    <a:pt x="71" y="0"/>
                  </a:lnTo>
                  <a:lnTo>
                    <a:pt x="85" y="0"/>
                  </a:lnTo>
                  <a:lnTo>
                    <a:pt x="85" y="11"/>
                  </a:lnTo>
                  <a:lnTo>
                    <a:pt x="108" y="23"/>
                  </a:lnTo>
                  <a:lnTo>
                    <a:pt x="96" y="35"/>
                  </a:lnTo>
                  <a:lnTo>
                    <a:pt x="108" y="35"/>
                  </a:lnTo>
                  <a:close/>
                </a:path>
              </a:pathLst>
            </a:custGeom>
            <a:grpFill/>
            <a:ln w="1270">
              <a:solidFill>
                <a:srgbClr val="CFCFCF"/>
              </a:solidFill>
              <a:round/>
              <a:headEnd/>
              <a:tailEnd/>
            </a:ln>
          </p:spPr>
          <p:txBody>
            <a:bodyPr/>
            <a:lstStyle/>
            <a:p>
              <a:endParaRPr lang="en-US" dirty="0">
                <a:solidFill>
                  <a:prstClr val="black"/>
                </a:solidFill>
                <a:latin typeface="Arial"/>
              </a:endParaRPr>
            </a:p>
          </p:txBody>
        </p:sp>
        <p:sp>
          <p:nvSpPr>
            <p:cNvPr id="1626" name="Freeform 226"/>
            <p:cNvSpPr>
              <a:spLocks noChangeAspect="1"/>
            </p:cNvSpPr>
            <p:nvPr/>
          </p:nvSpPr>
          <p:spPr bwMode="auto">
            <a:xfrm>
              <a:off x="5935380" y="1741805"/>
              <a:ext cx="80537" cy="127711"/>
            </a:xfrm>
            <a:custGeom>
              <a:avLst/>
              <a:gdLst>
                <a:gd name="T0" fmla="*/ 18 w 191"/>
                <a:gd name="T1" fmla="*/ 6 h 273"/>
                <a:gd name="T2" fmla="*/ 28 w 191"/>
                <a:gd name="T3" fmla="*/ 2 h 273"/>
                <a:gd name="T4" fmla="*/ 28 w 191"/>
                <a:gd name="T5" fmla="*/ 4 h 273"/>
                <a:gd name="T6" fmla="*/ 26 w 191"/>
                <a:gd name="T7" fmla="*/ 4 h 273"/>
                <a:gd name="T8" fmla="*/ 30 w 191"/>
                <a:gd name="T9" fmla="*/ 6 h 273"/>
                <a:gd name="T10" fmla="*/ 32 w 191"/>
                <a:gd name="T11" fmla="*/ 26 h 273"/>
                <a:gd name="T12" fmla="*/ 30 w 191"/>
                <a:gd name="T13" fmla="*/ 26 h 273"/>
                <a:gd name="T14" fmla="*/ 26 w 191"/>
                <a:gd name="T15" fmla="*/ 29 h 273"/>
                <a:gd name="T16" fmla="*/ 20 w 191"/>
                <a:gd name="T17" fmla="*/ 31 h 273"/>
                <a:gd name="T18" fmla="*/ 24 w 191"/>
                <a:gd name="T19" fmla="*/ 38 h 273"/>
                <a:gd name="T20" fmla="*/ 28 w 191"/>
                <a:gd name="T21" fmla="*/ 42 h 273"/>
                <a:gd name="T22" fmla="*/ 26 w 191"/>
                <a:gd name="T23" fmla="*/ 44 h 273"/>
                <a:gd name="T24" fmla="*/ 26 w 191"/>
                <a:gd name="T25" fmla="*/ 49 h 273"/>
                <a:gd name="T26" fmla="*/ 16 w 191"/>
                <a:gd name="T27" fmla="*/ 51 h 273"/>
                <a:gd name="T28" fmla="*/ 12 w 191"/>
                <a:gd name="T29" fmla="*/ 51 h 273"/>
                <a:gd name="T30" fmla="*/ 4 w 191"/>
                <a:gd name="T31" fmla="*/ 51 h 273"/>
                <a:gd name="T32" fmla="*/ 6 w 191"/>
                <a:gd name="T33" fmla="*/ 42 h 273"/>
                <a:gd name="T34" fmla="*/ 0 w 191"/>
                <a:gd name="T35" fmla="*/ 38 h 273"/>
                <a:gd name="T36" fmla="*/ 0 w 191"/>
                <a:gd name="T37" fmla="*/ 35 h 273"/>
                <a:gd name="T38" fmla="*/ 0 w 191"/>
                <a:gd name="T39" fmla="*/ 29 h 273"/>
                <a:gd name="T40" fmla="*/ 0 w 191"/>
                <a:gd name="T41" fmla="*/ 20 h 273"/>
                <a:gd name="T42" fmla="*/ 2 w 191"/>
                <a:gd name="T43" fmla="*/ 18 h 273"/>
                <a:gd name="T44" fmla="*/ 4 w 191"/>
                <a:gd name="T45" fmla="*/ 11 h 273"/>
                <a:gd name="T46" fmla="*/ 8 w 191"/>
                <a:gd name="T47" fmla="*/ 11 h 273"/>
                <a:gd name="T48" fmla="*/ 12 w 191"/>
                <a:gd name="T49" fmla="*/ 4 h 273"/>
                <a:gd name="T50" fmla="*/ 8 w 191"/>
                <a:gd name="T51" fmla="*/ 4 h 273"/>
                <a:gd name="T52" fmla="*/ 12 w 191"/>
                <a:gd name="T53" fmla="*/ 2 h 273"/>
                <a:gd name="T54" fmla="*/ 8 w 191"/>
                <a:gd name="T55" fmla="*/ 0 h 273"/>
                <a:gd name="T56" fmla="*/ 12 w 191"/>
                <a:gd name="T57" fmla="*/ 0 h 273"/>
                <a:gd name="T58" fmla="*/ 14 w 191"/>
                <a:gd name="T59" fmla="*/ 0 h 273"/>
                <a:gd name="T60" fmla="*/ 14 w 191"/>
                <a:gd name="T61" fmla="*/ 2 h 273"/>
                <a:gd name="T62" fmla="*/ 18 w 191"/>
                <a:gd name="T63" fmla="*/ 4 h 273"/>
                <a:gd name="T64" fmla="*/ 16 w 191"/>
                <a:gd name="T65" fmla="*/ 6 h 273"/>
                <a:gd name="T66" fmla="*/ 18 w 191"/>
                <a:gd name="T67" fmla="*/ 6 h 273"/>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191"/>
                <a:gd name="T103" fmla="*/ 0 h 273"/>
                <a:gd name="T104" fmla="*/ 191 w 191"/>
                <a:gd name="T105" fmla="*/ 273 h 273"/>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191" h="273">
                  <a:moveTo>
                    <a:pt x="108" y="35"/>
                  </a:moveTo>
                  <a:lnTo>
                    <a:pt x="168" y="11"/>
                  </a:lnTo>
                  <a:lnTo>
                    <a:pt x="168" y="23"/>
                  </a:lnTo>
                  <a:lnTo>
                    <a:pt x="156" y="23"/>
                  </a:lnTo>
                  <a:lnTo>
                    <a:pt x="179" y="35"/>
                  </a:lnTo>
                  <a:lnTo>
                    <a:pt x="191" y="142"/>
                  </a:lnTo>
                  <a:lnTo>
                    <a:pt x="179" y="142"/>
                  </a:lnTo>
                  <a:lnTo>
                    <a:pt x="156" y="154"/>
                  </a:lnTo>
                  <a:lnTo>
                    <a:pt x="119" y="165"/>
                  </a:lnTo>
                  <a:lnTo>
                    <a:pt x="143" y="202"/>
                  </a:lnTo>
                  <a:lnTo>
                    <a:pt x="168" y="225"/>
                  </a:lnTo>
                  <a:lnTo>
                    <a:pt x="156" y="236"/>
                  </a:lnTo>
                  <a:lnTo>
                    <a:pt x="156" y="261"/>
                  </a:lnTo>
                  <a:lnTo>
                    <a:pt x="96" y="273"/>
                  </a:lnTo>
                  <a:lnTo>
                    <a:pt x="71" y="273"/>
                  </a:lnTo>
                  <a:lnTo>
                    <a:pt x="25" y="273"/>
                  </a:lnTo>
                  <a:lnTo>
                    <a:pt x="37" y="225"/>
                  </a:lnTo>
                  <a:lnTo>
                    <a:pt x="0" y="202"/>
                  </a:lnTo>
                  <a:lnTo>
                    <a:pt x="0" y="190"/>
                  </a:lnTo>
                  <a:lnTo>
                    <a:pt x="0" y="154"/>
                  </a:lnTo>
                  <a:lnTo>
                    <a:pt x="0" y="106"/>
                  </a:lnTo>
                  <a:lnTo>
                    <a:pt x="12" y="94"/>
                  </a:lnTo>
                  <a:lnTo>
                    <a:pt x="25" y="60"/>
                  </a:lnTo>
                  <a:lnTo>
                    <a:pt x="48" y="60"/>
                  </a:lnTo>
                  <a:lnTo>
                    <a:pt x="71" y="23"/>
                  </a:lnTo>
                  <a:lnTo>
                    <a:pt x="48" y="23"/>
                  </a:lnTo>
                  <a:lnTo>
                    <a:pt x="71" y="11"/>
                  </a:lnTo>
                  <a:lnTo>
                    <a:pt x="48" y="0"/>
                  </a:lnTo>
                  <a:lnTo>
                    <a:pt x="71" y="0"/>
                  </a:lnTo>
                  <a:lnTo>
                    <a:pt x="85" y="0"/>
                  </a:lnTo>
                  <a:lnTo>
                    <a:pt x="85" y="11"/>
                  </a:lnTo>
                  <a:lnTo>
                    <a:pt x="108" y="23"/>
                  </a:lnTo>
                  <a:lnTo>
                    <a:pt x="96" y="35"/>
                  </a:lnTo>
                  <a:lnTo>
                    <a:pt x="108" y="35"/>
                  </a:lnTo>
                </a:path>
              </a:pathLst>
            </a:custGeom>
            <a:grpFill/>
            <a:ln w="1270">
              <a:solidFill>
                <a:srgbClr val="CFCFCF"/>
              </a:solidFill>
              <a:round/>
              <a:headEnd/>
              <a:tailEnd/>
            </a:ln>
          </p:spPr>
          <p:txBody>
            <a:bodyPr/>
            <a:lstStyle/>
            <a:p>
              <a:endParaRPr lang="en-US" dirty="0">
                <a:solidFill>
                  <a:prstClr val="black"/>
                </a:solidFill>
                <a:latin typeface="Arial"/>
              </a:endParaRPr>
            </a:p>
          </p:txBody>
        </p:sp>
        <p:sp>
          <p:nvSpPr>
            <p:cNvPr id="1627" name="Freeform 227"/>
            <p:cNvSpPr>
              <a:spLocks noChangeAspect="1"/>
            </p:cNvSpPr>
            <p:nvPr/>
          </p:nvSpPr>
          <p:spPr bwMode="auto">
            <a:xfrm>
              <a:off x="5965323" y="1841376"/>
              <a:ext cx="71244" cy="37880"/>
            </a:xfrm>
            <a:custGeom>
              <a:avLst/>
              <a:gdLst>
                <a:gd name="T0" fmla="*/ 0 w 168"/>
                <a:gd name="T1" fmla="*/ 11 h 83"/>
                <a:gd name="T2" fmla="*/ 4 w 168"/>
                <a:gd name="T3" fmla="*/ 11 h 83"/>
                <a:gd name="T4" fmla="*/ 14 w 168"/>
                <a:gd name="T5" fmla="*/ 8 h 83"/>
                <a:gd name="T6" fmla="*/ 14 w 168"/>
                <a:gd name="T7" fmla="*/ 4 h 83"/>
                <a:gd name="T8" fmla="*/ 16 w 168"/>
                <a:gd name="T9" fmla="*/ 2 h 83"/>
                <a:gd name="T10" fmla="*/ 20 w 168"/>
                <a:gd name="T11" fmla="*/ 2 h 83"/>
                <a:gd name="T12" fmla="*/ 20 w 168"/>
                <a:gd name="T13" fmla="*/ 0 h 83"/>
                <a:gd name="T14" fmla="*/ 28 w 168"/>
                <a:gd name="T15" fmla="*/ 2 h 83"/>
                <a:gd name="T16" fmla="*/ 28 w 168"/>
                <a:gd name="T17" fmla="*/ 8 h 83"/>
                <a:gd name="T18" fmla="*/ 26 w 168"/>
                <a:gd name="T19" fmla="*/ 13 h 83"/>
                <a:gd name="T20" fmla="*/ 16 w 168"/>
                <a:gd name="T21" fmla="*/ 15 h 83"/>
                <a:gd name="T22" fmla="*/ 12 w 168"/>
                <a:gd name="T23" fmla="*/ 13 h 83"/>
                <a:gd name="T24" fmla="*/ 4 w 168"/>
                <a:gd name="T25" fmla="*/ 13 h 83"/>
                <a:gd name="T26" fmla="*/ 2 w 168"/>
                <a:gd name="T27" fmla="*/ 13 h 83"/>
                <a:gd name="T28" fmla="*/ 0 w 168"/>
                <a:gd name="T29" fmla="*/ 11 h 83"/>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68"/>
                <a:gd name="T46" fmla="*/ 0 h 83"/>
                <a:gd name="T47" fmla="*/ 168 w 168"/>
                <a:gd name="T48" fmla="*/ 83 h 83"/>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68" h="83">
                  <a:moveTo>
                    <a:pt x="0" y="60"/>
                  </a:moveTo>
                  <a:lnTo>
                    <a:pt x="25" y="60"/>
                  </a:lnTo>
                  <a:lnTo>
                    <a:pt x="85" y="48"/>
                  </a:lnTo>
                  <a:lnTo>
                    <a:pt x="85" y="23"/>
                  </a:lnTo>
                  <a:lnTo>
                    <a:pt x="97" y="12"/>
                  </a:lnTo>
                  <a:lnTo>
                    <a:pt x="120" y="12"/>
                  </a:lnTo>
                  <a:lnTo>
                    <a:pt x="120" y="0"/>
                  </a:lnTo>
                  <a:lnTo>
                    <a:pt x="168" y="12"/>
                  </a:lnTo>
                  <a:lnTo>
                    <a:pt x="168" y="48"/>
                  </a:lnTo>
                  <a:lnTo>
                    <a:pt x="156" y="71"/>
                  </a:lnTo>
                  <a:lnTo>
                    <a:pt x="97" y="83"/>
                  </a:lnTo>
                  <a:lnTo>
                    <a:pt x="72" y="71"/>
                  </a:lnTo>
                  <a:lnTo>
                    <a:pt x="25" y="71"/>
                  </a:lnTo>
                  <a:lnTo>
                    <a:pt x="14" y="71"/>
                  </a:lnTo>
                  <a:lnTo>
                    <a:pt x="0" y="60"/>
                  </a:lnTo>
                  <a:close/>
                </a:path>
              </a:pathLst>
            </a:custGeom>
            <a:grpFill/>
            <a:ln w="1270">
              <a:solidFill>
                <a:srgbClr val="CFCFCF"/>
              </a:solidFill>
              <a:round/>
              <a:headEnd/>
              <a:tailEnd/>
            </a:ln>
          </p:spPr>
          <p:txBody>
            <a:bodyPr/>
            <a:lstStyle/>
            <a:p>
              <a:endParaRPr lang="en-US" dirty="0">
                <a:solidFill>
                  <a:prstClr val="black"/>
                </a:solidFill>
                <a:latin typeface="Arial"/>
              </a:endParaRPr>
            </a:p>
          </p:txBody>
        </p:sp>
        <p:sp>
          <p:nvSpPr>
            <p:cNvPr id="1628" name="Freeform 228"/>
            <p:cNvSpPr>
              <a:spLocks noChangeAspect="1"/>
            </p:cNvSpPr>
            <p:nvPr/>
          </p:nvSpPr>
          <p:spPr bwMode="auto">
            <a:xfrm>
              <a:off x="5965323" y="1841376"/>
              <a:ext cx="71244" cy="37880"/>
            </a:xfrm>
            <a:custGeom>
              <a:avLst/>
              <a:gdLst>
                <a:gd name="T0" fmla="*/ 0 w 168"/>
                <a:gd name="T1" fmla="*/ 11 h 83"/>
                <a:gd name="T2" fmla="*/ 4 w 168"/>
                <a:gd name="T3" fmla="*/ 11 h 83"/>
                <a:gd name="T4" fmla="*/ 14 w 168"/>
                <a:gd name="T5" fmla="*/ 8 h 83"/>
                <a:gd name="T6" fmla="*/ 14 w 168"/>
                <a:gd name="T7" fmla="*/ 4 h 83"/>
                <a:gd name="T8" fmla="*/ 16 w 168"/>
                <a:gd name="T9" fmla="*/ 2 h 83"/>
                <a:gd name="T10" fmla="*/ 20 w 168"/>
                <a:gd name="T11" fmla="*/ 2 h 83"/>
                <a:gd name="T12" fmla="*/ 20 w 168"/>
                <a:gd name="T13" fmla="*/ 0 h 83"/>
                <a:gd name="T14" fmla="*/ 28 w 168"/>
                <a:gd name="T15" fmla="*/ 2 h 83"/>
                <a:gd name="T16" fmla="*/ 28 w 168"/>
                <a:gd name="T17" fmla="*/ 8 h 83"/>
                <a:gd name="T18" fmla="*/ 26 w 168"/>
                <a:gd name="T19" fmla="*/ 13 h 83"/>
                <a:gd name="T20" fmla="*/ 16 w 168"/>
                <a:gd name="T21" fmla="*/ 15 h 83"/>
                <a:gd name="T22" fmla="*/ 12 w 168"/>
                <a:gd name="T23" fmla="*/ 13 h 83"/>
                <a:gd name="T24" fmla="*/ 4 w 168"/>
                <a:gd name="T25" fmla="*/ 13 h 83"/>
                <a:gd name="T26" fmla="*/ 2 w 168"/>
                <a:gd name="T27" fmla="*/ 13 h 83"/>
                <a:gd name="T28" fmla="*/ 0 w 168"/>
                <a:gd name="T29" fmla="*/ 11 h 83"/>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68"/>
                <a:gd name="T46" fmla="*/ 0 h 83"/>
                <a:gd name="T47" fmla="*/ 168 w 168"/>
                <a:gd name="T48" fmla="*/ 83 h 83"/>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68" h="83">
                  <a:moveTo>
                    <a:pt x="0" y="60"/>
                  </a:moveTo>
                  <a:lnTo>
                    <a:pt x="25" y="60"/>
                  </a:lnTo>
                  <a:lnTo>
                    <a:pt x="85" y="48"/>
                  </a:lnTo>
                  <a:lnTo>
                    <a:pt x="85" y="23"/>
                  </a:lnTo>
                  <a:lnTo>
                    <a:pt x="97" y="12"/>
                  </a:lnTo>
                  <a:lnTo>
                    <a:pt x="120" y="12"/>
                  </a:lnTo>
                  <a:lnTo>
                    <a:pt x="120" y="0"/>
                  </a:lnTo>
                  <a:lnTo>
                    <a:pt x="168" y="12"/>
                  </a:lnTo>
                  <a:lnTo>
                    <a:pt x="168" y="48"/>
                  </a:lnTo>
                  <a:lnTo>
                    <a:pt x="156" y="71"/>
                  </a:lnTo>
                  <a:lnTo>
                    <a:pt x="97" y="83"/>
                  </a:lnTo>
                  <a:lnTo>
                    <a:pt x="72" y="71"/>
                  </a:lnTo>
                  <a:lnTo>
                    <a:pt x="25" y="71"/>
                  </a:lnTo>
                  <a:lnTo>
                    <a:pt x="14" y="71"/>
                  </a:lnTo>
                  <a:lnTo>
                    <a:pt x="0" y="60"/>
                  </a:lnTo>
                </a:path>
              </a:pathLst>
            </a:custGeom>
            <a:grpFill/>
            <a:ln w="1270">
              <a:solidFill>
                <a:srgbClr val="CFCFCF"/>
              </a:solidFill>
              <a:round/>
              <a:headEnd/>
              <a:tailEnd/>
            </a:ln>
          </p:spPr>
          <p:txBody>
            <a:bodyPr/>
            <a:lstStyle/>
            <a:p>
              <a:endParaRPr lang="en-US" dirty="0">
                <a:solidFill>
                  <a:prstClr val="black"/>
                </a:solidFill>
                <a:latin typeface="Arial"/>
              </a:endParaRPr>
            </a:p>
          </p:txBody>
        </p:sp>
        <p:sp>
          <p:nvSpPr>
            <p:cNvPr id="1629" name="Freeform 229"/>
            <p:cNvSpPr>
              <a:spLocks noChangeAspect="1"/>
            </p:cNvSpPr>
            <p:nvPr/>
          </p:nvSpPr>
          <p:spPr bwMode="auto">
            <a:xfrm>
              <a:off x="5965323" y="1869516"/>
              <a:ext cx="5163" cy="5411"/>
            </a:xfrm>
            <a:custGeom>
              <a:avLst/>
              <a:gdLst>
                <a:gd name="T0" fmla="*/ 2 w 14"/>
                <a:gd name="T1" fmla="*/ 2 h 11"/>
                <a:gd name="T2" fmla="*/ 0 w 14"/>
                <a:gd name="T3" fmla="*/ 0 h 11"/>
                <a:gd name="T4" fmla="*/ 2 w 14"/>
                <a:gd name="T5" fmla="*/ 2 h 11"/>
                <a:gd name="T6" fmla="*/ 0 60000 65536"/>
                <a:gd name="T7" fmla="*/ 0 60000 65536"/>
                <a:gd name="T8" fmla="*/ 0 60000 65536"/>
                <a:gd name="T9" fmla="*/ 0 w 14"/>
                <a:gd name="T10" fmla="*/ 0 h 11"/>
                <a:gd name="T11" fmla="*/ 14 w 14"/>
                <a:gd name="T12" fmla="*/ 11 h 11"/>
              </a:gdLst>
              <a:ahLst/>
              <a:cxnLst>
                <a:cxn ang="T6">
                  <a:pos x="T0" y="T1"/>
                </a:cxn>
                <a:cxn ang="T7">
                  <a:pos x="T2" y="T3"/>
                </a:cxn>
                <a:cxn ang="T8">
                  <a:pos x="T4" y="T5"/>
                </a:cxn>
              </a:cxnLst>
              <a:rect l="T9" t="T10" r="T11" b="T12"/>
              <a:pathLst>
                <a:path w="14" h="11">
                  <a:moveTo>
                    <a:pt x="14" y="11"/>
                  </a:moveTo>
                  <a:lnTo>
                    <a:pt x="0" y="0"/>
                  </a:lnTo>
                  <a:lnTo>
                    <a:pt x="14" y="11"/>
                  </a:lnTo>
                  <a:close/>
                </a:path>
              </a:pathLst>
            </a:custGeom>
            <a:grpFill/>
            <a:ln w="1270">
              <a:solidFill>
                <a:srgbClr val="CFCFCF"/>
              </a:solidFill>
              <a:round/>
              <a:headEnd/>
              <a:tailEnd/>
            </a:ln>
          </p:spPr>
          <p:txBody>
            <a:bodyPr/>
            <a:lstStyle/>
            <a:p>
              <a:endParaRPr lang="en-US" dirty="0">
                <a:solidFill>
                  <a:prstClr val="black"/>
                </a:solidFill>
                <a:latin typeface="Arial"/>
              </a:endParaRPr>
            </a:p>
          </p:txBody>
        </p:sp>
        <p:sp>
          <p:nvSpPr>
            <p:cNvPr id="1630" name="Freeform 230"/>
            <p:cNvSpPr>
              <a:spLocks noChangeAspect="1"/>
            </p:cNvSpPr>
            <p:nvPr/>
          </p:nvSpPr>
          <p:spPr bwMode="auto">
            <a:xfrm>
              <a:off x="5965323" y="1869516"/>
              <a:ext cx="5163" cy="5411"/>
            </a:xfrm>
            <a:custGeom>
              <a:avLst/>
              <a:gdLst>
                <a:gd name="T0" fmla="*/ 2 w 14"/>
                <a:gd name="T1" fmla="*/ 2 h 11"/>
                <a:gd name="T2" fmla="*/ 0 w 14"/>
                <a:gd name="T3" fmla="*/ 0 h 11"/>
                <a:gd name="T4" fmla="*/ 2 w 14"/>
                <a:gd name="T5" fmla="*/ 2 h 11"/>
                <a:gd name="T6" fmla="*/ 0 60000 65536"/>
                <a:gd name="T7" fmla="*/ 0 60000 65536"/>
                <a:gd name="T8" fmla="*/ 0 60000 65536"/>
                <a:gd name="T9" fmla="*/ 0 w 14"/>
                <a:gd name="T10" fmla="*/ 0 h 11"/>
                <a:gd name="T11" fmla="*/ 14 w 14"/>
                <a:gd name="T12" fmla="*/ 11 h 11"/>
              </a:gdLst>
              <a:ahLst/>
              <a:cxnLst>
                <a:cxn ang="T6">
                  <a:pos x="T0" y="T1"/>
                </a:cxn>
                <a:cxn ang="T7">
                  <a:pos x="T2" y="T3"/>
                </a:cxn>
                <a:cxn ang="T8">
                  <a:pos x="T4" y="T5"/>
                </a:cxn>
              </a:cxnLst>
              <a:rect l="T9" t="T10" r="T11" b="T12"/>
              <a:pathLst>
                <a:path w="14" h="11">
                  <a:moveTo>
                    <a:pt x="14" y="11"/>
                  </a:moveTo>
                  <a:lnTo>
                    <a:pt x="0" y="0"/>
                  </a:lnTo>
                  <a:lnTo>
                    <a:pt x="14" y="11"/>
                  </a:lnTo>
                </a:path>
              </a:pathLst>
            </a:custGeom>
            <a:grpFill/>
            <a:ln w="1270">
              <a:solidFill>
                <a:srgbClr val="CFCFCF"/>
              </a:solidFill>
              <a:round/>
              <a:headEnd/>
              <a:tailEnd/>
            </a:ln>
          </p:spPr>
          <p:txBody>
            <a:bodyPr/>
            <a:lstStyle/>
            <a:p>
              <a:endParaRPr lang="en-US" dirty="0">
                <a:solidFill>
                  <a:prstClr val="black"/>
                </a:solidFill>
                <a:latin typeface="Arial"/>
              </a:endParaRPr>
            </a:p>
          </p:txBody>
        </p:sp>
        <p:sp>
          <p:nvSpPr>
            <p:cNvPr id="1631" name="Freeform 231"/>
            <p:cNvSpPr>
              <a:spLocks noChangeAspect="1"/>
            </p:cNvSpPr>
            <p:nvPr/>
          </p:nvSpPr>
          <p:spPr bwMode="auto">
            <a:xfrm>
              <a:off x="5965323" y="1869516"/>
              <a:ext cx="5163" cy="5411"/>
            </a:xfrm>
            <a:custGeom>
              <a:avLst/>
              <a:gdLst>
                <a:gd name="T0" fmla="*/ 2 w 14"/>
                <a:gd name="T1" fmla="*/ 2 h 11"/>
                <a:gd name="T2" fmla="*/ 0 w 14"/>
                <a:gd name="T3" fmla="*/ 0 h 11"/>
                <a:gd name="T4" fmla="*/ 2 w 14"/>
                <a:gd name="T5" fmla="*/ 2 h 11"/>
                <a:gd name="T6" fmla="*/ 0 60000 65536"/>
                <a:gd name="T7" fmla="*/ 0 60000 65536"/>
                <a:gd name="T8" fmla="*/ 0 60000 65536"/>
                <a:gd name="T9" fmla="*/ 0 w 14"/>
                <a:gd name="T10" fmla="*/ 0 h 11"/>
                <a:gd name="T11" fmla="*/ 14 w 14"/>
                <a:gd name="T12" fmla="*/ 11 h 11"/>
              </a:gdLst>
              <a:ahLst/>
              <a:cxnLst>
                <a:cxn ang="T6">
                  <a:pos x="T0" y="T1"/>
                </a:cxn>
                <a:cxn ang="T7">
                  <a:pos x="T2" y="T3"/>
                </a:cxn>
                <a:cxn ang="T8">
                  <a:pos x="T4" y="T5"/>
                </a:cxn>
              </a:cxnLst>
              <a:rect l="T9" t="T10" r="T11" b="T12"/>
              <a:pathLst>
                <a:path w="14" h="11">
                  <a:moveTo>
                    <a:pt x="14" y="11"/>
                  </a:moveTo>
                  <a:lnTo>
                    <a:pt x="0" y="0"/>
                  </a:lnTo>
                  <a:lnTo>
                    <a:pt x="14" y="11"/>
                  </a:lnTo>
                  <a:close/>
                </a:path>
              </a:pathLst>
            </a:custGeom>
            <a:grpFill/>
            <a:ln w="1270">
              <a:solidFill>
                <a:srgbClr val="CFCFCF"/>
              </a:solidFill>
              <a:round/>
              <a:headEnd/>
              <a:tailEnd/>
            </a:ln>
          </p:spPr>
          <p:txBody>
            <a:bodyPr/>
            <a:lstStyle/>
            <a:p>
              <a:endParaRPr lang="en-US" dirty="0">
                <a:solidFill>
                  <a:prstClr val="black"/>
                </a:solidFill>
                <a:latin typeface="Arial"/>
              </a:endParaRPr>
            </a:p>
          </p:txBody>
        </p:sp>
        <p:sp>
          <p:nvSpPr>
            <p:cNvPr id="1632" name="Freeform 232"/>
            <p:cNvSpPr>
              <a:spLocks noChangeAspect="1"/>
            </p:cNvSpPr>
            <p:nvPr/>
          </p:nvSpPr>
          <p:spPr bwMode="auto">
            <a:xfrm>
              <a:off x="5965323" y="1869516"/>
              <a:ext cx="5163" cy="5411"/>
            </a:xfrm>
            <a:custGeom>
              <a:avLst/>
              <a:gdLst>
                <a:gd name="T0" fmla="*/ 2 w 14"/>
                <a:gd name="T1" fmla="*/ 2 h 11"/>
                <a:gd name="T2" fmla="*/ 0 w 14"/>
                <a:gd name="T3" fmla="*/ 0 h 11"/>
                <a:gd name="T4" fmla="*/ 2 w 14"/>
                <a:gd name="T5" fmla="*/ 2 h 11"/>
                <a:gd name="T6" fmla="*/ 0 60000 65536"/>
                <a:gd name="T7" fmla="*/ 0 60000 65536"/>
                <a:gd name="T8" fmla="*/ 0 60000 65536"/>
                <a:gd name="T9" fmla="*/ 0 w 14"/>
                <a:gd name="T10" fmla="*/ 0 h 11"/>
                <a:gd name="T11" fmla="*/ 14 w 14"/>
                <a:gd name="T12" fmla="*/ 11 h 11"/>
              </a:gdLst>
              <a:ahLst/>
              <a:cxnLst>
                <a:cxn ang="T6">
                  <a:pos x="T0" y="T1"/>
                </a:cxn>
                <a:cxn ang="T7">
                  <a:pos x="T2" y="T3"/>
                </a:cxn>
                <a:cxn ang="T8">
                  <a:pos x="T4" y="T5"/>
                </a:cxn>
              </a:cxnLst>
              <a:rect l="T9" t="T10" r="T11" b="T12"/>
              <a:pathLst>
                <a:path w="14" h="11">
                  <a:moveTo>
                    <a:pt x="14" y="11"/>
                  </a:moveTo>
                  <a:lnTo>
                    <a:pt x="0" y="0"/>
                  </a:lnTo>
                  <a:lnTo>
                    <a:pt x="14" y="11"/>
                  </a:lnTo>
                </a:path>
              </a:pathLst>
            </a:custGeom>
            <a:grpFill/>
            <a:ln w="1270">
              <a:solidFill>
                <a:srgbClr val="CFCFCF"/>
              </a:solidFill>
              <a:round/>
              <a:headEnd/>
              <a:tailEnd/>
            </a:ln>
          </p:spPr>
          <p:txBody>
            <a:bodyPr/>
            <a:lstStyle/>
            <a:p>
              <a:endParaRPr lang="en-US" dirty="0">
                <a:solidFill>
                  <a:prstClr val="black"/>
                </a:solidFill>
                <a:latin typeface="Arial"/>
              </a:endParaRPr>
            </a:p>
          </p:txBody>
        </p:sp>
        <p:sp>
          <p:nvSpPr>
            <p:cNvPr id="1633" name="Freeform 233"/>
            <p:cNvSpPr>
              <a:spLocks noChangeAspect="1"/>
            </p:cNvSpPr>
            <p:nvPr/>
          </p:nvSpPr>
          <p:spPr bwMode="auto">
            <a:xfrm>
              <a:off x="5935380" y="1869516"/>
              <a:ext cx="40268" cy="28140"/>
            </a:xfrm>
            <a:custGeom>
              <a:avLst/>
              <a:gdLst>
                <a:gd name="T0" fmla="*/ 4 w 96"/>
                <a:gd name="T1" fmla="*/ 11 h 59"/>
                <a:gd name="T2" fmla="*/ 8 w 96"/>
                <a:gd name="T3" fmla="*/ 7 h 59"/>
                <a:gd name="T4" fmla="*/ 12 w 96"/>
                <a:gd name="T5" fmla="*/ 7 h 59"/>
                <a:gd name="T6" fmla="*/ 12 w 96"/>
                <a:gd name="T7" fmla="*/ 4 h 59"/>
                <a:gd name="T8" fmla="*/ 14 w 96"/>
                <a:gd name="T9" fmla="*/ 7 h 59"/>
                <a:gd name="T10" fmla="*/ 16 w 96"/>
                <a:gd name="T11" fmla="*/ 2 h 59"/>
                <a:gd name="T12" fmla="*/ 14 w 96"/>
                <a:gd name="T13" fmla="*/ 2 h 59"/>
                <a:gd name="T14" fmla="*/ 12 w 96"/>
                <a:gd name="T15" fmla="*/ 0 h 59"/>
                <a:gd name="T16" fmla="*/ 4 w 96"/>
                <a:gd name="T17" fmla="*/ 0 h 59"/>
                <a:gd name="T18" fmla="*/ 2 w 96"/>
                <a:gd name="T19" fmla="*/ 0 h 59"/>
                <a:gd name="T20" fmla="*/ 0 w 96"/>
                <a:gd name="T21" fmla="*/ 4 h 59"/>
                <a:gd name="T22" fmla="*/ 0 w 96"/>
                <a:gd name="T23" fmla="*/ 7 h 59"/>
                <a:gd name="T24" fmla="*/ 2 w 96"/>
                <a:gd name="T25" fmla="*/ 4 h 59"/>
                <a:gd name="T26" fmla="*/ 2 w 96"/>
                <a:gd name="T27" fmla="*/ 11 h 59"/>
                <a:gd name="T28" fmla="*/ 4 w 96"/>
                <a:gd name="T29" fmla="*/ 11 h 59"/>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96"/>
                <a:gd name="T46" fmla="*/ 0 h 59"/>
                <a:gd name="T47" fmla="*/ 96 w 96"/>
                <a:gd name="T48" fmla="*/ 59 h 59"/>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96" h="59">
                  <a:moveTo>
                    <a:pt x="25" y="59"/>
                  </a:moveTo>
                  <a:lnTo>
                    <a:pt x="48" y="34"/>
                  </a:lnTo>
                  <a:lnTo>
                    <a:pt x="71" y="34"/>
                  </a:lnTo>
                  <a:lnTo>
                    <a:pt x="71" y="23"/>
                  </a:lnTo>
                  <a:lnTo>
                    <a:pt x="85" y="34"/>
                  </a:lnTo>
                  <a:lnTo>
                    <a:pt x="96" y="11"/>
                  </a:lnTo>
                  <a:lnTo>
                    <a:pt x="85" y="11"/>
                  </a:lnTo>
                  <a:lnTo>
                    <a:pt x="71" y="0"/>
                  </a:lnTo>
                  <a:lnTo>
                    <a:pt x="25" y="0"/>
                  </a:lnTo>
                  <a:lnTo>
                    <a:pt x="12" y="0"/>
                  </a:lnTo>
                  <a:lnTo>
                    <a:pt x="0" y="23"/>
                  </a:lnTo>
                  <a:lnTo>
                    <a:pt x="0" y="34"/>
                  </a:lnTo>
                  <a:lnTo>
                    <a:pt x="12" y="23"/>
                  </a:lnTo>
                  <a:lnTo>
                    <a:pt x="12" y="59"/>
                  </a:lnTo>
                  <a:lnTo>
                    <a:pt x="25" y="59"/>
                  </a:lnTo>
                  <a:close/>
                </a:path>
              </a:pathLst>
            </a:custGeom>
            <a:grpFill/>
            <a:ln w="1270">
              <a:solidFill>
                <a:srgbClr val="CFCFCF"/>
              </a:solidFill>
              <a:round/>
              <a:headEnd/>
              <a:tailEnd/>
            </a:ln>
          </p:spPr>
          <p:txBody>
            <a:bodyPr/>
            <a:lstStyle/>
            <a:p>
              <a:endParaRPr lang="en-US" dirty="0">
                <a:solidFill>
                  <a:prstClr val="black"/>
                </a:solidFill>
                <a:latin typeface="Arial"/>
              </a:endParaRPr>
            </a:p>
          </p:txBody>
        </p:sp>
        <p:sp>
          <p:nvSpPr>
            <p:cNvPr id="1634" name="Freeform 234"/>
            <p:cNvSpPr>
              <a:spLocks noChangeAspect="1"/>
            </p:cNvSpPr>
            <p:nvPr/>
          </p:nvSpPr>
          <p:spPr bwMode="auto">
            <a:xfrm>
              <a:off x="5935380" y="1869516"/>
              <a:ext cx="40268" cy="28140"/>
            </a:xfrm>
            <a:custGeom>
              <a:avLst/>
              <a:gdLst>
                <a:gd name="T0" fmla="*/ 4 w 96"/>
                <a:gd name="T1" fmla="*/ 11 h 59"/>
                <a:gd name="T2" fmla="*/ 8 w 96"/>
                <a:gd name="T3" fmla="*/ 7 h 59"/>
                <a:gd name="T4" fmla="*/ 12 w 96"/>
                <a:gd name="T5" fmla="*/ 7 h 59"/>
                <a:gd name="T6" fmla="*/ 12 w 96"/>
                <a:gd name="T7" fmla="*/ 4 h 59"/>
                <a:gd name="T8" fmla="*/ 14 w 96"/>
                <a:gd name="T9" fmla="*/ 7 h 59"/>
                <a:gd name="T10" fmla="*/ 16 w 96"/>
                <a:gd name="T11" fmla="*/ 2 h 59"/>
                <a:gd name="T12" fmla="*/ 14 w 96"/>
                <a:gd name="T13" fmla="*/ 2 h 59"/>
                <a:gd name="T14" fmla="*/ 12 w 96"/>
                <a:gd name="T15" fmla="*/ 0 h 59"/>
                <a:gd name="T16" fmla="*/ 4 w 96"/>
                <a:gd name="T17" fmla="*/ 0 h 59"/>
                <a:gd name="T18" fmla="*/ 2 w 96"/>
                <a:gd name="T19" fmla="*/ 0 h 59"/>
                <a:gd name="T20" fmla="*/ 0 w 96"/>
                <a:gd name="T21" fmla="*/ 4 h 59"/>
                <a:gd name="T22" fmla="*/ 0 w 96"/>
                <a:gd name="T23" fmla="*/ 7 h 59"/>
                <a:gd name="T24" fmla="*/ 2 w 96"/>
                <a:gd name="T25" fmla="*/ 4 h 59"/>
                <a:gd name="T26" fmla="*/ 2 w 96"/>
                <a:gd name="T27" fmla="*/ 11 h 59"/>
                <a:gd name="T28" fmla="*/ 4 w 96"/>
                <a:gd name="T29" fmla="*/ 11 h 59"/>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96"/>
                <a:gd name="T46" fmla="*/ 0 h 59"/>
                <a:gd name="T47" fmla="*/ 96 w 96"/>
                <a:gd name="T48" fmla="*/ 59 h 59"/>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96" h="59">
                  <a:moveTo>
                    <a:pt x="25" y="59"/>
                  </a:moveTo>
                  <a:lnTo>
                    <a:pt x="48" y="34"/>
                  </a:lnTo>
                  <a:lnTo>
                    <a:pt x="71" y="34"/>
                  </a:lnTo>
                  <a:lnTo>
                    <a:pt x="71" y="23"/>
                  </a:lnTo>
                  <a:lnTo>
                    <a:pt x="85" y="34"/>
                  </a:lnTo>
                  <a:lnTo>
                    <a:pt x="96" y="11"/>
                  </a:lnTo>
                  <a:lnTo>
                    <a:pt x="85" y="11"/>
                  </a:lnTo>
                  <a:lnTo>
                    <a:pt x="71" y="0"/>
                  </a:lnTo>
                  <a:lnTo>
                    <a:pt x="25" y="0"/>
                  </a:lnTo>
                  <a:lnTo>
                    <a:pt x="12" y="0"/>
                  </a:lnTo>
                  <a:lnTo>
                    <a:pt x="0" y="23"/>
                  </a:lnTo>
                  <a:lnTo>
                    <a:pt x="0" y="34"/>
                  </a:lnTo>
                  <a:lnTo>
                    <a:pt x="12" y="23"/>
                  </a:lnTo>
                  <a:lnTo>
                    <a:pt x="12" y="59"/>
                  </a:lnTo>
                  <a:lnTo>
                    <a:pt x="25" y="59"/>
                  </a:lnTo>
                </a:path>
              </a:pathLst>
            </a:custGeom>
            <a:grpFill/>
            <a:ln w="1270">
              <a:solidFill>
                <a:srgbClr val="CFCFCF"/>
              </a:solidFill>
              <a:round/>
              <a:headEnd/>
              <a:tailEnd/>
            </a:ln>
          </p:spPr>
          <p:txBody>
            <a:bodyPr/>
            <a:lstStyle/>
            <a:p>
              <a:endParaRPr lang="en-US" dirty="0">
                <a:solidFill>
                  <a:prstClr val="black"/>
                </a:solidFill>
                <a:latin typeface="Arial"/>
              </a:endParaRPr>
            </a:p>
          </p:txBody>
        </p:sp>
        <p:sp>
          <p:nvSpPr>
            <p:cNvPr id="1635" name="Freeform 235"/>
            <p:cNvSpPr>
              <a:spLocks noChangeAspect="1"/>
            </p:cNvSpPr>
            <p:nvPr/>
          </p:nvSpPr>
          <p:spPr bwMode="auto">
            <a:xfrm>
              <a:off x="5829030" y="1809990"/>
              <a:ext cx="121837" cy="130958"/>
            </a:xfrm>
            <a:custGeom>
              <a:avLst/>
              <a:gdLst>
                <a:gd name="T0" fmla="*/ 28 w 287"/>
                <a:gd name="T1" fmla="*/ 0 h 285"/>
                <a:gd name="T2" fmla="*/ 24 w 287"/>
                <a:gd name="T3" fmla="*/ 2 h 285"/>
                <a:gd name="T4" fmla="*/ 24 w 287"/>
                <a:gd name="T5" fmla="*/ 8 h 285"/>
                <a:gd name="T6" fmla="*/ 20 w 287"/>
                <a:gd name="T7" fmla="*/ 11 h 285"/>
                <a:gd name="T8" fmla="*/ 16 w 287"/>
                <a:gd name="T9" fmla="*/ 13 h 285"/>
                <a:gd name="T10" fmla="*/ 14 w 287"/>
                <a:gd name="T11" fmla="*/ 13 h 285"/>
                <a:gd name="T12" fmla="*/ 12 w 287"/>
                <a:gd name="T13" fmla="*/ 11 h 285"/>
                <a:gd name="T14" fmla="*/ 10 w 287"/>
                <a:gd name="T15" fmla="*/ 11 h 285"/>
                <a:gd name="T16" fmla="*/ 12 w 287"/>
                <a:gd name="T17" fmla="*/ 15 h 285"/>
                <a:gd name="T18" fmla="*/ 8 w 287"/>
                <a:gd name="T19" fmla="*/ 17 h 285"/>
                <a:gd name="T20" fmla="*/ 8 w 287"/>
                <a:gd name="T21" fmla="*/ 15 h 285"/>
                <a:gd name="T22" fmla="*/ 0 w 287"/>
                <a:gd name="T23" fmla="*/ 17 h 285"/>
                <a:gd name="T24" fmla="*/ 0 w 287"/>
                <a:gd name="T25" fmla="*/ 22 h 285"/>
                <a:gd name="T26" fmla="*/ 10 w 287"/>
                <a:gd name="T27" fmla="*/ 24 h 285"/>
                <a:gd name="T28" fmla="*/ 14 w 287"/>
                <a:gd name="T29" fmla="*/ 30 h 285"/>
                <a:gd name="T30" fmla="*/ 14 w 287"/>
                <a:gd name="T31" fmla="*/ 34 h 285"/>
                <a:gd name="T32" fmla="*/ 12 w 287"/>
                <a:gd name="T33" fmla="*/ 47 h 285"/>
                <a:gd name="T34" fmla="*/ 16 w 287"/>
                <a:gd name="T35" fmla="*/ 49 h 285"/>
                <a:gd name="T36" fmla="*/ 28 w 287"/>
                <a:gd name="T37" fmla="*/ 51 h 285"/>
                <a:gd name="T38" fmla="*/ 28 w 287"/>
                <a:gd name="T39" fmla="*/ 49 h 285"/>
                <a:gd name="T40" fmla="*/ 34 w 287"/>
                <a:gd name="T41" fmla="*/ 47 h 285"/>
                <a:gd name="T42" fmla="*/ 42 w 287"/>
                <a:gd name="T43" fmla="*/ 49 h 285"/>
                <a:gd name="T44" fmla="*/ 44 w 287"/>
                <a:gd name="T45" fmla="*/ 49 h 285"/>
                <a:gd name="T46" fmla="*/ 46 w 287"/>
                <a:gd name="T47" fmla="*/ 45 h 285"/>
                <a:gd name="T48" fmla="*/ 44 w 287"/>
                <a:gd name="T49" fmla="*/ 39 h 285"/>
                <a:gd name="T50" fmla="*/ 44 w 287"/>
                <a:gd name="T51" fmla="*/ 34 h 285"/>
                <a:gd name="T52" fmla="*/ 44 w 287"/>
                <a:gd name="T53" fmla="*/ 28 h 285"/>
                <a:gd name="T54" fmla="*/ 42 w 287"/>
                <a:gd name="T55" fmla="*/ 30 h 285"/>
                <a:gd name="T56" fmla="*/ 42 w 287"/>
                <a:gd name="T57" fmla="*/ 28 h 285"/>
                <a:gd name="T58" fmla="*/ 44 w 287"/>
                <a:gd name="T59" fmla="*/ 24 h 285"/>
                <a:gd name="T60" fmla="*/ 46 w 287"/>
                <a:gd name="T61" fmla="*/ 24 h 285"/>
                <a:gd name="T62" fmla="*/ 49 w 287"/>
                <a:gd name="T63" fmla="*/ 15 h 285"/>
                <a:gd name="T64" fmla="*/ 42 w 287"/>
                <a:gd name="T65" fmla="*/ 11 h 285"/>
                <a:gd name="T66" fmla="*/ 38 w 287"/>
                <a:gd name="T67" fmla="*/ 11 h 285"/>
                <a:gd name="T68" fmla="*/ 36 w 287"/>
                <a:gd name="T69" fmla="*/ 11 h 285"/>
                <a:gd name="T70" fmla="*/ 36 w 287"/>
                <a:gd name="T71" fmla="*/ 8 h 285"/>
                <a:gd name="T72" fmla="*/ 34 w 287"/>
                <a:gd name="T73" fmla="*/ 8 h 285"/>
                <a:gd name="T74" fmla="*/ 34 w 287"/>
                <a:gd name="T75" fmla="*/ 4 h 285"/>
                <a:gd name="T76" fmla="*/ 28 w 287"/>
                <a:gd name="T77" fmla="*/ 2 h 285"/>
                <a:gd name="T78" fmla="*/ 28 w 287"/>
                <a:gd name="T79" fmla="*/ 0 h 285"/>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287"/>
                <a:gd name="T121" fmla="*/ 0 h 285"/>
                <a:gd name="T122" fmla="*/ 287 w 287"/>
                <a:gd name="T123" fmla="*/ 285 h 285"/>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287" h="285">
                  <a:moveTo>
                    <a:pt x="167" y="0"/>
                  </a:moveTo>
                  <a:lnTo>
                    <a:pt x="142" y="12"/>
                  </a:lnTo>
                  <a:lnTo>
                    <a:pt x="142" y="48"/>
                  </a:lnTo>
                  <a:lnTo>
                    <a:pt x="119" y="60"/>
                  </a:lnTo>
                  <a:lnTo>
                    <a:pt x="96" y="71"/>
                  </a:lnTo>
                  <a:lnTo>
                    <a:pt x="85" y="71"/>
                  </a:lnTo>
                  <a:lnTo>
                    <a:pt x="71" y="60"/>
                  </a:lnTo>
                  <a:lnTo>
                    <a:pt x="60" y="60"/>
                  </a:lnTo>
                  <a:lnTo>
                    <a:pt x="71" y="83"/>
                  </a:lnTo>
                  <a:lnTo>
                    <a:pt x="48" y="94"/>
                  </a:lnTo>
                  <a:lnTo>
                    <a:pt x="48" y="83"/>
                  </a:lnTo>
                  <a:lnTo>
                    <a:pt x="0" y="94"/>
                  </a:lnTo>
                  <a:lnTo>
                    <a:pt x="0" y="119"/>
                  </a:lnTo>
                  <a:lnTo>
                    <a:pt x="60" y="131"/>
                  </a:lnTo>
                  <a:lnTo>
                    <a:pt x="85" y="165"/>
                  </a:lnTo>
                  <a:lnTo>
                    <a:pt x="85" y="190"/>
                  </a:lnTo>
                  <a:lnTo>
                    <a:pt x="71" y="262"/>
                  </a:lnTo>
                  <a:lnTo>
                    <a:pt x="96" y="273"/>
                  </a:lnTo>
                  <a:lnTo>
                    <a:pt x="167" y="285"/>
                  </a:lnTo>
                  <a:lnTo>
                    <a:pt x="167" y="273"/>
                  </a:lnTo>
                  <a:lnTo>
                    <a:pt x="202" y="262"/>
                  </a:lnTo>
                  <a:lnTo>
                    <a:pt x="250" y="273"/>
                  </a:lnTo>
                  <a:lnTo>
                    <a:pt x="262" y="273"/>
                  </a:lnTo>
                  <a:lnTo>
                    <a:pt x="275" y="250"/>
                  </a:lnTo>
                  <a:lnTo>
                    <a:pt x="262" y="214"/>
                  </a:lnTo>
                  <a:lnTo>
                    <a:pt x="262" y="190"/>
                  </a:lnTo>
                  <a:lnTo>
                    <a:pt x="262" y="154"/>
                  </a:lnTo>
                  <a:lnTo>
                    <a:pt x="250" y="165"/>
                  </a:lnTo>
                  <a:lnTo>
                    <a:pt x="250" y="154"/>
                  </a:lnTo>
                  <a:lnTo>
                    <a:pt x="262" y="131"/>
                  </a:lnTo>
                  <a:lnTo>
                    <a:pt x="275" y="131"/>
                  </a:lnTo>
                  <a:lnTo>
                    <a:pt x="287" y="83"/>
                  </a:lnTo>
                  <a:lnTo>
                    <a:pt x="250" y="60"/>
                  </a:lnTo>
                  <a:lnTo>
                    <a:pt x="227" y="60"/>
                  </a:lnTo>
                  <a:lnTo>
                    <a:pt x="215" y="60"/>
                  </a:lnTo>
                  <a:lnTo>
                    <a:pt x="215" y="48"/>
                  </a:lnTo>
                  <a:lnTo>
                    <a:pt x="202" y="48"/>
                  </a:lnTo>
                  <a:lnTo>
                    <a:pt x="202" y="23"/>
                  </a:lnTo>
                  <a:lnTo>
                    <a:pt x="167" y="12"/>
                  </a:lnTo>
                  <a:lnTo>
                    <a:pt x="167" y="0"/>
                  </a:lnTo>
                  <a:close/>
                </a:path>
              </a:pathLst>
            </a:custGeom>
            <a:grpFill/>
            <a:ln w="1270">
              <a:solidFill>
                <a:srgbClr val="CFCFCF"/>
              </a:solidFill>
              <a:round/>
              <a:headEnd/>
              <a:tailEnd/>
            </a:ln>
          </p:spPr>
          <p:txBody>
            <a:bodyPr/>
            <a:lstStyle/>
            <a:p>
              <a:endParaRPr lang="en-US" dirty="0">
                <a:solidFill>
                  <a:prstClr val="black"/>
                </a:solidFill>
                <a:latin typeface="Arial"/>
              </a:endParaRPr>
            </a:p>
          </p:txBody>
        </p:sp>
        <p:sp>
          <p:nvSpPr>
            <p:cNvPr id="1636" name="Freeform 236"/>
            <p:cNvSpPr>
              <a:spLocks noChangeAspect="1"/>
            </p:cNvSpPr>
            <p:nvPr/>
          </p:nvSpPr>
          <p:spPr bwMode="auto">
            <a:xfrm>
              <a:off x="5829030" y="1809990"/>
              <a:ext cx="121837" cy="130958"/>
            </a:xfrm>
            <a:custGeom>
              <a:avLst/>
              <a:gdLst>
                <a:gd name="T0" fmla="*/ 28 w 287"/>
                <a:gd name="T1" fmla="*/ 0 h 285"/>
                <a:gd name="T2" fmla="*/ 24 w 287"/>
                <a:gd name="T3" fmla="*/ 2 h 285"/>
                <a:gd name="T4" fmla="*/ 24 w 287"/>
                <a:gd name="T5" fmla="*/ 8 h 285"/>
                <a:gd name="T6" fmla="*/ 20 w 287"/>
                <a:gd name="T7" fmla="*/ 11 h 285"/>
                <a:gd name="T8" fmla="*/ 16 w 287"/>
                <a:gd name="T9" fmla="*/ 13 h 285"/>
                <a:gd name="T10" fmla="*/ 14 w 287"/>
                <a:gd name="T11" fmla="*/ 13 h 285"/>
                <a:gd name="T12" fmla="*/ 12 w 287"/>
                <a:gd name="T13" fmla="*/ 11 h 285"/>
                <a:gd name="T14" fmla="*/ 10 w 287"/>
                <a:gd name="T15" fmla="*/ 11 h 285"/>
                <a:gd name="T16" fmla="*/ 12 w 287"/>
                <a:gd name="T17" fmla="*/ 15 h 285"/>
                <a:gd name="T18" fmla="*/ 8 w 287"/>
                <a:gd name="T19" fmla="*/ 17 h 285"/>
                <a:gd name="T20" fmla="*/ 8 w 287"/>
                <a:gd name="T21" fmla="*/ 15 h 285"/>
                <a:gd name="T22" fmla="*/ 0 w 287"/>
                <a:gd name="T23" fmla="*/ 17 h 285"/>
                <a:gd name="T24" fmla="*/ 0 w 287"/>
                <a:gd name="T25" fmla="*/ 22 h 285"/>
                <a:gd name="T26" fmla="*/ 10 w 287"/>
                <a:gd name="T27" fmla="*/ 24 h 285"/>
                <a:gd name="T28" fmla="*/ 14 w 287"/>
                <a:gd name="T29" fmla="*/ 30 h 285"/>
                <a:gd name="T30" fmla="*/ 14 w 287"/>
                <a:gd name="T31" fmla="*/ 34 h 285"/>
                <a:gd name="T32" fmla="*/ 12 w 287"/>
                <a:gd name="T33" fmla="*/ 47 h 285"/>
                <a:gd name="T34" fmla="*/ 16 w 287"/>
                <a:gd name="T35" fmla="*/ 49 h 285"/>
                <a:gd name="T36" fmla="*/ 28 w 287"/>
                <a:gd name="T37" fmla="*/ 51 h 285"/>
                <a:gd name="T38" fmla="*/ 28 w 287"/>
                <a:gd name="T39" fmla="*/ 49 h 285"/>
                <a:gd name="T40" fmla="*/ 34 w 287"/>
                <a:gd name="T41" fmla="*/ 47 h 285"/>
                <a:gd name="T42" fmla="*/ 42 w 287"/>
                <a:gd name="T43" fmla="*/ 49 h 285"/>
                <a:gd name="T44" fmla="*/ 44 w 287"/>
                <a:gd name="T45" fmla="*/ 49 h 285"/>
                <a:gd name="T46" fmla="*/ 46 w 287"/>
                <a:gd name="T47" fmla="*/ 45 h 285"/>
                <a:gd name="T48" fmla="*/ 44 w 287"/>
                <a:gd name="T49" fmla="*/ 39 h 285"/>
                <a:gd name="T50" fmla="*/ 44 w 287"/>
                <a:gd name="T51" fmla="*/ 34 h 285"/>
                <a:gd name="T52" fmla="*/ 44 w 287"/>
                <a:gd name="T53" fmla="*/ 28 h 285"/>
                <a:gd name="T54" fmla="*/ 42 w 287"/>
                <a:gd name="T55" fmla="*/ 30 h 285"/>
                <a:gd name="T56" fmla="*/ 42 w 287"/>
                <a:gd name="T57" fmla="*/ 28 h 285"/>
                <a:gd name="T58" fmla="*/ 44 w 287"/>
                <a:gd name="T59" fmla="*/ 24 h 285"/>
                <a:gd name="T60" fmla="*/ 46 w 287"/>
                <a:gd name="T61" fmla="*/ 24 h 285"/>
                <a:gd name="T62" fmla="*/ 49 w 287"/>
                <a:gd name="T63" fmla="*/ 15 h 285"/>
                <a:gd name="T64" fmla="*/ 42 w 287"/>
                <a:gd name="T65" fmla="*/ 11 h 285"/>
                <a:gd name="T66" fmla="*/ 38 w 287"/>
                <a:gd name="T67" fmla="*/ 11 h 285"/>
                <a:gd name="T68" fmla="*/ 36 w 287"/>
                <a:gd name="T69" fmla="*/ 11 h 285"/>
                <a:gd name="T70" fmla="*/ 36 w 287"/>
                <a:gd name="T71" fmla="*/ 8 h 285"/>
                <a:gd name="T72" fmla="*/ 34 w 287"/>
                <a:gd name="T73" fmla="*/ 8 h 285"/>
                <a:gd name="T74" fmla="*/ 34 w 287"/>
                <a:gd name="T75" fmla="*/ 4 h 285"/>
                <a:gd name="T76" fmla="*/ 28 w 287"/>
                <a:gd name="T77" fmla="*/ 2 h 285"/>
                <a:gd name="T78" fmla="*/ 28 w 287"/>
                <a:gd name="T79" fmla="*/ 0 h 285"/>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287"/>
                <a:gd name="T121" fmla="*/ 0 h 285"/>
                <a:gd name="T122" fmla="*/ 287 w 287"/>
                <a:gd name="T123" fmla="*/ 285 h 285"/>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287" h="285">
                  <a:moveTo>
                    <a:pt x="167" y="0"/>
                  </a:moveTo>
                  <a:lnTo>
                    <a:pt x="142" y="12"/>
                  </a:lnTo>
                  <a:lnTo>
                    <a:pt x="142" y="48"/>
                  </a:lnTo>
                  <a:lnTo>
                    <a:pt x="119" y="60"/>
                  </a:lnTo>
                  <a:lnTo>
                    <a:pt x="96" y="71"/>
                  </a:lnTo>
                  <a:lnTo>
                    <a:pt x="85" y="71"/>
                  </a:lnTo>
                  <a:lnTo>
                    <a:pt x="71" y="60"/>
                  </a:lnTo>
                  <a:lnTo>
                    <a:pt x="60" y="60"/>
                  </a:lnTo>
                  <a:lnTo>
                    <a:pt x="71" y="83"/>
                  </a:lnTo>
                  <a:lnTo>
                    <a:pt x="48" y="94"/>
                  </a:lnTo>
                  <a:lnTo>
                    <a:pt x="48" y="83"/>
                  </a:lnTo>
                  <a:lnTo>
                    <a:pt x="0" y="94"/>
                  </a:lnTo>
                  <a:lnTo>
                    <a:pt x="0" y="119"/>
                  </a:lnTo>
                  <a:lnTo>
                    <a:pt x="60" y="131"/>
                  </a:lnTo>
                  <a:lnTo>
                    <a:pt x="85" y="165"/>
                  </a:lnTo>
                  <a:lnTo>
                    <a:pt x="85" y="190"/>
                  </a:lnTo>
                  <a:lnTo>
                    <a:pt x="71" y="262"/>
                  </a:lnTo>
                  <a:lnTo>
                    <a:pt x="96" y="273"/>
                  </a:lnTo>
                  <a:lnTo>
                    <a:pt x="167" y="285"/>
                  </a:lnTo>
                  <a:lnTo>
                    <a:pt x="167" y="273"/>
                  </a:lnTo>
                  <a:lnTo>
                    <a:pt x="202" y="262"/>
                  </a:lnTo>
                  <a:lnTo>
                    <a:pt x="250" y="273"/>
                  </a:lnTo>
                  <a:lnTo>
                    <a:pt x="262" y="273"/>
                  </a:lnTo>
                  <a:lnTo>
                    <a:pt x="275" y="250"/>
                  </a:lnTo>
                  <a:lnTo>
                    <a:pt x="262" y="214"/>
                  </a:lnTo>
                  <a:lnTo>
                    <a:pt x="262" y="190"/>
                  </a:lnTo>
                  <a:lnTo>
                    <a:pt x="262" y="154"/>
                  </a:lnTo>
                  <a:lnTo>
                    <a:pt x="250" y="165"/>
                  </a:lnTo>
                  <a:lnTo>
                    <a:pt x="250" y="154"/>
                  </a:lnTo>
                  <a:lnTo>
                    <a:pt x="262" y="131"/>
                  </a:lnTo>
                  <a:lnTo>
                    <a:pt x="275" y="131"/>
                  </a:lnTo>
                  <a:lnTo>
                    <a:pt x="287" y="83"/>
                  </a:lnTo>
                  <a:lnTo>
                    <a:pt x="250" y="60"/>
                  </a:lnTo>
                  <a:lnTo>
                    <a:pt x="227" y="60"/>
                  </a:lnTo>
                  <a:lnTo>
                    <a:pt x="215" y="60"/>
                  </a:lnTo>
                  <a:lnTo>
                    <a:pt x="215" y="48"/>
                  </a:lnTo>
                  <a:lnTo>
                    <a:pt x="202" y="48"/>
                  </a:lnTo>
                  <a:lnTo>
                    <a:pt x="202" y="23"/>
                  </a:lnTo>
                  <a:lnTo>
                    <a:pt x="167" y="12"/>
                  </a:lnTo>
                  <a:lnTo>
                    <a:pt x="167" y="0"/>
                  </a:lnTo>
                </a:path>
              </a:pathLst>
            </a:custGeom>
            <a:grpFill/>
            <a:ln w="1270">
              <a:solidFill>
                <a:srgbClr val="CFCFCF"/>
              </a:solidFill>
              <a:round/>
              <a:headEnd/>
              <a:tailEnd/>
            </a:ln>
          </p:spPr>
          <p:txBody>
            <a:bodyPr/>
            <a:lstStyle/>
            <a:p>
              <a:endParaRPr lang="en-US" dirty="0">
                <a:solidFill>
                  <a:srgbClr val="0070C0"/>
                </a:solidFill>
                <a:latin typeface="Arial"/>
              </a:endParaRPr>
            </a:p>
          </p:txBody>
        </p:sp>
        <p:sp>
          <p:nvSpPr>
            <p:cNvPr id="1637" name="Freeform 237"/>
            <p:cNvSpPr>
              <a:spLocks noChangeAspect="1"/>
            </p:cNvSpPr>
            <p:nvPr/>
          </p:nvSpPr>
          <p:spPr bwMode="auto">
            <a:xfrm>
              <a:off x="5789795" y="1925795"/>
              <a:ext cx="110480" cy="103900"/>
            </a:xfrm>
            <a:custGeom>
              <a:avLst/>
              <a:gdLst>
                <a:gd name="T0" fmla="*/ 2 w 261"/>
                <a:gd name="T1" fmla="*/ 11 h 225"/>
                <a:gd name="T2" fmla="*/ 12 w 261"/>
                <a:gd name="T3" fmla="*/ 11 h 225"/>
                <a:gd name="T4" fmla="*/ 12 w 261"/>
                <a:gd name="T5" fmla="*/ 13 h 225"/>
                <a:gd name="T6" fmla="*/ 8 w 261"/>
                <a:gd name="T7" fmla="*/ 15 h 225"/>
                <a:gd name="T8" fmla="*/ 8 w 261"/>
                <a:gd name="T9" fmla="*/ 21 h 225"/>
                <a:gd name="T10" fmla="*/ 6 w 261"/>
                <a:gd name="T11" fmla="*/ 23 h 225"/>
                <a:gd name="T12" fmla="*/ 8 w 261"/>
                <a:gd name="T13" fmla="*/ 32 h 225"/>
                <a:gd name="T14" fmla="*/ 6 w 261"/>
                <a:gd name="T15" fmla="*/ 36 h 225"/>
                <a:gd name="T16" fmla="*/ 14 w 261"/>
                <a:gd name="T17" fmla="*/ 41 h 225"/>
                <a:gd name="T18" fmla="*/ 16 w 261"/>
                <a:gd name="T19" fmla="*/ 39 h 225"/>
                <a:gd name="T20" fmla="*/ 26 w 261"/>
                <a:gd name="T21" fmla="*/ 39 h 225"/>
                <a:gd name="T22" fmla="*/ 36 w 261"/>
                <a:gd name="T23" fmla="*/ 28 h 225"/>
                <a:gd name="T24" fmla="*/ 32 w 261"/>
                <a:gd name="T25" fmla="*/ 23 h 225"/>
                <a:gd name="T26" fmla="*/ 38 w 261"/>
                <a:gd name="T27" fmla="*/ 15 h 225"/>
                <a:gd name="T28" fmla="*/ 44 w 261"/>
                <a:gd name="T29" fmla="*/ 11 h 225"/>
                <a:gd name="T30" fmla="*/ 44 w 261"/>
                <a:gd name="T31" fmla="*/ 6 h 225"/>
                <a:gd name="T32" fmla="*/ 32 w 261"/>
                <a:gd name="T33" fmla="*/ 4 h 225"/>
                <a:gd name="T34" fmla="*/ 28 w 261"/>
                <a:gd name="T35" fmla="*/ 2 h 225"/>
                <a:gd name="T36" fmla="*/ 26 w 261"/>
                <a:gd name="T37" fmla="*/ 2 h 225"/>
                <a:gd name="T38" fmla="*/ 20 w 261"/>
                <a:gd name="T39" fmla="*/ 2 h 225"/>
                <a:gd name="T40" fmla="*/ 18 w 261"/>
                <a:gd name="T41" fmla="*/ 2 h 225"/>
                <a:gd name="T42" fmla="*/ 4 w 261"/>
                <a:gd name="T43" fmla="*/ 0 h 225"/>
                <a:gd name="T44" fmla="*/ 2 w 261"/>
                <a:gd name="T45" fmla="*/ 2 h 225"/>
                <a:gd name="T46" fmla="*/ 0 w 261"/>
                <a:gd name="T47" fmla="*/ 2 h 225"/>
                <a:gd name="T48" fmla="*/ 0 w 261"/>
                <a:gd name="T49" fmla="*/ 4 h 225"/>
                <a:gd name="T50" fmla="*/ 2 w 261"/>
                <a:gd name="T51" fmla="*/ 11 h 225"/>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261"/>
                <a:gd name="T79" fmla="*/ 0 h 225"/>
                <a:gd name="T80" fmla="*/ 261 w 261"/>
                <a:gd name="T81" fmla="*/ 225 h 225"/>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261" h="225">
                  <a:moveTo>
                    <a:pt x="11" y="58"/>
                  </a:moveTo>
                  <a:lnTo>
                    <a:pt x="71" y="58"/>
                  </a:lnTo>
                  <a:lnTo>
                    <a:pt x="71" y="71"/>
                  </a:lnTo>
                  <a:lnTo>
                    <a:pt x="46" y="83"/>
                  </a:lnTo>
                  <a:lnTo>
                    <a:pt x="46" y="117"/>
                  </a:lnTo>
                  <a:lnTo>
                    <a:pt x="34" y="129"/>
                  </a:lnTo>
                  <a:lnTo>
                    <a:pt x="46" y="177"/>
                  </a:lnTo>
                  <a:lnTo>
                    <a:pt x="34" y="200"/>
                  </a:lnTo>
                  <a:lnTo>
                    <a:pt x="82" y="225"/>
                  </a:lnTo>
                  <a:lnTo>
                    <a:pt x="94" y="213"/>
                  </a:lnTo>
                  <a:lnTo>
                    <a:pt x="154" y="213"/>
                  </a:lnTo>
                  <a:lnTo>
                    <a:pt x="213" y="154"/>
                  </a:lnTo>
                  <a:lnTo>
                    <a:pt x="190" y="129"/>
                  </a:lnTo>
                  <a:lnTo>
                    <a:pt x="225" y="83"/>
                  </a:lnTo>
                  <a:lnTo>
                    <a:pt x="261" y="58"/>
                  </a:lnTo>
                  <a:lnTo>
                    <a:pt x="261" y="35"/>
                  </a:lnTo>
                  <a:lnTo>
                    <a:pt x="190" y="23"/>
                  </a:lnTo>
                  <a:lnTo>
                    <a:pt x="165" y="12"/>
                  </a:lnTo>
                  <a:lnTo>
                    <a:pt x="154" y="12"/>
                  </a:lnTo>
                  <a:lnTo>
                    <a:pt x="119" y="12"/>
                  </a:lnTo>
                  <a:lnTo>
                    <a:pt x="106" y="12"/>
                  </a:lnTo>
                  <a:lnTo>
                    <a:pt x="23" y="0"/>
                  </a:lnTo>
                  <a:lnTo>
                    <a:pt x="11" y="12"/>
                  </a:lnTo>
                  <a:lnTo>
                    <a:pt x="0" y="12"/>
                  </a:lnTo>
                  <a:lnTo>
                    <a:pt x="0" y="23"/>
                  </a:lnTo>
                  <a:lnTo>
                    <a:pt x="11" y="58"/>
                  </a:lnTo>
                  <a:close/>
                </a:path>
              </a:pathLst>
            </a:custGeom>
            <a:grpFill/>
            <a:ln w="1270">
              <a:solidFill>
                <a:srgbClr val="CFCFCF"/>
              </a:solidFill>
              <a:round/>
              <a:headEnd/>
              <a:tailEnd/>
            </a:ln>
          </p:spPr>
          <p:txBody>
            <a:bodyPr/>
            <a:lstStyle/>
            <a:p>
              <a:endParaRPr lang="en-US" dirty="0">
                <a:solidFill>
                  <a:prstClr val="black"/>
                </a:solidFill>
                <a:latin typeface="Arial"/>
              </a:endParaRPr>
            </a:p>
          </p:txBody>
        </p:sp>
        <p:sp>
          <p:nvSpPr>
            <p:cNvPr id="1638" name="Freeform 238"/>
            <p:cNvSpPr>
              <a:spLocks noChangeAspect="1"/>
            </p:cNvSpPr>
            <p:nvPr/>
          </p:nvSpPr>
          <p:spPr bwMode="auto">
            <a:xfrm>
              <a:off x="5789795" y="1925795"/>
              <a:ext cx="110480" cy="103900"/>
            </a:xfrm>
            <a:custGeom>
              <a:avLst/>
              <a:gdLst>
                <a:gd name="T0" fmla="*/ 2 w 261"/>
                <a:gd name="T1" fmla="*/ 11 h 225"/>
                <a:gd name="T2" fmla="*/ 12 w 261"/>
                <a:gd name="T3" fmla="*/ 11 h 225"/>
                <a:gd name="T4" fmla="*/ 12 w 261"/>
                <a:gd name="T5" fmla="*/ 13 h 225"/>
                <a:gd name="T6" fmla="*/ 8 w 261"/>
                <a:gd name="T7" fmla="*/ 15 h 225"/>
                <a:gd name="T8" fmla="*/ 8 w 261"/>
                <a:gd name="T9" fmla="*/ 21 h 225"/>
                <a:gd name="T10" fmla="*/ 6 w 261"/>
                <a:gd name="T11" fmla="*/ 23 h 225"/>
                <a:gd name="T12" fmla="*/ 8 w 261"/>
                <a:gd name="T13" fmla="*/ 32 h 225"/>
                <a:gd name="T14" fmla="*/ 6 w 261"/>
                <a:gd name="T15" fmla="*/ 36 h 225"/>
                <a:gd name="T16" fmla="*/ 14 w 261"/>
                <a:gd name="T17" fmla="*/ 41 h 225"/>
                <a:gd name="T18" fmla="*/ 16 w 261"/>
                <a:gd name="T19" fmla="*/ 39 h 225"/>
                <a:gd name="T20" fmla="*/ 26 w 261"/>
                <a:gd name="T21" fmla="*/ 39 h 225"/>
                <a:gd name="T22" fmla="*/ 36 w 261"/>
                <a:gd name="T23" fmla="*/ 28 h 225"/>
                <a:gd name="T24" fmla="*/ 32 w 261"/>
                <a:gd name="T25" fmla="*/ 23 h 225"/>
                <a:gd name="T26" fmla="*/ 38 w 261"/>
                <a:gd name="T27" fmla="*/ 15 h 225"/>
                <a:gd name="T28" fmla="*/ 44 w 261"/>
                <a:gd name="T29" fmla="*/ 11 h 225"/>
                <a:gd name="T30" fmla="*/ 44 w 261"/>
                <a:gd name="T31" fmla="*/ 6 h 225"/>
                <a:gd name="T32" fmla="*/ 32 w 261"/>
                <a:gd name="T33" fmla="*/ 4 h 225"/>
                <a:gd name="T34" fmla="*/ 28 w 261"/>
                <a:gd name="T35" fmla="*/ 2 h 225"/>
                <a:gd name="T36" fmla="*/ 26 w 261"/>
                <a:gd name="T37" fmla="*/ 2 h 225"/>
                <a:gd name="T38" fmla="*/ 20 w 261"/>
                <a:gd name="T39" fmla="*/ 2 h 225"/>
                <a:gd name="T40" fmla="*/ 18 w 261"/>
                <a:gd name="T41" fmla="*/ 2 h 225"/>
                <a:gd name="T42" fmla="*/ 4 w 261"/>
                <a:gd name="T43" fmla="*/ 0 h 225"/>
                <a:gd name="T44" fmla="*/ 2 w 261"/>
                <a:gd name="T45" fmla="*/ 2 h 225"/>
                <a:gd name="T46" fmla="*/ 0 w 261"/>
                <a:gd name="T47" fmla="*/ 2 h 225"/>
                <a:gd name="T48" fmla="*/ 0 w 261"/>
                <a:gd name="T49" fmla="*/ 4 h 225"/>
                <a:gd name="T50" fmla="*/ 2 w 261"/>
                <a:gd name="T51" fmla="*/ 11 h 225"/>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261"/>
                <a:gd name="T79" fmla="*/ 0 h 225"/>
                <a:gd name="T80" fmla="*/ 261 w 261"/>
                <a:gd name="T81" fmla="*/ 225 h 225"/>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261" h="225">
                  <a:moveTo>
                    <a:pt x="11" y="58"/>
                  </a:moveTo>
                  <a:lnTo>
                    <a:pt x="71" y="58"/>
                  </a:lnTo>
                  <a:lnTo>
                    <a:pt x="71" y="71"/>
                  </a:lnTo>
                  <a:lnTo>
                    <a:pt x="46" y="83"/>
                  </a:lnTo>
                  <a:lnTo>
                    <a:pt x="46" y="117"/>
                  </a:lnTo>
                  <a:lnTo>
                    <a:pt x="34" y="129"/>
                  </a:lnTo>
                  <a:lnTo>
                    <a:pt x="46" y="177"/>
                  </a:lnTo>
                  <a:lnTo>
                    <a:pt x="34" y="200"/>
                  </a:lnTo>
                  <a:lnTo>
                    <a:pt x="82" y="225"/>
                  </a:lnTo>
                  <a:lnTo>
                    <a:pt x="94" y="213"/>
                  </a:lnTo>
                  <a:lnTo>
                    <a:pt x="154" y="213"/>
                  </a:lnTo>
                  <a:lnTo>
                    <a:pt x="213" y="154"/>
                  </a:lnTo>
                  <a:lnTo>
                    <a:pt x="190" y="129"/>
                  </a:lnTo>
                  <a:lnTo>
                    <a:pt x="225" y="83"/>
                  </a:lnTo>
                  <a:lnTo>
                    <a:pt x="261" y="58"/>
                  </a:lnTo>
                  <a:lnTo>
                    <a:pt x="261" y="35"/>
                  </a:lnTo>
                  <a:lnTo>
                    <a:pt x="190" y="23"/>
                  </a:lnTo>
                  <a:lnTo>
                    <a:pt x="165" y="12"/>
                  </a:lnTo>
                  <a:lnTo>
                    <a:pt x="154" y="12"/>
                  </a:lnTo>
                  <a:lnTo>
                    <a:pt x="119" y="12"/>
                  </a:lnTo>
                  <a:lnTo>
                    <a:pt x="106" y="12"/>
                  </a:lnTo>
                  <a:lnTo>
                    <a:pt x="23" y="0"/>
                  </a:lnTo>
                  <a:lnTo>
                    <a:pt x="11" y="12"/>
                  </a:lnTo>
                  <a:lnTo>
                    <a:pt x="0" y="12"/>
                  </a:lnTo>
                  <a:lnTo>
                    <a:pt x="0" y="23"/>
                  </a:lnTo>
                  <a:lnTo>
                    <a:pt x="11" y="58"/>
                  </a:lnTo>
                </a:path>
              </a:pathLst>
            </a:custGeom>
            <a:grpFill/>
            <a:ln w="1270">
              <a:solidFill>
                <a:srgbClr val="CFCFCF"/>
              </a:solidFill>
              <a:round/>
              <a:headEnd/>
              <a:tailEnd/>
            </a:ln>
          </p:spPr>
          <p:txBody>
            <a:bodyPr/>
            <a:lstStyle/>
            <a:p>
              <a:endParaRPr lang="en-US" dirty="0">
                <a:solidFill>
                  <a:prstClr val="black"/>
                </a:solidFill>
                <a:latin typeface="Arial"/>
              </a:endParaRPr>
            </a:p>
          </p:txBody>
        </p:sp>
        <p:sp>
          <p:nvSpPr>
            <p:cNvPr id="1639" name="Freeform 239"/>
            <p:cNvSpPr>
              <a:spLocks noChangeAspect="1"/>
            </p:cNvSpPr>
            <p:nvPr/>
          </p:nvSpPr>
          <p:spPr bwMode="auto">
            <a:xfrm>
              <a:off x="5789795" y="1951770"/>
              <a:ext cx="29943" cy="66020"/>
            </a:xfrm>
            <a:custGeom>
              <a:avLst/>
              <a:gdLst>
                <a:gd name="T0" fmla="*/ 6 w 71"/>
                <a:gd name="T1" fmla="*/ 26 h 142"/>
                <a:gd name="T2" fmla="*/ 8 w 71"/>
                <a:gd name="T3" fmla="*/ 22 h 142"/>
                <a:gd name="T4" fmla="*/ 6 w 71"/>
                <a:gd name="T5" fmla="*/ 13 h 142"/>
                <a:gd name="T6" fmla="*/ 8 w 71"/>
                <a:gd name="T7" fmla="*/ 11 h 142"/>
                <a:gd name="T8" fmla="*/ 8 w 71"/>
                <a:gd name="T9" fmla="*/ 5 h 142"/>
                <a:gd name="T10" fmla="*/ 12 w 71"/>
                <a:gd name="T11" fmla="*/ 3 h 142"/>
                <a:gd name="T12" fmla="*/ 12 w 71"/>
                <a:gd name="T13" fmla="*/ 0 h 142"/>
                <a:gd name="T14" fmla="*/ 2 w 71"/>
                <a:gd name="T15" fmla="*/ 0 h 142"/>
                <a:gd name="T16" fmla="*/ 2 w 71"/>
                <a:gd name="T17" fmla="*/ 5 h 142"/>
                <a:gd name="T18" fmla="*/ 0 w 71"/>
                <a:gd name="T19" fmla="*/ 18 h 142"/>
                <a:gd name="T20" fmla="*/ 2 w 71"/>
                <a:gd name="T21" fmla="*/ 18 h 142"/>
                <a:gd name="T22" fmla="*/ 0 w 71"/>
                <a:gd name="T23" fmla="*/ 26 h 142"/>
                <a:gd name="T24" fmla="*/ 6 w 71"/>
                <a:gd name="T25" fmla="*/ 26 h 14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71"/>
                <a:gd name="T40" fmla="*/ 0 h 142"/>
                <a:gd name="T41" fmla="*/ 71 w 71"/>
                <a:gd name="T42" fmla="*/ 142 h 142"/>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71" h="142">
                  <a:moveTo>
                    <a:pt x="34" y="142"/>
                  </a:moveTo>
                  <a:lnTo>
                    <a:pt x="46" y="119"/>
                  </a:lnTo>
                  <a:lnTo>
                    <a:pt x="34" y="71"/>
                  </a:lnTo>
                  <a:lnTo>
                    <a:pt x="46" y="59"/>
                  </a:lnTo>
                  <a:lnTo>
                    <a:pt x="46" y="25"/>
                  </a:lnTo>
                  <a:lnTo>
                    <a:pt x="71" y="13"/>
                  </a:lnTo>
                  <a:lnTo>
                    <a:pt x="71" y="0"/>
                  </a:lnTo>
                  <a:lnTo>
                    <a:pt x="11" y="0"/>
                  </a:lnTo>
                  <a:lnTo>
                    <a:pt x="11" y="25"/>
                  </a:lnTo>
                  <a:lnTo>
                    <a:pt x="0" y="96"/>
                  </a:lnTo>
                  <a:lnTo>
                    <a:pt x="11" y="96"/>
                  </a:lnTo>
                  <a:lnTo>
                    <a:pt x="0" y="142"/>
                  </a:lnTo>
                  <a:lnTo>
                    <a:pt x="34" y="142"/>
                  </a:lnTo>
                  <a:close/>
                </a:path>
              </a:pathLst>
            </a:custGeom>
            <a:grpFill/>
            <a:ln w="1270">
              <a:solidFill>
                <a:srgbClr val="CFCFCF"/>
              </a:solidFill>
              <a:round/>
              <a:headEnd/>
              <a:tailEnd/>
            </a:ln>
          </p:spPr>
          <p:txBody>
            <a:bodyPr/>
            <a:lstStyle/>
            <a:p>
              <a:endParaRPr lang="en-US" dirty="0">
                <a:solidFill>
                  <a:prstClr val="black"/>
                </a:solidFill>
                <a:latin typeface="Arial"/>
              </a:endParaRPr>
            </a:p>
          </p:txBody>
        </p:sp>
        <p:sp>
          <p:nvSpPr>
            <p:cNvPr id="1640" name="Freeform 240"/>
            <p:cNvSpPr>
              <a:spLocks noChangeAspect="1"/>
            </p:cNvSpPr>
            <p:nvPr/>
          </p:nvSpPr>
          <p:spPr bwMode="auto">
            <a:xfrm>
              <a:off x="5789795" y="1951770"/>
              <a:ext cx="29943" cy="66020"/>
            </a:xfrm>
            <a:custGeom>
              <a:avLst/>
              <a:gdLst>
                <a:gd name="T0" fmla="*/ 6 w 71"/>
                <a:gd name="T1" fmla="*/ 26 h 142"/>
                <a:gd name="T2" fmla="*/ 8 w 71"/>
                <a:gd name="T3" fmla="*/ 22 h 142"/>
                <a:gd name="T4" fmla="*/ 6 w 71"/>
                <a:gd name="T5" fmla="*/ 13 h 142"/>
                <a:gd name="T6" fmla="*/ 8 w 71"/>
                <a:gd name="T7" fmla="*/ 11 h 142"/>
                <a:gd name="T8" fmla="*/ 8 w 71"/>
                <a:gd name="T9" fmla="*/ 5 h 142"/>
                <a:gd name="T10" fmla="*/ 12 w 71"/>
                <a:gd name="T11" fmla="*/ 3 h 142"/>
                <a:gd name="T12" fmla="*/ 12 w 71"/>
                <a:gd name="T13" fmla="*/ 0 h 142"/>
                <a:gd name="T14" fmla="*/ 2 w 71"/>
                <a:gd name="T15" fmla="*/ 0 h 142"/>
                <a:gd name="T16" fmla="*/ 2 w 71"/>
                <a:gd name="T17" fmla="*/ 5 h 142"/>
                <a:gd name="T18" fmla="*/ 0 w 71"/>
                <a:gd name="T19" fmla="*/ 18 h 142"/>
                <a:gd name="T20" fmla="*/ 2 w 71"/>
                <a:gd name="T21" fmla="*/ 18 h 142"/>
                <a:gd name="T22" fmla="*/ 0 w 71"/>
                <a:gd name="T23" fmla="*/ 26 h 142"/>
                <a:gd name="T24" fmla="*/ 6 w 71"/>
                <a:gd name="T25" fmla="*/ 26 h 14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71"/>
                <a:gd name="T40" fmla="*/ 0 h 142"/>
                <a:gd name="T41" fmla="*/ 71 w 71"/>
                <a:gd name="T42" fmla="*/ 142 h 142"/>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71" h="142">
                  <a:moveTo>
                    <a:pt x="34" y="142"/>
                  </a:moveTo>
                  <a:lnTo>
                    <a:pt x="46" y="119"/>
                  </a:lnTo>
                  <a:lnTo>
                    <a:pt x="34" y="71"/>
                  </a:lnTo>
                  <a:lnTo>
                    <a:pt x="46" y="59"/>
                  </a:lnTo>
                  <a:lnTo>
                    <a:pt x="46" y="25"/>
                  </a:lnTo>
                  <a:lnTo>
                    <a:pt x="71" y="13"/>
                  </a:lnTo>
                  <a:lnTo>
                    <a:pt x="71" y="0"/>
                  </a:lnTo>
                  <a:lnTo>
                    <a:pt x="11" y="0"/>
                  </a:lnTo>
                  <a:lnTo>
                    <a:pt x="11" y="25"/>
                  </a:lnTo>
                  <a:lnTo>
                    <a:pt x="0" y="96"/>
                  </a:lnTo>
                  <a:lnTo>
                    <a:pt x="11" y="96"/>
                  </a:lnTo>
                  <a:lnTo>
                    <a:pt x="0" y="142"/>
                  </a:lnTo>
                  <a:lnTo>
                    <a:pt x="34" y="142"/>
                  </a:lnTo>
                </a:path>
              </a:pathLst>
            </a:custGeom>
            <a:grpFill/>
            <a:ln w="1270">
              <a:solidFill>
                <a:srgbClr val="CFCFCF"/>
              </a:solidFill>
              <a:round/>
              <a:headEnd/>
              <a:tailEnd/>
            </a:ln>
          </p:spPr>
          <p:txBody>
            <a:bodyPr/>
            <a:lstStyle/>
            <a:p>
              <a:endParaRPr lang="en-US" dirty="0">
                <a:solidFill>
                  <a:prstClr val="black"/>
                </a:solidFill>
                <a:latin typeface="Arial"/>
              </a:endParaRPr>
            </a:p>
          </p:txBody>
        </p:sp>
        <p:sp>
          <p:nvSpPr>
            <p:cNvPr id="1641" name="Freeform 241"/>
            <p:cNvSpPr>
              <a:spLocks noChangeAspect="1"/>
            </p:cNvSpPr>
            <p:nvPr/>
          </p:nvSpPr>
          <p:spPr bwMode="auto">
            <a:xfrm>
              <a:off x="5939510" y="1874927"/>
              <a:ext cx="111512" cy="132040"/>
            </a:xfrm>
            <a:custGeom>
              <a:avLst/>
              <a:gdLst>
                <a:gd name="T0" fmla="*/ 2 w 263"/>
                <a:gd name="T1" fmla="*/ 20 h 285"/>
                <a:gd name="T2" fmla="*/ 6 w 263"/>
                <a:gd name="T3" fmla="*/ 18 h 285"/>
                <a:gd name="T4" fmla="*/ 12 w 263"/>
                <a:gd name="T5" fmla="*/ 20 h 285"/>
                <a:gd name="T6" fmla="*/ 16 w 263"/>
                <a:gd name="T7" fmla="*/ 26 h 285"/>
                <a:gd name="T8" fmla="*/ 18 w 263"/>
                <a:gd name="T9" fmla="*/ 26 h 285"/>
                <a:gd name="T10" fmla="*/ 22 w 263"/>
                <a:gd name="T11" fmla="*/ 33 h 285"/>
                <a:gd name="T12" fmla="*/ 26 w 263"/>
                <a:gd name="T13" fmla="*/ 35 h 285"/>
                <a:gd name="T14" fmla="*/ 30 w 263"/>
                <a:gd name="T15" fmla="*/ 41 h 285"/>
                <a:gd name="T16" fmla="*/ 34 w 263"/>
                <a:gd name="T17" fmla="*/ 41 h 285"/>
                <a:gd name="T18" fmla="*/ 36 w 263"/>
                <a:gd name="T19" fmla="*/ 48 h 285"/>
                <a:gd name="T20" fmla="*/ 34 w 263"/>
                <a:gd name="T21" fmla="*/ 52 h 285"/>
                <a:gd name="T22" fmla="*/ 36 w 263"/>
                <a:gd name="T23" fmla="*/ 52 h 285"/>
                <a:gd name="T24" fmla="*/ 38 w 263"/>
                <a:gd name="T25" fmla="*/ 48 h 285"/>
                <a:gd name="T26" fmla="*/ 38 w 263"/>
                <a:gd name="T27" fmla="*/ 46 h 285"/>
                <a:gd name="T28" fmla="*/ 38 w 263"/>
                <a:gd name="T29" fmla="*/ 43 h 285"/>
                <a:gd name="T30" fmla="*/ 38 w 263"/>
                <a:gd name="T31" fmla="*/ 37 h 285"/>
                <a:gd name="T32" fmla="*/ 42 w 263"/>
                <a:gd name="T33" fmla="*/ 43 h 285"/>
                <a:gd name="T34" fmla="*/ 44 w 263"/>
                <a:gd name="T35" fmla="*/ 41 h 285"/>
                <a:gd name="T36" fmla="*/ 34 w 263"/>
                <a:gd name="T37" fmla="*/ 33 h 285"/>
                <a:gd name="T38" fmla="*/ 36 w 263"/>
                <a:gd name="T39" fmla="*/ 30 h 285"/>
                <a:gd name="T40" fmla="*/ 34 w 263"/>
                <a:gd name="T41" fmla="*/ 30 h 285"/>
                <a:gd name="T42" fmla="*/ 28 w 263"/>
                <a:gd name="T43" fmla="*/ 26 h 285"/>
                <a:gd name="T44" fmla="*/ 26 w 263"/>
                <a:gd name="T45" fmla="*/ 22 h 285"/>
                <a:gd name="T46" fmla="*/ 22 w 263"/>
                <a:gd name="T47" fmla="*/ 18 h 285"/>
                <a:gd name="T48" fmla="*/ 22 w 263"/>
                <a:gd name="T49" fmla="*/ 9 h 285"/>
                <a:gd name="T50" fmla="*/ 26 w 263"/>
                <a:gd name="T51" fmla="*/ 9 h 285"/>
                <a:gd name="T52" fmla="*/ 26 w 263"/>
                <a:gd name="T53" fmla="*/ 4 h 285"/>
                <a:gd name="T54" fmla="*/ 26 w 263"/>
                <a:gd name="T55" fmla="*/ 2 h 285"/>
                <a:gd name="T56" fmla="*/ 22 w 263"/>
                <a:gd name="T57" fmla="*/ 0 h 285"/>
                <a:gd name="T58" fmla="*/ 14 w 263"/>
                <a:gd name="T59" fmla="*/ 0 h 285"/>
                <a:gd name="T60" fmla="*/ 12 w 263"/>
                <a:gd name="T61" fmla="*/ 4 h 285"/>
                <a:gd name="T62" fmla="*/ 10 w 263"/>
                <a:gd name="T63" fmla="*/ 2 h 285"/>
                <a:gd name="T64" fmla="*/ 10 w 263"/>
                <a:gd name="T65" fmla="*/ 4 h 285"/>
                <a:gd name="T66" fmla="*/ 6 w 263"/>
                <a:gd name="T67" fmla="*/ 4 h 285"/>
                <a:gd name="T68" fmla="*/ 2 w 263"/>
                <a:gd name="T69" fmla="*/ 9 h 285"/>
                <a:gd name="T70" fmla="*/ 0 w 263"/>
                <a:gd name="T71" fmla="*/ 9 h 285"/>
                <a:gd name="T72" fmla="*/ 0 w 263"/>
                <a:gd name="T73" fmla="*/ 13 h 285"/>
                <a:gd name="T74" fmla="*/ 2 w 263"/>
                <a:gd name="T75" fmla="*/ 20 h 285"/>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263"/>
                <a:gd name="T115" fmla="*/ 0 h 285"/>
                <a:gd name="T116" fmla="*/ 263 w 263"/>
                <a:gd name="T117" fmla="*/ 285 h 285"/>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263" h="285">
                  <a:moveTo>
                    <a:pt x="13" y="108"/>
                  </a:moveTo>
                  <a:lnTo>
                    <a:pt x="36" y="95"/>
                  </a:lnTo>
                  <a:lnTo>
                    <a:pt x="73" y="108"/>
                  </a:lnTo>
                  <a:lnTo>
                    <a:pt x="96" y="143"/>
                  </a:lnTo>
                  <a:lnTo>
                    <a:pt x="107" y="143"/>
                  </a:lnTo>
                  <a:lnTo>
                    <a:pt x="131" y="179"/>
                  </a:lnTo>
                  <a:lnTo>
                    <a:pt x="156" y="191"/>
                  </a:lnTo>
                  <a:lnTo>
                    <a:pt x="179" y="225"/>
                  </a:lnTo>
                  <a:lnTo>
                    <a:pt x="204" y="225"/>
                  </a:lnTo>
                  <a:lnTo>
                    <a:pt x="215" y="262"/>
                  </a:lnTo>
                  <a:lnTo>
                    <a:pt x="204" y="285"/>
                  </a:lnTo>
                  <a:lnTo>
                    <a:pt x="215" y="285"/>
                  </a:lnTo>
                  <a:lnTo>
                    <a:pt x="227" y="262"/>
                  </a:lnTo>
                  <a:lnTo>
                    <a:pt x="227" y="250"/>
                  </a:lnTo>
                  <a:lnTo>
                    <a:pt x="227" y="237"/>
                  </a:lnTo>
                  <a:lnTo>
                    <a:pt x="227" y="202"/>
                  </a:lnTo>
                  <a:lnTo>
                    <a:pt x="250" y="237"/>
                  </a:lnTo>
                  <a:lnTo>
                    <a:pt x="263" y="225"/>
                  </a:lnTo>
                  <a:lnTo>
                    <a:pt x="204" y="179"/>
                  </a:lnTo>
                  <a:lnTo>
                    <a:pt x="215" y="166"/>
                  </a:lnTo>
                  <a:lnTo>
                    <a:pt x="204" y="166"/>
                  </a:lnTo>
                  <a:lnTo>
                    <a:pt x="167" y="143"/>
                  </a:lnTo>
                  <a:lnTo>
                    <a:pt x="156" y="120"/>
                  </a:lnTo>
                  <a:lnTo>
                    <a:pt x="131" y="95"/>
                  </a:lnTo>
                  <a:lnTo>
                    <a:pt x="131" y="48"/>
                  </a:lnTo>
                  <a:lnTo>
                    <a:pt x="156" y="48"/>
                  </a:lnTo>
                  <a:lnTo>
                    <a:pt x="156" y="23"/>
                  </a:lnTo>
                  <a:lnTo>
                    <a:pt x="156" y="12"/>
                  </a:lnTo>
                  <a:lnTo>
                    <a:pt x="131" y="0"/>
                  </a:lnTo>
                  <a:lnTo>
                    <a:pt x="84" y="0"/>
                  </a:lnTo>
                  <a:lnTo>
                    <a:pt x="73" y="23"/>
                  </a:lnTo>
                  <a:lnTo>
                    <a:pt x="59" y="12"/>
                  </a:lnTo>
                  <a:lnTo>
                    <a:pt x="59" y="23"/>
                  </a:lnTo>
                  <a:lnTo>
                    <a:pt x="36" y="23"/>
                  </a:lnTo>
                  <a:lnTo>
                    <a:pt x="13" y="48"/>
                  </a:lnTo>
                  <a:lnTo>
                    <a:pt x="0" y="48"/>
                  </a:lnTo>
                  <a:lnTo>
                    <a:pt x="0" y="72"/>
                  </a:lnTo>
                  <a:lnTo>
                    <a:pt x="13" y="108"/>
                  </a:lnTo>
                  <a:close/>
                </a:path>
              </a:pathLst>
            </a:custGeom>
            <a:grpFill/>
            <a:ln w="1270">
              <a:solidFill>
                <a:srgbClr val="CFCFCF"/>
              </a:solidFill>
              <a:round/>
              <a:headEnd/>
              <a:tailEnd/>
            </a:ln>
          </p:spPr>
          <p:txBody>
            <a:bodyPr/>
            <a:lstStyle/>
            <a:p>
              <a:endParaRPr lang="en-US" dirty="0">
                <a:solidFill>
                  <a:prstClr val="black"/>
                </a:solidFill>
                <a:latin typeface="Arial"/>
              </a:endParaRPr>
            </a:p>
          </p:txBody>
        </p:sp>
        <p:sp>
          <p:nvSpPr>
            <p:cNvPr id="1642" name="Freeform 242"/>
            <p:cNvSpPr>
              <a:spLocks noChangeAspect="1"/>
            </p:cNvSpPr>
            <p:nvPr/>
          </p:nvSpPr>
          <p:spPr bwMode="auto">
            <a:xfrm>
              <a:off x="5939510" y="1874927"/>
              <a:ext cx="111512" cy="132040"/>
            </a:xfrm>
            <a:custGeom>
              <a:avLst/>
              <a:gdLst>
                <a:gd name="T0" fmla="*/ 2 w 263"/>
                <a:gd name="T1" fmla="*/ 20 h 285"/>
                <a:gd name="T2" fmla="*/ 6 w 263"/>
                <a:gd name="T3" fmla="*/ 18 h 285"/>
                <a:gd name="T4" fmla="*/ 12 w 263"/>
                <a:gd name="T5" fmla="*/ 20 h 285"/>
                <a:gd name="T6" fmla="*/ 16 w 263"/>
                <a:gd name="T7" fmla="*/ 26 h 285"/>
                <a:gd name="T8" fmla="*/ 18 w 263"/>
                <a:gd name="T9" fmla="*/ 26 h 285"/>
                <a:gd name="T10" fmla="*/ 22 w 263"/>
                <a:gd name="T11" fmla="*/ 33 h 285"/>
                <a:gd name="T12" fmla="*/ 26 w 263"/>
                <a:gd name="T13" fmla="*/ 35 h 285"/>
                <a:gd name="T14" fmla="*/ 30 w 263"/>
                <a:gd name="T15" fmla="*/ 41 h 285"/>
                <a:gd name="T16" fmla="*/ 34 w 263"/>
                <a:gd name="T17" fmla="*/ 41 h 285"/>
                <a:gd name="T18" fmla="*/ 36 w 263"/>
                <a:gd name="T19" fmla="*/ 48 h 285"/>
                <a:gd name="T20" fmla="*/ 34 w 263"/>
                <a:gd name="T21" fmla="*/ 52 h 285"/>
                <a:gd name="T22" fmla="*/ 36 w 263"/>
                <a:gd name="T23" fmla="*/ 52 h 285"/>
                <a:gd name="T24" fmla="*/ 38 w 263"/>
                <a:gd name="T25" fmla="*/ 48 h 285"/>
                <a:gd name="T26" fmla="*/ 38 w 263"/>
                <a:gd name="T27" fmla="*/ 46 h 285"/>
                <a:gd name="T28" fmla="*/ 38 w 263"/>
                <a:gd name="T29" fmla="*/ 43 h 285"/>
                <a:gd name="T30" fmla="*/ 38 w 263"/>
                <a:gd name="T31" fmla="*/ 37 h 285"/>
                <a:gd name="T32" fmla="*/ 42 w 263"/>
                <a:gd name="T33" fmla="*/ 43 h 285"/>
                <a:gd name="T34" fmla="*/ 44 w 263"/>
                <a:gd name="T35" fmla="*/ 41 h 285"/>
                <a:gd name="T36" fmla="*/ 34 w 263"/>
                <a:gd name="T37" fmla="*/ 33 h 285"/>
                <a:gd name="T38" fmla="*/ 36 w 263"/>
                <a:gd name="T39" fmla="*/ 30 h 285"/>
                <a:gd name="T40" fmla="*/ 34 w 263"/>
                <a:gd name="T41" fmla="*/ 30 h 285"/>
                <a:gd name="T42" fmla="*/ 28 w 263"/>
                <a:gd name="T43" fmla="*/ 26 h 285"/>
                <a:gd name="T44" fmla="*/ 26 w 263"/>
                <a:gd name="T45" fmla="*/ 22 h 285"/>
                <a:gd name="T46" fmla="*/ 22 w 263"/>
                <a:gd name="T47" fmla="*/ 18 h 285"/>
                <a:gd name="T48" fmla="*/ 22 w 263"/>
                <a:gd name="T49" fmla="*/ 9 h 285"/>
                <a:gd name="T50" fmla="*/ 26 w 263"/>
                <a:gd name="T51" fmla="*/ 9 h 285"/>
                <a:gd name="T52" fmla="*/ 26 w 263"/>
                <a:gd name="T53" fmla="*/ 4 h 285"/>
                <a:gd name="T54" fmla="*/ 26 w 263"/>
                <a:gd name="T55" fmla="*/ 2 h 285"/>
                <a:gd name="T56" fmla="*/ 22 w 263"/>
                <a:gd name="T57" fmla="*/ 0 h 285"/>
                <a:gd name="T58" fmla="*/ 14 w 263"/>
                <a:gd name="T59" fmla="*/ 0 h 285"/>
                <a:gd name="T60" fmla="*/ 12 w 263"/>
                <a:gd name="T61" fmla="*/ 4 h 285"/>
                <a:gd name="T62" fmla="*/ 10 w 263"/>
                <a:gd name="T63" fmla="*/ 2 h 285"/>
                <a:gd name="T64" fmla="*/ 10 w 263"/>
                <a:gd name="T65" fmla="*/ 4 h 285"/>
                <a:gd name="T66" fmla="*/ 6 w 263"/>
                <a:gd name="T67" fmla="*/ 4 h 285"/>
                <a:gd name="T68" fmla="*/ 2 w 263"/>
                <a:gd name="T69" fmla="*/ 9 h 285"/>
                <a:gd name="T70" fmla="*/ 0 w 263"/>
                <a:gd name="T71" fmla="*/ 9 h 285"/>
                <a:gd name="T72" fmla="*/ 0 w 263"/>
                <a:gd name="T73" fmla="*/ 13 h 285"/>
                <a:gd name="T74" fmla="*/ 2 w 263"/>
                <a:gd name="T75" fmla="*/ 20 h 285"/>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263"/>
                <a:gd name="T115" fmla="*/ 0 h 285"/>
                <a:gd name="T116" fmla="*/ 263 w 263"/>
                <a:gd name="T117" fmla="*/ 285 h 285"/>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263" h="285">
                  <a:moveTo>
                    <a:pt x="13" y="108"/>
                  </a:moveTo>
                  <a:lnTo>
                    <a:pt x="36" y="95"/>
                  </a:lnTo>
                  <a:lnTo>
                    <a:pt x="73" y="108"/>
                  </a:lnTo>
                  <a:lnTo>
                    <a:pt x="96" y="143"/>
                  </a:lnTo>
                  <a:lnTo>
                    <a:pt x="107" y="143"/>
                  </a:lnTo>
                  <a:lnTo>
                    <a:pt x="131" y="179"/>
                  </a:lnTo>
                  <a:lnTo>
                    <a:pt x="156" y="191"/>
                  </a:lnTo>
                  <a:lnTo>
                    <a:pt x="179" y="225"/>
                  </a:lnTo>
                  <a:lnTo>
                    <a:pt x="204" y="225"/>
                  </a:lnTo>
                  <a:lnTo>
                    <a:pt x="215" y="262"/>
                  </a:lnTo>
                  <a:lnTo>
                    <a:pt x="204" y="285"/>
                  </a:lnTo>
                  <a:lnTo>
                    <a:pt x="215" y="285"/>
                  </a:lnTo>
                  <a:lnTo>
                    <a:pt x="227" y="262"/>
                  </a:lnTo>
                  <a:lnTo>
                    <a:pt x="227" y="250"/>
                  </a:lnTo>
                  <a:lnTo>
                    <a:pt x="227" y="237"/>
                  </a:lnTo>
                  <a:lnTo>
                    <a:pt x="227" y="202"/>
                  </a:lnTo>
                  <a:lnTo>
                    <a:pt x="250" y="237"/>
                  </a:lnTo>
                  <a:lnTo>
                    <a:pt x="263" y="225"/>
                  </a:lnTo>
                  <a:lnTo>
                    <a:pt x="204" y="179"/>
                  </a:lnTo>
                  <a:lnTo>
                    <a:pt x="215" y="166"/>
                  </a:lnTo>
                  <a:lnTo>
                    <a:pt x="204" y="166"/>
                  </a:lnTo>
                  <a:lnTo>
                    <a:pt x="167" y="143"/>
                  </a:lnTo>
                  <a:lnTo>
                    <a:pt x="156" y="120"/>
                  </a:lnTo>
                  <a:lnTo>
                    <a:pt x="131" y="95"/>
                  </a:lnTo>
                  <a:lnTo>
                    <a:pt x="131" y="48"/>
                  </a:lnTo>
                  <a:lnTo>
                    <a:pt x="156" y="48"/>
                  </a:lnTo>
                  <a:lnTo>
                    <a:pt x="156" y="23"/>
                  </a:lnTo>
                  <a:lnTo>
                    <a:pt x="156" y="12"/>
                  </a:lnTo>
                  <a:lnTo>
                    <a:pt x="131" y="0"/>
                  </a:lnTo>
                  <a:lnTo>
                    <a:pt x="84" y="0"/>
                  </a:lnTo>
                  <a:lnTo>
                    <a:pt x="73" y="23"/>
                  </a:lnTo>
                  <a:lnTo>
                    <a:pt x="59" y="12"/>
                  </a:lnTo>
                  <a:lnTo>
                    <a:pt x="59" y="23"/>
                  </a:lnTo>
                  <a:lnTo>
                    <a:pt x="36" y="23"/>
                  </a:lnTo>
                  <a:lnTo>
                    <a:pt x="13" y="48"/>
                  </a:lnTo>
                  <a:lnTo>
                    <a:pt x="0" y="48"/>
                  </a:lnTo>
                  <a:lnTo>
                    <a:pt x="0" y="72"/>
                  </a:lnTo>
                  <a:lnTo>
                    <a:pt x="13" y="108"/>
                  </a:lnTo>
                </a:path>
              </a:pathLst>
            </a:custGeom>
            <a:grpFill/>
            <a:ln w="1270">
              <a:solidFill>
                <a:srgbClr val="CFCFCF"/>
              </a:solidFill>
              <a:round/>
              <a:headEnd/>
              <a:tailEnd/>
            </a:ln>
          </p:spPr>
          <p:txBody>
            <a:bodyPr/>
            <a:lstStyle/>
            <a:p>
              <a:endParaRPr lang="en-US" dirty="0">
                <a:solidFill>
                  <a:prstClr val="black"/>
                </a:solidFill>
                <a:latin typeface="Arial"/>
              </a:endParaRPr>
            </a:p>
          </p:txBody>
        </p:sp>
        <p:sp>
          <p:nvSpPr>
            <p:cNvPr id="1643" name="Freeform 243"/>
            <p:cNvSpPr>
              <a:spLocks noChangeAspect="1"/>
            </p:cNvSpPr>
            <p:nvPr/>
          </p:nvSpPr>
          <p:spPr bwMode="auto">
            <a:xfrm>
              <a:off x="6065477" y="1848776"/>
              <a:ext cx="91894" cy="76843"/>
            </a:xfrm>
            <a:custGeom>
              <a:avLst/>
              <a:gdLst>
                <a:gd name="T0" fmla="*/ 4 w 215"/>
                <a:gd name="T1" fmla="*/ 22 h 168"/>
                <a:gd name="T2" fmla="*/ 10 w 215"/>
                <a:gd name="T3" fmla="*/ 22 h 168"/>
                <a:gd name="T4" fmla="*/ 10 w 215"/>
                <a:gd name="T5" fmla="*/ 25 h 168"/>
                <a:gd name="T6" fmla="*/ 12 w 215"/>
                <a:gd name="T7" fmla="*/ 28 h 168"/>
                <a:gd name="T8" fmla="*/ 14 w 215"/>
                <a:gd name="T9" fmla="*/ 28 h 168"/>
                <a:gd name="T10" fmla="*/ 22 w 215"/>
                <a:gd name="T11" fmla="*/ 30 h 168"/>
                <a:gd name="T12" fmla="*/ 27 w 215"/>
                <a:gd name="T13" fmla="*/ 25 h 168"/>
                <a:gd name="T14" fmla="*/ 33 w 215"/>
                <a:gd name="T15" fmla="*/ 28 h 168"/>
                <a:gd name="T16" fmla="*/ 33 w 215"/>
                <a:gd name="T17" fmla="*/ 25 h 168"/>
                <a:gd name="T18" fmla="*/ 37 w 215"/>
                <a:gd name="T19" fmla="*/ 22 h 168"/>
                <a:gd name="T20" fmla="*/ 37 w 215"/>
                <a:gd name="T21" fmla="*/ 19 h 168"/>
                <a:gd name="T22" fmla="*/ 31 w 215"/>
                <a:gd name="T23" fmla="*/ 19 h 168"/>
                <a:gd name="T24" fmla="*/ 31 w 215"/>
                <a:gd name="T25" fmla="*/ 17 h 168"/>
                <a:gd name="T26" fmla="*/ 31 w 215"/>
                <a:gd name="T27" fmla="*/ 8 h 168"/>
                <a:gd name="T28" fmla="*/ 27 w 215"/>
                <a:gd name="T29" fmla="*/ 0 h 168"/>
                <a:gd name="T30" fmla="*/ 24 w 215"/>
                <a:gd name="T31" fmla="*/ 0 h 168"/>
                <a:gd name="T32" fmla="*/ 19 w 215"/>
                <a:gd name="T33" fmla="*/ 5 h 168"/>
                <a:gd name="T34" fmla="*/ 17 w 215"/>
                <a:gd name="T35" fmla="*/ 5 h 168"/>
                <a:gd name="T36" fmla="*/ 10 w 215"/>
                <a:gd name="T37" fmla="*/ 5 h 168"/>
                <a:gd name="T38" fmla="*/ 6 w 215"/>
                <a:gd name="T39" fmla="*/ 5 h 168"/>
                <a:gd name="T40" fmla="*/ 4 w 215"/>
                <a:gd name="T41" fmla="*/ 13 h 168"/>
                <a:gd name="T42" fmla="*/ 0 w 215"/>
                <a:gd name="T43" fmla="*/ 13 h 168"/>
                <a:gd name="T44" fmla="*/ 4 w 215"/>
                <a:gd name="T45" fmla="*/ 22 h 168"/>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215"/>
                <a:gd name="T70" fmla="*/ 0 h 168"/>
                <a:gd name="T71" fmla="*/ 215 w 215"/>
                <a:gd name="T72" fmla="*/ 168 h 168"/>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215" h="168">
                  <a:moveTo>
                    <a:pt x="25" y="120"/>
                  </a:moveTo>
                  <a:lnTo>
                    <a:pt x="60" y="120"/>
                  </a:lnTo>
                  <a:lnTo>
                    <a:pt x="60" y="143"/>
                  </a:lnTo>
                  <a:lnTo>
                    <a:pt x="71" y="156"/>
                  </a:lnTo>
                  <a:lnTo>
                    <a:pt x="83" y="156"/>
                  </a:lnTo>
                  <a:lnTo>
                    <a:pt x="131" y="168"/>
                  </a:lnTo>
                  <a:lnTo>
                    <a:pt x="156" y="143"/>
                  </a:lnTo>
                  <a:lnTo>
                    <a:pt x="190" y="156"/>
                  </a:lnTo>
                  <a:lnTo>
                    <a:pt x="190" y="143"/>
                  </a:lnTo>
                  <a:lnTo>
                    <a:pt x="215" y="120"/>
                  </a:lnTo>
                  <a:lnTo>
                    <a:pt x="215" y="108"/>
                  </a:lnTo>
                  <a:lnTo>
                    <a:pt x="179" y="108"/>
                  </a:lnTo>
                  <a:lnTo>
                    <a:pt x="179" y="96"/>
                  </a:lnTo>
                  <a:lnTo>
                    <a:pt x="179" y="48"/>
                  </a:lnTo>
                  <a:lnTo>
                    <a:pt x="156" y="0"/>
                  </a:lnTo>
                  <a:lnTo>
                    <a:pt x="142" y="0"/>
                  </a:lnTo>
                  <a:lnTo>
                    <a:pt x="108" y="25"/>
                  </a:lnTo>
                  <a:lnTo>
                    <a:pt x="96" y="25"/>
                  </a:lnTo>
                  <a:lnTo>
                    <a:pt x="60" y="25"/>
                  </a:lnTo>
                  <a:lnTo>
                    <a:pt x="36" y="25"/>
                  </a:lnTo>
                  <a:lnTo>
                    <a:pt x="25" y="71"/>
                  </a:lnTo>
                  <a:lnTo>
                    <a:pt x="0" y="71"/>
                  </a:lnTo>
                  <a:lnTo>
                    <a:pt x="25" y="120"/>
                  </a:lnTo>
                  <a:close/>
                </a:path>
              </a:pathLst>
            </a:custGeom>
            <a:grpFill/>
            <a:ln w="1270">
              <a:solidFill>
                <a:srgbClr val="CFCFCF"/>
              </a:solidFill>
              <a:round/>
              <a:headEnd/>
              <a:tailEnd/>
            </a:ln>
          </p:spPr>
          <p:txBody>
            <a:bodyPr/>
            <a:lstStyle/>
            <a:p>
              <a:endParaRPr lang="en-US" dirty="0">
                <a:solidFill>
                  <a:prstClr val="black"/>
                </a:solidFill>
                <a:latin typeface="Arial"/>
              </a:endParaRPr>
            </a:p>
          </p:txBody>
        </p:sp>
        <p:sp>
          <p:nvSpPr>
            <p:cNvPr id="1644" name="Freeform 245"/>
            <p:cNvSpPr>
              <a:spLocks noChangeAspect="1"/>
            </p:cNvSpPr>
            <p:nvPr/>
          </p:nvSpPr>
          <p:spPr bwMode="auto">
            <a:xfrm>
              <a:off x="6065477" y="1958264"/>
              <a:ext cx="60919" cy="54115"/>
            </a:xfrm>
            <a:custGeom>
              <a:avLst/>
              <a:gdLst>
                <a:gd name="T0" fmla="*/ 4 w 142"/>
                <a:gd name="T1" fmla="*/ 2 h 117"/>
                <a:gd name="T2" fmla="*/ 12 w 142"/>
                <a:gd name="T3" fmla="*/ 0 h 117"/>
                <a:gd name="T4" fmla="*/ 17 w 142"/>
                <a:gd name="T5" fmla="*/ 0 h 117"/>
                <a:gd name="T6" fmla="*/ 22 w 142"/>
                <a:gd name="T7" fmla="*/ 2 h 117"/>
                <a:gd name="T8" fmla="*/ 25 w 142"/>
                <a:gd name="T9" fmla="*/ 0 h 117"/>
                <a:gd name="T10" fmla="*/ 22 w 142"/>
                <a:gd name="T11" fmla="*/ 4 h 117"/>
                <a:gd name="T12" fmla="*/ 17 w 142"/>
                <a:gd name="T13" fmla="*/ 2 h 117"/>
                <a:gd name="T14" fmla="*/ 14 w 142"/>
                <a:gd name="T15" fmla="*/ 4 h 117"/>
                <a:gd name="T16" fmla="*/ 14 w 142"/>
                <a:gd name="T17" fmla="*/ 9 h 117"/>
                <a:gd name="T18" fmla="*/ 12 w 142"/>
                <a:gd name="T19" fmla="*/ 9 h 117"/>
                <a:gd name="T20" fmla="*/ 10 w 142"/>
                <a:gd name="T21" fmla="*/ 4 h 117"/>
                <a:gd name="T22" fmla="*/ 10 w 142"/>
                <a:gd name="T23" fmla="*/ 9 h 117"/>
                <a:gd name="T24" fmla="*/ 12 w 142"/>
                <a:gd name="T25" fmla="*/ 13 h 117"/>
                <a:gd name="T26" fmla="*/ 17 w 142"/>
                <a:gd name="T27" fmla="*/ 19 h 117"/>
                <a:gd name="T28" fmla="*/ 14 w 142"/>
                <a:gd name="T29" fmla="*/ 19 h 117"/>
                <a:gd name="T30" fmla="*/ 14 w 142"/>
                <a:gd name="T31" fmla="*/ 21 h 117"/>
                <a:gd name="T32" fmla="*/ 10 w 142"/>
                <a:gd name="T33" fmla="*/ 19 h 117"/>
                <a:gd name="T34" fmla="*/ 4 w 142"/>
                <a:gd name="T35" fmla="*/ 19 h 117"/>
                <a:gd name="T36" fmla="*/ 0 w 142"/>
                <a:gd name="T37" fmla="*/ 11 h 117"/>
                <a:gd name="T38" fmla="*/ 4 w 142"/>
                <a:gd name="T39" fmla="*/ 4 h 117"/>
                <a:gd name="T40" fmla="*/ 4 w 142"/>
                <a:gd name="T41" fmla="*/ 2 h 117"/>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42"/>
                <a:gd name="T64" fmla="*/ 0 h 117"/>
                <a:gd name="T65" fmla="*/ 142 w 142"/>
                <a:gd name="T66" fmla="*/ 117 h 117"/>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42" h="117">
                  <a:moveTo>
                    <a:pt x="25" y="12"/>
                  </a:moveTo>
                  <a:lnTo>
                    <a:pt x="71" y="0"/>
                  </a:lnTo>
                  <a:lnTo>
                    <a:pt x="96" y="0"/>
                  </a:lnTo>
                  <a:lnTo>
                    <a:pt x="131" y="12"/>
                  </a:lnTo>
                  <a:lnTo>
                    <a:pt x="142" y="0"/>
                  </a:lnTo>
                  <a:lnTo>
                    <a:pt x="131" y="23"/>
                  </a:lnTo>
                  <a:lnTo>
                    <a:pt x="96" y="12"/>
                  </a:lnTo>
                  <a:lnTo>
                    <a:pt x="83" y="23"/>
                  </a:lnTo>
                  <a:lnTo>
                    <a:pt x="83" y="46"/>
                  </a:lnTo>
                  <a:lnTo>
                    <a:pt x="71" y="46"/>
                  </a:lnTo>
                  <a:lnTo>
                    <a:pt x="60" y="23"/>
                  </a:lnTo>
                  <a:lnTo>
                    <a:pt x="60" y="46"/>
                  </a:lnTo>
                  <a:lnTo>
                    <a:pt x="71" y="71"/>
                  </a:lnTo>
                  <a:lnTo>
                    <a:pt x="96" y="106"/>
                  </a:lnTo>
                  <a:lnTo>
                    <a:pt x="83" y="106"/>
                  </a:lnTo>
                  <a:lnTo>
                    <a:pt x="83" y="117"/>
                  </a:lnTo>
                  <a:lnTo>
                    <a:pt x="60" y="106"/>
                  </a:lnTo>
                  <a:lnTo>
                    <a:pt x="25" y="106"/>
                  </a:lnTo>
                  <a:lnTo>
                    <a:pt x="0" y="58"/>
                  </a:lnTo>
                  <a:lnTo>
                    <a:pt x="25" y="23"/>
                  </a:lnTo>
                  <a:lnTo>
                    <a:pt x="25" y="12"/>
                  </a:lnTo>
                  <a:close/>
                </a:path>
              </a:pathLst>
            </a:custGeom>
            <a:grpFill/>
            <a:ln w="1270">
              <a:solidFill>
                <a:srgbClr val="CFCFCF"/>
              </a:solidFill>
              <a:round/>
              <a:headEnd/>
              <a:tailEnd/>
            </a:ln>
          </p:spPr>
          <p:txBody>
            <a:bodyPr/>
            <a:lstStyle/>
            <a:p>
              <a:endParaRPr lang="en-US" dirty="0">
                <a:solidFill>
                  <a:prstClr val="black"/>
                </a:solidFill>
                <a:latin typeface="Arial"/>
              </a:endParaRPr>
            </a:p>
          </p:txBody>
        </p:sp>
        <p:sp>
          <p:nvSpPr>
            <p:cNvPr id="1645" name="Freeform 246"/>
            <p:cNvSpPr>
              <a:spLocks noChangeAspect="1"/>
            </p:cNvSpPr>
            <p:nvPr/>
          </p:nvSpPr>
          <p:spPr bwMode="auto">
            <a:xfrm>
              <a:off x="6065477" y="1958264"/>
              <a:ext cx="60919" cy="54115"/>
            </a:xfrm>
            <a:custGeom>
              <a:avLst/>
              <a:gdLst>
                <a:gd name="T0" fmla="*/ 4 w 142"/>
                <a:gd name="T1" fmla="*/ 2 h 117"/>
                <a:gd name="T2" fmla="*/ 12 w 142"/>
                <a:gd name="T3" fmla="*/ 0 h 117"/>
                <a:gd name="T4" fmla="*/ 17 w 142"/>
                <a:gd name="T5" fmla="*/ 0 h 117"/>
                <a:gd name="T6" fmla="*/ 22 w 142"/>
                <a:gd name="T7" fmla="*/ 2 h 117"/>
                <a:gd name="T8" fmla="*/ 25 w 142"/>
                <a:gd name="T9" fmla="*/ 0 h 117"/>
                <a:gd name="T10" fmla="*/ 22 w 142"/>
                <a:gd name="T11" fmla="*/ 4 h 117"/>
                <a:gd name="T12" fmla="*/ 17 w 142"/>
                <a:gd name="T13" fmla="*/ 2 h 117"/>
                <a:gd name="T14" fmla="*/ 14 w 142"/>
                <a:gd name="T15" fmla="*/ 4 h 117"/>
                <a:gd name="T16" fmla="*/ 14 w 142"/>
                <a:gd name="T17" fmla="*/ 9 h 117"/>
                <a:gd name="T18" fmla="*/ 12 w 142"/>
                <a:gd name="T19" fmla="*/ 9 h 117"/>
                <a:gd name="T20" fmla="*/ 10 w 142"/>
                <a:gd name="T21" fmla="*/ 4 h 117"/>
                <a:gd name="T22" fmla="*/ 10 w 142"/>
                <a:gd name="T23" fmla="*/ 9 h 117"/>
                <a:gd name="T24" fmla="*/ 12 w 142"/>
                <a:gd name="T25" fmla="*/ 13 h 117"/>
                <a:gd name="T26" fmla="*/ 17 w 142"/>
                <a:gd name="T27" fmla="*/ 19 h 117"/>
                <a:gd name="T28" fmla="*/ 14 w 142"/>
                <a:gd name="T29" fmla="*/ 19 h 117"/>
                <a:gd name="T30" fmla="*/ 14 w 142"/>
                <a:gd name="T31" fmla="*/ 21 h 117"/>
                <a:gd name="T32" fmla="*/ 10 w 142"/>
                <a:gd name="T33" fmla="*/ 19 h 117"/>
                <a:gd name="T34" fmla="*/ 4 w 142"/>
                <a:gd name="T35" fmla="*/ 19 h 117"/>
                <a:gd name="T36" fmla="*/ 0 w 142"/>
                <a:gd name="T37" fmla="*/ 11 h 117"/>
                <a:gd name="T38" fmla="*/ 4 w 142"/>
                <a:gd name="T39" fmla="*/ 4 h 117"/>
                <a:gd name="T40" fmla="*/ 4 w 142"/>
                <a:gd name="T41" fmla="*/ 2 h 117"/>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42"/>
                <a:gd name="T64" fmla="*/ 0 h 117"/>
                <a:gd name="T65" fmla="*/ 142 w 142"/>
                <a:gd name="T66" fmla="*/ 117 h 117"/>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42" h="117">
                  <a:moveTo>
                    <a:pt x="25" y="12"/>
                  </a:moveTo>
                  <a:lnTo>
                    <a:pt x="71" y="0"/>
                  </a:lnTo>
                  <a:lnTo>
                    <a:pt x="96" y="0"/>
                  </a:lnTo>
                  <a:lnTo>
                    <a:pt x="131" y="12"/>
                  </a:lnTo>
                  <a:lnTo>
                    <a:pt x="142" y="0"/>
                  </a:lnTo>
                  <a:lnTo>
                    <a:pt x="131" y="23"/>
                  </a:lnTo>
                  <a:lnTo>
                    <a:pt x="96" y="12"/>
                  </a:lnTo>
                  <a:lnTo>
                    <a:pt x="83" y="23"/>
                  </a:lnTo>
                  <a:lnTo>
                    <a:pt x="83" y="46"/>
                  </a:lnTo>
                  <a:lnTo>
                    <a:pt x="71" y="46"/>
                  </a:lnTo>
                  <a:lnTo>
                    <a:pt x="60" y="23"/>
                  </a:lnTo>
                  <a:lnTo>
                    <a:pt x="60" y="46"/>
                  </a:lnTo>
                  <a:lnTo>
                    <a:pt x="71" y="71"/>
                  </a:lnTo>
                  <a:lnTo>
                    <a:pt x="96" y="106"/>
                  </a:lnTo>
                  <a:lnTo>
                    <a:pt x="83" y="106"/>
                  </a:lnTo>
                  <a:lnTo>
                    <a:pt x="83" y="117"/>
                  </a:lnTo>
                  <a:lnTo>
                    <a:pt x="60" y="106"/>
                  </a:lnTo>
                  <a:lnTo>
                    <a:pt x="25" y="106"/>
                  </a:lnTo>
                  <a:lnTo>
                    <a:pt x="0" y="58"/>
                  </a:lnTo>
                  <a:lnTo>
                    <a:pt x="25" y="23"/>
                  </a:lnTo>
                  <a:lnTo>
                    <a:pt x="25" y="12"/>
                  </a:lnTo>
                </a:path>
              </a:pathLst>
            </a:custGeom>
            <a:grpFill/>
            <a:ln w="1270">
              <a:solidFill>
                <a:srgbClr val="CFCFCF"/>
              </a:solidFill>
              <a:round/>
              <a:headEnd/>
              <a:tailEnd/>
            </a:ln>
          </p:spPr>
          <p:txBody>
            <a:bodyPr/>
            <a:lstStyle/>
            <a:p>
              <a:endParaRPr lang="en-US" dirty="0">
                <a:solidFill>
                  <a:prstClr val="black"/>
                </a:solidFill>
                <a:latin typeface="Arial"/>
              </a:endParaRPr>
            </a:p>
          </p:txBody>
        </p:sp>
        <p:sp>
          <p:nvSpPr>
            <p:cNvPr id="1646" name="Freeform 247"/>
            <p:cNvSpPr>
              <a:spLocks noChangeAspect="1"/>
            </p:cNvSpPr>
            <p:nvPr/>
          </p:nvSpPr>
          <p:spPr bwMode="auto">
            <a:xfrm>
              <a:off x="6213128" y="2017790"/>
              <a:ext cx="69179" cy="61691"/>
            </a:xfrm>
            <a:custGeom>
              <a:avLst/>
              <a:gdLst>
                <a:gd name="T0" fmla="*/ 0 w 166"/>
                <a:gd name="T1" fmla="*/ 25 h 131"/>
                <a:gd name="T2" fmla="*/ 2 w 166"/>
                <a:gd name="T3" fmla="*/ 23 h 131"/>
                <a:gd name="T4" fmla="*/ 4 w 166"/>
                <a:gd name="T5" fmla="*/ 16 h 131"/>
                <a:gd name="T6" fmla="*/ 2 w 166"/>
                <a:gd name="T7" fmla="*/ 13 h 131"/>
                <a:gd name="T8" fmla="*/ 2 w 166"/>
                <a:gd name="T9" fmla="*/ 5 h 131"/>
                <a:gd name="T10" fmla="*/ 4 w 166"/>
                <a:gd name="T11" fmla="*/ 5 h 131"/>
                <a:gd name="T12" fmla="*/ 4 w 166"/>
                <a:gd name="T13" fmla="*/ 3 h 131"/>
                <a:gd name="T14" fmla="*/ 12 w 166"/>
                <a:gd name="T15" fmla="*/ 0 h 131"/>
                <a:gd name="T16" fmla="*/ 14 w 166"/>
                <a:gd name="T17" fmla="*/ 3 h 131"/>
                <a:gd name="T18" fmla="*/ 19 w 166"/>
                <a:gd name="T19" fmla="*/ 0 h 131"/>
                <a:gd name="T20" fmla="*/ 27 w 166"/>
                <a:gd name="T21" fmla="*/ 0 h 131"/>
                <a:gd name="T22" fmla="*/ 23 w 166"/>
                <a:gd name="T23" fmla="*/ 3 h 131"/>
                <a:gd name="T24" fmla="*/ 19 w 166"/>
                <a:gd name="T25" fmla="*/ 13 h 131"/>
                <a:gd name="T26" fmla="*/ 14 w 166"/>
                <a:gd name="T27" fmla="*/ 20 h 131"/>
                <a:gd name="T28" fmla="*/ 12 w 166"/>
                <a:gd name="T29" fmla="*/ 20 h 131"/>
                <a:gd name="T30" fmla="*/ 4 w 166"/>
                <a:gd name="T31" fmla="*/ 25 h 131"/>
                <a:gd name="T32" fmla="*/ 0 w 166"/>
                <a:gd name="T33" fmla="*/ 25 h 131"/>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66"/>
                <a:gd name="T52" fmla="*/ 0 h 131"/>
                <a:gd name="T53" fmla="*/ 166 w 166"/>
                <a:gd name="T54" fmla="*/ 131 h 131"/>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66" h="131">
                  <a:moveTo>
                    <a:pt x="0" y="131"/>
                  </a:moveTo>
                  <a:lnTo>
                    <a:pt x="12" y="119"/>
                  </a:lnTo>
                  <a:lnTo>
                    <a:pt x="23" y="85"/>
                  </a:lnTo>
                  <a:lnTo>
                    <a:pt x="12" y="71"/>
                  </a:lnTo>
                  <a:lnTo>
                    <a:pt x="12" y="25"/>
                  </a:lnTo>
                  <a:lnTo>
                    <a:pt x="23" y="25"/>
                  </a:lnTo>
                  <a:lnTo>
                    <a:pt x="23" y="13"/>
                  </a:lnTo>
                  <a:lnTo>
                    <a:pt x="71" y="0"/>
                  </a:lnTo>
                  <a:lnTo>
                    <a:pt x="83" y="13"/>
                  </a:lnTo>
                  <a:lnTo>
                    <a:pt x="120" y="0"/>
                  </a:lnTo>
                  <a:lnTo>
                    <a:pt x="166" y="0"/>
                  </a:lnTo>
                  <a:lnTo>
                    <a:pt x="143" y="13"/>
                  </a:lnTo>
                  <a:lnTo>
                    <a:pt x="120" y="71"/>
                  </a:lnTo>
                  <a:lnTo>
                    <a:pt x="83" y="108"/>
                  </a:lnTo>
                  <a:lnTo>
                    <a:pt x="71" y="108"/>
                  </a:lnTo>
                  <a:lnTo>
                    <a:pt x="23" y="131"/>
                  </a:lnTo>
                  <a:lnTo>
                    <a:pt x="0" y="131"/>
                  </a:lnTo>
                  <a:close/>
                </a:path>
              </a:pathLst>
            </a:custGeom>
            <a:grpFill/>
            <a:ln w="1270">
              <a:solidFill>
                <a:srgbClr val="CFCFCF"/>
              </a:solidFill>
              <a:round/>
              <a:headEnd/>
              <a:tailEnd/>
            </a:ln>
          </p:spPr>
          <p:txBody>
            <a:bodyPr/>
            <a:lstStyle/>
            <a:p>
              <a:endParaRPr lang="en-US" dirty="0">
                <a:solidFill>
                  <a:prstClr val="black"/>
                </a:solidFill>
                <a:latin typeface="Arial"/>
              </a:endParaRPr>
            </a:p>
          </p:txBody>
        </p:sp>
        <p:sp>
          <p:nvSpPr>
            <p:cNvPr id="1647" name="Freeform 248"/>
            <p:cNvSpPr>
              <a:spLocks noChangeAspect="1"/>
            </p:cNvSpPr>
            <p:nvPr/>
          </p:nvSpPr>
          <p:spPr bwMode="auto">
            <a:xfrm>
              <a:off x="6213128" y="2017790"/>
              <a:ext cx="69179" cy="61691"/>
            </a:xfrm>
            <a:custGeom>
              <a:avLst/>
              <a:gdLst>
                <a:gd name="T0" fmla="*/ 0 w 166"/>
                <a:gd name="T1" fmla="*/ 25 h 131"/>
                <a:gd name="T2" fmla="*/ 2 w 166"/>
                <a:gd name="T3" fmla="*/ 23 h 131"/>
                <a:gd name="T4" fmla="*/ 4 w 166"/>
                <a:gd name="T5" fmla="*/ 16 h 131"/>
                <a:gd name="T6" fmla="*/ 2 w 166"/>
                <a:gd name="T7" fmla="*/ 13 h 131"/>
                <a:gd name="T8" fmla="*/ 2 w 166"/>
                <a:gd name="T9" fmla="*/ 5 h 131"/>
                <a:gd name="T10" fmla="*/ 4 w 166"/>
                <a:gd name="T11" fmla="*/ 5 h 131"/>
                <a:gd name="T12" fmla="*/ 4 w 166"/>
                <a:gd name="T13" fmla="*/ 3 h 131"/>
                <a:gd name="T14" fmla="*/ 12 w 166"/>
                <a:gd name="T15" fmla="*/ 0 h 131"/>
                <a:gd name="T16" fmla="*/ 14 w 166"/>
                <a:gd name="T17" fmla="*/ 3 h 131"/>
                <a:gd name="T18" fmla="*/ 19 w 166"/>
                <a:gd name="T19" fmla="*/ 0 h 131"/>
                <a:gd name="T20" fmla="*/ 27 w 166"/>
                <a:gd name="T21" fmla="*/ 0 h 131"/>
                <a:gd name="T22" fmla="*/ 23 w 166"/>
                <a:gd name="T23" fmla="*/ 3 h 131"/>
                <a:gd name="T24" fmla="*/ 19 w 166"/>
                <a:gd name="T25" fmla="*/ 13 h 131"/>
                <a:gd name="T26" fmla="*/ 14 w 166"/>
                <a:gd name="T27" fmla="*/ 20 h 131"/>
                <a:gd name="T28" fmla="*/ 12 w 166"/>
                <a:gd name="T29" fmla="*/ 20 h 131"/>
                <a:gd name="T30" fmla="*/ 4 w 166"/>
                <a:gd name="T31" fmla="*/ 25 h 131"/>
                <a:gd name="T32" fmla="*/ 0 w 166"/>
                <a:gd name="T33" fmla="*/ 25 h 131"/>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66"/>
                <a:gd name="T52" fmla="*/ 0 h 131"/>
                <a:gd name="T53" fmla="*/ 166 w 166"/>
                <a:gd name="T54" fmla="*/ 131 h 131"/>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66" h="131">
                  <a:moveTo>
                    <a:pt x="0" y="131"/>
                  </a:moveTo>
                  <a:lnTo>
                    <a:pt x="12" y="119"/>
                  </a:lnTo>
                  <a:lnTo>
                    <a:pt x="23" y="85"/>
                  </a:lnTo>
                  <a:lnTo>
                    <a:pt x="12" y="71"/>
                  </a:lnTo>
                  <a:lnTo>
                    <a:pt x="12" y="25"/>
                  </a:lnTo>
                  <a:lnTo>
                    <a:pt x="23" y="25"/>
                  </a:lnTo>
                  <a:lnTo>
                    <a:pt x="23" y="13"/>
                  </a:lnTo>
                  <a:lnTo>
                    <a:pt x="71" y="0"/>
                  </a:lnTo>
                  <a:lnTo>
                    <a:pt x="83" y="13"/>
                  </a:lnTo>
                  <a:lnTo>
                    <a:pt x="120" y="0"/>
                  </a:lnTo>
                  <a:lnTo>
                    <a:pt x="166" y="0"/>
                  </a:lnTo>
                  <a:lnTo>
                    <a:pt x="143" y="13"/>
                  </a:lnTo>
                  <a:lnTo>
                    <a:pt x="120" y="71"/>
                  </a:lnTo>
                  <a:lnTo>
                    <a:pt x="83" y="108"/>
                  </a:lnTo>
                  <a:lnTo>
                    <a:pt x="71" y="108"/>
                  </a:lnTo>
                  <a:lnTo>
                    <a:pt x="23" y="131"/>
                  </a:lnTo>
                  <a:lnTo>
                    <a:pt x="0" y="131"/>
                  </a:lnTo>
                </a:path>
              </a:pathLst>
            </a:custGeom>
            <a:grpFill/>
            <a:ln w="1270">
              <a:solidFill>
                <a:srgbClr val="CFCFCF"/>
              </a:solidFill>
              <a:round/>
              <a:headEnd/>
              <a:tailEnd/>
            </a:ln>
          </p:spPr>
          <p:txBody>
            <a:bodyPr/>
            <a:lstStyle/>
            <a:p>
              <a:endParaRPr lang="en-US" dirty="0">
                <a:solidFill>
                  <a:prstClr val="black"/>
                </a:solidFill>
                <a:latin typeface="Arial"/>
              </a:endParaRPr>
            </a:p>
          </p:txBody>
        </p:sp>
        <p:sp>
          <p:nvSpPr>
            <p:cNvPr id="1648" name="Freeform 249"/>
            <p:cNvSpPr>
              <a:spLocks noChangeAspect="1"/>
            </p:cNvSpPr>
            <p:nvPr/>
          </p:nvSpPr>
          <p:spPr bwMode="auto">
            <a:xfrm>
              <a:off x="6201770" y="2067576"/>
              <a:ext cx="45431" cy="49786"/>
            </a:xfrm>
            <a:custGeom>
              <a:avLst/>
              <a:gdLst>
                <a:gd name="T0" fmla="*/ 18 w 108"/>
                <a:gd name="T1" fmla="*/ 4 h 107"/>
                <a:gd name="T2" fmla="*/ 18 w 108"/>
                <a:gd name="T3" fmla="*/ 0 h 107"/>
                <a:gd name="T4" fmla="*/ 16 w 108"/>
                <a:gd name="T5" fmla="*/ 0 h 107"/>
                <a:gd name="T6" fmla="*/ 8 w 108"/>
                <a:gd name="T7" fmla="*/ 4 h 107"/>
                <a:gd name="T8" fmla="*/ 4 w 108"/>
                <a:gd name="T9" fmla="*/ 4 h 107"/>
                <a:gd name="T10" fmla="*/ 4 w 108"/>
                <a:gd name="T11" fmla="*/ 6 h 107"/>
                <a:gd name="T12" fmla="*/ 4 w 108"/>
                <a:gd name="T13" fmla="*/ 13 h 107"/>
                <a:gd name="T14" fmla="*/ 0 w 108"/>
                <a:gd name="T15" fmla="*/ 20 h 107"/>
                <a:gd name="T16" fmla="*/ 6 w 108"/>
                <a:gd name="T17" fmla="*/ 20 h 107"/>
                <a:gd name="T18" fmla="*/ 8 w 108"/>
                <a:gd name="T19" fmla="*/ 17 h 107"/>
                <a:gd name="T20" fmla="*/ 10 w 108"/>
                <a:gd name="T21" fmla="*/ 17 h 107"/>
                <a:gd name="T22" fmla="*/ 12 w 108"/>
                <a:gd name="T23" fmla="*/ 13 h 107"/>
                <a:gd name="T24" fmla="*/ 10 w 108"/>
                <a:gd name="T25" fmla="*/ 11 h 107"/>
                <a:gd name="T26" fmla="*/ 18 w 108"/>
                <a:gd name="T27" fmla="*/ 4 h 107"/>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08"/>
                <a:gd name="T43" fmla="*/ 0 h 107"/>
                <a:gd name="T44" fmla="*/ 108 w 108"/>
                <a:gd name="T45" fmla="*/ 107 h 107"/>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08" h="107">
                  <a:moveTo>
                    <a:pt x="108" y="23"/>
                  </a:moveTo>
                  <a:lnTo>
                    <a:pt x="108" y="0"/>
                  </a:lnTo>
                  <a:lnTo>
                    <a:pt x="96" y="0"/>
                  </a:lnTo>
                  <a:lnTo>
                    <a:pt x="48" y="23"/>
                  </a:lnTo>
                  <a:lnTo>
                    <a:pt x="25" y="23"/>
                  </a:lnTo>
                  <a:lnTo>
                    <a:pt x="25" y="36"/>
                  </a:lnTo>
                  <a:lnTo>
                    <a:pt x="25" y="71"/>
                  </a:lnTo>
                  <a:lnTo>
                    <a:pt x="0" y="107"/>
                  </a:lnTo>
                  <a:lnTo>
                    <a:pt x="37" y="107"/>
                  </a:lnTo>
                  <a:lnTo>
                    <a:pt x="48" y="94"/>
                  </a:lnTo>
                  <a:lnTo>
                    <a:pt x="60" y="94"/>
                  </a:lnTo>
                  <a:lnTo>
                    <a:pt x="71" y="71"/>
                  </a:lnTo>
                  <a:lnTo>
                    <a:pt x="60" y="59"/>
                  </a:lnTo>
                  <a:lnTo>
                    <a:pt x="108" y="23"/>
                  </a:lnTo>
                  <a:close/>
                </a:path>
              </a:pathLst>
            </a:custGeom>
            <a:grpFill/>
            <a:ln w="1270">
              <a:solidFill>
                <a:srgbClr val="CFCFCF"/>
              </a:solidFill>
              <a:round/>
              <a:headEnd/>
              <a:tailEnd/>
            </a:ln>
          </p:spPr>
          <p:txBody>
            <a:bodyPr/>
            <a:lstStyle/>
            <a:p>
              <a:endParaRPr lang="en-US" dirty="0">
                <a:solidFill>
                  <a:prstClr val="black"/>
                </a:solidFill>
                <a:latin typeface="Arial"/>
              </a:endParaRPr>
            </a:p>
          </p:txBody>
        </p:sp>
        <p:sp>
          <p:nvSpPr>
            <p:cNvPr id="1649" name="Freeform 250"/>
            <p:cNvSpPr>
              <a:spLocks noChangeAspect="1"/>
            </p:cNvSpPr>
            <p:nvPr/>
          </p:nvSpPr>
          <p:spPr bwMode="auto">
            <a:xfrm>
              <a:off x="6201770" y="2067576"/>
              <a:ext cx="45431" cy="49786"/>
            </a:xfrm>
            <a:custGeom>
              <a:avLst/>
              <a:gdLst>
                <a:gd name="T0" fmla="*/ 18 w 108"/>
                <a:gd name="T1" fmla="*/ 4 h 107"/>
                <a:gd name="T2" fmla="*/ 18 w 108"/>
                <a:gd name="T3" fmla="*/ 0 h 107"/>
                <a:gd name="T4" fmla="*/ 16 w 108"/>
                <a:gd name="T5" fmla="*/ 0 h 107"/>
                <a:gd name="T6" fmla="*/ 8 w 108"/>
                <a:gd name="T7" fmla="*/ 4 h 107"/>
                <a:gd name="T8" fmla="*/ 4 w 108"/>
                <a:gd name="T9" fmla="*/ 4 h 107"/>
                <a:gd name="T10" fmla="*/ 4 w 108"/>
                <a:gd name="T11" fmla="*/ 6 h 107"/>
                <a:gd name="T12" fmla="*/ 4 w 108"/>
                <a:gd name="T13" fmla="*/ 13 h 107"/>
                <a:gd name="T14" fmla="*/ 0 w 108"/>
                <a:gd name="T15" fmla="*/ 20 h 107"/>
                <a:gd name="T16" fmla="*/ 6 w 108"/>
                <a:gd name="T17" fmla="*/ 20 h 107"/>
                <a:gd name="T18" fmla="*/ 8 w 108"/>
                <a:gd name="T19" fmla="*/ 17 h 107"/>
                <a:gd name="T20" fmla="*/ 10 w 108"/>
                <a:gd name="T21" fmla="*/ 17 h 107"/>
                <a:gd name="T22" fmla="*/ 12 w 108"/>
                <a:gd name="T23" fmla="*/ 13 h 107"/>
                <a:gd name="T24" fmla="*/ 10 w 108"/>
                <a:gd name="T25" fmla="*/ 11 h 107"/>
                <a:gd name="T26" fmla="*/ 18 w 108"/>
                <a:gd name="T27" fmla="*/ 4 h 107"/>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08"/>
                <a:gd name="T43" fmla="*/ 0 h 107"/>
                <a:gd name="T44" fmla="*/ 108 w 108"/>
                <a:gd name="T45" fmla="*/ 107 h 107"/>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08" h="107">
                  <a:moveTo>
                    <a:pt x="108" y="23"/>
                  </a:moveTo>
                  <a:lnTo>
                    <a:pt x="108" y="0"/>
                  </a:lnTo>
                  <a:lnTo>
                    <a:pt x="96" y="0"/>
                  </a:lnTo>
                  <a:lnTo>
                    <a:pt x="48" y="23"/>
                  </a:lnTo>
                  <a:lnTo>
                    <a:pt x="25" y="23"/>
                  </a:lnTo>
                  <a:lnTo>
                    <a:pt x="25" y="36"/>
                  </a:lnTo>
                  <a:lnTo>
                    <a:pt x="25" y="71"/>
                  </a:lnTo>
                  <a:lnTo>
                    <a:pt x="0" y="107"/>
                  </a:lnTo>
                  <a:lnTo>
                    <a:pt x="37" y="107"/>
                  </a:lnTo>
                  <a:lnTo>
                    <a:pt x="48" y="94"/>
                  </a:lnTo>
                  <a:lnTo>
                    <a:pt x="60" y="94"/>
                  </a:lnTo>
                  <a:lnTo>
                    <a:pt x="71" y="71"/>
                  </a:lnTo>
                  <a:lnTo>
                    <a:pt x="60" y="59"/>
                  </a:lnTo>
                  <a:lnTo>
                    <a:pt x="108" y="23"/>
                  </a:lnTo>
                </a:path>
              </a:pathLst>
            </a:custGeom>
            <a:grpFill/>
            <a:ln w="1270">
              <a:solidFill>
                <a:srgbClr val="CFCFCF"/>
              </a:solidFill>
              <a:round/>
              <a:headEnd/>
              <a:tailEnd/>
            </a:ln>
          </p:spPr>
          <p:txBody>
            <a:bodyPr/>
            <a:lstStyle/>
            <a:p>
              <a:endParaRPr lang="en-US" dirty="0">
                <a:solidFill>
                  <a:prstClr val="black"/>
                </a:solidFill>
                <a:latin typeface="Arial"/>
              </a:endParaRPr>
            </a:p>
          </p:txBody>
        </p:sp>
        <p:sp>
          <p:nvSpPr>
            <p:cNvPr id="1650" name="Freeform 251"/>
            <p:cNvSpPr>
              <a:spLocks noChangeAspect="1"/>
            </p:cNvSpPr>
            <p:nvPr/>
          </p:nvSpPr>
          <p:spPr bwMode="auto">
            <a:xfrm>
              <a:off x="6213128" y="2051341"/>
              <a:ext cx="9293" cy="21646"/>
            </a:xfrm>
            <a:custGeom>
              <a:avLst/>
              <a:gdLst>
                <a:gd name="T0" fmla="*/ 2 w 23"/>
                <a:gd name="T1" fmla="*/ 8 h 48"/>
                <a:gd name="T2" fmla="*/ 0 w 23"/>
                <a:gd name="T3" fmla="*/ 8 h 48"/>
                <a:gd name="T4" fmla="*/ 2 w 23"/>
                <a:gd name="T5" fmla="*/ 0 h 48"/>
                <a:gd name="T6" fmla="*/ 4 w 23"/>
                <a:gd name="T7" fmla="*/ 3 h 48"/>
                <a:gd name="T8" fmla="*/ 2 w 23"/>
                <a:gd name="T9" fmla="*/ 8 h 48"/>
                <a:gd name="T10" fmla="*/ 0 60000 65536"/>
                <a:gd name="T11" fmla="*/ 0 60000 65536"/>
                <a:gd name="T12" fmla="*/ 0 60000 65536"/>
                <a:gd name="T13" fmla="*/ 0 60000 65536"/>
                <a:gd name="T14" fmla="*/ 0 60000 65536"/>
                <a:gd name="T15" fmla="*/ 0 w 23"/>
                <a:gd name="T16" fmla="*/ 0 h 48"/>
                <a:gd name="T17" fmla="*/ 23 w 23"/>
                <a:gd name="T18" fmla="*/ 48 h 48"/>
              </a:gdLst>
              <a:ahLst/>
              <a:cxnLst>
                <a:cxn ang="T10">
                  <a:pos x="T0" y="T1"/>
                </a:cxn>
                <a:cxn ang="T11">
                  <a:pos x="T2" y="T3"/>
                </a:cxn>
                <a:cxn ang="T12">
                  <a:pos x="T4" y="T5"/>
                </a:cxn>
                <a:cxn ang="T13">
                  <a:pos x="T6" y="T7"/>
                </a:cxn>
                <a:cxn ang="T14">
                  <a:pos x="T8" y="T9"/>
                </a:cxn>
              </a:cxnLst>
              <a:rect l="T15" t="T16" r="T17" b="T18"/>
              <a:pathLst>
                <a:path w="23" h="48">
                  <a:moveTo>
                    <a:pt x="12" y="48"/>
                  </a:moveTo>
                  <a:lnTo>
                    <a:pt x="0" y="48"/>
                  </a:lnTo>
                  <a:lnTo>
                    <a:pt x="12" y="0"/>
                  </a:lnTo>
                  <a:lnTo>
                    <a:pt x="23" y="14"/>
                  </a:lnTo>
                  <a:lnTo>
                    <a:pt x="12" y="48"/>
                  </a:lnTo>
                  <a:close/>
                </a:path>
              </a:pathLst>
            </a:custGeom>
            <a:grpFill/>
            <a:ln w="1270">
              <a:solidFill>
                <a:srgbClr val="CFCFCF"/>
              </a:solidFill>
              <a:round/>
              <a:headEnd/>
              <a:tailEnd/>
            </a:ln>
          </p:spPr>
          <p:txBody>
            <a:bodyPr/>
            <a:lstStyle/>
            <a:p>
              <a:endParaRPr lang="en-US" dirty="0">
                <a:solidFill>
                  <a:prstClr val="black"/>
                </a:solidFill>
                <a:latin typeface="Arial"/>
              </a:endParaRPr>
            </a:p>
          </p:txBody>
        </p:sp>
        <p:sp>
          <p:nvSpPr>
            <p:cNvPr id="1651" name="Freeform 252"/>
            <p:cNvSpPr>
              <a:spLocks noChangeAspect="1"/>
            </p:cNvSpPr>
            <p:nvPr/>
          </p:nvSpPr>
          <p:spPr bwMode="auto">
            <a:xfrm>
              <a:off x="6213128" y="2051341"/>
              <a:ext cx="9293" cy="21646"/>
            </a:xfrm>
            <a:custGeom>
              <a:avLst/>
              <a:gdLst>
                <a:gd name="T0" fmla="*/ 2 w 23"/>
                <a:gd name="T1" fmla="*/ 8 h 48"/>
                <a:gd name="T2" fmla="*/ 0 w 23"/>
                <a:gd name="T3" fmla="*/ 8 h 48"/>
                <a:gd name="T4" fmla="*/ 2 w 23"/>
                <a:gd name="T5" fmla="*/ 0 h 48"/>
                <a:gd name="T6" fmla="*/ 4 w 23"/>
                <a:gd name="T7" fmla="*/ 3 h 48"/>
                <a:gd name="T8" fmla="*/ 2 w 23"/>
                <a:gd name="T9" fmla="*/ 8 h 48"/>
                <a:gd name="T10" fmla="*/ 0 60000 65536"/>
                <a:gd name="T11" fmla="*/ 0 60000 65536"/>
                <a:gd name="T12" fmla="*/ 0 60000 65536"/>
                <a:gd name="T13" fmla="*/ 0 60000 65536"/>
                <a:gd name="T14" fmla="*/ 0 60000 65536"/>
                <a:gd name="T15" fmla="*/ 0 w 23"/>
                <a:gd name="T16" fmla="*/ 0 h 48"/>
                <a:gd name="T17" fmla="*/ 23 w 23"/>
                <a:gd name="T18" fmla="*/ 48 h 48"/>
              </a:gdLst>
              <a:ahLst/>
              <a:cxnLst>
                <a:cxn ang="T10">
                  <a:pos x="T0" y="T1"/>
                </a:cxn>
                <a:cxn ang="T11">
                  <a:pos x="T2" y="T3"/>
                </a:cxn>
                <a:cxn ang="T12">
                  <a:pos x="T4" y="T5"/>
                </a:cxn>
                <a:cxn ang="T13">
                  <a:pos x="T6" y="T7"/>
                </a:cxn>
                <a:cxn ang="T14">
                  <a:pos x="T8" y="T9"/>
                </a:cxn>
              </a:cxnLst>
              <a:rect l="T15" t="T16" r="T17" b="T18"/>
              <a:pathLst>
                <a:path w="23" h="48">
                  <a:moveTo>
                    <a:pt x="12" y="48"/>
                  </a:moveTo>
                  <a:lnTo>
                    <a:pt x="0" y="48"/>
                  </a:lnTo>
                  <a:lnTo>
                    <a:pt x="12" y="0"/>
                  </a:lnTo>
                  <a:lnTo>
                    <a:pt x="23" y="14"/>
                  </a:lnTo>
                  <a:lnTo>
                    <a:pt x="12" y="48"/>
                  </a:lnTo>
                </a:path>
              </a:pathLst>
            </a:custGeom>
            <a:grpFill/>
            <a:ln w="1270">
              <a:solidFill>
                <a:srgbClr val="CFCFCF"/>
              </a:solidFill>
              <a:round/>
              <a:headEnd/>
              <a:tailEnd/>
            </a:ln>
          </p:spPr>
          <p:txBody>
            <a:bodyPr/>
            <a:lstStyle/>
            <a:p>
              <a:endParaRPr lang="en-US" dirty="0">
                <a:solidFill>
                  <a:prstClr val="black"/>
                </a:solidFill>
                <a:latin typeface="Arial"/>
              </a:endParaRPr>
            </a:p>
          </p:txBody>
        </p:sp>
        <p:sp>
          <p:nvSpPr>
            <p:cNvPr id="1652" name="Freeform 253"/>
            <p:cNvSpPr>
              <a:spLocks noChangeAspect="1"/>
            </p:cNvSpPr>
            <p:nvPr/>
          </p:nvSpPr>
          <p:spPr bwMode="auto">
            <a:xfrm>
              <a:off x="6196607" y="2072987"/>
              <a:ext cx="20650" cy="44374"/>
            </a:xfrm>
            <a:custGeom>
              <a:avLst/>
              <a:gdLst>
                <a:gd name="T0" fmla="*/ 6 w 48"/>
                <a:gd name="T1" fmla="*/ 2 h 96"/>
                <a:gd name="T2" fmla="*/ 6 w 48"/>
                <a:gd name="T3" fmla="*/ 5 h 96"/>
                <a:gd name="T4" fmla="*/ 6 w 48"/>
                <a:gd name="T5" fmla="*/ 11 h 96"/>
                <a:gd name="T6" fmla="*/ 2 w 48"/>
                <a:gd name="T7" fmla="*/ 18 h 96"/>
                <a:gd name="T8" fmla="*/ 0 w 48"/>
                <a:gd name="T9" fmla="*/ 9 h 96"/>
                <a:gd name="T10" fmla="*/ 2 w 48"/>
                <a:gd name="T11" fmla="*/ 5 h 96"/>
                <a:gd name="T12" fmla="*/ 6 w 48"/>
                <a:gd name="T13" fmla="*/ 0 h 96"/>
                <a:gd name="T14" fmla="*/ 8 w 48"/>
                <a:gd name="T15" fmla="*/ 0 h 96"/>
                <a:gd name="T16" fmla="*/ 6 w 48"/>
                <a:gd name="T17" fmla="*/ 2 h 9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48"/>
                <a:gd name="T28" fmla="*/ 0 h 96"/>
                <a:gd name="T29" fmla="*/ 48 w 48"/>
                <a:gd name="T30" fmla="*/ 96 h 9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48" h="96">
                  <a:moveTo>
                    <a:pt x="36" y="12"/>
                  </a:moveTo>
                  <a:lnTo>
                    <a:pt x="36" y="25"/>
                  </a:lnTo>
                  <a:lnTo>
                    <a:pt x="36" y="60"/>
                  </a:lnTo>
                  <a:lnTo>
                    <a:pt x="11" y="96"/>
                  </a:lnTo>
                  <a:lnTo>
                    <a:pt x="0" y="48"/>
                  </a:lnTo>
                  <a:lnTo>
                    <a:pt x="11" y="25"/>
                  </a:lnTo>
                  <a:lnTo>
                    <a:pt x="36" y="0"/>
                  </a:lnTo>
                  <a:lnTo>
                    <a:pt x="48" y="0"/>
                  </a:lnTo>
                  <a:lnTo>
                    <a:pt x="36" y="12"/>
                  </a:lnTo>
                  <a:close/>
                </a:path>
              </a:pathLst>
            </a:custGeom>
            <a:grpFill/>
            <a:ln w="1270">
              <a:solidFill>
                <a:srgbClr val="CFCFCF"/>
              </a:solidFill>
              <a:round/>
              <a:headEnd/>
              <a:tailEnd/>
            </a:ln>
          </p:spPr>
          <p:txBody>
            <a:bodyPr/>
            <a:lstStyle/>
            <a:p>
              <a:endParaRPr lang="en-US" dirty="0">
                <a:solidFill>
                  <a:prstClr val="black"/>
                </a:solidFill>
                <a:latin typeface="Arial"/>
              </a:endParaRPr>
            </a:p>
          </p:txBody>
        </p:sp>
        <p:sp>
          <p:nvSpPr>
            <p:cNvPr id="1653" name="Freeform 254"/>
            <p:cNvSpPr>
              <a:spLocks noChangeAspect="1"/>
            </p:cNvSpPr>
            <p:nvPr/>
          </p:nvSpPr>
          <p:spPr bwMode="auto">
            <a:xfrm>
              <a:off x="6196607" y="2072987"/>
              <a:ext cx="20650" cy="44374"/>
            </a:xfrm>
            <a:custGeom>
              <a:avLst/>
              <a:gdLst>
                <a:gd name="T0" fmla="*/ 6 w 48"/>
                <a:gd name="T1" fmla="*/ 2 h 96"/>
                <a:gd name="T2" fmla="*/ 6 w 48"/>
                <a:gd name="T3" fmla="*/ 5 h 96"/>
                <a:gd name="T4" fmla="*/ 6 w 48"/>
                <a:gd name="T5" fmla="*/ 11 h 96"/>
                <a:gd name="T6" fmla="*/ 2 w 48"/>
                <a:gd name="T7" fmla="*/ 18 h 96"/>
                <a:gd name="T8" fmla="*/ 0 w 48"/>
                <a:gd name="T9" fmla="*/ 9 h 96"/>
                <a:gd name="T10" fmla="*/ 2 w 48"/>
                <a:gd name="T11" fmla="*/ 5 h 96"/>
                <a:gd name="T12" fmla="*/ 6 w 48"/>
                <a:gd name="T13" fmla="*/ 0 h 96"/>
                <a:gd name="T14" fmla="*/ 8 w 48"/>
                <a:gd name="T15" fmla="*/ 0 h 96"/>
                <a:gd name="T16" fmla="*/ 6 w 48"/>
                <a:gd name="T17" fmla="*/ 2 h 9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48"/>
                <a:gd name="T28" fmla="*/ 0 h 96"/>
                <a:gd name="T29" fmla="*/ 48 w 48"/>
                <a:gd name="T30" fmla="*/ 96 h 9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48" h="96">
                  <a:moveTo>
                    <a:pt x="36" y="12"/>
                  </a:moveTo>
                  <a:lnTo>
                    <a:pt x="36" y="25"/>
                  </a:lnTo>
                  <a:lnTo>
                    <a:pt x="36" y="60"/>
                  </a:lnTo>
                  <a:lnTo>
                    <a:pt x="11" y="96"/>
                  </a:lnTo>
                  <a:lnTo>
                    <a:pt x="0" y="48"/>
                  </a:lnTo>
                  <a:lnTo>
                    <a:pt x="11" y="25"/>
                  </a:lnTo>
                  <a:lnTo>
                    <a:pt x="36" y="0"/>
                  </a:lnTo>
                  <a:lnTo>
                    <a:pt x="48" y="0"/>
                  </a:lnTo>
                  <a:lnTo>
                    <a:pt x="36" y="12"/>
                  </a:lnTo>
                </a:path>
              </a:pathLst>
            </a:custGeom>
            <a:grpFill/>
            <a:ln w="1270">
              <a:solidFill>
                <a:srgbClr val="CFCFCF"/>
              </a:solidFill>
              <a:round/>
              <a:headEnd/>
              <a:tailEnd/>
            </a:ln>
          </p:spPr>
          <p:txBody>
            <a:bodyPr/>
            <a:lstStyle/>
            <a:p>
              <a:endParaRPr lang="en-US" dirty="0">
                <a:solidFill>
                  <a:prstClr val="black"/>
                </a:solidFill>
                <a:latin typeface="Arial"/>
              </a:endParaRPr>
            </a:p>
          </p:txBody>
        </p:sp>
        <p:sp>
          <p:nvSpPr>
            <p:cNvPr id="1654" name="Freeform 255"/>
            <p:cNvSpPr>
              <a:spLocks noChangeAspect="1"/>
            </p:cNvSpPr>
            <p:nvPr/>
          </p:nvSpPr>
          <p:spPr bwMode="auto">
            <a:xfrm>
              <a:off x="6247201" y="2012379"/>
              <a:ext cx="90862" cy="104983"/>
            </a:xfrm>
            <a:custGeom>
              <a:avLst/>
              <a:gdLst>
                <a:gd name="T0" fmla="*/ 22 w 214"/>
                <a:gd name="T1" fmla="*/ 2 h 227"/>
                <a:gd name="T2" fmla="*/ 24 w 214"/>
                <a:gd name="T3" fmla="*/ 7 h 227"/>
                <a:gd name="T4" fmla="*/ 26 w 214"/>
                <a:gd name="T5" fmla="*/ 7 h 227"/>
                <a:gd name="T6" fmla="*/ 26 w 214"/>
                <a:gd name="T7" fmla="*/ 13 h 227"/>
                <a:gd name="T8" fmla="*/ 24 w 214"/>
                <a:gd name="T9" fmla="*/ 18 h 227"/>
                <a:gd name="T10" fmla="*/ 26 w 214"/>
                <a:gd name="T11" fmla="*/ 24 h 227"/>
                <a:gd name="T12" fmla="*/ 30 w 214"/>
                <a:gd name="T13" fmla="*/ 26 h 227"/>
                <a:gd name="T14" fmla="*/ 34 w 214"/>
                <a:gd name="T15" fmla="*/ 35 h 227"/>
                <a:gd name="T16" fmla="*/ 36 w 214"/>
                <a:gd name="T17" fmla="*/ 37 h 227"/>
                <a:gd name="T18" fmla="*/ 36 w 214"/>
                <a:gd name="T19" fmla="*/ 39 h 227"/>
                <a:gd name="T20" fmla="*/ 30 w 214"/>
                <a:gd name="T21" fmla="*/ 39 h 227"/>
                <a:gd name="T22" fmla="*/ 28 w 214"/>
                <a:gd name="T23" fmla="*/ 41 h 227"/>
                <a:gd name="T24" fmla="*/ 24 w 214"/>
                <a:gd name="T25" fmla="*/ 39 h 227"/>
                <a:gd name="T26" fmla="*/ 22 w 214"/>
                <a:gd name="T27" fmla="*/ 41 h 227"/>
                <a:gd name="T28" fmla="*/ 16 w 214"/>
                <a:gd name="T29" fmla="*/ 39 h 227"/>
                <a:gd name="T30" fmla="*/ 16 w 214"/>
                <a:gd name="T31" fmla="*/ 37 h 227"/>
                <a:gd name="T32" fmla="*/ 14 w 214"/>
                <a:gd name="T33" fmla="*/ 35 h 227"/>
                <a:gd name="T34" fmla="*/ 6 w 214"/>
                <a:gd name="T35" fmla="*/ 29 h 227"/>
                <a:gd name="T36" fmla="*/ 0 w 214"/>
                <a:gd name="T37" fmla="*/ 26 h 227"/>
                <a:gd name="T38" fmla="*/ 0 w 214"/>
                <a:gd name="T39" fmla="*/ 22 h 227"/>
                <a:gd name="T40" fmla="*/ 6 w 214"/>
                <a:gd name="T41" fmla="*/ 15 h 227"/>
                <a:gd name="T42" fmla="*/ 10 w 214"/>
                <a:gd name="T43" fmla="*/ 5 h 227"/>
                <a:gd name="T44" fmla="*/ 14 w 214"/>
                <a:gd name="T45" fmla="*/ 2 h 227"/>
                <a:gd name="T46" fmla="*/ 14 w 214"/>
                <a:gd name="T47" fmla="*/ 0 h 227"/>
                <a:gd name="T48" fmla="*/ 22 w 214"/>
                <a:gd name="T49" fmla="*/ 2 h 227"/>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214"/>
                <a:gd name="T76" fmla="*/ 0 h 227"/>
                <a:gd name="T77" fmla="*/ 214 w 214"/>
                <a:gd name="T78" fmla="*/ 227 h 227"/>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214" h="227">
                  <a:moveTo>
                    <a:pt x="131" y="12"/>
                  </a:moveTo>
                  <a:lnTo>
                    <a:pt x="142" y="37"/>
                  </a:lnTo>
                  <a:lnTo>
                    <a:pt x="154" y="37"/>
                  </a:lnTo>
                  <a:lnTo>
                    <a:pt x="154" y="72"/>
                  </a:lnTo>
                  <a:lnTo>
                    <a:pt x="142" y="97"/>
                  </a:lnTo>
                  <a:lnTo>
                    <a:pt x="154" y="131"/>
                  </a:lnTo>
                  <a:lnTo>
                    <a:pt x="179" y="143"/>
                  </a:lnTo>
                  <a:lnTo>
                    <a:pt x="202" y="191"/>
                  </a:lnTo>
                  <a:lnTo>
                    <a:pt x="214" y="202"/>
                  </a:lnTo>
                  <a:lnTo>
                    <a:pt x="214" y="214"/>
                  </a:lnTo>
                  <a:lnTo>
                    <a:pt x="179" y="214"/>
                  </a:lnTo>
                  <a:lnTo>
                    <a:pt x="167" y="227"/>
                  </a:lnTo>
                  <a:lnTo>
                    <a:pt x="142" y="214"/>
                  </a:lnTo>
                  <a:lnTo>
                    <a:pt x="131" y="227"/>
                  </a:lnTo>
                  <a:lnTo>
                    <a:pt x="94" y="214"/>
                  </a:lnTo>
                  <a:lnTo>
                    <a:pt x="94" y="202"/>
                  </a:lnTo>
                  <a:lnTo>
                    <a:pt x="83" y="191"/>
                  </a:lnTo>
                  <a:lnTo>
                    <a:pt x="37" y="156"/>
                  </a:lnTo>
                  <a:lnTo>
                    <a:pt x="0" y="143"/>
                  </a:lnTo>
                  <a:lnTo>
                    <a:pt x="0" y="120"/>
                  </a:lnTo>
                  <a:lnTo>
                    <a:pt x="37" y="83"/>
                  </a:lnTo>
                  <a:lnTo>
                    <a:pt x="60" y="25"/>
                  </a:lnTo>
                  <a:lnTo>
                    <a:pt x="83" y="12"/>
                  </a:lnTo>
                  <a:lnTo>
                    <a:pt x="83" y="0"/>
                  </a:lnTo>
                  <a:lnTo>
                    <a:pt x="131" y="12"/>
                  </a:lnTo>
                  <a:close/>
                </a:path>
              </a:pathLst>
            </a:custGeom>
            <a:grpFill/>
            <a:ln w="1270">
              <a:solidFill>
                <a:srgbClr val="CFCFCF"/>
              </a:solidFill>
              <a:round/>
              <a:headEnd/>
              <a:tailEnd/>
            </a:ln>
          </p:spPr>
          <p:txBody>
            <a:bodyPr/>
            <a:lstStyle/>
            <a:p>
              <a:endParaRPr lang="en-US" dirty="0">
                <a:solidFill>
                  <a:prstClr val="black"/>
                </a:solidFill>
                <a:latin typeface="Arial"/>
              </a:endParaRPr>
            </a:p>
          </p:txBody>
        </p:sp>
        <p:sp>
          <p:nvSpPr>
            <p:cNvPr id="1655" name="Freeform 256"/>
            <p:cNvSpPr>
              <a:spLocks noChangeAspect="1"/>
            </p:cNvSpPr>
            <p:nvPr/>
          </p:nvSpPr>
          <p:spPr bwMode="auto">
            <a:xfrm>
              <a:off x="6247201" y="2012379"/>
              <a:ext cx="90862" cy="104983"/>
            </a:xfrm>
            <a:custGeom>
              <a:avLst/>
              <a:gdLst>
                <a:gd name="T0" fmla="*/ 22 w 214"/>
                <a:gd name="T1" fmla="*/ 2 h 227"/>
                <a:gd name="T2" fmla="*/ 24 w 214"/>
                <a:gd name="T3" fmla="*/ 7 h 227"/>
                <a:gd name="T4" fmla="*/ 26 w 214"/>
                <a:gd name="T5" fmla="*/ 7 h 227"/>
                <a:gd name="T6" fmla="*/ 26 w 214"/>
                <a:gd name="T7" fmla="*/ 13 h 227"/>
                <a:gd name="T8" fmla="*/ 24 w 214"/>
                <a:gd name="T9" fmla="*/ 18 h 227"/>
                <a:gd name="T10" fmla="*/ 26 w 214"/>
                <a:gd name="T11" fmla="*/ 24 h 227"/>
                <a:gd name="T12" fmla="*/ 30 w 214"/>
                <a:gd name="T13" fmla="*/ 26 h 227"/>
                <a:gd name="T14" fmla="*/ 34 w 214"/>
                <a:gd name="T15" fmla="*/ 35 h 227"/>
                <a:gd name="T16" fmla="*/ 36 w 214"/>
                <a:gd name="T17" fmla="*/ 37 h 227"/>
                <a:gd name="T18" fmla="*/ 36 w 214"/>
                <a:gd name="T19" fmla="*/ 39 h 227"/>
                <a:gd name="T20" fmla="*/ 30 w 214"/>
                <a:gd name="T21" fmla="*/ 39 h 227"/>
                <a:gd name="T22" fmla="*/ 28 w 214"/>
                <a:gd name="T23" fmla="*/ 41 h 227"/>
                <a:gd name="T24" fmla="*/ 24 w 214"/>
                <a:gd name="T25" fmla="*/ 39 h 227"/>
                <a:gd name="T26" fmla="*/ 22 w 214"/>
                <a:gd name="T27" fmla="*/ 41 h 227"/>
                <a:gd name="T28" fmla="*/ 16 w 214"/>
                <a:gd name="T29" fmla="*/ 39 h 227"/>
                <a:gd name="T30" fmla="*/ 16 w 214"/>
                <a:gd name="T31" fmla="*/ 37 h 227"/>
                <a:gd name="T32" fmla="*/ 14 w 214"/>
                <a:gd name="T33" fmla="*/ 35 h 227"/>
                <a:gd name="T34" fmla="*/ 6 w 214"/>
                <a:gd name="T35" fmla="*/ 29 h 227"/>
                <a:gd name="T36" fmla="*/ 0 w 214"/>
                <a:gd name="T37" fmla="*/ 26 h 227"/>
                <a:gd name="T38" fmla="*/ 0 w 214"/>
                <a:gd name="T39" fmla="*/ 22 h 227"/>
                <a:gd name="T40" fmla="*/ 6 w 214"/>
                <a:gd name="T41" fmla="*/ 15 h 227"/>
                <a:gd name="T42" fmla="*/ 10 w 214"/>
                <a:gd name="T43" fmla="*/ 5 h 227"/>
                <a:gd name="T44" fmla="*/ 14 w 214"/>
                <a:gd name="T45" fmla="*/ 2 h 227"/>
                <a:gd name="T46" fmla="*/ 14 w 214"/>
                <a:gd name="T47" fmla="*/ 0 h 227"/>
                <a:gd name="T48" fmla="*/ 22 w 214"/>
                <a:gd name="T49" fmla="*/ 2 h 227"/>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214"/>
                <a:gd name="T76" fmla="*/ 0 h 227"/>
                <a:gd name="T77" fmla="*/ 214 w 214"/>
                <a:gd name="T78" fmla="*/ 227 h 227"/>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214" h="227">
                  <a:moveTo>
                    <a:pt x="131" y="12"/>
                  </a:moveTo>
                  <a:lnTo>
                    <a:pt x="142" y="37"/>
                  </a:lnTo>
                  <a:lnTo>
                    <a:pt x="154" y="37"/>
                  </a:lnTo>
                  <a:lnTo>
                    <a:pt x="154" y="72"/>
                  </a:lnTo>
                  <a:lnTo>
                    <a:pt x="142" y="97"/>
                  </a:lnTo>
                  <a:lnTo>
                    <a:pt x="154" y="131"/>
                  </a:lnTo>
                  <a:lnTo>
                    <a:pt x="179" y="143"/>
                  </a:lnTo>
                  <a:lnTo>
                    <a:pt x="202" y="191"/>
                  </a:lnTo>
                  <a:lnTo>
                    <a:pt x="214" y="202"/>
                  </a:lnTo>
                  <a:lnTo>
                    <a:pt x="214" y="214"/>
                  </a:lnTo>
                  <a:lnTo>
                    <a:pt x="179" y="214"/>
                  </a:lnTo>
                  <a:lnTo>
                    <a:pt x="167" y="227"/>
                  </a:lnTo>
                  <a:lnTo>
                    <a:pt x="142" y="214"/>
                  </a:lnTo>
                  <a:lnTo>
                    <a:pt x="131" y="227"/>
                  </a:lnTo>
                  <a:lnTo>
                    <a:pt x="94" y="214"/>
                  </a:lnTo>
                  <a:lnTo>
                    <a:pt x="94" y="202"/>
                  </a:lnTo>
                  <a:lnTo>
                    <a:pt x="83" y="191"/>
                  </a:lnTo>
                  <a:lnTo>
                    <a:pt x="37" y="156"/>
                  </a:lnTo>
                  <a:lnTo>
                    <a:pt x="0" y="143"/>
                  </a:lnTo>
                  <a:lnTo>
                    <a:pt x="0" y="120"/>
                  </a:lnTo>
                  <a:lnTo>
                    <a:pt x="37" y="83"/>
                  </a:lnTo>
                  <a:lnTo>
                    <a:pt x="60" y="25"/>
                  </a:lnTo>
                  <a:lnTo>
                    <a:pt x="83" y="12"/>
                  </a:lnTo>
                  <a:lnTo>
                    <a:pt x="83" y="0"/>
                  </a:lnTo>
                  <a:lnTo>
                    <a:pt x="131" y="12"/>
                  </a:lnTo>
                </a:path>
              </a:pathLst>
            </a:custGeom>
            <a:grpFill/>
            <a:ln w="1270">
              <a:solidFill>
                <a:srgbClr val="CFCFCF"/>
              </a:solidFill>
              <a:round/>
              <a:headEnd/>
              <a:tailEnd/>
            </a:ln>
          </p:spPr>
          <p:txBody>
            <a:bodyPr/>
            <a:lstStyle/>
            <a:p>
              <a:endParaRPr lang="en-US" dirty="0">
                <a:solidFill>
                  <a:prstClr val="black"/>
                </a:solidFill>
                <a:latin typeface="Arial"/>
              </a:endParaRPr>
            </a:p>
          </p:txBody>
        </p:sp>
        <p:sp>
          <p:nvSpPr>
            <p:cNvPr id="1656" name="Freeform 257"/>
            <p:cNvSpPr>
              <a:spLocks noChangeAspect="1"/>
            </p:cNvSpPr>
            <p:nvPr/>
          </p:nvSpPr>
          <p:spPr bwMode="auto">
            <a:xfrm>
              <a:off x="6302957" y="2110868"/>
              <a:ext cx="15488" cy="11905"/>
            </a:xfrm>
            <a:custGeom>
              <a:avLst/>
              <a:gdLst>
                <a:gd name="T0" fmla="*/ 0 w 36"/>
                <a:gd name="T1" fmla="*/ 3 h 25"/>
                <a:gd name="T2" fmla="*/ 2 w 36"/>
                <a:gd name="T3" fmla="*/ 0 h 25"/>
                <a:gd name="T4" fmla="*/ 6 w 36"/>
                <a:gd name="T5" fmla="*/ 3 h 25"/>
                <a:gd name="T6" fmla="*/ 2 w 36"/>
                <a:gd name="T7" fmla="*/ 5 h 25"/>
                <a:gd name="T8" fmla="*/ 0 w 36"/>
                <a:gd name="T9" fmla="*/ 3 h 25"/>
                <a:gd name="T10" fmla="*/ 0 60000 65536"/>
                <a:gd name="T11" fmla="*/ 0 60000 65536"/>
                <a:gd name="T12" fmla="*/ 0 60000 65536"/>
                <a:gd name="T13" fmla="*/ 0 60000 65536"/>
                <a:gd name="T14" fmla="*/ 0 60000 65536"/>
                <a:gd name="T15" fmla="*/ 0 w 36"/>
                <a:gd name="T16" fmla="*/ 0 h 25"/>
                <a:gd name="T17" fmla="*/ 36 w 36"/>
                <a:gd name="T18" fmla="*/ 25 h 25"/>
              </a:gdLst>
              <a:ahLst/>
              <a:cxnLst>
                <a:cxn ang="T10">
                  <a:pos x="T0" y="T1"/>
                </a:cxn>
                <a:cxn ang="T11">
                  <a:pos x="T2" y="T3"/>
                </a:cxn>
                <a:cxn ang="T12">
                  <a:pos x="T4" y="T5"/>
                </a:cxn>
                <a:cxn ang="T13">
                  <a:pos x="T6" y="T7"/>
                </a:cxn>
                <a:cxn ang="T14">
                  <a:pos x="T8" y="T9"/>
                </a:cxn>
              </a:cxnLst>
              <a:rect l="T15" t="T16" r="T17" b="T18"/>
              <a:pathLst>
                <a:path w="36" h="25">
                  <a:moveTo>
                    <a:pt x="0" y="13"/>
                  </a:moveTo>
                  <a:lnTo>
                    <a:pt x="11" y="0"/>
                  </a:lnTo>
                  <a:lnTo>
                    <a:pt x="36" y="13"/>
                  </a:lnTo>
                  <a:lnTo>
                    <a:pt x="11" y="25"/>
                  </a:lnTo>
                  <a:lnTo>
                    <a:pt x="0" y="13"/>
                  </a:lnTo>
                  <a:close/>
                </a:path>
              </a:pathLst>
            </a:custGeom>
            <a:grpFill/>
            <a:ln w="1270">
              <a:solidFill>
                <a:srgbClr val="CFCFCF"/>
              </a:solidFill>
              <a:round/>
              <a:headEnd/>
              <a:tailEnd/>
            </a:ln>
          </p:spPr>
          <p:txBody>
            <a:bodyPr/>
            <a:lstStyle/>
            <a:p>
              <a:endParaRPr lang="en-US" dirty="0">
                <a:solidFill>
                  <a:prstClr val="black"/>
                </a:solidFill>
                <a:latin typeface="Arial"/>
              </a:endParaRPr>
            </a:p>
          </p:txBody>
        </p:sp>
        <p:sp>
          <p:nvSpPr>
            <p:cNvPr id="1657" name="Freeform 258"/>
            <p:cNvSpPr>
              <a:spLocks noChangeAspect="1"/>
            </p:cNvSpPr>
            <p:nvPr/>
          </p:nvSpPr>
          <p:spPr bwMode="auto">
            <a:xfrm>
              <a:off x="6302957" y="2110868"/>
              <a:ext cx="15488" cy="11905"/>
            </a:xfrm>
            <a:custGeom>
              <a:avLst/>
              <a:gdLst>
                <a:gd name="T0" fmla="*/ 0 w 36"/>
                <a:gd name="T1" fmla="*/ 3 h 25"/>
                <a:gd name="T2" fmla="*/ 2 w 36"/>
                <a:gd name="T3" fmla="*/ 0 h 25"/>
                <a:gd name="T4" fmla="*/ 6 w 36"/>
                <a:gd name="T5" fmla="*/ 3 h 25"/>
                <a:gd name="T6" fmla="*/ 2 w 36"/>
                <a:gd name="T7" fmla="*/ 5 h 25"/>
                <a:gd name="T8" fmla="*/ 0 w 36"/>
                <a:gd name="T9" fmla="*/ 3 h 25"/>
                <a:gd name="T10" fmla="*/ 0 60000 65536"/>
                <a:gd name="T11" fmla="*/ 0 60000 65536"/>
                <a:gd name="T12" fmla="*/ 0 60000 65536"/>
                <a:gd name="T13" fmla="*/ 0 60000 65536"/>
                <a:gd name="T14" fmla="*/ 0 60000 65536"/>
                <a:gd name="T15" fmla="*/ 0 w 36"/>
                <a:gd name="T16" fmla="*/ 0 h 25"/>
                <a:gd name="T17" fmla="*/ 36 w 36"/>
                <a:gd name="T18" fmla="*/ 25 h 25"/>
              </a:gdLst>
              <a:ahLst/>
              <a:cxnLst>
                <a:cxn ang="T10">
                  <a:pos x="T0" y="T1"/>
                </a:cxn>
                <a:cxn ang="T11">
                  <a:pos x="T2" y="T3"/>
                </a:cxn>
                <a:cxn ang="T12">
                  <a:pos x="T4" y="T5"/>
                </a:cxn>
                <a:cxn ang="T13">
                  <a:pos x="T6" y="T7"/>
                </a:cxn>
                <a:cxn ang="T14">
                  <a:pos x="T8" y="T9"/>
                </a:cxn>
              </a:cxnLst>
              <a:rect l="T15" t="T16" r="T17" b="T18"/>
              <a:pathLst>
                <a:path w="36" h="25">
                  <a:moveTo>
                    <a:pt x="0" y="13"/>
                  </a:moveTo>
                  <a:lnTo>
                    <a:pt x="11" y="0"/>
                  </a:lnTo>
                  <a:lnTo>
                    <a:pt x="36" y="13"/>
                  </a:lnTo>
                  <a:lnTo>
                    <a:pt x="11" y="25"/>
                  </a:lnTo>
                  <a:lnTo>
                    <a:pt x="0" y="13"/>
                  </a:lnTo>
                </a:path>
              </a:pathLst>
            </a:custGeom>
            <a:grpFill/>
            <a:ln w="1270">
              <a:solidFill>
                <a:srgbClr val="CFCFCF"/>
              </a:solidFill>
              <a:round/>
              <a:headEnd/>
              <a:tailEnd/>
            </a:ln>
          </p:spPr>
          <p:txBody>
            <a:bodyPr/>
            <a:lstStyle/>
            <a:p>
              <a:endParaRPr lang="en-US" dirty="0">
                <a:solidFill>
                  <a:prstClr val="black"/>
                </a:solidFill>
                <a:latin typeface="Arial"/>
              </a:endParaRPr>
            </a:p>
          </p:txBody>
        </p:sp>
        <p:sp>
          <p:nvSpPr>
            <p:cNvPr id="1658" name="Freeform 259"/>
            <p:cNvSpPr>
              <a:spLocks noChangeAspect="1"/>
            </p:cNvSpPr>
            <p:nvPr/>
          </p:nvSpPr>
          <p:spPr bwMode="auto">
            <a:xfrm>
              <a:off x="6318444" y="2110868"/>
              <a:ext cx="19618" cy="11905"/>
            </a:xfrm>
            <a:custGeom>
              <a:avLst/>
              <a:gdLst>
                <a:gd name="T0" fmla="*/ 0 w 47"/>
                <a:gd name="T1" fmla="*/ 3 h 25"/>
                <a:gd name="T2" fmla="*/ 2 w 47"/>
                <a:gd name="T3" fmla="*/ 0 h 25"/>
                <a:gd name="T4" fmla="*/ 8 w 47"/>
                <a:gd name="T5" fmla="*/ 0 h 25"/>
                <a:gd name="T6" fmla="*/ 6 w 47"/>
                <a:gd name="T7" fmla="*/ 3 h 25"/>
                <a:gd name="T8" fmla="*/ 8 w 47"/>
                <a:gd name="T9" fmla="*/ 5 h 25"/>
                <a:gd name="T10" fmla="*/ 0 w 47"/>
                <a:gd name="T11" fmla="*/ 3 h 25"/>
                <a:gd name="T12" fmla="*/ 0 60000 65536"/>
                <a:gd name="T13" fmla="*/ 0 60000 65536"/>
                <a:gd name="T14" fmla="*/ 0 60000 65536"/>
                <a:gd name="T15" fmla="*/ 0 60000 65536"/>
                <a:gd name="T16" fmla="*/ 0 60000 65536"/>
                <a:gd name="T17" fmla="*/ 0 60000 65536"/>
                <a:gd name="T18" fmla="*/ 0 w 47"/>
                <a:gd name="T19" fmla="*/ 0 h 25"/>
                <a:gd name="T20" fmla="*/ 47 w 47"/>
                <a:gd name="T21" fmla="*/ 25 h 25"/>
              </a:gdLst>
              <a:ahLst/>
              <a:cxnLst>
                <a:cxn ang="T12">
                  <a:pos x="T0" y="T1"/>
                </a:cxn>
                <a:cxn ang="T13">
                  <a:pos x="T2" y="T3"/>
                </a:cxn>
                <a:cxn ang="T14">
                  <a:pos x="T4" y="T5"/>
                </a:cxn>
                <a:cxn ang="T15">
                  <a:pos x="T6" y="T7"/>
                </a:cxn>
                <a:cxn ang="T16">
                  <a:pos x="T8" y="T9"/>
                </a:cxn>
                <a:cxn ang="T17">
                  <a:pos x="T10" y="T11"/>
                </a:cxn>
              </a:cxnLst>
              <a:rect l="T18" t="T19" r="T20" b="T21"/>
              <a:pathLst>
                <a:path w="47" h="25">
                  <a:moveTo>
                    <a:pt x="0" y="13"/>
                  </a:moveTo>
                  <a:lnTo>
                    <a:pt x="12" y="0"/>
                  </a:lnTo>
                  <a:lnTo>
                    <a:pt x="47" y="0"/>
                  </a:lnTo>
                  <a:lnTo>
                    <a:pt x="35" y="13"/>
                  </a:lnTo>
                  <a:lnTo>
                    <a:pt x="47" y="25"/>
                  </a:lnTo>
                  <a:lnTo>
                    <a:pt x="0" y="13"/>
                  </a:lnTo>
                  <a:close/>
                </a:path>
              </a:pathLst>
            </a:custGeom>
            <a:grpFill/>
            <a:ln w="1270">
              <a:solidFill>
                <a:srgbClr val="CFCFCF"/>
              </a:solidFill>
              <a:round/>
              <a:headEnd/>
              <a:tailEnd/>
            </a:ln>
          </p:spPr>
          <p:txBody>
            <a:bodyPr/>
            <a:lstStyle/>
            <a:p>
              <a:endParaRPr lang="en-US" dirty="0">
                <a:solidFill>
                  <a:prstClr val="black"/>
                </a:solidFill>
                <a:latin typeface="Arial"/>
              </a:endParaRPr>
            </a:p>
          </p:txBody>
        </p:sp>
        <p:sp>
          <p:nvSpPr>
            <p:cNvPr id="1659" name="Freeform 260"/>
            <p:cNvSpPr>
              <a:spLocks noChangeAspect="1"/>
            </p:cNvSpPr>
            <p:nvPr/>
          </p:nvSpPr>
          <p:spPr bwMode="auto">
            <a:xfrm>
              <a:off x="6318444" y="2110868"/>
              <a:ext cx="19618" cy="11905"/>
            </a:xfrm>
            <a:custGeom>
              <a:avLst/>
              <a:gdLst>
                <a:gd name="T0" fmla="*/ 0 w 47"/>
                <a:gd name="T1" fmla="*/ 3 h 25"/>
                <a:gd name="T2" fmla="*/ 2 w 47"/>
                <a:gd name="T3" fmla="*/ 0 h 25"/>
                <a:gd name="T4" fmla="*/ 8 w 47"/>
                <a:gd name="T5" fmla="*/ 0 h 25"/>
                <a:gd name="T6" fmla="*/ 6 w 47"/>
                <a:gd name="T7" fmla="*/ 3 h 25"/>
                <a:gd name="T8" fmla="*/ 8 w 47"/>
                <a:gd name="T9" fmla="*/ 5 h 25"/>
                <a:gd name="T10" fmla="*/ 0 w 47"/>
                <a:gd name="T11" fmla="*/ 3 h 25"/>
                <a:gd name="T12" fmla="*/ 0 60000 65536"/>
                <a:gd name="T13" fmla="*/ 0 60000 65536"/>
                <a:gd name="T14" fmla="*/ 0 60000 65536"/>
                <a:gd name="T15" fmla="*/ 0 60000 65536"/>
                <a:gd name="T16" fmla="*/ 0 60000 65536"/>
                <a:gd name="T17" fmla="*/ 0 60000 65536"/>
                <a:gd name="T18" fmla="*/ 0 w 47"/>
                <a:gd name="T19" fmla="*/ 0 h 25"/>
                <a:gd name="T20" fmla="*/ 47 w 47"/>
                <a:gd name="T21" fmla="*/ 25 h 25"/>
              </a:gdLst>
              <a:ahLst/>
              <a:cxnLst>
                <a:cxn ang="T12">
                  <a:pos x="T0" y="T1"/>
                </a:cxn>
                <a:cxn ang="T13">
                  <a:pos x="T2" y="T3"/>
                </a:cxn>
                <a:cxn ang="T14">
                  <a:pos x="T4" y="T5"/>
                </a:cxn>
                <a:cxn ang="T15">
                  <a:pos x="T6" y="T7"/>
                </a:cxn>
                <a:cxn ang="T16">
                  <a:pos x="T8" y="T9"/>
                </a:cxn>
                <a:cxn ang="T17">
                  <a:pos x="T10" y="T11"/>
                </a:cxn>
              </a:cxnLst>
              <a:rect l="T18" t="T19" r="T20" b="T21"/>
              <a:pathLst>
                <a:path w="47" h="25">
                  <a:moveTo>
                    <a:pt x="0" y="13"/>
                  </a:moveTo>
                  <a:lnTo>
                    <a:pt x="12" y="0"/>
                  </a:lnTo>
                  <a:lnTo>
                    <a:pt x="47" y="0"/>
                  </a:lnTo>
                  <a:lnTo>
                    <a:pt x="35" y="13"/>
                  </a:lnTo>
                  <a:lnTo>
                    <a:pt x="47" y="25"/>
                  </a:lnTo>
                  <a:lnTo>
                    <a:pt x="0" y="13"/>
                  </a:lnTo>
                </a:path>
              </a:pathLst>
            </a:custGeom>
            <a:grpFill/>
            <a:ln w="1270">
              <a:solidFill>
                <a:srgbClr val="CFCFCF"/>
              </a:solidFill>
              <a:round/>
              <a:headEnd/>
              <a:tailEnd/>
            </a:ln>
          </p:spPr>
          <p:txBody>
            <a:bodyPr/>
            <a:lstStyle/>
            <a:p>
              <a:endParaRPr lang="en-US" dirty="0">
                <a:solidFill>
                  <a:prstClr val="black"/>
                </a:solidFill>
                <a:latin typeface="Arial"/>
              </a:endParaRPr>
            </a:p>
          </p:txBody>
        </p:sp>
        <p:sp>
          <p:nvSpPr>
            <p:cNvPr id="1660" name="Freeform 261"/>
            <p:cNvSpPr>
              <a:spLocks noChangeAspect="1"/>
            </p:cNvSpPr>
            <p:nvPr/>
          </p:nvSpPr>
          <p:spPr bwMode="auto">
            <a:xfrm>
              <a:off x="6201770" y="2079481"/>
              <a:ext cx="211666" cy="215377"/>
            </a:xfrm>
            <a:custGeom>
              <a:avLst/>
              <a:gdLst>
                <a:gd name="T0" fmla="*/ 70 w 501"/>
                <a:gd name="T1" fmla="*/ 70 h 463"/>
                <a:gd name="T2" fmla="*/ 72 w 501"/>
                <a:gd name="T3" fmla="*/ 68 h 463"/>
                <a:gd name="T4" fmla="*/ 76 w 501"/>
                <a:gd name="T5" fmla="*/ 66 h 463"/>
                <a:gd name="T6" fmla="*/ 78 w 501"/>
                <a:gd name="T7" fmla="*/ 61 h 463"/>
                <a:gd name="T8" fmla="*/ 80 w 501"/>
                <a:gd name="T9" fmla="*/ 59 h 463"/>
                <a:gd name="T10" fmla="*/ 82 w 501"/>
                <a:gd name="T11" fmla="*/ 57 h 463"/>
                <a:gd name="T12" fmla="*/ 84 w 501"/>
                <a:gd name="T13" fmla="*/ 57 h 463"/>
                <a:gd name="T14" fmla="*/ 84 w 501"/>
                <a:gd name="T15" fmla="*/ 52 h 463"/>
                <a:gd name="T16" fmla="*/ 84 w 501"/>
                <a:gd name="T17" fmla="*/ 50 h 463"/>
                <a:gd name="T18" fmla="*/ 84 w 501"/>
                <a:gd name="T19" fmla="*/ 48 h 463"/>
                <a:gd name="T20" fmla="*/ 82 w 501"/>
                <a:gd name="T21" fmla="*/ 46 h 463"/>
                <a:gd name="T22" fmla="*/ 80 w 501"/>
                <a:gd name="T23" fmla="*/ 44 h 463"/>
                <a:gd name="T24" fmla="*/ 78 w 501"/>
                <a:gd name="T25" fmla="*/ 44 h 463"/>
                <a:gd name="T26" fmla="*/ 76 w 501"/>
                <a:gd name="T27" fmla="*/ 44 h 463"/>
                <a:gd name="T28" fmla="*/ 76 w 501"/>
                <a:gd name="T29" fmla="*/ 46 h 463"/>
                <a:gd name="T30" fmla="*/ 72 w 501"/>
                <a:gd name="T31" fmla="*/ 46 h 463"/>
                <a:gd name="T32" fmla="*/ 70 w 501"/>
                <a:gd name="T33" fmla="*/ 46 h 463"/>
                <a:gd name="T34" fmla="*/ 68 w 501"/>
                <a:gd name="T35" fmla="*/ 46 h 463"/>
                <a:gd name="T36" fmla="*/ 66 w 501"/>
                <a:gd name="T37" fmla="*/ 46 h 463"/>
                <a:gd name="T38" fmla="*/ 64 w 501"/>
                <a:gd name="T39" fmla="*/ 46 h 463"/>
                <a:gd name="T40" fmla="*/ 60 w 501"/>
                <a:gd name="T41" fmla="*/ 44 h 463"/>
                <a:gd name="T42" fmla="*/ 64 w 501"/>
                <a:gd name="T43" fmla="*/ 40 h 463"/>
                <a:gd name="T44" fmla="*/ 60 w 501"/>
                <a:gd name="T45" fmla="*/ 35 h 463"/>
                <a:gd name="T46" fmla="*/ 60 w 501"/>
                <a:gd name="T47" fmla="*/ 26 h 463"/>
                <a:gd name="T48" fmla="*/ 54 w 501"/>
                <a:gd name="T49" fmla="*/ 18 h 463"/>
                <a:gd name="T50" fmla="*/ 46 w 501"/>
                <a:gd name="T51" fmla="*/ 15 h 463"/>
                <a:gd name="T52" fmla="*/ 42 w 501"/>
                <a:gd name="T53" fmla="*/ 18 h 463"/>
                <a:gd name="T54" fmla="*/ 40 w 501"/>
                <a:gd name="T55" fmla="*/ 15 h 463"/>
                <a:gd name="T56" fmla="*/ 34 w 501"/>
                <a:gd name="T57" fmla="*/ 13 h 463"/>
                <a:gd name="T58" fmla="*/ 34 w 501"/>
                <a:gd name="T59" fmla="*/ 11 h 463"/>
                <a:gd name="T60" fmla="*/ 32 w 501"/>
                <a:gd name="T61" fmla="*/ 9 h 463"/>
                <a:gd name="T62" fmla="*/ 24 w 501"/>
                <a:gd name="T63" fmla="*/ 3 h 463"/>
                <a:gd name="T64" fmla="*/ 18 w 501"/>
                <a:gd name="T65" fmla="*/ 0 h 463"/>
                <a:gd name="T66" fmla="*/ 10 w 501"/>
                <a:gd name="T67" fmla="*/ 6 h 463"/>
                <a:gd name="T68" fmla="*/ 12 w 501"/>
                <a:gd name="T69" fmla="*/ 9 h 463"/>
                <a:gd name="T70" fmla="*/ 10 w 501"/>
                <a:gd name="T71" fmla="*/ 13 h 463"/>
                <a:gd name="T72" fmla="*/ 8 w 501"/>
                <a:gd name="T73" fmla="*/ 13 h 463"/>
                <a:gd name="T74" fmla="*/ 6 w 501"/>
                <a:gd name="T75" fmla="*/ 15 h 463"/>
                <a:gd name="T76" fmla="*/ 0 w 501"/>
                <a:gd name="T77" fmla="*/ 15 h 463"/>
                <a:gd name="T78" fmla="*/ 0 w 501"/>
                <a:gd name="T79" fmla="*/ 22 h 463"/>
                <a:gd name="T80" fmla="*/ 4 w 501"/>
                <a:gd name="T81" fmla="*/ 22 h 463"/>
                <a:gd name="T82" fmla="*/ 12 w 501"/>
                <a:gd name="T83" fmla="*/ 37 h 463"/>
                <a:gd name="T84" fmla="*/ 16 w 501"/>
                <a:gd name="T85" fmla="*/ 40 h 463"/>
                <a:gd name="T86" fmla="*/ 18 w 501"/>
                <a:gd name="T87" fmla="*/ 46 h 463"/>
                <a:gd name="T88" fmla="*/ 18 w 501"/>
                <a:gd name="T89" fmla="*/ 52 h 463"/>
                <a:gd name="T90" fmla="*/ 24 w 501"/>
                <a:gd name="T91" fmla="*/ 59 h 463"/>
                <a:gd name="T92" fmla="*/ 30 w 501"/>
                <a:gd name="T93" fmla="*/ 72 h 463"/>
                <a:gd name="T94" fmla="*/ 32 w 501"/>
                <a:gd name="T95" fmla="*/ 74 h 463"/>
                <a:gd name="T96" fmla="*/ 34 w 501"/>
                <a:gd name="T97" fmla="*/ 72 h 463"/>
                <a:gd name="T98" fmla="*/ 42 w 501"/>
                <a:gd name="T99" fmla="*/ 81 h 463"/>
                <a:gd name="T100" fmla="*/ 44 w 501"/>
                <a:gd name="T101" fmla="*/ 86 h 463"/>
                <a:gd name="T102" fmla="*/ 60 w 501"/>
                <a:gd name="T103" fmla="*/ 72 h 463"/>
                <a:gd name="T104" fmla="*/ 70 w 501"/>
                <a:gd name="T105" fmla="*/ 70 h 463"/>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501"/>
                <a:gd name="T160" fmla="*/ 0 h 463"/>
                <a:gd name="T161" fmla="*/ 501 w 501"/>
                <a:gd name="T162" fmla="*/ 463 h 463"/>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501" h="463">
                  <a:moveTo>
                    <a:pt x="418" y="380"/>
                  </a:moveTo>
                  <a:lnTo>
                    <a:pt x="429" y="369"/>
                  </a:lnTo>
                  <a:lnTo>
                    <a:pt x="452" y="355"/>
                  </a:lnTo>
                  <a:lnTo>
                    <a:pt x="466" y="332"/>
                  </a:lnTo>
                  <a:lnTo>
                    <a:pt x="477" y="321"/>
                  </a:lnTo>
                  <a:lnTo>
                    <a:pt x="489" y="309"/>
                  </a:lnTo>
                  <a:lnTo>
                    <a:pt x="501" y="309"/>
                  </a:lnTo>
                  <a:lnTo>
                    <a:pt x="501" y="284"/>
                  </a:lnTo>
                  <a:lnTo>
                    <a:pt x="501" y="273"/>
                  </a:lnTo>
                  <a:lnTo>
                    <a:pt x="501" y="261"/>
                  </a:lnTo>
                  <a:lnTo>
                    <a:pt x="489" y="250"/>
                  </a:lnTo>
                  <a:lnTo>
                    <a:pt x="477" y="238"/>
                  </a:lnTo>
                  <a:lnTo>
                    <a:pt x="466" y="238"/>
                  </a:lnTo>
                  <a:lnTo>
                    <a:pt x="452" y="238"/>
                  </a:lnTo>
                  <a:lnTo>
                    <a:pt x="452" y="250"/>
                  </a:lnTo>
                  <a:lnTo>
                    <a:pt x="429" y="250"/>
                  </a:lnTo>
                  <a:lnTo>
                    <a:pt x="418" y="250"/>
                  </a:lnTo>
                  <a:lnTo>
                    <a:pt x="406" y="250"/>
                  </a:lnTo>
                  <a:lnTo>
                    <a:pt x="393" y="250"/>
                  </a:lnTo>
                  <a:lnTo>
                    <a:pt x="381" y="250"/>
                  </a:lnTo>
                  <a:lnTo>
                    <a:pt x="358" y="238"/>
                  </a:lnTo>
                  <a:lnTo>
                    <a:pt x="381" y="213"/>
                  </a:lnTo>
                  <a:lnTo>
                    <a:pt x="358" y="190"/>
                  </a:lnTo>
                  <a:lnTo>
                    <a:pt x="358" y="142"/>
                  </a:lnTo>
                  <a:lnTo>
                    <a:pt x="322" y="96"/>
                  </a:lnTo>
                  <a:lnTo>
                    <a:pt x="275" y="84"/>
                  </a:lnTo>
                  <a:lnTo>
                    <a:pt x="250" y="96"/>
                  </a:lnTo>
                  <a:lnTo>
                    <a:pt x="239" y="84"/>
                  </a:lnTo>
                  <a:lnTo>
                    <a:pt x="202" y="71"/>
                  </a:lnTo>
                  <a:lnTo>
                    <a:pt x="202" y="59"/>
                  </a:lnTo>
                  <a:lnTo>
                    <a:pt x="191" y="48"/>
                  </a:lnTo>
                  <a:lnTo>
                    <a:pt x="145" y="13"/>
                  </a:lnTo>
                  <a:lnTo>
                    <a:pt x="108" y="0"/>
                  </a:lnTo>
                  <a:lnTo>
                    <a:pt x="60" y="36"/>
                  </a:lnTo>
                  <a:lnTo>
                    <a:pt x="71" y="48"/>
                  </a:lnTo>
                  <a:lnTo>
                    <a:pt x="60" y="71"/>
                  </a:lnTo>
                  <a:lnTo>
                    <a:pt x="48" y="71"/>
                  </a:lnTo>
                  <a:lnTo>
                    <a:pt x="37" y="84"/>
                  </a:lnTo>
                  <a:lnTo>
                    <a:pt x="0" y="84"/>
                  </a:lnTo>
                  <a:lnTo>
                    <a:pt x="0" y="119"/>
                  </a:lnTo>
                  <a:lnTo>
                    <a:pt x="25" y="119"/>
                  </a:lnTo>
                  <a:lnTo>
                    <a:pt x="71" y="202"/>
                  </a:lnTo>
                  <a:lnTo>
                    <a:pt x="96" y="213"/>
                  </a:lnTo>
                  <a:lnTo>
                    <a:pt x="108" y="250"/>
                  </a:lnTo>
                  <a:lnTo>
                    <a:pt x="108" y="284"/>
                  </a:lnTo>
                  <a:lnTo>
                    <a:pt x="145" y="321"/>
                  </a:lnTo>
                  <a:lnTo>
                    <a:pt x="179" y="392"/>
                  </a:lnTo>
                  <a:lnTo>
                    <a:pt x="191" y="403"/>
                  </a:lnTo>
                  <a:lnTo>
                    <a:pt x="202" y="392"/>
                  </a:lnTo>
                  <a:lnTo>
                    <a:pt x="250" y="440"/>
                  </a:lnTo>
                  <a:lnTo>
                    <a:pt x="262" y="463"/>
                  </a:lnTo>
                  <a:lnTo>
                    <a:pt x="358" y="392"/>
                  </a:lnTo>
                  <a:lnTo>
                    <a:pt x="418" y="380"/>
                  </a:lnTo>
                  <a:close/>
                </a:path>
              </a:pathLst>
            </a:custGeom>
            <a:grpFill/>
            <a:ln w="1270">
              <a:solidFill>
                <a:srgbClr val="CFCFCF"/>
              </a:solidFill>
              <a:round/>
              <a:headEnd/>
              <a:tailEnd/>
            </a:ln>
          </p:spPr>
          <p:txBody>
            <a:bodyPr/>
            <a:lstStyle/>
            <a:p>
              <a:endParaRPr lang="en-US" dirty="0">
                <a:solidFill>
                  <a:prstClr val="black"/>
                </a:solidFill>
                <a:latin typeface="Arial"/>
              </a:endParaRPr>
            </a:p>
          </p:txBody>
        </p:sp>
        <p:sp>
          <p:nvSpPr>
            <p:cNvPr id="1661" name="Freeform 262"/>
            <p:cNvSpPr>
              <a:spLocks noChangeAspect="1"/>
            </p:cNvSpPr>
            <p:nvPr/>
          </p:nvSpPr>
          <p:spPr bwMode="auto">
            <a:xfrm>
              <a:off x="6201770" y="2079481"/>
              <a:ext cx="211666" cy="215377"/>
            </a:xfrm>
            <a:custGeom>
              <a:avLst/>
              <a:gdLst>
                <a:gd name="T0" fmla="*/ 70 w 501"/>
                <a:gd name="T1" fmla="*/ 70 h 463"/>
                <a:gd name="T2" fmla="*/ 72 w 501"/>
                <a:gd name="T3" fmla="*/ 68 h 463"/>
                <a:gd name="T4" fmla="*/ 76 w 501"/>
                <a:gd name="T5" fmla="*/ 66 h 463"/>
                <a:gd name="T6" fmla="*/ 78 w 501"/>
                <a:gd name="T7" fmla="*/ 61 h 463"/>
                <a:gd name="T8" fmla="*/ 80 w 501"/>
                <a:gd name="T9" fmla="*/ 59 h 463"/>
                <a:gd name="T10" fmla="*/ 82 w 501"/>
                <a:gd name="T11" fmla="*/ 57 h 463"/>
                <a:gd name="T12" fmla="*/ 84 w 501"/>
                <a:gd name="T13" fmla="*/ 57 h 463"/>
                <a:gd name="T14" fmla="*/ 84 w 501"/>
                <a:gd name="T15" fmla="*/ 52 h 463"/>
                <a:gd name="T16" fmla="*/ 84 w 501"/>
                <a:gd name="T17" fmla="*/ 50 h 463"/>
                <a:gd name="T18" fmla="*/ 84 w 501"/>
                <a:gd name="T19" fmla="*/ 48 h 463"/>
                <a:gd name="T20" fmla="*/ 82 w 501"/>
                <a:gd name="T21" fmla="*/ 46 h 463"/>
                <a:gd name="T22" fmla="*/ 80 w 501"/>
                <a:gd name="T23" fmla="*/ 44 h 463"/>
                <a:gd name="T24" fmla="*/ 78 w 501"/>
                <a:gd name="T25" fmla="*/ 44 h 463"/>
                <a:gd name="T26" fmla="*/ 76 w 501"/>
                <a:gd name="T27" fmla="*/ 44 h 463"/>
                <a:gd name="T28" fmla="*/ 76 w 501"/>
                <a:gd name="T29" fmla="*/ 46 h 463"/>
                <a:gd name="T30" fmla="*/ 72 w 501"/>
                <a:gd name="T31" fmla="*/ 46 h 463"/>
                <a:gd name="T32" fmla="*/ 70 w 501"/>
                <a:gd name="T33" fmla="*/ 46 h 463"/>
                <a:gd name="T34" fmla="*/ 68 w 501"/>
                <a:gd name="T35" fmla="*/ 46 h 463"/>
                <a:gd name="T36" fmla="*/ 66 w 501"/>
                <a:gd name="T37" fmla="*/ 46 h 463"/>
                <a:gd name="T38" fmla="*/ 64 w 501"/>
                <a:gd name="T39" fmla="*/ 46 h 463"/>
                <a:gd name="T40" fmla="*/ 60 w 501"/>
                <a:gd name="T41" fmla="*/ 44 h 463"/>
                <a:gd name="T42" fmla="*/ 64 w 501"/>
                <a:gd name="T43" fmla="*/ 40 h 463"/>
                <a:gd name="T44" fmla="*/ 60 w 501"/>
                <a:gd name="T45" fmla="*/ 35 h 463"/>
                <a:gd name="T46" fmla="*/ 60 w 501"/>
                <a:gd name="T47" fmla="*/ 26 h 463"/>
                <a:gd name="T48" fmla="*/ 54 w 501"/>
                <a:gd name="T49" fmla="*/ 18 h 463"/>
                <a:gd name="T50" fmla="*/ 46 w 501"/>
                <a:gd name="T51" fmla="*/ 15 h 463"/>
                <a:gd name="T52" fmla="*/ 42 w 501"/>
                <a:gd name="T53" fmla="*/ 18 h 463"/>
                <a:gd name="T54" fmla="*/ 40 w 501"/>
                <a:gd name="T55" fmla="*/ 15 h 463"/>
                <a:gd name="T56" fmla="*/ 34 w 501"/>
                <a:gd name="T57" fmla="*/ 13 h 463"/>
                <a:gd name="T58" fmla="*/ 34 w 501"/>
                <a:gd name="T59" fmla="*/ 11 h 463"/>
                <a:gd name="T60" fmla="*/ 32 w 501"/>
                <a:gd name="T61" fmla="*/ 9 h 463"/>
                <a:gd name="T62" fmla="*/ 24 w 501"/>
                <a:gd name="T63" fmla="*/ 3 h 463"/>
                <a:gd name="T64" fmla="*/ 18 w 501"/>
                <a:gd name="T65" fmla="*/ 0 h 463"/>
                <a:gd name="T66" fmla="*/ 10 w 501"/>
                <a:gd name="T67" fmla="*/ 6 h 463"/>
                <a:gd name="T68" fmla="*/ 12 w 501"/>
                <a:gd name="T69" fmla="*/ 9 h 463"/>
                <a:gd name="T70" fmla="*/ 10 w 501"/>
                <a:gd name="T71" fmla="*/ 13 h 463"/>
                <a:gd name="T72" fmla="*/ 8 w 501"/>
                <a:gd name="T73" fmla="*/ 13 h 463"/>
                <a:gd name="T74" fmla="*/ 6 w 501"/>
                <a:gd name="T75" fmla="*/ 15 h 463"/>
                <a:gd name="T76" fmla="*/ 0 w 501"/>
                <a:gd name="T77" fmla="*/ 15 h 463"/>
                <a:gd name="T78" fmla="*/ 0 w 501"/>
                <a:gd name="T79" fmla="*/ 22 h 463"/>
                <a:gd name="T80" fmla="*/ 4 w 501"/>
                <a:gd name="T81" fmla="*/ 22 h 463"/>
                <a:gd name="T82" fmla="*/ 12 w 501"/>
                <a:gd name="T83" fmla="*/ 37 h 463"/>
                <a:gd name="T84" fmla="*/ 16 w 501"/>
                <a:gd name="T85" fmla="*/ 40 h 463"/>
                <a:gd name="T86" fmla="*/ 18 w 501"/>
                <a:gd name="T87" fmla="*/ 46 h 463"/>
                <a:gd name="T88" fmla="*/ 18 w 501"/>
                <a:gd name="T89" fmla="*/ 52 h 463"/>
                <a:gd name="T90" fmla="*/ 24 w 501"/>
                <a:gd name="T91" fmla="*/ 59 h 463"/>
                <a:gd name="T92" fmla="*/ 30 w 501"/>
                <a:gd name="T93" fmla="*/ 72 h 463"/>
                <a:gd name="T94" fmla="*/ 32 w 501"/>
                <a:gd name="T95" fmla="*/ 74 h 463"/>
                <a:gd name="T96" fmla="*/ 34 w 501"/>
                <a:gd name="T97" fmla="*/ 72 h 463"/>
                <a:gd name="T98" fmla="*/ 42 w 501"/>
                <a:gd name="T99" fmla="*/ 81 h 463"/>
                <a:gd name="T100" fmla="*/ 44 w 501"/>
                <a:gd name="T101" fmla="*/ 86 h 463"/>
                <a:gd name="T102" fmla="*/ 60 w 501"/>
                <a:gd name="T103" fmla="*/ 72 h 463"/>
                <a:gd name="T104" fmla="*/ 70 w 501"/>
                <a:gd name="T105" fmla="*/ 70 h 463"/>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501"/>
                <a:gd name="T160" fmla="*/ 0 h 463"/>
                <a:gd name="T161" fmla="*/ 501 w 501"/>
                <a:gd name="T162" fmla="*/ 463 h 463"/>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501" h="463">
                  <a:moveTo>
                    <a:pt x="418" y="380"/>
                  </a:moveTo>
                  <a:lnTo>
                    <a:pt x="429" y="369"/>
                  </a:lnTo>
                  <a:lnTo>
                    <a:pt x="452" y="355"/>
                  </a:lnTo>
                  <a:lnTo>
                    <a:pt x="466" y="332"/>
                  </a:lnTo>
                  <a:lnTo>
                    <a:pt x="477" y="321"/>
                  </a:lnTo>
                  <a:lnTo>
                    <a:pt x="489" y="309"/>
                  </a:lnTo>
                  <a:lnTo>
                    <a:pt x="501" y="309"/>
                  </a:lnTo>
                  <a:lnTo>
                    <a:pt x="501" y="284"/>
                  </a:lnTo>
                  <a:lnTo>
                    <a:pt x="501" y="273"/>
                  </a:lnTo>
                  <a:lnTo>
                    <a:pt x="501" y="261"/>
                  </a:lnTo>
                  <a:lnTo>
                    <a:pt x="489" y="250"/>
                  </a:lnTo>
                  <a:lnTo>
                    <a:pt x="477" y="238"/>
                  </a:lnTo>
                  <a:lnTo>
                    <a:pt x="466" y="238"/>
                  </a:lnTo>
                  <a:lnTo>
                    <a:pt x="452" y="238"/>
                  </a:lnTo>
                  <a:lnTo>
                    <a:pt x="452" y="250"/>
                  </a:lnTo>
                  <a:lnTo>
                    <a:pt x="429" y="250"/>
                  </a:lnTo>
                  <a:lnTo>
                    <a:pt x="418" y="250"/>
                  </a:lnTo>
                  <a:lnTo>
                    <a:pt x="406" y="250"/>
                  </a:lnTo>
                  <a:lnTo>
                    <a:pt x="393" y="250"/>
                  </a:lnTo>
                  <a:lnTo>
                    <a:pt x="381" y="250"/>
                  </a:lnTo>
                  <a:lnTo>
                    <a:pt x="358" y="238"/>
                  </a:lnTo>
                  <a:lnTo>
                    <a:pt x="381" y="213"/>
                  </a:lnTo>
                  <a:lnTo>
                    <a:pt x="358" y="190"/>
                  </a:lnTo>
                  <a:lnTo>
                    <a:pt x="358" y="142"/>
                  </a:lnTo>
                  <a:lnTo>
                    <a:pt x="322" y="96"/>
                  </a:lnTo>
                  <a:lnTo>
                    <a:pt x="275" y="84"/>
                  </a:lnTo>
                  <a:lnTo>
                    <a:pt x="250" y="96"/>
                  </a:lnTo>
                  <a:lnTo>
                    <a:pt x="239" y="84"/>
                  </a:lnTo>
                  <a:lnTo>
                    <a:pt x="202" y="71"/>
                  </a:lnTo>
                  <a:lnTo>
                    <a:pt x="202" y="59"/>
                  </a:lnTo>
                  <a:lnTo>
                    <a:pt x="191" y="48"/>
                  </a:lnTo>
                  <a:lnTo>
                    <a:pt x="145" y="13"/>
                  </a:lnTo>
                  <a:lnTo>
                    <a:pt x="108" y="0"/>
                  </a:lnTo>
                  <a:lnTo>
                    <a:pt x="60" y="36"/>
                  </a:lnTo>
                  <a:lnTo>
                    <a:pt x="71" y="48"/>
                  </a:lnTo>
                  <a:lnTo>
                    <a:pt x="60" y="71"/>
                  </a:lnTo>
                  <a:lnTo>
                    <a:pt x="48" y="71"/>
                  </a:lnTo>
                  <a:lnTo>
                    <a:pt x="37" y="84"/>
                  </a:lnTo>
                  <a:lnTo>
                    <a:pt x="0" y="84"/>
                  </a:lnTo>
                  <a:lnTo>
                    <a:pt x="0" y="119"/>
                  </a:lnTo>
                  <a:lnTo>
                    <a:pt x="25" y="119"/>
                  </a:lnTo>
                  <a:lnTo>
                    <a:pt x="71" y="202"/>
                  </a:lnTo>
                  <a:lnTo>
                    <a:pt x="96" y="213"/>
                  </a:lnTo>
                  <a:lnTo>
                    <a:pt x="108" y="250"/>
                  </a:lnTo>
                  <a:lnTo>
                    <a:pt x="108" y="284"/>
                  </a:lnTo>
                  <a:lnTo>
                    <a:pt x="145" y="321"/>
                  </a:lnTo>
                  <a:lnTo>
                    <a:pt x="179" y="392"/>
                  </a:lnTo>
                  <a:lnTo>
                    <a:pt x="191" y="403"/>
                  </a:lnTo>
                  <a:lnTo>
                    <a:pt x="202" y="392"/>
                  </a:lnTo>
                  <a:lnTo>
                    <a:pt x="250" y="440"/>
                  </a:lnTo>
                  <a:lnTo>
                    <a:pt x="262" y="463"/>
                  </a:lnTo>
                  <a:lnTo>
                    <a:pt x="358" y="392"/>
                  </a:lnTo>
                  <a:lnTo>
                    <a:pt x="418" y="380"/>
                  </a:lnTo>
                </a:path>
              </a:pathLst>
            </a:custGeom>
            <a:grpFill/>
            <a:ln w="1270">
              <a:solidFill>
                <a:srgbClr val="CFCFCF"/>
              </a:solidFill>
              <a:round/>
              <a:headEnd/>
              <a:tailEnd/>
            </a:ln>
          </p:spPr>
          <p:txBody>
            <a:bodyPr/>
            <a:lstStyle/>
            <a:p>
              <a:endParaRPr lang="en-US" dirty="0">
                <a:solidFill>
                  <a:prstClr val="black"/>
                </a:solidFill>
                <a:latin typeface="Arial"/>
              </a:endParaRPr>
            </a:p>
          </p:txBody>
        </p:sp>
        <p:sp>
          <p:nvSpPr>
            <p:cNvPr id="1662" name="Freeform 263"/>
            <p:cNvSpPr>
              <a:spLocks noChangeAspect="1"/>
            </p:cNvSpPr>
            <p:nvPr/>
          </p:nvSpPr>
          <p:spPr bwMode="auto">
            <a:xfrm>
              <a:off x="6352518" y="2161735"/>
              <a:ext cx="15488" cy="17317"/>
            </a:xfrm>
            <a:custGeom>
              <a:avLst/>
              <a:gdLst>
                <a:gd name="T0" fmla="*/ 4 w 35"/>
                <a:gd name="T1" fmla="*/ 8 h 34"/>
                <a:gd name="T2" fmla="*/ 0 w 35"/>
                <a:gd name="T3" fmla="*/ 2 h 34"/>
                <a:gd name="T4" fmla="*/ 4 w 35"/>
                <a:gd name="T5" fmla="*/ 0 h 34"/>
                <a:gd name="T6" fmla="*/ 6 w 35"/>
                <a:gd name="T7" fmla="*/ 0 h 34"/>
                <a:gd name="T8" fmla="*/ 4 w 35"/>
                <a:gd name="T9" fmla="*/ 8 h 34"/>
                <a:gd name="T10" fmla="*/ 0 60000 65536"/>
                <a:gd name="T11" fmla="*/ 0 60000 65536"/>
                <a:gd name="T12" fmla="*/ 0 60000 65536"/>
                <a:gd name="T13" fmla="*/ 0 60000 65536"/>
                <a:gd name="T14" fmla="*/ 0 60000 65536"/>
                <a:gd name="T15" fmla="*/ 0 w 35"/>
                <a:gd name="T16" fmla="*/ 0 h 34"/>
                <a:gd name="T17" fmla="*/ 35 w 35"/>
                <a:gd name="T18" fmla="*/ 34 h 34"/>
              </a:gdLst>
              <a:ahLst/>
              <a:cxnLst>
                <a:cxn ang="T10">
                  <a:pos x="T0" y="T1"/>
                </a:cxn>
                <a:cxn ang="T11">
                  <a:pos x="T2" y="T3"/>
                </a:cxn>
                <a:cxn ang="T12">
                  <a:pos x="T4" y="T5"/>
                </a:cxn>
                <a:cxn ang="T13">
                  <a:pos x="T6" y="T7"/>
                </a:cxn>
                <a:cxn ang="T14">
                  <a:pos x="T8" y="T9"/>
                </a:cxn>
              </a:cxnLst>
              <a:rect l="T15" t="T16" r="T17" b="T18"/>
              <a:pathLst>
                <a:path w="35" h="34">
                  <a:moveTo>
                    <a:pt x="23" y="34"/>
                  </a:moveTo>
                  <a:lnTo>
                    <a:pt x="0" y="11"/>
                  </a:lnTo>
                  <a:lnTo>
                    <a:pt x="23" y="0"/>
                  </a:lnTo>
                  <a:lnTo>
                    <a:pt x="35" y="0"/>
                  </a:lnTo>
                  <a:lnTo>
                    <a:pt x="23" y="34"/>
                  </a:lnTo>
                  <a:close/>
                </a:path>
              </a:pathLst>
            </a:custGeom>
            <a:grpFill/>
            <a:ln w="1270">
              <a:solidFill>
                <a:srgbClr val="CFCFCF"/>
              </a:solidFill>
              <a:round/>
              <a:headEnd/>
              <a:tailEnd/>
            </a:ln>
          </p:spPr>
          <p:txBody>
            <a:bodyPr/>
            <a:lstStyle/>
            <a:p>
              <a:endParaRPr lang="en-US" dirty="0">
                <a:solidFill>
                  <a:prstClr val="black"/>
                </a:solidFill>
                <a:latin typeface="Arial"/>
              </a:endParaRPr>
            </a:p>
          </p:txBody>
        </p:sp>
        <p:sp>
          <p:nvSpPr>
            <p:cNvPr id="1663" name="Freeform 264"/>
            <p:cNvSpPr>
              <a:spLocks noChangeAspect="1"/>
            </p:cNvSpPr>
            <p:nvPr/>
          </p:nvSpPr>
          <p:spPr bwMode="auto">
            <a:xfrm>
              <a:off x="6352518" y="2161735"/>
              <a:ext cx="15488" cy="17317"/>
            </a:xfrm>
            <a:custGeom>
              <a:avLst/>
              <a:gdLst>
                <a:gd name="T0" fmla="*/ 4 w 35"/>
                <a:gd name="T1" fmla="*/ 8 h 34"/>
                <a:gd name="T2" fmla="*/ 0 w 35"/>
                <a:gd name="T3" fmla="*/ 2 h 34"/>
                <a:gd name="T4" fmla="*/ 4 w 35"/>
                <a:gd name="T5" fmla="*/ 0 h 34"/>
                <a:gd name="T6" fmla="*/ 6 w 35"/>
                <a:gd name="T7" fmla="*/ 0 h 34"/>
                <a:gd name="T8" fmla="*/ 4 w 35"/>
                <a:gd name="T9" fmla="*/ 8 h 34"/>
                <a:gd name="T10" fmla="*/ 0 60000 65536"/>
                <a:gd name="T11" fmla="*/ 0 60000 65536"/>
                <a:gd name="T12" fmla="*/ 0 60000 65536"/>
                <a:gd name="T13" fmla="*/ 0 60000 65536"/>
                <a:gd name="T14" fmla="*/ 0 60000 65536"/>
                <a:gd name="T15" fmla="*/ 0 w 35"/>
                <a:gd name="T16" fmla="*/ 0 h 34"/>
                <a:gd name="T17" fmla="*/ 35 w 35"/>
                <a:gd name="T18" fmla="*/ 34 h 34"/>
              </a:gdLst>
              <a:ahLst/>
              <a:cxnLst>
                <a:cxn ang="T10">
                  <a:pos x="T0" y="T1"/>
                </a:cxn>
                <a:cxn ang="T11">
                  <a:pos x="T2" y="T3"/>
                </a:cxn>
                <a:cxn ang="T12">
                  <a:pos x="T4" y="T5"/>
                </a:cxn>
                <a:cxn ang="T13">
                  <a:pos x="T6" y="T7"/>
                </a:cxn>
                <a:cxn ang="T14">
                  <a:pos x="T8" y="T9"/>
                </a:cxn>
              </a:cxnLst>
              <a:rect l="T15" t="T16" r="T17" b="T18"/>
              <a:pathLst>
                <a:path w="35" h="34">
                  <a:moveTo>
                    <a:pt x="23" y="34"/>
                  </a:moveTo>
                  <a:lnTo>
                    <a:pt x="0" y="11"/>
                  </a:lnTo>
                  <a:lnTo>
                    <a:pt x="23" y="0"/>
                  </a:lnTo>
                  <a:lnTo>
                    <a:pt x="35" y="0"/>
                  </a:lnTo>
                  <a:lnTo>
                    <a:pt x="23" y="34"/>
                  </a:lnTo>
                </a:path>
              </a:pathLst>
            </a:custGeom>
            <a:grpFill/>
            <a:ln w="1270">
              <a:solidFill>
                <a:srgbClr val="CFCFCF"/>
              </a:solidFill>
              <a:round/>
              <a:headEnd/>
              <a:tailEnd/>
            </a:ln>
          </p:spPr>
          <p:txBody>
            <a:bodyPr/>
            <a:lstStyle/>
            <a:p>
              <a:endParaRPr lang="en-US" dirty="0">
                <a:solidFill>
                  <a:prstClr val="black"/>
                </a:solidFill>
                <a:latin typeface="Arial"/>
              </a:endParaRPr>
            </a:p>
          </p:txBody>
        </p:sp>
        <p:sp>
          <p:nvSpPr>
            <p:cNvPr id="1664" name="Freeform 265"/>
            <p:cNvSpPr>
              <a:spLocks noChangeAspect="1"/>
            </p:cNvSpPr>
            <p:nvPr/>
          </p:nvSpPr>
          <p:spPr bwMode="auto">
            <a:xfrm>
              <a:off x="6352518" y="2161735"/>
              <a:ext cx="60919" cy="33551"/>
            </a:xfrm>
            <a:custGeom>
              <a:avLst/>
              <a:gdLst>
                <a:gd name="T0" fmla="*/ 20 w 143"/>
                <a:gd name="T1" fmla="*/ 11 h 71"/>
                <a:gd name="T2" fmla="*/ 24 w 143"/>
                <a:gd name="T3" fmla="*/ 4 h 71"/>
                <a:gd name="T4" fmla="*/ 24 w 143"/>
                <a:gd name="T5" fmla="*/ 2 h 71"/>
                <a:gd name="T6" fmla="*/ 22 w 143"/>
                <a:gd name="T7" fmla="*/ 0 h 71"/>
                <a:gd name="T8" fmla="*/ 16 w 143"/>
                <a:gd name="T9" fmla="*/ 7 h 71"/>
                <a:gd name="T10" fmla="*/ 8 w 143"/>
                <a:gd name="T11" fmla="*/ 7 h 71"/>
                <a:gd name="T12" fmla="*/ 4 w 143"/>
                <a:gd name="T13" fmla="*/ 7 h 71"/>
                <a:gd name="T14" fmla="*/ 0 w 143"/>
                <a:gd name="T15" fmla="*/ 11 h 71"/>
                <a:gd name="T16" fmla="*/ 4 w 143"/>
                <a:gd name="T17" fmla="*/ 14 h 71"/>
                <a:gd name="T18" fmla="*/ 6 w 143"/>
                <a:gd name="T19" fmla="*/ 14 h 71"/>
                <a:gd name="T20" fmla="*/ 8 w 143"/>
                <a:gd name="T21" fmla="*/ 14 h 71"/>
                <a:gd name="T22" fmla="*/ 10 w 143"/>
                <a:gd name="T23" fmla="*/ 14 h 71"/>
                <a:gd name="T24" fmla="*/ 12 w 143"/>
                <a:gd name="T25" fmla="*/ 14 h 71"/>
                <a:gd name="T26" fmla="*/ 16 w 143"/>
                <a:gd name="T27" fmla="*/ 14 h 71"/>
                <a:gd name="T28" fmla="*/ 16 w 143"/>
                <a:gd name="T29" fmla="*/ 11 h 71"/>
                <a:gd name="T30" fmla="*/ 19 w 143"/>
                <a:gd name="T31" fmla="*/ 11 h 71"/>
                <a:gd name="T32" fmla="*/ 20 w 143"/>
                <a:gd name="T33" fmla="*/ 11 h 71"/>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43"/>
                <a:gd name="T52" fmla="*/ 0 h 71"/>
                <a:gd name="T53" fmla="*/ 143 w 143"/>
                <a:gd name="T54" fmla="*/ 71 h 71"/>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43" h="71">
                  <a:moveTo>
                    <a:pt x="119" y="59"/>
                  </a:moveTo>
                  <a:lnTo>
                    <a:pt x="143" y="23"/>
                  </a:lnTo>
                  <a:lnTo>
                    <a:pt x="143" y="11"/>
                  </a:lnTo>
                  <a:lnTo>
                    <a:pt x="131" y="0"/>
                  </a:lnTo>
                  <a:lnTo>
                    <a:pt x="94" y="34"/>
                  </a:lnTo>
                  <a:lnTo>
                    <a:pt x="48" y="34"/>
                  </a:lnTo>
                  <a:lnTo>
                    <a:pt x="23" y="34"/>
                  </a:lnTo>
                  <a:lnTo>
                    <a:pt x="0" y="59"/>
                  </a:lnTo>
                  <a:lnTo>
                    <a:pt x="23" y="71"/>
                  </a:lnTo>
                  <a:lnTo>
                    <a:pt x="35" y="71"/>
                  </a:lnTo>
                  <a:lnTo>
                    <a:pt x="48" y="71"/>
                  </a:lnTo>
                  <a:lnTo>
                    <a:pt x="60" y="71"/>
                  </a:lnTo>
                  <a:lnTo>
                    <a:pt x="71" y="71"/>
                  </a:lnTo>
                  <a:lnTo>
                    <a:pt x="94" y="71"/>
                  </a:lnTo>
                  <a:lnTo>
                    <a:pt x="94" y="59"/>
                  </a:lnTo>
                  <a:lnTo>
                    <a:pt x="108" y="59"/>
                  </a:lnTo>
                  <a:lnTo>
                    <a:pt x="119" y="59"/>
                  </a:lnTo>
                  <a:close/>
                </a:path>
              </a:pathLst>
            </a:custGeom>
            <a:grpFill/>
            <a:ln w="1270">
              <a:solidFill>
                <a:srgbClr val="CFCFCF"/>
              </a:solidFill>
              <a:round/>
              <a:headEnd/>
              <a:tailEnd/>
            </a:ln>
          </p:spPr>
          <p:txBody>
            <a:bodyPr/>
            <a:lstStyle/>
            <a:p>
              <a:endParaRPr lang="en-US" dirty="0">
                <a:solidFill>
                  <a:prstClr val="black"/>
                </a:solidFill>
                <a:latin typeface="Arial"/>
              </a:endParaRPr>
            </a:p>
          </p:txBody>
        </p:sp>
        <p:sp>
          <p:nvSpPr>
            <p:cNvPr id="1665" name="Freeform 266"/>
            <p:cNvSpPr>
              <a:spLocks noChangeAspect="1"/>
            </p:cNvSpPr>
            <p:nvPr/>
          </p:nvSpPr>
          <p:spPr bwMode="auto">
            <a:xfrm>
              <a:off x="6352518" y="2161735"/>
              <a:ext cx="60919" cy="33551"/>
            </a:xfrm>
            <a:custGeom>
              <a:avLst/>
              <a:gdLst>
                <a:gd name="T0" fmla="*/ 20 w 143"/>
                <a:gd name="T1" fmla="*/ 11 h 71"/>
                <a:gd name="T2" fmla="*/ 24 w 143"/>
                <a:gd name="T3" fmla="*/ 4 h 71"/>
                <a:gd name="T4" fmla="*/ 24 w 143"/>
                <a:gd name="T5" fmla="*/ 2 h 71"/>
                <a:gd name="T6" fmla="*/ 22 w 143"/>
                <a:gd name="T7" fmla="*/ 0 h 71"/>
                <a:gd name="T8" fmla="*/ 16 w 143"/>
                <a:gd name="T9" fmla="*/ 7 h 71"/>
                <a:gd name="T10" fmla="*/ 8 w 143"/>
                <a:gd name="T11" fmla="*/ 7 h 71"/>
                <a:gd name="T12" fmla="*/ 4 w 143"/>
                <a:gd name="T13" fmla="*/ 7 h 71"/>
                <a:gd name="T14" fmla="*/ 0 w 143"/>
                <a:gd name="T15" fmla="*/ 11 h 71"/>
                <a:gd name="T16" fmla="*/ 4 w 143"/>
                <a:gd name="T17" fmla="*/ 14 h 71"/>
                <a:gd name="T18" fmla="*/ 6 w 143"/>
                <a:gd name="T19" fmla="*/ 14 h 71"/>
                <a:gd name="T20" fmla="*/ 8 w 143"/>
                <a:gd name="T21" fmla="*/ 14 h 71"/>
                <a:gd name="T22" fmla="*/ 10 w 143"/>
                <a:gd name="T23" fmla="*/ 14 h 71"/>
                <a:gd name="T24" fmla="*/ 12 w 143"/>
                <a:gd name="T25" fmla="*/ 14 h 71"/>
                <a:gd name="T26" fmla="*/ 16 w 143"/>
                <a:gd name="T27" fmla="*/ 14 h 71"/>
                <a:gd name="T28" fmla="*/ 16 w 143"/>
                <a:gd name="T29" fmla="*/ 11 h 71"/>
                <a:gd name="T30" fmla="*/ 19 w 143"/>
                <a:gd name="T31" fmla="*/ 11 h 71"/>
                <a:gd name="T32" fmla="*/ 20 w 143"/>
                <a:gd name="T33" fmla="*/ 11 h 71"/>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43"/>
                <a:gd name="T52" fmla="*/ 0 h 71"/>
                <a:gd name="T53" fmla="*/ 143 w 143"/>
                <a:gd name="T54" fmla="*/ 71 h 71"/>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43" h="71">
                  <a:moveTo>
                    <a:pt x="119" y="59"/>
                  </a:moveTo>
                  <a:lnTo>
                    <a:pt x="143" y="23"/>
                  </a:lnTo>
                  <a:lnTo>
                    <a:pt x="143" y="11"/>
                  </a:lnTo>
                  <a:lnTo>
                    <a:pt x="131" y="0"/>
                  </a:lnTo>
                  <a:lnTo>
                    <a:pt x="94" y="34"/>
                  </a:lnTo>
                  <a:lnTo>
                    <a:pt x="48" y="34"/>
                  </a:lnTo>
                  <a:lnTo>
                    <a:pt x="23" y="34"/>
                  </a:lnTo>
                  <a:lnTo>
                    <a:pt x="0" y="59"/>
                  </a:lnTo>
                  <a:lnTo>
                    <a:pt x="23" y="71"/>
                  </a:lnTo>
                  <a:lnTo>
                    <a:pt x="35" y="71"/>
                  </a:lnTo>
                  <a:lnTo>
                    <a:pt x="48" y="71"/>
                  </a:lnTo>
                  <a:lnTo>
                    <a:pt x="60" y="71"/>
                  </a:lnTo>
                  <a:lnTo>
                    <a:pt x="71" y="71"/>
                  </a:lnTo>
                  <a:lnTo>
                    <a:pt x="94" y="71"/>
                  </a:lnTo>
                  <a:lnTo>
                    <a:pt x="94" y="59"/>
                  </a:lnTo>
                  <a:lnTo>
                    <a:pt x="108" y="59"/>
                  </a:lnTo>
                  <a:lnTo>
                    <a:pt x="119" y="59"/>
                  </a:lnTo>
                </a:path>
              </a:pathLst>
            </a:custGeom>
            <a:grpFill/>
            <a:ln w="1270">
              <a:solidFill>
                <a:srgbClr val="CFCFCF"/>
              </a:solidFill>
              <a:round/>
              <a:headEnd/>
              <a:tailEnd/>
            </a:ln>
          </p:spPr>
          <p:txBody>
            <a:bodyPr/>
            <a:lstStyle/>
            <a:p>
              <a:endParaRPr lang="en-US" dirty="0">
                <a:solidFill>
                  <a:prstClr val="black"/>
                </a:solidFill>
                <a:latin typeface="Arial"/>
              </a:endParaRPr>
            </a:p>
          </p:txBody>
        </p:sp>
        <p:sp>
          <p:nvSpPr>
            <p:cNvPr id="1666" name="Freeform 267"/>
            <p:cNvSpPr>
              <a:spLocks noChangeAspect="1"/>
            </p:cNvSpPr>
            <p:nvPr/>
          </p:nvSpPr>
          <p:spPr bwMode="auto">
            <a:xfrm>
              <a:off x="6409306" y="2156324"/>
              <a:ext cx="4130" cy="10823"/>
            </a:xfrm>
            <a:custGeom>
              <a:avLst/>
              <a:gdLst>
                <a:gd name="T0" fmla="*/ 1 w 12"/>
                <a:gd name="T1" fmla="*/ 4 h 23"/>
                <a:gd name="T2" fmla="*/ 0 w 12"/>
                <a:gd name="T3" fmla="*/ 2 h 23"/>
                <a:gd name="T4" fmla="*/ 0 w 12"/>
                <a:gd name="T5" fmla="*/ 0 h 23"/>
                <a:gd name="T6" fmla="*/ 1 w 12"/>
                <a:gd name="T7" fmla="*/ 0 h 23"/>
                <a:gd name="T8" fmla="*/ 1 w 12"/>
                <a:gd name="T9" fmla="*/ 4 h 23"/>
                <a:gd name="T10" fmla="*/ 0 60000 65536"/>
                <a:gd name="T11" fmla="*/ 0 60000 65536"/>
                <a:gd name="T12" fmla="*/ 0 60000 65536"/>
                <a:gd name="T13" fmla="*/ 0 60000 65536"/>
                <a:gd name="T14" fmla="*/ 0 60000 65536"/>
                <a:gd name="T15" fmla="*/ 0 w 12"/>
                <a:gd name="T16" fmla="*/ 0 h 23"/>
                <a:gd name="T17" fmla="*/ 12 w 12"/>
                <a:gd name="T18" fmla="*/ 23 h 23"/>
              </a:gdLst>
              <a:ahLst/>
              <a:cxnLst>
                <a:cxn ang="T10">
                  <a:pos x="T0" y="T1"/>
                </a:cxn>
                <a:cxn ang="T11">
                  <a:pos x="T2" y="T3"/>
                </a:cxn>
                <a:cxn ang="T12">
                  <a:pos x="T4" y="T5"/>
                </a:cxn>
                <a:cxn ang="T13">
                  <a:pos x="T6" y="T7"/>
                </a:cxn>
                <a:cxn ang="T14">
                  <a:pos x="T8" y="T9"/>
                </a:cxn>
              </a:cxnLst>
              <a:rect l="T15" t="T16" r="T17" b="T18"/>
              <a:pathLst>
                <a:path w="12" h="23">
                  <a:moveTo>
                    <a:pt x="12" y="23"/>
                  </a:moveTo>
                  <a:lnTo>
                    <a:pt x="0" y="12"/>
                  </a:lnTo>
                  <a:lnTo>
                    <a:pt x="0" y="0"/>
                  </a:lnTo>
                  <a:lnTo>
                    <a:pt x="12" y="0"/>
                  </a:lnTo>
                  <a:lnTo>
                    <a:pt x="12" y="23"/>
                  </a:lnTo>
                  <a:close/>
                </a:path>
              </a:pathLst>
            </a:custGeom>
            <a:grpFill/>
            <a:ln w="1270">
              <a:solidFill>
                <a:srgbClr val="CFCFCF"/>
              </a:solidFill>
              <a:round/>
              <a:headEnd/>
              <a:tailEnd/>
            </a:ln>
          </p:spPr>
          <p:txBody>
            <a:bodyPr/>
            <a:lstStyle/>
            <a:p>
              <a:endParaRPr lang="en-US" dirty="0">
                <a:solidFill>
                  <a:prstClr val="black"/>
                </a:solidFill>
                <a:latin typeface="Arial"/>
              </a:endParaRPr>
            </a:p>
          </p:txBody>
        </p:sp>
        <p:sp>
          <p:nvSpPr>
            <p:cNvPr id="1667" name="Freeform 268"/>
            <p:cNvSpPr>
              <a:spLocks noChangeAspect="1"/>
            </p:cNvSpPr>
            <p:nvPr/>
          </p:nvSpPr>
          <p:spPr bwMode="auto">
            <a:xfrm>
              <a:off x="6409306" y="2156324"/>
              <a:ext cx="4130" cy="10823"/>
            </a:xfrm>
            <a:custGeom>
              <a:avLst/>
              <a:gdLst>
                <a:gd name="T0" fmla="*/ 1 w 12"/>
                <a:gd name="T1" fmla="*/ 4 h 23"/>
                <a:gd name="T2" fmla="*/ 0 w 12"/>
                <a:gd name="T3" fmla="*/ 2 h 23"/>
                <a:gd name="T4" fmla="*/ 0 w 12"/>
                <a:gd name="T5" fmla="*/ 0 h 23"/>
                <a:gd name="T6" fmla="*/ 1 w 12"/>
                <a:gd name="T7" fmla="*/ 0 h 23"/>
                <a:gd name="T8" fmla="*/ 1 w 12"/>
                <a:gd name="T9" fmla="*/ 4 h 23"/>
                <a:gd name="T10" fmla="*/ 0 60000 65536"/>
                <a:gd name="T11" fmla="*/ 0 60000 65536"/>
                <a:gd name="T12" fmla="*/ 0 60000 65536"/>
                <a:gd name="T13" fmla="*/ 0 60000 65536"/>
                <a:gd name="T14" fmla="*/ 0 60000 65536"/>
                <a:gd name="T15" fmla="*/ 0 w 12"/>
                <a:gd name="T16" fmla="*/ 0 h 23"/>
                <a:gd name="T17" fmla="*/ 12 w 12"/>
                <a:gd name="T18" fmla="*/ 23 h 23"/>
              </a:gdLst>
              <a:ahLst/>
              <a:cxnLst>
                <a:cxn ang="T10">
                  <a:pos x="T0" y="T1"/>
                </a:cxn>
                <a:cxn ang="T11">
                  <a:pos x="T2" y="T3"/>
                </a:cxn>
                <a:cxn ang="T12">
                  <a:pos x="T4" y="T5"/>
                </a:cxn>
                <a:cxn ang="T13">
                  <a:pos x="T6" y="T7"/>
                </a:cxn>
                <a:cxn ang="T14">
                  <a:pos x="T8" y="T9"/>
                </a:cxn>
              </a:cxnLst>
              <a:rect l="T15" t="T16" r="T17" b="T18"/>
              <a:pathLst>
                <a:path w="12" h="23">
                  <a:moveTo>
                    <a:pt x="12" y="23"/>
                  </a:moveTo>
                  <a:lnTo>
                    <a:pt x="0" y="12"/>
                  </a:lnTo>
                  <a:lnTo>
                    <a:pt x="0" y="0"/>
                  </a:lnTo>
                  <a:lnTo>
                    <a:pt x="12" y="0"/>
                  </a:lnTo>
                  <a:lnTo>
                    <a:pt x="12" y="23"/>
                  </a:lnTo>
                </a:path>
              </a:pathLst>
            </a:custGeom>
            <a:grpFill/>
            <a:ln w="1270">
              <a:solidFill>
                <a:srgbClr val="CFCFCF"/>
              </a:solidFill>
              <a:round/>
              <a:headEnd/>
              <a:tailEnd/>
            </a:ln>
          </p:spPr>
          <p:txBody>
            <a:bodyPr/>
            <a:lstStyle/>
            <a:p>
              <a:endParaRPr lang="en-US" dirty="0">
                <a:solidFill>
                  <a:prstClr val="black"/>
                </a:solidFill>
                <a:latin typeface="Arial"/>
              </a:endParaRPr>
            </a:p>
          </p:txBody>
        </p:sp>
        <p:sp>
          <p:nvSpPr>
            <p:cNvPr id="1668" name="Freeform 269"/>
            <p:cNvSpPr>
              <a:spLocks noChangeAspect="1"/>
            </p:cNvSpPr>
            <p:nvPr/>
          </p:nvSpPr>
          <p:spPr bwMode="auto">
            <a:xfrm>
              <a:off x="6379363" y="2173641"/>
              <a:ext cx="64016" cy="87666"/>
            </a:xfrm>
            <a:custGeom>
              <a:avLst/>
              <a:gdLst>
                <a:gd name="T0" fmla="*/ 0 w 154"/>
                <a:gd name="T1" fmla="*/ 35 h 190"/>
                <a:gd name="T2" fmla="*/ 8 w 154"/>
                <a:gd name="T3" fmla="*/ 35 h 190"/>
                <a:gd name="T4" fmla="*/ 10 w 154"/>
                <a:gd name="T5" fmla="*/ 32 h 190"/>
                <a:gd name="T6" fmla="*/ 12 w 154"/>
                <a:gd name="T7" fmla="*/ 30 h 190"/>
                <a:gd name="T8" fmla="*/ 17 w 154"/>
                <a:gd name="T9" fmla="*/ 28 h 190"/>
                <a:gd name="T10" fmla="*/ 19 w 154"/>
                <a:gd name="T11" fmla="*/ 23 h 190"/>
                <a:gd name="T12" fmla="*/ 19 w 154"/>
                <a:gd name="T13" fmla="*/ 22 h 190"/>
                <a:gd name="T14" fmla="*/ 23 w 154"/>
                <a:gd name="T15" fmla="*/ 13 h 190"/>
                <a:gd name="T16" fmla="*/ 25 w 154"/>
                <a:gd name="T17" fmla="*/ 11 h 190"/>
                <a:gd name="T18" fmla="*/ 21 w 154"/>
                <a:gd name="T19" fmla="*/ 6 h 190"/>
                <a:gd name="T20" fmla="*/ 17 w 154"/>
                <a:gd name="T21" fmla="*/ 2 h 190"/>
                <a:gd name="T22" fmla="*/ 13 w 154"/>
                <a:gd name="T23" fmla="*/ 0 h 190"/>
                <a:gd name="T24" fmla="*/ 10 w 154"/>
                <a:gd name="T25" fmla="*/ 6 h 190"/>
                <a:gd name="T26" fmla="*/ 12 w 154"/>
                <a:gd name="T27" fmla="*/ 9 h 190"/>
                <a:gd name="T28" fmla="*/ 13 w 154"/>
                <a:gd name="T29" fmla="*/ 11 h 190"/>
                <a:gd name="T30" fmla="*/ 13 w 154"/>
                <a:gd name="T31" fmla="*/ 13 h 190"/>
                <a:gd name="T32" fmla="*/ 13 w 154"/>
                <a:gd name="T33" fmla="*/ 15 h 190"/>
                <a:gd name="T34" fmla="*/ 13 w 154"/>
                <a:gd name="T35" fmla="*/ 20 h 190"/>
                <a:gd name="T36" fmla="*/ 12 w 154"/>
                <a:gd name="T37" fmla="*/ 20 h 190"/>
                <a:gd name="T38" fmla="*/ 10 w 154"/>
                <a:gd name="T39" fmla="*/ 22 h 190"/>
                <a:gd name="T40" fmla="*/ 8 w 154"/>
                <a:gd name="T41" fmla="*/ 23 h 190"/>
                <a:gd name="T42" fmla="*/ 6 w 154"/>
                <a:gd name="T43" fmla="*/ 28 h 190"/>
                <a:gd name="T44" fmla="*/ 2 w 154"/>
                <a:gd name="T45" fmla="*/ 30 h 190"/>
                <a:gd name="T46" fmla="*/ 0 w 154"/>
                <a:gd name="T47" fmla="*/ 32 h 190"/>
                <a:gd name="T48" fmla="*/ 0 w 154"/>
                <a:gd name="T49" fmla="*/ 35 h 190"/>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154"/>
                <a:gd name="T76" fmla="*/ 0 h 190"/>
                <a:gd name="T77" fmla="*/ 154 w 154"/>
                <a:gd name="T78" fmla="*/ 190 h 190"/>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154" h="190">
                  <a:moveTo>
                    <a:pt x="0" y="190"/>
                  </a:moveTo>
                  <a:lnTo>
                    <a:pt x="48" y="190"/>
                  </a:lnTo>
                  <a:lnTo>
                    <a:pt x="59" y="178"/>
                  </a:lnTo>
                  <a:lnTo>
                    <a:pt x="71" y="167"/>
                  </a:lnTo>
                  <a:lnTo>
                    <a:pt x="108" y="153"/>
                  </a:lnTo>
                  <a:lnTo>
                    <a:pt x="119" y="130"/>
                  </a:lnTo>
                  <a:lnTo>
                    <a:pt x="119" y="119"/>
                  </a:lnTo>
                  <a:lnTo>
                    <a:pt x="142" y="71"/>
                  </a:lnTo>
                  <a:lnTo>
                    <a:pt x="154" y="59"/>
                  </a:lnTo>
                  <a:lnTo>
                    <a:pt x="131" y="36"/>
                  </a:lnTo>
                  <a:lnTo>
                    <a:pt x="108" y="11"/>
                  </a:lnTo>
                  <a:lnTo>
                    <a:pt x="83" y="0"/>
                  </a:lnTo>
                  <a:lnTo>
                    <a:pt x="59" y="36"/>
                  </a:lnTo>
                  <a:lnTo>
                    <a:pt x="71" y="48"/>
                  </a:lnTo>
                  <a:lnTo>
                    <a:pt x="83" y="59"/>
                  </a:lnTo>
                  <a:lnTo>
                    <a:pt x="83" y="71"/>
                  </a:lnTo>
                  <a:lnTo>
                    <a:pt x="83" y="82"/>
                  </a:lnTo>
                  <a:lnTo>
                    <a:pt x="83" y="107"/>
                  </a:lnTo>
                  <a:lnTo>
                    <a:pt x="71" y="107"/>
                  </a:lnTo>
                  <a:lnTo>
                    <a:pt x="59" y="119"/>
                  </a:lnTo>
                  <a:lnTo>
                    <a:pt x="48" y="130"/>
                  </a:lnTo>
                  <a:lnTo>
                    <a:pt x="34" y="153"/>
                  </a:lnTo>
                  <a:lnTo>
                    <a:pt x="11" y="167"/>
                  </a:lnTo>
                  <a:lnTo>
                    <a:pt x="0" y="178"/>
                  </a:lnTo>
                  <a:lnTo>
                    <a:pt x="0" y="190"/>
                  </a:lnTo>
                  <a:close/>
                </a:path>
              </a:pathLst>
            </a:custGeom>
            <a:grpFill/>
            <a:ln w="1270">
              <a:solidFill>
                <a:srgbClr val="CFCFCF"/>
              </a:solidFill>
              <a:round/>
              <a:headEnd/>
              <a:tailEnd/>
            </a:ln>
          </p:spPr>
          <p:txBody>
            <a:bodyPr/>
            <a:lstStyle/>
            <a:p>
              <a:endParaRPr lang="en-US" dirty="0">
                <a:solidFill>
                  <a:prstClr val="black"/>
                </a:solidFill>
                <a:latin typeface="Arial"/>
              </a:endParaRPr>
            </a:p>
          </p:txBody>
        </p:sp>
        <p:sp>
          <p:nvSpPr>
            <p:cNvPr id="1669" name="Freeform 270"/>
            <p:cNvSpPr>
              <a:spLocks noChangeAspect="1"/>
            </p:cNvSpPr>
            <p:nvPr/>
          </p:nvSpPr>
          <p:spPr bwMode="auto">
            <a:xfrm>
              <a:off x="6379363" y="2173641"/>
              <a:ext cx="64016" cy="87666"/>
            </a:xfrm>
            <a:custGeom>
              <a:avLst/>
              <a:gdLst>
                <a:gd name="T0" fmla="*/ 0 w 154"/>
                <a:gd name="T1" fmla="*/ 35 h 190"/>
                <a:gd name="T2" fmla="*/ 8 w 154"/>
                <a:gd name="T3" fmla="*/ 35 h 190"/>
                <a:gd name="T4" fmla="*/ 10 w 154"/>
                <a:gd name="T5" fmla="*/ 32 h 190"/>
                <a:gd name="T6" fmla="*/ 12 w 154"/>
                <a:gd name="T7" fmla="*/ 30 h 190"/>
                <a:gd name="T8" fmla="*/ 17 w 154"/>
                <a:gd name="T9" fmla="*/ 28 h 190"/>
                <a:gd name="T10" fmla="*/ 19 w 154"/>
                <a:gd name="T11" fmla="*/ 23 h 190"/>
                <a:gd name="T12" fmla="*/ 19 w 154"/>
                <a:gd name="T13" fmla="*/ 22 h 190"/>
                <a:gd name="T14" fmla="*/ 23 w 154"/>
                <a:gd name="T15" fmla="*/ 13 h 190"/>
                <a:gd name="T16" fmla="*/ 25 w 154"/>
                <a:gd name="T17" fmla="*/ 11 h 190"/>
                <a:gd name="T18" fmla="*/ 21 w 154"/>
                <a:gd name="T19" fmla="*/ 6 h 190"/>
                <a:gd name="T20" fmla="*/ 17 w 154"/>
                <a:gd name="T21" fmla="*/ 2 h 190"/>
                <a:gd name="T22" fmla="*/ 13 w 154"/>
                <a:gd name="T23" fmla="*/ 0 h 190"/>
                <a:gd name="T24" fmla="*/ 10 w 154"/>
                <a:gd name="T25" fmla="*/ 6 h 190"/>
                <a:gd name="T26" fmla="*/ 12 w 154"/>
                <a:gd name="T27" fmla="*/ 9 h 190"/>
                <a:gd name="T28" fmla="*/ 13 w 154"/>
                <a:gd name="T29" fmla="*/ 11 h 190"/>
                <a:gd name="T30" fmla="*/ 13 w 154"/>
                <a:gd name="T31" fmla="*/ 13 h 190"/>
                <a:gd name="T32" fmla="*/ 13 w 154"/>
                <a:gd name="T33" fmla="*/ 15 h 190"/>
                <a:gd name="T34" fmla="*/ 13 w 154"/>
                <a:gd name="T35" fmla="*/ 20 h 190"/>
                <a:gd name="T36" fmla="*/ 12 w 154"/>
                <a:gd name="T37" fmla="*/ 20 h 190"/>
                <a:gd name="T38" fmla="*/ 10 w 154"/>
                <a:gd name="T39" fmla="*/ 22 h 190"/>
                <a:gd name="T40" fmla="*/ 8 w 154"/>
                <a:gd name="T41" fmla="*/ 23 h 190"/>
                <a:gd name="T42" fmla="*/ 6 w 154"/>
                <a:gd name="T43" fmla="*/ 28 h 190"/>
                <a:gd name="T44" fmla="*/ 2 w 154"/>
                <a:gd name="T45" fmla="*/ 30 h 190"/>
                <a:gd name="T46" fmla="*/ 0 w 154"/>
                <a:gd name="T47" fmla="*/ 32 h 190"/>
                <a:gd name="T48" fmla="*/ 0 w 154"/>
                <a:gd name="T49" fmla="*/ 35 h 190"/>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154"/>
                <a:gd name="T76" fmla="*/ 0 h 190"/>
                <a:gd name="T77" fmla="*/ 154 w 154"/>
                <a:gd name="T78" fmla="*/ 190 h 190"/>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154" h="190">
                  <a:moveTo>
                    <a:pt x="0" y="190"/>
                  </a:moveTo>
                  <a:lnTo>
                    <a:pt x="48" y="190"/>
                  </a:lnTo>
                  <a:lnTo>
                    <a:pt x="59" y="178"/>
                  </a:lnTo>
                  <a:lnTo>
                    <a:pt x="71" y="167"/>
                  </a:lnTo>
                  <a:lnTo>
                    <a:pt x="108" y="153"/>
                  </a:lnTo>
                  <a:lnTo>
                    <a:pt x="119" y="130"/>
                  </a:lnTo>
                  <a:lnTo>
                    <a:pt x="119" y="119"/>
                  </a:lnTo>
                  <a:lnTo>
                    <a:pt x="142" y="71"/>
                  </a:lnTo>
                  <a:lnTo>
                    <a:pt x="154" y="59"/>
                  </a:lnTo>
                  <a:lnTo>
                    <a:pt x="131" y="36"/>
                  </a:lnTo>
                  <a:lnTo>
                    <a:pt x="108" y="11"/>
                  </a:lnTo>
                  <a:lnTo>
                    <a:pt x="83" y="0"/>
                  </a:lnTo>
                  <a:lnTo>
                    <a:pt x="59" y="36"/>
                  </a:lnTo>
                  <a:lnTo>
                    <a:pt x="71" y="48"/>
                  </a:lnTo>
                  <a:lnTo>
                    <a:pt x="83" y="59"/>
                  </a:lnTo>
                  <a:lnTo>
                    <a:pt x="83" y="71"/>
                  </a:lnTo>
                  <a:lnTo>
                    <a:pt x="83" y="82"/>
                  </a:lnTo>
                  <a:lnTo>
                    <a:pt x="83" y="107"/>
                  </a:lnTo>
                  <a:lnTo>
                    <a:pt x="71" y="107"/>
                  </a:lnTo>
                  <a:lnTo>
                    <a:pt x="59" y="119"/>
                  </a:lnTo>
                  <a:lnTo>
                    <a:pt x="48" y="130"/>
                  </a:lnTo>
                  <a:lnTo>
                    <a:pt x="34" y="153"/>
                  </a:lnTo>
                  <a:lnTo>
                    <a:pt x="11" y="167"/>
                  </a:lnTo>
                  <a:lnTo>
                    <a:pt x="0" y="178"/>
                  </a:lnTo>
                  <a:lnTo>
                    <a:pt x="0" y="190"/>
                  </a:lnTo>
                </a:path>
              </a:pathLst>
            </a:custGeom>
            <a:grpFill/>
            <a:ln w="1270">
              <a:solidFill>
                <a:srgbClr val="CFCFCF"/>
              </a:solidFill>
              <a:round/>
              <a:headEnd/>
              <a:tailEnd/>
            </a:ln>
          </p:spPr>
          <p:txBody>
            <a:bodyPr/>
            <a:lstStyle/>
            <a:p>
              <a:endParaRPr lang="en-US" dirty="0">
                <a:solidFill>
                  <a:prstClr val="black"/>
                </a:solidFill>
                <a:latin typeface="Arial"/>
              </a:endParaRPr>
            </a:p>
          </p:txBody>
        </p:sp>
        <p:sp>
          <p:nvSpPr>
            <p:cNvPr id="1670" name="Freeform 271"/>
            <p:cNvSpPr>
              <a:spLocks noChangeAspect="1"/>
            </p:cNvSpPr>
            <p:nvPr/>
          </p:nvSpPr>
          <p:spPr bwMode="auto">
            <a:xfrm>
              <a:off x="6282306" y="2255895"/>
              <a:ext cx="97057" cy="55197"/>
            </a:xfrm>
            <a:custGeom>
              <a:avLst/>
              <a:gdLst>
                <a:gd name="T0" fmla="*/ 0 w 227"/>
                <a:gd name="T1" fmla="*/ 4 h 120"/>
                <a:gd name="T2" fmla="*/ 2 w 227"/>
                <a:gd name="T3" fmla="*/ 2 h 120"/>
                <a:gd name="T4" fmla="*/ 10 w 227"/>
                <a:gd name="T5" fmla="*/ 11 h 120"/>
                <a:gd name="T6" fmla="*/ 12 w 227"/>
                <a:gd name="T7" fmla="*/ 15 h 120"/>
                <a:gd name="T8" fmla="*/ 29 w 227"/>
                <a:gd name="T9" fmla="*/ 2 h 120"/>
                <a:gd name="T10" fmla="*/ 39 w 227"/>
                <a:gd name="T11" fmla="*/ 0 h 120"/>
                <a:gd name="T12" fmla="*/ 39 w 227"/>
                <a:gd name="T13" fmla="*/ 2 h 120"/>
                <a:gd name="T14" fmla="*/ 37 w 227"/>
                <a:gd name="T15" fmla="*/ 4 h 120"/>
                <a:gd name="T16" fmla="*/ 37 w 227"/>
                <a:gd name="T17" fmla="*/ 9 h 120"/>
                <a:gd name="T18" fmla="*/ 27 w 227"/>
                <a:gd name="T19" fmla="*/ 11 h 120"/>
                <a:gd name="T20" fmla="*/ 17 w 227"/>
                <a:gd name="T21" fmla="*/ 17 h 120"/>
                <a:gd name="T22" fmla="*/ 12 w 227"/>
                <a:gd name="T23" fmla="*/ 17 h 120"/>
                <a:gd name="T24" fmla="*/ 8 w 227"/>
                <a:gd name="T25" fmla="*/ 22 h 120"/>
                <a:gd name="T26" fmla="*/ 2 w 227"/>
                <a:gd name="T27" fmla="*/ 22 h 120"/>
                <a:gd name="T28" fmla="*/ 0 w 227"/>
                <a:gd name="T29" fmla="*/ 4 h 120"/>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227"/>
                <a:gd name="T46" fmla="*/ 0 h 120"/>
                <a:gd name="T47" fmla="*/ 227 w 227"/>
                <a:gd name="T48" fmla="*/ 120 h 120"/>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227" h="120">
                  <a:moveTo>
                    <a:pt x="0" y="23"/>
                  </a:moveTo>
                  <a:lnTo>
                    <a:pt x="11" y="12"/>
                  </a:lnTo>
                  <a:lnTo>
                    <a:pt x="59" y="60"/>
                  </a:lnTo>
                  <a:lnTo>
                    <a:pt x="71" y="83"/>
                  </a:lnTo>
                  <a:lnTo>
                    <a:pt x="167" y="12"/>
                  </a:lnTo>
                  <a:lnTo>
                    <a:pt x="227" y="0"/>
                  </a:lnTo>
                  <a:lnTo>
                    <a:pt x="227" y="12"/>
                  </a:lnTo>
                  <a:lnTo>
                    <a:pt x="215" y="23"/>
                  </a:lnTo>
                  <a:lnTo>
                    <a:pt x="215" y="47"/>
                  </a:lnTo>
                  <a:lnTo>
                    <a:pt x="156" y="60"/>
                  </a:lnTo>
                  <a:lnTo>
                    <a:pt x="96" y="95"/>
                  </a:lnTo>
                  <a:lnTo>
                    <a:pt x="71" y="95"/>
                  </a:lnTo>
                  <a:lnTo>
                    <a:pt x="48" y="120"/>
                  </a:lnTo>
                  <a:lnTo>
                    <a:pt x="11" y="120"/>
                  </a:lnTo>
                  <a:lnTo>
                    <a:pt x="0" y="23"/>
                  </a:lnTo>
                  <a:close/>
                </a:path>
              </a:pathLst>
            </a:custGeom>
            <a:grpFill/>
            <a:ln w="1270">
              <a:solidFill>
                <a:srgbClr val="CFCFCF"/>
              </a:solidFill>
              <a:round/>
              <a:headEnd/>
              <a:tailEnd/>
            </a:ln>
          </p:spPr>
          <p:txBody>
            <a:bodyPr/>
            <a:lstStyle/>
            <a:p>
              <a:endParaRPr lang="en-US" dirty="0">
                <a:solidFill>
                  <a:prstClr val="black"/>
                </a:solidFill>
                <a:latin typeface="Arial"/>
              </a:endParaRPr>
            </a:p>
          </p:txBody>
        </p:sp>
        <p:sp>
          <p:nvSpPr>
            <p:cNvPr id="1671" name="Freeform 272"/>
            <p:cNvSpPr>
              <a:spLocks noChangeAspect="1"/>
            </p:cNvSpPr>
            <p:nvPr/>
          </p:nvSpPr>
          <p:spPr bwMode="auto">
            <a:xfrm>
              <a:off x="6282306" y="2255895"/>
              <a:ext cx="97057" cy="55197"/>
            </a:xfrm>
            <a:custGeom>
              <a:avLst/>
              <a:gdLst>
                <a:gd name="T0" fmla="*/ 0 w 227"/>
                <a:gd name="T1" fmla="*/ 4 h 120"/>
                <a:gd name="T2" fmla="*/ 2 w 227"/>
                <a:gd name="T3" fmla="*/ 2 h 120"/>
                <a:gd name="T4" fmla="*/ 10 w 227"/>
                <a:gd name="T5" fmla="*/ 11 h 120"/>
                <a:gd name="T6" fmla="*/ 12 w 227"/>
                <a:gd name="T7" fmla="*/ 15 h 120"/>
                <a:gd name="T8" fmla="*/ 29 w 227"/>
                <a:gd name="T9" fmla="*/ 2 h 120"/>
                <a:gd name="T10" fmla="*/ 39 w 227"/>
                <a:gd name="T11" fmla="*/ 0 h 120"/>
                <a:gd name="T12" fmla="*/ 39 w 227"/>
                <a:gd name="T13" fmla="*/ 2 h 120"/>
                <a:gd name="T14" fmla="*/ 37 w 227"/>
                <a:gd name="T15" fmla="*/ 4 h 120"/>
                <a:gd name="T16" fmla="*/ 37 w 227"/>
                <a:gd name="T17" fmla="*/ 9 h 120"/>
                <a:gd name="T18" fmla="*/ 27 w 227"/>
                <a:gd name="T19" fmla="*/ 11 h 120"/>
                <a:gd name="T20" fmla="*/ 17 w 227"/>
                <a:gd name="T21" fmla="*/ 17 h 120"/>
                <a:gd name="T22" fmla="*/ 12 w 227"/>
                <a:gd name="T23" fmla="*/ 17 h 120"/>
                <a:gd name="T24" fmla="*/ 8 w 227"/>
                <a:gd name="T25" fmla="*/ 22 h 120"/>
                <a:gd name="T26" fmla="*/ 2 w 227"/>
                <a:gd name="T27" fmla="*/ 22 h 120"/>
                <a:gd name="T28" fmla="*/ 0 w 227"/>
                <a:gd name="T29" fmla="*/ 4 h 120"/>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227"/>
                <a:gd name="T46" fmla="*/ 0 h 120"/>
                <a:gd name="T47" fmla="*/ 227 w 227"/>
                <a:gd name="T48" fmla="*/ 120 h 120"/>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227" h="120">
                  <a:moveTo>
                    <a:pt x="0" y="23"/>
                  </a:moveTo>
                  <a:lnTo>
                    <a:pt x="11" y="12"/>
                  </a:lnTo>
                  <a:lnTo>
                    <a:pt x="59" y="60"/>
                  </a:lnTo>
                  <a:lnTo>
                    <a:pt x="71" y="83"/>
                  </a:lnTo>
                  <a:lnTo>
                    <a:pt x="167" y="12"/>
                  </a:lnTo>
                  <a:lnTo>
                    <a:pt x="227" y="0"/>
                  </a:lnTo>
                  <a:lnTo>
                    <a:pt x="227" y="12"/>
                  </a:lnTo>
                  <a:lnTo>
                    <a:pt x="215" y="23"/>
                  </a:lnTo>
                  <a:lnTo>
                    <a:pt x="215" y="47"/>
                  </a:lnTo>
                  <a:lnTo>
                    <a:pt x="156" y="60"/>
                  </a:lnTo>
                  <a:lnTo>
                    <a:pt x="96" y="95"/>
                  </a:lnTo>
                  <a:lnTo>
                    <a:pt x="71" y="95"/>
                  </a:lnTo>
                  <a:lnTo>
                    <a:pt x="48" y="120"/>
                  </a:lnTo>
                  <a:lnTo>
                    <a:pt x="11" y="120"/>
                  </a:lnTo>
                  <a:lnTo>
                    <a:pt x="0" y="23"/>
                  </a:lnTo>
                </a:path>
              </a:pathLst>
            </a:custGeom>
            <a:grpFill/>
            <a:ln w="1270">
              <a:solidFill>
                <a:srgbClr val="CFCFCF"/>
              </a:solidFill>
              <a:round/>
              <a:headEnd/>
              <a:tailEnd/>
            </a:ln>
          </p:spPr>
          <p:txBody>
            <a:bodyPr/>
            <a:lstStyle/>
            <a:p>
              <a:endParaRPr lang="en-US" dirty="0">
                <a:solidFill>
                  <a:prstClr val="black"/>
                </a:solidFill>
                <a:latin typeface="Arial"/>
              </a:endParaRPr>
            </a:p>
          </p:txBody>
        </p:sp>
        <p:sp>
          <p:nvSpPr>
            <p:cNvPr id="1672" name="Freeform 273"/>
            <p:cNvSpPr>
              <a:spLocks noChangeAspect="1"/>
            </p:cNvSpPr>
            <p:nvPr/>
          </p:nvSpPr>
          <p:spPr bwMode="auto">
            <a:xfrm>
              <a:off x="6640590" y="2106538"/>
              <a:ext cx="69179" cy="49786"/>
            </a:xfrm>
            <a:custGeom>
              <a:avLst/>
              <a:gdLst>
                <a:gd name="T0" fmla="*/ 2 w 166"/>
                <a:gd name="T1" fmla="*/ 0 h 108"/>
                <a:gd name="T2" fmla="*/ 0 w 166"/>
                <a:gd name="T3" fmla="*/ 7 h 108"/>
                <a:gd name="T4" fmla="*/ 4 w 166"/>
                <a:gd name="T5" fmla="*/ 11 h 108"/>
                <a:gd name="T6" fmla="*/ 25 w 166"/>
                <a:gd name="T7" fmla="*/ 20 h 108"/>
                <a:gd name="T8" fmla="*/ 27 w 166"/>
                <a:gd name="T9" fmla="*/ 20 h 108"/>
                <a:gd name="T10" fmla="*/ 27 w 166"/>
                <a:gd name="T11" fmla="*/ 15 h 108"/>
                <a:gd name="T12" fmla="*/ 27 w 166"/>
                <a:gd name="T13" fmla="*/ 11 h 108"/>
                <a:gd name="T14" fmla="*/ 19 w 166"/>
                <a:gd name="T15" fmla="*/ 11 h 108"/>
                <a:gd name="T16" fmla="*/ 15 w 166"/>
                <a:gd name="T17" fmla="*/ 7 h 108"/>
                <a:gd name="T18" fmla="*/ 14 w 166"/>
                <a:gd name="T19" fmla="*/ 5 h 108"/>
                <a:gd name="T20" fmla="*/ 12 w 166"/>
                <a:gd name="T21" fmla="*/ 5 h 108"/>
                <a:gd name="T22" fmla="*/ 6 w 166"/>
                <a:gd name="T23" fmla="*/ 0 h 108"/>
                <a:gd name="T24" fmla="*/ 2 w 166"/>
                <a:gd name="T25" fmla="*/ 0 h 10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66"/>
                <a:gd name="T40" fmla="*/ 0 h 108"/>
                <a:gd name="T41" fmla="*/ 166 w 166"/>
                <a:gd name="T42" fmla="*/ 108 h 108"/>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66" h="108">
                  <a:moveTo>
                    <a:pt x="12" y="0"/>
                  </a:moveTo>
                  <a:lnTo>
                    <a:pt x="0" y="37"/>
                  </a:lnTo>
                  <a:lnTo>
                    <a:pt x="24" y="60"/>
                  </a:lnTo>
                  <a:lnTo>
                    <a:pt x="154" y="108"/>
                  </a:lnTo>
                  <a:lnTo>
                    <a:pt x="166" y="108"/>
                  </a:lnTo>
                  <a:lnTo>
                    <a:pt x="166" y="83"/>
                  </a:lnTo>
                  <a:lnTo>
                    <a:pt x="166" y="60"/>
                  </a:lnTo>
                  <a:lnTo>
                    <a:pt x="120" y="60"/>
                  </a:lnTo>
                  <a:lnTo>
                    <a:pt x="95" y="37"/>
                  </a:lnTo>
                  <a:lnTo>
                    <a:pt x="83" y="25"/>
                  </a:lnTo>
                  <a:lnTo>
                    <a:pt x="72" y="25"/>
                  </a:lnTo>
                  <a:lnTo>
                    <a:pt x="35" y="0"/>
                  </a:lnTo>
                  <a:lnTo>
                    <a:pt x="12" y="0"/>
                  </a:lnTo>
                  <a:close/>
                </a:path>
              </a:pathLst>
            </a:custGeom>
            <a:grpFill/>
            <a:ln w="1270">
              <a:solidFill>
                <a:srgbClr val="CFCFCF"/>
              </a:solidFill>
              <a:round/>
              <a:headEnd/>
              <a:tailEnd/>
            </a:ln>
          </p:spPr>
          <p:txBody>
            <a:bodyPr/>
            <a:lstStyle/>
            <a:p>
              <a:endParaRPr lang="en-US" dirty="0">
                <a:solidFill>
                  <a:prstClr val="black"/>
                </a:solidFill>
                <a:latin typeface="Arial"/>
              </a:endParaRPr>
            </a:p>
          </p:txBody>
        </p:sp>
        <p:sp>
          <p:nvSpPr>
            <p:cNvPr id="1673" name="Freeform 274"/>
            <p:cNvSpPr>
              <a:spLocks noChangeAspect="1"/>
            </p:cNvSpPr>
            <p:nvPr/>
          </p:nvSpPr>
          <p:spPr bwMode="auto">
            <a:xfrm>
              <a:off x="6640590" y="2106538"/>
              <a:ext cx="69179" cy="49786"/>
            </a:xfrm>
            <a:custGeom>
              <a:avLst/>
              <a:gdLst>
                <a:gd name="T0" fmla="*/ 2 w 166"/>
                <a:gd name="T1" fmla="*/ 0 h 108"/>
                <a:gd name="T2" fmla="*/ 0 w 166"/>
                <a:gd name="T3" fmla="*/ 7 h 108"/>
                <a:gd name="T4" fmla="*/ 4 w 166"/>
                <a:gd name="T5" fmla="*/ 11 h 108"/>
                <a:gd name="T6" fmla="*/ 25 w 166"/>
                <a:gd name="T7" fmla="*/ 20 h 108"/>
                <a:gd name="T8" fmla="*/ 27 w 166"/>
                <a:gd name="T9" fmla="*/ 20 h 108"/>
                <a:gd name="T10" fmla="*/ 27 w 166"/>
                <a:gd name="T11" fmla="*/ 15 h 108"/>
                <a:gd name="T12" fmla="*/ 27 w 166"/>
                <a:gd name="T13" fmla="*/ 11 h 108"/>
                <a:gd name="T14" fmla="*/ 19 w 166"/>
                <a:gd name="T15" fmla="*/ 11 h 108"/>
                <a:gd name="T16" fmla="*/ 15 w 166"/>
                <a:gd name="T17" fmla="*/ 7 h 108"/>
                <a:gd name="T18" fmla="*/ 14 w 166"/>
                <a:gd name="T19" fmla="*/ 5 h 108"/>
                <a:gd name="T20" fmla="*/ 12 w 166"/>
                <a:gd name="T21" fmla="*/ 5 h 108"/>
                <a:gd name="T22" fmla="*/ 6 w 166"/>
                <a:gd name="T23" fmla="*/ 0 h 108"/>
                <a:gd name="T24" fmla="*/ 2 w 166"/>
                <a:gd name="T25" fmla="*/ 0 h 10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66"/>
                <a:gd name="T40" fmla="*/ 0 h 108"/>
                <a:gd name="T41" fmla="*/ 166 w 166"/>
                <a:gd name="T42" fmla="*/ 108 h 108"/>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66" h="108">
                  <a:moveTo>
                    <a:pt x="12" y="0"/>
                  </a:moveTo>
                  <a:lnTo>
                    <a:pt x="0" y="37"/>
                  </a:lnTo>
                  <a:lnTo>
                    <a:pt x="24" y="60"/>
                  </a:lnTo>
                  <a:lnTo>
                    <a:pt x="154" y="108"/>
                  </a:lnTo>
                  <a:lnTo>
                    <a:pt x="166" y="108"/>
                  </a:lnTo>
                  <a:lnTo>
                    <a:pt x="166" y="83"/>
                  </a:lnTo>
                  <a:lnTo>
                    <a:pt x="166" y="60"/>
                  </a:lnTo>
                  <a:lnTo>
                    <a:pt x="120" y="60"/>
                  </a:lnTo>
                  <a:lnTo>
                    <a:pt x="95" y="37"/>
                  </a:lnTo>
                  <a:lnTo>
                    <a:pt x="83" y="25"/>
                  </a:lnTo>
                  <a:lnTo>
                    <a:pt x="72" y="25"/>
                  </a:lnTo>
                  <a:lnTo>
                    <a:pt x="35" y="0"/>
                  </a:lnTo>
                  <a:lnTo>
                    <a:pt x="12" y="0"/>
                  </a:lnTo>
                </a:path>
              </a:pathLst>
            </a:custGeom>
            <a:grpFill/>
            <a:ln w="1270">
              <a:solidFill>
                <a:srgbClr val="CFCFCF"/>
              </a:solidFill>
              <a:round/>
              <a:headEnd/>
              <a:tailEnd/>
            </a:ln>
          </p:spPr>
          <p:txBody>
            <a:bodyPr/>
            <a:lstStyle/>
            <a:p>
              <a:endParaRPr lang="en-US" dirty="0">
                <a:solidFill>
                  <a:prstClr val="black"/>
                </a:solidFill>
                <a:latin typeface="Arial"/>
              </a:endParaRPr>
            </a:p>
          </p:txBody>
        </p:sp>
        <p:sp>
          <p:nvSpPr>
            <p:cNvPr id="1674" name="Freeform 275"/>
            <p:cNvSpPr>
              <a:spLocks noChangeAspect="1"/>
            </p:cNvSpPr>
            <p:nvPr/>
          </p:nvSpPr>
          <p:spPr bwMode="auto">
            <a:xfrm>
              <a:off x="6709769" y="2156324"/>
              <a:ext cx="51626" cy="55197"/>
            </a:xfrm>
            <a:custGeom>
              <a:avLst/>
              <a:gdLst>
                <a:gd name="T0" fmla="*/ 21 w 119"/>
                <a:gd name="T1" fmla="*/ 20 h 117"/>
                <a:gd name="T2" fmla="*/ 17 w 119"/>
                <a:gd name="T3" fmla="*/ 14 h 117"/>
                <a:gd name="T4" fmla="*/ 17 w 119"/>
                <a:gd name="T5" fmla="*/ 9 h 117"/>
                <a:gd name="T6" fmla="*/ 15 w 119"/>
                <a:gd name="T7" fmla="*/ 14 h 117"/>
                <a:gd name="T8" fmla="*/ 13 w 119"/>
                <a:gd name="T9" fmla="*/ 14 h 117"/>
                <a:gd name="T10" fmla="*/ 13 w 119"/>
                <a:gd name="T11" fmla="*/ 9 h 117"/>
                <a:gd name="T12" fmla="*/ 17 w 119"/>
                <a:gd name="T13" fmla="*/ 4 h 117"/>
                <a:gd name="T14" fmla="*/ 8 w 119"/>
                <a:gd name="T15" fmla="*/ 4 h 117"/>
                <a:gd name="T16" fmla="*/ 8 w 119"/>
                <a:gd name="T17" fmla="*/ 0 h 117"/>
                <a:gd name="T18" fmla="*/ 5 w 119"/>
                <a:gd name="T19" fmla="*/ 0 h 117"/>
                <a:gd name="T20" fmla="*/ 2 w 119"/>
                <a:gd name="T21" fmla="*/ 0 h 117"/>
                <a:gd name="T22" fmla="*/ 2 w 119"/>
                <a:gd name="T23" fmla="*/ 2 h 117"/>
                <a:gd name="T24" fmla="*/ 0 w 119"/>
                <a:gd name="T25" fmla="*/ 7 h 117"/>
                <a:gd name="T26" fmla="*/ 2 w 119"/>
                <a:gd name="T27" fmla="*/ 7 h 117"/>
                <a:gd name="T28" fmla="*/ 5 w 119"/>
                <a:gd name="T29" fmla="*/ 20 h 117"/>
                <a:gd name="T30" fmla="*/ 11 w 119"/>
                <a:gd name="T31" fmla="*/ 20 h 117"/>
                <a:gd name="T32" fmla="*/ 15 w 119"/>
                <a:gd name="T33" fmla="*/ 16 h 117"/>
                <a:gd name="T34" fmla="*/ 17 w 119"/>
                <a:gd name="T35" fmla="*/ 22 h 117"/>
                <a:gd name="T36" fmla="*/ 21 w 119"/>
                <a:gd name="T37" fmla="*/ 20 h 117"/>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119"/>
                <a:gd name="T58" fmla="*/ 0 h 117"/>
                <a:gd name="T59" fmla="*/ 119 w 119"/>
                <a:gd name="T60" fmla="*/ 117 h 117"/>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119" h="117">
                  <a:moveTo>
                    <a:pt x="119" y="106"/>
                  </a:moveTo>
                  <a:lnTo>
                    <a:pt x="96" y="71"/>
                  </a:lnTo>
                  <a:lnTo>
                    <a:pt x="96" y="46"/>
                  </a:lnTo>
                  <a:lnTo>
                    <a:pt x="85" y="71"/>
                  </a:lnTo>
                  <a:lnTo>
                    <a:pt x="71" y="71"/>
                  </a:lnTo>
                  <a:lnTo>
                    <a:pt x="71" y="46"/>
                  </a:lnTo>
                  <a:lnTo>
                    <a:pt x="96" y="23"/>
                  </a:lnTo>
                  <a:lnTo>
                    <a:pt x="48" y="23"/>
                  </a:lnTo>
                  <a:lnTo>
                    <a:pt x="48" y="0"/>
                  </a:lnTo>
                  <a:lnTo>
                    <a:pt x="25" y="0"/>
                  </a:lnTo>
                  <a:lnTo>
                    <a:pt x="13" y="0"/>
                  </a:lnTo>
                  <a:lnTo>
                    <a:pt x="13" y="12"/>
                  </a:lnTo>
                  <a:lnTo>
                    <a:pt x="0" y="35"/>
                  </a:lnTo>
                  <a:lnTo>
                    <a:pt x="13" y="35"/>
                  </a:lnTo>
                  <a:lnTo>
                    <a:pt x="25" y="106"/>
                  </a:lnTo>
                  <a:lnTo>
                    <a:pt x="60" y="106"/>
                  </a:lnTo>
                  <a:lnTo>
                    <a:pt x="85" y="83"/>
                  </a:lnTo>
                  <a:lnTo>
                    <a:pt x="96" y="117"/>
                  </a:lnTo>
                  <a:lnTo>
                    <a:pt x="119" y="106"/>
                  </a:lnTo>
                  <a:close/>
                </a:path>
              </a:pathLst>
            </a:custGeom>
            <a:grpFill/>
            <a:ln w="1270">
              <a:solidFill>
                <a:srgbClr val="CFCFCF"/>
              </a:solidFill>
              <a:round/>
              <a:headEnd/>
              <a:tailEnd/>
            </a:ln>
          </p:spPr>
          <p:txBody>
            <a:bodyPr/>
            <a:lstStyle/>
            <a:p>
              <a:endParaRPr lang="en-US" dirty="0">
                <a:solidFill>
                  <a:prstClr val="black"/>
                </a:solidFill>
                <a:latin typeface="Arial"/>
              </a:endParaRPr>
            </a:p>
          </p:txBody>
        </p:sp>
        <p:sp>
          <p:nvSpPr>
            <p:cNvPr id="1675" name="Freeform 276"/>
            <p:cNvSpPr>
              <a:spLocks noChangeAspect="1"/>
            </p:cNvSpPr>
            <p:nvPr/>
          </p:nvSpPr>
          <p:spPr bwMode="auto">
            <a:xfrm>
              <a:off x="6709769" y="2156324"/>
              <a:ext cx="51626" cy="55197"/>
            </a:xfrm>
            <a:custGeom>
              <a:avLst/>
              <a:gdLst>
                <a:gd name="T0" fmla="*/ 21 w 119"/>
                <a:gd name="T1" fmla="*/ 20 h 117"/>
                <a:gd name="T2" fmla="*/ 17 w 119"/>
                <a:gd name="T3" fmla="*/ 14 h 117"/>
                <a:gd name="T4" fmla="*/ 17 w 119"/>
                <a:gd name="T5" fmla="*/ 9 h 117"/>
                <a:gd name="T6" fmla="*/ 15 w 119"/>
                <a:gd name="T7" fmla="*/ 14 h 117"/>
                <a:gd name="T8" fmla="*/ 13 w 119"/>
                <a:gd name="T9" fmla="*/ 14 h 117"/>
                <a:gd name="T10" fmla="*/ 13 w 119"/>
                <a:gd name="T11" fmla="*/ 9 h 117"/>
                <a:gd name="T12" fmla="*/ 17 w 119"/>
                <a:gd name="T13" fmla="*/ 4 h 117"/>
                <a:gd name="T14" fmla="*/ 8 w 119"/>
                <a:gd name="T15" fmla="*/ 4 h 117"/>
                <a:gd name="T16" fmla="*/ 8 w 119"/>
                <a:gd name="T17" fmla="*/ 0 h 117"/>
                <a:gd name="T18" fmla="*/ 5 w 119"/>
                <a:gd name="T19" fmla="*/ 0 h 117"/>
                <a:gd name="T20" fmla="*/ 2 w 119"/>
                <a:gd name="T21" fmla="*/ 0 h 117"/>
                <a:gd name="T22" fmla="*/ 2 w 119"/>
                <a:gd name="T23" fmla="*/ 2 h 117"/>
                <a:gd name="T24" fmla="*/ 0 w 119"/>
                <a:gd name="T25" fmla="*/ 7 h 117"/>
                <a:gd name="T26" fmla="*/ 2 w 119"/>
                <a:gd name="T27" fmla="*/ 7 h 117"/>
                <a:gd name="T28" fmla="*/ 5 w 119"/>
                <a:gd name="T29" fmla="*/ 20 h 117"/>
                <a:gd name="T30" fmla="*/ 11 w 119"/>
                <a:gd name="T31" fmla="*/ 20 h 117"/>
                <a:gd name="T32" fmla="*/ 15 w 119"/>
                <a:gd name="T33" fmla="*/ 16 h 117"/>
                <a:gd name="T34" fmla="*/ 17 w 119"/>
                <a:gd name="T35" fmla="*/ 22 h 117"/>
                <a:gd name="T36" fmla="*/ 21 w 119"/>
                <a:gd name="T37" fmla="*/ 20 h 117"/>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119"/>
                <a:gd name="T58" fmla="*/ 0 h 117"/>
                <a:gd name="T59" fmla="*/ 119 w 119"/>
                <a:gd name="T60" fmla="*/ 117 h 117"/>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119" h="117">
                  <a:moveTo>
                    <a:pt x="119" y="106"/>
                  </a:moveTo>
                  <a:lnTo>
                    <a:pt x="96" y="71"/>
                  </a:lnTo>
                  <a:lnTo>
                    <a:pt x="96" y="46"/>
                  </a:lnTo>
                  <a:lnTo>
                    <a:pt x="85" y="71"/>
                  </a:lnTo>
                  <a:lnTo>
                    <a:pt x="71" y="71"/>
                  </a:lnTo>
                  <a:lnTo>
                    <a:pt x="71" y="46"/>
                  </a:lnTo>
                  <a:lnTo>
                    <a:pt x="96" y="23"/>
                  </a:lnTo>
                  <a:lnTo>
                    <a:pt x="48" y="23"/>
                  </a:lnTo>
                  <a:lnTo>
                    <a:pt x="48" y="0"/>
                  </a:lnTo>
                  <a:lnTo>
                    <a:pt x="25" y="0"/>
                  </a:lnTo>
                  <a:lnTo>
                    <a:pt x="13" y="0"/>
                  </a:lnTo>
                  <a:lnTo>
                    <a:pt x="13" y="12"/>
                  </a:lnTo>
                  <a:lnTo>
                    <a:pt x="0" y="35"/>
                  </a:lnTo>
                  <a:lnTo>
                    <a:pt x="13" y="35"/>
                  </a:lnTo>
                  <a:lnTo>
                    <a:pt x="25" y="106"/>
                  </a:lnTo>
                  <a:lnTo>
                    <a:pt x="60" y="106"/>
                  </a:lnTo>
                  <a:lnTo>
                    <a:pt x="85" y="83"/>
                  </a:lnTo>
                  <a:lnTo>
                    <a:pt x="96" y="117"/>
                  </a:lnTo>
                  <a:lnTo>
                    <a:pt x="119" y="106"/>
                  </a:lnTo>
                </a:path>
              </a:pathLst>
            </a:custGeom>
            <a:grpFill/>
            <a:ln w="1270">
              <a:solidFill>
                <a:srgbClr val="CFCFCF"/>
              </a:solidFill>
              <a:round/>
              <a:headEnd/>
              <a:tailEnd/>
            </a:ln>
          </p:spPr>
          <p:txBody>
            <a:bodyPr/>
            <a:lstStyle/>
            <a:p>
              <a:endParaRPr lang="en-US" dirty="0">
                <a:solidFill>
                  <a:prstClr val="black"/>
                </a:solidFill>
                <a:latin typeface="Arial"/>
              </a:endParaRPr>
            </a:p>
          </p:txBody>
        </p:sp>
        <p:sp>
          <p:nvSpPr>
            <p:cNvPr id="1676" name="Freeform 277"/>
            <p:cNvSpPr>
              <a:spLocks noChangeAspect="1"/>
            </p:cNvSpPr>
            <p:nvPr/>
          </p:nvSpPr>
          <p:spPr bwMode="auto">
            <a:xfrm>
              <a:off x="6751070" y="2134678"/>
              <a:ext cx="85699" cy="209965"/>
            </a:xfrm>
            <a:custGeom>
              <a:avLst/>
              <a:gdLst>
                <a:gd name="T0" fmla="*/ 26 w 202"/>
                <a:gd name="T1" fmla="*/ 83 h 452"/>
                <a:gd name="T2" fmla="*/ 30 w 202"/>
                <a:gd name="T3" fmla="*/ 72 h 452"/>
                <a:gd name="T4" fmla="*/ 28 w 202"/>
                <a:gd name="T5" fmla="*/ 64 h 452"/>
                <a:gd name="T6" fmla="*/ 26 w 202"/>
                <a:gd name="T7" fmla="*/ 59 h 452"/>
                <a:gd name="T8" fmla="*/ 26 w 202"/>
                <a:gd name="T9" fmla="*/ 52 h 452"/>
                <a:gd name="T10" fmla="*/ 22 w 202"/>
                <a:gd name="T11" fmla="*/ 46 h 452"/>
                <a:gd name="T12" fmla="*/ 22 w 202"/>
                <a:gd name="T13" fmla="*/ 39 h 452"/>
                <a:gd name="T14" fmla="*/ 32 w 202"/>
                <a:gd name="T15" fmla="*/ 35 h 452"/>
                <a:gd name="T16" fmla="*/ 34 w 202"/>
                <a:gd name="T17" fmla="*/ 28 h 452"/>
                <a:gd name="T18" fmla="*/ 32 w 202"/>
                <a:gd name="T19" fmla="*/ 28 h 452"/>
                <a:gd name="T20" fmla="*/ 28 w 202"/>
                <a:gd name="T21" fmla="*/ 26 h 452"/>
                <a:gd name="T22" fmla="*/ 28 w 202"/>
                <a:gd name="T23" fmla="*/ 24 h 452"/>
                <a:gd name="T24" fmla="*/ 28 w 202"/>
                <a:gd name="T25" fmla="*/ 22 h 452"/>
                <a:gd name="T26" fmla="*/ 26 w 202"/>
                <a:gd name="T27" fmla="*/ 17 h 452"/>
                <a:gd name="T28" fmla="*/ 22 w 202"/>
                <a:gd name="T29" fmla="*/ 17 h 452"/>
                <a:gd name="T30" fmla="*/ 26 w 202"/>
                <a:gd name="T31" fmla="*/ 4 h 452"/>
                <a:gd name="T32" fmla="*/ 22 w 202"/>
                <a:gd name="T33" fmla="*/ 0 h 452"/>
                <a:gd name="T34" fmla="*/ 20 w 202"/>
                <a:gd name="T35" fmla="*/ 0 h 452"/>
                <a:gd name="T36" fmla="*/ 20 w 202"/>
                <a:gd name="T37" fmla="*/ 4 h 452"/>
                <a:gd name="T38" fmla="*/ 16 w 202"/>
                <a:gd name="T39" fmla="*/ 4 h 452"/>
                <a:gd name="T40" fmla="*/ 12 w 202"/>
                <a:gd name="T41" fmla="*/ 9 h 452"/>
                <a:gd name="T42" fmla="*/ 8 w 202"/>
                <a:gd name="T43" fmla="*/ 17 h 452"/>
                <a:gd name="T44" fmla="*/ 6 w 202"/>
                <a:gd name="T45" fmla="*/ 22 h 452"/>
                <a:gd name="T46" fmla="*/ 4 w 202"/>
                <a:gd name="T47" fmla="*/ 26 h 452"/>
                <a:gd name="T48" fmla="*/ 4 w 202"/>
                <a:gd name="T49" fmla="*/ 28 h 452"/>
                <a:gd name="T50" fmla="*/ 0 w 202"/>
                <a:gd name="T51" fmla="*/ 30 h 452"/>
                <a:gd name="T52" fmla="*/ 6 w 202"/>
                <a:gd name="T53" fmla="*/ 37 h 452"/>
                <a:gd name="T54" fmla="*/ 8 w 202"/>
                <a:gd name="T55" fmla="*/ 43 h 452"/>
                <a:gd name="T56" fmla="*/ 10 w 202"/>
                <a:gd name="T57" fmla="*/ 50 h 452"/>
                <a:gd name="T58" fmla="*/ 8 w 202"/>
                <a:gd name="T59" fmla="*/ 52 h 452"/>
                <a:gd name="T60" fmla="*/ 12 w 202"/>
                <a:gd name="T61" fmla="*/ 57 h 452"/>
                <a:gd name="T62" fmla="*/ 18 w 202"/>
                <a:gd name="T63" fmla="*/ 50 h 452"/>
                <a:gd name="T64" fmla="*/ 20 w 202"/>
                <a:gd name="T65" fmla="*/ 52 h 452"/>
                <a:gd name="T66" fmla="*/ 26 w 202"/>
                <a:gd name="T67" fmla="*/ 70 h 452"/>
                <a:gd name="T68" fmla="*/ 26 w 202"/>
                <a:gd name="T69" fmla="*/ 83 h 452"/>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202"/>
                <a:gd name="T106" fmla="*/ 0 h 452"/>
                <a:gd name="T107" fmla="*/ 202 w 202"/>
                <a:gd name="T108" fmla="*/ 452 h 452"/>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202" h="452">
                  <a:moveTo>
                    <a:pt x="154" y="452"/>
                  </a:moveTo>
                  <a:lnTo>
                    <a:pt x="179" y="392"/>
                  </a:lnTo>
                  <a:lnTo>
                    <a:pt x="168" y="344"/>
                  </a:lnTo>
                  <a:lnTo>
                    <a:pt x="154" y="321"/>
                  </a:lnTo>
                  <a:lnTo>
                    <a:pt x="154" y="284"/>
                  </a:lnTo>
                  <a:lnTo>
                    <a:pt x="131" y="250"/>
                  </a:lnTo>
                  <a:lnTo>
                    <a:pt x="131" y="213"/>
                  </a:lnTo>
                  <a:lnTo>
                    <a:pt x="191" y="190"/>
                  </a:lnTo>
                  <a:lnTo>
                    <a:pt x="202" y="154"/>
                  </a:lnTo>
                  <a:lnTo>
                    <a:pt x="191" y="154"/>
                  </a:lnTo>
                  <a:lnTo>
                    <a:pt x="168" y="142"/>
                  </a:lnTo>
                  <a:lnTo>
                    <a:pt x="168" y="131"/>
                  </a:lnTo>
                  <a:lnTo>
                    <a:pt x="168" y="119"/>
                  </a:lnTo>
                  <a:lnTo>
                    <a:pt x="154" y="94"/>
                  </a:lnTo>
                  <a:lnTo>
                    <a:pt x="131" y="94"/>
                  </a:lnTo>
                  <a:lnTo>
                    <a:pt x="154" y="23"/>
                  </a:lnTo>
                  <a:lnTo>
                    <a:pt x="131" y="0"/>
                  </a:lnTo>
                  <a:lnTo>
                    <a:pt x="119" y="0"/>
                  </a:lnTo>
                  <a:lnTo>
                    <a:pt x="119" y="23"/>
                  </a:lnTo>
                  <a:lnTo>
                    <a:pt x="94" y="23"/>
                  </a:lnTo>
                  <a:lnTo>
                    <a:pt x="71" y="48"/>
                  </a:lnTo>
                  <a:lnTo>
                    <a:pt x="48" y="94"/>
                  </a:lnTo>
                  <a:lnTo>
                    <a:pt x="35" y="119"/>
                  </a:lnTo>
                  <a:lnTo>
                    <a:pt x="23" y="142"/>
                  </a:lnTo>
                  <a:lnTo>
                    <a:pt x="23" y="154"/>
                  </a:lnTo>
                  <a:lnTo>
                    <a:pt x="0" y="165"/>
                  </a:lnTo>
                  <a:lnTo>
                    <a:pt x="35" y="202"/>
                  </a:lnTo>
                  <a:lnTo>
                    <a:pt x="48" y="236"/>
                  </a:lnTo>
                  <a:lnTo>
                    <a:pt x="60" y="273"/>
                  </a:lnTo>
                  <a:lnTo>
                    <a:pt x="48" y="284"/>
                  </a:lnTo>
                  <a:lnTo>
                    <a:pt x="71" y="308"/>
                  </a:lnTo>
                  <a:lnTo>
                    <a:pt x="108" y="273"/>
                  </a:lnTo>
                  <a:lnTo>
                    <a:pt x="119" y="284"/>
                  </a:lnTo>
                  <a:lnTo>
                    <a:pt x="154" y="381"/>
                  </a:lnTo>
                  <a:lnTo>
                    <a:pt x="154" y="452"/>
                  </a:lnTo>
                  <a:close/>
                </a:path>
              </a:pathLst>
            </a:custGeom>
            <a:grpFill/>
            <a:ln w="1270">
              <a:solidFill>
                <a:srgbClr val="CFCFCF"/>
              </a:solidFill>
              <a:round/>
              <a:headEnd/>
              <a:tailEnd/>
            </a:ln>
          </p:spPr>
          <p:txBody>
            <a:bodyPr/>
            <a:lstStyle/>
            <a:p>
              <a:endParaRPr lang="en-US" dirty="0">
                <a:solidFill>
                  <a:prstClr val="black"/>
                </a:solidFill>
                <a:latin typeface="Arial"/>
              </a:endParaRPr>
            </a:p>
          </p:txBody>
        </p:sp>
        <p:sp>
          <p:nvSpPr>
            <p:cNvPr id="1677" name="Freeform 278"/>
            <p:cNvSpPr>
              <a:spLocks noChangeAspect="1"/>
            </p:cNvSpPr>
            <p:nvPr/>
          </p:nvSpPr>
          <p:spPr bwMode="auto">
            <a:xfrm>
              <a:off x="6751070" y="2134678"/>
              <a:ext cx="85699" cy="209965"/>
            </a:xfrm>
            <a:custGeom>
              <a:avLst/>
              <a:gdLst>
                <a:gd name="T0" fmla="*/ 26 w 202"/>
                <a:gd name="T1" fmla="*/ 83 h 452"/>
                <a:gd name="T2" fmla="*/ 30 w 202"/>
                <a:gd name="T3" fmla="*/ 72 h 452"/>
                <a:gd name="T4" fmla="*/ 28 w 202"/>
                <a:gd name="T5" fmla="*/ 64 h 452"/>
                <a:gd name="T6" fmla="*/ 26 w 202"/>
                <a:gd name="T7" fmla="*/ 59 h 452"/>
                <a:gd name="T8" fmla="*/ 26 w 202"/>
                <a:gd name="T9" fmla="*/ 52 h 452"/>
                <a:gd name="T10" fmla="*/ 22 w 202"/>
                <a:gd name="T11" fmla="*/ 46 h 452"/>
                <a:gd name="T12" fmla="*/ 22 w 202"/>
                <a:gd name="T13" fmla="*/ 39 h 452"/>
                <a:gd name="T14" fmla="*/ 32 w 202"/>
                <a:gd name="T15" fmla="*/ 35 h 452"/>
                <a:gd name="T16" fmla="*/ 34 w 202"/>
                <a:gd name="T17" fmla="*/ 28 h 452"/>
                <a:gd name="T18" fmla="*/ 32 w 202"/>
                <a:gd name="T19" fmla="*/ 28 h 452"/>
                <a:gd name="T20" fmla="*/ 28 w 202"/>
                <a:gd name="T21" fmla="*/ 26 h 452"/>
                <a:gd name="T22" fmla="*/ 28 w 202"/>
                <a:gd name="T23" fmla="*/ 24 h 452"/>
                <a:gd name="T24" fmla="*/ 28 w 202"/>
                <a:gd name="T25" fmla="*/ 22 h 452"/>
                <a:gd name="T26" fmla="*/ 26 w 202"/>
                <a:gd name="T27" fmla="*/ 17 h 452"/>
                <a:gd name="T28" fmla="*/ 22 w 202"/>
                <a:gd name="T29" fmla="*/ 17 h 452"/>
                <a:gd name="T30" fmla="*/ 26 w 202"/>
                <a:gd name="T31" fmla="*/ 4 h 452"/>
                <a:gd name="T32" fmla="*/ 22 w 202"/>
                <a:gd name="T33" fmla="*/ 0 h 452"/>
                <a:gd name="T34" fmla="*/ 20 w 202"/>
                <a:gd name="T35" fmla="*/ 0 h 452"/>
                <a:gd name="T36" fmla="*/ 20 w 202"/>
                <a:gd name="T37" fmla="*/ 4 h 452"/>
                <a:gd name="T38" fmla="*/ 16 w 202"/>
                <a:gd name="T39" fmla="*/ 4 h 452"/>
                <a:gd name="T40" fmla="*/ 12 w 202"/>
                <a:gd name="T41" fmla="*/ 9 h 452"/>
                <a:gd name="T42" fmla="*/ 8 w 202"/>
                <a:gd name="T43" fmla="*/ 17 h 452"/>
                <a:gd name="T44" fmla="*/ 6 w 202"/>
                <a:gd name="T45" fmla="*/ 22 h 452"/>
                <a:gd name="T46" fmla="*/ 4 w 202"/>
                <a:gd name="T47" fmla="*/ 26 h 452"/>
                <a:gd name="T48" fmla="*/ 4 w 202"/>
                <a:gd name="T49" fmla="*/ 28 h 452"/>
                <a:gd name="T50" fmla="*/ 0 w 202"/>
                <a:gd name="T51" fmla="*/ 30 h 452"/>
                <a:gd name="T52" fmla="*/ 6 w 202"/>
                <a:gd name="T53" fmla="*/ 37 h 452"/>
                <a:gd name="T54" fmla="*/ 8 w 202"/>
                <a:gd name="T55" fmla="*/ 43 h 452"/>
                <a:gd name="T56" fmla="*/ 10 w 202"/>
                <a:gd name="T57" fmla="*/ 50 h 452"/>
                <a:gd name="T58" fmla="*/ 8 w 202"/>
                <a:gd name="T59" fmla="*/ 52 h 452"/>
                <a:gd name="T60" fmla="*/ 12 w 202"/>
                <a:gd name="T61" fmla="*/ 57 h 452"/>
                <a:gd name="T62" fmla="*/ 18 w 202"/>
                <a:gd name="T63" fmla="*/ 50 h 452"/>
                <a:gd name="T64" fmla="*/ 20 w 202"/>
                <a:gd name="T65" fmla="*/ 52 h 452"/>
                <a:gd name="T66" fmla="*/ 26 w 202"/>
                <a:gd name="T67" fmla="*/ 70 h 452"/>
                <a:gd name="T68" fmla="*/ 26 w 202"/>
                <a:gd name="T69" fmla="*/ 83 h 452"/>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202"/>
                <a:gd name="T106" fmla="*/ 0 h 452"/>
                <a:gd name="T107" fmla="*/ 202 w 202"/>
                <a:gd name="T108" fmla="*/ 452 h 452"/>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202" h="452">
                  <a:moveTo>
                    <a:pt x="154" y="452"/>
                  </a:moveTo>
                  <a:lnTo>
                    <a:pt x="179" y="392"/>
                  </a:lnTo>
                  <a:lnTo>
                    <a:pt x="168" y="344"/>
                  </a:lnTo>
                  <a:lnTo>
                    <a:pt x="154" y="321"/>
                  </a:lnTo>
                  <a:lnTo>
                    <a:pt x="154" y="284"/>
                  </a:lnTo>
                  <a:lnTo>
                    <a:pt x="131" y="250"/>
                  </a:lnTo>
                  <a:lnTo>
                    <a:pt x="131" y="213"/>
                  </a:lnTo>
                  <a:lnTo>
                    <a:pt x="191" y="190"/>
                  </a:lnTo>
                  <a:lnTo>
                    <a:pt x="202" y="154"/>
                  </a:lnTo>
                  <a:lnTo>
                    <a:pt x="191" y="154"/>
                  </a:lnTo>
                  <a:lnTo>
                    <a:pt x="168" y="142"/>
                  </a:lnTo>
                  <a:lnTo>
                    <a:pt x="168" y="131"/>
                  </a:lnTo>
                  <a:lnTo>
                    <a:pt x="168" y="119"/>
                  </a:lnTo>
                  <a:lnTo>
                    <a:pt x="154" y="94"/>
                  </a:lnTo>
                  <a:lnTo>
                    <a:pt x="131" y="94"/>
                  </a:lnTo>
                  <a:lnTo>
                    <a:pt x="154" y="23"/>
                  </a:lnTo>
                  <a:lnTo>
                    <a:pt x="131" y="0"/>
                  </a:lnTo>
                  <a:lnTo>
                    <a:pt x="119" y="0"/>
                  </a:lnTo>
                  <a:lnTo>
                    <a:pt x="119" y="23"/>
                  </a:lnTo>
                  <a:lnTo>
                    <a:pt x="94" y="23"/>
                  </a:lnTo>
                  <a:lnTo>
                    <a:pt x="71" y="48"/>
                  </a:lnTo>
                  <a:lnTo>
                    <a:pt x="48" y="94"/>
                  </a:lnTo>
                  <a:lnTo>
                    <a:pt x="35" y="119"/>
                  </a:lnTo>
                  <a:lnTo>
                    <a:pt x="23" y="142"/>
                  </a:lnTo>
                  <a:lnTo>
                    <a:pt x="23" y="154"/>
                  </a:lnTo>
                  <a:lnTo>
                    <a:pt x="0" y="165"/>
                  </a:lnTo>
                  <a:lnTo>
                    <a:pt x="35" y="202"/>
                  </a:lnTo>
                  <a:lnTo>
                    <a:pt x="48" y="236"/>
                  </a:lnTo>
                  <a:lnTo>
                    <a:pt x="60" y="273"/>
                  </a:lnTo>
                  <a:lnTo>
                    <a:pt x="48" y="284"/>
                  </a:lnTo>
                  <a:lnTo>
                    <a:pt x="71" y="308"/>
                  </a:lnTo>
                  <a:lnTo>
                    <a:pt x="108" y="273"/>
                  </a:lnTo>
                  <a:lnTo>
                    <a:pt x="119" y="284"/>
                  </a:lnTo>
                  <a:lnTo>
                    <a:pt x="154" y="381"/>
                  </a:lnTo>
                  <a:lnTo>
                    <a:pt x="154" y="452"/>
                  </a:lnTo>
                </a:path>
              </a:pathLst>
            </a:custGeom>
            <a:grpFill/>
            <a:ln w="1270">
              <a:solidFill>
                <a:srgbClr val="CFCFCF"/>
              </a:solidFill>
              <a:round/>
              <a:headEnd/>
              <a:tailEnd/>
            </a:ln>
          </p:spPr>
          <p:txBody>
            <a:bodyPr/>
            <a:lstStyle/>
            <a:p>
              <a:endParaRPr lang="en-US" dirty="0">
                <a:solidFill>
                  <a:prstClr val="black"/>
                </a:solidFill>
                <a:latin typeface="Arial"/>
              </a:endParaRPr>
            </a:p>
          </p:txBody>
        </p:sp>
        <p:sp>
          <p:nvSpPr>
            <p:cNvPr id="1678" name="Freeform 279"/>
            <p:cNvSpPr>
              <a:spLocks noChangeAspect="1"/>
            </p:cNvSpPr>
            <p:nvPr/>
          </p:nvSpPr>
          <p:spPr bwMode="auto">
            <a:xfrm>
              <a:off x="6806826" y="2223426"/>
              <a:ext cx="75374" cy="160180"/>
            </a:xfrm>
            <a:custGeom>
              <a:avLst/>
              <a:gdLst>
                <a:gd name="T0" fmla="*/ 10 w 179"/>
                <a:gd name="T1" fmla="*/ 0 h 344"/>
                <a:gd name="T2" fmla="*/ 0 w 179"/>
                <a:gd name="T3" fmla="*/ 4 h 344"/>
                <a:gd name="T4" fmla="*/ 0 w 179"/>
                <a:gd name="T5" fmla="*/ 11 h 344"/>
                <a:gd name="T6" fmla="*/ 4 w 179"/>
                <a:gd name="T7" fmla="*/ 17 h 344"/>
                <a:gd name="T8" fmla="*/ 4 w 179"/>
                <a:gd name="T9" fmla="*/ 24 h 344"/>
                <a:gd name="T10" fmla="*/ 6 w 179"/>
                <a:gd name="T11" fmla="*/ 28 h 344"/>
                <a:gd name="T12" fmla="*/ 8 w 179"/>
                <a:gd name="T13" fmla="*/ 37 h 344"/>
                <a:gd name="T14" fmla="*/ 4 w 179"/>
                <a:gd name="T15" fmla="*/ 49 h 344"/>
                <a:gd name="T16" fmla="*/ 4 w 179"/>
                <a:gd name="T17" fmla="*/ 50 h 344"/>
                <a:gd name="T18" fmla="*/ 4 w 179"/>
                <a:gd name="T19" fmla="*/ 53 h 344"/>
                <a:gd name="T20" fmla="*/ 10 w 179"/>
                <a:gd name="T21" fmla="*/ 62 h 344"/>
                <a:gd name="T22" fmla="*/ 10 w 179"/>
                <a:gd name="T23" fmla="*/ 59 h 344"/>
                <a:gd name="T24" fmla="*/ 12 w 179"/>
                <a:gd name="T25" fmla="*/ 62 h 344"/>
                <a:gd name="T26" fmla="*/ 15 w 179"/>
                <a:gd name="T27" fmla="*/ 64 h 344"/>
                <a:gd name="T28" fmla="*/ 18 w 179"/>
                <a:gd name="T29" fmla="*/ 62 h 344"/>
                <a:gd name="T30" fmla="*/ 15 w 179"/>
                <a:gd name="T31" fmla="*/ 59 h 344"/>
                <a:gd name="T32" fmla="*/ 10 w 179"/>
                <a:gd name="T33" fmla="*/ 59 h 344"/>
                <a:gd name="T34" fmla="*/ 8 w 179"/>
                <a:gd name="T35" fmla="*/ 49 h 344"/>
                <a:gd name="T36" fmla="*/ 6 w 179"/>
                <a:gd name="T37" fmla="*/ 49 h 344"/>
                <a:gd name="T38" fmla="*/ 6 w 179"/>
                <a:gd name="T39" fmla="*/ 46 h 344"/>
                <a:gd name="T40" fmla="*/ 8 w 179"/>
                <a:gd name="T41" fmla="*/ 37 h 344"/>
                <a:gd name="T42" fmla="*/ 8 w 179"/>
                <a:gd name="T43" fmla="*/ 31 h 344"/>
                <a:gd name="T44" fmla="*/ 12 w 179"/>
                <a:gd name="T45" fmla="*/ 31 h 344"/>
                <a:gd name="T46" fmla="*/ 12 w 179"/>
                <a:gd name="T47" fmla="*/ 35 h 344"/>
                <a:gd name="T48" fmla="*/ 15 w 179"/>
                <a:gd name="T49" fmla="*/ 35 h 344"/>
                <a:gd name="T50" fmla="*/ 20 w 179"/>
                <a:gd name="T51" fmla="*/ 40 h 344"/>
                <a:gd name="T52" fmla="*/ 20 w 179"/>
                <a:gd name="T53" fmla="*/ 37 h 344"/>
                <a:gd name="T54" fmla="*/ 18 w 179"/>
                <a:gd name="T55" fmla="*/ 31 h 344"/>
                <a:gd name="T56" fmla="*/ 20 w 179"/>
                <a:gd name="T57" fmla="*/ 26 h 344"/>
                <a:gd name="T58" fmla="*/ 30 w 179"/>
                <a:gd name="T59" fmla="*/ 26 h 344"/>
                <a:gd name="T60" fmla="*/ 30 w 179"/>
                <a:gd name="T61" fmla="*/ 22 h 344"/>
                <a:gd name="T62" fmla="*/ 28 w 179"/>
                <a:gd name="T63" fmla="*/ 17 h 344"/>
                <a:gd name="T64" fmla="*/ 24 w 179"/>
                <a:gd name="T65" fmla="*/ 13 h 344"/>
                <a:gd name="T66" fmla="*/ 22 w 179"/>
                <a:gd name="T67" fmla="*/ 9 h 344"/>
                <a:gd name="T68" fmla="*/ 18 w 179"/>
                <a:gd name="T69" fmla="*/ 11 h 344"/>
                <a:gd name="T70" fmla="*/ 12 w 179"/>
                <a:gd name="T71" fmla="*/ 13 h 344"/>
                <a:gd name="T72" fmla="*/ 12 w 179"/>
                <a:gd name="T73" fmla="*/ 4 h 344"/>
                <a:gd name="T74" fmla="*/ 10 w 179"/>
                <a:gd name="T75" fmla="*/ 2 h 344"/>
                <a:gd name="T76" fmla="*/ 10 w 179"/>
                <a:gd name="T77" fmla="*/ 0 h 344"/>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179"/>
                <a:gd name="T118" fmla="*/ 0 h 344"/>
                <a:gd name="T119" fmla="*/ 179 w 179"/>
                <a:gd name="T120" fmla="*/ 344 h 344"/>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179" h="344">
                  <a:moveTo>
                    <a:pt x="60" y="0"/>
                  </a:moveTo>
                  <a:lnTo>
                    <a:pt x="0" y="23"/>
                  </a:lnTo>
                  <a:lnTo>
                    <a:pt x="0" y="60"/>
                  </a:lnTo>
                  <a:lnTo>
                    <a:pt x="23" y="94"/>
                  </a:lnTo>
                  <a:lnTo>
                    <a:pt x="23" y="131"/>
                  </a:lnTo>
                  <a:lnTo>
                    <a:pt x="37" y="154"/>
                  </a:lnTo>
                  <a:lnTo>
                    <a:pt x="48" y="202"/>
                  </a:lnTo>
                  <a:lnTo>
                    <a:pt x="23" y="262"/>
                  </a:lnTo>
                  <a:lnTo>
                    <a:pt x="23" y="273"/>
                  </a:lnTo>
                  <a:lnTo>
                    <a:pt x="23" y="285"/>
                  </a:lnTo>
                  <a:lnTo>
                    <a:pt x="60" y="333"/>
                  </a:lnTo>
                  <a:lnTo>
                    <a:pt x="60" y="319"/>
                  </a:lnTo>
                  <a:lnTo>
                    <a:pt x="71" y="333"/>
                  </a:lnTo>
                  <a:lnTo>
                    <a:pt x="94" y="344"/>
                  </a:lnTo>
                  <a:lnTo>
                    <a:pt x="108" y="333"/>
                  </a:lnTo>
                  <a:lnTo>
                    <a:pt x="94" y="319"/>
                  </a:lnTo>
                  <a:lnTo>
                    <a:pt x="60" y="319"/>
                  </a:lnTo>
                  <a:lnTo>
                    <a:pt x="48" y="262"/>
                  </a:lnTo>
                  <a:lnTo>
                    <a:pt x="37" y="262"/>
                  </a:lnTo>
                  <a:lnTo>
                    <a:pt x="37" y="248"/>
                  </a:lnTo>
                  <a:lnTo>
                    <a:pt x="48" y="202"/>
                  </a:lnTo>
                  <a:lnTo>
                    <a:pt x="48" y="166"/>
                  </a:lnTo>
                  <a:lnTo>
                    <a:pt x="71" y="166"/>
                  </a:lnTo>
                  <a:lnTo>
                    <a:pt x="71" y="191"/>
                  </a:lnTo>
                  <a:lnTo>
                    <a:pt x="94" y="191"/>
                  </a:lnTo>
                  <a:lnTo>
                    <a:pt x="119" y="214"/>
                  </a:lnTo>
                  <a:lnTo>
                    <a:pt x="119" y="202"/>
                  </a:lnTo>
                  <a:lnTo>
                    <a:pt x="108" y="166"/>
                  </a:lnTo>
                  <a:lnTo>
                    <a:pt x="119" y="142"/>
                  </a:lnTo>
                  <a:lnTo>
                    <a:pt x="179" y="142"/>
                  </a:lnTo>
                  <a:lnTo>
                    <a:pt x="179" y="118"/>
                  </a:lnTo>
                  <a:lnTo>
                    <a:pt x="167" y="94"/>
                  </a:lnTo>
                  <a:lnTo>
                    <a:pt x="142" y="71"/>
                  </a:lnTo>
                  <a:lnTo>
                    <a:pt x="131" y="46"/>
                  </a:lnTo>
                  <a:lnTo>
                    <a:pt x="108" y="60"/>
                  </a:lnTo>
                  <a:lnTo>
                    <a:pt x="71" y="71"/>
                  </a:lnTo>
                  <a:lnTo>
                    <a:pt x="71" y="23"/>
                  </a:lnTo>
                  <a:lnTo>
                    <a:pt x="60" y="12"/>
                  </a:lnTo>
                  <a:lnTo>
                    <a:pt x="60" y="0"/>
                  </a:lnTo>
                  <a:close/>
                </a:path>
              </a:pathLst>
            </a:custGeom>
            <a:grpFill/>
            <a:ln w="1270">
              <a:solidFill>
                <a:srgbClr val="CFCFCF"/>
              </a:solidFill>
              <a:round/>
              <a:headEnd/>
              <a:tailEnd/>
            </a:ln>
          </p:spPr>
          <p:txBody>
            <a:bodyPr/>
            <a:lstStyle/>
            <a:p>
              <a:endParaRPr lang="en-US" dirty="0">
                <a:solidFill>
                  <a:prstClr val="black"/>
                </a:solidFill>
                <a:latin typeface="Arial"/>
              </a:endParaRPr>
            </a:p>
          </p:txBody>
        </p:sp>
        <p:sp>
          <p:nvSpPr>
            <p:cNvPr id="1679" name="Freeform 280"/>
            <p:cNvSpPr>
              <a:spLocks noChangeAspect="1"/>
            </p:cNvSpPr>
            <p:nvPr/>
          </p:nvSpPr>
          <p:spPr bwMode="auto">
            <a:xfrm>
              <a:off x="6806826" y="2223426"/>
              <a:ext cx="75374" cy="160180"/>
            </a:xfrm>
            <a:custGeom>
              <a:avLst/>
              <a:gdLst>
                <a:gd name="T0" fmla="*/ 10 w 179"/>
                <a:gd name="T1" fmla="*/ 0 h 344"/>
                <a:gd name="T2" fmla="*/ 0 w 179"/>
                <a:gd name="T3" fmla="*/ 4 h 344"/>
                <a:gd name="T4" fmla="*/ 0 w 179"/>
                <a:gd name="T5" fmla="*/ 11 h 344"/>
                <a:gd name="T6" fmla="*/ 4 w 179"/>
                <a:gd name="T7" fmla="*/ 17 h 344"/>
                <a:gd name="T8" fmla="*/ 4 w 179"/>
                <a:gd name="T9" fmla="*/ 24 h 344"/>
                <a:gd name="T10" fmla="*/ 6 w 179"/>
                <a:gd name="T11" fmla="*/ 28 h 344"/>
                <a:gd name="T12" fmla="*/ 8 w 179"/>
                <a:gd name="T13" fmla="*/ 37 h 344"/>
                <a:gd name="T14" fmla="*/ 4 w 179"/>
                <a:gd name="T15" fmla="*/ 49 h 344"/>
                <a:gd name="T16" fmla="*/ 4 w 179"/>
                <a:gd name="T17" fmla="*/ 50 h 344"/>
                <a:gd name="T18" fmla="*/ 4 w 179"/>
                <a:gd name="T19" fmla="*/ 53 h 344"/>
                <a:gd name="T20" fmla="*/ 10 w 179"/>
                <a:gd name="T21" fmla="*/ 62 h 344"/>
                <a:gd name="T22" fmla="*/ 10 w 179"/>
                <a:gd name="T23" fmla="*/ 59 h 344"/>
                <a:gd name="T24" fmla="*/ 12 w 179"/>
                <a:gd name="T25" fmla="*/ 62 h 344"/>
                <a:gd name="T26" fmla="*/ 15 w 179"/>
                <a:gd name="T27" fmla="*/ 64 h 344"/>
                <a:gd name="T28" fmla="*/ 18 w 179"/>
                <a:gd name="T29" fmla="*/ 62 h 344"/>
                <a:gd name="T30" fmla="*/ 15 w 179"/>
                <a:gd name="T31" fmla="*/ 59 h 344"/>
                <a:gd name="T32" fmla="*/ 10 w 179"/>
                <a:gd name="T33" fmla="*/ 59 h 344"/>
                <a:gd name="T34" fmla="*/ 8 w 179"/>
                <a:gd name="T35" fmla="*/ 49 h 344"/>
                <a:gd name="T36" fmla="*/ 6 w 179"/>
                <a:gd name="T37" fmla="*/ 49 h 344"/>
                <a:gd name="T38" fmla="*/ 6 w 179"/>
                <a:gd name="T39" fmla="*/ 46 h 344"/>
                <a:gd name="T40" fmla="*/ 8 w 179"/>
                <a:gd name="T41" fmla="*/ 37 h 344"/>
                <a:gd name="T42" fmla="*/ 8 w 179"/>
                <a:gd name="T43" fmla="*/ 31 h 344"/>
                <a:gd name="T44" fmla="*/ 12 w 179"/>
                <a:gd name="T45" fmla="*/ 31 h 344"/>
                <a:gd name="T46" fmla="*/ 12 w 179"/>
                <a:gd name="T47" fmla="*/ 35 h 344"/>
                <a:gd name="T48" fmla="*/ 15 w 179"/>
                <a:gd name="T49" fmla="*/ 35 h 344"/>
                <a:gd name="T50" fmla="*/ 20 w 179"/>
                <a:gd name="T51" fmla="*/ 40 h 344"/>
                <a:gd name="T52" fmla="*/ 20 w 179"/>
                <a:gd name="T53" fmla="*/ 37 h 344"/>
                <a:gd name="T54" fmla="*/ 18 w 179"/>
                <a:gd name="T55" fmla="*/ 31 h 344"/>
                <a:gd name="T56" fmla="*/ 20 w 179"/>
                <a:gd name="T57" fmla="*/ 26 h 344"/>
                <a:gd name="T58" fmla="*/ 30 w 179"/>
                <a:gd name="T59" fmla="*/ 26 h 344"/>
                <a:gd name="T60" fmla="*/ 30 w 179"/>
                <a:gd name="T61" fmla="*/ 22 h 344"/>
                <a:gd name="T62" fmla="*/ 28 w 179"/>
                <a:gd name="T63" fmla="*/ 17 h 344"/>
                <a:gd name="T64" fmla="*/ 24 w 179"/>
                <a:gd name="T65" fmla="*/ 13 h 344"/>
                <a:gd name="T66" fmla="*/ 22 w 179"/>
                <a:gd name="T67" fmla="*/ 9 h 344"/>
                <a:gd name="T68" fmla="*/ 18 w 179"/>
                <a:gd name="T69" fmla="*/ 11 h 344"/>
                <a:gd name="T70" fmla="*/ 12 w 179"/>
                <a:gd name="T71" fmla="*/ 13 h 344"/>
                <a:gd name="T72" fmla="*/ 12 w 179"/>
                <a:gd name="T73" fmla="*/ 4 h 344"/>
                <a:gd name="T74" fmla="*/ 10 w 179"/>
                <a:gd name="T75" fmla="*/ 2 h 344"/>
                <a:gd name="T76" fmla="*/ 10 w 179"/>
                <a:gd name="T77" fmla="*/ 0 h 344"/>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179"/>
                <a:gd name="T118" fmla="*/ 0 h 344"/>
                <a:gd name="T119" fmla="*/ 179 w 179"/>
                <a:gd name="T120" fmla="*/ 344 h 344"/>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179" h="344">
                  <a:moveTo>
                    <a:pt x="60" y="0"/>
                  </a:moveTo>
                  <a:lnTo>
                    <a:pt x="0" y="23"/>
                  </a:lnTo>
                  <a:lnTo>
                    <a:pt x="0" y="60"/>
                  </a:lnTo>
                  <a:lnTo>
                    <a:pt x="23" y="94"/>
                  </a:lnTo>
                  <a:lnTo>
                    <a:pt x="23" y="131"/>
                  </a:lnTo>
                  <a:lnTo>
                    <a:pt x="37" y="154"/>
                  </a:lnTo>
                  <a:lnTo>
                    <a:pt x="48" y="202"/>
                  </a:lnTo>
                  <a:lnTo>
                    <a:pt x="23" y="262"/>
                  </a:lnTo>
                  <a:lnTo>
                    <a:pt x="23" y="273"/>
                  </a:lnTo>
                  <a:lnTo>
                    <a:pt x="23" y="285"/>
                  </a:lnTo>
                  <a:lnTo>
                    <a:pt x="60" y="333"/>
                  </a:lnTo>
                  <a:lnTo>
                    <a:pt x="60" y="319"/>
                  </a:lnTo>
                  <a:lnTo>
                    <a:pt x="71" y="333"/>
                  </a:lnTo>
                  <a:lnTo>
                    <a:pt x="94" y="344"/>
                  </a:lnTo>
                  <a:lnTo>
                    <a:pt x="108" y="333"/>
                  </a:lnTo>
                  <a:lnTo>
                    <a:pt x="94" y="319"/>
                  </a:lnTo>
                  <a:lnTo>
                    <a:pt x="60" y="319"/>
                  </a:lnTo>
                  <a:lnTo>
                    <a:pt x="48" y="262"/>
                  </a:lnTo>
                  <a:lnTo>
                    <a:pt x="37" y="262"/>
                  </a:lnTo>
                  <a:lnTo>
                    <a:pt x="37" y="248"/>
                  </a:lnTo>
                  <a:lnTo>
                    <a:pt x="48" y="202"/>
                  </a:lnTo>
                  <a:lnTo>
                    <a:pt x="48" y="166"/>
                  </a:lnTo>
                  <a:lnTo>
                    <a:pt x="71" y="166"/>
                  </a:lnTo>
                  <a:lnTo>
                    <a:pt x="71" y="191"/>
                  </a:lnTo>
                  <a:lnTo>
                    <a:pt x="94" y="191"/>
                  </a:lnTo>
                  <a:lnTo>
                    <a:pt x="119" y="214"/>
                  </a:lnTo>
                  <a:lnTo>
                    <a:pt x="119" y="202"/>
                  </a:lnTo>
                  <a:lnTo>
                    <a:pt x="108" y="166"/>
                  </a:lnTo>
                  <a:lnTo>
                    <a:pt x="119" y="142"/>
                  </a:lnTo>
                  <a:lnTo>
                    <a:pt x="179" y="142"/>
                  </a:lnTo>
                  <a:lnTo>
                    <a:pt x="179" y="118"/>
                  </a:lnTo>
                  <a:lnTo>
                    <a:pt x="167" y="94"/>
                  </a:lnTo>
                  <a:lnTo>
                    <a:pt x="142" y="71"/>
                  </a:lnTo>
                  <a:lnTo>
                    <a:pt x="131" y="46"/>
                  </a:lnTo>
                  <a:lnTo>
                    <a:pt x="108" y="60"/>
                  </a:lnTo>
                  <a:lnTo>
                    <a:pt x="71" y="71"/>
                  </a:lnTo>
                  <a:lnTo>
                    <a:pt x="71" y="23"/>
                  </a:lnTo>
                  <a:lnTo>
                    <a:pt x="60" y="12"/>
                  </a:lnTo>
                  <a:lnTo>
                    <a:pt x="60" y="0"/>
                  </a:lnTo>
                </a:path>
              </a:pathLst>
            </a:custGeom>
            <a:grpFill/>
            <a:ln w="1270">
              <a:solidFill>
                <a:srgbClr val="CFCFCF"/>
              </a:solidFill>
              <a:round/>
              <a:headEnd/>
              <a:tailEnd/>
            </a:ln>
          </p:spPr>
          <p:txBody>
            <a:bodyPr/>
            <a:lstStyle/>
            <a:p>
              <a:endParaRPr lang="en-US" dirty="0">
                <a:solidFill>
                  <a:prstClr val="black"/>
                </a:solidFill>
                <a:latin typeface="Arial"/>
              </a:endParaRPr>
            </a:p>
          </p:txBody>
        </p:sp>
        <p:sp>
          <p:nvSpPr>
            <p:cNvPr id="1680" name="Freeform 281"/>
            <p:cNvSpPr>
              <a:spLocks noChangeAspect="1"/>
            </p:cNvSpPr>
            <p:nvPr/>
          </p:nvSpPr>
          <p:spPr bwMode="auto">
            <a:xfrm>
              <a:off x="6831607" y="2200698"/>
              <a:ext cx="65049" cy="94160"/>
            </a:xfrm>
            <a:custGeom>
              <a:avLst/>
              <a:gdLst>
                <a:gd name="T0" fmla="*/ 26 w 154"/>
                <a:gd name="T1" fmla="*/ 35 h 202"/>
                <a:gd name="T2" fmla="*/ 26 w 154"/>
                <a:gd name="T3" fmla="*/ 31 h 202"/>
                <a:gd name="T4" fmla="*/ 22 w 154"/>
                <a:gd name="T5" fmla="*/ 24 h 202"/>
                <a:gd name="T6" fmla="*/ 22 w 154"/>
                <a:gd name="T7" fmla="*/ 22 h 202"/>
                <a:gd name="T8" fmla="*/ 12 w 154"/>
                <a:gd name="T9" fmla="*/ 13 h 202"/>
                <a:gd name="T10" fmla="*/ 18 w 154"/>
                <a:gd name="T11" fmla="*/ 11 h 202"/>
                <a:gd name="T12" fmla="*/ 14 w 154"/>
                <a:gd name="T13" fmla="*/ 9 h 202"/>
                <a:gd name="T14" fmla="*/ 10 w 154"/>
                <a:gd name="T15" fmla="*/ 4 h 202"/>
                <a:gd name="T16" fmla="*/ 8 w 154"/>
                <a:gd name="T17" fmla="*/ 0 h 202"/>
                <a:gd name="T18" fmla="*/ 6 w 154"/>
                <a:gd name="T19" fmla="*/ 0 h 202"/>
                <a:gd name="T20" fmla="*/ 6 w 154"/>
                <a:gd name="T21" fmla="*/ 4 h 202"/>
                <a:gd name="T22" fmla="*/ 2 w 154"/>
                <a:gd name="T23" fmla="*/ 4 h 202"/>
                <a:gd name="T24" fmla="*/ 2 w 154"/>
                <a:gd name="T25" fmla="*/ 2 h 202"/>
                <a:gd name="T26" fmla="*/ 0 w 154"/>
                <a:gd name="T27" fmla="*/ 9 h 202"/>
                <a:gd name="T28" fmla="*/ 0 w 154"/>
                <a:gd name="T29" fmla="*/ 11 h 202"/>
                <a:gd name="T30" fmla="*/ 2 w 154"/>
                <a:gd name="T31" fmla="*/ 13 h 202"/>
                <a:gd name="T32" fmla="*/ 2 w 154"/>
                <a:gd name="T33" fmla="*/ 22 h 202"/>
                <a:gd name="T34" fmla="*/ 8 w 154"/>
                <a:gd name="T35" fmla="*/ 20 h 202"/>
                <a:gd name="T36" fmla="*/ 12 w 154"/>
                <a:gd name="T37" fmla="*/ 17 h 202"/>
                <a:gd name="T38" fmla="*/ 14 w 154"/>
                <a:gd name="T39" fmla="*/ 22 h 202"/>
                <a:gd name="T40" fmla="*/ 18 w 154"/>
                <a:gd name="T41" fmla="*/ 26 h 202"/>
                <a:gd name="T42" fmla="*/ 20 w 154"/>
                <a:gd name="T43" fmla="*/ 31 h 202"/>
                <a:gd name="T44" fmla="*/ 20 w 154"/>
                <a:gd name="T45" fmla="*/ 35 h 202"/>
                <a:gd name="T46" fmla="*/ 22 w 154"/>
                <a:gd name="T47" fmla="*/ 37 h 202"/>
                <a:gd name="T48" fmla="*/ 22 w 154"/>
                <a:gd name="T49" fmla="*/ 35 h 202"/>
                <a:gd name="T50" fmla="*/ 26 w 154"/>
                <a:gd name="T51" fmla="*/ 35 h 202"/>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154"/>
                <a:gd name="T79" fmla="*/ 0 h 202"/>
                <a:gd name="T80" fmla="*/ 154 w 154"/>
                <a:gd name="T81" fmla="*/ 202 h 202"/>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154" h="202">
                  <a:moveTo>
                    <a:pt x="154" y="190"/>
                  </a:moveTo>
                  <a:lnTo>
                    <a:pt x="154" y="166"/>
                  </a:lnTo>
                  <a:lnTo>
                    <a:pt x="130" y="131"/>
                  </a:lnTo>
                  <a:lnTo>
                    <a:pt x="130" y="119"/>
                  </a:lnTo>
                  <a:lnTo>
                    <a:pt x="71" y="71"/>
                  </a:lnTo>
                  <a:lnTo>
                    <a:pt x="107" y="60"/>
                  </a:lnTo>
                  <a:lnTo>
                    <a:pt x="82" y="48"/>
                  </a:lnTo>
                  <a:lnTo>
                    <a:pt x="59" y="23"/>
                  </a:lnTo>
                  <a:lnTo>
                    <a:pt x="48" y="0"/>
                  </a:lnTo>
                  <a:lnTo>
                    <a:pt x="34" y="0"/>
                  </a:lnTo>
                  <a:lnTo>
                    <a:pt x="34" y="23"/>
                  </a:lnTo>
                  <a:lnTo>
                    <a:pt x="11" y="23"/>
                  </a:lnTo>
                  <a:lnTo>
                    <a:pt x="11" y="12"/>
                  </a:lnTo>
                  <a:lnTo>
                    <a:pt x="0" y="48"/>
                  </a:lnTo>
                  <a:lnTo>
                    <a:pt x="0" y="60"/>
                  </a:lnTo>
                  <a:lnTo>
                    <a:pt x="11" y="71"/>
                  </a:lnTo>
                  <a:lnTo>
                    <a:pt x="11" y="119"/>
                  </a:lnTo>
                  <a:lnTo>
                    <a:pt x="48" y="108"/>
                  </a:lnTo>
                  <a:lnTo>
                    <a:pt x="71" y="94"/>
                  </a:lnTo>
                  <a:lnTo>
                    <a:pt x="82" y="119"/>
                  </a:lnTo>
                  <a:lnTo>
                    <a:pt x="107" y="142"/>
                  </a:lnTo>
                  <a:lnTo>
                    <a:pt x="119" y="166"/>
                  </a:lnTo>
                  <a:lnTo>
                    <a:pt x="119" y="190"/>
                  </a:lnTo>
                  <a:lnTo>
                    <a:pt x="130" y="202"/>
                  </a:lnTo>
                  <a:lnTo>
                    <a:pt x="130" y="190"/>
                  </a:lnTo>
                  <a:lnTo>
                    <a:pt x="154" y="190"/>
                  </a:lnTo>
                  <a:close/>
                </a:path>
              </a:pathLst>
            </a:custGeom>
            <a:grpFill/>
            <a:ln w="1270">
              <a:solidFill>
                <a:srgbClr val="CFCFCF"/>
              </a:solidFill>
              <a:round/>
              <a:headEnd/>
              <a:tailEnd/>
            </a:ln>
          </p:spPr>
          <p:txBody>
            <a:bodyPr/>
            <a:lstStyle/>
            <a:p>
              <a:endParaRPr lang="en-US" dirty="0">
                <a:solidFill>
                  <a:prstClr val="black"/>
                </a:solidFill>
                <a:latin typeface="Arial"/>
              </a:endParaRPr>
            </a:p>
          </p:txBody>
        </p:sp>
        <p:sp>
          <p:nvSpPr>
            <p:cNvPr id="1681" name="Freeform 282"/>
            <p:cNvSpPr>
              <a:spLocks noChangeAspect="1"/>
            </p:cNvSpPr>
            <p:nvPr/>
          </p:nvSpPr>
          <p:spPr bwMode="auto">
            <a:xfrm>
              <a:off x="6831607" y="2200698"/>
              <a:ext cx="65049" cy="94160"/>
            </a:xfrm>
            <a:custGeom>
              <a:avLst/>
              <a:gdLst>
                <a:gd name="T0" fmla="*/ 26 w 154"/>
                <a:gd name="T1" fmla="*/ 35 h 202"/>
                <a:gd name="T2" fmla="*/ 26 w 154"/>
                <a:gd name="T3" fmla="*/ 31 h 202"/>
                <a:gd name="T4" fmla="*/ 22 w 154"/>
                <a:gd name="T5" fmla="*/ 24 h 202"/>
                <a:gd name="T6" fmla="*/ 22 w 154"/>
                <a:gd name="T7" fmla="*/ 22 h 202"/>
                <a:gd name="T8" fmla="*/ 12 w 154"/>
                <a:gd name="T9" fmla="*/ 13 h 202"/>
                <a:gd name="T10" fmla="*/ 18 w 154"/>
                <a:gd name="T11" fmla="*/ 11 h 202"/>
                <a:gd name="T12" fmla="*/ 14 w 154"/>
                <a:gd name="T13" fmla="*/ 9 h 202"/>
                <a:gd name="T14" fmla="*/ 10 w 154"/>
                <a:gd name="T15" fmla="*/ 4 h 202"/>
                <a:gd name="T16" fmla="*/ 8 w 154"/>
                <a:gd name="T17" fmla="*/ 0 h 202"/>
                <a:gd name="T18" fmla="*/ 6 w 154"/>
                <a:gd name="T19" fmla="*/ 0 h 202"/>
                <a:gd name="T20" fmla="*/ 6 w 154"/>
                <a:gd name="T21" fmla="*/ 4 h 202"/>
                <a:gd name="T22" fmla="*/ 2 w 154"/>
                <a:gd name="T23" fmla="*/ 4 h 202"/>
                <a:gd name="T24" fmla="*/ 2 w 154"/>
                <a:gd name="T25" fmla="*/ 2 h 202"/>
                <a:gd name="T26" fmla="*/ 0 w 154"/>
                <a:gd name="T27" fmla="*/ 9 h 202"/>
                <a:gd name="T28" fmla="*/ 0 w 154"/>
                <a:gd name="T29" fmla="*/ 11 h 202"/>
                <a:gd name="T30" fmla="*/ 2 w 154"/>
                <a:gd name="T31" fmla="*/ 13 h 202"/>
                <a:gd name="T32" fmla="*/ 2 w 154"/>
                <a:gd name="T33" fmla="*/ 22 h 202"/>
                <a:gd name="T34" fmla="*/ 8 w 154"/>
                <a:gd name="T35" fmla="*/ 20 h 202"/>
                <a:gd name="T36" fmla="*/ 12 w 154"/>
                <a:gd name="T37" fmla="*/ 17 h 202"/>
                <a:gd name="T38" fmla="*/ 14 w 154"/>
                <a:gd name="T39" fmla="*/ 22 h 202"/>
                <a:gd name="T40" fmla="*/ 18 w 154"/>
                <a:gd name="T41" fmla="*/ 26 h 202"/>
                <a:gd name="T42" fmla="*/ 20 w 154"/>
                <a:gd name="T43" fmla="*/ 31 h 202"/>
                <a:gd name="T44" fmla="*/ 20 w 154"/>
                <a:gd name="T45" fmla="*/ 35 h 202"/>
                <a:gd name="T46" fmla="*/ 22 w 154"/>
                <a:gd name="T47" fmla="*/ 37 h 202"/>
                <a:gd name="T48" fmla="*/ 22 w 154"/>
                <a:gd name="T49" fmla="*/ 35 h 202"/>
                <a:gd name="T50" fmla="*/ 26 w 154"/>
                <a:gd name="T51" fmla="*/ 35 h 202"/>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154"/>
                <a:gd name="T79" fmla="*/ 0 h 202"/>
                <a:gd name="T80" fmla="*/ 154 w 154"/>
                <a:gd name="T81" fmla="*/ 202 h 202"/>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154" h="202">
                  <a:moveTo>
                    <a:pt x="154" y="190"/>
                  </a:moveTo>
                  <a:lnTo>
                    <a:pt x="154" y="166"/>
                  </a:lnTo>
                  <a:lnTo>
                    <a:pt x="130" y="131"/>
                  </a:lnTo>
                  <a:lnTo>
                    <a:pt x="130" y="119"/>
                  </a:lnTo>
                  <a:lnTo>
                    <a:pt x="71" y="71"/>
                  </a:lnTo>
                  <a:lnTo>
                    <a:pt x="107" y="60"/>
                  </a:lnTo>
                  <a:lnTo>
                    <a:pt x="82" y="48"/>
                  </a:lnTo>
                  <a:lnTo>
                    <a:pt x="59" y="23"/>
                  </a:lnTo>
                  <a:lnTo>
                    <a:pt x="48" y="0"/>
                  </a:lnTo>
                  <a:lnTo>
                    <a:pt x="34" y="0"/>
                  </a:lnTo>
                  <a:lnTo>
                    <a:pt x="34" y="23"/>
                  </a:lnTo>
                  <a:lnTo>
                    <a:pt x="11" y="23"/>
                  </a:lnTo>
                  <a:lnTo>
                    <a:pt x="11" y="12"/>
                  </a:lnTo>
                  <a:lnTo>
                    <a:pt x="0" y="48"/>
                  </a:lnTo>
                  <a:lnTo>
                    <a:pt x="0" y="60"/>
                  </a:lnTo>
                  <a:lnTo>
                    <a:pt x="11" y="71"/>
                  </a:lnTo>
                  <a:lnTo>
                    <a:pt x="11" y="119"/>
                  </a:lnTo>
                  <a:lnTo>
                    <a:pt x="48" y="108"/>
                  </a:lnTo>
                  <a:lnTo>
                    <a:pt x="71" y="94"/>
                  </a:lnTo>
                  <a:lnTo>
                    <a:pt x="82" y="119"/>
                  </a:lnTo>
                  <a:lnTo>
                    <a:pt x="107" y="142"/>
                  </a:lnTo>
                  <a:lnTo>
                    <a:pt x="119" y="166"/>
                  </a:lnTo>
                  <a:lnTo>
                    <a:pt x="119" y="190"/>
                  </a:lnTo>
                  <a:lnTo>
                    <a:pt x="130" y="202"/>
                  </a:lnTo>
                  <a:lnTo>
                    <a:pt x="130" y="190"/>
                  </a:lnTo>
                  <a:lnTo>
                    <a:pt x="154" y="190"/>
                  </a:lnTo>
                </a:path>
              </a:pathLst>
            </a:custGeom>
            <a:grpFill/>
            <a:ln w="1270">
              <a:solidFill>
                <a:srgbClr val="CFCFCF"/>
              </a:solidFill>
              <a:round/>
              <a:headEnd/>
              <a:tailEnd/>
            </a:ln>
          </p:spPr>
          <p:txBody>
            <a:bodyPr/>
            <a:lstStyle/>
            <a:p>
              <a:endParaRPr lang="en-US" dirty="0">
                <a:solidFill>
                  <a:prstClr val="black"/>
                </a:solidFill>
                <a:latin typeface="Arial"/>
              </a:endParaRPr>
            </a:p>
          </p:txBody>
        </p:sp>
        <p:sp>
          <p:nvSpPr>
            <p:cNvPr id="1682" name="Freeform 283"/>
            <p:cNvSpPr>
              <a:spLocks noChangeAspect="1"/>
            </p:cNvSpPr>
            <p:nvPr/>
          </p:nvSpPr>
          <p:spPr bwMode="auto">
            <a:xfrm>
              <a:off x="6852257" y="2195286"/>
              <a:ext cx="65049" cy="154768"/>
            </a:xfrm>
            <a:custGeom>
              <a:avLst/>
              <a:gdLst>
                <a:gd name="T0" fmla="*/ 0 w 154"/>
                <a:gd name="T1" fmla="*/ 2 h 332"/>
                <a:gd name="T2" fmla="*/ 0 w 154"/>
                <a:gd name="T3" fmla="*/ 0 h 332"/>
                <a:gd name="T4" fmla="*/ 2 w 154"/>
                <a:gd name="T5" fmla="*/ 2 h 332"/>
                <a:gd name="T6" fmla="*/ 12 w 154"/>
                <a:gd name="T7" fmla="*/ 0 h 332"/>
                <a:gd name="T8" fmla="*/ 16 w 154"/>
                <a:gd name="T9" fmla="*/ 0 h 332"/>
                <a:gd name="T10" fmla="*/ 16 w 154"/>
                <a:gd name="T11" fmla="*/ 4 h 332"/>
                <a:gd name="T12" fmla="*/ 22 w 154"/>
                <a:gd name="T13" fmla="*/ 4 h 332"/>
                <a:gd name="T14" fmla="*/ 16 w 154"/>
                <a:gd name="T15" fmla="*/ 6 h 332"/>
                <a:gd name="T16" fmla="*/ 14 w 154"/>
                <a:gd name="T17" fmla="*/ 13 h 332"/>
                <a:gd name="T18" fmla="*/ 12 w 154"/>
                <a:gd name="T19" fmla="*/ 15 h 332"/>
                <a:gd name="T20" fmla="*/ 24 w 154"/>
                <a:gd name="T21" fmla="*/ 35 h 332"/>
                <a:gd name="T22" fmla="*/ 26 w 154"/>
                <a:gd name="T23" fmla="*/ 40 h 332"/>
                <a:gd name="T24" fmla="*/ 24 w 154"/>
                <a:gd name="T25" fmla="*/ 51 h 332"/>
                <a:gd name="T26" fmla="*/ 18 w 154"/>
                <a:gd name="T27" fmla="*/ 55 h 332"/>
                <a:gd name="T28" fmla="*/ 16 w 154"/>
                <a:gd name="T29" fmla="*/ 55 h 332"/>
                <a:gd name="T30" fmla="*/ 14 w 154"/>
                <a:gd name="T31" fmla="*/ 59 h 332"/>
                <a:gd name="T32" fmla="*/ 10 w 154"/>
                <a:gd name="T33" fmla="*/ 62 h 332"/>
                <a:gd name="T34" fmla="*/ 10 w 154"/>
                <a:gd name="T35" fmla="*/ 57 h 332"/>
                <a:gd name="T36" fmla="*/ 6 w 154"/>
                <a:gd name="T37" fmla="*/ 55 h 332"/>
                <a:gd name="T38" fmla="*/ 12 w 154"/>
                <a:gd name="T39" fmla="*/ 51 h 332"/>
                <a:gd name="T40" fmla="*/ 14 w 154"/>
                <a:gd name="T41" fmla="*/ 48 h 332"/>
                <a:gd name="T42" fmla="*/ 18 w 154"/>
                <a:gd name="T43" fmla="*/ 47 h 332"/>
                <a:gd name="T44" fmla="*/ 18 w 154"/>
                <a:gd name="T45" fmla="*/ 37 h 332"/>
                <a:gd name="T46" fmla="*/ 18 w 154"/>
                <a:gd name="T47" fmla="*/ 33 h 332"/>
                <a:gd name="T48" fmla="*/ 14 w 154"/>
                <a:gd name="T49" fmla="*/ 26 h 332"/>
                <a:gd name="T50" fmla="*/ 14 w 154"/>
                <a:gd name="T51" fmla="*/ 24 h 332"/>
                <a:gd name="T52" fmla="*/ 4 w 154"/>
                <a:gd name="T53" fmla="*/ 15 h 332"/>
                <a:gd name="T54" fmla="*/ 10 w 154"/>
                <a:gd name="T55" fmla="*/ 13 h 332"/>
                <a:gd name="T56" fmla="*/ 6 w 154"/>
                <a:gd name="T57" fmla="*/ 11 h 332"/>
                <a:gd name="T58" fmla="*/ 2 w 154"/>
                <a:gd name="T59" fmla="*/ 6 h 332"/>
                <a:gd name="T60" fmla="*/ 0 w 154"/>
                <a:gd name="T61" fmla="*/ 2 h 332"/>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154"/>
                <a:gd name="T94" fmla="*/ 0 h 332"/>
                <a:gd name="T95" fmla="*/ 154 w 154"/>
                <a:gd name="T96" fmla="*/ 332 h 332"/>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154" h="332">
                  <a:moveTo>
                    <a:pt x="0" y="11"/>
                  </a:moveTo>
                  <a:lnTo>
                    <a:pt x="0" y="0"/>
                  </a:lnTo>
                  <a:lnTo>
                    <a:pt x="11" y="11"/>
                  </a:lnTo>
                  <a:lnTo>
                    <a:pt x="71" y="0"/>
                  </a:lnTo>
                  <a:lnTo>
                    <a:pt x="94" y="0"/>
                  </a:lnTo>
                  <a:lnTo>
                    <a:pt x="94" y="23"/>
                  </a:lnTo>
                  <a:lnTo>
                    <a:pt x="131" y="23"/>
                  </a:lnTo>
                  <a:lnTo>
                    <a:pt x="94" y="34"/>
                  </a:lnTo>
                  <a:lnTo>
                    <a:pt x="82" y="71"/>
                  </a:lnTo>
                  <a:lnTo>
                    <a:pt x="71" y="82"/>
                  </a:lnTo>
                  <a:lnTo>
                    <a:pt x="142" y="190"/>
                  </a:lnTo>
                  <a:lnTo>
                    <a:pt x="154" y="213"/>
                  </a:lnTo>
                  <a:lnTo>
                    <a:pt x="142" y="273"/>
                  </a:lnTo>
                  <a:lnTo>
                    <a:pt x="106" y="296"/>
                  </a:lnTo>
                  <a:lnTo>
                    <a:pt x="94" y="296"/>
                  </a:lnTo>
                  <a:lnTo>
                    <a:pt x="82" y="321"/>
                  </a:lnTo>
                  <a:lnTo>
                    <a:pt x="59" y="332"/>
                  </a:lnTo>
                  <a:lnTo>
                    <a:pt x="59" y="307"/>
                  </a:lnTo>
                  <a:lnTo>
                    <a:pt x="34" y="296"/>
                  </a:lnTo>
                  <a:lnTo>
                    <a:pt x="71" y="273"/>
                  </a:lnTo>
                  <a:lnTo>
                    <a:pt x="82" y="261"/>
                  </a:lnTo>
                  <a:lnTo>
                    <a:pt x="106" y="250"/>
                  </a:lnTo>
                  <a:lnTo>
                    <a:pt x="106" y="201"/>
                  </a:lnTo>
                  <a:lnTo>
                    <a:pt x="106" y="177"/>
                  </a:lnTo>
                  <a:lnTo>
                    <a:pt x="82" y="142"/>
                  </a:lnTo>
                  <a:lnTo>
                    <a:pt x="82" y="130"/>
                  </a:lnTo>
                  <a:lnTo>
                    <a:pt x="23" y="82"/>
                  </a:lnTo>
                  <a:lnTo>
                    <a:pt x="59" y="71"/>
                  </a:lnTo>
                  <a:lnTo>
                    <a:pt x="34" y="59"/>
                  </a:lnTo>
                  <a:lnTo>
                    <a:pt x="11" y="34"/>
                  </a:lnTo>
                  <a:lnTo>
                    <a:pt x="0" y="11"/>
                  </a:lnTo>
                  <a:close/>
                </a:path>
              </a:pathLst>
            </a:custGeom>
            <a:grpFill/>
            <a:ln w="1270">
              <a:solidFill>
                <a:srgbClr val="CFCFCF"/>
              </a:solidFill>
              <a:round/>
              <a:headEnd/>
              <a:tailEnd/>
            </a:ln>
          </p:spPr>
          <p:txBody>
            <a:bodyPr/>
            <a:lstStyle/>
            <a:p>
              <a:endParaRPr lang="en-US" dirty="0">
                <a:solidFill>
                  <a:prstClr val="black"/>
                </a:solidFill>
                <a:latin typeface="Arial"/>
              </a:endParaRPr>
            </a:p>
          </p:txBody>
        </p:sp>
        <p:sp>
          <p:nvSpPr>
            <p:cNvPr id="1683" name="Freeform 284"/>
            <p:cNvSpPr>
              <a:spLocks noChangeAspect="1"/>
            </p:cNvSpPr>
            <p:nvPr/>
          </p:nvSpPr>
          <p:spPr bwMode="auto">
            <a:xfrm>
              <a:off x="6852257" y="2195286"/>
              <a:ext cx="65049" cy="154768"/>
            </a:xfrm>
            <a:custGeom>
              <a:avLst/>
              <a:gdLst>
                <a:gd name="T0" fmla="*/ 0 w 154"/>
                <a:gd name="T1" fmla="*/ 2 h 332"/>
                <a:gd name="T2" fmla="*/ 0 w 154"/>
                <a:gd name="T3" fmla="*/ 0 h 332"/>
                <a:gd name="T4" fmla="*/ 2 w 154"/>
                <a:gd name="T5" fmla="*/ 2 h 332"/>
                <a:gd name="T6" fmla="*/ 12 w 154"/>
                <a:gd name="T7" fmla="*/ 0 h 332"/>
                <a:gd name="T8" fmla="*/ 16 w 154"/>
                <a:gd name="T9" fmla="*/ 0 h 332"/>
                <a:gd name="T10" fmla="*/ 16 w 154"/>
                <a:gd name="T11" fmla="*/ 4 h 332"/>
                <a:gd name="T12" fmla="*/ 22 w 154"/>
                <a:gd name="T13" fmla="*/ 4 h 332"/>
                <a:gd name="T14" fmla="*/ 16 w 154"/>
                <a:gd name="T15" fmla="*/ 6 h 332"/>
                <a:gd name="T16" fmla="*/ 14 w 154"/>
                <a:gd name="T17" fmla="*/ 13 h 332"/>
                <a:gd name="T18" fmla="*/ 12 w 154"/>
                <a:gd name="T19" fmla="*/ 15 h 332"/>
                <a:gd name="T20" fmla="*/ 24 w 154"/>
                <a:gd name="T21" fmla="*/ 35 h 332"/>
                <a:gd name="T22" fmla="*/ 26 w 154"/>
                <a:gd name="T23" fmla="*/ 40 h 332"/>
                <a:gd name="T24" fmla="*/ 24 w 154"/>
                <a:gd name="T25" fmla="*/ 51 h 332"/>
                <a:gd name="T26" fmla="*/ 18 w 154"/>
                <a:gd name="T27" fmla="*/ 55 h 332"/>
                <a:gd name="T28" fmla="*/ 16 w 154"/>
                <a:gd name="T29" fmla="*/ 55 h 332"/>
                <a:gd name="T30" fmla="*/ 14 w 154"/>
                <a:gd name="T31" fmla="*/ 59 h 332"/>
                <a:gd name="T32" fmla="*/ 10 w 154"/>
                <a:gd name="T33" fmla="*/ 62 h 332"/>
                <a:gd name="T34" fmla="*/ 10 w 154"/>
                <a:gd name="T35" fmla="*/ 57 h 332"/>
                <a:gd name="T36" fmla="*/ 6 w 154"/>
                <a:gd name="T37" fmla="*/ 55 h 332"/>
                <a:gd name="T38" fmla="*/ 12 w 154"/>
                <a:gd name="T39" fmla="*/ 51 h 332"/>
                <a:gd name="T40" fmla="*/ 14 w 154"/>
                <a:gd name="T41" fmla="*/ 48 h 332"/>
                <a:gd name="T42" fmla="*/ 18 w 154"/>
                <a:gd name="T43" fmla="*/ 47 h 332"/>
                <a:gd name="T44" fmla="*/ 18 w 154"/>
                <a:gd name="T45" fmla="*/ 37 h 332"/>
                <a:gd name="T46" fmla="*/ 18 w 154"/>
                <a:gd name="T47" fmla="*/ 33 h 332"/>
                <a:gd name="T48" fmla="*/ 14 w 154"/>
                <a:gd name="T49" fmla="*/ 26 h 332"/>
                <a:gd name="T50" fmla="*/ 14 w 154"/>
                <a:gd name="T51" fmla="*/ 24 h 332"/>
                <a:gd name="T52" fmla="*/ 4 w 154"/>
                <a:gd name="T53" fmla="*/ 15 h 332"/>
                <a:gd name="T54" fmla="*/ 10 w 154"/>
                <a:gd name="T55" fmla="*/ 13 h 332"/>
                <a:gd name="T56" fmla="*/ 6 w 154"/>
                <a:gd name="T57" fmla="*/ 11 h 332"/>
                <a:gd name="T58" fmla="*/ 2 w 154"/>
                <a:gd name="T59" fmla="*/ 6 h 332"/>
                <a:gd name="T60" fmla="*/ 0 w 154"/>
                <a:gd name="T61" fmla="*/ 2 h 332"/>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154"/>
                <a:gd name="T94" fmla="*/ 0 h 332"/>
                <a:gd name="T95" fmla="*/ 154 w 154"/>
                <a:gd name="T96" fmla="*/ 332 h 332"/>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154" h="332">
                  <a:moveTo>
                    <a:pt x="0" y="11"/>
                  </a:moveTo>
                  <a:lnTo>
                    <a:pt x="0" y="0"/>
                  </a:lnTo>
                  <a:lnTo>
                    <a:pt x="11" y="11"/>
                  </a:lnTo>
                  <a:lnTo>
                    <a:pt x="71" y="0"/>
                  </a:lnTo>
                  <a:lnTo>
                    <a:pt x="94" y="0"/>
                  </a:lnTo>
                  <a:lnTo>
                    <a:pt x="94" y="23"/>
                  </a:lnTo>
                  <a:lnTo>
                    <a:pt x="131" y="23"/>
                  </a:lnTo>
                  <a:lnTo>
                    <a:pt x="94" y="34"/>
                  </a:lnTo>
                  <a:lnTo>
                    <a:pt x="82" y="71"/>
                  </a:lnTo>
                  <a:lnTo>
                    <a:pt x="71" y="82"/>
                  </a:lnTo>
                  <a:lnTo>
                    <a:pt x="142" y="190"/>
                  </a:lnTo>
                  <a:lnTo>
                    <a:pt x="154" y="213"/>
                  </a:lnTo>
                  <a:lnTo>
                    <a:pt x="142" y="273"/>
                  </a:lnTo>
                  <a:lnTo>
                    <a:pt x="106" y="296"/>
                  </a:lnTo>
                  <a:lnTo>
                    <a:pt x="94" y="296"/>
                  </a:lnTo>
                  <a:lnTo>
                    <a:pt x="82" y="321"/>
                  </a:lnTo>
                  <a:lnTo>
                    <a:pt x="59" y="332"/>
                  </a:lnTo>
                  <a:lnTo>
                    <a:pt x="59" y="307"/>
                  </a:lnTo>
                  <a:lnTo>
                    <a:pt x="34" y="296"/>
                  </a:lnTo>
                  <a:lnTo>
                    <a:pt x="71" y="273"/>
                  </a:lnTo>
                  <a:lnTo>
                    <a:pt x="82" y="261"/>
                  </a:lnTo>
                  <a:lnTo>
                    <a:pt x="106" y="250"/>
                  </a:lnTo>
                  <a:lnTo>
                    <a:pt x="106" y="201"/>
                  </a:lnTo>
                  <a:lnTo>
                    <a:pt x="106" y="177"/>
                  </a:lnTo>
                  <a:lnTo>
                    <a:pt x="82" y="142"/>
                  </a:lnTo>
                  <a:lnTo>
                    <a:pt x="82" y="130"/>
                  </a:lnTo>
                  <a:lnTo>
                    <a:pt x="23" y="82"/>
                  </a:lnTo>
                  <a:lnTo>
                    <a:pt x="59" y="71"/>
                  </a:lnTo>
                  <a:lnTo>
                    <a:pt x="34" y="59"/>
                  </a:lnTo>
                  <a:lnTo>
                    <a:pt x="11" y="34"/>
                  </a:lnTo>
                  <a:lnTo>
                    <a:pt x="0" y="11"/>
                  </a:lnTo>
                </a:path>
              </a:pathLst>
            </a:custGeom>
            <a:grpFill/>
            <a:ln w="1270">
              <a:solidFill>
                <a:srgbClr val="CFCFCF"/>
              </a:solidFill>
              <a:round/>
              <a:headEnd/>
              <a:tailEnd/>
            </a:ln>
          </p:spPr>
          <p:txBody>
            <a:bodyPr/>
            <a:lstStyle/>
            <a:p>
              <a:endParaRPr lang="en-US" dirty="0">
                <a:solidFill>
                  <a:prstClr val="black"/>
                </a:solidFill>
                <a:latin typeface="Arial"/>
              </a:endParaRPr>
            </a:p>
          </p:txBody>
        </p:sp>
        <p:sp>
          <p:nvSpPr>
            <p:cNvPr id="1684" name="Freeform 285"/>
            <p:cNvSpPr>
              <a:spLocks noChangeAspect="1"/>
            </p:cNvSpPr>
            <p:nvPr/>
          </p:nvSpPr>
          <p:spPr bwMode="auto">
            <a:xfrm>
              <a:off x="6852257" y="2289446"/>
              <a:ext cx="44398" cy="43292"/>
            </a:xfrm>
            <a:custGeom>
              <a:avLst/>
              <a:gdLst>
                <a:gd name="T0" fmla="*/ 6 w 106"/>
                <a:gd name="T1" fmla="*/ 17 h 95"/>
                <a:gd name="T2" fmla="*/ 12 w 106"/>
                <a:gd name="T3" fmla="*/ 13 h 95"/>
                <a:gd name="T4" fmla="*/ 13 w 106"/>
                <a:gd name="T5" fmla="*/ 11 h 95"/>
                <a:gd name="T6" fmla="*/ 17 w 106"/>
                <a:gd name="T7" fmla="*/ 9 h 95"/>
                <a:gd name="T8" fmla="*/ 17 w 106"/>
                <a:gd name="T9" fmla="*/ 0 h 95"/>
                <a:gd name="T10" fmla="*/ 13 w 106"/>
                <a:gd name="T11" fmla="*/ 0 h 95"/>
                <a:gd name="T12" fmla="*/ 13 w 106"/>
                <a:gd name="T13" fmla="*/ 2 h 95"/>
                <a:gd name="T14" fmla="*/ 12 w 106"/>
                <a:gd name="T15" fmla="*/ 0 h 95"/>
                <a:gd name="T16" fmla="*/ 2 w 106"/>
                <a:gd name="T17" fmla="*/ 0 h 95"/>
                <a:gd name="T18" fmla="*/ 0 w 106"/>
                <a:gd name="T19" fmla="*/ 4 h 95"/>
                <a:gd name="T20" fmla="*/ 2 w 106"/>
                <a:gd name="T21" fmla="*/ 11 h 95"/>
                <a:gd name="T22" fmla="*/ 2 w 106"/>
                <a:gd name="T23" fmla="*/ 13 h 95"/>
                <a:gd name="T24" fmla="*/ 2 w 106"/>
                <a:gd name="T25" fmla="*/ 17 h 95"/>
                <a:gd name="T26" fmla="*/ 6 w 106"/>
                <a:gd name="T27" fmla="*/ 17 h 95"/>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06"/>
                <a:gd name="T43" fmla="*/ 0 h 95"/>
                <a:gd name="T44" fmla="*/ 106 w 106"/>
                <a:gd name="T45" fmla="*/ 95 h 95"/>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06" h="95">
                  <a:moveTo>
                    <a:pt x="34" y="95"/>
                  </a:moveTo>
                  <a:lnTo>
                    <a:pt x="71" y="72"/>
                  </a:lnTo>
                  <a:lnTo>
                    <a:pt x="82" y="60"/>
                  </a:lnTo>
                  <a:lnTo>
                    <a:pt x="106" y="49"/>
                  </a:lnTo>
                  <a:lnTo>
                    <a:pt x="106" y="0"/>
                  </a:lnTo>
                  <a:lnTo>
                    <a:pt x="82" y="0"/>
                  </a:lnTo>
                  <a:lnTo>
                    <a:pt x="82" y="12"/>
                  </a:lnTo>
                  <a:lnTo>
                    <a:pt x="71" y="0"/>
                  </a:lnTo>
                  <a:lnTo>
                    <a:pt x="11" y="0"/>
                  </a:lnTo>
                  <a:lnTo>
                    <a:pt x="0" y="24"/>
                  </a:lnTo>
                  <a:lnTo>
                    <a:pt x="11" y="60"/>
                  </a:lnTo>
                  <a:lnTo>
                    <a:pt x="11" y="72"/>
                  </a:lnTo>
                  <a:lnTo>
                    <a:pt x="11" y="95"/>
                  </a:lnTo>
                  <a:lnTo>
                    <a:pt x="34" y="95"/>
                  </a:lnTo>
                  <a:close/>
                </a:path>
              </a:pathLst>
            </a:custGeom>
            <a:grpFill/>
            <a:ln w="1270">
              <a:solidFill>
                <a:srgbClr val="CFCFCF"/>
              </a:solidFill>
              <a:round/>
              <a:headEnd/>
              <a:tailEnd/>
            </a:ln>
          </p:spPr>
          <p:txBody>
            <a:bodyPr/>
            <a:lstStyle/>
            <a:p>
              <a:endParaRPr lang="en-US" dirty="0">
                <a:solidFill>
                  <a:prstClr val="black"/>
                </a:solidFill>
                <a:latin typeface="Arial"/>
              </a:endParaRPr>
            </a:p>
          </p:txBody>
        </p:sp>
        <p:sp>
          <p:nvSpPr>
            <p:cNvPr id="1685" name="Freeform 286"/>
            <p:cNvSpPr>
              <a:spLocks noChangeAspect="1"/>
            </p:cNvSpPr>
            <p:nvPr/>
          </p:nvSpPr>
          <p:spPr bwMode="auto">
            <a:xfrm>
              <a:off x="6852257" y="2289446"/>
              <a:ext cx="44398" cy="43292"/>
            </a:xfrm>
            <a:custGeom>
              <a:avLst/>
              <a:gdLst>
                <a:gd name="T0" fmla="*/ 6 w 106"/>
                <a:gd name="T1" fmla="*/ 17 h 95"/>
                <a:gd name="T2" fmla="*/ 12 w 106"/>
                <a:gd name="T3" fmla="*/ 13 h 95"/>
                <a:gd name="T4" fmla="*/ 13 w 106"/>
                <a:gd name="T5" fmla="*/ 11 h 95"/>
                <a:gd name="T6" fmla="*/ 17 w 106"/>
                <a:gd name="T7" fmla="*/ 9 h 95"/>
                <a:gd name="T8" fmla="*/ 17 w 106"/>
                <a:gd name="T9" fmla="*/ 0 h 95"/>
                <a:gd name="T10" fmla="*/ 13 w 106"/>
                <a:gd name="T11" fmla="*/ 0 h 95"/>
                <a:gd name="T12" fmla="*/ 13 w 106"/>
                <a:gd name="T13" fmla="*/ 2 h 95"/>
                <a:gd name="T14" fmla="*/ 12 w 106"/>
                <a:gd name="T15" fmla="*/ 0 h 95"/>
                <a:gd name="T16" fmla="*/ 2 w 106"/>
                <a:gd name="T17" fmla="*/ 0 h 95"/>
                <a:gd name="T18" fmla="*/ 0 w 106"/>
                <a:gd name="T19" fmla="*/ 4 h 95"/>
                <a:gd name="T20" fmla="*/ 2 w 106"/>
                <a:gd name="T21" fmla="*/ 11 h 95"/>
                <a:gd name="T22" fmla="*/ 2 w 106"/>
                <a:gd name="T23" fmla="*/ 13 h 95"/>
                <a:gd name="T24" fmla="*/ 2 w 106"/>
                <a:gd name="T25" fmla="*/ 17 h 95"/>
                <a:gd name="T26" fmla="*/ 6 w 106"/>
                <a:gd name="T27" fmla="*/ 17 h 95"/>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06"/>
                <a:gd name="T43" fmla="*/ 0 h 95"/>
                <a:gd name="T44" fmla="*/ 106 w 106"/>
                <a:gd name="T45" fmla="*/ 95 h 95"/>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06" h="95">
                  <a:moveTo>
                    <a:pt x="34" y="95"/>
                  </a:moveTo>
                  <a:lnTo>
                    <a:pt x="71" y="72"/>
                  </a:lnTo>
                  <a:lnTo>
                    <a:pt x="82" y="60"/>
                  </a:lnTo>
                  <a:lnTo>
                    <a:pt x="106" y="49"/>
                  </a:lnTo>
                  <a:lnTo>
                    <a:pt x="106" y="0"/>
                  </a:lnTo>
                  <a:lnTo>
                    <a:pt x="82" y="0"/>
                  </a:lnTo>
                  <a:lnTo>
                    <a:pt x="82" y="12"/>
                  </a:lnTo>
                  <a:lnTo>
                    <a:pt x="71" y="0"/>
                  </a:lnTo>
                  <a:lnTo>
                    <a:pt x="11" y="0"/>
                  </a:lnTo>
                  <a:lnTo>
                    <a:pt x="0" y="24"/>
                  </a:lnTo>
                  <a:lnTo>
                    <a:pt x="11" y="60"/>
                  </a:lnTo>
                  <a:lnTo>
                    <a:pt x="11" y="72"/>
                  </a:lnTo>
                  <a:lnTo>
                    <a:pt x="11" y="95"/>
                  </a:lnTo>
                  <a:lnTo>
                    <a:pt x="34" y="95"/>
                  </a:lnTo>
                </a:path>
              </a:pathLst>
            </a:custGeom>
            <a:grpFill/>
            <a:ln w="1270">
              <a:solidFill>
                <a:srgbClr val="CFCFCF"/>
              </a:solidFill>
              <a:round/>
              <a:headEnd/>
              <a:tailEnd/>
            </a:ln>
          </p:spPr>
          <p:txBody>
            <a:bodyPr/>
            <a:lstStyle/>
            <a:p>
              <a:endParaRPr lang="en-US" dirty="0">
                <a:solidFill>
                  <a:prstClr val="black"/>
                </a:solidFill>
                <a:latin typeface="Arial"/>
              </a:endParaRPr>
            </a:p>
          </p:txBody>
        </p:sp>
        <p:sp>
          <p:nvSpPr>
            <p:cNvPr id="1686" name="Freeform 287"/>
            <p:cNvSpPr>
              <a:spLocks noChangeAspect="1"/>
            </p:cNvSpPr>
            <p:nvPr/>
          </p:nvSpPr>
          <p:spPr bwMode="auto">
            <a:xfrm>
              <a:off x="6831607" y="2371700"/>
              <a:ext cx="35106" cy="60608"/>
            </a:xfrm>
            <a:custGeom>
              <a:avLst/>
              <a:gdLst>
                <a:gd name="T0" fmla="*/ 8 w 82"/>
                <a:gd name="T1" fmla="*/ 3 h 131"/>
                <a:gd name="T2" fmla="*/ 6 w 82"/>
                <a:gd name="T3" fmla="*/ 5 h 131"/>
                <a:gd name="T4" fmla="*/ 2 w 82"/>
                <a:gd name="T5" fmla="*/ 3 h 131"/>
                <a:gd name="T6" fmla="*/ 0 w 82"/>
                <a:gd name="T7" fmla="*/ 0 h 131"/>
                <a:gd name="T8" fmla="*/ 0 w 82"/>
                <a:gd name="T9" fmla="*/ 3 h 131"/>
                <a:gd name="T10" fmla="*/ 0 w 82"/>
                <a:gd name="T11" fmla="*/ 11 h 131"/>
                <a:gd name="T12" fmla="*/ 6 w 82"/>
                <a:gd name="T13" fmla="*/ 15 h 131"/>
                <a:gd name="T14" fmla="*/ 12 w 82"/>
                <a:gd name="T15" fmla="*/ 24 h 131"/>
                <a:gd name="T16" fmla="*/ 14 w 82"/>
                <a:gd name="T17" fmla="*/ 24 h 131"/>
                <a:gd name="T18" fmla="*/ 12 w 82"/>
                <a:gd name="T19" fmla="*/ 15 h 131"/>
                <a:gd name="T20" fmla="*/ 12 w 82"/>
                <a:gd name="T21" fmla="*/ 7 h 131"/>
                <a:gd name="T22" fmla="*/ 8 w 82"/>
                <a:gd name="T23" fmla="*/ 3 h 13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82"/>
                <a:gd name="T37" fmla="*/ 0 h 131"/>
                <a:gd name="T38" fmla="*/ 82 w 82"/>
                <a:gd name="T39" fmla="*/ 131 h 131"/>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82" h="131">
                  <a:moveTo>
                    <a:pt x="48" y="14"/>
                  </a:moveTo>
                  <a:lnTo>
                    <a:pt x="34" y="25"/>
                  </a:lnTo>
                  <a:lnTo>
                    <a:pt x="11" y="14"/>
                  </a:lnTo>
                  <a:lnTo>
                    <a:pt x="0" y="0"/>
                  </a:lnTo>
                  <a:lnTo>
                    <a:pt x="0" y="14"/>
                  </a:lnTo>
                  <a:lnTo>
                    <a:pt x="0" y="60"/>
                  </a:lnTo>
                  <a:lnTo>
                    <a:pt x="34" y="85"/>
                  </a:lnTo>
                  <a:lnTo>
                    <a:pt x="71" y="131"/>
                  </a:lnTo>
                  <a:lnTo>
                    <a:pt x="82" y="131"/>
                  </a:lnTo>
                  <a:lnTo>
                    <a:pt x="71" y="85"/>
                  </a:lnTo>
                  <a:lnTo>
                    <a:pt x="71" y="37"/>
                  </a:lnTo>
                  <a:lnTo>
                    <a:pt x="48" y="14"/>
                  </a:lnTo>
                  <a:close/>
                </a:path>
              </a:pathLst>
            </a:custGeom>
            <a:grpFill/>
            <a:ln w="1270">
              <a:solidFill>
                <a:srgbClr val="CFCFCF"/>
              </a:solidFill>
              <a:round/>
              <a:headEnd/>
              <a:tailEnd/>
            </a:ln>
          </p:spPr>
          <p:txBody>
            <a:bodyPr/>
            <a:lstStyle/>
            <a:p>
              <a:endParaRPr lang="en-US" dirty="0">
                <a:solidFill>
                  <a:prstClr val="black"/>
                </a:solidFill>
                <a:latin typeface="Arial"/>
              </a:endParaRPr>
            </a:p>
          </p:txBody>
        </p:sp>
        <p:sp>
          <p:nvSpPr>
            <p:cNvPr id="1687" name="Freeform 288"/>
            <p:cNvSpPr>
              <a:spLocks noChangeAspect="1"/>
            </p:cNvSpPr>
            <p:nvPr/>
          </p:nvSpPr>
          <p:spPr bwMode="auto">
            <a:xfrm>
              <a:off x="6831607" y="2371700"/>
              <a:ext cx="35106" cy="60608"/>
            </a:xfrm>
            <a:custGeom>
              <a:avLst/>
              <a:gdLst>
                <a:gd name="T0" fmla="*/ 8 w 82"/>
                <a:gd name="T1" fmla="*/ 3 h 131"/>
                <a:gd name="T2" fmla="*/ 6 w 82"/>
                <a:gd name="T3" fmla="*/ 5 h 131"/>
                <a:gd name="T4" fmla="*/ 2 w 82"/>
                <a:gd name="T5" fmla="*/ 3 h 131"/>
                <a:gd name="T6" fmla="*/ 0 w 82"/>
                <a:gd name="T7" fmla="*/ 0 h 131"/>
                <a:gd name="T8" fmla="*/ 0 w 82"/>
                <a:gd name="T9" fmla="*/ 3 h 131"/>
                <a:gd name="T10" fmla="*/ 0 w 82"/>
                <a:gd name="T11" fmla="*/ 11 h 131"/>
                <a:gd name="T12" fmla="*/ 6 w 82"/>
                <a:gd name="T13" fmla="*/ 15 h 131"/>
                <a:gd name="T14" fmla="*/ 12 w 82"/>
                <a:gd name="T15" fmla="*/ 24 h 131"/>
                <a:gd name="T16" fmla="*/ 14 w 82"/>
                <a:gd name="T17" fmla="*/ 24 h 131"/>
                <a:gd name="T18" fmla="*/ 12 w 82"/>
                <a:gd name="T19" fmla="*/ 15 h 131"/>
                <a:gd name="T20" fmla="*/ 12 w 82"/>
                <a:gd name="T21" fmla="*/ 7 h 131"/>
                <a:gd name="T22" fmla="*/ 8 w 82"/>
                <a:gd name="T23" fmla="*/ 3 h 13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82"/>
                <a:gd name="T37" fmla="*/ 0 h 131"/>
                <a:gd name="T38" fmla="*/ 82 w 82"/>
                <a:gd name="T39" fmla="*/ 131 h 131"/>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82" h="131">
                  <a:moveTo>
                    <a:pt x="48" y="14"/>
                  </a:moveTo>
                  <a:lnTo>
                    <a:pt x="34" y="25"/>
                  </a:lnTo>
                  <a:lnTo>
                    <a:pt x="11" y="14"/>
                  </a:lnTo>
                  <a:lnTo>
                    <a:pt x="0" y="0"/>
                  </a:lnTo>
                  <a:lnTo>
                    <a:pt x="0" y="14"/>
                  </a:lnTo>
                  <a:lnTo>
                    <a:pt x="0" y="60"/>
                  </a:lnTo>
                  <a:lnTo>
                    <a:pt x="34" y="85"/>
                  </a:lnTo>
                  <a:lnTo>
                    <a:pt x="71" y="131"/>
                  </a:lnTo>
                  <a:lnTo>
                    <a:pt x="82" y="131"/>
                  </a:lnTo>
                  <a:lnTo>
                    <a:pt x="71" y="85"/>
                  </a:lnTo>
                  <a:lnTo>
                    <a:pt x="71" y="37"/>
                  </a:lnTo>
                  <a:lnTo>
                    <a:pt x="48" y="14"/>
                  </a:lnTo>
                </a:path>
              </a:pathLst>
            </a:custGeom>
            <a:grpFill/>
            <a:ln w="1270">
              <a:solidFill>
                <a:srgbClr val="CFCFCF"/>
              </a:solidFill>
              <a:round/>
              <a:headEnd/>
              <a:tailEnd/>
            </a:ln>
          </p:spPr>
          <p:txBody>
            <a:bodyPr/>
            <a:lstStyle/>
            <a:p>
              <a:endParaRPr lang="en-US" dirty="0">
                <a:solidFill>
                  <a:prstClr val="black"/>
                </a:solidFill>
                <a:latin typeface="Arial"/>
              </a:endParaRPr>
            </a:p>
          </p:txBody>
        </p:sp>
        <p:sp>
          <p:nvSpPr>
            <p:cNvPr id="1688" name="Freeform 289"/>
            <p:cNvSpPr>
              <a:spLocks noChangeAspect="1"/>
            </p:cNvSpPr>
            <p:nvPr/>
          </p:nvSpPr>
          <p:spPr bwMode="auto">
            <a:xfrm>
              <a:off x="6917306" y="2371700"/>
              <a:ext cx="94992" cy="60608"/>
            </a:xfrm>
            <a:custGeom>
              <a:avLst/>
              <a:gdLst>
                <a:gd name="T0" fmla="*/ 21 w 227"/>
                <a:gd name="T1" fmla="*/ 7 h 131"/>
                <a:gd name="T2" fmla="*/ 24 w 227"/>
                <a:gd name="T3" fmla="*/ 7 h 131"/>
                <a:gd name="T4" fmla="*/ 21 w 227"/>
                <a:gd name="T5" fmla="*/ 11 h 131"/>
                <a:gd name="T6" fmla="*/ 19 w 227"/>
                <a:gd name="T7" fmla="*/ 11 h 131"/>
                <a:gd name="T8" fmla="*/ 16 w 227"/>
                <a:gd name="T9" fmla="*/ 11 h 131"/>
                <a:gd name="T10" fmla="*/ 12 w 227"/>
                <a:gd name="T11" fmla="*/ 15 h 131"/>
                <a:gd name="T12" fmla="*/ 8 w 227"/>
                <a:gd name="T13" fmla="*/ 15 h 131"/>
                <a:gd name="T14" fmla="*/ 8 w 227"/>
                <a:gd name="T15" fmla="*/ 22 h 131"/>
                <a:gd name="T16" fmla="*/ 0 w 227"/>
                <a:gd name="T17" fmla="*/ 22 h 131"/>
                <a:gd name="T18" fmla="*/ 4 w 227"/>
                <a:gd name="T19" fmla="*/ 24 h 131"/>
                <a:gd name="T20" fmla="*/ 10 w 227"/>
                <a:gd name="T21" fmla="*/ 24 h 131"/>
                <a:gd name="T22" fmla="*/ 12 w 227"/>
                <a:gd name="T23" fmla="*/ 22 h 131"/>
                <a:gd name="T24" fmla="*/ 16 w 227"/>
                <a:gd name="T25" fmla="*/ 24 h 131"/>
                <a:gd name="T26" fmla="*/ 19 w 227"/>
                <a:gd name="T27" fmla="*/ 22 h 131"/>
                <a:gd name="T28" fmla="*/ 26 w 227"/>
                <a:gd name="T29" fmla="*/ 11 h 131"/>
                <a:gd name="T30" fmla="*/ 33 w 227"/>
                <a:gd name="T31" fmla="*/ 11 h 131"/>
                <a:gd name="T32" fmla="*/ 35 w 227"/>
                <a:gd name="T33" fmla="*/ 11 h 131"/>
                <a:gd name="T34" fmla="*/ 33 w 227"/>
                <a:gd name="T35" fmla="*/ 7 h 131"/>
                <a:gd name="T36" fmla="*/ 37 w 227"/>
                <a:gd name="T37" fmla="*/ 7 h 131"/>
                <a:gd name="T38" fmla="*/ 31 w 227"/>
                <a:gd name="T39" fmla="*/ 5 h 131"/>
                <a:gd name="T40" fmla="*/ 31 w 227"/>
                <a:gd name="T41" fmla="*/ 3 h 131"/>
                <a:gd name="T42" fmla="*/ 28 w 227"/>
                <a:gd name="T43" fmla="*/ 0 h 131"/>
                <a:gd name="T44" fmla="*/ 24 w 227"/>
                <a:gd name="T45" fmla="*/ 5 h 131"/>
                <a:gd name="T46" fmla="*/ 21 w 227"/>
                <a:gd name="T47" fmla="*/ 7 h 131"/>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227"/>
                <a:gd name="T73" fmla="*/ 0 h 131"/>
                <a:gd name="T74" fmla="*/ 227 w 227"/>
                <a:gd name="T75" fmla="*/ 131 h 131"/>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227" h="131">
                  <a:moveTo>
                    <a:pt x="131" y="37"/>
                  </a:moveTo>
                  <a:lnTo>
                    <a:pt x="142" y="37"/>
                  </a:lnTo>
                  <a:lnTo>
                    <a:pt x="131" y="60"/>
                  </a:lnTo>
                  <a:lnTo>
                    <a:pt x="119" y="60"/>
                  </a:lnTo>
                  <a:lnTo>
                    <a:pt x="96" y="60"/>
                  </a:lnTo>
                  <a:lnTo>
                    <a:pt x="71" y="85"/>
                  </a:lnTo>
                  <a:lnTo>
                    <a:pt x="48" y="85"/>
                  </a:lnTo>
                  <a:lnTo>
                    <a:pt x="48" y="120"/>
                  </a:lnTo>
                  <a:lnTo>
                    <a:pt x="0" y="120"/>
                  </a:lnTo>
                  <a:lnTo>
                    <a:pt x="23" y="131"/>
                  </a:lnTo>
                  <a:lnTo>
                    <a:pt x="59" y="131"/>
                  </a:lnTo>
                  <a:lnTo>
                    <a:pt x="71" y="120"/>
                  </a:lnTo>
                  <a:lnTo>
                    <a:pt x="96" y="131"/>
                  </a:lnTo>
                  <a:lnTo>
                    <a:pt x="119" y="120"/>
                  </a:lnTo>
                  <a:lnTo>
                    <a:pt x="156" y="60"/>
                  </a:lnTo>
                  <a:lnTo>
                    <a:pt x="202" y="60"/>
                  </a:lnTo>
                  <a:lnTo>
                    <a:pt x="215" y="60"/>
                  </a:lnTo>
                  <a:lnTo>
                    <a:pt x="202" y="37"/>
                  </a:lnTo>
                  <a:lnTo>
                    <a:pt x="227" y="37"/>
                  </a:lnTo>
                  <a:lnTo>
                    <a:pt x="190" y="25"/>
                  </a:lnTo>
                  <a:lnTo>
                    <a:pt x="190" y="14"/>
                  </a:lnTo>
                  <a:lnTo>
                    <a:pt x="167" y="0"/>
                  </a:lnTo>
                  <a:lnTo>
                    <a:pt x="142" y="25"/>
                  </a:lnTo>
                  <a:lnTo>
                    <a:pt x="131" y="37"/>
                  </a:lnTo>
                  <a:close/>
                </a:path>
              </a:pathLst>
            </a:custGeom>
            <a:grpFill/>
            <a:ln w="1270">
              <a:solidFill>
                <a:srgbClr val="CFCFCF"/>
              </a:solidFill>
              <a:round/>
              <a:headEnd/>
              <a:tailEnd/>
            </a:ln>
          </p:spPr>
          <p:txBody>
            <a:bodyPr/>
            <a:lstStyle/>
            <a:p>
              <a:endParaRPr lang="en-US" dirty="0">
                <a:solidFill>
                  <a:prstClr val="black"/>
                </a:solidFill>
                <a:latin typeface="Arial"/>
              </a:endParaRPr>
            </a:p>
          </p:txBody>
        </p:sp>
        <p:sp>
          <p:nvSpPr>
            <p:cNvPr id="1689" name="Freeform 290"/>
            <p:cNvSpPr>
              <a:spLocks noChangeAspect="1"/>
            </p:cNvSpPr>
            <p:nvPr/>
          </p:nvSpPr>
          <p:spPr bwMode="auto">
            <a:xfrm>
              <a:off x="6917306" y="2371700"/>
              <a:ext cx="94992" cy="60608"/>
            </a:xfrm>
            <a:custGeom>
              <a:avLst/>
              <a:gdLst>
                <a:gd name="T0" fmla="*/ 21 w 227"/>
                <a:gd name="T1" fmla="*/ 7 h 131"/>
                <a:gd name="T2" fmla="*/ 24 w 227"/>
                <a:gd name="T3" fmla="*/ 7 h 131"/>
                <a:gd name="T4" fmla="*/ 21 w 227"/>
                <a:gd name="T5" fmla="*/ 11 h 131"/>
                <a:gd name="T6" fmla="*/ 19 w 227"/>
                <a:gd name="T7" fmla="*/ 11 h 131"/>
                <a:gd name="T8" fmla="*/ 16 w 227"/>
                <a:gd name="T9" fmla="*/ 11 h 131"/>
                <a:gd name="T10" fmla="*/ 12 w 227"/>
                <a:gd name="T11" fmla="*/ 15 h 131"/>
                <a:gd name="T12" fmla="*/ 8 w 227"/>
                <a:gd name="T13" fmla="*/ 15 h 131"/>
                <a:gd name="T14" fmla="*/ 8 w 227"/>
                <a:gd name="T15" fmla="*/ 22 h 131"/>
                <a:gd name="T16" fmla="*/ 0 w 227"/>
                <a:gd name="T17" fmla="*/ 22 h 131"/>
                <a:gd name="T18" fmla="*/ 4 w 227"/>
                <a:gd name="T19" fmla="*/ 24 h 131"/>
                <a:gd name="T20" fmla="*/ 10 w 227"/>
                <a:gd name="T21" fmla="*/ 24 h 131"/>
                <a:gd name="T22" fmla="*/ 12 w 227"/>
                <a:gd name="T23" fmla="*/ 22 h 131"/>
                <a:gd name="T24" fmla="*/ 16 w 227"/>
                <a:gd name="T25" fmla="*/ 24 h 131"/>
                <a:gd name="T26" fmla="*/ 19 w 227"/>
                <a:gd name="T27" fmla="*/ 22 h 131"/>
                <a:gd name="T28" fmla="*/ 26 w 227"/>
                <a:gd name="T29" fmla="*/ 11 h 131"/>
                <a:gd name="T30" fmla="*/ 33 w 227"/>
                <a:gd name="T31" fmla="*/ 11 h 131"/>
                <a:gd name="T32" fmla="*/ 35 w 227"/>
                <a:gd name="T33" fmla="*/ 11 h 131"/>
                <a:gd name="T34" fmla="*/ 33 w 227"/>
                <a:gd name="T35" fmla="*/ 7 h 131"/>
                <a:gd name="T36" fmla="*/ 37 w 227"/>
                <a:gd name="T37" fmla="*/ 7 h 131"/>
                <a:gd name="T38" fmla="*/ 31 w 227"/>
                <a:gd name="T39" fmla="*/ 5 h 131"/>
                <a:gd name="T40" fmla="*/ 31 w 227"/>
                <a:gd name="T41" fmla="*/ 3 h 131"/>
                <a:gd name="T42" fmla="*/ 28 w 227"/>
                <a:gd name="T43" fmla="*/ 0 h 131"/>
                <a:gd name="T44" fmla="*/ 24 w 227"/>
                <a:gd name="T45" fmla="*/ 5 h 131"/>
                <a:gd name="T46" fmla="*/ 21 w 227"/>
                <a:gd name="T47" fmla="*/ 7 h 131"/>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227"/>
                <a:gd name="T73" fmla="*/ 0 h 131"/>
                <a:gd name="T74" fmla="*/ 227 w 227"/>
                <a:gd name="T75" fmla="*/ 131 h 131"/>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227" h="131">
                  <a:moveTo>
                    <a:pt x="131" y="37"/>
                  </a:moveTo>
                  <a:lnTo>
                    <a:pt x="142" y="37"/>
                  </a:lnTo>
                  <a:lnTo>
                    <a:pt x="131" y="60"/>
                  </a:lnTo>
                  <a:lnTo>
                    <a:pt x="119" y="60"/>
                  </a:lnTo>
                  <a:lnTo>
                    <a:pt x="96" y="60"/>
                  </a:lnTo>
                  <a:lnTo>
                    <a:pt x="71" y="85"/>
                  </a:lnTo>
                  <a:lnTo>
                    <a:pt x="48" y="85"/>
                  </a:lnTo>
                  <a:lnTo>
                    <a:pt x="48" y="120"/>
                  </a:lnTo>
                  <a:lnTo>
                    <a:pt x="0" y="120"/>
                  </a:lnTo>
                  <a:lnTo>
                    <a:pt x="23" y="131"/>
                  </a:lnTo>
                  <a:lnTo>
                    <a:pt x="59" y="131"/>
                  </a:lnTo>
                  <a:lnTo>
                    <a:pt x="71" y="120"/>
                  </a:lnTo>
                  <a:lnTo>
                    <a:pt x="96" y="131"/>
                  </a:lnTo>
                  <a:lnTo>
                    <a:pt x="119" y="120"/>
                  </a:lnTo>
                  <a:lnTo>
                    <a:pt x="156" y="60"/>
                  </a:lnTo>
                  <a:lnTo>
                    <a:pt x="202" y="60"/>
                  </a:lnTo>
                  <a:lnTo>
                    <a:pt x="215" y="60"/>
                  </a:lnTo>
                  <a:lnTo>
                    <a:pt x="202" y="37"/>
                  </a:lnTo>
                  <a:lnTo>
                    <a:pt x="227" y="37"/>
                  </a:lnTo>
                  <a:lnTo>
                    <a:pt x="190" y="25"/>
                  </a:lnTo>
                  <a:lnTo>
                    <a:pt x="190" y="14"/>
                  </a:lnTo>
                  <a:lnTo>
                    <a:pt x="167" y="0"/>
                  </a:lnTo>
                  <a:lnTo>
                    <a:pt x="142" y="25"/>
                  </a:lnTo>
                  <a:lnTo>
                    <a:pt x="131" y="37"/>
                  </a:lnTo>
                </a:path>
              </a:pathLst>
            </a:custGeom>
            <a:grpFill/>
            <a:ln w="1270">
              <a:solidFill>
                <a:srgbClr val="CFCFCF"/>
              </a:solidFill>
              <a:round/>
              <a:headEnd/>
              <a:tailEnd/>
            </a:ln>
          </p:spPr>
          <p:txBody>
            <a:bodyPr/>
            <a:lstStyle/>
            <a:p>
              <a:endParaRPr lang="en-US" dirty="0">
                <a:solidFill>
                  <a:prstClr val="black"/>
                </a:solidFill>
                <a:latin typeface="Arial"/>
              </a:endParaRPr>
            </a:p>
          </p:txBody>
        </p:sp>
        <p:sp>
          <p:nvSpPr>
            <p:cNvPr id="1690" name="Freeform 291"/>
            <p:cNvSpPr>
              <a:spLocks noChangeAspect="1"/>
            </p:cNvSpPr>
            <p:nvPr/>
          </p:nvSpPr>
          <p:spPr bwMode="auto">
            <a:xfrm>
              <a:off x="6957574" y="2387935"/>
              <a:ext cx="19618" cy="11905"/>
            </a:xfrm>
            <a:custGeom>
              <a:avLst/>
              <a:gdLst>
                <a:gd name="T0" fmla="*/ 0 w 46"/>
                <a:gd name="T1" fmla="*/ 5 h 23"/>
                <a:gd name="T2" fmla="*/ 4 w 46"/>
                <a:gd name="T3" fmla="*/ 5 h 23"/>
                <a:gd name="T4" fmla="*/ 6 w 46"/>
                <a:gd name="T5" fmla="*/ 5 h 23"/>
                <a:gd name="T6" fmla="*/ 8 w 46"/>
                <a:gd name="T7" fmla="*/ 0 h 23"/>
                <a:gd name="T8" fmla="*/ 6 w 46"/>
                <a:gd name="T9" fmla="*/ 0 h 23"/>
                <a:gd name="T10" fmla="*/ 0 w 46"/>
                <a:gd name="T11" fmla="*/ 5 h 23"/>
                <a:gd name="T12" fmla="*/ 0 60000 65536"/>
                <a:gd name="T13" fmla="*/ 0 60000 65536"/>
                <a:gd name="T14" fmla="*/ 0 60000 65536"/>
                <a:gd name="T15" fmla="*/ 0 60000 65536"/>
                <a:gd name="T16" fmla="*/ 0 60000 65536"/>
                <a:gd name="T17" fmla="*/ 0 60000 65536"/>
                <a:gd name="T18" fmla="*/ 0 w 46"/>
                <a:gd name="T19" fmla="*/ 0 h 23"/>
                <a:gd name="T20" fmla="*/ 46 w 46"/>
                <a:gd name="T21" fmla="*/ 23 h 23"/>
              </a:gdLst>
              <a:ahLst/>
              <a:cxnLst>
                <a:cxn ang="T12">
                  <a:pos x="T0" y="T1"/>
                </a:cxn>
                <a:cxn ang="T13">
                  <a:pos x="T2" y="T3"/>
                </a:cxn>
                <a:cxn ang="T14">
                  <a:pos x="T4" y="T5"/>
                </a:cxn>
                <a:cxn ang="T15">
                  <a:pos x="T6" y="T7"/>
                </a:cxn>
                <a:cxn ang="T16">
                  <a:pos x="T8" y="T9"/>
                </a:cxn>
                <a:cxn ang="T17">
                  <a:pos x="T10" y="T11"/>
                </a:cxn>
              </a:cxnLst>
              <a:rect l="T18" t="T19" r="T20" b="T21"/>
              <a:pathLst>
                <a:path w="46" h="23">
                  <a:moveTo>
                    <a:pt x="0" y="23"/>
                  </a:moveTo>
                  <a:lnTo>
                    <a:pt x="23" y="23"/>
                  </a:lnTo>
                  <a:lnTo>
                    <a:pt x="35" y="23"/>
                  </a:lnTo>
                  <a:lnTo>
                    <a:pt x="46" y="0"/>
                  </a:lnTo>
                  <a:lnTo>
                    <a:pt x="35" y="0"/>
                  </a:lnTo>
                  <a:lnTo>
                    <a:pt x="0" y="23"/>
                  </a:lnTo>
                  <a:close/>
                </a:path>
              </a:pathLst>
            </a:custGeom>
            <a:grpFill/>
            <a:ln w="1270">
              <a:solidFill>
                <a:srgbClr val="CFCFCF"/>
              </a:solidFill>
              <a:round/>
              <a:headEnd/>
              <a:tailEnd/>
            </a:ln>
          </p:spPr>
          <p:txBody>
            <a:bodyPr/>
            <a:lstStyle/>
            <a:p>
              <a:endParaRPr lang="en-US" dirty="0">
                <a:solidFill>
                  <a:prstClr val="black"/>
                </a:solidFill>
                <a:latin typeface="Arial"/>
              </a:endParaRPr>
            </a:p>
          </p:txBody>
        </p:sp>
        <p:sp>
          <p:nvSpPr>
            <p:cNvPr id="1691" name="Freeform 292"/>
            <p:cNvSpPr>
              <a:spLocks noChangeAspect="1"/>
            </p:cNvSpPr>
            <p:nvPr/>
          </p:nvSpPr>
          <p:spPr bwMode="auto">
            <a:xfrm>
              <a:off x="6957574" y="2387935"/>
              <a:ext cx="19618" cy="11905"/>
            </a:xfrm>
            <a:custGeom>
              <a:avLst/>
              <a:gdLst>
                <a:gd name="T0" fmla="*/ 0 w 46"/>
                <a:gd name="T1" fmla="*/ 5 h 23"/>
                <a:gd name="T2" fmla="*/ 4 w 46"/>
                <a:gd name="T3" fmla="*/ 5 h 23"/>
                <a:gd name="T4" fmla="*/ 6 w 46"/>
                <a:gd name="T5" fmla="*/ 5 h 23"/>
                <a:gd name="T6" fmla="*/ 8 w 46"/>
                <a:gd name="T7" fmla="*/ 0 h 23"/>
                <a:gd name="T8" fmla="*/ 6 w 46"/>
                <a:gd name="T9" fmla="*/ 0 h 23"/>
                <a:gd name="T10" fmla="*/ 0 w 46"/>
                <a:gd name="T11" fmla="*/ 5 h 23"/>
                <a:gd name="T12" fmla="*/ 0 60000 65536"/>
                <a:gd name="T13" fmla="*/ 0 60000 65536"/>
                <a:gd name="T14" fmla="*/ 0 60000 65536"/>
                <a:gd name="T15" fmla="*/ 0 60000 65536"/>
                <a:gd name="T16" fmla="*/ 0 60000 65536"/>
                <a:gd name="T17" fmla="*/ 0 60000 65536"/>
                <a:gd name="T18" fmla="*/ 0 w 46"/>
                <a:gd name="T19" fmla="*/ 0 h 23"/>
                <a:gd name="T20" fmla="*/ 46 w 46"/>
                <a:gd name="T21" fmla="*/ 23 h 23"/>
              </a:gdLst>
              <a:ahLst/>
              <a:cxnLst>
                <a:cxn ang="T12">
                  <a:pos x="T0" y="T1"/>
                </a:cxn>
                <a:cxn ang="T13">
                  <a:pos x="T2" y="T3"/>
                </a:cxn>
                <a:cxn ang="T14">
                  <a:pos x="T4" y="T5"/>
                </a:cxn>
                <a:cxn ang="T15">
                  <a:pos x="T6" y="T7"/>
                </a:cxn>
                <a:cxn ang="T16">
                  <a:pos x="T8" y="T9"/>
                </a:cxn>
                <a:cxn ang="T17">
                  <a:pos x="T10" y="T11"/>
                </a:cxn>
              </a:cxnLst>
              <a:rect l="T18" t="T19" r="T20" b="T21"/>
              <a:pathLst>
                <a:path w="46" h="23">
                  <a:moveTo>
                    <a:pt x="0" y="23"/>
                  </a:moveTo>
                  <a:lnTo>
                    <a:pt x="23" y="23"/>
                  </a:lnTo>
                  <a:lnTo>
                    <a:pt x="35" y="23"/>
                  </a:lnTo>
                  <a:lnTo>
                    <a:pt x="46" y="0"/>
                  </a:lnTo>
                  <a:lnTo>
                    <a:pt x="35" y="0"/>
                  </a:lnTo>
                  <a:lnTo>
                    <a:pt x="0" y="23"/>
                  </a:lnTo>
                </a:path>
              </a:pathLst>
            </a:custGeom>
            <a:grpFill/>
            <a:ln w="1270">
              <a:solidFill>
                <a:srgbClr val="CFCFCF"/>
              </a:solidFill>
              <a:round/>
              <a:headEnd/>
              <a:tailEnd/>
            </a:ln>
          </p:spPr>
          <p:txBody>
            <a:bodyPr/>
            <a:lstStyle/>
            <a:p>
              <a:endParaRPr lang="en-US" dirty="0">
                <a:solidFill>
                  <a:prstClr val="black"/>
                </a:solidFill>
                <a:latin typeface="Arial"/>
              </a:endParaRPr>
            </a:p>
          </p:txBody>
        </p:sp>
        <p:sp>
          <p:nvSpPr>
            <p:cNvPr id="1692" name="Freeform 293"/>
            <p:cNvSpPr>
              <a:spLocks noChangeAspect="1"/>
            </p:cNvSpPr>
            <p:nvPr/>
          </p:nvSpPr>
          <p:spPr bwMode="auto">
            <a:xfrm>
              <a:off x="6912143" y="2399840"/>
              <a:ext cx="97057" cy="87666"/>
            </a:xfrm>
            <a:custGeom>
              <a:avLst/>
              <a:gdLst>
                <a:gd name="T0" fmla="*/ 2 w 227"/>
                <a:gd name="T1" fmla="*/ 11 h 190"/>
                <a:gd name="T2" fmla="*/ 6 w 227"/>
                <a:gd name="T3" fmla="*/ 13 h 190"/>
                <a:gd name="T4" fmla="*/ 12 w 227"/>
                <a:gd name="T5" fmla="*/ 13 h 190"/>
                <a:gd name="T6" fmla="*/ 14 w 227"/>
                <a:gd name="T7" fmla="*/ 11 h 190"/>
                <a:gd name="T8" fmla="*/ 19 w 227"/>
                <a:gd name="T9" fmla="*/ 13 h 190"/>
                <a:gd name="T10" fmla="*/ 22 w 227"/>
                <a:gd name="T11" fmla="*/ 11 h 190"/>
                <a:gd name="T12" fmla="*/ 29 w 227"/>
                <a:gd name="T13" fmla="*/ 0 h 190"/>
                <a:gd name="T14" fmla="*/ 37 w 227"/>
                <a:gd name="T15" fmla="*/ 0 h 190"/>
                <a:gd name="T16" fmla="*/ 35 w 227"/>
                <a:gd name="T17" fmla="*/ 5 h 190"/>
                <a:gd name="T18" fmla="*/ 37 w 227"/>
                <a:gd name="T19" fmla="*/ 9 h 190"/>
                <a:gd name="T20" fmla="*/ 35 w 227"/>
                <a:gd name="T21" fmla="*/ 11 h 190"/>
                <a:gd name="T22" fmla="*/ 39 w 227"/>
                <a:gd name="T23" fmla="*/ 13 h 190"/>
                <a:gd name="T24" fmla="*/ 37 w 227"/>
                <a:gd name="T25" fmla="*/ 15 h 190"/>
                <a:gd name="T26" fmla="*/ 31 w 227"/>
                <a:gd name="T27" fmla="*/ 22 h 190"/>
                <a:gd name="T28" fmla="*/ 29 w 227"/>
                <a:gd name="T29" fmla="*/ 26 h 190"/>
                <a:gd name="T30" fmla="*/ 31 w 227"/>
                <a:gd name="T31" fmla="*/ 26 h 190"/>
                <a:gd name="T32" fmla="*/ 29 w 227"/>
                <a:gd name="T33" fmla="*/ 30 h 190"/>
                <a:gd name="T34" fmla="*/ 24 w 227"/>
                <a:gd name="T35" fmla="*/ 35 h 190"/>
                <a:gd name="T36" fmla="*/ 22 w 227"/>
                <a:gd name="T37" fmla="*/ 30 h 190"/>
                <a:gd name="T38" fmla="*/ 16 w 227"/>
                <a:gd name="T39" fmla="*/ 30 h 190"/>
                <a:gd name="T40" fmla="*/ 12 w 227"/>
                <a:gd name="T41" fmla="*/ 30 h 190"/>
                <a:gd name="T42" fmla="*/ 12 w 227"/>
                <a:gd name="T43" fmla="*/ 28 h 190"/>
                <a:gd name="T44" fmla="*/ 6 w 227"/>
                <a:gd name="T45" fmla="*/ 28 h 190"/>
                <a:gd name="T46" fmla="*/ 4 w 227"/>
                <a:gd name="T47" fmla="*/ 24 h 190"/>
                <a:gd name="T48" fmla="*/ 2 w 227"/>
                <a:gd name="T49" fmla="*/ 17 h 190"/>
                <a:gd name="T50" fmla="*/ 0 w 227"/>
                <a:gd name="T51" fmla="*/ 13 h 190"/>
                <a:gd name="T52" fmla="*/ 2 w 227"/>
                <a:gd name="T53" fmla="*/ 11 h 190"/>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227"/>
                <a:gd name="T82" fmla="*/ 0 h 190"/>
                <a:gd name="T83" fmla="*/ 227 w 227"/>
                <a:gd name="T84" fmla="*/ 190 h 190"/>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227" h="190">
                  <a:moveTo>
                    <a:pt x="12" y="60"/>
                  </a:moveTo>
                  <a:lnTo>
                    <a:pt x="35" y="71"/>
                  </a:lnTo>
                  <a:lnTo>
                    <a:pt x="71" y="71"/>
                  </a:lnTo>
                  <a:lnTo>
                    <a:pt x="83" y="60"/>
                  </a:lnTo>
                  <a:lnTo>
                    <a:pt x="108" y="71"/>
                  </a:lnTo>
                  <a:lnTo>
                    <a:pt x="131" y="60"/>
                  </a:lnTo>
                  <a:lnTo>
                    <a:pt x="168" y="0"/>
                  </a:lnTo>
                  <a:lnTo>
                    <a:pt x="214" y="0"/>
                  </a:lnTo>
                  <a:lnTo>
                    <a:pt x="202" y="25"/>
                  </a:lnTo>
                  <a:lnTo>
                    <a:pt x="214" y="48"/>
                  </a:lnTo>
                  <a:lnTo>
                    <a:pt x="202" y="60"/>
                  </a:lnTo>
                  <a:lnTo>
                    <a:pt x="227" y="71"/>
                  </a:lnTo>
                  <a:lnTo>
                    <a:pt x="214" y="83"/>
                  </a:lnTo>
                  <a:lnTo>
                    <a:pt x="179" y="119"/>
                  </a:lnTo>
                  <a:lnTo>
                    <a:pt x="168" y="142"/>
                  </a:lnTo>
                  <a:lnTo>
                    <a:pt x="179" y="142"/>
                  </a:lnTo>
                  <a:lnTo>
                    <a:pt x="168" y="167"/>
                  </a:lnTo>
                  <a:lnTo>
                    <a:pt x="143" y="190"/>
                  </a:lnTo>
                  <a:lnTo>
                    <a:pt x="131" y="167"/>
                  </a:lnTo>
                  <a:lnTo>
                    <a:pt x="94" y="167"/>
                  </a:lnTo>
                  <a:lnTo>
                    <a:pt x="71" y="167"/>
                  </a:lnTo>
                  <a:lnTo>
                    <a:pt x="71" y="154"/>
                  </a:lnTo>
                  <a:lnTo>
                    <a:pt x="35" y="154"/>
                  </a:lnTo>
                  <a:lnTo>
                    <a:pt x="23" y="131"/>
                  </a:lnTo>
                  <a:lnTo>
                    <a:pt x="12" y="96"/>
                  </a:lnTo>
                  <a:lnTo>
                    <a:pt x="0" y="71"/>
                  </a:lnTo>
                  <a:lnTo>
                    <a:pt x="12" y="60"/>
                  </a:lnTo>
                  <a:close/>
                </a:path>
              </a:pathLst>
            </a:custGeom>
            <a:grpFill/>
            <a:ln w="1270">
              <a:solidFill>
                <a:srgbClr val="CFCFCF"/>
              </a:solidFill>
              <a:round/>
              <a:headEnd/>
              <a:tailEnd/>
            </a:ln>
          </p:spPr>
          <p:txBody>
            <a:bodyPr/>
            <a:lstStyle/>
            <a:p>
              <a:endParaRPr lang="en-US" dirty="0">
                <a:solidFill>
                  <a:prstClr val="black"/>
                </a:solidFill>
                <a:latin typeface="Arial"/>
              </a:endParaRPr>
            </a:p>
          </p:txBody>
        </p:sp>
        <p:sp>
          <p:nvSpPr>
            <p:cNvPr id="1693" name="Freeform 294"/>
            <p:cNvSpPr>
              <a:spLocks noChangeAspect="1"/>
            </p:cNvSpPr>
            <p:nvPr/>
          </p:nvSpPr>
          <p:spPr bwMode="auto">
            <a:xfrm>
              <a:off x="6912143" y="2399840"/>
              <a:ext cx="97057" cy="87666"/>
            </a:xfrm>
            <a:custGeom>
              <a:avLst/>
              <a:gdLst>
                <a:gd name="T0" fmla="*/ 2 w 227"/>
                <a:gd name="T1" fmla="*/ 11 h 190"/>
                <a:gd name="T2" fmla="*/ 6 w 227"/>
                <a:gd name="T3" fmla="*/ 13 h 190"/>
                <a:gd name="T4" fmla="*/ 12 w 227"/>
                <a:gd name="T5" fmla="*/ 13 h 190"/>
                <a:gd name="T6" fmla="*/ 14 w 227"/>
                <a:gd name="T7" fmla="*/ 11 h 190"/>
                <a:gd name="T8" fmla="*/ 19 w 227"/>
                <a:gd name="T9" fmla="*/ 13 h 190"/>
                <a:gd name="T10" fmla="*/ 22 w 227"/>
                <a:gd name="T11" fmla="*/ 11 h 190"/>
                <a:gd name="T12" fmla="*/ 29 w 227"/>
                <a:gd name="T13" fmla="*/ 0 h 190"/>
                <a:gd name="T14" fmla="*/ 37 w 227"/>
                <a:gd name="T15" fmla="*/ 0 h 190"/>
                <a:gd name="T16" fmla="*/ 35 w 227"/>
                <a:gd name="T17" fmla="*/ 5 h 190"/>
                <a:gd name="T18" fmla="*/ 37 w 227"/>
                <a:gd name="T19" fmla="*/ 9 h 190"/>
                <a:gd name="T20" fmla="*/ 35 w 227"/>
                <a:gd name="T21" fmla="*/ 11 h 190"/>
                <a:gd name="T22" fmla="*/ 39 w 227"/>
                <a:gd name="T23" fmla="*/ 13 h 190"/>
                <a:gd name="T24" fmla="*/ 37 w 227"/>
                <a:gd name="T25" fmla="*/ 15 h 190"/>
                <a:gd name="T26" fmla="*/ 31 w 227"/>
                <a:gd name="T27" fmla="*/ 22 h 190"/>
                <a:gd name="T28" fmla="*/ 29 w 227"/>
                <a:gd name="T29" fmla="*/ 26 h 190"/>
                <a:gd name="T30" fmla="*/ 31 w 227"/>
                <a:gd name="T31" fmla="*/ 26 h 190"/>
                <a:gd name="T32" fmla="*/ 29 w 227"/>
                <a:gd name="T33" fmla="*/ 30 h 190"/>
                <a:gd name="T34" fmla="*/ 24 w 227"/>
                <a:gd name="T35" fmla="*/ 35 h 190"/>
                <a:gd name="T36" fmla="*/ 22 w 227"/>
                <a:gd name="T37" fmla="*/ 30 h 190"/>
                <a:gd name="T38" fmla="*/ 16 w 227"/>
                <a:gd name="T39" fmla="*/ 30 h 190"/>
                <a:gd name="T40" fmla="*/ 12 w 227"/>
                <a:gd name="T41" fmla="*/ 30 h 190"/>
                <a:gd name="T42" fmla="*/ 12 w 227"/>
                <a:gd name="T43" fmla="*/ 28 h 190"/>
                <a:gd name="T44" fmla="*/ 6 w 227"/>
                <a:gd name="T45" fmla="*/ 28 h 190"/>
                <a:gd name="T46" fmla="*/ 4 w 227"/>
                <a:gd name="T47" fmla="*/ 24 h 190"/>
                <a:gd name="T48" fmla="*/ 2 w 227"/>
                <a:gd name="T49" fmla="*/ 17 h 190"/>
                <a:gd name="T50" fmla="*/ 0 w 227"/>
                <a:gd name="T51" fmla="*/ 13 h 190"/>
                <a:gd name="T52" fmla="*/ 2 w 227"/>
                <a:gd name="T53" fmla="*/ 11 h 190"/>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227"/>
                <a:gd name="T82" fmla="*/ 0 h 190"/>
                <a:gd name="T83" fmla="*/ 227 w 227"/>
                <a:gd name="T84" fmla="*/ 190 h 190"/>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227" h="190">
                  <a:moveTo>
                    <a:pt x="12" y="60"/>
                  </a:moveTo>
                  <a:lnTo>
                    <a:pt x="35" y="71"/>
                  </a:lnTo>
                  <a:lnTo>
                    <a:pt x="71" y="71"/>
                  </a:lnTo>
                  <a:lnTo>
                    <a:pt x="83" y="60"/>
                  </a:lnTo>
                  <a:lnTo>
                    <a:pt x="108" y="71"/>
                  </a:lnTo>
                  <a:lnTo>
                    <a:pt x="131" y="60"/>
                  </a:lnTo>
                  <a:lnTo>
                    <a:pt x="168" y="0"/>
                  </a:lnTo>
                  <a:lnTo>
                    <a:pt x="214" y="0"/>
                  </a:lnTo>
                  <a:lnTo>
                    <a:pt x="202" y="25"/>
                  </a:lnTo>
                  <a:lnTo>
                    <a:pt x="214" y="48"/>
                  </a:lnTo>
                  <a:lnTo>
                    <a:pt x="202" y="60"/>
                  </a:lnTo>
                  <a:lnTo>
                    <a:pt x="227" y="71"/>
                  </a:lnTo>
                  <a:lnTo>
                    <a:pt x="214" y="83"/>
                  </a:lnTo>
                  <a:lnTo>
                    <a:pt x="179" y="119"/>
                  </a:lnTo>
                  <a:lnTo>
                    <a:pt x="168" y="142"/>
                  </a:lnTo>
                  <a:lnTo>
                    <a:pt x="179" y="142"/>
                  </a:lnTo>
                  <a:lnTo>
                    <a:pt x="168" y="167"/>
                  </a:lnTo>
                  <a:lnTo>
                    <a:pt x="143" y="190"/>
                  </a:lnTo>
                  <a:lnTo>
                    <a:pt x="131" y="167"/>
                  </a:lnTo>
                  <a:lnTo>
                    <a:pt x="94" y="167"/>
                  </a:lnTo>
                  <a:lnTo>
                    <a:pt x="71" y="167"/>
                  </a:lnTo>
                  <a:lnTo>
                    <a:pt x="71" y="154"/>
                  </a:lnTo>
                  <a:lnTo>
                    <a:pt x="35" y="154"/>
                  </a:lnTo>
                  <a:lnTo>
                    <a:pt x="23" y="131"/>
                  </a:lnTo>
                  <a:lnTo>
                    <a:pt x="12" y="96"/>
                  </a:lnTo>
                  <a:lnTo>
                    <a:pt x="0" y="71"/>
                  </a:lnTo>
                  <a:lnTo>
                    <a:pt x="12" y="60"/>
                  </a:lnTo>
                </a:path>
              </a:pathLst>
            </a:custGeom>
            <a:grpFill/>
            <a:ln w="1270">
              <a:solidFill>
                <a:srgbClr val="CFCFCF"/>
              </a:solidFill>
              <a:round/>
              <a:headEnd/>
              <a:tailEnd/>
            </a:ln>
          </p:spPr>
          <p:txBody>
            <a:bodyPr/>
            <a:lstStyle/>
            <a:p>
              <a:endParaRPr lang="en-US" dirty="0">
                <a:solidFill>
                  <a:prstClr val="black"/>
                </a:solidFill>
                <a:latin typeface="Arial"/>
              </a:endParaRPr>
            </a:p>
          </p:txBody>
        </p:sp>
        <p:sp>
          <p:nvSpPr>
            <p:cNvPr id="1694" name="Freeform 295"/>
            <p:cNvSpPr>
              <a:spLocks noChangeAspect="1"/>
            </p:cNvSpPr>
            <p:nvPr/>
          </p:nvSpPr>
          <p:spPr bwMode="auto">
            <a:xfrm>
              <a:off x="7123809" y="2443132"/>
              <a:ext cx="94992" cy="94160"/>
            </a:xfrm>
            <a:custGeom>
              <a:avLst/>
              <a:gdLst>
                <a:gd name="T0" fmla="*/ 37 w 226"/>
                <a:gd name="T1" fmla="*/ 11 h 202"/>
                <a:gd name="T2" fmla="*/ 37 w 226"/>
                <a:gd name="T3" fmla="*/ 22 h 202"/>
                <a:gd name="T4" fmla="*/ 37 w 226"/>
                <a:gd name="T5" fmla="*/ 37 h 202"/>
                <a:gd name="T6" fmla="*/ 32 w 226"/>
                <a:gd name="T7" fmla="*/ 33 h 202"/>
                <a:gd name="T8" fmla="*/ 26 w 226"/>
                <a:gd name="T9" fmla="*/ 35 h 202"/>
                <a:gd name="T10" fmla="*/ 28 w 226"/>
                <a:gd name="T11" fmla="*/ 31 h 202"/>
                <a:gd name="T12" fmla="*/ 26 w 226"/>
                <a:gd name="T13" fmla="*/ 24 h 202"/>
                <a:gd name="T14" fmla="*/ 8 w 226"/>
                <a:gd name="T15" fmla="*/ 13 h 202"/>
                <a:gd name="T16" fmla="*/ 6 w 226"/>
                <a:gd name="T17" fmla="*/ 17 h 202"/>
                <a:gd name="T18" fmla="*/ 6 w 226"/>
                <a:gd name="T19" fmla="*/ 13 h 202"/>
                <a:gd name="T20" fmla="*/ 4 w 226"/>
                <a:gd name="T21" fmla="*/ 11 h 202"/>
                <a:gd name="T22" fmla="*/ 8 w 226"/>
                <a:gd name="T23" fmla="*/ 11 h 202"/>
                <a:gd name="T24" fmla="*/ 12 w 226"/>
                <a:gd name="T25" fmla="*/ 9 h 202"/>
                <a:gd name="T26" fmla="*/ 4 w 226"/>
                <a:gd name="T27" fmla="*/ 9 h 202"/>
                <a:gd name="T28" fmla="*/ 2 w 226"/>
                <a:gd name="T29" fmla="*/ 6 h 202"/>
                <a:gd name="T30" fmla="*/ 0 w 226"/>
                <a:gd name="T31" fmla="*/ 6 h 202"/>
                <a:gd name="T32" fmla="*/ 4 w 226"/>
                <a:gd name="T33" fmla="*/ 0 h 202"/>
                <a:gd name="T34" fmla="*/ 6 w 226"/>
                <a:gd name="T35" fmla="*/ 0 h 202"/>
                <a:gd name="T36" fmla="*/ 12 w 226"/>
                <a:gd name="T37" fmla="*/ 4 h 202"/>
                <a:gd name="T38" fmla="*/ 12 w 226"/>
                <a:gd name="T39" fmla="*/ 9 h 202"/>
                <a:gd name="T40" fmla="*/ 16 w 226"/>
                <a:gd name="T41" fmla="*/ 13 h 202"/>
                <a:gd name="T42" fmla="*/ 20 w 226"/>
                <a:gd name="T43" fmla="*/ 9 h 202"/>
                <a:gd name="T44" fmla="*/ 26 w 226"/>
                <a:gd name="T45" fmla="*/ 6 h 202"/>
                <a:gd name="T46" fmla="*/ 37 w 226"/>
                <a:gd name="T47" fmla="*/ 11 h 202"/>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226"/>
                <a:gd name="T73" fmla="*/ 0 h 202"/>
                <a:gd name="T74" fmla="*/ 226 w 226"/>
                <a:gd name="T75" fmla="*/ 202 h 202"/>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226" h="202">
                  <a:moveTo>
                    <a:pt x="226" y="58"/>
                  </a:moveTo>
                  <a:lnTo>
                    <a:pt x="226" y="117"/>
                  </a:lnTo>
                  <a:lnTo>
                    <a:pt x="226" y="202"/>
                  </a:lnTo>
                  <a:lnTo>
                    <a:pt x="191" y="177"/>
                  </a:lnTo>
                  <a:lnTo>
                    <a:pt x="154" y="188"/>
                  </a:lnTo>
                  <a:lnTo>
                    <a:pt x="168" y="165"/>
                  </a:lnTo>
                  <a:lnTo>
                    <a:pt x="154" y="131"/>
                  </a:lnTo>
                  <a:lnTo>
                    <a:pt x="49" y="71"/>
                  </a:lnTo>
                  <a:lnTo>
                    <a:pt x="35" y="94"/>
                  </a:lnTo>
                  <a:lnTo>
                    <a:pt x="35" y="71"/>
                  </a:lnTo>
                  <a:lnTo>
                    <a:pt x="24" y="58"/>
                  </a:lnTo>
                  <a:lnTo>
                    <a:pt x="49" y="58"/>
                  </a:lnTo>
                  <a:lnTo>
                    <a:pt x="72" y="46"/>
                  </a:lnTo>
                  <a:lnTo>
                    <a:pt x="24" y="46"/>
                  </a:lnTo>
                  <a:lnTo>
                    <a:pt x="12" y="35"/>
                  </a:lnTo>
                  <a:lnTo>
                    <a:pt x="0" y="35"/>
                  </a:lnTo>
                  <a:lnTo>
                    <a:pt x="24" y="0"/>
                  </a:lnTo>
                  <a:lnTo>
                    <a:pt x="35" y="0"/>
                  </a:lnTo>
                  <a:lnTo>
                    <a:pt x="72" y="23"/>
                  </a:lnTo>
                  <a:lnTo>
                    <a:pt x="72" y="46"/>
                  </a:lnTo>
                  <a:lnTo>
                    <a:pt x="95" y="71"/>
                  </a:lnTo>
                  <a:lnTo>
                    <a:pt x="120" y="46"/>
                  </a:lnTo>
                  <a:lnTo>
                    <a:pt x="154" y="35"/>
                  </a:lnTo>
                  <a:lnTo>
                    <a:pt x="226" y="58"/>
                  </a:lnTo>
                  <a:close/>
                </a:path>
              </a:pathLst>
            </a:custGeom>
            <a:grpFill/>
            <a:ln w="1270">
              <a:solidFill>
                <a:srgbClr val="CFCFCF"/>
              </a:solidFill>
              <a:round/>
              <a:headEnd/>
              <a:tailEnd/>
            </a:ln>
          </p:spPr>
          <p:txBody>
            <a:bodyPr/>
            <a:lstStyle/>
            <a:p>
              <a:endParaRPr lang="en-US" dirty="0">
                <a:solidFill>
                  <a:prstClr val="black"/>
                </a:solidFill>
                <a:latin typeface="Arial"/>
              </a:endParaRPr>
            </a:p>
          </p:txBody>
        </p:sp>
        <p:sp>
          <p:nvSpPr>
            <p:cNvPr id="1695" name="Freeform 296"/>
            <p:cNvSpPr>
              <a:spLocks noChangeAspect="1"/>
            </p:cNvSpPr>
            <p:nvPr/>
          </p:nvSpPr>
          <p:spPr bwMode="auto">
            <a:xfrm>
              <a:off x="7123809" y="2443132"/>
              <a:ext cx="94992" cy="94160"/>
            </a:xfrm>
            <a:custGeom>
              <a:avLst/>
              <a:gdLst>
                <a:gd name="T0" fmla="*/ 37 w 226"/>
                <a:gd name="T1" fmla="*/ 11 h 202"/>
                <a:gd name="T2" fmla="*/ 37 w 226"/>
                <a:gd name="T3" fmla="*/ 22 h 202"/>
                <a:gd name="T4" fmla="*/ 37 w 226"/>
                <a:gd name="T5" fmla="*/ 37 h 202"/>
                <a:gd name="T6" fmla="*/ 32 w 226"/>
                <a:gd name="T7" fmla="*/ 33 h 202"/>
                <a:gd name="T8" fmla="*/ 26 w 226"/>
                <a:gd name="T9" fmla="*/ 35 h 202"/>
                <a:gd name="T10" fmla="*/ 28 w 226"/>
                <a:gd name="T11" fmla="*/ 31 h 202"/>
                <a:gd name="T12" fmla="*/ 26 w 226"/>
                <a:gd name="T13" fmla="*/ 24 h 202"/>
                <a:gd name="T14" fmla="*/ 8 w 226"/>
                <a:gd name="T15" fmla="*/ 13 h 202"/>
                <a:gd name="T16" fmla="*/ 6 w 226"/>
                <a:gd name="T17" fmla="*/ 17 h 202"/>
                <a:gd name="T18" fmla="*/ 6 w 226"/>
                <a:gd name="T19" fmla="*/ 13 h 202"/>
                <a:gd name="T20" fmla="*/ 4 w 226"/>
                <a:gd name="T21" fmla="*/ 11 h 202"/>
                <a:gd name="T22" fmla="*/ 8 w 226"/>
                <a:gd name="T23" fmla="*/ 11 h 202"/>
                <a:gd name="T24" fmla="*/ 12 w 226"/>
                <a:gd name="T25" fmla="*/ 9 h 202"/>
                <a:gd name="T26" fmla="*/ 4 w 226"/>
                <a:gd name="T27" fmla="*/ 9 h 202"/>
                <a:gd name="T28" fmla="*/ 2 w 226"/>
                <a:gd name="T29" fmla="*/ 6 h 202"/>
                <a:gd name="T30" fmla="*/ 0 w 226"/>
                <a:gd name="T31" fmla="*/ 6 h 202"/>
                <a:gd name="T32" fmla="*/ 4 w 226"/>
                <a:gd name="T33" fmla="*/ 0 h 202"/>
                <a:gd name="T34" fmla="*/ 6 w 226"/>
                <a:gd name="T35" fmla="*/ 0 h 202"/>
                <a:gd name="T36" fmla="*/ 12 w 226"/>
                <a:gd name="T37" fmla="*/ 4 h 202"/>
                <a:gd name="T38" fmla="*/ 12 w 226"/>
                <a:gd name="T39" fmla="*/ 9 h 202"/>
                <a:gd name="T40" fmla="*/ 16 w 226"/>
                <a:gd name="T41" fmla="*/ 13 h 202"/>
                <a:gd name="T42" fmla="*/ 20 w 226"/>
                <a:gd name="T43" fmla="*/ 9 h 202"/>
                <a:gd name="T44" fmla="*/ 26 w 226"/>
                <a:gd name="T45" fmla="*/ 6 h 202"/>
                <a:gd name="T46" fmla="*/ 37 w 226"/>
                <a:gd name="T47" fmla="*/ 11 h 202"/>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226"/>
                <a:gd name="T73" fmla="*/ 0 h 202"/>
                <a:gd name="T74" fmla="*/ 226 w 226"/>
                <a:gd name="T75" fmla="*/ 202 h 202"/>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226" h="202">
                  <a:moveTo>
                    <a:pt x="226" y="58"/>
                  </a:moveTo>
                  <a:lnTo>
                    <a:pt x="226" y="117"/>
                  </a:lnTo>
                  <a:lnTo>
                    <a:pt x="226" y="202"/>
                  </a:lnTo>
                  <a:lnTo>
                    <a:pt x="191" y="177"/>
                  </a:lnTo>
                  <a:lnTo>
                    <a:pt x="154" y="188"/>
                  </a:lnTo>
                  <a:lnTo>
                    <a:pt x="168" y="165"/>
                  </a:lnTo>
                  <a:lnTo>
                    <a:pt x="154" y="131"/>
                  </a:lnTo>
                  <a:lnTo>
                    <a:pt x="49" y="71"/>
                  </a:lnTo>
                  <a:lnTo>
                    <a:pt x="35" y="94"/>
                  </a:lnTo>
                  <a:lnTo>
                    <a:pt x="35" y="71"/>
                  </a:lnTo>
                  <a:lnTo>
                    <a:pt x="24" y="58"/>
                  </a:lnTo>
                  <a:lnTo>
                    <a:pt x="49" y="58"/>
                  </a:lnTo>
                  <a:lnTo>
                    <a:pt x="72" y="46"/>
                  </a:lnTo>
                  <a:lnTo>
                    <a:pt x="24" y="46"/>
                  </a:lnTo>
                  <a:lnTo>
                    <a:pt x="12" y="35"/>
                  </a:lnTo>
                  <a:lnTo>
                    <a:pt x="0" y="35"/>
                  </a:lnTo>
                  <a:lnTo>
                    <a:pt x="24" y="0"/>
                  </a:lnTo>
                  <a:lnTo>
                    <a:pt x="35" y="0"/>
                  </a:lnTo>
                  <a:lnTo>
                    <a:pt x="72" y="23"/>
                  </a:lnTo>
                  <a:lnTo>
                    <a:pt x="72" y="46"/>
                  </a:lnTo>
                  <a:lnTo>
                    <a:pt x="95" y="71"/>
                  </a:lnTo>
                  <a:lnTo>
                    <a:pt x="120" y="46"/>
                  </a:lnTo>
                  <a:lnTo>
                    <a:pt x="154" y="35"/>
                  </a:lnTo>
                  <a:lnTo>
                    <a:pt x="226" y="58"/>
                  </a:lnTo>
                </a:path>
              </a:pathLst>
            </a:custGeom>
            <a:grpFill/>
            <a:ln w="1270">
              <a:solidFill>
                <a:srgbClr val="CFCFCF"/>
              </a:solidFill>
              <a:round/>
              <a:headEnd/>
              <a:tailEnd/>
            </a:ln>
          </p:spPr>
          <p:txBody>
            <a:bodyPr/>
            <a:lstStyle/>
            <a:p>
              <a:endParaRPr lang="en-US" dirty="0">
                <a:solidFill>
                  <a:prstClr val="black"/>
                </a:solidFill>
                <a:latin typeface="Arial"/>
              </a:endParaRPr>
            </a:p>
          </p:txBody>
        </p:sp>
        <p:sp>
          <p:nvSpPr>
            <p:cNvPr id="1696" name="Freeform 297"/>
            <p:cNvSpPr>
              <a:spLocks noChangeAspect="1"/>
            </p:cNvSpPr>
            <p:nvPr/>
          </p:nvSpPr>
          <p:spPr bwMode="auto">
            <a:xfrm>
              <a:off x="7218801" y="2471271"/>
              <a:ext cx="91894" cy="88748"/>
            </a:xfrm>
            <a:custGeom>
              <a:avLst/>
              <a:gdLst>
                <a:gd name="T0" fmla="*/ 0 w 215"/>
                <a:gd name="T1" fmla="*/ 27 h 190"/>
                <a:gd name="T2" fmla="*/ 0 w 215"/>
                <a:gd name="T3" fmla="*/ 11 h 190"/>
                <a:gd name="T4" fmla="*/ 0 w 215"/>
                <a:gd name="T5" fmla="*/ 0 h 190"/>
                <a:gd name="T6" fmla="*/ 10 w 215"/>
                <a:gd name="T7" fmla="*/ 3 h 190"/>
                <a:gd name="T8" fmla="*/ 17 w 215"/>
                <a:gd name="T9" fmla="*/ 9 h 190"/>
                <a:gd name="T10" fmla="*/ 17 w 215"/>
                <a:gd name="T11" fmla="*/ 11 h 190"/>
                <a:gd name="T12" fmla="*/ 26 w 215"/>
                <a:gd name="T13" fmla="*/ 18 h 190"/>
                <a:gd name="T14" fmla="*/ 23 w 215"/>
                <a:gd name="T15" fmla="*/ 20 h 190"/>
                <a:gd name="T16" fmla="*/ 25 w 215"/>
                <a:gd name="T17" fmla="*/ 20 h 190"/>
                <a:gd name="T18" fmla="*/ 26 w 215"/>
                <a:gd name="T19" fmla="*/ 22 h 190"/>
                <a:gd name="T20" fmla="*/ 29 w 215"/>
                <a:gd name="T21" fmla="*/ 27 h 190"/>
                <a:gd name="T22" fmla="*/ 31 w 215"/>
                <a:gd name="T23" fmla="*/ 27 h 190"/>
                <a:gd name="T24" fmla="*/ 31 w 215"/>
                <a:gd name="T25" fmla="*/ 31 h 190"/>
                <a:gd name="T26" fmla="*/ 37 w 215"/>
                <a:gd name="T27" fmla="*/ 33 h 190"/>
                <a:gd name="T28" fmla="*/ 37 w 215"/>
                <a:gd name="T29" fmla="*/ 35 h 190"/>
                <a:gd name="T30" fmla="*/ 25 w 215"/>
                <a:gd name="T31" fmla="*/ 33 h 190"/>
                <a:gd name="T32" fmla="*/ 18 w 215"/>
                <a:gd name="T33" fmla="*/ 22 h 190"/>
                <a:gd name="T34" fmla="*/ 14 w 215"/>
                <a:gd name="T35" fmla="*/ 22 h 190"/>
                <a:gd name="T36" fmla="*/ 12 w 215"/>
                <a:gd name="T37" fmla="*/ 22 h 190"/>
                <a:gd name="T38" fmla="*/ 6 w 215"/>
                <a:gd name="T39" fmla="*/ 24 h 190"/>
                <a:gd name="T40" fmla="*/ 10 w 215"/>
                <a:gd name="T41" fmla="*/ 27 h 190"/>
                <a:gd name="T42" fmla="*/ 4 w 215"/>
                <a:gd name="T43" fmla="*/ 27 h 190"/>
                <a:gd name="T44" fmla="*/ 0 w 215"/>
                <a:gd name="T45" fmla="*/ 27 h 190"/>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215"/>
                <a:gd name="T70" fmla="*/ 0 h 190"/>
                <a:gd name="T71" fmla="*/ 215 w 215"/>
                <a:gd name="T72" fmla="*/ 190 h 190"/>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215" h="190">
                  <a:moveTo>
                    <a:pt x="0" y="144"/>
                  </a:moveTo>
                  <a:lnTo>
                    <a:pt x="0" y="59"/>
                  </a:lnTo>
                  <a:lnTo>
                    <a:pt x="0" y="0"/>
                  </a:lnTo>
                  <a:lnTo>
                    <a:pt x="59" y="13"/>
                  </a:lnTo>
                  <a:lnTo>
                    <a:pt x="96" y="48"/>
                  </a:lnTo>
                  <a:lnTo>
                    <a:pt x="96" y="59"/>
                  </a:lnTo>
                  <a:lnTo>
                    <a:pt x="155" y="96"/>
                  </a:lnTo>
                  <a:lnTo>
                    <a:pt x="132" y="107"/>
                  </a:lnTo>
                  <a:lnTo>
                    <a:pt x="144" y="107"/>
                  </a:lnTo>
                  <a:lnTo>
                    <a:pt x="155" y="119"/>
                  </a:lnTo>
                  <a:lnTo>
                    <a:pt x="167" y="144"/>
                  </a:lnTo>
                  <a:lnTo>
                    <a:pt x="178" y="144"/>
                  </a:lnTo>
                  <a:lnTo>
                    <a:pt x="178" y="167"/>
                  </a:lnTo>
                  <a:lnTo>
                    <a:pt x="215" y="179"/>
                  </a:lnTo>
                  <a:lnTo>
                    <a:pt x="215" y="190"/>
                  </a:lnTo>
                  <a:lnTo>
                    <a:pt x="144" y="179"/>
                  </a:lnTo>
                  <a:lnTo>
                    <a:pt x="107" y="119"/>
                  </a:lnTo>
                  <a:lnTo>
                    <a:pt x="84" y="119"/>
                  </a:lnTo>
                  <a:lnTo>
                    <a:pt x="73" y="119"/>
                  </a:lnTo>
                  <a:lnTo>
                    <a:pt x="36" y="130"/>
                  </a:lnTo>
                  <a:lnTo>
                    <a:pt x="59" y="144"/>
                  </a:lnTo>
                  <a:lnTo>
                    <a:pt x="25" y="144"/>
                  </a:lnTo>
                  <a:lnTo>
                    <a:pt x="0" y="144"/>
                  </a:lnTo>
                  <a:close/>
                </a:path>
              </a:pathLst>
            </a:custGeom>
            <a:grpFill/>
            <a:ln w="1270">
              <a:solidFill>
                <a:srgbClr val="CFCFCF"/>
              </a:solidFill>
              <a:round/>
              <a:headEnd/>
              <a:tailEnd/>
            </a:ln>
          </p:spPr>
          <p:txBody>
            <a:bodyPr/>
            <a:lstStyle/>
            <a:p>
              <a:endParaRPr lang="en-US" dirty="0">
                <a:solidFill>
                  <a:prstClr val="black"/>
                </a:solidFill>
                <a:latin typeface="Arial"/>
              </a:endParaRPr>
            </a:p>
          </p:txBody>
        </p:sp>
        <p:sp>
          <p:nvSpPr>
            <p:cNvPr id="1697" name="Freeform 298"/>
            <p:cNvSpPr>
              <a:spLocks noChangeAspect="1"/>
            </p:cNvSpPr>
            <p:nvPr/>
          </p:nvSpPr>
          <p:spPr bwMode="auto">
            <a:xfrm>
              <a:off x="7218801" y="2471271"/>
              <a:ext cx="91894" cy="88748"/>
            </a:xfrm>
            <a:custGeom>
              <a:avLst/>
              <a:gdLst>
                <a:gd name="T0" fmla="*/ 0 w 215"/>
                <a:gd name="T1" fmla="*/ 27 h 190"/>
                <a:gd name="T2" fmla="*/ 0 w 215"/>
                <a:gd name="T3" fmla="*/ 11 h 190"/>
                <a:gd name="T4" fmla="*/ 0 w 215"/>
                <a:gd name="T5" fmla="*/ 0 h 190"/>
                <a:gd name="T6" fmla="*/ 10 w 215"/>
                <a:gd name="T7" fmla="*/ 3 h 190"/>
                <a:gd name="T8" fmla="*/ 17 w 215"/>
                <a:gd name="T9" fmla="*/ 9 h 190"/>
                <a:gd name="T10" fmla="*/ 17 w 215"/>
                <a:gd name="T11" fmla="*/ 11 h 190"/>
                <a:gd name="T12" fmla="*/ 26 w 215"/>
                <a:gd name="T13" fmla="*/ 18 h 190"/>
                <a:gd name="T14" fmla="*/ 23 w 215"/>
                <a:gd name="T15" fmla="*/ 20 h 190"/>
                <a:gd name="T16" fmla="*/ 25 w 215"/>
                <a:gd name="T17" fmla="*/ 20 h 190"/>
                <a:gd name="T18" fmla="*/ 26 w 215"/>
                <a:gd name="T19" fmla="*/ 22 h 190"/>
                <a:gd name="T20" fmla="*/ 29 w 215"/>
                <a:gd name="T21" fmla="*/ 27 h 190"/>
                <a:gd name="T22" fmla="*/ 31 w 215"/>
                <a:gd name="T23" fmla="*/ 27 h 190"/>
                <a:gd name="T24" fmla="*/ 31 w 215"/>
                <a:gd name="T25" fmla="*/ 31 h 190"/>
                <a:gd name="T26" fmla="*/ 37 w 215"/>
                <a:gd name="T27" fmla="*/ 33 h 190"/>
                <a:gd name="T28" fmla="*/ 37 w 215"/>
                <a:gd name="T29" fmla="*/ 35 h 190"/>
                <a:gd name="T30" fmla="*/ 25 w 215"/>
                <a:gd name="T31" fmla="*/ 33 h 190"/>
                <a:gd name="T32" fmla="*/ 18 w 215"/>
                <a:gd name="T33" fmla="*/ 22 h 190"/>
                <a:gd name="T34" fmla="*/ 14 w 215"/>
                <a:gd name="T35" fmla="*/ 22 h 190"/>
                <a:gd name="T36" fmla="*/ 12 w 215"/>
                <a:gd name="T37" fmla="*/ 22 h 190"/>
                <a:gd name="T38" fmla="*/ 6 w 215"/>
                <a:gd name="T39" fmla="*/ 24 h 190"/>
                <a:gd name="T40" fmla="*/ 10 w 215"/>
                <a:gd name="T41" fmla="*/ 27 h 190"/>
                <a:gd name="T42" fmla="*/ 4 w 215"/>
                <a:gd name="T43" fmla="*/ 27 h 190"/>
                <a:gd name="T44" fmla="*/ 0 w 215"/>
                <a:gd name="T45" fmla="*/ 27 h 190"/>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215"/>
                <a:gd name="T70" fmla="*/ 0 h 190"/>
                <a:gd name="T71" fmla="*/ 215 w 215"/>
                <a:gd name="T72" fmla="*/ 190 h 190"/>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215" h="190">
                  <a:moveTo>
                    <a:pt x="0" y="144"/>
                  </a:moveTo>
                  <a:lnTo>
                    <a:pt x="0" y="59"/>
                  </a:lnTo>
                  <a:lnTo>
                    <a:pt x="0" y="0"/>
                  </a:lnTo>
                  <a:lnTo>
                    <a:pt x="59" y="13"/>
                  </a:lnTo>
                  <a:lnTo>
                    <a:pt x="96" y="48"/>
                  </a:lnTo>
                  <a:lnTo>
                    <a:pt x="96" y="59"/>
                  </a:lnTo>
                  <a:lnTo>
                    <a:pt x="155" y="96"/>
                  </a:lnTo>
                  <a:lnTo>
                    <a:pt x="132" y="107"/>
                  </a:lnTo>
                  <a:lnTo>
                    <a:pt x="144" y="107"/>
                  </a:lnTo>
                  <a:lnTo>
                    <a:pt x="155" y="119"/>
                  </a:lnTo>
                  <a:lnTo>
                    <a:pt x="167" y="144"/>
                  </a:lnTo>
                  <a:lnTo>
                    <a:pt x="178" y="144"/>
                  </a:lnTo>
                  <a:lnTo>
                    <a:pt x="178" y="167"/>
                  </a:lnTo>
                  <a:lnTo>
                    <a:pt x="215" y="179"/>
                  </a:lnTo>
                  <a:lnTo>
                    <a:pt x="215" y="190"/>
                  </a:lnTo>
                  <a:lnTo>
                    <a:pt x="144" y="179"/>
                  </a:lnTo>
                  <a:lnTo>
                    <a:pt x="107" y="119"/>
                  </a:lnTo>
                  <a:lnTo>
                    <a:pt x="84" y="119"/>
                  </a:lnTo>
                  <a:lnTo>
                    <a:pt x="73" y="119"/>
                  </a:lnTo>
                  <a:lnTo>
                    <a:pt x="36" y="130"/>
                  </a:lnTo>
                  <a:lnTo>
                    <a:pt x="59" y="144"/>
                  </a:lnTo>
                  <a:lnTo>
                    <a:pt x="25" y="144"/>
                  </a:lnTo>
                  <a:lnTo>
                    <a:pt x="0" y="144"/>
                  </a:lnTo>
                </a:path>
              </a:pathLst>
            </a:custGeom>
            <a:grpFill/>
            <a:ln w="1270">
              <a:solidFill>
                <a:srgbClr val="CFCFCF"/>
              </a:solidFill>
              <a:round/>
              <a:headEnd/>
              <a:tailEnd/>
            </a:ln>
          </p:spPr>
          <p:txBody>
            <a:bodyPr/>
            <a:lstStyle/>
            <a:p>
              <a:endParaRPr lang="en-US" dirty="0">
                <a:solidFill>
                  <a:prstClr val="black"/>
                </a:solidFill>
                <a:latin typeface="Arial"/>
              </a:endParaRPr>
            </a:p>
          </p:txBody>
        </p:sp>
        <p:sp>
          <p:nvSpPr>
            <p:cNvPr id="1698" name="Freeform 299"/>
            <p:cNvSpPr>
              <a:spLocks noChangeAspect="1"/>
            </p:cNvSpPr>
            <p:nvPr/>
          </p:nvSpPr>
          <p:spPr bwMode="auto">
            <a:xfrm>
              <a:off x="7078379" y="1996144"/>
              <a:ext cx="29943" cy="55197"/>
            </a:xfrm>
            <a:custGeom>
              <a:avLst/>
              <a:gdLst>
                <a:gd name="T0" fmla="*/ 0 w 71"/>
                <a:gd name="T1" fmla="*/ 7 h 117"/>
                <a:gd name="T2" fmla="*/ 8 w 71"/>
                <a:gd name="T3" fmla="*/ 0 h 117"/>
                <a:gd name="T4" fmla="*/ 10 w 71"/>
                <a:gd name="T5" fmla="*/ 7 h 117"/>
                <a:gd name="T6" fmla="*/ 12 w 71"/>
                <a:gd name="T7" fmla="*/ 14 h 117"/>
                <a:gd name="T8" fmla="*/ 10 w 71"/>
                <a:gd name="T9" fmla="*/ 20 h 117"/>
                <a:gd name="T10" fmla="*/ 0 w 71"/>
                <a:gd name="T11" fmla="*/ 22 h 117"/>
                <a:gd name="T12" fmla="*/ 0 w 71"/>
                <a:gd name="T13" fmla="*/ 20 h 117"/>
                <a:gd name="T14" fmla="*/ 0 w 71"/>
                <a:gd name="T15" fmla="*/ 18 h 117"/>
                <a:gd name="T16" fmla="*/ 0 w 71"/>
                <a:gd name="T17" fmla="*/ 9 h 117"/>
                <a:gd name="T18" fmla="*/ 0 w 71"/>
                <a:gd name="T19" fmla="*/ 7 h 11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71"/>
                <a:gd name="T31" fmla="*/ 0 h 117"/>
                <a:gd name="T32" fmla="*/ 71 w 71"/>
                <a:gd name="T33" fmla="*/ 117 h 117"/>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71" h="117">
                  <a:moveTo>
                    <a:pt x="0" y="34"/>
                  </a:moveTo>
                  <a:lnTo>
                    <a:pt x="48" y="0"/>
                  </a:lnTo>
                  <a:lnTo>
                    <a:pt x="59" y="34"/>
                  </a:lnTo>
                  <a:lnTo>
                    <a:pt x="71" y="71"/>
                  </a:lnTo>
                  <a:lnTo>
                    <a:pt x="59" y="106"/>
                  </a:lnTo>
                  <a:lnTo>
                    <a:pt x="0" y="117"/>
                  </a:lnTo>
                  <a:lnTo>
                    <a:pt x="0" y="106"/>
                  </a:lnTo>
                  <a:lnTo>
                    <a:pt x="0" y="94"/>
                  </a:lnTo>
                  <a:lnTo>
                    <a:pt x="0" y="46"/>
                  </a:lnTo>
                  <a:lnTo>
                    <a:pt x="0" y="34"/>
                  </a:lnTo>
                  <a:close/>
                </a:path>
              </a:pathLst>
            </a:custGeom>
            <a:grpFill/>
            <a:ln w="1270">
              <a:solidFill>
                <a:srgbClr val="CFCFCF"/>
              </a:solidFill>
              <a:round/>
              <a:headEnd/>
              <a:tailEnd/>
            </a:ln>
          </p:spPr>
          <p:txBody>
            <a:bodyPr/>
            <a:lstStyle/>
            <a:p>
              <a:endParaRPr lang="en-US" dirty="0">
                <a:solidFill>
                  <a:prstClr val="black"/>
                </a:solidFill>
                <a:latin typeface="Arial"/>
              </a:endParaRPr>
            </a:p>
          </p:txBody>
        </p:sp>
        <p:sp>
          <p:nvSpPr>
            <p:cNvPr id="1699" name="Freeform 300"/>
            <p:cNvSpPr>
              <a:spLocks noChangeAspect="1"/>
            </p:cNvSpPr>
            <p:nvPr/>
          </p:nvSpPr>
          <p:spPr bwMode="auto">
            <a:xfrm>
              <a:off x="7078379" y="1996144"/>
              <a:ext cx="29943" cy="55197"/>
            </a:xfrm>
            <a:custGeom>
              <a:avLst/>
              <a:gdLst>
                <a:gd name="T0" fmla="*/ 0 w 71"/>
                <a:gd name="T1" fmla="*/ 7 h 117"/>
                <a:gd name="T2" fmla="*/ 8 w 71"/>
                <a:gd name="T3" fmla="*/ 0 h 117"/>
                <a:gd name="T4" fmla="*/ 10 w 71"/>
                <a:gd name="T5" fmla="*/ 7 h 117"/>
                <a:gd name="T6" fmla="*/ 12 w 71"/>
                <a:gd name="T7" fmla="*/ 14 h 117"/>
                <a:gd name="T8" fmla="*/ 10 w 71"/>
                <a:gd name="T9" fmla="*/ 20 h 117"/>
                <a:gd name="T10" fmla="*/ 0 w 71"/>
                <a:gd name="T11" fmla="*/ 22 h 117"/>
                <a:gd name="T12" fmla="*/ 0 w 71"/>
                <a:gd name="T13" fmla="*/ 20 h 117"/>
                <a:gd name="T14" fmla="*/ 0 w 71"/>
                <a:gd name="T15" fmla="*/ 18 h 117"/>
                <a:gd name="T16" fmla="*/ 0 w 71"/>
                <a:gd name="T17" fmla="*/ 9 h 117"/>
                <a:gd name="T18" fmla="*/ 0 w 71"/>
                <a:gd name="T19" fmla="*/ 7 h 11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71"/>
                <a:gd name="T31" fmla="*/ 0 h 117"/>
                <a:gd name="T32" fmla="*/ 71 w 71"/>
                <a:gd name="T33" fmla="*/ 117 h 117"/>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71" h="117">
                  <a:moveTo>
                    <a:pt x="0" y="34"/>
                  </a:moveTo>
                  <a:lnTo>
                    <a:pt x="48" y="0"/>
                  </a:lnTo>
                  <a:lnTo>
                    <a:pt x="59" y="34"/>
                  </a:lnTo>
                  <a:lnTo>
                    <a:pt x="71" y="71"/>
                  </a:lnTo>
                  <a:lnTo>
                    <a:pt x="59" y="106"/>
                  </a:lnTo>
                  <a:lnTo>
                    <a:pt x="0" y="117"/>
                  </a:lnTo>
                  <a:lnTo>
                    <a:pt x="0" y="106"/>
                  </a:lnTo>
                  <a:lnTo>
                    <a:pt x="0" y="94"/>
                  </a:lnTo>
                  <a:lnTo>
                    <a:pt x="0" y="46"/>
                  </a:lnTo>
                  <a:lnTo>
                    <a:pt x="0" y="34"/>
                  </a:lnTo>
                </a:path>
              </a:pathLst>
            </a:custGeom>
            <a:grpFill/>
            <a:ln w="1270">
              <a:solidFill>
                <a:srgbClr val="CFCFCF"/>
              </a:solidFill>
              <a:round/>
              <a:headEnd/>
              <a:tailEnd/>
            </a:ln>
          </p:spPr>
          <p:txBody>
            <a:bodyPr/>
            <a:lstStyle/>
            <a:p>
              <a:endParaRPr lang="en-US" dirty="0">
                <a:solidFill>
                  <a:prstClr val="black"/>
                </a:solidFill>
                <a:latin typeface="Arial"/>
              </a:endParaRPr>
            </a:p>
          </p:txBody>
        </p:sp>
        <p:sp>
          <p:nvSpPr>
            <p:cNvPr id="1700" name="Freeform 301"/>
            <p:cNvSpPr>
              <a:spLocks noChangeAspect="1"/>
            </p:cNvSpPr>
            <p:nvPr/>
          </p:nvSpPr>
          <p:spPr bwMode="auto">
            <a:xfrm>
              <a:off x="7063923" y="1940947"/>
              <a:ext cx="59886" cy="71431"/>
            </a:xfrm>
            <a:custGeom>
              <a:avLst/>
              <a:gdLst>
                <a:gd name="T0" fmla="*/ 24 w 142"/>
                <a:gd name="T1" fmla="*/ 0 h 153"/>
                <a:gd name="T2" fmla="*/ 20 w 142"/>
                <a:gd name="T3" fmla="*/ 0 h 153"/>
                <a:gd name="T4" fmla="*/ 16 w 142"/>
                <a:gd name="T5" fmla="*/ 4 h 153"/>
                <a:gd name="T6" fmla="*/ 14 w 142"/>
                <a:gd name="T7" fmla="*/ 4 h 153"/>
                <a:gd name="T8" fmla="*/ 12 w 142"/>
                <a:gd name="T9" fmla="*/ 7 h 153"/>
                <a:gd name="T10" fmla="*/ 10 w 142"/>
                <a:gd name="T11" fmla="*/ 7 h 153"/>
                <a:gd name="T12" fmla="*/ 0 w 142"/>
                <a:gd name="T13" fmla="*/ 15 h 153"/>
                <a:gd name="T14" fmla="*/ 0 w 142"/>
                <a:gd name="T15" fmla="*/ 18 h 153"/>
                <a:gd name="T16" fmla="*/ 2 w 142"/>
                <a:gd name="T17" fmla="*/ 18 h 153"/>
                <a:gd name="T18" fmla="*/ 0 w 142"/>
                <a:gd name="T19" fmla="*/ 26 h 153"/>
                <a:gd name="T20" fmla="*/ 2 w 142"/>
                <a:gd name="T21" fmla="*/ 28 h 153"/>
                <a:gd name="T22" fmla="*/ 4 w 142"/>
                <a:gd name="T23" fmla="*/ 28 h 153"/>
                <a:gd name="T24" fmla="*/ 6 w 142"/>
                <a:gd name="T25" fmla="*/ 28 h 153"/>
                <a:gd name="T26" fmla="*/ 14 w 142"/>
                <a:gd name="T27" fmla="*/ 22 h 153"/>
                <a:gd name="T28" fmla="*/ 10 w 142"/>
                <a:gd name="T29" fmla="*/ 20 h 153"/>
                <a:gd name="T30" fmla="*/ 10 w 142"/>
                <a:gd name="T31" fmla="*/ 18 h 153"/>
                <a:gd name="T32" fmla="*/ 18 w 142"/>
                <a:gd name="T33" fmla="*/ 11 h 153"/>
                <a:gd name="T34" fmla="*/ 18 w 142"/>
                <a:gd name="T35" fmla="*/ 7 h 153"/>
                <a:gd name="T36" fmla="*/ 24 w 142"/>
                <a:gd name="T37" fmla="*/ 0 h 153"/>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142"/>
                <a:gd name="T58" fmla="*/ 0 h 153"/>
                <a:gd name="T59" fmla="*/ 142 w 142"/>
                <a:gd name="T60" fmla="*/ 153 h 153"/>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142" h="153">
                  <a:moveTo>
                    <a:pt x="142" y="0"/>
                  </a:moveTo>
                  <a:lnTo>
                    <a:pt x="117" y="0"/>
                  </a:lnTo>
                  <a:lnTo>
                    <a:pt x="94" y="23"/>
                  </a:lnTo>
                  <a:lnTo>
                    <a:pt x="83" y="23"/>
                  </a:lnTo>
                  <a:lnTo>
                    <a:pt x="71" y="36"/>
                  </a:lnTo>
                  <a:lnTo>
                    <a:pt x="60" y="36"/>
                  </a:lnTo>
                  <a:lnTo>
                    <a:pt x="0" y="82"/>
                  </a:lnTo>
                  <a:lnTo>
                    <a:pt x="0" y="94"/>
                  </a:lnTo>
                  <a:lnTo>
                    <a:pt x="12" y="94"/>
                  </a:lnTo>
                  <a:lnTo>
                    <a:pt x="0" y="142"/>
                  </a:lnTo>
                  <a:lnTo>
                    <a:pt x="12" y="153"/>
                  </a:lnTo>
                  <a:lnTo>
                    <a:pt x="23" y="153"/>
                  </a:lnTo>
                  <a:lnTo>
                    <a:pt x="35" y="153"/>
                  </a:lnTo>
                  <a:lnTo>
                    <a:pt x="83" y="119"/>
                  </a:lnTo>
                  <a:lnTo>
                    <a:pt x="60" y="107"/>
                  </a:lnTo>
                  <a:lnTo>
                    <a:pt x="60" y="94"/>
                  </a:lnTo>
                  <a:lnTo>
                    <a:pt x="106" y="59"/>
                  </a:lnTo>
                  <a:lnTo>
                    <a:pt x="106" y="36"/>
                  </a:lnTo>
                  <a:lnTo>
                    <a:pt x="142" y="0"/>
                  </a:lnTo>
                  <a:close/>
                </a:path>
              </a:pathLst>
            </a:custGeom>
            <a:grpFill/>
            <a:ln w="1270">
              <a:solidFill>
                <a:srgbClr val="CFCFCF"/>
              </a:solidFill>
              <a:round/>
              <a:headEnd/>
              <a:tailEnd/>
            </a:ln>
          </p:spPr>
          <p:txBody>
            <a:bodyPr/>
            <a:lstStyle/>
            <a:p>
              <a:endParaRPr lang="en-US" dirty="0">
                <a:solidFill>
                  <a:prstClr val="black"/>
                </a:solidFill>
                <a:latin typeface="Arial"/>
              </a:endParaRPr>
            </a:p>
          </p:txBody>
        </p:sp>
        <p:sp>
          <p:nvSpPr>
            <p:cNvPr id="1701" name="Freeform 302"/>
            <p:cNvSpPr>
              <a:spLocks noChangeAspect="1"/>
            </p:cNvSpPr>
            <p:nvPr/>
          </p:nvSpPr>
          <p:spPr bwMode="auto">
            <a:xfrm>
              <a:off x="7063923" y="1940947"/>
              <a:ext cx="59886" cy="71431"/>
            </a:xfrm>
            <a:custGeom>
              <a:avLst/>
              <a:gdLst>
                <a:gd name="T0" fmla="*/ 24 w 142"/>
                <a:gd name="T1" fmla="*/ 0 h 153"/>
                <a:gd name="T2" fmla="*/ 20 w 142"/>
                <a:gd name="T3" fmla="*/ 0 h 153"/>
                <a:gd name="T4" fmla="*/ 16 w 142"/>
                <a:gd name="T5" fmla="*/ 4 h 153"/>
                <a:gd name="T6" fmla="*/ 14 w 142"/>
                <a:gd name="T7" fmla="*/ 4 h 153"/>
                <a:gd name="T8" fmla="*/ 12 w 142"/>
                <a:gd name="T9" fmla="*/ 7 h 153"/>
                <a:gd name="T10" fmla="*/ 10 w 142"/>
                <a:gd name="T11" fmla="*/ 7 h 153"/>
                <a:gd name="T12" fmla="*/ 0 w 142"/>
                <a:gd name="T13" fmla="*/ 15 h 153"/>
                <a:gd name="T14" fmla="*/ 0 w 142"/>
                <a:gd name="T15" fmla="*/ 18 h 153"/>
                <a:gd name="T16" fmla="*/ 2 w 142"/>
                <a:gd name="T17" fmla="*/ 18 h 153"/>
                <a:gd name="T18" fmla="*/ 0 w 142"/>
                <a:gd name="T19" fmla="*/ 26 h 153"/>
                <a:gd name="T20" fmla="*/ 2 w 142"/>
                <a:gd name="T21" fmla="*/ 28 h 153"/>
                <a:gd name="T22" fmla="*/ 4 w 142"/>
                <a:gd name="T23" fmla="*/ 28 h 153"/>
                <a:gd name="T24" fmla="*/ 6 w 142"/>
                <a:gd name="T25" fmla="*/ 28 h 153"/>
                <a:gd name="T26" fmla="*/ 14 w 142"/>
                <a:gd name="T27" fmla="*/ 22 h 153"/>
                <a:gd name="T28" fmla="*/ 10 w 142"/>
                <a:gd name="T29" fmla="*/ 20 h 153"/>
                <a:gd name="T30" fmla="*/ 10 w 142"/>
                <a:gd name="T31" fmla="*/ 18 h 153"/>
                <a:gd name="T32" fmla="*/ 18 w 142"/>
                <a:gd name="T33" fmla="*/ 11 h 153"/>
                <a:gd name="T34" fmla="*/ 18 w 142"/>
                <a:gd name="T35" fmla="*/ 7 h 153"/>
                <a:gd name="T36" fmla="*/ 24 w 142"/>
                <a:gd name="T37" fmla="*/ 0 h 153"/>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142"/>
                <a:gd name="T58" fmla="*/ 0 h 153"/>
                <a:gd name="T59" fmla="*/ 142 w 142"/>
                <a:gd name="T60" fmla="*/ 153 h 153"/>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142" h="153">
                  <a:moveTo>
                    <a:pt x="142" y="0"/>
                  </a:moveTo>
                  <a:lnTo>
                    <a:pt x="117" y="0"/>
                  </a:lnTo>
                  <a:lnTo>
                    <a:pt x="94" y="23"/>
                  </a:lnTo>
                  <a:lnTo>
                    <a:pt x="83" y="23"/>
                  </a:lnTo>
                  <a:lnTo>
                    <a:pt x="71" y="36"/>
                  </a:lnTo>
                  <a:lnTo>
                    <a:pt x="60" y="36"/>
                  </a:lnTo>
                  <a:lnTo>
                    <a:pt x="0" y="82"/>
                  </a:lnTo>
                  <a:lnTo>
                    <a:pt x="0" y="94"/>
                  </a:lnTo>
                  <a:lnTo>
                    <a:pt x="12" y="94"/>
                  </a:lnTo>
                  <a:lnTo>
                    <a:pt x="0" y="142"/>
                  </a:lnTo>
                  <a:lnTo>
                    <a:pt x="12" y="153"/>
                  </a:lnTo>
                  <a:lnTo>
                    <a:pt x="23" y="153"/>
                  </a:lnTo>
                  <a:lnTo>
                    <a:pt x="35" y="153"/>
                  </a:lnTo>
                  <a:lnTo>
                    <a:pt x="83" y="119"/>
                  </a:lnTo>
                  <a:lnTo>
                    <a:pt x="60" y="107"/>
                  </a:lnTo>
                  <a:lnTo>
                    <a:pt x="60" y="94"/>
                  </a:lnTo>
                  <a:lnTo>
                    <a:pt x="106" y="59"/>
                  </a:lnTo>
                  <a:lnTo>
                    <a:pt x="106" y="36"/>
                  </a:lnTo>
                  <a:lnTo>
                    <a:pt x="142" y="0"/>
                  </a:lnTo>
                </a:path>
              </a:pathLst>
            </a:custGeom>
            <a:grpFill/>
            <a:ln w="1270">
              <a:solidFill>
                <a:srgbClr val="CFCFCF"/>
              </a:solidFill>
              <a:round/>
              <a:headEnd/>
              <a:tailEnd/>
            </a:ln>
          </p:spPr>
          <p:txBody>
            <a:bodyPr/>
            <a:lstStyle/>
            <a:p>
              <a:endParaRPr lang="en-US" dirty="0">
                <a:solidFill>
                  <a:prstClr val="black"/>
                </a:solidFill>
                <a:latin typeface="Arial"/>
              </a:endParaRPr>
            </a:p>
          </p:txBody>
        </p:sp>
        <p:sp>
          <p:nvSpPr>
            <p:cNvPr id="1702" name="Freeform 305"/>
            <p:cNvSpPr>
              <a:spLocks noChangeAspect="1"/>
            </p:cNvSpPr>
            <p:nvPr/>
          </p:nvSpPr>
          <p:spPr bwMode="auto">
            <a:xfrm>
              <a:off x="5748494" y="2041601"/>
              <a:ext cx="116675" cy="98489"/>
            </a:xfrm>
            <a:custGeom>
              <a:avLst/>
              <a:gdLst>
                <a:gd name="T0" fmla="*/ 42 w 276"/>
                <a:gd name="T1" fmla="*/ 2 h 213"/>
                <a:gd name="T2" fmla="*/ 44 w 276"/>
                <a:gd name="T3" fmla="*/ 2 h 213"/>
                <a:gd name="T4" fmla="*/ 46 w 276"/>
                <a:gd name="T5" fmla="*/ 15 h 213"/>
                <a:gd name="T6" fmla="*/ 36 w 276"/>
                <a:gd name="T7" fmla="*/ 18 h 213"/>
                <a:gd name="T8" fmla="*/ 36 w 276"/>
                <a:gd name="T9" fmla="*/ 22 h 213"/>
                <a:gd name="T10" fmla="*/ 30 w 276"/>
                <a:gd name="T11" fmla="*/ 26 h 213"/>
                <a:gd name="T12" fmla="*/ 20 w 276"/>
                <a:gd name="T13" fmla="*/ 30 h 213"/>
                <a:gd name="T14" fmla="*/ 18 w 276"/>
                <a:gd name="T15" fmla="*/ 32 h 213"/>
                <a:gd name="T16" fmla="*/ 18 w 276"/>
                <a:gd name="T17" fmla="*/ 39 h 213"/>
                <a:gd name="T18" fmla="*/ 0 w 276"/>
                <a:gd name="T19" fmla="*/ 37 h 213"/>
                <a:gd name="T20" fmla="*/ 6 w 276"/>
                <a:gd name="T21" fmla="*/ 37 h 213"/>
                <a:gd name="T22" fmla="*/ 10 w 276"/>
                <a:gd name="T23" fmla="*/ 30 h 213"/>
                <a:gd name="T24" fmla="*/ 12 w 276"/>
                <a:gd name="T25" fmla="*/ 26 h 213"/>
                <a:gd name="T26" fmla="*/ 12 w 276"/>
                <a:gd name="T27" fmla="*/ 22 h 213"/>
                <a:gd name="T28" fmla="*/ 16 w 276"/>
                <a:gd name="T29" fmla="*/ 15 h 213"/>
                <a:gd name="T30" fmla="*/ 18 w 276"/>
                <a:gd name="T31" fmla="*/ 11 h 213"/>
                <a:gd name="T32" fmla="*/ 24 w 276"/>
                <a:gd name="T33" fmla="*/ 7 h 213"/>
                <a:gd name="T34" fmla="*/ 28 w 276"/>
                <a:gd name="T35" fmla="*/ 0 h 213"/>
                <a:gd name="T36" fmla="*/ 30 w 276"/>
                <a:gd name="T37" fmla="*/ 0 h 213"/>
                <a:gd name="T38" fmla="*/ 32 w 276"/>
                <a:gd name="T39" fmla="*/ 2 h 213"/>
                <a:gd name="T40" fmla="*/ 40 w 276"/>
                <a:gd name="T41" fmla="*/ 2 h 213"/>
                <a:gd name="T42" fmla="*/ 42 w 276"/>
                <a:gd name="T43" fmla="*/ 2 h 213"/>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276"/>
                <a:gd name="T67" fmla="*/ 0 h 213"/>
                <a:gd name="T68" fmla="*/ 276 w 276"/>
                <a:gd name="T69" fmla="*/ 213 h 213"/>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276" h="213">
                  <a:moveTo>
                    <a:pt x="251" y="12"/>
                  </a:moveTo>
                  <a:lnTo>
                    <a:pt x="262" y="12"/>
                  </a:lnTo>
                  <a:lnTo>
                    <a:pt x="276" y="83"/>
                  </a:lnTo>
                  <a:lnTo>
                    <a:pt x="216" y="96"/>
                  </a:lnTo>
                  <a:lnTo>
                    <a:pt x="216" y="119"/>
                  </a:lnTo>
                  <a:lnTo>
                    <a:pt x="179" y="142"/>
                  </a:lnTo>
                  <a:lnTo>
                    <a:pt x="120" y="167"/>
                  </a:lnTo>
                  <a:lnTo>
                    <a:pt x="108" y="179"/>
                  </a:lnTo>
                  <a:lnTo>
                    <a:pt x="108" y="213"/>
                  </a:lnTo>
                  <a:lnTo>
                    <a:pt x="0" y="202"/>
                  </a:lnTo>
                  <a:lnTo>
                    <a:pt x="37" y="202"/>
                  </a:lnTo>
                  <a:lnTo>
                    <a:pt x="60" y="167"/>
                  </a:lnTo>
                  <a:lnTo>
                    <a:pt x="72" y="142"/>
                  </a:lnTo>
                  <a:lnTo>
                    <a:pt x="72" y="119"/>
                  </a:lnTo>
                  <a:lnTo>
                    <a:pt x="97" y="83"/>
                  </a:lnTo>
                  <a:lnTo>
                    <a:pt x="108" y="60"/>
                  </a:lnTo>
                  <a:lnTo>
                    <a:pt x="143" y="37"/>
                  </a:lnTo>
                  <a:lnTo>
                    <a:pt x="168" y="0"/>
                  </a:lnTo>
                  <a:lnTo>
                    <a:pt x="179" y="0"/>
                  </a:lnTo>
                  <a:lnTo>
                    <a:pt x="191" y="12"/>
                  </a:lnTo>
                  <a:lnTo>
                    <a:pt x="239" y="12"/>
                  </a:lnTo>
                  <a:lnTo>
                    <a:pt x="251" y="12"/>
                  </a:lnTo>
                  <a:close/>
                </a:path>
              </a:pathLst>
            </a:custGeom>
            <a:grpFill/>
            <a:ln w="1270">
              <a:solidFill>
                <a:srgbClr val="CFCFCF"/>
              </a:solidFill>
              <a:round/>
              <a:headEnd/>
              <a:tailEnd/>
            </a:ln>
          </p:spPr>
          <p:txBody>
            <a:bodyPr/>
            <a:lstStyle/>
            <a:p>
              <a:endParaRPr lang="en-US" dirty="0">
                <a:solidFill>
                  <a:prstClr val="black"/>
                </a:solidFill>
                <a:latin typeface="Arial"/>
              </a:endParaRPr>
            </a:p>
          </p:txBody>
        </p:sp>
        <p:sp>
          <p:nvSpPr>
            <p:cNvPr id="1703" name="Freeform 306"/>
            <p:cNvSpPr>
              <a:spLocks noChangeAspect="1"/>
            </p:cNvSpPr>
            <p:nvPr/>
          </p:nvSpPr>
          <p:spPr bwMode="auto">
            <a:xfrm>
              <a:off x="5748494" y="2041601"/>
              <a:ext cx="116675" cy="98489"/>
            </a:xfrm>
            <a:custGeom>
              <a:avLst/>
              <a:gdLst>
                <a:gd name="T0" fmla="*/ 42 w 276"/>
                <a:gd name="T1" fmla="*/ 2 h 213"/>
                <a:gd name="T2" fmla="*/ 44 w 276"/>
                <a:gd name="T3" fmla="*/ 2 h 213"/>
                <a:gd name="T4" fmla="*/ 46 w 276"/>
                <a:gd name="T5" fmla="*/ 15 h 213"/>
                <a:gd name="T6" fmla="*/ 36 w 276"/>
                <a:gd name="T7" fmla="*/ 18 h 213"/>
                <a:gd name="T8" fmla="*/ 36 w 276"/>
                <a:gd name="T9" fmla="*/ 22 h 213"/>
                <a:gd name="T10" fmla="*/ 30 w 276"/>
                <a:gd name="T11" fmla="*/ 26 h 213"/>
                <a:gd name="T12" fmla="*/ 20 w 276"/>
                <a:gd name="T13" fmla="*/ 30 h 213"/>
                <a:gd name="T14" fmla="*/ 18 w 276"/>
                <a:gd name="T15" fmla="*/ 32 h 213"/>
                <a:gd name="T16" fmla="*/ 18 w 276"/>
                <a:gd name="T17" fmla="*/ 39 h 213"/>
                <a:gd name="T18" fmla="*/ 0 w 276"/>
                <a:gd name="T19" fmla="*/ 37 h 213"/>
                <a:gd name="T20" fmla="*/ 6 w 276"/>
                <a:gd name="T21" fmla="*/ 37 h 213"/>
                <a:gd name="T22" fmla="*/ 10 w 276"/>
                <a:gd name="T23" fmla="*/ 30 h 213"/>
                <a:gd name="T24" fmla="*/ 12 w 276"/>
                <a:gd name="T25" fmla="*/ 26 h 213"/>
                <a:gd name="T26" fmla="*/ 12 w 276"/>
                <a:gd name="T27" fmla="*/ 22 h 213"/>
                <a:gd name="T28" fmla="*/ 16 w 276"/>
                <a:gd name="T29" fmla="*/ 15 h 213"/>
                <a:gd name="T30" fmla="*/ 18 w 276"/>
                <a:gd name="T31" fmla="*/ 11 h 213"/>
                <a:gd name="T32" fmla="*/ 24 w 276"/>
                <a:gd name="T33" fmla="*/ 7 h 213"/>
                <a:gd name="T34" fmla="*/ 28 w 276"/>
                <a:gd name="T35" fmla="*/ 0 h 213"/>
                <a:gd name="T36" fmla="*/ 30 w 276"/>
                <a:gd name="T37" fmla="*/ 0 h 213"/>
                <a:gd name="T38" fmla="*/ 32 w 276"/>
                <a:gd name="T39" fmla="*/ 2 h 213"/>
                <a:gd name="T40" fmla="*/ 40 w 276"/>
                <a:gd name="T41" fmla="*/ 2 h 213"/>
                <a:gd name="T42" fmla="*/ 42 w 276"/>
                <a:gd name="T43" fmla="*/ 2 h 213"/>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276"/>
                <a:gd name="T67" fmla="*/ 0 h 213"/>
                <a:gd name="T68" fmla="*/ 276 w 276"/>
                <a:gd name="T69" fmla="*/ 213 h 213"/>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276" h="213">
                  <a:moveTo>
                    <a:pt x="251" y="12"/>
                  </a:moveTo>
                  <a:lnTo>
                    <a:pt x="262" y="12"/>
                  </a:lnTo>
                  <a:lnTo>
                    <a:pt x="276" y="83"/>
                  </a:lnTo>
                  <a:lnTo>
                    <a:pt x="216" y="96"/>
                  </a:lnTo>
                  <a:lnTo>
                    <a:pt x="216" y="119"/>
                  </a:lnTo>
                  <a:lnTo>
                    <a:pt x="179" y="142"/>
                  </a:lnTo>
                  <a:lnTo>
                    <a:pt x="120" y="167"/>
                  </a:lnTo>
                  <a:lnTo>
                    <a:pt x="108" y="179"/>
                  </a:lnTo>
                  <a:lnTo>
                    <a:pt x="108" y="213"/>
                  </a:lnTo>
                  <a:lnTo>
                    <a:pt x="0" y="202"/>
                  </a:lnTo>
                  <a:lnTo>
                    <a:pt x="37" y="202"/>
                  </a:lnTo>
                  <a:lnTo>
                    <a:pt x="60" y="167"/>
                  </a:lnTo>
                  <a:lnTo>
                    <a:pt x="72" y="142"/>
                  </a:lnTo>
                  <a:lnTo>
                    <a:pt x="72" y="119"/>
                  </a:lnTo>
                  <a:lnTo>
                    <a:pt x="97" y="83"/>
                  </a:lnTo>
                  <a:lnTo>
                    <a:pt x="108" y="60"/>
                  </a:lnTo>
                  <a:lnTo>
                    <a:pt x="143" y="37"/>
                  </a:lnTo>
                  <a:lnTo>
                    <a:pt x="168" y="0"/>
                  </a:lnTo>
                  <a:lnTo>
                    <a:pt x="179" y="0"/>
                  </a:lnTo>
                  <a:lnTo>
                    <a:pt x="191" y="12"/>
                  </a:lnTo>
                  <a:lnTo>
                    <a:pt x="239" y="12"/>
                  </a:lnTo>
                  <a:lnTo>
                    <a:pt x="251" y="12"/>
                  </a:lnTo>
                </a:path>
              </a:pathLst>
            </a:custGeom>
            <a:grpFill/>
            <a:ln w="1270">
              <a:solidFill>
                <a:srgbClr val="CFCFCF"/>
              </a:solidFill>
              <a:round/>
              <a:headEnd/>
              <a:tailEnd/>
            </a:ln>
          </p:spPr>
          <p:txBody>
            <a:bodyPr/>
            <a:lstStyle/>
            <a:p>
              <a:endParaRPr lang="en-US" dirty="0">
                <a:solidFill>
                  <a:prstClr val="black"/>
                </a:solidFill>
                <a:latin typeface="Arial"/>
              </a:endParaRPr>
            </a:p>
          </p:txBody>
        </p:sp>
        <p:sp>
          <p:nvSpPr>
            <p:cNvPr id="1704" name="Freeform 307"/>
            <p:cNvSpPr>
              <a:spLocks noChangeAspect="1"/>
            </p:cNvSpPr>
            <p:nvPr/>
          </p:nvSpPr>
          <p:spPr bwMode="auto">
            <a:xfrm>
              <a:off x="5945705" y="2017790"/>
              <a:ext cx="35106" cy="88748"/>
            </a:xfrm>
            <a:custGeom>
              <a:avLst/>
              <a:gdLst>
                <a:gd name="T0" fmla="*/ 14 w 83"/>
                <a:gd name="T1" fmla="*/ 22 h 190"/>
                <a:gd name="T2" fmla="*/ 14 w 83"/>
                <a:gd name="T3" fmla="*/ 25 h 190"/>
                <a:gd name="T4" fmla="*/ 10 w 83"/>
                <a:gd name="T5" fmla="*/ 31 h 190"/>
                <a:gd name="T6" fmla="*/ 10 w 83"/>
                <a:gd name="T7" fmla="*/ 33 h 190"/>
                <a:gd name="T8" fmla="*/ 8 w 83"/>
                <a:gd name="T9" fmla="*/ 35 h 190"/>
                <a:gd name="T10" fmla="*/ 8 w 83"/>
                <a:gd name="T11" fmla="*/ 27 h 190"/>
                <a:gd name="T12" fmla="*/ 2 w 83"/>
                <a:gd name="T13" fmla="*/ 25 h 190"/>
                <a:gd name="T14" fmla="*/ 0 w 83"/>
                <a:gd name="T15" fmla="*/ 20 h 190"/>
                <a:gd name="T16" fmla="*/ 4 w 83"/>
                <a:gd name="T17" fmla="*/ 13 h 190"/>
                <a:gd name="T18" fmla="*/ 2 w 83"/>
                <a:gd name="T19" fmla="*/ 3 h 190"/>
                <a:gd name="T20" fmla="*/ 4 w 83"/>
                <a:gd name="T21" fmla="*/ 0 h 190"/>
                <a:gd name="T22" fmla="*/ 10 w 83"/>
                <a:gd name="T23" fmla="*/ 0 h 190"/>
                <a:gd name="T24" fmla="*/ 12 w 83"/>
                <a:gd name="T25" fmla="*/ 3 h 190"/>
                <a:gd name="T26" fmla="*/ 14 w 83"/>
                <a:gd name="T27" fmla="*/ 0 h 190"/>
                <a:gd name="T28" fmla="*/ 12 w 83"/>
                <a:gd name="T29" fmla="*/ 5 h 190"/>
                <a:gd name="T30" fmla="*/ 14 w 83"/>
                <a:gd name="T31" fmla="*/ 11 h 190"/>
                <a:gd name="T32" fmla="*/ 10 w 83"/>
                <a:gd name="T33" fmla="*/ 16 h 190"/>
                <a:gd name="T34" fmla="*/ 10 w 83"/>
                <a:gd name="T35" fmla="*/ 20 h 190"/>
                <a:gd name="T36" fmla="*/ 14 w 83"/>
                <a:gd name="T37" fmla="*/ 20 h 190"/>
                <a:gd name="T38" fmla="*/ 14 w 83"/>
                <a:gd name="T39" fmla="*/ 22 h 190"/>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83"/>
                <a:gd name="T61" fmla="*/ 0 h 190"/>
                <a:gd name="T62" fmla="*/ 83 w 83"/>
                <a:gd name="T63" fmla="*/ 190 h 190"/>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83" h="190">
                  <a:moveTo>
                    <a:pt x="83" y="119"/>
                  </a:moveTo>
                  <a:lnTo>
                    <a:pt x="83" y="131"/>
                  </a:lnTo>
                  <a:lnTo>
                    <a:pt x="60" y="167"/>
                  </a:lnTo>
                  <a:lnTo>
                    <a:pt x="60" y="179"/>
                  </a:lnTo>
                  <a:lnTo>
                    <a:pt x="46" y="190"/>
                  </a:lnTo>
                  <a:lnTo>
                    <a:pt x="46" y="144"/>
                  </a:lnTo>
                  <a:lnTo>
                    <a:pt x="12" y="131"/>
                  </a:lnTo>
                  <a:lnTo>
                    <a:pt x="0" y="108"/>
                  </a:lnTo>
                  <a:lnTo>
                    <a:pt x="23" y="71"/>
                  </a:lnTo>
                  <a:lnTo>
                    <a:pt x="12" y="13"/>
                  </a:lnTo>
                  <a:lnTo>
                    <a:pt x="23" y="0"/>
                  </a:lnTo>
                  <a:lnTo>
                    <a:pt x="60" y="0"/>
                  </a:lnTo>
                  <a:lnTo>
                    <a:pt x="71" y="13"/>
                  </a:lnTo>
                  <a:lnTo>
                    <a:pt x="83" y="0"/>
                  </a:lnTo>
                  <a:lnTo>
                    <a:pt x="71" y="25"/>
                  </a:lnTo>
                  <a:lnTo>
                    <a:pt x="83" y="60"/>
                  </a:lnTo>
                  <a:lnTo>
                    <a:pt x="60" y="85"/>
                  </a:lnTo>
                  <a:lnTo>
                    <a:pt x="60" y="108"/>
                  </a:lnTo>
                  <a:lnTo>
                    <a:pt x="83" y="108"/>
                  </a:lnTo>
                  <a:lnTo>
                    <a:pt x="83" y="119"/>
                  </a:lnTo>
                  <a:close/>
                </a:path>
              </a:pathLst>
            </a:custGeom>
            <a:grpFill/>
            <a:ln w="1270">
              <a:solidFill>
                <a:srgbClr val="CFCFCF"/>
              </a:solidFill>
              <a:round/>
              <a:headEnd/>
              <a:tailEnd/>
            </a:ln>
          </p:spPr>
          <p:txBody>
            <a:bodyPr/>
            <a:lstStyle/>
            <a:p>
              <a:endParaRPr lang="en-US" dirty="0">
                <a:solidFill>
                  <a:prstClr val="black"/>
                </a:solidFill>
                <a:latin typeface="Arial"/>
              </a:endParaRPr>
            </a:p>
          </p:txBody>
        </p:sp>
        <p:sp>
          <p:nvSpPr>
            <p:cNvPr id="1705" name="Freeform 308"/>
            <p:cNvSpPr>
              <a:spLocks noChangeAspect="1"/>
            </p:cNvSpPr>
            <p:nvPr/>
          </p:nvSpPr>
          <p:spPr bwMode="auto">
            <a:xfrm>
              <a:off x="5945705" y="2017790"/>
              <a:ext cx="35106" cy="88748"/>
            </a:xfrm>
            <a:custGeom>
              <a:avLst/>
              <a:gdLst>
                <a:gd name="T0" fmla="*/ 14 w 83"/>
                <a:gd name="T1" fmla="*/ 22 h 190"/>
                <a:gd name="T2" fmla="*/ 14 w 83"/>
                <a:gd name="T3" fmla="*/ 25 h 190"/>
                <a:gd name="T4" fmla="*/ 10 w 83"/>
                <a:gd name="T5" fmla="*/ 31 h 190"/>
                <a:gd name="T6" fmla="*/ 10 w 83"/>
                <a:gd name="T7" fmla="*/ 33 h 190"/>
                <a:gd name="T8" fmla="*/ 8 w 83"/>
                <a:gd name="T9" fmla="*/ 35 h 190"/>
                <a:gd name="T10" fmla="*/ 8 w 83"/>
                <a:gd name="T11" fmla="*/ 27 h 190"/>
                <a:gd name="T12" fmla="*/ 2 w 83"/>
                <a:gd name="T13" fmla="*/ 25 h 190"/>
                <a:gd name="T14" fmla="*/ 0 w 83"/>
                <a:gd name="T15" fmla="*/ 20 h 190"/>
                <a:gd name="T16" fmla="*/ 4 w 83"/>
                <a:gd name="T17" fmla="*/ 13 h 190"/>
                <a:gd name="T18" fmla="*/ 2 w 83"/>
                <a:gd name="T19" fmla="*/ 3 h 190"/>
                <a:gd name="T20" fmla="*/ 4 w 83"/>
                <a:gd name="T21" fmla="*/ 0 h 190"/>
                <a:gd name="T22" fmla="*/ 10 w 83"/>
                <a:gd name="T23" fmla="*/ 0 h 190"/>
                <a:gd name="T24" fmla="*/ 12 w 83"/>
                <a:gd name="T25" fmla="*/ 3 h 190"/>
                <a:gd name="T26" fmla="*/ 14 w 83"/>
                <a:gd name="T27" fmla="*/ 0 h 190"/>
                <a:gd name="T28" fmla="*/ 12 w 83"/>
                <a:gd name="T29" fmla="*/ 5 h 190"/>
                <a:gd name="T30" fmla="*/ 14 w 83"/>
                <a:gd name="T31" fmla="*/ 11 h 190"/>
                <a:gd name="T32" fmla="*/ 10 w 83"/>
                <a:gd name="T33" fmla="*/ 16 h 190"/>
                <a:gd name="T34" fmla="*/ 10 w 83"/>
                <a:gd name="T35" fmla="*/ 20 h 190"/>
                <a:gd name="T36" fmla="*/ 14 w 83"/>
                <a:gd name="T37" fmla="*/ 20 h 190"/>
                <a:gd name="T38" fmla="*/ 14 w 83"/>
                <a:gd name="T39" fmla="*/ 22 h 190"/>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83"/>
                <a:gd name="T61" fmla="*/ 0 h 190"/>
                <a:gd name="T62" fmla="*/ 83 w 83"/>
                <a:gd name="T63" fmla="*/ 190 h 190"/>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83" h="190">
                  <a:moveTo>
                    <a:pt x="83" y="119"/>
                  </a:moveTo>
                  <a:lnTo>
                    <a:pt x="83" y="131"/>
                  </a:lnTo>
                  <a:lnTo>
                    <a:pt x="60" y="167"/>
                  </a:lnTo>
                  <a:lnTo>
                    <a:pt x="60" y="179"/>
                  </a:lnTo>
                  <a:lnTo>
                    <a:pt x="46" y="190"/>
                  </a:lnTo>
                  <a:lnTo>
                    <a:pt x="46" y="144"/>
                  </a:lnTo>
                  <a:lnTo>
                    <a:pt x="12" y="131"/>
                  </a:lnTo>
                  <a:lnTo>
                    <a:pt x="0" y="108"/>
                  </a:lnTo>
                  <a:lnTo>
                    <a:pt x="23" y="71"/>
                  </a:lnTo>
                  <a:lnTo>
                    <a:pt x="12" y="13"/>
                  </a:lnTo>
                  <a:lnTo>
                    <a:pt x="23" y="0"/>
                  </a:lnTo>
                  <a:lnTo>
                    <a:pt x="60" y="0"/>
                  </a:lnTo>
                  <a:lnTo>
                    <a:pt x="71" y="13"/>
                  </a:lnTo>
                  <a:lnTo>
                    <a:pt x="83" y="0"/>
                  </a:lnTo>
                  <a:lnTo>
                    <a:pt x="71" y="25"/>
                  </a:lnTo>
                  <a:lnTo>
                    <a:pt x="83" y="60"/>
                  </a:lnTo>
                  <a:lnTo>
                    <a:pt x="60" y="85"/>
                  </a:lnTo>
                  <a:lnTo>
                    <a:pt x="60" y="108"/>
                  </a:lnTo>
                  <a:lnTo>
                    <a:pt x="83" y="108"/>
                  </a:lnTo>
                  <a:lnTo>
                    <a:pt x="83" y="119"/>
                  </a:lnTo>
                </a:path>
              </a:pathLst>
            </a:custGeom>
            <a:grpFill/>
            <a:ln w="1270">
              <a:solidFill>
                <a:srgbClr val="CFCFCF"/>
              </a:solidFill>
              <a:round/>
              <a:headEnd/>
              <a:tailEnd/>
            </a:ln>
          </p:spPr>
          <p:txBody>
            <a:bodyPr/>
            <a:lstStyle/>
            <a:p>
              <a:endParaRPr lang="en-US" dirty="0">
                <a:solidFill>
                  <a:prstClr val="black"/>
                </a:solidFill>
                <a:latin typeface="Arial"/>
              </a:endParaRPr>
            </a:p>
          </p:txBody>
        </p:sp>
        <p:sp>
          <p:nvSpPr>
            <p:cNvPr id="1706" name="Freeform 309"/>
            <p:cNvSpPr>
              <a:spLocks noChangeAspect="1"/>
            </p:cNvSpPr>
            <p:nvPr/>
          </p:nvSpPr>
          <p:spPr bwMode="auto">
            <a:xfrm>
              <a:off x="6193510" y="2250483"/>
              <a:ext cx="139390" cy="154768"/>
            </a:xfrm>
            <a:custGeom>
              <a:avLst/>
              <a:gdLst>
                <a:gd name="T0" fmla="*/ 35 w 333"/>
                <a:gd name="T1" fmla="*/ 25 h 330"/>
                <a:gd name="T2" fmla="*/ 33 w 333"/>
                <a:gd name="T3" fmla="*/ 25 h 330"/>
                <a:gd name="T4" fmla="*/ 33 w 333"/>
                <a:gd name="T5" fmla="*/ 29 h 330"/>
                <a:gd name="T6" fmla="*/ 33 w 333"/>
                <a:gd name="T7" fmla="*/ 33 h 330"/>
                <a:gd name="T8" fmla="*/ 35 w 333"/>
                <a:gd name="T9" fmla="*/ 33 h 330"/>
                <a:gd name="T10" fmla="*/ 35 w 333"/>
                <a:gd name="T11" fmla="*/ 35 h 330"/>
                <a:gd name="T12" fmla="*/ 39 w 333"/>
                <a:gd name="T13" fmla="*/ 40 h 330"/>
                <a:gd name="T14" fmla="*/ 51 w 333"/>
                <a:gd name="T15" fmla="*/ 42 h 330"/>
                <a:gd name="T16" fmla="*/ 55 w 333"/>
                <a:gd name="T17" fmla="*/ 42 h 330"/>
                <a:gd name="T18" fmla="*/ 45 w 333"/>
                <a:gd name="T19" fmla="*/ 55 h 330"/>
                <a:gd name="T20" fmla="*/ 37 w 333"/>
                <a:gd name="T21" fmla="*/ 55 h 330"/>
                <a:gd name="T22" fmla="*/ 33 w 333"/>
                <a:gd name="T23" fmla="*/ 62 h 330"/>
                <a:gd name="T24" fmla="*/ 28 w 333"/>
                <a:gd name="T25" fmla="*/ 60 h 330"/>
                <a:gd name="T26" fmla="*/ 21 w 333"/>
                <a:gd name="T27" fmla="*/ 62 h 330"/>
                <a:gd name="T28" fmla="*/ 10 w 333"/>
                <a:gd name="T29" fmla="*/ 60 h 330"/>
                <a:gd name="T30" fmla="*/ 10 w 333"/>
                <a:gd name="T31" fmla="*/ 53 h 330"/>
                <a:gd name="T32" fmla="*/ 8 w 333"/>
                <a:gd name="T33" fmla="*/ 53 h 330"/>
                <a:gd name="T34" fmla="*/ 2 w 333"/>
                <a:gd name="T35" fmla="*/ 46 h 330"/>
                <a:gd name="T36" fmla="*/ 0 w 333"/>
                <a:gd name="T37" fmla="*/ 42 h 330"/>
                <a:gd name="T38" fmla="*/ 2 w 333"/>
                <a:gd name="T39" fmla="*/ 40 h 330"/>
                <a:gd name="T40" fmla="*/ 4 w 333"/>
                <a:gd name="T41" fmla="*/ 33 h 330"/>
                <a:gd name="T42" fmla="*/ 12 w 333"/>
                <a:gd name="T43" fmla="*/ 20 h 330"/>
                <a:gd name="T44" fmla="*/ 14 w 333"/>
                <a:gd name="T45" fmla="*/ 4 h 330"/>
                <a:gd name="T46" fmla="*/ 19 w 333"/>
                <a:gd name="T47" fmla="*/ 2 h 330"/>
                <a:gd name="T48" fmla="*/ 19 w 333"/>
                <a:gd name="T49" fmla="*/ 0 h 330"/>
                <a:gd name="T50" fmla="*/ 24 w 333"/>
                <a:gd name="T51" fmla="*/ 11 h 330"/>
                <a:gd name="T52" fmla="*/ 28 w 333"/>
                <a:gd name="T53" fmla="*/ 16 h 330"/>
                <a:gd name="T54" fmla="*/ 35 w 333"/>
                <a:gd name="T55" fmla="*/ 25 h 330"/>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333"/>
                <a:gd name="T85" fmla="*/ 0 h 330"/>
                <a:gd name="T86" fmla="*/ 333 w 333"/>
                <a:gd name="T87" fmla="*/ 330 h 330"/>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333" h="330">
                  <a:moveTo>
                    <a:pt x="214" y="131"/>
                  </a:moveTo>
                  <a:lnTo>
                    <a:pt x="202" y="131"/>
                  </a:lnTo>
                  <a:lnTo>
                    <a:pt x="202" y="154"/>
                  </a:lnTo>
                  <a:lnTo>
                    <a:pt x="202" y="177"/>
                  </a:lnTo>
                  <a:lnTo>
                    <a:pt x="214" y="177"/>
                  </a:lnTo>
                  <a:lnTo>
                    <a:pt x="214" y="188"/>
                  </a:lnTo>
                  <a:lnTo>
                    <a:pt x="239" y="213"/>
                  </a:lnTo>
                  <a:lnTo>
                    <a:pt x="310" y="225"/>
                  </a:lnTo>
                  <a:lnTo>
                    <a:pt x="333" y="225"/>
                  </a:lnTo>
                  <a:lnTo>
                    <a:pt x="273" y="296"/>
                  </a:lnTo>
                  <a:lnTo>
                    <a:pt x="225" y="296"/>
                  </a:lnTo>
                  <a:lnTo>
                    <a:pt x="202" y="330"/>
                  </a:lnTo>
                  <a:lnTo>
                    <a:pt x="168" y="319"/>
                  </a:lnTo>
                  <a:lnTo>
                    <a:pt x="131" y="330"/>
                  </a:lnTo>
                  <a:lnTo>
                    <a:pt x="60" y="319"/>
                  </a:lnTo>
                  <a:lnTo>
                    <a:pt x="60" y="284"/>
                  </a:lnTo>
                  <a:lnTo>
                    <a:pt x="48" y="284"/>
                  </a:lnTo>
                  <a:lnTo>
                    <a:pt x="12" y="248"/>
                  </a:lnTo>
                  <a:lnTo>
                    <a:pt x="0" y="225"/>
                  </a:lnTo>
                  <a:lnTo>
                    <a:pt x="12" y="213"/>
                  </a:lnTo>
                  <a:lnTo>
                    <a:pt x="23" y="177"/>
                  </a:lnTo>
                  <a:lnTo>
                    <a:pt x="71" y="106"/>
                  </a:lnTo>
                  <a:lnTo>
                    <a:pt x="83" y="23"/>
                  </a:lnTo>
                  <a:lnTo>
                    <a:pt x="119" y="11"/>
                  </a:lnTo>
                  <a:lnTo>
                    <a:pt x="119" y="0"/>
                  </a:lnTo>
                  <a:lnTo>
                    <a:pt x="143" y="58"/>
                  </a:lnTo>
                  <a:lnTo>
                    <a:pt x="168" y="82"/>
                  </a:lnTo>
                  <a:lnTo>
                    <a:pt x="214" y="131"/>
                  </a:lnTo>
                  <a:close/>
                </a:path>
              </a:pathLst>
            </a:custGeom>
            <a:grpFill/>
            <a:ln w="1270">
              <a:solidFill>
                <a:srgbClr val="CFCFCF"/>
              </a:solidFill>
              <a:round/>
              <a:headEnd/>
              <a:tailEnd/>
            </a:ln>
          </p:spPr>
          <p:txBody>
            <a:bodyPr/>
            <a:lstStyle/>
            <a:p>
              <a:endParaRPr lang="en-US" dirty="0">
                <a:solidFill>
                  <a:prstClr val="black"/>
                </a:solidFill>
                <a:latin typeface="Arial"/>
              </a:endParaRPr>
            </a:p>
          </p:txBody>
        </p:sp>
        <p:sp>
          <p:nvSpPr>
            <p:cNvPr id="1707" name="Freeform 310"/>
            <p:cNvSpPr>
              <a:spLocks noChangeAspect="1"/>
            </p:cNvSpPr>
            <p:nvPr/>
          </p:nvSpPr>
          <p:spPr bwMode="auto">
            <a:xfrm>
              <a:off x="6193510" y="2250483"/>
              <a:ext cx="139390" cy="154768"/>
            </a:xfrm>
            <a:custGeom>
              <a:avLst/>
              <a:gdLst>
                <a:gd name="T0" fmla="*/ 35 w 333"/>
                <a:gd name="T1" fmla="*/ 25 h 330"/>
                <a:gd name="T2" fmla="*/ 33 w 333"/>
                <a:gd name="T3" fmla="*/ 25 h 330"/>
                <a:gd name="T4" fmla="*/ 33 w 333"/>
                <a:gd name="T5" fmla="*/ 29 h 330"/>
                <a:gd name="T6" fmla="*/ 33 w 333"/>
                <a:gd name="T7" fmla="*/ 33 h 330"/>
                <a:gd name="T8" fmla="*/ 35 w 333"/>
                <a:gd name="T9" fmla="*/ 33 h 330"/>
                <a:gd name="T10" fmla="*/ 35 w 333"/>
                <a:gd name="T11" fmla="*/ 35 h 330"/>
                <a:gd name="T12" fmla="*/ 39 w 333"/>
                <a:gd name="T13" fmla="*/ 40 h 330"/>
                <a:gd name="T14" fmla="*/ 51 w 333"/>
                <a:gd name="T15" fmla="*/ 42 h 330"/>
                <a:gd name="T16" fmla="*/ 55 w 333"/>
                <a:gd name="T17" fmla="*/ 42 h 330"/>
                <a:gd name="T18" fmla="*/ 45 w 333"/>
                <a:gd name="T19" fmla="*/ 55 h 330"/>
                <a:gd name="T20" fmla="*/ 37 w 333"/>
                <a:gd name="T21" fmla="*/ 55 h 330"/>
                <a:gd name="T22" fmla="*/ 33 w 333"/>
                <a:gd name="T23" fmla="*/ 62 h 330"/>
                <a:gd name="T24" fmla="*/ 28 w 333"/>
                <a:gd name="T25" fmla="*/ 60 h 330"/>
                <a:gd name="T26" fmla="*/ 21 w 333"/>
                <a:gd name="T27" fmla="*/ 62 h 330"/>
                <a:gd name="T28" fmla="*/ 10 w 333"/>
                <a:gd name="T29" fmla="*/ 60 h 330"/>
                <a:gd name="T30" fmla="*/ 10 w 333"/>
                <a:gd name="T31" fmla="*/ 53 h 330"/>
                <a:gd name="T32" fmla="*/ 8 w 333"/>
                <a:gd name="T33" fmla="*/ 53 h 330"/>
                <a:gd name="T34" fmla="*/ 2 w 333"/>
                <a:gd name="T35" fmla="*/ 46 h 330"/>
                <a:gd name="T36" fmla="*/ 0 w 333"/>
                <a:gd name="T37" fmla="*/ 42 h 330"/>
                <a:gd name="T38" fmla="*/ 2 w 333"/>
                <a:gd name="T39" fmla="*/ 40 h 330"/>
                <a:gd name="T40" fmla="*/ 4 w 333"/>
                <a:gd name="T41" fmla="*/ 33 h 330"/>
                <a:gd name="T42" fmla="*/ 12 w 333"/>
                <a:gd name="T43" fmla="*/ 20 h 330"/>
                <a:gd name="T44" fmla="*/ 14 w 333"/>
                <a:gd name="T45" fmla="*/ 4 h 330"/>
                <a:gd name="T46" fmla="*/ 19 w 333"/>
                <a:gd name="T47" fmla="*/ 2 h 330"/>
                <a:gd name="T48" fmla="*/ 19 w 333"/>
                <a:gd name="T49" fmla="*/ 0 h 330"/>
                <a:gd name="T50" fmla="*/ 24 w 333"/>
                <a:gd name="T51" fmla="*/ 11 h 330"/>
                <a:gd name="T52" fmla="*/ 28 w 333"/>
                <a:gd name="T53" fmla="*/ 16 h 330"/>
                <a:gd name="T54" fmla="*/ 35 w 333"/>
                <a:gd name="T55" fmla="*/ 25 h 330"/>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333"/>
                <a:gd name="T85" fmla="*/ 0 h 330"/>
                <a:gd name="T86" fmla="*/ 333 w 333"/>
                <a:gd name="T87" fmla="*/ 330 h 330"/>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333" h="330">
                  <a:moveTo>
                    <a:pt x="214" y="131"/>
                  </a:moveTo>
                  <a:lnTo>
                    <a:pt x="202" y="131"/>
                  </a:lnTo>
                  <a:lnTo>
                    <a:pt x="202" y="154"/>
                  </a:lnTo>
                  <a:lnTo>
                    <a:pt x="202" y="177"/>
                  </a:lnTo>
                  <a:lnTo>
                    <a:pt x="214" y="177"/>
                  </a:lnTo>
                  <a:lnTo>
                    <a:pt x="214" y="188"/>
                  </a:lnTo>
                  <a:lnTo>
                    <a:pt x="239" y="213"/>
                  </a:lnTo>
                  <a:lnTo>
                    <a:pt x="310" y="225"/>
                  </a:lnTo>
                  <a:lnTo>
                    <a:pt x="333" y="225"/>
                  </a:lnTo>
                  <a:lnTo>
                    <a:pt x="273" y="296"/>
                  </a:lnTo>
                  <a:lnTo>
                    <a:pt x="225" y="296"/>
                  </a:lnTo>
                  <a:lnTo>
                    <a:pt x="202" y="330"/>
                  </a:lnTo>
                  <a:lnTo>
                    <a:pt x="168" y="319"/>
                  </a:lnTo>
                  <a:lnTo>
                    <a:pt x="131" y="330"/>
                  </a:lnTo>
                  <a:lnTo>
                    <a:pt x="60" y="319"/>
                  </a:lnTo>
                  <a:lnTo>
                    <a:pt x="60" y="284"/>
                  </a:lnTo>
                  <a:lnTo>
                    <a:pt x="48" y="284"/>
                  </a:lnTo>
                  <a:lnTo>
                    <a:pt x="12" y="248"/>
                  </a:lnTo>
                  <a:lnTo>
                    <a:pt x="0" y="225"/>
                  </a:lnTo>
                  <a:lnTo>
                    <a:pt x="12" y="213"/>
                  </a:lnTo>
                  <a:lnTo>
                    <a:pt x="23" y="177"/>
                  </a:lnTo>
                  <a:lnTo>
                    <a:pt x="71" y="106"/>
                  </a:lnTo>
                  <a:lnTo>
                    <a:pt x="83" y="23"/>
                  </a:lnTo>
                  <a:lnTo>
                    <a:pt x="119" y="11"/>
                  </a:lnTo>
                  <a:lnTo>
                    <a:pt x="119" y="0"/>
                  </a:lnTo>
                  <a:lnTo>
                    <a:pt x="143" y="58"/>
                  </a:lnTo>
                  <a:lnTo>
                    <a:pt x="168" y="82"/>
                  </a:lnTo>
                  <a:lnTo>
                    <a:pt x="214" y="131"/>
                  </a:lnTo>
                </a:path>
              </a:pathLst>
            </a:custGeom>
            <a:grpFill/>
            <a:ln w="1270">
              <a:solidFill>
                <a:srgbClr val="CFCFCF"/>
              </a:solidFill>
              <a:round/>
              <a:headEnd/>
              <a:tailEnd/>
            </a:ln>
          </p:spPr>
          <p:txBody>
            <a:bodyPr/>
            <a:lstStyle/>
            <a:p>
              <a:endParaRPr lang="en-US" dirty="0">
                <a:solidFill>
                  <a:prstClr val="black"/>
                </a:solidFill>
                <a:latin typeface="Arial"/>
              </a:endParaRPr>
            </a:p>
          </p:txBody>
        </p:sp>
        <p:sp>
          <p:nvSpPr>
            <p:cNvPr id="1708" name="Freeform 311"/>
            <p:cNvSpPr>
              <a:spLocks noChangeAspect="1"/>
            </p:cNvSpPr>
            <p:nvPr/>
          </p:nvSpPr>
          <p:spPr bwMode="auto">
            <a:xfrm>
              <a:off x="6278176" y="2311092"/>
              <a:ext cx="9293" cy="21646"/>
            </a:xfrm>
            <a:custGeom>
              <a:avLst/>
              <a:gdLst>
                <a:gd name="T0" fmla="*/ 2 w 23"/>
                <a:gd name="T1" fmla="*/ 9 h 46"/>
                <a:gd name="T2" fmla="*/ 0 w 23"/>
                <a:gd name="T3" fmla="*/ 9 h 46"/>
                <a:gd name="T4" fmla="*/ 0 w 23"/>
                <a:gd name="T5" fmla="*/ 4 h 46"/>
                <a:gd name="T6" fmla="*/ 0 w 23"/>
                <a:gd name="T7" fmla="*/ 0 h 46"/>
                <a:gd name="T8" fmla="*/ 2 w 23"/>
                <a:gd name="T9" fmla="*/ 0 h 46"/>
                <a:gd name="T10" fmla="*/ 4 w 23"/>
                <a:gd name="T11" fmla="*/ 0 h 46"/>
                <a:gd name="T12" fmla="*/ 4 w 23"/>
                <a:gd name="T13" fmla="*/ 2 h 46"/>
                <a:gd name="T14" fmla="*/ 2 w 23"/>
                <a:gd name="T15" fmla="*/ 2 h 46"/>
                <a:gd name="T16" fmla="*/ 4 w 23"/>
                <a:gd name="T17" fmla="*/ 4 h 46"/>
                <a:gd name="T18" fmla="*/ 2 w 23"/>
                <a:gd name="T19" fmla="*/ 9 h 4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3"/>
                <a:gd name="T31" fmla="*/ 0 h 46"/>
                <a:gd name="T32" fmla="*/ 23 w 23"/>
                <a:gd name="T33" fmla="*/ 46 h 4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3" h="46">
                  <a:moveTo>
                    <a:pt x="12" y="46"/>
                  </a:moveTo>
                  <a:lnTo>
                    <a:pt x="0" y="46"/>
                  </a:lnTo>
                  <a:lnTo>
                    <a:pt x="0" y="23"/>
                  </a:lnTo>
                  <a:lnTo>
                    <a:pt x="0" y="0"/>
                  </a:lnTo>
                  <a:lnTo>
                    <a:pt x="12" y="0"/>
                  </a:lnTo>
                  <a:lnTo>
                    <a:pt x="23" y="0"/>
                  </a:lnTo>
                  <a:lnTo>
                    <a:pt x="23" y="11"/>
                  </a:lnTo>
                  <a:lnTo>
                    <a:pt x="12" y="11"/>
                  </a:lnTo>
                  <a:lnTo>
                    <a:pt x="23" y="23"/>
                  </a:lnTo>
                  <a:lnTo>
                    <a:pt x="12" y="46"/>
                  </a:lnTo>
                  <a:close/>
                </a:path>
              </a:pathLst>
            </a:custGeom>
            <a:grpFill/>
            <a:ln w="1270">
              <a:solidFill>
                <a:srgbClr val="CFCFCF"/>
              </a:solidFill>
              <a:round/>
              <a:headEnd/>
              <a:tailEnd/>
            </a:ln>
          </p:spPr>
          <p:txBody>
            <a:bodyPr/>
            <a:lstStyle/>
            <a:p>
              <a:endParaRPr lang="en-US" dirty="0">
                <a:solidFill>
                  <a:prstClr val="black"/>
                </a:solidFill>
                <a:latin typeface="Arial"/>
              </a:endParaRPr>
            </a:p>
          </p:txBody>
        </p:sp>
        <p:sp>
          <p:nvSpPr>
            <p:cNvPr id="1709" name="Freeform 312"/>
            <p:cNvSpPr>
              <a:spLocks noChangeAspect="1"/>
            </p:cNvSpPr>
            <p:nvPr/>
          </p:nvSpPr>
          <p:spPr bwMode="auto">
            <a:xfrm>
              <a:off x="6278176" y="2311092"/>
              <a:ext cx="9293" cy="21646"/>
            </a:xfrm>
            <a:custGeom>
              <a:avLst/>
              <a:gdLst>
                <a:gd name="T0" fmla="*/ 2 w 23"/>
                <a:gd name="T1" fmla="*/ 9 h 46"/>
                <a:gd name="T2" fmla="*/ 0 w 23"/>
                <a:gd name="T3" fmla="*/ 9 h 46"/>
                <a:gd name="T4" fmla="*/ 0 w 23"/>
                <a:gd name="T5" fmla="*/ 4 h 46"/>
                <a:gd name="T6" fmla="*/ 0 w 23"/>
                <a:gd name="T7" fmla="*/ 0 h 46"/>
                <a:gd name="T8" fmla="*/ 2 w 23"/>
                <a:gd name="T9" fmla="*/ 0 h 46"/>
                <a:gd name="T10" fmla="*/ 4 w 23"/>
                <a:gd name="T11" fmla="*/ 0 h 46"/>
                <a:gd name="T12" fmla="*/ 4 w 23"/>
                <a:gd name="T13" fmla="*/ 2 h 46"/>
                <a:gd name="T14" fmla="*/ 2 w 23"/>
                <a:gd name="T15" fmla="*/ 2 h 46"/>
                <a:gd name="T16" fmla="*/ 4 w 23"/>
                <a:gd name="T17" fmla="*/ 4 h 46"/>
                <a:gd name="T18" fmla="*/ 2 w 23"/>
                <a:gd name="T19" fmla="*/ 9 h 4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3"/>
                <a:gd name="T31" fmla="*/ 0 h 46"/>
                <a:gd name="T32" fmla="*/ 23 w 23"/>
                <a:gd name="T33" fmla="*/ 46 h 4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3" h="46">
                  <a:moveTo>
                    <a:pt x="12" y="46"/>
                  </a:moveTo>
                  <a:lnTo>
                    <a:pt x="0" y="46"/>
                  </a:lnTo>
                  <a:lnTo>
                    <a:pt x="0" y="23"/>
                  </a:lnTo>
                  <a:lnTo>
                    <a:pt x="0" y="0"/>
                  </a:lnTo>
                  <a:lnTo>
                    <a:pt x="12" y="0"/>
                  </a:lnTo>
                  <a:lnTo>
                    <a:pt x="23" y="0"/>
                  </a:lnTo>
                  <a:lnTo>
                    <a:pt x="23" y="11"/>
                  </a:lnTo>
                  <a:lnTo>
                    <a:pt x="12" y="11"/>
                  </a:lnTo>
                  <a:lnTo>
                    <a:pt x="23" y="23"/>
                  </a:lnTo>
                  <a:lnTo>
                    <a:pt x="12" y="46"/>
                  </a:lnTo>
                </a:path>
              </a:pathLst>
            </a:custGeom>
            <a:grpFill/>
            <a:ln w="1270">
              <a:solidFill>
                <a:srgbClr val="CFCFCF"/>
              </a:solidFill>
              <a:round/>
              <a:headEnd/>
              <a:tailEnd/>
            </a:ln>
          </p:spPr>
          <p:txBody>
            <a:bodyPr/>
            <a:lstStyle/>
            <a:p>
              <a:endParaRPr lang="en-US" dirty="0">
                <a:solidFill>
                  <a:prstClr val="black"/>
                </a:solidFill>
                <a:latin typeface="Arial"/>
              </a:endParaRPr>
            </a:p>
          </p:txBody>
        </p:sp>
        <p:sp>
          <p:nvSpPr>
            <p:cNvPr id="1710" name="Freeform 313"/>
            <p:cNvSpPr>
              <a:spLocks noChangeAspect="1"/>
            </p:cNvSpPr>
            <p:nvPr/>
          </p:nvSpPr>
          <p:spPr bwMode="auto">
            <a:xfrm>
              <a:off x="6262688" y="2317586"/>
              <a:ext cx="100154" cy="142863"/>
            </a:xfrm>
            <a:custGeom>
              <a:avLst/>
              <a:gdLst>
                <a:gd name="T0" fmla="*/ 6 w 236"/>
                <a:gd name="T1" fmla="*/ 35 h 308"/>
                <a:gd name="T2" fmla="*/ 0 w 236"/>
                <a:gd name="T3" fmla="*/ 41 h 308"/>
                <a:gd name="T4" fmla="*/ 0 w 236"/>
                <a:gd name="T5" fmla="*/ 54 h 308"/>
                <a:gd name="T6" fmla="*/ 4 w 236"/>
                <a:gd name="T7" fmla="*/ 57 h 308"/>
                <a:gd name="T8" fmla="*/ 9 w 236"/>
                <a:gd name="T9" fmla="*/ 48 h 308"/>
                <a:gd name="T10" fmla="*/ 20 w 236"/>
                <a:gd name="T11" fmla="*/ 41 h 308"/>
                <a:gd name="T12" fmla="*/ 28 w 236"/>
                <a:gd name="T13" fmla="*/ 33 h 308"/>
                <a:gd name="T14" fmla="*/ 32 w 236"/>
                <a:gd name="T15" fmla="*/ 26 h 308"/>
                <a:gd name="T16" fmla="*/ 40 w 236"/>
                <a:gd name="T17" fmla="*/ 6 h 308"/>
                <a:gd name="T18" fmla="*/ 40 w 236"/>
                <a:gd name="T19" fmla="*/ 0 h 308"/>
                <a:gd name="T20" fmla="*/ 36 w 236"/>
                <a:gd name="T21" fmla="*/ 0 h 308"/>
                <a:gd name="T22" fmla="*/ 32 w 236"/>
                <a:gd name="T23" fmla="*/ 2 h 308"/>
                <a:gd name="T24" fmla="*/ 16 w 236"/>
                <a:gd name="T25" fmla="*/ 9 h 308"/>
                <a:gd name="T26" fmla="*/ 12 w 236"/>
                <a:gd name="T27" fmla="*/ 6 h 308"/>
                <a:gd name="T28" fmla="*/ 9 w 236"/>
                <a:gd name="T29" fmla="*/ 2 h 308"/>
                <a:gd name="T30" fmla="*/ 8 w 236"/>
                <a:gd name="T31" fmla="*/ 6 h 308"/>
                <a:gd name="T32" fmla="*/ 8 w 236"/>
                <a:gd name="T33" fmla="*/ 9 h 308"/>
                <a:gd name="T34" fmla="*/ 12 w 236"/>
                <a:gd name="T35" fmla="*/ 13 h 308"/>
                <a:gd name="T36" fmla="*/ 24 w 236"/>
                <a:gd name="T37" fmla="*/ 15 h 308"/>
                <a:gd name="T38" fmla="*/ 28 w 236"/>
                <a:gd name="T39" fmla="*/ 15 h 308"/>
                <a:gd name="T40" fmla="*/ 18 w 236"/>
                <a:gd name="T41" fmla="*/ 28 h 308"/>
                <a:gd name="T42" fmla="*/ 9 w 236"/>
                <a:gd name="T43" fmla="*/ 28 h 308"/>
                <a:gd name="T44" fmla="*/ 6 w 236"/>
                <a:gd name="T45" fmla="*/ 35 h 308"/>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236"/>
                <a:gd name="T70" fmla="*/ 0 h 308"/>
                <a:gd name="T71" fmla="*/ 236 w 236"/>
                <a:gd name="T72" fmla="*/ 308 h 308"/>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236" h="308">
                  <a:moveTo>
                    <a:pt x="34" y="188"/>
                  </a:moveTo>
                  <a:lnTo>
                    <a:pt x="0" y="225"/>
                  </a:lnTo>
                  <a:lnTo>
                    <a:pt x="0" y="296"/>
                  </a:lnTo>
                  <a:lnTo>
                    <a:pt x="23" y="308"/>
                  </a:lnTo>
                  <a:lnTo>
                    <a:pt x="57" y="260"/>
                  </a:lnTo>
                  <a:lnTo>
                    <a:pt x="117" y="225"/>
                  </a:lnTo>
                  <a:lnTo>
                    <a:pt x="165" y="177"/>
                  </a:lnTo>
                  <a:lnTo>
                    <a:pt x="190" y="142"/>
                  </a:lnTo>
                  <a:lnTo>
                    <a:pt x="236" y="35"/>
                  </a:lnTo>
                  <a:lnTo>
                    <a:pt x="236" y="0"/>
                  </a:lnTo>
                  <a:lnTo>
                    <a:pt x="213" y="0"/>
                  </a:lnTo>
                  <a:lnTo>
                    <a:pt x="190" y="12"/>
                  </a:lnTo>
                  <a:lnTo>
                    <a:pt x="94" y="46"/>
                  </a:lnTo>
                  <a:lnTo>
                    <a:pt x="71" y="35"/>
                  </a:lnTo>
                  <a:lnTo>
                    <a:pt x="57" y="12"/>
                  </a:lnTo>
                  <a:lnTo>
                    <a:pt x="46" y="35"/>
                  </a:lnTo>
                  <a:lnTo>
                    <a:pt x="46" y="46"/>
                  </a:lnTo>
                  <a:lnTo>
                    <a:pt x="71" y="71"/>
                  </a:lnTo>
                  <a:lnTo>
                    <a:pt x="142" y="83"/>
                  </a:lnTo>
                  <a:lnTo>
                    <a:pt x="165" y="83"/>
                  </a:lnTo>
                  <a:lnTo>
                    <a:pt x="105" y="154"/>
                  </a:lnTo>
                  <a:lnTo>
                    <a:pt x="57" y="154"/>
                  </a:lnTo>
                  <a:lnTo>
                    <a:pt x="34" y="188"/>
                  </a:lnTo>
                  <a:close/>
                </a:path>
              </a:pathLst>
            </a:custGeom>
            <a:grpFill/>
            <a:ln w="1270">
              <a:solidFill>
                <a:srgbClr val="CFCFCF"/>
              </a:solidFill>
              <a:round/>
              <a:headEnd/>
              <a:tailEnd/>
            </a:ln>
          </p:spPr>
          <p:txBody>
            <a:bodyPr/>
            <a:lstStyle/>
            <a:p>
              <a:endParaRPr lang="en-US" dirty="0">
                <a:solidFill>
                  <a:prstClr val="black"/>
                </a:solidFill>
                <a:latin typeface="Arial"/>
              </a:endParaRPr>
            </a:p>
          </p:txBody>
        </p:sp>
        <p:sp>
          <p:nvSpPr>
            <p:cNvPr id="1711" name="Freeform 314"/>
            <p:cNvSpPr>
              <a:spLocks noChangeAspect="1"/>
            </p:cNvSpPr>
            <p:nvPr/>
          </p:nvSpPr>
          <p:spPr bwMode="auto">
            <a:xfrm>
              <a:off x="6262688" y="2317586"/>
              <a:ext cx="100154" cy="142863"/>
            </a:xfrm>
            <a:custGeom>
              <a:avLst/>
              <a:gdLst>
                <a:gd name="T0" fmla="*/ 6 w 236"/>
                <a:gd name="T1" fmla="*/ 35 h 308"/>
                <a:gd name="T2" fmla="*/ 0 w 236"/>
                <a:gd name="T3" fmla="*/ 41 h 308"/>
                <a:gd name="T4" fmla="*/ 0 w 236"/>
                <a:gd name="T5" fmla="*/ 54 h 308"/>
                <a:gd name="T6" fmla="*/ 4 w 236"/>
                <a:gd name="T7" fmla="*/ 57 h 308"/>
                <a:gd name="T8" fmla="*/ 9 w 236"/>
                <a:gd name="T9" fmla="*/ 48 h 308"/>
                <a:gd name="T10" fmla="*/ 20 w 236"/>
                <a:gd name="T11" fmla="*/ 41 h 308"/>
                <a:gd name="T12" fmla="*/ 28 w 236"/>
                <a:gd name="T13" fmla="*/ 33 h 308"/>
                <a:gd name="T14" fmla="*/ 32 w 236"/>
                <a:gd name="T15" fmla="*/ 26 h 308"/>
                <a:gd name="T16" fmla="*/ 40 w 236"/>
                <a:gd name="T17" fmla="*/ 6 h 308"/>
                <a:gd name="T18" fmla="*/ 40 w 236"/>
                <a:gd name="T19" fmla="*/ 0 h 308"/>
                <a:gd name="T20" fmla="*/ 36 w 236"/>
                <a:gd name="T21" fmla="*/ 0 h 308"/>
                <a:gd name="T22" fmla="*/ 32 w 236"/>
                <a:gd name="T23" fmla="*/ 2 h 308"/>
                <a:gd name="T24" fmla="*/ 16 w 236"/>
                <a:gd name="T25" fmla="*/ 9 h 308"/>
                <a:gd name="T26" fmla="*/ 12 w 236"/>
                <a:gd name="T27" fmla="*/ 6 h 308"/>
                <a:gd name="T28" fmla="*/ 9 w 236"/>
                <a:gd name="T29" fmla="*/ 2 h 308"/>
                <a:gd name="T30" fmla="*/ 8 w 236"/>
                <a:gd name="T31" fmla="*/ 6 h 308"/>
                <a:gd name="T32" fmla="*/ 8 w 236"/>
                <a:gd name="T33" fmla="*/ 9 h 308"/>
                <a:gd name="T34" fmla="*/ 12 w 236"/>
                <a:gd name="T35" fmla="*/ 13 h 308"/>
                <a:gd name="T36" fmla="*/ 24 w 236"/>
                <a:gd name="T37" fmla="*/ 15 h 308"/>
                <a:gd name="T38" fmla="*/ 28 w 236"/>
                <a:gd name="T39" fmla="*/ 15 h 308"/>
                <a:gd name="T40" fmla="*/ 18 w 236"/>
                <a:gd name="T41" fmla="*/ 28 h 308"/>
                <a:gd name="T42" fmla="*/ 9 w 236"/>
                <a:gd name="T43" fmla="*/ 28 h 308"/>
                <a:gd name="T44" fmla="*/ 6 w 236"/>
                <a:gd name="T45" fmla="*/ 35 h 308"/>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236"/>
                <a:gd name="T70" fmla="*/ 0 h 308"/>
                <a:gd name="T71" fmla="*/ 236 w 236"/>
                <a:gd name="T72" fmla="*/ 308 h 308"/>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236" h="308">
                  <a:moveTo>
                    <a:pt x="34" y="188"/>
                  </a:moveTo>
                  <a:lnTo>
                    <a:pt x="0" y="225"/>
                  </a:lnTo>
                  <a:lnTo>
                    <a:pt x="0" y="296"/>
                  </a:lnTo>
                  <a:lnTo>
                    <a:pt x="23" y="308"/>
                  </a:lnTo>
                  <a:lnTo>
                    <a:pt x="57" y="260"/>
                  </a:lnTo>
                  <a:lnTo>
                    <a:pt x="117" y="225"/>
                  </a:lnTo>
                  <a:lnTo>
                    <a:pt x="165" y="177"/>
                  </a:lnTo>
                  <a:lnTo>
                    <a:pt x="190" y="142"/>
                  </a:lnTo>
                  <a:lnTo>
                    <a:pt x="236" y="35"/>
                  </a:lnTo>
                  <a:lnTo>
                    <a:pt x="236" y="0"/>
                  </a:lnTo>
                  <a:lnTo>
                    <a:pt x="213" y="0"/>
                  </a:lnTo>
                  <a:lnTo>
                    <a:pt x="190" y="12"/>
                  </a:lnTo>
                  <a:lnTo>
                    <a:pt x="94" y="46"/>
                  </a:lnTo>
                  <a:lnTo>
                    <a:pt x="71" y="35"/>
                  </a:lnTo>
                  <a:lnTo>
                    <a:pt x="57" y="12"/>
                  </a:lnTo>
                  <a:lnTo>
                    <a:pt x="46" y="35"/>
                  </a:lnTo>
                  <a:lnTo>
                    <a:pt x="46" y="46"/>
                  </a:lnTo>
                  <a:lnTo>
                    <a:pt x="71" y="71"/>
                  </a:lnTo>
                  <a:lnTo>
                    <a:pt x="142" y="83"/>
                  </a:lnTo>
                  <a:lnTo>
                    <a:pt x="165" y="83"/>
                  </a:lnTo>
                  <a:lnTo>
                    <a:pt x="105" y="154"/>
                  </a:lnTo>
                  <a:lnTo>
                    <a:pt x="57" y="154"/>
                  </a:lnTo>
                  <a:lnTo>
                    <a:pt x="34" y="188"/>
                  </a:lnTo>
                </a:path>
              </a:pathLst>
            </a:custGeom>
            <a:grpFill/>
            <a:ln w="1270">
              <a:solidFill>
                <a:srgbClr val="CFCFCF"/>
              </a:solidFill>
              <a:round/>
              <a:headEnd/>
              <a:tailEnd/>
            </a:ln>
          </p:spPr>
          <p:txBody>
            <a:bodyPr/>
            <a:lstStyle/>
            <a:p>
              <a:endParaRPr lang="en-US" dirty="0">
                <a:solidFill>
                  <a:prstClr val="black"/>
                </a:solidFill>
                <a:latin typeface="Arial"/>
              </a:endParaRPr>
            </a:p>
          </p:txBody>
        </p:sp>
        <p:sp>
          <p:nvSpPr>
            <p:cNvPr id="1712" name="Freeform 315"/>
            <p:cNvSpPr>
              <a:spLocks noChangeAspect="1"/>
            </p:cNvSpPr>
            <p:nvPr/>
          </p:nvSpPr>
          <p:spPr bwMode="auto">
            <a:xfrm>
              <a:off x="5714421" y="2140089"/>
              <a:ext cx="114610" cy="143945"/>
            </a:xfrm>
            <a:custGeom>
              <a:avLst/>
              <a:gdLst>
                <a:gd name="T0" fmla="*/ 0 w 273"/>
                <a:gd name="T1" fmla="*/ 28 h 310"/>
                <a:gd name="T2" fmla="*/ 2 w 273"/>
                <a:gd name="T3" fmla="*/ 26 h 310"/>
                <a:gd name="T4" fmla="*/ 13 w 273"/>
                <a:gd name="T5" fmla="*/ 26 h 310"/>
                <a:gd name="T6" fmla="*/ 13 w 273"/>
                <a:gd name="T7" fmla="*/ 22 h 310"/>
                <a:gd name="T8" fmla="*/ 20 w 273"/>
                <a:gd name="T9" fmla="*/ 20 h 310"/>
                <a:gd name="T10" fmla="*/ 20 w 273"/>
                <a:gd name="T11" fmla="*/ 7 h 310"/>
                <a:gd name="T12" fmla="*/ 31 w 273"/>
                <a:gd name="T13" fmla="*/ 7 h 310"/>
                <a:gd name="T14" fmla="*/ 31 w 273"/>
                <a:gd name="T15" fmla="*/ 0 h 310"/>
                <a:gd name="T16" fmla="*/ 45 w 273"/>
                <a:gd name="T17" fmla="*/ 11 h 310"/>
                <a:gd name="T18" fmla="*/ 37 w 273"/>
                <a:gd name="T19" fmla="*/ 11 h 310"/>
                <a:gd name="T20" fmla="*/ 43 w 273"/>
                <a:gd name="T21" fmla="*/ 54 h 310"/>
                <a:gd name="T22" fmla="*/ 26 w 273"/>
                <a:gd name="T23" fmla="*/ 54 h 310"/>
                <a:gd name="T24" fmla="*/ 24 w 273"/>
                <a:gd name="T25" fmla="*/ 57 h 310"/>
                <a:gd name="T26" fmla="*/ 22 w 273"/>
                <a:gd name="T27" fmla="*/ 54 h 310"/>
                <a:gd name="T28" fmla="*/ 18 w 273"/>
                <a:gd name="T29" fmla="*/ 57 h 310"/>
                <a:gd name="T30" fmla="*/ 13 w 273"/>
                <a:gd name="T31" fmla="*/ 50 h 310"/>
                <a:gd name="T32" fmla="*/ 8 w 273"/>
                <a:gd name="T33" fmla="*/ 48 h 310"/>
                <a:gd name="T34" fmla="*/ 2 w 273"/>
                <a:gd name="T35" fmla="*/ 48 h 310"/>
                <a:gd name="T36" fmla="*/ 0 w 273"/>
                <a:gd name="T37" fmla="*/ 50 h 310"/>
                <a:gd name="T38" fmla="*/ 2 w 273"/>
                <a:gd name="T39" fmla="*/ 42 h 310"/>
                <a:gd name="T40" fmla="*/ 0 w 273"/>
                <a:gd name="T41" fmla="*/ 37 h 310"/>
                <a:gd name="T42" fmla="*/ 2 w 273"/>
                <a:gd name="T43" fmla="*/ 33 h 310"/>
                <a:gd name="T44" fmla="*/ 0 w 273"/>
                <a:gd name="T45" fmla="*/ 28 h 310"/>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273"/>
                <a:gd name="T70" fmla="*/ 0 h 310"/>
                <a:gd name="T71" fmla="*/ 273 w 273"/>
                <a:gd name="T72" fmla="*/ 310 h 310"/>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273" h="310">
                  <a:moveTo>
                    <a:pt x="0" y="154"/>
                  </a:moveTo>
                  <a:lnTo>
                    <a:pt x="11" y="143"/>
                  </a:lnTo>
                  <a:lnTo>
                    <a:pt x="82" y="143"/>
                  </a:lnTo>
                  <a:lnTo>
                    <a:pt x="82" y="120"/>
                  </a:lnTo>
                  <a:lnTo>
                    <a:pt x="119" y="108"/>
                  </a:lnTo>
                  <a:lnTo>
                    <a:pt x="119" y="37"/>
                  </a:lnTo>
                  <a:lnTo>
                    <a:pt x="190" y="37"/>
                  </a:lnTo>
                  <a:lnTo>
                    <a:pt x="190" y="0"/>
                  </a:lnTo>
                  <a:lnTo>
                    <a:pt x="273" y="60"/>
                  </a:lnTo>
                  <a:lnTo>
                    <a:pt x="225" y="60"/>
                  </a:lnTo>
                  <a:lnTo>
                    <a:pt x="261" y="297"/>
                  </a:lnTo>
                  <a:lnTo>
                    <a:pt x="154" y="297"/>
                  </a:lnTo>
                  <a:lnTo>
                    <a:pt x="142" y="310"/>
                  </a:lnTo>
                  <a:lnTo>
                    <a:pt x="131" y="297"/>
                  </a:lnTo>
                  <a:lnTo>
                    <a:pt x="107" y="310"/>
                  </a:lnTo>
                  <a:lnTo>
                    <a:pt x="82" y="273"/>
                  </a:lnTo>
                  <a:lnTo>
                    <a:pt x="48" y="262"/>
                  </a:lnTo>
                  <a:lnTo>
                    <a:pt x="11" y="262"/>
                  </a:lnTo>
                  <a:lnTo>
                    <a:pt x="0" y="273"/>
                  </a:lnTo>
                  <a:lnTo>
                    <a:pt x="11" y="225"/>
                  </a:lnTo>
                  <a:lnTo>
                    <a:pt x="0" y="202"/>
                  </a:lnTo>
                  <a:lnTo>
                    <a:pt x="11" y="179"/>
                  </a:lnTo>
                  <a:lnTo>
                    <a:pt x="0" y="154"/>
                  </a:lnTo>
                  <a:close/>
                </a:path>
              </a:pathLst>
            </a:custGeom>
            <a:grpFill/>
            <a:ln w="1270">
              <a:solidFill>
                <a:srgbClr val="CFCFCF"/>
              </a:solidFill>
              <a:round/>
              <a:headEnd/>
              <a:tailEnd/>
            </a:ln>
          </p:spPr>
          <p:txBody>
            <a:bodyPr/>
            <a:lstStyle/>
            <a:p>
              <a:endParaRPr lang="en-US" dirty="0">
                <a:solidFill>
                  <a:prstClr val="black"/>
                </a:solidFill>
                <a:latin typeface="Arial"/>
              </a:endParaRPr>
            </a:p>
          </p:txBody>
        </p:sp>
        <p:sp>
          <p:nvSpPr>
            <p:cNvPr id="1713" name="Freeform 316"/>
            <p:cNvSpPr>
              <a:spLocks noChangeAspect="1"/>
            </p:cNvSpPr>
            <p:nvPr/>
          </p:nvSpPr>
          <p:spPr bwMode="auto">
            <a:xfrm>
              <a:off x="5714421" y="2140089"/>
              <a:ext cx="114610" cy="143945"/>
            </a:xfrm>
            <a:custGeom>
              <a:avLst/>
              <a:gdLst>
                <a:gd name="T0" fmla="*/ 0 w 273"/>
                <a:gd name="T1" fmla="*/ 28 h 310"/>
                <a:gd name="T2" fmla="*/ 2 w 273"/>
                <a:gd name="T3" fmla="*/ 26 h 310"/>
                <a:gd name="T4" fmla="*/ 13 w 273"/>
                <a:gd name="T5" fmla="*/ 26 h 310"/>
                <a:gd name="T6" fmla="*/ 13 w 273"/>
                <a:gd name="T7" fmla="*/ 22 h 310"/>
                <a:gd name="T8" fmla="*/ 20 w 273"/>
                <a:gd name="T9" fmla="*/ 20 h 310"/>
                <a:gd name="T10" fmla="*/ 20 w 273"/>
                <a:gd name="T11" fmla="*/ 7 h 310"/>
                <a:gd name="T12" fmla="*/ 31 w 273"/>
                <a:gd name="T13" fmla="*/ 7 h 310"/>
                <a:gd name="T14" fmla="*/ 31 w 273"/>
                <a:gd name="T15" fmla="*/ 0 h 310"/>
                <a:gd name="T16" fmla="*/ 45 w 273"/>
                <a:gd name="T17" fmla="*/ 11 h 310"/>
                <a:gd name="T18" fmla="*/ 37 w 273"/>
                <a:gd name="T19" fmla="*/ 11 h 310"/>
                <a:gd name="T20" fmla="*/ 43 w 273"/>
                <a:gd name="T21" fmla="*/ 54 h 310"/>
                <a:gd name="T22" fmla="*/ 26 w 273"/>
                <a:gd name="T23" fmla="*/ 54 h 310"/>
                <a:gd name="T24" fmla="*/ 24 w 273"/>
                <a:gd name="T25" fmla="*/ 57 h 310"/>
                <a:gd name="T26" fmla="*/ 22 w 273"/>
                <a:gd name="T27" fmla="*/ 54 h 310"/>
                <a:gd name="T28" fmla="*/ 18 w 273"/>
                <a:gd name="T29" fmla="*/ 57 h 310"/>
                <a:gd name="T30" fmla="*/ 13 w 273"/>
                <a:gd name="T31" fmla="*/ 50 h 310"/>
                <a:gd name="T32" fmla="*/ 8 w 273"/>
                <a:gd name="T33" fmla="*/ 48 h 310"/>
                <a:gd name="T34" fmla="*/ 2 w 273"/>
                <a:gd name="T35" fmla="*/ 48 h 310"/>
                <a:gd name="T36" fmla="*/ 0 w 273"/>
                <a:gd name="T37" fmla="*/ 50 h 310"/>
                <a:gd name="T38" fmla="*/ 2 w 273"/>
                <a:gd name="T39" fmla="*/ 42 h 310"/>
                <a:gd name="T40" fmla="*/ 0 w 273"/>
                <a:gd name="T41" fmla="*/ 37 h 310"/>
                <a:gd name="T42" fmla="*/ 2 w 273"/>
                <a:gd name="T43" fmla="*/ 33 h 310"/>
                <a:gd name="T44" fmla="*/ 0 w 273"/>
                <a:gd name="T45" fmla="*/ 28 h 310"/>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273"/>
                <a:gd name="T70" fmla="*/ 0 h 310"/>
                <a:gd name="T71" fmla="*/ 273 w 273"/>
                <a:gd name="T72" fmla="*/ 310 h 310"/>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273" h="310">
                  <a:moveTo>
                    <a:pt x="0" y="154"/>
                  </a:moveTo>
                  <a:lnTo>
                    <a:pt x="11" y="143"/>
                  </a:lnTo>
                  <a:lnTo>
                    <a:pt x="82" y="143"/>
                  </a:lnTo>
                  <a:lnTo>
                    <a:pt x="82" y="120"/>
                  </a:lnTo>
                  <a:lnTo>
                    <a:pt x="119" y="108"/>
                  </a:lnTo>
                  <a:lnTo>
                    <a:pt x="119" y="37"/>
                  </a:lnTo>
                  <a:lnTo>
                    <a:pt x="190" y="37"/>
                  </a:lnTo>
                  <a:lnTo>
                    <a:pt x="190" y="0"/>
                  </a:lnTo>
                  <a:lnTo>
                    <a:pt x="273" y="60"/>
                  </a:lnTo>
                  <a:lnTo>
                    <a:pt x="225" y="60"/>
                  </a:lnTo>
                  <a:lnTo>
                    <a:pt x="261" y="297"/>
                  </a:lnTo>
                  <a:lnTo>
                    <a:pt x="154" y="297"/>
                  </a:lnTo>
                  <a:lnTo>
                    <a:pt x="142" y="310"/>
                  </a:lnTo>
                  <a:lnTo>
                    <a:pt x="131" y="297"/>
                  </a:lnTo>
                  <a:lnTo>
                    <a:pt x="107" y="310"/>
                  </a:lnTo>
                  <a:lnTo>
                    <a:pt x="82" y="273"/>
                  </a:lnTo>
                  <a:lnTo>
                    <a:pt x="48" y="262"/>
                  </a:lnTo>
                  <a:lnTo>
                    <a:pt x="11" y="262"/>
                  </a:lnTo>
                  <a:lnTo>
                    <a:pt x="0" y="273"/>
                  </a:lnTo>
                  <a:lnTo>
                    <a:pt x="11" y="225"/>
                  </a:lnTo>
                  <a:lnTo>
                    <a:pt x="0" y="202"/>
                  </a:lnTo>
                  <a:lnTo>
                    <a:pt x="11" y="179"/>
                  </a:lnTo>
                  <a:lnTo>
                    <a:pt x="0" y="154"/>
                  </a:lnTo>
                </a:path>
              </a:pathLst>
            </a:custGeom>
            <a:grpFill/>
            <a:ln w="1270">
              <a:solidFill>
                <a:srgbClr val="CFCFCF"/>
              </a:solidFill>
              <a:round/>
              <a:headEnd/>
              <a:tailEnd/>
            </a:ln>
          </p:spPr>
          <p:txBody>
            <a:bodyPr/>
            <a:lstStyle/>
            <a:p>
              <a:endParaRPr lang="en-US" dirty="0">
                <a:solidFill>
                  <a:prstClr val="black"/>
                </a:solidFill>
                <a:latin typeface="Arial"/>
              </a:endParaRPr>
            </a:p>
          </p:txBody>
        </p:sp>
        <p:sp>
          <p:nvSpPr>
            <p:cNvPr id="1714" name="Freeform 317"/>
            <p:cNvSpPr>
              <a:spLocks noChangeAspect="1"/>
            </p:cNvSpPr>
            <p:nvPr/>
          </p:nvSpPr>
          <p:spPr bwMode="auto">
            <a:xfrm>
              <a:off x="5714421" y="2134678"/>
              <a:ext cx="80537" cy="76843"/>
            </a:xfrm>
            <a:custGeom>
              <a:avLst/>
              <a:gdLst>
                <a:gd name="T0" fmla="*/ 0 w 190"/>
                <a:gd name="T1" fmla="*/ 31 h 165"/>
                <a:gd name="T2" fmla="*/ 2 w 190"/>
                <a:gd name="T3" fmla="*/ 28 h 165"/>
                <a:gd name="T4" fmla="*/ 14 w 190"/>
                <a:gd name="T5" fmla="*/ 28 h 165"/>
                <a:gd name="T6" fmla="*/ 14 w 190"/>
                <a:gd name="T7" fmla="*/ 24 h 165"/>
                <a:gd name="T8" fmla="*/ 20 w 190"/>
                <a:gd name="T9" fmla="*/ 22 h 165"/>
                <a:gd name="T10" fmla="*/ 20 w 190"/>
                <a:gd name="T11" fmla="*/ 9 h 165"/>
                <a:gd name="T12" fmla="*/ 32 w 190"/>
                <a:gd name="T13" fmla="*/ 9 h 165"/>
                <a:gd name="T14" fmla="*/ 32 w 190"/>
                <a:gd name="T15" fmla="*/ 2 h 165"/>
                <a:gd name="T16" fmla="*/ 14 w 190"/>
                <a:gd name="T17" fmla="*/ 0 h 165"/>
                <a:gd name="T18" fmla="*/ 12 w 190"/>
                <a:gd name="T19" fmla="*/ 4 h 165"/>
                <a:gd name="T20" fmla="*/ 10 w 190"/>
                <a:gd name="T21" fmla="*/ 9 h 165"/>
                <a:gd name="T22" fmla="*/ 8 w 190"/>
                <a:gd name="T23" fmla="*/ 15 h 165"/>
                <a:gd name="T24" fmla="*/ 0 w 190"/>
                <a:gd name="T25" fmla="*/ 26 h 165"/>
                <a:gd name="T26" fmla="*/ 0 w 190"/>
                <a:gd name="T27" fmla="*/ 31 h 165"/>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90"/>
                <a:gd name="T43" fmla="*/ 0 h 165"/>
                <a:gd name="T44" fmla="*/ 190 w 190"/>
                <a:gd name="T45" fmla="*/ 165 h 165"/>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90" h="165">
                  <a:moveTo>
                    <a:pt x="0" y="165"/>
                  </a:moveTo>
                  <a:lnTo>
                    <a:pt x="11" y="154"/>
                  </a:lnTo>
                  <a:lnTo>
                    <a:pt x="82" y="154"/>
                  </a:lnTo>
                  <a:lnTo>
                    <a:pt x="82" y="131"/>
                  </a:lnTo>
                  <a:lnTo>
                    <a:pt x="119" y="119"/>
                  </a:lnTo>
                  <a:lnTo>
                    <a:pt x="119" y="48"/>
                  </a:lnTo>
                  <a:lnTo>
                    <a:pt x="190" y="48"/>
                  </a:lnTo>
                  <a:lnTo>
                    <a:pt x="190" y="11"/>
                  </a:lnTo>
                  <a:lnTo>
                    <a:pt x="82" y="0"/>
                  </a:lnTo>
                  <a:lnTo>
                    <a:pt x="71" y="23"/>
                  </a:lnTo>
                  <a:lnTo>
                    <a:pt x="59" y="48"/>
                  </a:lnTo>
                  <a:lnTo>
                    <a:pt x="48" y="83"/>
                  </a:lnTo>
                  <a:lnTo>
                    <a:pt x="0" y="142"/>
                  </a:lnTo>
                  <a:lnTo>
                    <a:pt x="0" y="165"/>
                  </a:lnTo>
                  <a:close/>
                </a:path>
              </a:pathLst>
            </a:custGeom>
            <a:grpFill/>
            <a:ln w="1270">
              <a:solidFill>
                <a:srgbClr val="CFCFCF"/>
              </a:solidFill>
              <a:round/>
              <a:headEnd/>
              <a:tailEnd/>
            </a:ln>
          </p:spPr>
          <p:txBody>
            <a:bodyPr/>
            <a:lstStyle/>
            <a:p>
              <a:endParaRPr lang="en-US" dirty="0">
                <a:solidFill>
                  <a:prstClr val="black"/>
                </a:solidFill>
                <a:latin typeface="Arial"/>
              </a:endParaRPr>
            </a:p>
          </p:txBody>
        </p:sp>
        <p:sp>
          <p:nvSpPr>
            <p:cNvPr id="1715" name="Freeform 318"/>
            <p:cNvSpPr>
              <a:spLocks noChangeAspect="1"/>
            </p:cNvSpPr>
            <p:nvPr/>
          </p:nvSpPr>
          <p:spPr bwMode="auto">
            <a:xfrm>
              <a:off x="5714421" y="2134678"/>
              <a:ext cx="80537" cy="76843"/>
            </a:xfrm>
            <a:custGeom>
              <a:avLst/>
              <a:gdLst>
                <a:gd name="T0" fmla="*/ 0 w 190"/>
                <a:gd name="T1" fmla="*/ 31 h 165"/>
                <a:gd name="T2" fmla="*/ 2 w 190"/>
                <a:gd name="T3" fmla="*/ 28 h 165"/>
                <a:gd name="T4" fmla="*/ 14 w 190"/>
                <a:gd name="T5" fmla="*/ 28 h 165"/>
                <a:gd name="T6" fmla="*/ 14 w 190"/>
                <a:gd name="T7" fmla="*/ 24 h 165"/>
                <a:gd name="T8" fmla="*/ 20 w 190"/>
                <a:gd name="T9" fmla="*/ 22 h 165"/>
                <a:gd name="T10" fmla="*/ 20 w 190"/>
                <a:gd name="T11" fmla="*/ 9 h 165"/>
                <a:gd name="T12" fmla="*/ 32 w 190"/>
                <a:gd name="T13" fmla="*/ 9 h 165"/>
                <a:gd name="T14" fmla="*/ 32 w 190"/>
                <a:gd name="T15" fmla="*/ 2 h 165"/>
                <a:gd name="T16" fmla="*/ 14 w 190"/>
                <a:gd name="T17" fmla="*/ 0 h 165"/>
                <a:gd name="T18" fmla="*/ 12 w 190"/>
                <a:gd name="T19" fmla="*/ 4 h 165"/>
                <a:gd name="T20" fmla="*/ 10 w 190"/>
                <a:gd name="T21" fmla="*/ 9 h 165"/>
                <a:gd name="T22" fmla="*/ 8 w 190"/>
                <a:gd name="T23" fmla="*/ 15 h 165"/>
                <a:gd name="T24" fmla="*/ 0 w 190"/>
                <a:gd name="T25" fmla="*/ 26 h 165"/>
                <a:gd name="T26" fmla="*/ 0 w 190"/>
                <a:gd name="T27" fmla="*/ 31 h 165"/>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90"/>
                <a:gd name="T43" fmla="*/ 0 h 165"/>
                <a:gd name="T44" fmla="*/ 190 w 190"/>
                <a:gd name="T45" fmla="*/ 165 h 165"/>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90" h="165">
                  <a:moveTo>
                    <a:pt x="0" y="165"/>
                  </a:moveTo>
                  <a:lnTo>
                    <a:pt x="11" y="154"/>
                  </a:lnTo>
                  <a:lnTo>
                    <a:pt x="82" y="154"/>
                  </a:lnTo>
                  <a:lnTo>
                    <a:pt x="82" y="131"/>
                  </a:lnTo>
                  <a:lnTo>
                    <a:pt x="119" y="119"/>
                  </a:lnTo>
                  <a:lnTo>
                    <a:pt x="119" y="48"/>
                  </a:lnTo>
                  <a:lnTo>
                    <a:pt x="190" y="48"/>
                  </a:lnTo>
                  <a:lnTo>
                    <a:pt x="190" y="11"/>
                  </a:lnTo>
                  <a:lnTo>
                    <a:pt x="82" y="0"/>
                  </a:lnTo>
                  <a:lnTo>
                    <a:pt x="71" y="23"/>
                  </a:lnTo>
                  <a:lnTo>
                    <a:pt x="59" y="48"/>
                  </a:lnTo>
                  <a:lnTo>
                    <a:pt x="48" y="83"/>
                  </a:lnTo>
                  <a:lnTo>
                    <a:pt x="0" y="142"/>
                  </a:lnTo>
                  <a:lnTo>
                    <a:pt x="0" y="165"/>
                  </a:lnTo>
                </a:path>
              </a:pathLst>
            </a:custGeom>
            <a:grpFill/>
            <a:ln w="1270">
              <a:solidFill>
                <a:srgbClr val="CFCFCF"/>
              </a:solidFill>
              <a:round/>
              <a:headEnd/>
              <a:tailEnd/>
            </a:ln>
          </p:spPr>
          <p:txBody>
            <a:bodyPr/>
            <a:lstStyle/>
            <a:p>
              <a:endParaRPr lang="en-US" dirty="0">
                <a:solidFill>
                  <a:prstClr val="black"/>
                </a:solidFill>
                <a:latin typeface="Arial"/>
              </a:endParaRPr>
            </a:p>
          </p:txBody>
        </p:sp>
        <p:sp>
          <p:nvSpPr>
            <p:cNvPr id="1716" name="Freeform 319"/>
            <p:cNvSpPr>
              <a:spLocks noChangeAspect="1"/>
            </p:cNvSpPr>
            <p:nvPr/>
          </p:nvSpPr>
          <p:spPr bwMode="auto">
            <a:xfrm>
              <a:off x="5709258" y="2261306"/>
              <a:ext cx="59886" cy="49786"/>
            </a:xfrm>
            <a:custGeom>
              <a:avLst/>
              <a:gdLst>
                <a:gd name="T0" fmla="*/ 2 w 143"/>
                <a:gd name="T1" fmla="*/ 15 h 108"/>
                <a:gd name="T2" fmla="*/ 4 w 143"/>
                <a:gd name="T3" fmla="*/ 15 h 108"/>
                <a:gd name="T4" fmla="*/ 10 w 143"/>
                <a:gd name="T5" fmla="*/ 13 h 108"/>
                <a:gd name="T6" fmla="*/ 12 w 143"/>
                <a:gd name="T7" fmla="*/ 15 h 108"/>
                <a:gd name="T8" fmla="*/ 14 w 143"/>
                <a:gd name="T9" fmla="*/ 13 h 108"/>
                <a:gd name="T10" fmla="*/ 10 w 143"/>
                <a:gd name="T11" fmla="*/ 13 h 108"/>
                <a:gd name="T12" fmla="*/ 2 w 143"/>
                <a:gd name="T13" fmla="*/ 13 h 108"/>
                <a:gd name="T14" fmla="*/ 0 w 143"/>
                <a:gd name="T15" fmla="*/ 9 h 108"/>
                <a:gd name="T16" fmla="*/ 2 w 143"/>
                <a:gd name="T17" fmla="*/ 2 h 108"/>
                <a:gd name="T18" fmla="*/ 4 w 143"/>
                <a:gd name="T19" fmla="*/ 0 h 108"/>
                <a:gd name="T20" fmla="*/ 10 w 143"/>
                <a:gd name="T21" fmla="*/ 0 h 108"/>
                <a:gd name="T22" fmla="*/ 15 w 143"/>
                <a:gd name="T23" fmla="*/ 2 h 108"/>
                <a:gd name="T24" fmla="*/ 19 w 143"/>
                <a:gd name="T25" fmla="*/ 9 h 108"/>
                <a:gd name="T26" fmla="*/ 24 w 143"/>
                <a:gd name="T27" fmla="*/ 20 h 108"/>
                <a:gd name="T28" fmla="*/ 14 w 143"/>
                <a:gd name="T29" fmla="*/ 20 h 108"/>
                <a:gd name="T30" fmla="*/ 2 w 143"/>
                <a:gd name="T31" fmla="*/ 20 h 108"/>
                <a:gd name="T32" fmla="*/ 2 w 143"/>
                <a:gd name="T33" fmla="*/ 15 h 10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43"/>
                <a:gd name="T52" fmla="*/ 0 h 108"/>
                <a:gd name="T53" fmla="*/ 143 w 143"/>
                <a:gd name="T54" fmla="*/ 108 h 10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43" h="108">
                  <a:moveTo>
                    <a:pt x="12" y="83"/>
                  </a:moveTo>
                  <a:lnTo>
                    <a:pt x="23" y="83"/>
                  </a:lnTo>
                  <a:lnTo>
                    <a:pt x="60" y="71"/>
                  </a:lnTo>
                  <a:lnTo>
                    <a:pt x="71" y="83"/>
                  </a:lnTo>
                  <a:lnTo>
                    <a:pt x="83" y="71"/>
                  </a:lnTo>
                  <a:lnTo>
                    <a:pt x="60" y="71"/>
                  </a:lnTo>
                  <a:lnTo>
                    <a:pt x="12" y="71"/>
                  </a:lnTo>
                  <a:lnTo>
                    <a:pt x="0" y="48"/>
                  </a:lnTo>
                  <a:lnTo>
                    <a:pt x="12" y="11"/>
                  </a:lnTo>
                  <a:lnTo>
                    <a:pt x="23" y="0"/>
                  </a:lnTo>
                  <a:lnTo>
                    <a:pt x="60" y="0"/>
                  </a:lnTo>
                  <a:lnTo>
                    <a:pt x="94" y="11"/>
                  </a:lnTo>
                  <a:lnTo>
                    <a:pt x="119" y="48"/>
                  </a:lnTo>
                  <a:lnTo>
                    <a:pt x="143" y="108"/>
                  </a:lnTo>
                  <a:lnTo>
                    <a:pt x="83" y="108"/>
                  </a:lnTo>
                  <a:lnTo>
                    <a:pt x="12" y="108"/>
                  </a:lnTo>
                  <a:lnTo>
                    <a:pt x="12" y="83"/>
                  </a:lnTo>
                  <a:close/>
                </a:path>
              </a:pathLst>
            </a:custGeom>
            <a:grpFill/>
            <a:ln w="1270">
              <a:solidFill>
                <a:srgbClr val="CFCFCF"/>
              </a:solidFill>
              <a:round/>
              <a:headEnd/>
              <a:tailEnd/>
            </a:ln>
          </p:spPr>
          <p:txBody>
            <a:bodyPr/>
            <a:lstStyle/>
            <a:p>
              <a:endParaRPr lang="en-US" dirty="0">
                <a:solidFill>
                  <a:prstClr val="black"/>
                </a:solidFill>
                <a:latin typeface="Arial"/>
              </a:endParaRPr>
            </a:p>
          </p:txBody>
        </p:sp>
        <p:sp>
          <p:nvSpPr>
            <p:cNvPr id="1717" name="Freeform 320"/>
            <p:cNvSpPr>
              <a:spLocks noChangeAspect="1"/>
            </p:cNvSpPr>
            <p:nvPr/>
          </p:nvSpPr>
          <p:spPr bwMode="auto">
            <a:xfrm>
              <a:off x="5709258" y="2261306"/>
              <a:ext cx="59886" cy="49786"/>
            </a:xfrm>
            <a:custGeom>
              <a:avLst/>
              <a:gdLst>
                <a:gd name="T0" fmla="*/ 2 w 143"/>
                <a:gd name="T1" fmla="*/ 15 h 108"/>
                <a:gd name="T2" fmla="*/ 4 w 143"/>
                <a:gd name="T3" fmla="*/ 15 h 108"/>
                <a:gd name="T4" fmla="*/ 10 w 143"/>
                <a:gd name="T5" fmla="*/ 13 h 108"/>
                <a:gd name="T6" fmla="*/ 12 w 143"/>
                <a:gd name="T7" fmla="*/ 15 h 108"/>
                <a:gd name="T8" fmla="*/ 14 w 143"/>
                <a:gd name="T9" fmla="*/ 13 h 108"/>
                <a:gd name="T10" fmla="*/ 10 w 143"/>
                <a:gd name="T11" fmla="*/ 13 h 108"/>
                <a:gd name="T12" fmla="*/ 2 w 143"/>
                <a:gd name="T13" fmla="*/ 13 h 108"/>
                <a:gd name="T14" fmla="*/ 0 w 143"/>
                <a:gd name="T15" fmla="*/ 9 h 108"/>
                <a:gd name="T16" fmla="*/ 2 w 143"/>
                <a:gd name="T17" fmla="*/ 2 h 108"/>
                <a:gd name="T18" fmla="*/ 4 w 143"/>
                <a:gd name="T19" fmla="*/ 0 h 108"/>
                <a:gd name="T20" fmla="*/ 10 w 143"/>
                <a:gd name="T21" fmla="*/ 0 h 108"/>
                <a:gd name="T22" fmla="*/ 15 w 143"/>
                <a:gd name="T23" fmla="*/ 2 h 108"/>
                <a:gd name="T24" fmla="*/ 19 w 143"/>
                <a:gd name="T25" fmla="*/ 9 h 108"/>
                <a:gd name="T26" fmla="*/ 24 w 143"/>
                <a:gd name="T27" fmla="*/ 20 h 108"/>
                <a:gd name="T28" fmla="*/ 14 w 143"/>
                <a:gd name="T29" fmla="*/ 20 h 108"/>
                <a:gd name="T30" fmla="*/ 2 w 143"/>
                <a:gd name="T31" fmla="*/ 20 h 108"/>
                <a:gd name="T32" fmla="*/ 2 w 143"/>
                <a:gd name="T33" fmla="*/ 15 h 10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43"/>
                <a:gd name="T52" fmla="*/ 0 h 108"/>
                <a:gd name="T53" fmla="*/ 143 w 143"/>
                <a:gd name="T54" fmla="*/ 108 h 10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43" h="108">
                  <a:moveTo>
                    <a:pt x="12" y="83"/>
                  </a:moveTo>
                  <a:lnTo>
                    <a:pt x="23" y="83"/>
                  </a:lnTo>
                  <a:lnTo>
                    <a:pt x="60" y="71"/>
                  </a:lnTo>
                  <a:lnTo>
                    <a:pt x="71" y="83"/>
                  </a:lnTo>
                  <a:lnTo>
                    <a:pt x="83" y="71"/>
                  </a:lnTo>
                  <a:lnTo>
                    <a:pt x="60" y="71"/>
                  </a:lnTo>
                  <a:lnTo>
                    <a:pt x="12" y="71"/>
                  </a:lnTo>
                  <a:lnTo>
                    <a:pt x="0" y="48"/>
                  </a:lnTo>
                  <a:lnTo>
                    <a:pt x="12" y="11"/>
                  </a:lnTo>
                  <a:lnTo>
                    <a:pt x="23" y="0"/>
                  </a:lnTo>
                  <a:lnTo>
                    <a:pt x="60" y="0"/>
                  </a:lnTo>
                  <a:lnTo>
                    <a:pt x="94" y="11"/>
                  </a:lnTo>
                  <a:lnTo>
                    <a:pt x="119" y="48"/>
                  </a:lnTo>
                  <a:lnTo>
                    <a:pt x="143" y="108"/>
                  </a:lnTo>
                  <a:lnTo>
                    <a:pt x="83" y="108"/>
                  </a:lnTo>
                  <a:lnTo>
                    <a:pt x="12" y="108"/>
                  </a:lnTo>
                  <a:lnTo>
                    <a:pt x="12" y="83"/>
                  </a:lnTo>
                </a:path>
              </a:pathLst>
            </a:custGeom>
            <a:grpFill/>
            <a:ln w="1270">
              <a:solidFill>
                <a:srgbClr val="CFCFCF"/>
              </a:solidFill>
              <a:round/>
              <a:headEnd/>
              <a:tailEnd/>
            </a:ln>
          </p:spPr>
          <p:txBody>
            <a:bodyPr/>
            <a:lstStyle/>
            <a:p>
              <a:endParaRPr lang="en-US" dirty="0">
                <a:solidFill>
                  <a:prstClr val="black"/>
                </a:solidFill>
                <a:latin typeface="Arial"/>
              </a:endParaRPr>
            </a:p>
          </p:txBody>
        </p:sp>
        <p:sp>
          <p:nvSpPr>
            <p:cNvPr id="1718" name="Freeform 321"/>
            <p:cNvSpPr>
              <a:spLocks noChangeAspect="1"/>
            </p:cNvSpPr>
            <p:nvPr/>
          </p:nvSpPr>
          <p:spPr bwMode="auto">
            <a:xfrm>
              <a:off x="5714421" y="2294858"/>
              <a:ext cx="28911" cy="4329"/>
            </a:xfrm>
            <a:custGeom>
              <a:avLst/>
              <a:gdLst>
                <a:gd name="T0" fmla="*/ 0 w 71"/>
                <a:gd name="T1" fmla="*/ 1 h 12"/>
                <a:gd name="T2" fmla="*/ 2 w 71"/>
                <a:gd name="T3" fmla="*/ 1 h 12"/>
                <a:gd name="T4" fmla="*/ 7 w 71"/>
                <a:gd name="T5" fmla="*/ 0 h 12"/>
                <a:gd name="T6" fmla="*/ 9 w 71"/>
                <a:gd name="T7" fmla="*/ 1 h 12"/>
                <a:gd name="T8" fmla="*/ 11 w 71"/>
                <a:gd name="T9" fmla="*/ 0 h 12"/>
                <a:gd name="T10" fmla="*/ 7 w 71"/>
                <a:gd name="T11" fmla="*/ 0 h 12"/>
                <a:gd name="T12" fmla="*/ 0 w 71"/>
                <a:gd name="T13" fmla="*/ 0 h 12"/>
                <a:gd name="T14" fmla="*/ 0 w 71"/>
                <a:gd name="T15" fmla="*/ 1 h 12"/>
                <a:gd name="T16" fmla="*/ 0 60000 65536"/>
                <a:gd name="T17" fmla="*/ 0 60000 65536"/>
                <a:gd name="T18" fmla="*/ 0 60000 65536"/>
                <a:gd name="T19" fmla="*/ 0 60000 65536"/>
                <a:gd name="T20" fmla="*/ 0 60000 65536"/>
                <a:gd name="T21" fmla="*/ 0 60000 65536"/>
                <a:gd name="T22" fmla="*/ 0 60000 65536"/>
                <a:gd name="T23" fmla="*/ 0 60000 65536"/>
                <a:gd name="T24" fmla="*/ 0 w 71"/>
                <a:gd name="T25" fmla="*/ 0 h 12"/>
                <a:gd name="T26" fmla="*/ 71 w 71"/>
                <a:gd name="T27" fmla="*/ 12 h 1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1" h="12">
                  <a:moveTo>
                    <a:pt x="0" y="12"/>
                  </a:moveTo>
                  <a:lnTo>
                    <a:pt x="11" y="12"/>
                  </a:lnTo>
                  <a:lnTo>
                    <a:pt x="48" y="0"/>
                  </a:lnTo>
                  <a:lnTo>
                    <a:pt x="59" y="12"/>
                  </a:lnTo>
                  <a:lnTo>
                    <a:pt x="71" y="0"/>
                  </a:lnTo>
                  <a:lnTo>
                    <a:pt x="48" y="0"/>
                  </a:lnTo>
                  <a:lnTo>
                    <a:pt x="0" y="0"/>
                  </a:lnTo>
                  <a:lnTo>
                    <a:pt x="0" y="12"/>
                  </a:lnTo>
                  <a:close/>
                </a:path>
              </a:pathLst>
            </a:custGeom>
            <a:grpFill/>
            <a:ln w="1270">
              <a:solidFill>
                <a:srgbClr val="CFCFCF"/>
              </a:solidFill>
              <a:round/>
              <a:headEnd/>
              <a:tailEnd/>
            </a:ln>
          </p:spPr>
          <p:txBody>
            <a:bodyPr/>
            <a:lstStyle/>
            <a:p>
              <a:endParaRPr lang="en-US" dirty="0">
                <a:solidFill>
                  <a:prstClr val="black"/>
                </a:solidFill>
                <a:latin typeface="Arial"/>
              </a:endParaRPr>
            </a:p>
          </p:txBody>
        </p:sp>
        <p:sp>
          <p:nvSpPr>
            <p:cNvPr id="1719" name="Freeform 322"/>
            <p:cNvSpPr>
              <a:spLocks noChangeAspect="1"/>
            </p:cNvSpPr>
            <p:nvPr/>
          </p:nvSpPr>
          <p:spPr bwMode="auto">
            <a:xfrm>
              <a:off x="5714421" y="2294858"/>
              <a:ext cx="28911" cy="4329"/>
            </a:xfrm>
            <a:custGeom>
              <a:avLst/>
              <a:gdLst>
                <a:gd name="T0" fmla="*/ 0 w 71"/>
                <a:gd name="T1" fmla="*/ 1 h 12"/>
                <a:gd name="T2" fmla="*/ 2 w 71"/>
                <a:gd name="T3" fmla="*/ 1 h 12"/>
                <a:gd name="T4" fmla="*/ 7 w 71"/>
                <a:gd name="T5" fmla="*/ 0 h 12"/>
                <a:gd name="T6" fmla="*/ 9 w 71"/>
                <a:gd name="T7" fmla="*/ 1 h 12"/>
                <a:gd name="T8" fmla="*/ 11 w 71"/>
                <a:gd name="T9" fmla="*/ 0 h 12"/>
                <a:gd name="T10" fmla="*/ 7 w 71"/>
                <a:gd name="T11" fmla="*/ 0 h 12"/>
                <a:gd name="T12" fmla="*/ 0 w 71"/>
                <a:gd name="T13" fmla="*/ 0 h 12"/>
                <a:gd name="T14" fmla="*/ 0 w 71"/>
                <a:gd name="T15" fmla="*/ 1 h 12"/>
                <a:gd name="T16" fmla="*/ 0 60000 65536"/>
                <a:gd name="T17" fmla="*/ 0 60000 65536"/>
                <a:gd name="T18" fmla="*/ 0 60000 65536"/>
                <a:gd name="T19" fmla="*/ 0 60000 65536"/>
                <a:gd name="T20" fmla="*/ 0 60000 65536"/>
                <a:gd name="T21" fmla="*/ 0 60000 65536"/>
                <a:gd name="T22" fmla="*/ 0 60000 65536"/>
                <a:gd name="T23" fmla="*/ 0 60000 65536"/>
                <a:gd name="T24" fmla="*/ 0 w 71"/>
                <a:gd name="T25" fmla="*/ 0 h 12"/>
                <a:gd name="T26" fmla="*/ 71 w 71"/>
                <a:gd name="T27" fmla="*/ 12 h 1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1" h="12">
                  <a:moveTo>
                    <a:pt x="0" y="12"/>
                  </a:moveTo>
                  <a:lnTo>
                    <a:pt x="11" y="12"/>
                  </a:lnTo>
                  <a:lnTo>
                    <a:pt x="48" y="0"/>
                  </a:lnTo>
                  <a:lnTo>
                    <a:pt x="59" y="12"/>
                  </a:lnTo>
                  <a:lnTo>
                    <a:pt x="71" y="0"/>
                  </a:lnTo>
                  <a:lnTo>
                    <a:pt x="48" y="0"/>
                  </a:lnTo>
                  <a:lnTo>
                    <a:pt x="0" y="0"/>
                  </a:lnTo>
                  <a:lnTo>
                    <a:pt x="0" y="12"/>
                  </a:lnTo>
                </a:path>
              </a:pathLst>
            </a:custGeom>
            <a:grpFill/>
            <a:ln w="1270">
              <a:solidFill>
                <a:srgbClr val="CFCFCF"/>
              </a:solidFill>
              <a:round/>
              <a:headEnd/>
              <a:tailEnd/>
            </a:ln>
          </p:spPr>
          <p:txBody>
            <a:bodyPr/>
            <a:lstStyle/>
            <a:p>
              <a:endParaRPr lang="en-US" dirty="0">
                <a:solidFill>
                  <a:prstClr val="black"/>
                </a:solidFill>
                <a:latin typeface="Arial"/>
              </a:endParaRPr>
            </a:p>
          </p:txBody>
        </p:sp>
        <p:sp>
          <p:nvSpPr>
            <p:cNvPr id="1720" name="Freeform 323"/>
            <p:cNvSpPr>
              <a:spLocks noChangeAspect="1"/>
            </p:cNvSpPr>
            <p:nvPr/>
          </p:nvSpPr>
          <p:spPr bwMode="auto">
            <a:xfrm>
              <a:off x="5714421" y="2311092"/>
              <a:ext cx="28911" cy="21646"/>
            </a:xfrm>
            <a:custGeom>
              <a:avLst/>
              <a:gdLst>
                <a:gd name="T0" fmla="*/ 7 w 71"/>
                <a:gd name="T1" fmla="*/ 9 h 46"/>
                <a:gd name="T2" fmla="*/ 11 w 71"/>
                <a:gd name="T3" fmla="*/ 2 h 46"/>
                <a:gd name="T4" fmla="*/ 11 w 71"/>
                <a:gd name="T5" fmla="*/ 0 h 46"/>
                <a:gd name="T6" fmla="*/ 0 w 71"/>
                <a:gd name="T7" fmla="*/ 0 h 46"/>
                <a:gd name="T8" fmla="*/ 5 w 71"/>
                <a:gd name="T9" fmla="*/ 2 h 46"/>
                <a:gd name="T10" fmla="*/ 5 w 71"/>
                <a:gd name="T11" fmla="*/ 4 h 46"/>
                <a:gd name="T12" fmla="*/ 7 w 71"/>
                <a:gd name="T13" fmla="*/ 9 h 46"/>
                <a:gd name="T14" fmla="*/ 0 60000 65536"/>
                <a:gd name="T15" fmla="*/ 0 60000 65536"/>
                <a:gd name="T16" fmla="*/ 0 60000 65536"/>
                <a:gd name="T17" fmla="*/ 0 60000 65536"/>
                <a:gd name="T18" fmla="*/ 0 60000 65536"/>
                <a:gd name="T19" fmla="*/ 0 60000 65536"/>
                <a:gd name="T20" fmla="*/ 0 60000 65536"/>
                <a:gd name="T21" fmla="*/ 0 w 71"/>
                <a:gd name="T22" fmla="*/ 0 h 46"/>
                <a:gd name="T23" fmla="*/ 71 w 71"/>
                <a:gd name="T24" fmla="*/ 46 h 4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71" h="46">
                  <a:moveTo>
                    <a:pt x="48" y="46"/>
                  </a:moveTo>
                  <a:lnTo>
                    <a:pt x="71" y="11"/>
                  </a:lnTo>
                  <a:lnTo>
                    <a:pt x="71" y="0"/>
                  </a:lnTo>
                  <a:lnTo>
                    <a:pt x="0" y="0"/>
                  </a:lnTo>
                  <a:lnTo>
                    <a:pt x="34" y="11"/>
                  </a:lnTo>
                  <a:lnTo>
                    <a:pt x="34" y="23"/>
                  </a:lnTo>
                  <a:lnTo>
                    <a:pt x="48" y="46"/>
                  </a:lnTo>
                  <a:close/>
                </a:path>
              </a:pathLst>
            </a:custGeom>
            <a:grpFill/>
            <a:ln w="1270">
              <a:solidFill>
                <a:srgbClr val="CFCFCF"/>
              </a:solidFill>
              <a:round/>
              <a:headEnd/>
              <a:tailEnd/>
            </a:ln>
          </p:spPr>
          <p:txBody>
            <a:bodyPr/>
            <a:lstStyle/>
            <a:p>
              <a:endParaRPr lang="en-US" dirty="0">
                <a:solidFill>
                  <a:prstClr val="black"/>
                </a:solidFill>
                <a:latin typeface="Arial"/>
              </a:endParaRPr>
            </a:p>
          </p:txBody>
        </p:sp>
        <p:sp>
          <p:nvSpPr>
            <p:cNvPr id="1721" name="Freeform 324"/>
            <p:cNvSpPr>
              <a:spLocks noChangeAspect="1"/>
            </p:cNvSpPr>
            <p:nvPr/>
          </p:nvSpPr>
          <p:spPr bwMode="auto">
            <a:xfrm>
              <a:off x="5714421" y="2311092"/>
              <a:ext cx="28911" cy="21646"/>
            </a:xfrm>
            <a:custGeom>
              <a:avLst/>
              <a:gdLst>
                <a:gd name="T0" fmla="*/ 7 w 71"/>
                <a:gd name="T1" fmla="*/ 9 h 46"/>
                <a:gd name="T2" fmla="*/ 11 w 71"/>
                <a:gd name="T3" fmla="*/ 2 h 46"/>
                <a:gd name="T4" fmla="*/ 11 w 71"/>
                <a:gd name="T5" fmla="*/ 0 h 46"/>
                <a:gd name="T6" fmla="*/ 0 w 71"/>
                <a:gd name="T7" fmla="*/ 0 h 46"/>
                <a:gd name="T8" fmla="*/ 5 w 71"/>
                <a:gd name="T9" fmla="*/ 2 h 46"/>
                <a:gd name="T10" fmla="*/ 5 w 71"/>
                <a:gd name="T11" fmla="*/ 4 h 46"/>
                <a:gd name="T12" fmla="*/ 7 w 71"/>
                <a:gd name="T13" fmla="*/ 9 h 46"/>
                <a:gd name="T14" fmla="*/ 0 60000 65536"/>
                <a:gd name="T15" fmla="*/ 0 60000 65536"/>
                <a:gd name="T16" fmla="*/ 0 60000 65536"/>
                <a:gd name="T17" fmla="*/ 0 60000 65536"/>
                <a:gd name="T18" fmla="*/ 0 60000 65536"/>
                <a:gd name="T19" fmla="*/ 0 60000 65536"/>
                <a:gd name="T20" fmla="*/ 0 60000 65536"/>
                <a:gd name="T21" fmla="*/ 0 w 71"/>
                <a:gd name="T22" fmla="*/ 0 h 46"/>
                <a:gd name="T23" fmla="*/ 71 w 71"/>
                <a:gd name="T24" fmla="*/ 46 h 4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71" h="46">
                  <a:moveTo>
                    <a:pt x="48" y="46"/>
                  </a:moveTo>
                  <a:lnTo>
                    <a:pt x="71" y="11"/>
                  </a:lnTo>
                  <a:lnTo>
                    <a:pt x="71" y="0"/>
                  </a:lnTo>
                  <a:lnTo>
                    <a:pt x="0" y="0"/>
                  </a:lnTo>
                  <a:lnTo>
                    <a:pt x="34" y="11"/>
                  </a:lnTo>
                  <a:lnTo>
                    <a:pt x="34" y="23"/>
                  </a:lnTo>
                  <a:lnTo>
                    <a:pt x="48" y="46"/>
                  </a:lnTo>
                </a:path>
              </a:pathLst>
            </a:custGeom>
            <a:grpFill/>
            <a:ln w="1270">
              <a:solidFill>
                <a:srgbClr val="CFCFCF"/>
              </a:solidFill>
              <a:round/>
              <a:headEnd/>
              <a:tailEnd/>
            </a:ln>
          </p:spPr>
          <p:txBody>
            <a:bodyPr/>
            <a:lstStyle/>
            <a:p>
              <a:endParaRPr lang="en-US" dirty="0">
                <a:solidFill>
                  <a:prstClr val="black"/>
                </a:solidFill>
                <a:latin typeface="Arial"/>
              </a:endParaRPr>
            </a:p>
          </p:txBody>
        </p:sp>
        <p:sp>
          <p:nvSpPr>
            <p:cNvPr id="1722" name="Freeform 325"/>
            <p:cNvSpPr>
              <a:spLocks noChangeAspect="1"/>
            </p:cNvSpPr>
            <p:nvPr/>
          </p:nvSpPr>
          <p:spPr bwMode="auto">
            <a:xfrm>
              <a:off x="5734039" y="2311092"/>
              <a:ext cx="66081" cy="55197"/>
            </a:xfrm>
            <a:custGeom>
              <a:avLst/>
              <a:gdLst>
                <a:gd name="T0" fmla="*/ 25 w 154"/>
                <a:gd name="T1" fmla="*/ 22 h 117"/>
                <a:gd name="T2" fmla="*/ 27 w 154"/>
                <a:gd name="T3" fmla="*/ 22 h 117"/>
                <a:gd name="T4" fmla="*/ 27 w 154"/>
                <a:gd name="T5" fmla="*/ 18 h 117"/>
                <a:gd name="T6" fmla="*/ 27 w 154"/>
                <a:gd name="T7" fmla="*/ 16 h 117"/>
                <a:gd name="T8" fmla="*/ 27 w 154"/>
                <a:gd name="T9" fmla="*/ 14 h 117"/>
                <a:gd name="T10" fmla="*/ 27 w 154"/>
                <a:gd name="T11" fmla="*/ 11 h 117"/>
                <a:gd name="T12" fmla="*/ 22 w 154"/>
                <a:gd name="T13" fmla="*/ 0 h 117"/>
                <a:gd name="T14" fmla="*/ 16 w 154"/>
                <a:gd name="T15" fmla="*/ 2 h 117"/>
                <a:gd name="T16" fmla="*/ 12 w 154"/>
                <a:gd name="T17" fmla="*/ 2 h 117"/>
                <a:gd name="T18" fmla="*/ 14 w 154"/>
                <a:gd name="T19" fmla="*/ 0 h 117"/>
                <a:gd name="T20" fmla="*/ 4 w 154"/>
                <a:gd name="T21" fmla="*/ 0 h 117"/>
                <a:gd name="T22" fmla="*/ 4 w 154"/>
                <a:gd name="T23" fmla="*/ 2 h 117"/>
                <a:gd name="T24" fmla="*/ 0 w 154"/>
                <a:gd name="T25" fmla="*/ 9 h 117"/>
                <a:gd name="T26" fmla="*/ 6 w 154"/>
                <a:gd name="T27" fmla="*/ 14 h 117"/>
                <a:gd name="T28" fmla="*/ 10 w 154"/>
                <a:gd name="T29" fmla="*/ 11 h 117"/>
                <a:gd name="T30" fmla="*/ 12 w 154"/>
                <a:gd name="T31" fmla="*/ 11 h 117"/>
                <a:gd name="T32" fmla="*/ 16 w 154"/>
                <a:gd name="T33" fmla="*/ 16 h 117"/>
                <a:gd name="T34" fmla="*/ 16 w 154"/>
                <a:gd name="T35" fmla="*/ 18 h 117"/>
                <a:gd name="T36" fmla="*/ 18 w 154"/>
                <a:gd name="T37" fmla="*/ 16 h 117"/>
                <a:gd name="T38" fmla="*/ 22 w 154"/>
                <a:gd name="T39" fmla="*/ 22 h 117"/>
                <a:gd name="T40" fmla="*/ 25 w 154"/>
                <a:gd name="T41" fmla="*/ 22 h 117"/>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54"/>
                <a:gd name="T64" fmla="*/ 0 h 117"/>
                <a:gd name="T65" fmla="*/ 154 w 154"/>
                <a:gd name="T66" fmla="*/ 117 h 117"/>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54" h="117">
                  <a:moveTo>
                    <a:pt x="142" y="117"/>
                  </a:moveTo>
                  <a:lnTo>
                    <a:pt x="154" y="117"/>
                  </a:lnTo>
                  <a:lnTo>
                    <a:pt x="154" y="94"/>
                  </a:lnTo>
                  <a:lnTo>
                    <a:pt x="154" y="82"/>
                  </a:lnTo>
                  <a:lnTo>
                    <a:pt x="154" y="71"/>
                  </a:lnTo>
                  <a:lnTo>
                    <a:pt x="154" y="57"/>
                  </a:lnTo>
                  <a:lnTo>
                    <a:pt x="131" y="0"/>
                  </a:lnTo>
                  <a:lnTo>
                    <a:pt x="94" y="11"/>
                  </a:lnTo>
                  <a:lnTo>
                    <a:pt x="71" y="11"/>
                  </a:lnTo>
                  <a:lnTo>
                    <a:pt x="83" y="0"/>
                  </a:lnTo>
                  <a:lnTo>
                    <a:pt x="23" y="0"/>
                  </a:lnTo>
                  <a:lnTo>
                    <a:pt x="23" y="11"/>
                  </a:lnTo>
                  <a:lnTo>
                    <a:pt x="0" y="46"/>
                  </a:lnTo>
                  <a:lnTo>
                    <a:pt x="34" y="71"/>
                  </a:lnTo>
                  <a:lnTo>
                    <a:pt x="59" y="57"/>
                  </a:lnTo>
                  <a:lnTo>
                    <a:pt x="71" y="57"/>
                  </a:lnTo>
                  <a:lnTo>
                    <a:pt x="94" y="82"/>
                  </a:lnTo>
                  <a:lnTo>
                    <a:pt x="94" y="94"/>
                  </a:lnTo>
                  <a:lnTo>
                    <a:pt x="106" y="82"/>
                  </a:lnTo>
                  <a:lnTo>
                    <a:pt x="131" y="117"/>
                  </a:lnTo>
                  <a:lnTo>
                    <a:pt x="142" y="117"/>
                  </a:lnTo>
                  <a:close/>
                </a:path>
              </a:pathLst>
            </a:custGeom>
            <a:grpFill/>
            <a:ln w="1270">
              <a:solidFill>
                <a:srgbClr val="CFCFCF"/>
              </a:solidFill>
              <a:round/>
              <a:headEnd/>
              <a:tailEnd/>
            </a:ln>
          </p:spPr>
          <p:txBody>
            <a:bodyPr/>
            <a:lstStyle/>
            <a:p>
              <a:endParaRPr lang="en-US" dirty="0">
                <a:solidFill>
                  <a:prstClr val="black"/>
                </a:solidFill>
                <a:latin typeface="Arial"/>
              </a:endParaRPr>
            </a:p>
          </p:txBody>
        </p:sp>
        <p:sp>
          <p:nvSpPr>
            <p:cNvPr id="1723" name="Freeform 326"/>
            <p:cNvSpPr>
              <a:spLocks noChangeAspect="1"/>
            </p:cNvSpPr>
            <p:nvPr/>
          </p:nvSpPr>
          <p:spPr bwMode="auto">
            <a:xfrm>
              <a:off x="5734039" y="2311092"/>
              <a:ext cx="66081" cy="55197"/>
            </a:xfrm>
            <a:custGeom>
              <a:avLst/>
              <a:gdLst>
                <a:gd name="T0" fmla="*/ 25 w 154"/>
                <a:gd name="T1" fmla="*/ 22 h 117"/>
                <a:gd name="T2" fmla="*/ 27 w 154"/>
                <a:gd name="T3" fmla="*/ 22 h 117"/>
                <a:gd name="T4" fmla="*/ 27 w 154"/>
                <a:gd name="T5" fmla="*/ 18 h 117"/>
                <a:gd name="T6" fmla="*/ 27 w 154"/>
                <a:gd name="T7" fmla="*/ 16 h 117"/>
                <a:gd name="T8" fmla="*/ 27 w 154"/>
                <a:gd name="T9" fmla="*/ 14 h 117"/>
                <a:gd name="T10" fmla="*/ 27 w 154"/>
                <a:gd name="T11" fmla="*/ 11 h 117"/>
                <a:gd name="T12" fmla="*/ 22 w 154"/>
                <a:gd name="T13" fmla="*/ 0 h 117"/>
                <a:gd name="T14" fmla="*/ 16 w 154"/>
                <a:gd name="T15" fmla="*/ 2 h 117"/>
                <a:gd name="T16" fmla="*/ 12 w 154"/>
                <a:gd name="T17" fmla="*/ 2 h 117"/>
                <a:gd name="T18" fmla="*/ 14 w 154"/>
                <a:gd name="T19" fmla="*/ 0 h 117"/>
                <a:gd name="T20" fmla="*/ 4 w 154"/>
                <a:gd name="T21" fmla="*/ 0 h 117"/>
                <a:gd name="T22" fmla="*/ 4 w 154"/>
                <a:gd name="T23" fmla="*/ 2 h 117"/>
                <a:gd name="T24" fmla="*/ 0 w 154"/>
                <a:gd name="T25" fmla="*/ 9 h 117"/>
                <a:gd name="T26" fmla="*/ 6 w 154"/>
                <a:gd name="T27" fmla="*/ 14 h 117"/>
                <a:gd name="T28" fmla="*/ 10 w 154"/>
                <a:gd name="T29" fmla="*/ 11 h 117"/>
                <a:gd name="T30" fmla="*/ 12 w 154"/>
                <a:gd name="T31" fmla="*/ 11 h 117"/>
                <a:gd name="T32" fmla="*/ 16 w 154"/>
                <a:gd name="T33" fmla="*/ 16 h 117"/>
                <a:gd name="T34" fmla="*/ 16 w 154"/>
                <a:gd name="T35" fmla="*/ 18 h 117"/>
                <a:gd name="T36" fmla="*/ 18 w 154"/>
                <a:gd name="T37" fmla="*/ 16 h 117"/>
                <a:gd name="T38" fmla="*/ 22 w 154"/>
                <a:gd name="T39" fmla="*/ 22 h 117"/>
                <a:gd name="T40" fmla="*/ 25 w 154"/>
                <a:gd name="T41" fmla="*/ 22 h 117"/>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54"/>
                <a:gd name="T64" fmla="*/ 0 h 117"/>
                <a:gd name="T65" fmla="*/ 154 w 154"/>
                <a:gd name="T66" fmla="*/ 117 h 117"/>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54" h="117">
                  <a:moveTo>
                    <a:pt x="142" y="117"/>
                  </a:moveTo>
                  <a:lnTo>
                    <a:pt x="154" y="117"/>
                  </a:lnTo>
                  <a:lnTo>
                    <a:pt x="154" y="94"/>
                  </a:lnTo>
                  <a:lnTo>
                    <a:pt x="154" y="82"/>
                  </a:lnTo>
                  <a:lnTo>
                    <a:pt x="154" y="71"/>
                  </a:lnTo>
                  <a:lnTo>
                    <a:pt x="154" y="57"/>
                  </a:lnTo>
                  <a:lnTo>
                    <a:pt x="131" y="0"/>
                  </a:lnTo>
                  <a:lnTo>
                    <a:pt x="94" y="11"/>
                  </a:lnTo>
                  <a:lnTo>
                    <a:pt x="71" y="11"/>
                  </a:lnTo>
                  <a:lnTo>
                    <a:pt x="83" y="0"/>
                  </a:lnTo>
                  <a:lnTo>
                    <a:pt x="23" y="0"/>
                  </a:lnTo>
                  <a:lnTo>
                    <a:pt x="23" y="11"/>
                  </a:lnTo>
                  <a:lnTo>
                    <a:pt x="0" y="46"/>
                  </a:lnTo>
                  <a:lnTo>
                    <a:pt x="34" y="71"/>
                  </a:lnTo>
                  <a:lnTo>
                    <a:pt x="59" y="57"/>
                  </a:lnTo>
                  <a:lnTo>
                    <a:pt x="71" y="57"/>
                  </a:lnTo>
                  <a:lnTo>
                    <a:pt x="94" y="82"/>
                  </a:lnTo>
                  <a:lnTo>
                    <a:pt x="94" y="94"/>
                  </a:lnTo>
                  <a:lnTo>
                    <a:pt x="106" y="82"/>
                  </a:lnTo>
                  <a:lnTo>
                    <a:pt x="131" y="117"/>
                  </a:lnTo>
                  <a:lnTo>
                    <a:pt x="142" y="117"/>
                  </a:lnTo>
                </a:path>
              </a:pathLst>
            </a:custGeom>
            <a:grpFill/>
            <a:ln w="1270">
              <a:solidFill>
                <a:srgbClr val="CFCFCF"/>
              </a:solidFill>
              <a:round/>
              <a:headEnd/>
              <a:tailEnd/>
            </a:ln>
          </p:spPr>
          <p:txBody>
            <a:bodyPr/>
            <a:lstStyle/>
            <a:p>
              <a:endParaRPr lang="en-US" dirty="0">
                <a:solidFill>
                  <a:prstClr val="black"/>
                </a:solidFill>
                <a:latin typeface="Arial"/>
              </a:endParaRPr>
            </a:p>
          </p:txBody>
        </p:sp>
        <p:sp>
          <p:nvSpPr>
            <p:cNvPr id="1724" name="Freeform 327"/>
            <p:cNvSpPr>
              <a:spLocks noChangeAspect="1"/>
            </p:cNvSpPr>
            <p:nvPr/>
          </p:nvSpPr>
          <p:spPr bwMode="auto">
            <a:xfrm>
              <a:off x="5748494" y="2338149"/>
              <a:ext cx="24780" cy="33551"/>
            </a:xfrm>
            <a:custGeom>
              <a:avLst/>
              <a:gdLst>
                <a:gd name="T0" fmla="*/ 0 w 60"/>
                <a:gd name="T1" fmla="*/ 3 h 71"/>
                <a:gd name="T2" fmla="*/ 4 w 60"/>
                <a:gd name="T3" fmla="*/ 0 h 71"/>
                <a:gd name="T4" fmla="*/ 6 w 60"/>
                <a:gd name="T5" fmla="*/ 0 h 71"/>
                <a:gd name="T6" fmla="*/ 10 w 60"/>
                <a:gd name="T7" fmla="*/ 5 h 71"/>
                <a:gd name="T8" fmla="*/ 10 w 60"/>
                <a:gd name="T9" fmla="*/ 7 h 71"/>
                <a:gd name="T10" fmla="*/ 6 w 60"/>
                <a:gd name="T11" fmla="*/ 14 h 71"/>
                <a:gd name="T12" fmla="*/ 4 w 60"/>
                <a:gd name="T13" fmla="*/ 11 h 71"/>
                <a:gd name="T14" fmla="*/ 0 w 60"/>
                <a:gd name="T15" fmla="*/ 11 h 71"/>
                <a:gd name="T16" fmla="*/ 0 w 60"/>
                <a:gd name="T17" fmla="*/ 3 h 7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0"/>
                <a:gd name="T28" fmla="*/ 0 h 71"/>
                <a:gd name="T29" fmla="*/ 60 w 60"/>
                <a:gd name="T30" fmla="*/ 71 h 71"/>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0" h="71">
                  <a:moveTo>
                    <a:pt x="0" y="14"/>
                  </a:moveTo>
                  <a:lnTo>
                    <a:pt x="25" y="0"/>
                  </a:lnTo>
                  <a:lnTo>
                    <a:pt x="37" y="0"/>
                  </a:lnTo>
                  <a:lnTo>
                    <a:pt x="60" y="25"/>
                  </a:lnTo>
                  <a:lnTo>
                    <a:pt x="60" y="37"/>
                  </a:lnTo>
                  <a:lnTo>
                    <a:pt x="37" y="71"/>
                  </a:lnTo>
                  <a:lnTo>
                    <a:pt x="25" y="60"/>
                  </a:lnTo>
                  <a:lnTo>
                    <a:pt x="0" y="60"/>
                  </a:lnTo>
                  <a:lnTo>
                    <a:pt x="0" y="14"/>
                  </a:lnTo>
                  <a:close/>
                </a:path>
              </a:pathLst>
            </a:custGeom>
            <a:grpFill/>
            <a:ln w="1270">
              <a:solidFill>
                <a:srgbClr val="CFCFCF"/>
              </a:solidFill>
              <a:round/>
              <a:headEnd/>
              <a:tailEnd/>
            </a:ln>
          </p:spPr>
          <p:txBody>
            <a:bodyPr/>
            <a:lstStyle/>
            <a:p>
              <a:endParaRPr lang="en-US" dirty="0">
                <a:solidFill>
                  <a:prstClr val="black"/>
                </a:solidFill>
                <a:latin typeface="Arial"/>
              </a:endParaRPr>
            </a:p>
          </p:txBody>
        </p:sp>
        <p:sp>
          <p:nvSpPr>
            <p:cNvPr id="1725" name="Freeform 328"/>
            <p:cNvSpPr>
              <a:spLocks noChangeAspect="1"/>
            </p:cNvSpPr>
            <p:nvPr/>
          </p:nvSpPr>
          <p:spPr bwMode="auto">
            <a:xfrm>
              <a:off x="5748494" y="2338149"/>
              <a:ext cx="24780" cy="33551"/>
            </a:xfrm>
            <a:custGeom>
              <a:avLst/>
              <a:gdLst>
                <a:gd name="T0" fmla="*/ 0 w 60"/>
                <a:gd name="T1" fmla="*/ 3 h 71"/>
                <a:gd name="T2" fmla="*/ 4 w 60"/>
                <a:gd name="T3" fmla="*/ 0 h 71"/>
                <a:gd name="T4" fmla="*/ 6 w 60"/>
                <a:gd name="T5" fmla="*/ 0 h 71"/>
                <a:gd name="T6" fmla="*/ 10 w 60"/>
                <a:gd name="T7" fmla="*/ 5 h 71"/>
                <a:gd name="T8" fmla="*/ 10 w 60"/>
                <a:gd name="T9" fmla="*/ 7 h 71"/>
                <a:gd name="T10" fmla="*/ 6 w 60"/>
                <a:gd name="T11" fmla="*/ 14 h 71"/>
                <a:gd name="T12" fmla="*/ 4 w 60"/>
                <a:gd name="T13" fmla="*/ 11 h 71"/>
                <a:gd name="T14" fmla="*/ 0 w 60"/>
                <a:gd name="T15" fmla="*/ 11 h 71"/>
                <a:gd name="T16" fmla="*/ 0 w 60"/>
                <a:gd name="T17" fmla="*/ 3 h 7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0"/>
                <a:gd name="T28" fmla="*/ 0 h 71"/>
                <a:gd name="T29" fmla="*/ 60 w 60"/>
                <a:gd name="T30" fmla="*/ 71 h 71"/>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0" h="71">
                  <a:moveTo>
                    <a:pt x="0" y="14"/>
                  </a:moveTo>
                  <a:lnTo>
                    <a:pt x="25" y="0"/>
                  </a:lnTo>
                  <a:lnTo>
                    <a:pt x="37" y="0"/>
                  </a:lnTo>
                  <a:lnTo>
                    <a:pt x="60" y="25"/>
                  </a:lnTo>
                  <a:lnTo>
                    <a:pt x="60" y="37"/>
                  </a:lnTo>
                  <a:lnTo>
                    <a:pt x="37" y="71"/>
                  </a:lnTo>
                  <a:lnTo>
                    <a:pt x="25" y="60"/>
                  </a:lnTo>
                  <a:lnTo>
                    <a:pt x="0" y="60"/>
                  </a:lnTo>
                  <a:lnTo>
                    <a:pt x="0" y="14"/>
                  </a:lnTo>
                </a:path>
              </a:pathLst>
            </a:custGeom>
            <a:grpFill/>
            <a:ln w="1270">
              <a:solidFill>
                <a:srgbClr val="CFCFCF"/>
              </a:solidFill>
              <a:round/>
              <a:headEnd/>
              <a:tailEnd/>
            </a:ln>
          </p:spPr>
          <p:txBody>
            <a:bodyPr/>
            <a:lstStyle/>
            <a:p>
              <a:endParaRPr lang="en-US" dirty="0">
                <a:solidFill>
                  <a:prstClr val="black"/>
                </a:solidFill>
                <a:latin typeface="Arial"/>
              </a:endParaRPr>
            </a:p>
          </p:txBody>
        </p:sp>
        <p:sp>
          <p:nvSpPr>
            <p:cNvPr id="1726" name="Freeform 329"/>
            <p:cNvSpPr>
              <a:spLocks noChangeAspect="1"/>
            </p:cNvSpPr>
            <p:nvPr/>
          </p:nvSpPr>
          <p:spPr bwMode="auto">
            <a:xfrm>
              <a:off x="5765014" y="2350055"/>
              <a:ext cx="40268" cy="49786"/>
            </a:xfrm>
            <a:custGeom>
              <a:avLst/>
              <a:gdLst>
                <a:gd name="T0" fmla="*/ 16 w 94"/>
                <a:gd name="T1" fmla="*/ 20 h 106"/>
                <a:gd name="T2" fmla="*/ 16 w 94"/>
                <a:gd name="T3" fmla="*/ 13 h 106"/>
                <a:gd name="T4" fmla="*/ 12 w 94"/>
                <a:gd name="T5" fmla="*/ 11 h 106"/>
                <a:gd name="T6" fmla="*/ 12 w 94"/>
                <a:gd name="T7" fmla="*/ 7 h 106"/>
                <a:gd name="T8" fmla="*/ 10 w 94"/>
                <a:gd name="T9" fmla="*/ 7 h 106"/>
                <a:gd name="T10" fmla="*/ 6 w 94"/>
                <a:gd name="T11" fmla="*/ 0 h 106"/>
                <a:gd name="T12" fmla="*/ 4 w 94"/>
                <a:gd name="T13" fmla="*/ 2 h 106"/>
                <a:gd name="T14" fmla="*/ 0 w 94"/>
                <a:gd name="T15" fmla="*/ 9 h 106"/>
                <a:gd name="T16" fmla="*/ 12 w 94"/>
                <a:gd name="T17" fmla="*/ 20 h 106"/>
                <a:gd name="T18" fmla="*/ 16 w 94"/>
                <a:gd name="T19" fmla="*/ 20 h 10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94"/>
                <a:gd name="T31" fmla="*/ 0 h 106"/>
                <a:gd name="T32" fmla="*/ 94 w 94"/>
                <a:gd name="T33" fmla="*/ 106 h 10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94" h="106">
                  <a:moveTo>
                    <a:pt x="94" y="106"/>
                  </a:moveTo>
                  <a:lnTo>
                    <a:pt x="94" y="71"/>
                  </a:lnTo>
                  <a:lnTo>
                    <a:pt x="71" y="60"/>
                  </a:lnTo>
                  <a:lnTo>
                    <a:pt x="71" y="35"/>
                  </a:lnTo>
                  <a:lnTo>
                    <a:pt x="60" y="35"/>
                  </a:lnTo>
                  <a:lnTo>
                    <a:pt x="35" y="0"/>
                  </a:lnTo>
                  <a:lnTo>
                    <a:pt x="23" y="12"/>
                  </a:lnTo>
                  <a:lnTo>
                    <a:pt x="0" y="46"/>
                  </a:lnTo>
                  <a:lnTo>
                    <a:pt x="71" y="106"/>
                  </a:lnTo>
                  <a:lnTo>
                    <a:pt x="94" y="106"/>
                  </a:lnTo>
                  <a:close/>
                </a:path>
              </a:pathLst>
            </a:custGeom>
            <a:grpFill/>
            <a:ln w="1270">
              <a:solidFill>
                <a:srgbClr val="CFCFCF"/>
              </a:solidFill>
              <a:round/>
              <a:headEnd/>
              <a:tailEnd/>
            </a:ln>
          </p:spPr>
          <p:txBody>
            <a:bodyPr/>
            <a:lstStyle/>
            <a:p>
              <a:endParaRPr lang="en-US" dirty="0">
                <a:solidFill>
                  <a:prstClr val="black"/>
                </a:solidFill>
                <a:latin typeface="Arial"/>
              </a:endParaRPr>
            </a:p>
          </p:txBody>
        </p:sp>
        <p:sp>
          <p:nvSpPr>
            <p:cNvPr id="1727" name="Freeform 330"/>
            <p:cNvSpPr>
              <a:spLocks noChangeAspect="1"/>
            </p:cNvSpPr>
            <p:nvPr/>
          </p:nvSpPr>
          <p:spPr bwMode="auto">
            <a:xfrm>
              <a:off x="5765014" y="2350055"/>
              <a:ext cx="40268" cy="49786"/>
            </a:xfrm>
            <a:custGeom>
              <a:avLst/>
              <a:gdLst>
                <a:gd name="T0" fmla="*/ 16 w 94"/>
                <a:gd name="T1" fmla="*/ 20 h 106"/>
                <a:gd name="T2" fmla="*/ 16 w 94"/>
                <a:gd name="T3" fmla="*/ 13 h 106"/>
                <a:gd name="T4" fmla="*/ 12 w 94"/>
                <a:gd name="T5" fmla="*/ 11 h 106"/>
                <a:gd name="T6" fmla="*/ 12 w 94"/>
                <a:gd name="T7" fmla="*/ 7 h 106"/>
                <a:gd name="T8" fmla="*/ 10 w 94"/>
                <a:gd name="T9" fmla="*/ 7 h 106"/>
                <a:gd name="T10" fmla="*/ 6 w 94"/>
                <a:gd name="T11" fmla="*/ 0 h 106"/>
                <a:gd name="T12" fmla="*/ 4 w 94"/>
                <a:gd name="T13" fmla="*/ 2 h 106"/>
                <a:gd name="T14" fmla="*/ 0 w 94"/>
                <a:gd name="T15" fmla="*/ 9 h 106"/>
                <a:gd name="T16" fmla="*/ 12 w 94"/>
                <a:gd name="T17" fmla="*/ 20 h 106"/>
                <a:gd name="T18" fmla="*/ 16 w 94"/>
                <a:gd name="T19" fmla="*/ 20 h 10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94"/>
                <a:gd name="T31" fmla="*/ 0 h 106"/>
                <a:gd name="T32" fmla="*/ 94 w 94"/>
                <a:gd name="T33" fmla="*/ 106 h 10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94" h="106">
                  <a:moveTo>
                    <a:pt x="94" y="106"/>
                  </a:moveTo>
                  <a:lnTo>
                    <a:pt x="94" y="71"/>
                  </a:lnTo>
                  <a:lnTo>
                    <a:pt x="71" y="60"/>
                  </a:lnTo>
                  <a:lnTo>
                    <a:pt x="71" y="35"/>
                  </a:lnTo>
                  <a:lnTo>
                    <a:pt x="60" y="35"/>
                  </a:lnTo>
                  <a:lnTo>
                    <a:pt x="35" y="0"/>
                  </a:lnTo>
                  <a:lnTo>
                    <a:pt x="23" y="12"/>
                  </a:lnTo>
                  <a:lnTo>
                    <a:pt x="0" y="46"/>
                  </a:lnTo>
                  <a:lnTo>
                    <a:pt x="71" y="106"/>
                  </a:lnTo>
                  <a:lnTo>
                    <a:pt x="94" y="106"/>
                  </a:lnTo>
                </a:path>
              </a:pathLst>
            </a:custGeom>
            <a:grpFill/>
            <a:ln w="1270">
              <a:solidFill>
                <a:srgbClr val="CFCFCF"/>
              </a:solidFill>
              <a:round/>
              <a:headEnd/>
              <a:tailEnd/>
            </a:ln>
          </p:spPr>
          <p:txBody>
            <a:bodyPr/>
            <a:lstStyle/>
            <a:p>
              <a:endParaRPr lang="en-US" dirty="0">
                <a:solidFill>
                  <a:prstClr val="black"/>
                </a:solidFill>
                <a:latin typeface="Arial"/>
              </a:endParaRPr>
            </a:p>
          </p:txBody>
        </p:sp>
        <p:sp>
          <p:nvSpPr>
            <p:cNvPr id="1728" name="Freeform 331"/>
            <p:cNvSpPr>
              <a:spLocks noChangeAspect="1"/>
            </p:cNvSpPr>
            <p:nvPr/>
          </p:nvSpPr>
          <p:spPr bwMode="auto">
            <a:xfrm>
              <a:off x="5824900" y="2284035"/>
              <a:ext cx="70211" cy="60608"/>
            </a:xfrm>
            <a:custGeom>
              <a:avLst/>
              <a:gdLst>
                <a:gd name="T0" fmla="*/ 0 w 168"/>
                <a:gd name="T1" fmla="*/ 19 h 131"/>
                <a:gd name="T2" fmla="*/ 2 w 168"/>
                <a:gd name="T3" fmla="*/ 15 h 131"/>
                <a:gd name="T4" fmla="*/ 6 w 168"/>
                <a:gd name="T5" fmla="*/ 6 h 131"/>
                <a:gd name="T6" fmla="*/ 12 w 168"/>
                <a:gd name="T7" fmla="*/ 4 h 131"/>
                <a:gd name="T8" fmla="*/ 16 w 168"/>
                <a:gd name="T9" fmla="*/ 0 h 131"/>
                <a:gd name="T10" fmla="*/ 21 w 168"/>
                <a:gd name="T11" fmla="*/ 0 h 131"/>
                <a:gd name="T12" fmla="*/ 21 w 168"/>
                <a:gd name="T13" fmla="*/ 4 h 131"/>
                <a:gd name="T14" fmla="*/ 25 w 168"/>
                <a:gd name="T15" fmla="*/ 11 h 131"/>
                <a:gd name="T16" fmla="*/ 28 w 168"/>
                <a:gd name="T17" fmla="*/ 11 h 131"/>
                <a:gd name="T18" fmla="*/ 28 w 168"/>
                <a:gd name="T19" fmla="*/ 13 h 131"/>
                <a:gd name="T20" fmla="*/ 23 w 168"/>
                <a:gd name="T21" fmla="*/ 15 h 131"/>
                <a:gd name="T22" fmla="*/ 18 w 168"/>
                <a:gd name="T23" fmla="*/ 15 h 131"/>
                <a:gd name="T24" fmla="*/ 10 w 168"/>
                <a:gd name="T25" fmla="*/ 15 h 131"/>
                <a:gd name="T26" fmla="*/ 10 w 168"/>
                <a:gd name="T27" fmla="*/ 19 h 131"/>
                <a:gd name="T28" fmla="*/ 10 w 168"/>
                <a:gd name="T29" fmla="*/ 24 h 131"/>
                <a:gd name="T30" fmla="*/ 6 w 168"/>
                <a:gd name="T31" fmla="*/ 21 h 131"/>
                <a:gd name="T32" fmla="*/ 2 w 168"/>
                <a:gd name="T33" fmla="*/ 21 h 131"/>
                <a:gd name="T34" fmla="*/ 0 w 168"/>
                <a:gd name="T35" fmla="*/ 19 h 131"/>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68"/>
                <a:gd name="T55" fmla="*/ 0 h 131"/>
                <a:gd name="T56" fmla="*/ 168 w 168"/>
                <a:gd name="T57" fmla="*/ 131 h 131"/>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68" h="131">
                  <a:moveTo>
                    <a:pt x="0" y="106"/>
                  </a:moveTo>
                  <a:lnTo>
                    <a:pt x="12" y="83"/>
                  </a:lnTo>
                  <a:lnTo>
                    <a:pt x="37" y="35"/>
                  </a:lnTo>
                  <a:lnTo>
                    <a:pt x="72" y="23"/>
                  </a:lnTo>
                  <a:lnTo>
                    <a:pt x="97" y="0"/>
                  </a:lnTo>
                  <a:lnTo>
                    <a:pt x="131" y="0"/>
                  </a:lnTo>
                  <a:lnTo>
                    <a:pt x="131" y="23"/>
                  </a:lnTo>
                  <a:lnTo>
                    <a:pt x="154" y="60"/>
                  </a:lnTo>
                  <a:lnTo>
                    <a:pt x="168" y="60"/>
                  </a:lnTo>
                  <a:lnTo>
                    <a:pt x="168" y="71"/>
                  </a:lnTo>
                  <a:lnTo>
                    <a:pt x="143" y="83"/>
                  </a:lnTo>
                  <a:lnTo>
                    <a:pt x="108" y="83"/>
                  </a:lnTo>
                  <a:lnTo>
                    <a:pt x="60" y="83"/>
                  </a:lnTo>
                  <a:lnTo>
                    <a:pt x="60" y="106"/>
                  </a:lnTo>
                  <a:lnTo>
                    <a:pt x="60" y="131"/>
                  </a:lnTo>
                  <a:lnTo>
                    <a:pt x="37" y="117"/>
                  </a:lnTo>
                  <a:lnTo>
                    <a:pt x="12" y="117"/>
                  </a:lnTo>
                  <a:lnTo>
                    <a:pt x="0" y="106"/>
                  </a:lnTo>
                  <a:close/>
                </a:path>
              </a:pathLst>
            </a:custGeom>
            <a:grpFill/>
            <a:ln w="1270">
              <a:solidFill>
                <a:srgbClr val="CFCFCF"/>
              </a:solidFill>
              <a:round/>
              <a:headEnd/>
              <a:tailEnd/>
            </a:ln>
          </p:spPr>
          <p:txBody>
            <a:bodyPr/>
            <a:lstStyle/>
            <a:p>
              <a:endParaRPr lang="en-US" dirty="0">
                <a:solidFill>
                  <a:prstClr val="black"/>
                </a:solidFill>
                <a:latin typeface="Arial"/>
              </a:endParaRPr>
            </a:p>
          </p:txBody>
        </p:sp>
        <p:sp>
          <p:nvSpPr>
            <p:cNvPr id="1729" name="Freeform 332"/>
            <p:cNvSpPr>
              <a:spLocks noChangeAspect="1"/>
            </p:cNvSpPr>
            <p:nvPr/>
          </p:nvSpPr>
          <p:spPr bwMode="auto">
            <a:xfrm>
              <a:off x="5824900" y="2284035"/>
              <a:ext cx="70211" cy="60608"/>
            </a:xfrm>
            <a:custGeom>
              <a:avLst/>
              <a:gdLst>
                <a:gd name="T0" fmla="*/ 0 w 168"/>
                <a:gd name="T1" fmla="*/ 19 h 131"/>
                <a:gd name="T2" fmla="*/ 2 w 168"/>
                <a:gd name="T3" fmla="*/ 15 h 131"/>
                <a:gd name="T4" fmla="*/ 6 w 168"/>
                <a:gd name="T5" fmla="*/ 6 h 131"/>
                <a:gd name="T6" fmla="*/ 12 w 168"/>
                <a:gd name="T7" fmla="*/ 4 h 131"/>
                <a:gd name="T8" fmla="*/ 16 w 168"/>
                <a:gd name="T9" fmla="*/ 0 h 131"/>
                <a:gd name="T10" fmla="*/ 21 w 168"/>
                <a:gd name="T11" fmla="*/ 0 h 131"/>
                <a:gd name="T12" fmla="*/ 21 w 168"/>
                <a:gd name="T13" fmla="*/ 4 h 131"/>
                <a:gd name="T14" fmla="*/ 25 w 168"/>
                <a:gd name="T15" fmla="*/ 11 h 131"/>
                <a:gd name="T16" fmla="*/ 28 w 168"/>
                <a:gd name="T17" fmla="*/ 11 h 131"/>
                <a:gd name="T18" fmla="*/ 28 w 168"/>
                <a:gd name="T19" fmla="*/ 13 h 131"/>
                <a:gd name="T20" fmla="*/ 23 w 168"/>
                <a:gd name="T21" fmla="*/ 15 h 131"/>
                <a:gd name="T22" fmla="*/ 18 w 168"/>
                <a:gd name="T23" fmla="*/ 15 h 131"/>
                <a:gd name="T24" fmla="*/ 10 w 168"/>
                <a:gd name="T25" fmla="*/ 15 h 131"/>
                <a:gd name="T26" fmla="*/ 10 w 168"/>
                <a:gd name="T27" fmla="*/ 19 h 131"/>
                <a:gd name="T28" fmla="*/ 10 w 168"/>
                <a:gd name="T29" fmla="*/ 24 h 131"/>
                <a:gd name="T30" fmla="*/ 6 w 168"/>
                <a:gd name="T31" fmla="*/ 21 h 131"/>
                <a:gd name="T32" fmla="*/ 2 w 168"/>
                <a:gd name="T33" fmla="*/ 21 h 131"/>
                <a:gd name="T34" fmla="*/ 0 w 168"/>
                <a:gd name="T35" fmla="*/ 19 h 131"/>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68"/>
                <a:gd name="T55" fmla="*/ 0 h 131"/>
                <a:gd name="T56" fmla="*/ 168 w 168"/>
                <a:gd name="T57" fmla="*/ 131 h 131"/>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68" h="131">
                  <a:moveTo>
                    <a:pt x="0" y="106"/>
                  </a:moveTo>
                  <a:lnTo>
                    <a:pt x="12" y="83"/>
                  </a:lnTo>
                  <a:lnTo>
                    <a:pt x="37" y="35"/>
                  </a:lnTo>
                  <a:lnTo>
                    <a:pt x="72" y="23"/>
                  </a:lnTo>
                  <a:lnTo>
                    <a:pt x="97" y="0"/>
                  </a:lnTo>
                  <a:lnTo>
                    <a:pt x="131" y="0"/>
                  </a:lnTo>
                  <a:lnTo>
                    <a:pt x="131" y="23"/>
                  </a:lnTo>
                  <a:lnTo>
                    <a:pt x="154" y="60"/>
                  </a:lnTo>
                  <a:lnTo>
                    <a:pt x="168" y="60"/>
                  </a:lnTo>
                  <a:lnTo>
                    <a:pt x="168" y="71"/>
                  </a:lnTo>
                  <a:lnTo>
                    <a:pt x="143" y="83"/>
                  </a:lnTo>
                  <a:lnTo>
                    <a:pt x="108" y="83"/>
                  </a:lnTo>
                  <a:lnTo>
                    <a:pt x="60" y="83"/>
                  </a:lnTo>
                  <a:lnTo>
                    <a:pt x="60" y="106"/>
                  </a:lnTo>
                  <a:lnTo>
                    <a:pt x="60" y="131"/>
                  </a:lnTo>
                  <a:lnTo>
                    <a:pt x="37" y="117"/>
                  </a:lnTo>
                  <a:lnTo>
                    <a:pt x="12" y="117"/>
                  </a:lnTo>
                  <a:lnTo>
                    <a:pt x="0" y="106"/>
                  </a:lnTo>
                </a:path>
              </a:pathLst>
            </a:custGeom>
            <a:grpFill/>
            <a:ln w="1270">
              <a:solidFill>
                <a:srgbClr val="CFCFCF"/>
              </a:solidFill>
              <a:round/>
              <a:headEnd/>
              <a:tailEnd/>
            </a:ln>
          </p:spPr>
          <p:txBody>
            <a:bodyPr/>
            <a:lstStyle/>
            <a:p>
              <a:endParaRPr lang="en-US" dirty="0">
                <a:solidFill>
                  <a:prstClr val="black"/>
                </a:solidFill>
                <a:latin typeface="Arial"/>
              </a:endParaRPr>
            </a:p>
          </p:txBody>
        </p:sp>
        <p:sp>
          <p:nvSpPr>
            <p:cNvPr id="1730" name="Freeform 333"/>
            <p:cNvSpPr>
              <a:spLocks noChangeAspect="1"/>
            </p:cNvSpPr>
            <p:nvPr/>
          </p:nvSpPr>
          <p:spPr bwMode="auto">
            <a:xfrm>
              <a:off x="5870331" y="2321915"/>
              <a:ext cx="19618" cy="56279"/>
            </a:xfrm>
            <a:custGeom>
              <a:avLst/>
              <a:gdLst>
                <a:gd name="T0" fmla="*/ 6 w 46"/>
                <a:gd name="T1" fmla="*/ 0 h 119"/>
                <a:gd name="T2" fmla="*/ 0 w 46"/>
                <a:gd name="T3" fmla="*/ 0 h 119"/>
                <a:gd name="T4" fmla="*/ 4 w 46"/>
                <a:gd name="T5" fmla="*/ 11 h 119"/>
                <a:gd name="T6" fmla="*/ 6 w 46"/>
                <a:gd name="T7" fmla="*/ 20 h 119"/>
                <a:gd name="T8" fmla="*/ 6 w 46"/>
                <a:gd name="T9" fmla="*/ 23 h 119"/>
                <a:gd name="T10" fmla="*/ 8 w 46"/>
                <a:gd name="T11" fmla="*/ 23 h 119"/>
                <a:gd name="T12" fmla="*/ 8 w 46"/>
                <a:gd name="T13" fmla="*/ 11 h 119"/>
                <a:gd name="T14" fmla="*/ 8 w 46"/>
                <a:gd name="T15" fmla="*/ 7 h 119"/>
                <a:gd name="T16" fmla="*/ 6 w 46"/>
                <a:gd name="T17" fmla="*/ 4 h 119"/>
                <a:gd name="T18" fmla="*/ 6 w 46"/>
                <a:gd name="T19" fmla="*/ 0 h 11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46"/>
                <a:gd name="T31" fmla="*/ 0 h 119"/>
                <a:gd name="T32" fmla="*/ 46 w 46"/>
                <a:gd name="T33" fmla="*/ 119 h 119"/>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46" h="119">
                  <a:moveTo>
                    <a:pt x="35" y="0"/>
                  </a:moveTo>
                  <a:lnTo>
                    <a:pt x="0" y="0"/>
                  </a:lnTo>
                  <a:lnTo>
                    <a:pt x="23" y="59"/>
                  </a:lnTo>
                  <a:lnTo>
                    <a:pt x="35" y="105"/>
                  </a:lnTo>
                  <a:lnTo>
                    <a:pt x="35" y="119"/>
                  </a:lnTo>
                  <a:lnTo>
                    <a:pt x="46" y="119"/>
                  </a:lnTo>
                  <a:lnTo>
                    <a:pt x="46" y="59"/>
                  </a:lnTo>
                  <a:lnTo>
                    <a:pt x="46" y="34"/>
                  </a:lnTo>
                  <a:lnTo>
                    <a:pt x="35" y="23"/>
                  </a:lnTo>
                  <a:lnTo>
                    <a:pt x="35" y="0"/>
                  </a:lnTo>
                  <a:close/>
                </a:path>
              </a:pathLst>
            </a:custGeom>
            <a:grpFill/>
            <a:ln w="1270">
              <a:solidFill>
                <a:srgbClr val="CFCFCF"/>
              </a:solidFill>
              <a:round/>
              <a:headEnd/>
              <a:tailEnd/>
            </a:ln>
          </p:spPr>
          <p:txBody>
            <a:bodyPr/>
            <a:lstStyle/>
            <a:p>
              <a:endParaRPr lang="en-US" dirty="0">
                <a:solidFill>
                  <a:prstClr val="black"/>
                </a:solidFill>
                <a:latin typeface="Arial"/>
              </a:endParaRPr>
            </a:p>
          </p:txBody>
        </p:sp>
        <p:sp>
          <p:nvSpPr>
            <p:cNvPr id="1731" name="Freeform 334"/>
            <p:cNvSpPr>
              <a:spLocks noChangeAspect="1"/>
            </p:cNvSpPr>
            <p:nvPr/>
          </p:nvSpPr>
          <p:spPr bwMode="auto">
            <a:xfrm>
              <a:off x="5870331" y="2321915"/>
              <a:ext cx="19618" cy="56279"/>
            </a:xfrm>
            <a:custGeom>
              <a:avLst/>
              <a:gdLst>
                <a:gd name="T0" fmla="*/ 6 w 46"/>
                <a:gd name="T1" fmla="*/ 0 h 119"/>
                <a:gd name="T2" fmla="*/ 0 w 46"/>
                <a:gd name="T3" fmla="*/ 0 h 119"/>
                <a:gd name="T4" fmla="*/ 4 w 46"/>
                <a:gd name="T5" fmla="*/ 11 h 119"/>
                <a:gd name="T6" fmla="*/ 6 w 46"/>
                <a:gd name="T7" fmla="*/ 20 h 119"/>
                <a:gd name="T8" fmla="*/ 6 w 46"/>
                <a:gd name="T9" fmla="*/ 23 h 119"/>
                <a:gd name="T10" fmla="*/ 8 w 46"/>
                <a:gd name="T11" fmla="*/ 23 h 119"/>
                <a:gd name="T12" fmla="*/ 8 w 46"/>
                <a:gd name="T13" fmla="*/ 11 h 119"/>
                <a:gd name="T14" fmla="*/ 8 w 46"/>
                <a:gd name="T15" fmla="*/ 7 h 119"/>
                <a:gd name="T16" fmla="*/ 6 w 46"/>
                <a:gd name="T17" fmla="*/ 4 h 119"/>
                <a:gd name="T18" fmla="*/ 6 w 46"/>
                <a:gd name="T19" fmla="*/ 0 h 11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46"/>
                <a:gd name="T31" fmla="*/ 0 h 119"/>
                <a:gd name="T32" fmla="*/ 46 w 46"/>
                <a:gd name="T33" fmla="*/ 119 h 119"/>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46" h="119">
                  <a:moveTo>
                    <a:pt x="35" y="0"/>
                  </a:moveTo>
                  <a:lnTo>
                    <a:pt x="0" y="0"/>
                  </a:lnTo>
                  <a:lnTo>
                    <a:pt x="23" y="59"/>
                  </a:lnTo>
                  <a:lnTo>
                    <a:pt x="35" y="105"/>
                  </a:lnTo>
                  <a:lnTo>
                    <a:pt x="35" y="119"/>
                  </a:lnTo>
                  <a:lnTo>
                    <a:pt x="46" y="119"/>
                  </a:lnTo>
                  <a:lnTo>
                    <a:pt x="46" y="59"/>
                  </a:lnTo>
                  <a:lnTo>
                    <a:pt x="46" y="34"/>
                  </a:lnTo>
                  <a:lnTo>
                    <a:pt x="35" y="23"/>
                  </a:lnTo>
                  <a:lnTo>
                    <a:pt x="35" y="0"/>
                  </a:lnTo>
                </a:path>
              </a:pathLst>
            </a:custGeom>
            <a:grpFill/>
            <a:ln w="1270">
              <a:solidFill>
                <a:srgbClr val="CFCFCF"/>
              </a:solidFill>
              <a:round/>
              <a:headEnd/>
              <a:tailEnd/>
            </a:ln>
          </p:spPr>
          <p:txBody>
            <a:bodyPr/>
            <a:lstStyle/>
            <a:p>
              <a:endParaRPr lang="en-US" dirty="0">
                <a:solidFill>
                  <a:prstClr val="black"/>
                </a:solidFill>
                <a:latin typeface="Arial"/>
              </a:endParaRPr>
            </a:p>
          </p:txBody>
        </p:sp>
        <p:sp>
          <p:nvSpPr>
            <p:cNvPr id="1732" name="Freeform 335"/>
            <p:cNvSpPr>
              <a:spLocks noChangeAspect="1"/>
            </p:cNvSpPr>
            <p:nvPr/>
          </p:nvSpPr>
          <p:spPr bwMode="auto">
            <a:xfrm>
              <a:off x="5884786" y="2311092"/>
              <a:ext cx="25813" cy="67102"/>
            </a:xfrm>
            <a:custGeom>
              <a:avLst/>
              <a:gdLst>
                <a:gd name="T0" fmla="*/ 5 w 59"/>
                <a:gd name="T1" fmla="*/ 2 h 142"/>
                <a:gd name="T2" fmla="*/ 0 w 59"/>
                <a:gd name="T3" fmla="*/ 4 h 142"/>
                <a:gd name="T4" fmla="*/ 0 w 59"/>
                <a:gd name="T5" fmla="*/ 9 h 142"/>
                <a:gd name="T6" fmla="*/ 2 w 59"/>
                <a:gd name="T7" fmla="*/ 11 h 142"/>
                <a:gd name="T8" fmla="*/ 2 w 59"/>
                <a:gd name="T9" fmla="*/ 16 h 142"/>
                <a:gd name="T10" fmla="*/ 2 w 59"/>
                <a:gd name="T11" fmla="*/ 27 h 142"/>
                <a:gd name="T12" fmla="*/ 6 w 59"/>
                <a:gd name="T13" fmla="*/ 27 h 142"/>
                <a:gd name="T14" fmla="*/ 6 w 59"/>
                <a:gd name="T15" fmla="*/ 18 h 142"/>
                <a:gd name="T16" fmla="*/ 11 w 59"/>
                <a:gd name="T17" fmla="*/ 9 h 142"/>
                <a:gd name="T18" fmla="*/ 11 w 59"/>
                <a:gd name="T19" fmla="*/ 2 h 142"/>
                <a:gd name="T20" fmla="*/ 6 w 59"/>
                <a:gd name="T21" fmla="*/ 0 h 142"/>
                <a:gd name="T22" fmla="*/ 5 w 59"/>
                <a:gd name="T23" fmla="*/ 0 h 142"/>
                <a:gd name="T24" fmla="*/ 5 w 59"/>
                <a:gd name="T25" fmla="*/ 2 h 14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59"/>
                <a:gd name="T40" fmla="*/ 0 h 142"/>
                <a:gd name="T41" fmla="*/ 59 w 59"/>
                <a:gd name="T42" fmla="*/ 142 h 142"/>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59" h="142">
                  <a:moveTo>
                    <a:pt x="25" y="11"/>
                  </a:moveTo>
                  <a:lnTo>
                    <a:pt x="0" y="23"/>
                  </a:lnTo>
                  <a:lnTo>
                    <a:pt x="0" y="46"/>
                  </a:lnTo>
                  <a:lnTo>
                    <a:pt x="11" y="57"/>
                  </a:lnTo>
                  <a:lnTo>
                    <a:pt x="11" y="82"/>
                  </a:lnTo>
                  <a:lnTo>
                    <a:pt x="11" y="142"/>
                  </a:lnTo>
                  <a:lnTo>
                    <a:pt x="36" y="142"/>
                  </a:lnTo>
                  <a:lnTo>
                    <a:pt x="36" y="94"/>
                  </a:lnTo>
                  <a:lnTo>
                    <a:pt x="59" y="46"/>
                  </a:lnTo>
                  <a:lnTo>
                    <a:pt x="59" y="11"/>
                  </a:lnTo>
                  <a:lnTo>
                    <a:pt x="36" y="0"/>
                  </a:lnTo>
                  <a:lnTo>
                    <a:pt x="25" y="0"/>
                  </a:lnTo>
                  <a:lnTo>
                    <a:pt x="25" y="11"/>
                  </a:lnTo>
                  <a:close/>
                </a:path>
              </a:pathLst>
            </a:custGeom>
            <a:grpFill/>
            <a:ln w="1270">
              <a:solidFill>
                <a:srgbClr val="CFCFCF"/>
              </a:solidFill>
              <a:round/>
              <a:headEnd/>
              <a:tailEnd/>
            </a:ln>
          </p:spPr>
          <p:txBody>
            <a:bodyPr/>
            <a:lstStyle/>
            <a:p>
              <a:endParaRPr lang="en-US" dirty="0">
                <a:solidFill>
                  <a:prstClr val="black"/>
                </a:solidFill>
                <a:latin typeface="Arial"/>
              </a:endParaRPr>
            </a:p>
          </p:txBody>
        </p:sp>
        <p:sp>
          <p:nvSpPr>
            <p:cNvPr id="1733" name="Freeform 336"/>
            <p:cNvSpPr>
              <a:spLocks noChangeAspect="1"/>
            </p:cNvSpPr>
            <p:nvPr/>
          </p:nvSpPr>
          <p:spPr bwMode="auto">
            <a:xfrm>
              <a:off x="5884786" y="2311092"/>
              <a:ext cx="25813" cy="67102"/>
            </a:xfrm>
            <a:custGeom>
              <a:avLst/>
              <a:gdLst>
                <a:gd name="T0" fmla="*/ 5 w 59"/>
                <a:gd name="T1" fmla="*/ 2 h 142"/>
                <a:gd name="T2" fmla="*/ 0 w 59"/>
                <a:gd name="T3" fmla="*/ 4 h 142"/>
                <a:gd name="T4" fmla="*/ 0 w 59"/>
                <a:gd name="T5" fmla="*/ 9 h 142"/>
                <a:gd name="T6" fmla="*/ 2 w 59"/>
                <a:gd name="T7" fmla="*/ 11 h 142"/>
                <a:gd name="T8" fmla="*/ 2 w 59"/>
                <a:gd name="T9" fmla="*/ 16 h 142"/>
                <a:gd name="T10" fmla="*/ 2 w 59"/>
                <a:gd name="T11" fmla="*/ 27 h 142"/>
                <a:gd name="T12" fmla="*/ 6 w 59"/>
                <a:gd name="T13" fmla="*/ 27 h 142"/>
                <a:gd name="T14" fmla="*/ 6 w 59"/>
                <a:gd name="T15" fmla="*/ 18 h 142"/>
                <a:gd name="T16" fmla="*/ 11 w 59"/>
                <a:gd name="T17" fmla="*/ 9 h 142"/>
                <a:gd name="T18" fmla="*/ 11 w 59"/>
                <a:gd name="T19" fmla="*/ 2 h 142"/>
                <a:gd name="T20" fmla="*/ 6 w 59"/>
                <a:gd name="T21" fmla="*/ 0 h 142"/>
                <a:gd name="T22" fmla="*/ 5 w 59"/>
                <a:gd name="T23" fmla="*/ 0 h 142"/>
                <a:gd name="T24" fmla="*/ 5 w 59"/>
                <a:gd name="T25" fmla="*/ 2 h 14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59"/>
                <a:gd name="T40" fmla="*/ 0 h 142"/>
                <a:gd name="T41" fmla="*/ 59 w 59"/>
                <a:gd name="T42" fmla="*/ 142 h 142"/>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59" h="142">
                  <a:moveTo>
                    <a:pt x="25" y="11"/>
                  </a:moveTo>
                  <a:lnTo>
                    <a:pt x="0" y="23"/>
                  </a:lnTo>
                  <a:lnTo>
                    <a:pt x="0" y="46"/>
                  </a:lnTo>
                  <a:lnTo>
                    <a:pt x="11" y="57"/>
                  </a:lnTo>
                  <a:lnTo>
                    <a:pt x="11" y="82"/>
                  </a:lnTo>
                  <a:lnTo>
                    <a:pt x="11" y="142"/>
                  </a:lnTo>
                  <a:lnTo>
                    <a:pt x="36" y="142"/>
                  </a:lnTo>
                  <a:lnTo>
                    <a:pt x="36" y="94"/>
                  </a:lnTo>
                  <a:lnTo>
                    <a:pt x="59" y="46"/>
                  </a:lnTo>
                  <a:lnTo>
                    <a:pt x="59" y="11"/>
                  </a:lnTo>
                  <a:lnTo>
                    <a:pt x="36" y="0"/>
                  </a:lnTo>
                  <a:lnTo>
                    <a:pt x="25" y="0"/>
                  </a:lnTo>
                  <a:lnTo>
                    <a:pt x="25" y="11"/>
                  </a:lnTo>
                </a:path>
              </a:pathLst>
            </a:custGeom>
            <a:grpFill/>
            <a:ln w="1270">
              <a:solidFill>
                <a:srgbClr val="CFCFCF"/>
              </a:solidFill>
              <a:round/>
              <a:headEnd/>
              <a:tailEnd/>
            </a:ln>
          </p:spPr>
          <p:txBody>
            <a:bodyPr/>
            <a:lstStyle/>
            <a:p>
              <a:endParaRPr lang="en-US" dirty="0">
                <a:solidFill>
                  <a:prstClr val="black"/>
                </a:solidFill>
                <a:latin typeface="Arial"/>
              </a:endParaRPr>
            </a:p>
          </p:txBody>
        </p:sp>
        <p:sp>
          <p:nvSpPr>
            <p:cNvPr id="1734" name="Freeform 337"/>
            <p:cNvSpPr>
              <a:spLocks noChangeAspect="1"/>
            </p:cNvSpPr>
            <p:nvPr/>
          </p:nvSpPr>
          <p:spPr bwMode="auto">
            <a:xfrm>
              <a:off x="5965323" y="2421486"/>
              <a:ext cx="15488" cy="10823"/>
            </a:xfrm>
            <a:custGeom>
              <a:avLst/>
              <a:gdLst>
                <a:gd name="T0" fmla="*/ 6 w 37"/>
                <a:gd name="T1" fmla="*/ 0 h 23"/>
                <a:gd name="T2" fmla="*/ 6 w 37"/>
                <a:gd name="T3" fmla="*/ 4 h 23"/>
                <a:gd name="T4" fmla="*/ 2 w 37"/>
                <a:gd name="T5" fmla="*/ 4 h 23"/>
                <a:gd name="T6" fmla="*/ 0 w 37"/>
                <a:gd name="T7" fmla="*/ 4 h 23"/>
                <a:gd name="T8" fmla="*/ 2 w 37"/>
                <a:gd name="T9" fmla="*/ 0 h 23"/>
                <a:gd name="T10" fmla="*/ 6 w 37"/>
                <a:gd name="T11" fmla="*/ 0 h 23"/>
                <a:gd name="T12" fmla="*/ 0 60000 65536"/>
                <a:gd name="T13" fmla="*/ 0 60000 65536"/>
                <a:gd name="T14" fmla="*/ 0 60000 65536"/>
                <a:gd name="T15" fmla="*/ 0 60000 65536"/>
                <a:gd name="T16" fmla="*/ 0 60000 65536"/>
                <a:gd name="T17" fmla="*/ 0 60000 65536"/>
                <a:gd name="T18" fmla="*/ 0 w 37"/>
                <a:gd name="T19" fmla="*/ 0 h 23"/>
                <a:gd name="T20" fmla="*/ 37 w 37"/>
                <a:gd name="T21" fmla="*/ 23 h 23"/>
              </a:gdLst>
              <a:ahLst/>
              <a:cxnLst>
                <a:cxn ang="T12">
                  <a:pos x="T0" y="T1"/>
                </a:cxn>
                <a:cxn ang="T13">
                  <a:pos x="T2" y="T3"/>
                </a:cxn>
                <a:cxn ang="T14">
                  <a:pos x="T4" y="T5"/>
                </a:cxn>
                <a:cxn ang="T15">
                  <a:pos x="T6" y="T7"/>
                </a:cxn>
                <a:cxn ang="T16">
                  <a:pos x="T8" y="T9"/>
                </a:cxn>
                <a:cxn ang="T17">
                  <a:pos x="T10" y="T11"/>
                </a:cxn>
              </a:cxnLst>
              <a:rect l="T18" t="T19" r="T20" b="T21"/>
              <a:pathLst>
                <a:path w="37" h="23">
                  <a:moveTo>
                    <a:pt x="37" y="0"/>
                  </a:moveTo>
                  <a:lnTo>
                    <a:pt x="37" y="23"/>
                  </a:lnTo>
                  <a:lnTo>
                    <a:pt x="14" y="23"/>
                  </a:lnTo>
                  <a:lnTo>
                    <a:pt x="0" y="23"/>
                  </a:lnTo>
                  <a:lnTo>
                    <a:pt x="14" y="0"/>
                  </a:lnTo>
                  <a:lnTo>
                    <a:pt x="37" y="0"/>
                  </a:lnTo>
                  <a:close/>
                </a:path>
              </a:pathLst>
            </a:custGeom>
            <a:grpFill/>
            <a:ln w="1270">
              <a:solidFill>
                <a:srgbClr val="CFCFCF"/>
              </a:solidFill>
              <a:round/>
              <a:headEnd/>
              <a:tailEnd/>
            </a:ln>
          </p:spPr>
          <p:txBody>
            <a:bodyPr/>
            <a:lstStyle/>
            <a:p>
              <a:endParaRPr lang="en-US" dirty="0">
                <a:solidFill>
                  <a:prstClr val="black"/>
                </a:solidFill>
                <a:latin typeface="Arial"/>
              </a:endParaRPr>
            </a:p>
          </p:txBody>
        </p:sp>
        <p:sp>
          <p:nvSpPr>
            <p:cNvPr id="1735" name="Freeform 338"/>
            <p:cNvSpPr>
              <a:spLocks noChangeAspect="1"/>
            </p:cNvSpPr>
            <p:nvPr/>
          </p:nvSpPr>
          <p:spPr bwMode="auto">
            <a:xfrm>
              <a:off x="5965323" y="2421486"/>
              <a:ext cx="15488" cy="10823"/>
            </a:xfrm>
            <a:custGeom>
              <a:avLst/>
              <a:gdLst>
                <a:gd name="T0" fmla="*/ 6 w 37"/>
                <a:gd name="T1" fmla="*/ 0 h 23"/>
                <a:gd name="T2" fmla="*/ 6 w 37"/>
                <a:gd name="T3" fmla="*/ 4 h 23"/>
                <a:gd name="T4" fmla="*/ 2 w 37"/>
                <a:gd name="T5" fmla="*/ 4 h 23"/>
                <a:gd name="T6" fmla="*/ 0 w 37"/>
                <a:gd name="T7" fmla="*/ 4 h 23"/>
                <a:gd name="T8" fmla="*/ 2 w 37"/>
                <a:gd name="T9" fmla="*/ 0 h 23"/>
                <a:gd name="T10" fmla="*/ 6 w 37"/>
                <a:gd name="T11" fmla="*/ 0 h 23"/>
                <a:gd name="T12" fmla="*/ 0 60000 65536"/>
                <a:gd name="T13" fmla="*/ 0 60000 65536"/>
                <a:gd name="T14" fmla="*/ 0 60000 65536"/>
                <a:gd name="T15" fmla="*/ 0 60000 65536"/>
                <a:gd name="T16" fmla="*/ 0 60000 65536"/>
                <a:gd name="T17" fmla="*/ 0 60000 65536"/>
                <a:gd name="T18" fmla="*/ 0 w 37"/>
                <a:gd name="T19" fmla="*/ 0 h 23"/>
                <a:gd name="T20" fmla="*/ 37 w 37"/>
                <a:gd name="T21" fmla="*/ 23 h 23"/>
              </a:gdLst>
              <a:ahLst/>
              <a:cxnLst>
                <a:cxn ang="T12">
                  <a:pos x="T0" y="T1"/>
                </a:cxn>
                <a:cxn ang="T13">
                  <a:pos x="T2" y="T3"/>
                </a:cxn>
                <a:cxn ang="T14">
                  <a:pos x="T4" y="T5"/>
                </a:cxn>
                <a:cxn ang="T15">
                  <a:pos x="T6" y="T7"/>
                </a:cxn>
                <a:cxn ang="T16">
                  <a:pos x="T8" y="T9"/>
                </a:cxn>
                <a:cxn ang="T17">
                  <a:pos x="T10" y="T11"/>
                </a:cxn>
              </a:cxnLst>
              <a:rect l="T18" t="T19" r="T20" b="T21"/>
              <a:pathLst>
                <a:path w="37" h="23">
                  <a:moveTo>
                    <a:pt x="37" y="0"/>
                  </a:moveTo>
                  <a:lnTo>
                    <a:pt x="37" y="23"/>
                  </a:lnTo>
                  <a:lnTo>
                    <a:pt x="14" y="23"/>
                  </a:lnTo>
                  <a:lnTo>
                    <a:pt x="0" y="23"/>
                  </a:lnTo>
                  <a:lnTo>
                    <a:pt x="14" y="0"/>
                  </a:lnTo>
                  <a:lnTo>
                    <a:pt x="37" y="0"/>
                  </a:lnTo>
                </a:path>
              </a:pathLst>
            </a:custGeom>
            <a:grpFill/>
            <a:ln w="1270">
              <a:solidFill>
                <a:srgbClr val="CFCFCF"/>
              </a:solidFill>
              <a:round/>
              <a:headEnd/>
              <a:tailEnd/>
            </a:ln>
          </p:spPr>
          <p:txBody>
            <a:bodyPr/>
            <a:lstStyle/>
            <a:p>
              <a:endParaRPr lang="en-US" dirty="0">
                <a:solidFill>
                  <a:prstClr val="black"/>
                </a:solidFill>
                <a:latin typeface="Arial"/>
              </a:endParaRPr>
            </a:p>
          </p:txBody>
        </p:sp>
        <p:sp>
          <p:nvSpPr>
            <p:cNvPr id="1736" name="Freeform 339"/>
            <p:cNvSpPr>
              <a:spLocks noChangeAspect="1"/>
            </p:cNvSpPr>
            <p:nvPr/>
          </p:nvSpPr>
          <p:spPr bwMode="auto">
            <a:xfrm>
              <a:off x="5980811" y="2405252"/>
              <a:ext cx="70211" cy="94160"/>
            </a:xfrm>
            <a:custGeom>
              <a:avLst/>
              <a:gdLst>
                <a:gd name="T0" fmla="*/ 20 w 167"/>
                <a:gd name="T1" fmla="*/ 3 h 202"/>
                <a:gd name="T2" fmla="*/ 20 w 167"/>
                <a:gd name="T3" fmla="*/ 9 h 202"/>
                <a:gd name="T4" fmla="*/ 8 w 167"/>
                <a:gd name="T5" fmla="*/ 7 h 202"/>
                <a:gd name="T6" fmla="*/ 8 w 167"/>
                <a:gd name="T7" fmla="*/ 11 h 202"/>
                <a:gd name="T8" fmla="*/ 10 w 167"/>
                <a:gd name="T9" fmla="*/ 9 h 202"/>
                <a:gd name="T10" fmla="*/ 12 w 167"/>
                <a:gd name="T11" fmla="*/ 11 h 202"/>
                <a:gd name="T12" fmla="*/ 12 w 167"/>
                <a:gd name="T13" fmla="*/ 13 h 202"/>
                <a:gd name="T14" fmla="*/ 12 w 167"/>
                <a:gd name="T15" fmla="*/ 24 h 202"/>
                <a:gd name="T16" fmla="*/ 6 w 167"/>
                <a:gd name="T17" fmla="*/ 24 h 202"/>
                <a:gd name="T18" fmla="*/ 2 w 167"/>
                <a:gd name="T19" fmla="*/ 27 h 202"/>
                <a:gd name="T20" fmla="*/ 2 w 167"/>
                <a:gd name="T21" fmla="*/ 29 h 202"/>
                <a:gd name="T22" fmla="*/ 0 w 167"/>
                <a:gd name="T23" fmla="*/ 29 h 202"/>
                <a:gd name="T24" fmla="*/ 0 w 167"/>
                <a:gd name="T25" fmla="*/ 33 h 202"/>
                <a:gd name="T26" fmla="*/ 6 w 167"/>
                <a:gd name="T27" fmla="*/ 37 h 202"/>
                <a:gd name="T28" fmla="*/ 6 w 167"/>
                <a:gd name="T29" fmla="*/ 35 h 202"/>
                <a:gd name="T30" fmla="*/ 8 w 167"/>
                <a:gd name="T31" fmla="*/ 35 h 202"/>
                <a:gd name="T32" fmla="*/ 12 w 167"/>
                <a:gd name="T33" fmla="*/ 35 h 202"/>
                <a:gd name="T34" fmla="*/ 18 w 167"/>
                <a:gd name="T35" fmla="*/ 33 h 202"/>
                <a:gd name="T36" fmla="*/ 20 w 167"/>
                <a:gd name="T37" fmla="*/ 24 h 202"/>
                <a:gd name="T38" fmla="*/ 24 w 167"/>
                <a:gd name="T39" fmla="*/ 20 h 202"/>
                <a:gd name="T40" fmla="*/ 28 w 167"/>
                <a:gd name="T41" fmla="*/ 0 h 202"/>
                <a:gd name="T42" fmla="*/ 22 w 167"/>
                <a:gd name="T43" fmla="*/ 3 h 202"/>
                <a:gd name="T44" fmla="*/ 20 w 167"/>
                <a:gd name="T45" fmla="*/ 3 h 202"/>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167"/>
                <a:gd name="T70" fmla="*/ 0 h 202"/>
                <a:gd name="T71" fmla="*/ 167 w 167"/>
                <a:gd name="T72" fmla="*/ 202 h 202"/>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167" h="202">
                  <a:moveTo>
                    <a:pt x="119" y="14"/>
                  </a:moveTo>
                  <a:lnTo>
                    <a:pt x="119" y="49"/>
                  </a:lnTo>
                  <a:lnTo>
                    <a:pt x="48" y="37"/>
                  </a:lnTo>
                  <a:lnTo>
                    <a:pt x="48" y="60"/>
                  </a:lnTo>
                  <a:lnTo>
                    <a:pt x="60" y="49"/>
                  </a:lnTo>
                  <a:lnTo>
                    <a:pt x="71" y="60"/>
                  </a:lnTo>
                  <a:lnTo>
                    <a:pt x="71" y="72"/>
                  </a:lnTo>
                  <a:lnTo>
                    <a:pt x="71" y="131"/>
                  </a:lnTo>
                  <a:lnTo>
                    <a:pt x="35" y="131"/>
                  </a:lnTo>
                  <a:lnTo>
                    <a:pt x="11" y="143"/>
                  </a:lnTo>
                  <a:lnTo>
                    <a:pt x="11" y="156"/>
                  </a:lnTo>
                  <a:lnTo>
                    <a:pt x="0" y="156"/>
                  </a:lnTo>
                  <a:lnTo>
                    <a:pt x="0" y="179"/>
                  </a:lnTo>
                  <a:lnTo>
                    <a:pt x="35" y="202"/>
                  </a:lnTo>
                  <a:lnTo>
                    <a:pt x="35" y="191"/>
                  </a:lnTo>
                  <a:lnTo>
                    <a:pt x="48" y="191"/>
                  </a:lnTo>
                  <a:lnTo>
                    <a:pt x="71" y="191"/>
                  </a:lnTo>
                  <a:lnTo>
                    <a:pt x="108" y="179"/>
                  </a:lnTo>
                  <a:lnTo>
                    <a:pt x="119" y="131"/>
                  </a:lnTo>
                  <a:lnTo>
                    <a:pt x="142" y="108"/>
                  </a:lnTo>
                  <a:lnTo>
                    <a:pt x="167" y="0"/>
                  </a:lnTo>
                  <a:lnTo>
                    <a:pt x="131" y="14"/>
                  </a:lnTo>
                  <a:lnTo>
                    <a:pt x="119" y="14"/>
                  </a:lnTo>
                  <a:close/>
                </a:path>
              </a:pathLst>
            </a:custGeom>
            <a:grpFill/>
            <a:ln w="1270">
              <a:solidFill>
                <a:srgbClr val="CFCFCF"/>
              </a:solidFill>
              <a:round/>
              <a:headEnd/>
              <a:tailEnd/>
            </a:ln>
          </p:spPr>
          <p:txBody>
            <a:bodyPr/>
            <a:lstStyle/>
            <a:p>
              <a:endParaRPr lang="en-US" dirty="0">
                <a:solidFill>
                  <a:prstClr val="black"/>
                </a:solidFill>
                <a:latin typeface="Arial"/>
              </a:endParaRPr>
            </a:p>
          </p:txBody>
        </p:sp>
        <p:sp>
          <p:nvSpPr>
            <p:cNvPr id="1737" name="Freeform 340"/>
            <p:cNvSpPr>
              <a:spLocks noChangeAspect="1"/>
            </p:cNvSpPr>
            <p:nvPr/>
          </p:nvSpPr>
          <p:spPr bwMode="auto">
            <a:xfrm>
              <a:off x="5980811" y="2405252"/>
              <a:ext cx="70211" cy="94160"/>
            </a:xfrm>
            <a:custGeom>
              <a:avLst/>
              <a:gdLst>
                <a:gd name="T0" fmla="*/ 20 w 167"/>
                <a:gd name="T1" fmla="*/ 3 h 202"/>
                <a:gd name="T2" fmla="*/ 20 w 167"/>
                <a:gd name="T3" fmla="*/ 9 h 202"/>
                <a:gd name="T4" fmla="*/ 8 w 167"/>
                <a:gd name="T5" fmla="*/ 7 h 202"/>
                <a:gd name="T6" fmla="*/ 8 w 167"/>
                <a:gd name="T7" fmla="*/ 11 h 202"/>
                <a:gd name="T8" fmla="*/ 10 w 167"/>
                <a:gd name="T9" fmla="*/ 9 h 202"/>
                <a:gd name="T10" fmla="*/ 12 w 167"/>
                <a:gd name="T11" fmla="*/ 11 h 202"/>
                <a:gd name="T12" fmla="*/ 12 w 167"/>
                <a:gd name="T13" fmla="*/ 13 h 202"/>
                <a:gd name="T14" fmla="*/ 12 w 167"/>
                <a:gd name="T15" fmla="*/ 24 h 202"/>
                <a:gd name="T16" fmla="*/ 6 w 167"/>
                <a:gd name="T17" fmla="*/ 24 h 202"/>
                <a:gd name="T18" fmla="*/ 2 w 167"/>
                <a:gd name="T19" fmla="*/ 27 h 202"/>
                <a:gd name="T20" fmla="*/ 2 w 167"/>
                <a:gd name="T21" fmla="*/ 29 h 202"/>
                <a:gd name="T22" fmla="*/ 0 w 167"/>
                <a:gd name="T23" fmla="*/ 29 h 202"/>
                <a:gd name="T24" fmla="*/ 0 w 167"/>
                <a:gd name="T25" fmla="*/ 33 h 202"/>
                <a:gd name="T26" fmla="*/ 6 w 167"/>
                <a:gd name="T27" fmla="*/ 37 h 202"/>
                <a:gd name="T28" fmla="*/ 6 w 167"/>
                <a:gd name="T29" fmla="*/ 35 h 202"/>
                <a:gd name="T30" fmla="*/ 8 w 167"/>
                <a:gd name="T31" fmla="*/ 35 h 202"/>
                <a:gd name="T32" fmla="*/ 12 w 167"/>
                <a:gd name="T33" fmla="*/ 35 h 202"/>
                <a:gd name="T34" fmla="*/ 18 w 167"/>
                <a:gd name="T35" fmla="*/ 33 h 202"/>
                <a:gd name="T36" fmla="*/ 20 w 167"/>
                <a:gd name="T37" fmla="*/ 24 h 202"/>
                <a:gd name="T38" fmla="*/ 24 w 167"/>
                <a:gd name="T39" fmla="*/ 20 h 202"/>
                <a:gd name="T40" fmla="*/ 28 w 167"/>
                <a:gd name="T41" fmla="*/ 0 h 202"/>
                <a:gd name="T42" fmla="*/ 22 w 167"/>
                <a:gd name="T43" fmla="*/ 3 h 202"/>
                <a:gd name="T44" fmla="*/ 20 w 167"/>
                <a:gd name="T45" fmla="*/ 3 h 202"/>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167"/>
                <a:gd name="T70" fmla="*/ 0 h 202"/>
                <a:gd name="T71" fmla="*/ 167 w 167"/>
                <a:gd name="T72" fmla="*/ 202 h 202"/>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167" h="202">
                  <a:moveTo>
                    <a:pt x="119" y="14"/>
                  </a:moveTo>
                  <a:lnTo>
                    <a:pt x="119" y="49"/>
                  </a:lnTo>
                  <a:lnTo>
                    <a:pt x="48" y="37"/>
                  </a:lnTo>
                  <a:lnTo>
                    <a:pt x="48" y="60"/>
                  </a:lnTo>
                  <a:lnTo>
                    <a:pt x="60" y="49"/>
                  </a:lnTo>
                  <a:lnTo>
                    <a:pt x="71" y="60"/>
                  </a:lnTo>
                  <a:lnTo>
                    <a:pt x="71" y="72"/>
                  </a:lnTo>
                  <a:lnTo>
                    <a:pt x="71" y="131"/>
                  </a:lnTo>
                  <a:lnTo>
                    <a:pt x="35" y="131"/>
                  </a:lnTo>
                  <a:lnTo>
                    <a:pt x="11" y="143"/>
                  </a:lnTo>
                  <a:lnTo>
                    <a:pt x="11" y="156"/>
                  </a:lnTo>
                  <a:lnTo>
                    <a:pt x="0" y="156"/>
                  </a:lnTo>
                  <a:lnTo>
                    <a:pt x="0" y="179"/>
                  </a:lnTo>
                  <a:lnTo>
                    <a:pt x="35" y="202"/>
                  </a:lnTo>
                  <a:lnTo>
                    <a:pt x="35" y="191"/>
                  </a:lnTo>
                  <a:lnTo>
                    <a:pt x="48" y="191"/>
                  </a:lnTo>
                  <a:lnTo>
                    <a:pt x="71" y="191"/>
                  </a:lnTo>
                  <a:lnTo>
                    <a:pt x="108" y="179"/>
                  </a:lnTo>
                  <a:lnTo>
                    <a:pt x="119" y="131"/>
                  </a:lnTo>
                  <a:lnTo>
                    <a:pt x="142" y="108"/>
                  </a:lnTo>
                  <a:lnTo>
                    <a:pt x="167" y="0"/>
                  </a:lnTo>
                  <a:lnTo>
                    <a:pt x="131" y="14"/>
                  </a:lnTo>
                  <a:lnTo>
                    <a:pt x="119" y="14"/>
                  </a:lnTo>
                </a:path>
              </a:pathLst>
            </a:custGeom>
            <a:grpFill/>
            <a:ln w="1270">
              <a:solidFill>
                <a:srgbClr val="CFCFCF"/>
              </a:solidFill>
              <a:round/>
              <a:headEnd/>
              <a:tailEnd/>
            </a:ln>
          </p:spPr>
          <p:txBody>
            <a:bodyPr/>
            <a:lstStyle/>
            <a:p>
              <a:endParaRPr lang="en-US" dirty="0">
                <a:solidFill>
                  <a:prstClr val="black"/>
                </a:solidFill>
                <a:latin typeface="Arial"/>
              </a:endParaRPr>
            </a:p>
          </p:txBody>
        </p:sp>
        <p:sp>
          <p:nvSpPr>
            <p:cNvPr id="1738" name="Freeform 341"/>
            <p:cNvSpPr>
              <a:spLocks noChangeAspect="1"/>
            </p:cNvSpPr>
            <p:nvPr/>
          </p:nvSpPr>
          <p:spPr bwMode="auto">
            <a:xfrm>
              <a:off x="6147046" y="2456119"/>
              <a:ext cx="19618" cy="15152"/>
            </a:xfrm>
            <a:custGeom>
              <a:avLst/>
              <a:gdLst>
                <a:gd name="T0" fmla="*/ 7 w 49"/>
                <a:gd name="T1" fmla="*/ 6 h 35"/>
                <a:gd name="T2" fmla="*/ 4 w 49"/>
                <a:gd name="T3" fmla="*/ 6 h 35"/>
                <a:gd name="T4" fmla="*/ 0 w 49"/>
                <a:gd name="T5" fmla="*/ 6 h 35"/>
                <a:gd name="T6" fmla="*/ 4 w 49"/>
                <a:gd name="T7" fmla="*/ 2 h 35"/>
                <a:gd name="T8" fmla="*/ 7 w 49"/>
                <a:gd name="T9" fmla="*/ 0 h 35"/>
                <a:gd name="T10" fmla="*/ 7 w 49"/>
                <a:gd name="T11" fmla="*/ 4 h 35"/>
                <a:gd name="T12" fmla="*/ 7 w 49"/>
                <a:gd name="T13" fmla="*/ 6 h 35"/>
                <a:gd name="T14" fmla="*/ 0 60000 65536"/>
                <a:gd name="T15" fmla="*/ 0 60000 65536"/>
                <a:gd name="T16" fmla="*/ 0 60000 65536"/>
                <a:gd name="T17" fmla="*/ 0 60000 65536"/>
                <a:gd name="T18" fmla="*/ 0 60000 65536"/>
                <a:gd name="T19" fmla="*/ 0 60000 65536"/>
                <a:gd name="T20" fmla="*/ 0 60000 65536"/>
                <a:gd name="T21" fmla="*/ 0 w 49"/>
                <a:gd name="T22" fmla="*/ 0 h 35"/>
                <a:gd name="T23" fmla="*/ 49 w 49"/>
                <a:gd name="T24" fmla="*/ 35 h 3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9" h="35">
                  <a:moveTo>
                    <a:pt x="49" y="35"/>
                  </a:moveTo>
                  <a:lnTo>
                    <a:pt x="25" y="35"/>
                  </a:lnTo>
                  <a:lnTo>
                    <a:pt x="0" y="35"/>
                  </a:lnTo>
                  <a:lnTo>
                    <a:pt x="25" y="12"/>
                  </a:lnTo>
                  <a:lnTo>
                    <a:pt x="49" y="0"/>
                  </a:lnTo>
                  <a:lnTo>
                    <a:pt x="49" y="23"/>
                  </a:lnTo>
                  <a:lnTo>
                    <a:pt x="49" y="35"/>
                  </a:lnTo>
                  <a:close/>
                </a:path>
              </a:pathLst>
            </a:custGeom>
            <a:grpFill/>
            <a:ln w="1270">
              <a:solidFill>
                <a:srgbClr val="CFCFCF"/>
              </a:solidFill>
              <a:round/>
              <a:headEnd/>
              <a:tailEnd/>
            </a:ln>
          </p:spPr>
          <p:txBody>
            <a:bodyPr/>
            <a:lstStyle/>
            <a:p>
              <a:endParaRPr lang="en-US" dirty="0">
                <a:solidFill>
                  <a:prstClr val="black"/>
                </a:solidFill>
                <a:latin typeface="Arial"/>
              </a:endParaRPr>
            </a:p>
          </p:txBody>
        </p:sp>
        <p:sp>
          <p:nvSpPr>
            <p:cNvPr id="1739" name="Freeform 342"/>
            <p:cNvSpPr>
              <a:spLocks noChangeAspect="1"/>
            </p:cNvSpPr>
            <p:nvPr/>
          </p:nvSpPr>
          <p:spPr bwMode="auto">
            <a:xfrm>
              <a:off x="6147046" y="2456119"/>
              <a:ext cx="19618" cy="15152"/>
            </a:xfrm>
            <a:custGeom>
              <a:avLst/>
              <a:gdLst>
                <a:gd name="T0" fmla="*/ 7 w 49"/>
                <a:gd name="T1" fmla="*/ 6 h 35"/>
                <a:gd name="T2" fmla="*/ 4 w 49"/>
                <a:gd name="T3" fmla="*/ 6 h 35"/>
                <a:gd name="T4" fmla="*/ 0 w 49"/>
                <a:gd name="T5" fmla="*/ 6 h 35"/>
                <a:gd name="T6" fmla="*/ 4 w 49"/>
                <a:gd name="T7" fmla="*/ 2 h 35"/>
                <a:gd name="T8" fmla="*/ 7 w 49"/>
                <a:gd name="T9" fmla="*/ 0 h 35"/>
                <a:gd name="T10" fmla="*/ 7 w 49"/>
                <a:gd name="T11" fmla="*/ 4 h 35"/>
                <a:gd name="T12" fmla="*/ 7 w 49"/>
                <a:gd name="T13" fmla="*/ 6 h 35"/>
                <a:gd name="T14" fmla="*/ 0 60000 65536"/>
                <a:gd name="T15" fmla="*/ 0 60000 65536"/>
                <a:gd name="T16" fmla="*/ 0 60000 65536"/>
                <a:gd name="T17" fmla="*/ 0 60000 65536"/>
                <a:gd name="T18" fmla="*/ 0 60000 65536"/>
                <a:gd name="T19" fmla="*/ 0 60000 65536"/>
                <a:gd name="T20" fmla="*/ 0 60000 65536"/>
                <a:gd name="T21" fmla="*/ 0 w 49"/>
                <a:gd name="T22" fmla="*/ 0 h 35"/>
                <a:gd name="T23" fmla="*/ 49 w 49"/>
                <a:gd name="T24" fmla="*/ 35 h 3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9" h="35">
                  <a:moveTo>
                    <a:pt x="49" y="35"/>
                  </a:moveTo>
                  <a:lnTo>
                    <a:pt x="25" y="35"/>
                  </a:lnTo>
                  <a:lnTo>
                    <a:pt x="0" y="35"/>
                  </a:lnTo>
                  <a:lnTo>
                    <a:pt x="25" y="12"/>
                  </a:lnTo>
                  <a:lnTo>
                    <a:pt x="49" y="0"/>
                  </a:lnTo>
                  <a:lnTo>
                    <a:pt x="49" y="23"/>
                  </a:lnTo>
                  <a:lnTo>
                    <a:pt x="49" y="35"/>
                  </a:lnTo>
                </a:path>
              </a:pathLst>
            </a:custGeom>
            <a:grpFill/>
            <a:ln w="1270">
              <a:solidFill>
                <a:srgbClr val="CFCFCF"/>
              </a:solidFill>
              <a:round/>
              <a:headEnd/>
              <a:tailEnd/>
            </a:ln>
          </p:spPr>
          <p:txBody>
            <a:bodyPr/>
            <a:lstStyle/>
            <a:p>
              <a:endParaRPr lang="en-US" dirty="0">
                <a:solidFill>
                  <a:prstClr val="black"/>
                </a:solidFill>
                <a:latin typeface="Arial"/>
              </a:endParaRPr>
            </a:p>
          </p:txBody>
        </p:sp>
        <p:sp>
          <p:nvSpPr>
            <p:cNvPr id="1740" name="Freeform 343"/>
            <p:cNvSpPr>
              <a:spLocks noChangeAspect="1"/>
            </p:cNvSpPr>
            <p:nvPr/>
          </p:nvSpPr>
          <p:spPr bwMode="auto">
            <a:xfrm>
              <a:off x="6157371" y="2471271"/>
              <a:ext cx="9293" cy="22728"/>
            </a:xfrm>
            <a:custGeom>
              <a:avLst/>
              <a:gdLst>
                <a:gd name="T0" fmla="*/ 3 w 24"/>
                <a:gd name="T1" fmla="*/ 0 h 48"/>
                <a:gd name="T2" fmla="*/ 3 w 24"/>
                <a:gd name="T3" fmla="*/ 3 h 48"/>
                <a:gd name="T4" fmla="*/ 0 w 24"/>
                <a:gd name="T5" fmla="*/ 9 h 48"/>
                <a:gd name="T6" fmla="*/ 0 w 24"/>
                <a:gd name="T7" fmla="*/ 3 h 48"/>
                <a:gd name="T8" fmla="*/ 0 w 24"/>
                <a:gd name="T9" fmla="*/ 0 h 48"/>
                <a:gd name="T10" fmla="*/ 3 w 24"/>
                <a:gd name="T11" fmla="*/ 0 h 48"/>
                <a:gd name="T12" fmla="*/ 0 60000 65536"/>
                <a:gd name="T13" fmla="*/ 0 60000 65536"/>
                <a:gd name="T14" fmla="*/ 0 60000 65536"/>
                <a:gd name="T15" fmla="*/ 0 60000 65536"/>
                <a:gd name="T16" fmla="*/ 0 60000 65536"/>
                <a:gd name="T17" fmla="*/ 0 60000 65536"/>
                <a:gd name="T18" fmla="*/ 0 w 24"/>
                <a:gd name="T19" fmla="*/ 0 h 48"/>
                <a:gd name="T20" fmla="*/ 24 w 24"/>
                <a:gd name="T21" fmla="*/ 48 h 48"/>
              </a:gdLst>
              <a:ahLst/>
              <a:cxnLst>
                <a:cxn ang="T12">
                  <a:pos x="T0" y="T1"/>
                </a:cxn>
                <a:cxn ang="T13">
                  <a:pos x="T2" y="T3"/>
                </a:cxn>
                <a:cxn ang="T14">
                  <a:pos x="T4" y="T5"/>
                </a:cxn>
                <a:cxn ang="T15">
                  <a:pos x="T6" y="T7"/>
                </a:cxn>
                <a:cxn ang="T16">
                  <a:pos x="T8" y="T9"/>
                </a:cxn>
                <a:cxn ang="T17">
                  <a:pos x="T10" y="T11"/>
                </a:cxn>
              </a:cxnLst>
              <a:rect l="T18" t="T19" r="T20" b="T21"/>
              <a:pathLst>
                <a:path w="24" h="48">
                  <a:moveTo>
                    <a:pt x="24" y="0"/>
                  </a:moveTo>
                  <a:lnTo>
                    <a:pt x="24" y="13"/>
                  </a:lnTo>
                  <a:lnTo>
                    <a:pt x="0" y="48"/>
                  </a:lnTo>
                  <a:lnTo>
                    <a:pt x="0" y="13"/>
                  </a:lnTo>
                  <a:lnTo>
                    <a:pt x="0" y="0"/>
                  </a:lnTo>
                  <a:lnTo>
                    <a:pt x="24" y="0"/>
                  </a:lnTo>
                  <a:close/>
                </a:path>
              </a:pathLst>
            </a:custGeom>
            <a:grpFill/>
            <a:ln w="1270">
              <a:solidFill>
                <a:srgbClr val="CFCFCF"/>
              </a:solidFill>
              <a:round/>
              <a:headEnd/>
              <a:tailEnd/>
            </a:ln>
          </p:spPr>
          <p:txBody>
            <a:bodyPr/>
            <a:lstStyle/>
            <a:p>
              <a:endParaRPr lang="en-US" dirty="0">
                <a:solidFill>
                  <a:prstClr val="black"/>
                </a:solidFill>
                <a:latin typeface="Arial"/>
              </a:endParaRPr>
            </a:p>
          </p:txBody>
        </p:sp>
        <p:sp>
          <p:nvSpPr>
            <p:cNvPr id="1741" name="Freeform 344"/>
            <p:cNvSpPr>
              <a:spLocks noChangeAspect="1"/>
            </p:cNvSpPr>
            <p:nvPr/>
          </p:nvSpPr>
          <p:spPr bwMode="auto">
            <a:xfrm>
              <a:off x="6157371" y="2471271"/>
              <a:ext cx="9293" cy="22728"/>
            </a:xfrm>
            <a:custGeom>
              <a:avLst/>
              <a:gdLst>
                <a:gd name="T0" fmla="*/ 3 w 24"/>
                <a:gd name="T1" fmla="*/ 0 h 48"/>
                <a:gd name="T2" fmla="*/ 3 w 24"/>
                <a:gd name="T3" fmla="*/ 3 h 48"/>
                <a:gd name="T4" fmla="*/ 0 w 24"/>
                <a:gd name="T5" fmla="*/ 9 h 48"/>
                <a:gd name="T6" fmla="*/ 0 w 24"/>
                <a:gd name="T7" fmla="*/ 3 h 48"/>
                <a:gd name="T8" fmla="*/ 0 w 24"/>
                <a:gd name="T9" fmla="*/ 0 h 48"/>
                <a:gd name="T10" fmla="*/ 3 w 24"/>
                <a:gd name="T11" fmla="*/ 0 h 48"/>
                <a:gd name="T12" fmla="*/ 0 60000 65536"/>
                <a:gd name="T13" fmla="*/ 0 60000 65536"/>
                <a:gd name="T14" fmla="*/ 0 60000 65536"/>
                <a:gd name="T15" fmla="*/ 0 60000 65536"/>
                <a:gd name="T16" fmla="*/ 0 60000 65536"/>
                <a:gd name="T17" fmla="*/ 0 60000 65536"/>
                <a:gd name="T18" fmla="*/ 0 w 24"/>
                <a:gd name="T19" fmla="*/ 0 h 48"/>
                <a:gd name="T20" fmla="*/ 24 w 24"/>
                <a:gd name="T21" fmla="*/ 48 h 48"/>
              </a:gdLst>
              <a:ahLst/>
              <a:cxnLst>
                <a:cxn ang="T12">
                  <a:pos x="T0" y="T1"/>
                </a:cxn>
                <a:cxn ang="T13">
                  <a:pos x="T2" y="T3"/>
                </a:cxn>
                <a:cxn ang="T14">
                  <a:pos x="T4" y="T5"/>
                </a:cxn>
                <a:cxn ang="T15">
                  <a:pos x="T6" y="T7"/>
                </a:cxn>
                <a:cxn ang="T16">
                  <a:pos x="T8" y="T9"/>
                </a:cxn>
                <a:cxn ang="T17">
                  <a:pos x="T10" y="T11"/>
                </a:cxn>
              </a:cxnLst>
              <a:rect l="T18" t="T19" r="T20" b="T21"/>
              <a:pathLst>
                <a:path w="24" h="48">
                  <a:moveTo>
                    <a:pt x="24" y="0"/>
                  </a:moveTo>
                  <a:lnTo>
                    <a:pt x="24" y="13"/>
                  </a:lnTo>
                  <a:lnTo>
                    <a:pt x="0" y="48"/>
                  </a:lnTo>
                  <a:lnTo>
                    <a:pt x="0" y="13"/>
                  </a:lnTo>
                  <a:lnTo>
                    <a:pt x="0" y="0"/>
                  </a:lnTo>
                  <a:lnTo>
                    <a:pt x="24" y="0"/>
                  </a:lnTo>
                </a:path>
              </a:pathLst>
            </a:custGeom>
            <a:grpFill/>
            <a:ln w="1270">
              <a:solidFill>
                <a:srgbClr val="CFCFCF"/>
              </a:solidFill>
              <a:round/>
              <a:headEnd/>
              <a:tailEnd/>
            </a:ln>
          </p:spPr>
          <p:txBody>
            <a:bodyPr/>
            <a:lstStyle/>
            <a:p>
              <a:endParaRPr lang="en-US" dirty="0">
                <a:solidFill>
                  <a:prstClr val="black"/>
                </a:solidFill>
                <a:latin typeface="Arial"/>
              </a:endParaRPr>
            </a:p>
          </p:txBody>
        </p:sp>
        <p:sp>
          <p:nvSpPr>
            <p:cNvPr id="1742" name="Freeform 345"/>
            <p:cNvSpPr>
              <a:spLocks noChangeAspect="1"/>
            </p:cNvSpPr>
            <p:nvPr/>
          </p:nvSpPr>
          <p:spPr bwMode="auto">
            <a:xfrm>
              <a:off x="5985973" y="2624957"/>
              <a:ext cx="125967" cy="138534"/>
            </a:xfrm>
            <a:custGeom>
              <a:avLst/>
              <a:gdLst>
                <a:gd name="T0" fmla="*/ 18 w 299"/>
                <a:gd name="T1" fmla="*/ 55 h 298"/>
                <a:gd name="T2" fmla="*/ 16 w 299"/>
                <a:gd name="T3" fmla="*/ 50 h 298"/>
                <a:gd name="T4" fmla="*/ 10 w 299"/>
                <a:gd name="T5" fmla="*/ 33 h 298"/>
                <a:gd name="T6" fmla="*/ 10 w 299"/>
                <a:gd name="T7" fmla="*/ 26 h 298"/>
                <a:gd name="T8" fmla="*/ 0 w 299"/>
                <a:gd name="T9" fmla="*/ 5 h 298"/>
                <a:gd name="T10" fmla="*/ 0 w 299"/>
                <a:gd name="T11" fmla="*/ 0 h 298"/>
                <a:gd name="T12" fmla="*/ 6 w 299"/>
                <a:gd name="T13" fmla="*/ 0 h 298"/>
                <a:gd name="T14" fmla="*/ 10 w 299"/>
                <a:gd name="T15" fmla="*/ 0 h 298"/>
                <a:gd name="T16" fmla="*/ 24 w 299"/>
                <a:gd name="T17" fmla="*/ 5 h 298"/>
                <a:gd name="T18" fmla="*/ 30 w 299"/>
                <a:gd name="T19" fmla="*/ 5 h 298"/>
                <a:gd name="T20" fmla="*/ 38 w 299"/>
                <a:gd name="T21" fmla="*/ 7 h 298"/>
                <a:gd name="T22" fmla="*/ 44 w 299"/>
                <a:gd name="T23" fmla="*/ 5 h 298"/>
                <a:gd name="T24" fmla="*/ 46 w 299"/>
                <a:gd name="T25" fmla="*/ 0 h 298"/>
                <a:gd name="T26" fmla="*/ 50 w 299"/>
                <a:gd name="T27" fmla="*/ 5 h 298"/>
                <a:gd name="T28" fmla="*/ 46 w 299"/>
                <a:gd name="T29" fmla="*/ 9 h 298"/>
                <a:gd name="T30" fmla="*/ 44 w 299"/>
                <a:gd name="T31" fmla="*/ 7 h 298"/>
                <a:gd name="T32" fmla="*/ 36 w 299"/>
                <a:gd name="T33" fmla="*/ 7 h 298"/>
                <a:gd name="T34" fmla="*/ 33 w 299"/>
                <a:gd name="T35" fmla="*/ 22 h 298"/>
                <a:gd name="T36" fmla="*/ 32 w 299"/>
                <a:gd name="T37" fmla="*/ 26 h 298"/>
                <a:gd name="T38" fmla="*/ 32 w 299"/>
                <a:gd name="T39" fmla="*/ 35 h 298"/>
                <a:gd name="T40" fmla="*/ 32 w 299"/>
                <a:gd name="T41" fmla="*/ 52 h 298"/>
                <a:gd name="T42" fmla="*/ 26 w 299"/>
                <a:gd name="T43" fmla="*/ 55 h 298"/>
                <a:gd name="T44" fmla="*/ 22 w 299"/>
                <a:gd name="T45" fmla="*/ 55 h 298"/>
                <a:gd name="T46" fmla="*/ 20 w 299"/>
                <a:gd name="T47" fmla="*/ 52 h 298"/>
                <a:gd name="T48" fmla="*/ 18 w 299"/>
                <a:gd name="T49" fmla="*/ 55 h 298"/>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299"/>
                <a:gd name="T76" fmla="*/ 0 h 298"/>
                <a:gd name="T77" fmla="*/ 299 w 299"/>
                <a:gd name="T78" fmla="*/ 298 h 298"/>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299" h="298">
                  <a:moveTo>
                    <a:pt x="108" y="298"/>
                  </a:moveTo>
                  <a:lnTo>
                    <a:pt x="97" y="273"/>
                  </a:lnTo>
                  <a:lnTo>
                    <a:pt x="60" y="179"/>
                  </a:lnTo>
                  <a:lnTo>
                    <a:pt x="60" y="143"/>
                  </a:lnTo>
                  <a:lnTo>
                    <a:pt x="0" y="25"/>
                  </a:lnTo>
                  <a:lnTo>
                    <a:pt x="0" y="0"/>
                  </a:lnTo>
                  <a:lnTo>
                    <a:pt x="37" y="0"/>
                  </a:lnTo>
                  <a:lnTo>
                    <a:pt x="60" y="0"/>
                  </a:lnTo>
                  <a:lnTo>
                    <a:pt x="143" y="25"/>
                  </a:lnTo>
                  <a:lnTo>
                    <a:pt x="179" y="25"/>
                  </a:lnTo>
                  <a:lnTo>
                    <a:pt x="227" y="37"/>
                  </a:lnTo>
                  <a:lnTo>
                    <a:pt x="262" y="25"/>
                  </a:lnTo>
                  <a:lnTo>
                    <a:pt x="274" y="0"/>
                  </a:lnTo>
                  <a:lnTo>
                    <a:pt x="299" y="25"/>
                  </a:lnTo>
                  <a:lnTo>
                    <a:pt x="274" y="48"/>
                  </a:lnTo>
                  <a:lnTo>
                    <a:pt x="262" y="37"/>
                  </a:lnTo>
                  <a:lnTo>
                    <a:pt x="216" y="37"/>
                  </a:lnTo>
                  <a:lnTo>
                    <a:pt x="202" y="119"/>
                  </a:lnTo>
                  <a:lnTo>
                    <a:pt x="191" y="143"/>
                  </a:lnTo>
                  <a:lnTo>
                    <a:pt x="191" y="191"/>
                  </a:lnTo>
                  <a:lnTo>
                    <a:pt x="191" y="285"/>
                  </a:lnTo>
                  <a:lnTo>
                    <a:pt x="156" y="298"/>
                  </a:lnTo>
                  <a:lnTo>
                    <a:pt x="131" y="298"/>
                  </a:lnTo>
                  <a:lnTo>
                    <a:pt x="120" y="285"/>
                  </a:lnTo>
                  <a:lnTo>
                    <a:pt x="108" y="298"/>
                  </a:lnTo>
                  <a:close/>
                </a:path>
              </a:pathLst>
            </a:custGeom>
            <a:grpFill/>
            <a:ln w="1270">
              <a:solidFill>
                <a:srgbClr val="CFCFCF"/>
              </a:solidFill>
              <a:round/>
              <a:headEnd/>
              <a:tailEnd/>
            </a:ln>
          </p:spPr>
          <p:txBody>
            <a:bodyPr/>
            <a:lstStyle/>
            <a:p>
              <a:endParaRPr lang="en-US" dirty="0">
                <a:solidFill>
                  <a:prstClr val="black"/>
                </a:solidFill>
                <a:latin typeface="Arial"/>
              </a:endParaRPr>
            </a:p>
          </p:txBody>
        </p:sp>
        <p:sp>
          <p:nvSpPr>
            <p:cNvPr id="1743" name="Freeform 346"/>
            <p:cNvSpPr>
              <a:spLocks noChangeAspect="1"/>
            </p:cNvSpPr>
            <p:nvPr/>
          </p:nvSpPr>
          <p:spPr bwMode="auto">
            <a:xfrm>
              <a:off x="5985973" y="2624957"/>
              <a:ext cx="125967" cy="138534"/>
            </a:xfrm>
            <a:custGeom>
              <a:avLst/>
              <a:gdLst>
                <a:gd name="T0" fmla="*/ 18 w 299"/>
                <a:gd name="T1" fmla="*/ 55 h 298"/>
                <a:gd name="T2" fmla="*/ 16 w 299"/>
                <a:gd name="T3" fmla="*/ 50 h 298"/>
                <a:gd name="T4" fmla="*/ 10 w 299"/>
                <a:gd name="T5" fmla="*/ 33 h 298"/>
                <a:gd name="T6" fmla="*/ 10 w 299"/>
                <a:gd name="T7" fmla="*/ 26 h 298"/>
                <a:gd name="T8" fmla="*/ 0 w 299"/>
                <a:gd name="T9" fmla="*/ 5 h 298"/>
                <a:gd name="T10" fmla="*/ 0 w 299"/>
                <a:gd name="T11" fmla="*/ 0 h 298"/>
                <a:gd name="T12" fmla="*/ 6 w 299"/>
                <a:gd name="T13" fmla="*/ 0 h 298"/>
                <a:gd name="T14" fmla="*/ 10 w 299"/>
                <a:gd name="T15" fmla="*/ 0 h 298"/>
                <a:gd name="T16" fmla="*/ 24 w 299"/>
                <a:gd name="T17" fmla="*/ 5 h 298"/>
                <a:gd name="T18" fmla="*/ 30 w 299"/>
                <a:gd name="T19" fmla="*/ 5 h 298"/>
                <a:gd name="T20" fmla="*/ 38 w 299"/>
                <a:gd name="T21" fmla="*/ 7 h 298"/>
                <a:gd name="T22" fmla="*/ 44 w 299"/>
                <a:gd name="T23" fmla="*/ 5 h 298"/>
                <a:gd name="T24" fmla="*/ 46 w 299"/>
                <a:gd name="T25" fmla="*/ 0 h 298"/>
                <a:gd name="T26" fmla="*/ 50 w 299"/>
                <a:gd name="T27" fmla="*/ 5 h 298"/>
                <a:gd name="T28" fmla="*/ 46 w 299"/>
                <a:gd name="T29" fmla="*/ 9 h 298"/>
                <a:gd name="T30" fmla="*/ 44 w 299"/>
                <a:gd name="T31" fmla="*/ 7 h 298"/>
                <a:gd name="T32" fmla="*/ 36 w 299"/>
                <a:gd name="T33" fmla="*/ 7 h 298"/>
                <a:gd name="T34" fmla="*/ 33 w 299"/>
                <a:gd name="T35" fmla="*/ 22 h 298"/>
                <a:gd name="T36" fmla="*/ 32 w 299"/>
                <a:gd name="T37" fmla="*/ 26 h 298"/>
                <a:gd name="T38" fmla="*/ 32 w 299"/>
                <a:gd name="T39" fmla="*/ 35 h 298"/>
                <a:gd name="T40" fmla="*/ 32 w 299"/>
                <a:gd name="T41" fmla="*/ 52 h 298"/>
                <a:gd name="T42" fmla="*/ 26 w 299"/>
                <a:gd name="T43" fmla="*/ 55 h 298"/>
                <a:gd name="T44" fmla="*/ 22 w 299"/>
                <a:gd name="T45" fmla="*/ 55 h 298"/>
                <a:gd name="T46" fmla="*/ 20 w 299"/>
                <a:gd name="T47" fmla="*/ 52 h 298"/>
                <a:gd name="T48" fmla="*/ 18 w 299"/>
                <a:gd name="T49" fmla="*/ 55 h 298"/>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299"/>
                <a:gd name="T76" fmla="*/ 0 h 298"/>
                <a:gd name="T77" fmla="*/ 299 w 299"/>
                <a:gd name="T78" fmla="*/ 298 h 298"/>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299" h="298">
                  <a:moveTo>
                    <a:pt x="108" y="298"/>
                  </a:moveTo>
                  <a:lnTo>
                    <a:pt x="97" y="273"/>
                  </a:lnTo>
                  <a:lnTo>
                    <a:pt x="60" y="179"/>
                  </a:lnTo>
                  <a:lnTo>
                    <a:pt x="60" y="143"/>
                  </a:lnTo>
                  <a:lnTo>
                    <a:pt x="0" y="25"/>
                  </a:lnTo>
                  <a:lnTo>
                    <a:pt x="0" y="0"/>
                  </a:lnTo>
                  <a:lnTo>
                    <a:pt x="37" y="0"/>
                  </a:lnTo>
                  <a:lnTo>
                    <a:pt x="60" y="0"/>
                  </a:lnTo>
                  <a:lnTo>
                    <a:pt x="143" y="25"/>
                  </a:lnTo>
                  <a:lnTo>
                    <a:pt x="179" y="25"/>
                  </a:lnTo>
                  <a:lnTo>
                    <a:pt x="227" y="37"/>
                  </a:lnTo>
                  <a:lnTo>
                    <a:pt x="262" y="25"/>
                  </a:lnTo>
                  <a:lnTo>
                    <a:pt x="274" y="0"/>
                  </a:lnTo>
                  <a:lnTo>
                    <a:pt x="299" y="25"/>
                  </a:lnTo>
                  <a:lnTo>
                    <a:pt x="274" y="48"/>
                  </a:lnTo>
                  <a:lnTo>
                    <a:pt x="262" y="37"/>
                  </a:lnTo>
                  <a:lnTo>
                    <a:pt x="216" y="37"/>
                  </a:lnTo>
                  <a:lnTo>
                    <a:pt x="202" y="119"/>
                  </a:lnTo>
                  <a:lnTo>
                    <a:pt x="191" y="143"/>
                  </a:lnTo>
                  <a:lnTo>
                    <a:pt x="191" y="191"/>
                  </a:lnTo>
                  <a:lnTo>
                    <a:pt x="191" y="285"/>
                  </a:lnTo>
                  <a:lnTo>
                    <a:pt x="156" y="298"/>
                  </a:lnTo>
                  <a:lnTo>
                    <a:pt x="131" y="298"/>
                  </a:lnTo>
                  <a:lnTo>
                    <a:pt x="120" y="285"/>
                  </a:lnTo>
                  <a:lnTo>
                    <a:pt x="108" y="298"/>
                  </a:lnTo>
                </a:path>
              </a:pathLst>
            </a:custGeom>
            <a:grpFill/>
            <a:ln w="1270">
              <a:solidFill>
                <a:srgbClr val="CFCFCF"/>
              </a:solidFill>
              <a:round/>
              <a:headEnd/>
              <a:tailEnd/>
            </a:ln>
          </p:spPr>
          <p:txBody>
            <a:bodyPr/>
            <a:lstStyle/>
            <a:p>
              <a:endParaRPr lang="en-US" dirty="0">
                <a:solidFill>
                  <a:prstClr val="black"/>
                </a:solidFill>
                <a:latin typeface="Arial"/>
              </a:endParaRPr>
            </a:p>
          </p:txBody>
        </p:sp>
        <p:sp>
          <p:nvSpPr>
            <p:cNvPr id="1744" name="Freeform 347"/>
            <p:cNvSpPr>
              <a:spLocks noChangeAspect="1"/>
            </p:cNvSpPr>
            <p:nvPr/>
          </p:nvSpPr>
          <p:spPr bwMode="auto">
            <a:xfrm>
              <a:off x="5985973" y="2504823"/>
              <a:ext cx="121837" cy="137451"/>
            </a:xfrm>
            <a:custGeom>
              <a:avLst/>
              <a:gdLst>
                <a:gd name="T0" fmla="*/ 0 w 287"/>
                <a:gd name="T1" fmla="*/ 48 h 296"/>
                <a:gd name="T2" fmla="*/ 6 w 287"/>
                <a:gd name="T3" fmla="*/ 48 h 296"/>
                <a:gd name="T4" fmla="*/ 10 w 287"/>
                <a:gd name="T5" fmla="*/ 48 h 296"/>
                <a:gd name="T6" fmla="*/ 24 w 287"/>
                <a:gd name="T7" fmla="*/ 52 h 296"/>
                <a:gd name="T8" fmla="*/ 30 w 287"/>
                <a:gd name="T9" fmla="*/ 52 h 296"/>
                <a:gd name="T10" fmla="*/ 38 w 287"/>
                <a:gd name="T11" fmla="*/ 54 h 296"/>
                <a:gd name="T12" fmla="*/ 44 w 287"/>
                <a:gd name="T13" fmla="*/ 52 h 296"/>
                <a:gd name="T14" fmla="*/ 38 w 287"/>
                <a:gd name="T15" fmla="*/ 45 h 296"/>
                <a:gd name="T16" fmla="*/ 38 w 287"/>
                <a:gd name="T17" fmla="*/ 33 h 296"/>
                <a:gd name="T18" fmla="*/ 49 w 287"/>
                <a:gd name="T19" fmla="*/ 30 h 296"/>
                <a:gd name="T20" fmla="*/ 46 w 287"/>
                <a:gd name="T21" fmla="*/ 21 h 296"/>
                <a:gd name="T22" fmla="*/ 38 w 287"/>
                <a:gd name="T23" fmla="*/ 24 h 296"/>
                <a:gd name="T24" fmla="*/ 38 w 287"/>
                <a:gd name="T25" fmla="*/ 21 h 296"/>
                <a:gd name="T26" fmla="*/ 42 w 287"/>
                <a:gd name="T27" fmla="*/ 19 h 296"/>
                <a:gd name="T28" fmla="*/ 38 w 287"/>
                <a:gd name="T29" fmla="*/ 17 h 296"/>
                <a:gd name="T30" fmla="*/ 38 w 287"/>
                <a:gd name="T31" fmla="*/ 9 h 296"/>
                <a:gd name="T32" fmla="*/ 34 w 287"/>
                <a:gd name="T33" fmla="*/ 6 h 296"/>
                <a:gd name="T34" fmla="*/ 30 w 287"/>
                <a:gd name="T35" fmla="*/ 6 h 296"/>
                <a:gd name="T36" fmla="*/ 30 w 287"/>
                <a:gd name="T37" fmla="*/ 9 h 296"/>
                <a:gd name="T38" fmla="*/ 24 w 287"/>
                <a:gd name="T39" fmla="*/ 10 h 296"/>
                <a:gd name="T40" fmla="*/ 20 w 287"/>
                <a:gd name="T41" fmla="*/ 6 h 296"/>
                <a:gd name="T42" fmla="*/ 20 w 287"/>
                <a:gd name="T43" fmla="*/ 0 h 296"/>
                <a:gd name="T44" fmla="*/ 18 w 287"/>
                <a:gd name="T45" fmla="*/ 0 h 296"/>
                <a:gd name="T46" fmla="*/ 8 w 287"/>
                <a:gd name="T47" fmla="*/ 0 h 296"/>
                <a:gd name="T48" fmla="*/ 4 w 287"/>
                <a:gd name="T49" fmla="*/ 4 h 296"/>
                <a:gd name="T50" fmla="*/ 6 w 287"/>
                <a:gd name="T51" fmla="*/ 10 h 296"/>
                <a:gd name="T52" fmla="*/ 6 w 287"/>
                <a:gd name="T53" fmla="*/ 13 h 296"/>
                <a:gd name="T54" fmla="*/ 8 w 287"/>
                <a:gd name="T55" fmla="*/ 24 h 296"/>
                <a:gd name="T56" fmla="*/ 8 w 287"/>
                <a:gd name="T57" fmla="*/ 30 h 296"/>
                <a:gd name="T58" fmla="*/ 4 w 287"/>
                <a:gd name="T59" fmla="*/ 33 h 296"/>
                <a:gd name="T60" fmla="*/ 0 w 287"/>
                <a:gd name="T61" fmla="*/ 43 h 296"/>
                <a:gd name="T62" fmla="*/ 0 w 287"/>
                <a:gd name="T63" fmla="*/ 48 h 29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287"/>
                <a:gd name="T97" fmla="*/ 0 h 296"/>
                <a:gd name="T98" fmla="*/ 287 w 287"/>
                <a:gd name="T99" fmla="*/ 296 h 29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287" h="296">
                  <a:moveTo>
                    <a:pt x="0" y="259"/>
                  </a:moveTo>
                  <a:lnTo>
                    <a:pt x="37" y="259"/>
                  </a:lnTo>
                  <a:lnTo>
                    <a:pt x="60" y="259"/>
                  </a:lnTo>
                  <a:lnTo>
                    <a:pt x="143" y="284"/>
                  </a:lnTo>
                  <a:lnTo>
                    <a:pt x="179" y="284"/>
                  </a:lnTo>
                  <a:lnTo>
                    <a:pt x="227" y="296"/>
                  </a:lnTo>
                  <a:lnTo>
                    <a:pt x="262" y="284"/>
                  </a:lnTo>
                  <a:lnTo>
                    <a:pt x="227" y="248"/>
                  </a:lnTo>
                  <a:lnTo>
                    <a:pt x="227" y="177"/>
                  </a:lnTo>
                  <a:lnTo>
                    <a:pt x="287" y="165"/>
                  </a:lnTo>
                  <a:lnTo>
                    <a:pt x="274" y="117"/>
                  </a:lnTo>
                  <a:lnTo>
                    <a:pt x="227" y="129"/>
                  </a:lnTo>
                  <a:lnTo>
                    <a:pt x="227" y="117"/>
                  </a:lnTo>
                  <a:lnTo>
                    <a:pt x="251" y="106"/>
                  </a:lnTo>
                  <a:lnTo>
                    <a:pt x="227" y="94"/>
                  </a:lnTo>
                  <a:lnTo>
                    <a:pt x="227" y="46"/>
                  </a:lnTo>
                  <a:lnTo>
                    <a:pt x="202" y="34"/>
                  </a:lnTo>
                  <a:lnTo>
                    <a:pt x="179" y="34"/>
                  </a:lnTo>
                  <a:lnTo>
                    <a:pt x="179" y="46"/>
                  </a:lnTo>
                  <a:lnTo>
                    <a:pt x="143" y="57"/>
                  </a:lnTo>
                  <a:lnTo>
                    <a:pt x="120" y="34"/>
                  </a:lnTo>
                  <a:lnTo>
                    <a:pt x="120" y="0"/>
                  </a:lnTo>
                  <a:lnTo>
                    <a:pt x="108" y="0"/>
                  </a:lnTo>
                  <a:lnTo>
                    <a:pt x="49" y="0"/>
                  </a:lnTo>
                  <a:lnTo>
                    <a:pt x="24" y="23"/>
                  </a:lnTo>
                  <a:lnTo>
                    <a:pt x="37" y="57"/>
                  </a:lnTo>
                  <a:lnTo>
                    <a:pt x="37" y="71"/>
                  </a:lnTo>
                  <a:lnTo>
                    <a:pt x="49" y="129"/>
                  </a:lnTo>
                  <a:lnTo>
                    <a:pt x="49" y="165"/>
                  </a:lnTo>
                  <a:lnTo>
                    <a:pt x="24" y="177"/>
                  </a:lnTo>
                  <a:lnTo>
                    <a:pt x="0" y="236"/>
                  </a:lnTo>
                  <a:lnTo>
                    <a:pt x="0" y="259"/>
                  </a:lnTo>
                  <a:close/>
                </a:path>
              </a:pathLst>
            </a:custGeom>
            <a:grpFill/>
            <a:ln w="1270">
              <a:solidFill>
                <a:srgbClr val="CFCFCF"/>
              </a:solidFill>
              <a:round/>
              <a:headEnd/>
              <a:tailEnd/>
            </a:ln>
          </p:spPr>
          <p:txBody>
            <a:bodyPr/>
            <a:lstStyle/>
            <a:p>
              <a:endParaRPr lang="en-US" dirty="0">
                <a:solidFill>
                  <a:prstClr val="black"/>
                </a:solidFill>
                <a:latin typeface="Arial"/>
              </a:endParaRPr>
            </a:p>
          </p:txBody>
        </p:sp>
        <p:sp>
          <p:nvSpPr>
            <p:cNvPr id="1745" name="Freeform 348"/>
            <p:cNvSpPr>
              <a:spLocks noChangeAspect="1"/>
            </p:cNvSpPr>
            <p:nvPr/>
          </p:nvSpPr>
          <p:spPr bwMode="auto">
            <a:xfrm>
              <a:off x="5985973" y="2504823"/>
              <a:ext cx="121837" cy="137451"/>
            </a:xfrm>
            <a:custGeom>
              <a:avLst/>
              <a:gdLst>
                <a:gd name="T0" fmla="*/ 0 w 287"/>
                <a:gd name="T1" fmla="*/ 48 h 296"/>
                <a:gd name="T2" fmla="*/ 6 w 287"/>
                <a:gd name="T3" fmla="*/ 48 h 296"/>
                <a:gd name="T4" fmla="*/ 10 w 287"/>
                <a:gd name="T5" fmla="*/ 48 h 296"/>
                <a:gd name="T6" fmla="*/ 24 w 287"/>
                <a:gd name="T7" fmla="*/ 52 h 296"/>
                <a:gd name="T8" fmla="*/ 30 w 287"/>
                <a:gd name="T9" fmla="*/ 52 h 296"/>
                <a:gd name="T10" fmla="*/ 38 w 287"/>
                <a:gd name="T11" fmla="*/ 54 h 296"/>
                <a:gd name="T12" fmla="*/ 44 w 287"/>
                <a:gd name="T13" fmla="*/ 52 h 296"/>
                <a:gd name="T14" fmla="*/ 38 w 287"/>
                <a:gd name="T15" fmla="*/ 45 h 296"/>
                <a:gd name="T16" fmla="*/ 38 w 287"/>
                <a:gd name="T17" fmla="*/ 33 h 296"/>
                <a:gd name="T18" fmla="*/ 49 w 287"/>
                <a:gd name="T19" fmla="*/ 30 h 296"/>
                <a:gd name="T20" fmla="*/ 46 w 287"/>
                <a:gd name="T21" fmla="*/ 21 h 296"/>
                <a:gd name="T22" fmla="*/ 38 w 287"/>
                <a:gd name="T23" fmla="*/ 24 h 296"/>
                <a:gd name="T24" fmla="*/ 38 w 287"/>
                <a:gd name="T25" fmla="*/ 21 h 296"/>
                <a:gd name="T26" fmla="*/ 42 w 287"/>
                <a:gd name="T27" fmla="*/ 19 h 296"/>
                <a:gd name="T28" fmla="*/ 38 w 287"/>
                <a:gd name="T29" fmla="*/ 17 h 296"/>
                <a:gd name="T30" fmla="*/ 38 w 287"/>
                <a:gd name="T31" fmla="*/ 9 h 296"/>
                <a:gd name="T32" fmla="*/ 34 w 287"/>
                <a:gd name="T33" fmla="*/ 6 h 296"/>
                <a:gd name="T34" fmla="*/ 30 w 287"/>
                <a:gd name="T35" fmla="*/ 6 h 296"/>
                <a:gd name="T36" fmla="*/ 30 w 287"/>
                <a:gd name="T37" fmla="*/ 9 h 296"/>
                <a:gd name="T38" fmla="*/ 24 w 287"/>
                <a:gd name="T39" fmla="*/ 10 h 296"/>
                <a:gd name="T40" fmla="*/ 20 w 287"/>
                <a:gd name="T41" fmla="*/ 6 h 296"/>
                <a:gd name="T42" fmla="*/ 20 w 287"/>
                <a:gd name="T43" fmla="*/ 0 h 296"/>
                <a:gd name="T44" fmla="*/ 18 w 287"/>
                <a:gd name="T45" fmla="*/ 0 h 296"/>
                <a:gd name="T46" fmla="*/ 8 w 287"/>
                <a:gd name="T47" fmla="*/ 0 h 296"/>
                <a:gd name="T48" fmla="*/ 4 w 287"/>
                <a:gd name="T49" fmla="*/ 4 h 296"/>
                <a:gd name="T50" fmla="*/ 6 w 287"/>
                <a:gd name="T51" fmla="*/ 10 h 296"/>
                <a:gd name="T52" fmla="*/ 6 w 287"/>
                <a:gd name="T53" fmla="*/ 13 h 296"/>
                <a:gd name="T54" fmla="*/ 8 w 287"/>
                <a:gd name="T55" fmla="*/ 24 h 296"/>
                <a:gd name="T56" fmla="*/ 8 w 287"/>
                <a:gd name="T57" fmla="*/ 30 h 296"/>
                <a:gd name="T58" fmla="*/ 4 w 287"/>
                <a:gd name="T59" fmla="*/ 33 h 296"/>
                <a:gd name="T60" fmla="*/ 0 w 287"/>
                <a:gd name="T61" fmla="*/ 43 h 296"/>
                <a:gd name="T62" fmla="*/ 0 w 287"/>
                <a:gd name="T63" fmla="*/ 48 h 29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287"/>
                <a:gd name="T97" fmla="*/ 0 h 296"/>
                <a:gd name="T98" fmla="*/ 287 w 287"/>
                <a:gd name="T99" fmla="*/ 296 h 29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287" h="296">
                  <a:moveTo>
                    <a:pt x="0" y="259"/>
                  </a:moveTo>
                  <a:lnTo>
                    <a:pt x="37" y="259"/>
                  </a:lnTo>
                  <a:lnTo>
                    <a:pt x="60" y="259"/>
                  </a:lnTo>
                  <a:lnTo>
                    <a:pt x="143" y="284"/>
                  </a:lnTo>
                  <a:lnTo>
                    <a:pt x="179" y="284"/>
                  </a:lnTo>
                  <a:lnTo>
                    <a:pt x="227" y="296"/>
                  </a:lnTo>
                  <a:lnTo>
                    <a:pt x="262" y="284"/>
                  </a:lnTo>
                  <a:lnTo>
                    <a:pt x="227" y="248"/>
                  </a:lnTo>
                  <a:lnTo>
                    <a:pt x="227" y="177"/>
                  </a:lnTo>
                  <a:lnTo>
                    <a:pt x="287" y="165"/>
                  </a:lnTo>
                  <a:lnTo>
                    <a:pt x="274" y="117"/>
                  </a:lnTo>
                  <a:lnTo>
                    <a:pt x="227" y="129"/>
                  </a:lnTo>
                  <a:lnTo>
                    <a:pt x="227" y="117"/>
                  </a:lnTo>
                  <a:lnTo>
                    <a:pt x="251" y="106"/>
                  </a:lnTo>
                  <a:lnTo>
                    <a:pt x="227" y="94"/>
                  </a:lnTo>
                  <a:lnTo>
                    <a:pt x="227" y="46"/>
                  </a:lnTo>
                  <a:lnTo>
                    <a:pt x="202" y="34"/>
                  </a:lnTo>
                  <a:lnTo>
                    <a:pt x="179" y="34"/>
                  </a:lnTo>
                  <a:lnTo>
                    <a:pt x="179" y="46"/>
                  </a:lnTo>
                  <a:lnTo>
                    <a:pt x="143" y="57"/>
                  </a:lnTo>
                  <a:lnTo>
                    <a:pt x="120" y="34"/>
                  </a:lnTo>
                  <a:lnTo>
                    <a:pt x="120" y="0"/>
                  </a:lnTo>
                  <a:lnTo>
                    <a:pt x="108" y="0"/>
                  </a:lnTo>
                  <a:lnTo>
                    <a:pt x="49" y="0"/>
                  </a:lnTo>
                  <a:lnTo>
                    <a:pt x="24" y="23"/>
                  </a:lnTo>
                  <a:lnTo>
                    <a:pt x="37" y="57"/>
                  </a:lnTo>
                  <a:lnTo>
                    <a:pt x="37" y="71"/>
                  </a:lnTo>
                  <a:lnTo>
                    <a:pt x="49" y="129"/>
                  </a:lnTo>
                  <a:lnTo>
                    <a:pt x="49" y="165"/>
                  </a:lnTo>
                  <a:lnTo>
                    <a:pt x="24" y="177"/>
                  </a:lnTo>
                  <a:lnTo>
                    <a:pt x="0" y="236"/>
                  </a:lnTo>
                  <a:lnTo>
                    <a:pt x="0" y="259"/>
                  </a:lnTo>
                </a:path>
              </a:pathLst>
            </a:custGeom>
            <a:grpFill/>
            <a:ln w="1270">
              <a:solidFill>
                <a:srgbClr val="CFCFCF"/>
              </a:solidFill>
              <a:round/>
              <a:headEnd/>
              <a:tailEnd/>
            </a:ln>
          </p:spPr>
          <p:txBody>
            <a:bodyPr/>
            <a:lstStyle/>
            <a:p>
              <a:endParaRPr lang="en-US" dirty="0">
                <a:solidFill>
                  <a:prstClr val="black"/>
                </a:solidFill>
                <a:latin typeface="Arial"/>
              </a:endParaRPr>
            </a:p>
          </p:txBody>
        </p:sp>
        <p:sp>
          <p:nvSpPr>
            <p:cNvPr id="1746" name="Freeform 349"/>
            <p:cNvSpPr>
              <a:spLocks noChangeAspect="1"/>
            </p:cNvSpPr>
            <p:nvPr/>
          </p:nvSpPr>
          <p:spPr bwMode="auto">
            <a:xfrm>
              <a:off x="5996298" y="2494000"/>
              <a:ext cx="5163" cy="10823"/>
            </a:xfrm>
            <a:custGeom>
              <a:avLst/>
              <a:gdLst>
                <a:gd name="T0" fmla="*/ 2 w 13"/>
                <a:gd name="T1" fmla="*/ 0 h 25"/>
                <a:gd name="T2" fmla="*/ 0 w 13"/>
                <a:gd name="T3" fmla="*/ 4 h 25"/>
                <a:gd name="T4" fmla="*/ 0 w 13"/>
                <a:gd name="T5" fmla="*/ 2 h 25"/>
                <a:gd name="T6" fmla="*/ 0 w 13"/>
                <a:gd name="T7" fmla="*/ 0 h 25"/>
                <a:gd name="T8" fmla="*/ 2 w 13"/>
                <a:gd name="T9" fmla="*/ 0 h 25"/>
                <a:gd name="T10" fmla="*/ 0 60000 65536"/>
                <a:gd name="T11" fmla="*/ 0 60000 65536"/>
                <a:gd name="T12" fmla="*/ 0 60000 65536"/>
                <a:gd name="T13" fmla="*/ 0 60000 65536"/>
                <a:gd name="T14" fmla="*/ 0 60000 65536"/>
                <a:gd name="T15" fmla="*/ 0 w 13"/>
                <a:gd name="T16" fmla="*/ 0 h 25"/>
                <a:gd name="T17" fmla="*/ 13 w 13"/>
                <a:gd name="T18" fmla="*/ 25 h 25"/>
              </a:gdLst>
              <a:ahLst/>
              <a:cxnLst>
                <a:cxn ang="T10">
                  <a:pos x="T0" y="T1"/>
                </a:cxn>
                <a:cxn ang="T11">
                  <a:pos x="T2" y="T3"/>
                </a:cxn>
                <a:cxn ang="T12">
                  <a:pos x="T4" y="T5"/>
                </a:cxn>
                <a:cxn ang="T13">
                  <a:pos x="T6" y="T7"/>
                </a:cxn>
                <a:cxn ang="T14">
                  <a:pos x="T8" y="T9"/>
                </a:cxn>
              </a:cxnLst>
              <a:rect l="T15" t="T16" r="T17" b="T18"/>
              <a:pathLst>
                <a:path w="13" h="25">
                  <a:moveTo>
                    <a:pt x="13" y="0"/>
                  </a:moveTo>
                  <a:lnTo>
                    <a:pt x="0" y="25"/>
                  </a:lnTo>
                  <a:lnTo>
                    <a:pt x="0" y="11"/>
                  </a:lnTo>
                  <a:lnTo>
                    <a:pt x="0" y="0"/>
                  </a:lnTo>
                  <a:lnTo>
                    <a:pt x="13" y="0"/>
                  </a:lnTo>
                  <a:close/>
                </a:path>
              </a:pathLst>
            </a:custGeom>
            <a:grpFill/>
            <a:ln w="1270">
              <a:solidFill>
                <a:srgbClr val="CFCFCF"/>
              </a:solidFill>
              <a:round/>
              <a:headEnd/>
              <a:tailEnd/>
            </a:ln>
          </p:spPr>
          <p:txBody>
            <a:bodyPr/>
            <a:lstStyle/>
            <a:p>
              <a:endParaRPr lang="en-US" dirty="0">
                <a:solidFill>
                  <a:prstClr val="black"/>
                </a:solidFill>
                <a:latin typeface="Arial"/>
              </a:endParaRPr>
            </a:p>
          </p:txBody>
        </p:sp>
        <p:sp>
          <p:nvSpPr>
            <p:cNvPr id="1747" name="Freeform 350"/>
            <p:cNvSpPr>
              <a:spLocks noChangeAspect="1"/>
            </p:cNvSpPr>
            <p:nvPr/>
          </p:nvSpPr>
          <p:spPr bwMode="auto">
            <a:xfrm>
              <a:off x="5996298" y="2494000"/>
              <a:ext cx="5163" cy="10823"/>
            </a:xfrm>
            <a:custGeom>
              <a:avLst/>
              <a:gdLst>
                <a:gd name="T0" fmla="*/ 2 w 13"/>
                <a:gd name="T1" fmla="*/ 0 h 25"/>
                <a:gd name="T2" fmla="*/ 0 w 13"/>
                <a:gd name="T3" fmla="*/ 4 h 25"/>
                <a:gd name="T4" fmla="*/ 0 w 13"/>
                <a:gd name="T5" fmla="*/ 2 h 25"/>
                <a:gd name="T6" fmla="*/ 0 w 13"/>
                <a:gd name="T7" fmla="*/ 0 h 25"/>
                <a:gd name="T8" fmla="*/ 2 w 13"/>
                <a:gd name="T9" fmla="*/ 0 h 25"/>
                <a:gd name="T10" fmla="*/ 0 60000 65536"/>
                <a:gd name="T11" fmla="*/ 0 60000 65536"/>
                <a:gd name="T12" fmla="*/ 0 60000 65536"/>
                <a:gd name="T13" fmla="*/ 0 60000 65536"/>
                <a:gd name="T14" fmla="*/ 0 60000 65536"/>
                <a:gd name="T15" fmla="*/ 0 w 13"/>
                <a:gd name="T16" fmla="*/ 0 h 25"/>
                <a:gd name="T17" fmla="*/ 13 w 13"/>
                <a:gd name="T18" fmla="*/ 25 h 25"/>
              </a:gdLst>
              <a:ahLst/>
              <a:cxnLst>
                <a:cxn ang="T10">
                  <a:pos x="T0" y="T1"/>
                </a:cxn>
                <a:cxn ang="T11">
                  <a:pos x="T2" y="T3"/>
                </a:cxn>
                <a:cxn ang="T12">
                  <a:pos x="T4" y="T5"/>
                </a:cxn>
                <a:cxn ang="T13">
                  <a:pos x="T6" y="T7"/>
                </a:cxn>
                <a:cxn ang="T14">
                  <a:pos x="T8" y="T9"/>
                </a:cxn>
              </a:cxnLst>
              <a:rect l="T15" t="T16" r="T17" b="T18"/>
              <a:pathLst>
                <a:path w="13" h="25">
                  <a:moveTo>
                    <a:pt x="13" y="0"/>
                  </a:moveTo>
                  <a:lnTo>
                    <a:pt x="0" y="25"/>
                  </a:lnTo>
                  <a:lnTo>
                    <a:pt x="0" y="11"/>
                  </a:lnTo>
                  <a:lnTo>
                    <a:pt x="0" y="0"/>
                  </a:lnTo>
                  <a:lnTo>
                    <a:pt x="13" y="0"/>
                  </a:lnTo>
                </a:path>
              </a:pathLst>
            </a:custGeom>
            <a:grpFill/>
            <a:ln w="1270">
              <a:solidFill>
                <a:srgbClr val="CFCFCF"/>
              </a:solidFill>
              <a:round/>
              <a:headEnd/>
              <a:tailEnd/>
            </a:ln>
          </p:spPr>
          <p:txBody>
            <a:bodyPr/>
            <a:lstStyle/>
            <a:p>
              <a:endParaRPr lang="en-US" dirty="0">
                <a:solidFill>
                  <a:prstClr val="black"/>
                </a:solidFill>
                <a:latin typeface="Arial"/>
              </a:endParaRPr>
            </a:p>
          </p:txBody>
        </p:sp>
        <p:sp>
          <p:nvSpPr>
            <p:cNvPr id="1748" name="Freeform 351"/>
            <p:cNvSpPr>
              <a:spLocks noChangeAspect="1"/>
            </p:cNvSpPr>
            <p:nvPr/>
          </p:nvSpPr>
          <p:spPr bwMode="auto">
            <a:xfrm>
              <a:off x="6031404" y="2681236"/>
              <a:ext cx="155910" cy="160180"/>
            </a:xfrm>
            <a:custGeom>
              <a:avLst/>
              <a:gdLst>
                <a:gd name="T0" fmla="*/ 56 w 370"/>
                <a:gd name="T1" fmla="*/ 4 h 345"/>
                <a:gd name="T2" fmla="*/ 58 w 370"/>
                <a:gd name="T3" fmla="*/ 20 h 345"/>
                <a:gd name="T4" fmla="*/ 56 w 370"/>
                <a:gd name="T5" fmla="*/ 20 h 345"/>
                <a:gd name="T6" fmla="*/ 53 w 370"/>
                <a:gd name="T7" fmla="*/ 22 h 345"/>
                <a:gd name="T8" fmla="*/ 56 w 370"/>
                <a:gd name="T9" fmla="*/ 24 h 345"/>
                <a:gd name="T10" fmla="*/ 58 w 370"/>
                <a:gd name="T11" fmla="*/ 22 h 345"/>
                <a:gd name="T12" fmla="*/ 62 w 370"/>
                <a:gd name="T13" fmla="*/ 22 h 345"/>
                <a:gd name="T14" fmla="*/ 62 w 370"/>
                <a:gd name="T15" fmla="*/ 24 h 345"/>
                <a:gd name="T16" fmla="*/ 62 w 370"/>
                <a:gd name="T17" fmla="*/ 33 h 345"/>
                <a:gd name="T18" fmla="*/ 56 w 370"/>
                <a:gd name="T19" fmla="*/ 35 h 345"/>
                <a:gd name="T20" fmla="*/ 52 w 370"/>
                <a:gd name="T21" fmla="*/ 44 h 345"/>
                <a:gd name="T22" fmla="*/ 44 w 370"/>
                <a:gd name="T23" fmla="*/ 50 h 345"/>
                <a:gd name="T24" fmla="*/ 40 w 370"/>
                <a:gd name="T25" fmla="*/ 57 h 345"/>
                <a:gd name="T26" fmla="*/ 32 w 370"/>
                <a:gd name="T27" fmla="*/ 59 h 345"/>
                <a:gd name="T28" fmla="*/ 28 w 370"/>
                <a:gd name="T29" fmla="*/ 59 h 345"/>
                <a:gd name="T30" fmla="*/ 20 w 370"/>
                <a:gd name="T31" fmla="*/ 59 h 345"/>
                <a:gd name="T32" fmla="*/ 14 w 370"/>
                <a:gd name="T33" fmla="*/ 63 h 345"/>
                <a:gd name="T34" fmla="*/ 12 w 370"/>
                <a:gd name="T35" fmla="*/ 63 h 345"/>
                <a:gd name="T36" fmla="*/ 8 w 370"/>
                <a:gd name="T37" fmla="*/ 59 h 345"/>
                <a:gd name="T38" fmla="*/ 6 w 370"/>
                <a:gd name="T39" fmla="*/ 50 h 345"/>
                <a:gd name="T40" fmla="*/ 6 w 370"/>
                <a:gd name="T41" fmla="*/ 48 h 345"/>
                <a:gd name="T42" fmla="*/ 2 w 370"/>
                <a:gd name="T43" fmla="*/ 33 h 345"/>
                <a:gd name="T44" fmla="*/ 0 w 370"/>
                <a:gd name="T45" fmla="*/ 33 h 345"/>
                <a:gd name="T46" fmla="*/ 2 w 370"/>
                <a:gd name="T47" fmla="*/ 30 h 345"/>
                <a:gd name="T48" fmla="*/ 4 w 370"/>
                <a:gd name="T49" fmla="*/ 33 h 345"/>
                <a:gd name="T50" fmla="*/ 8 w 370"/>
                <a:gd name="T51" fmla="*/ 33 h 345"/>
                <a:gd name="T52" fmla="*/ 14 w 370"/>
                <a:gd name="T53" fmla="*/ 30 h 345"/>
                <a:gd name="T54" fmla="*/ 14 w 370"/>
                <a:gd name="T55" fmla="*/ 13 h 345"/>
                <a:gd name="T56" fmla="*/ 16 w 370"/>
                <a:gd name="T57" fmla="*/ 18 h 345"/>
                <a:gd name="T58" fmla="*/ 16 w 370"/>
                <a:gd name="T59" fmla="*/ 22 h 345"/>
                <a:gd name="T60" fmla="*/ 20 w 370"/>
                <a:gd name="T61" fmla="*/ 22 h 345"/>
                <a:gd name="T62" fmla="*/ 28 w 370"/>
                <a:gd name="T63" fmla="*/ 18 h 345"/>
                <a:gd name="T64" fmla="*/ 30 w 370"/>
                <a:gd name="T65" fmla="*/ 20 h 345"/>
                <a:gd name="T66" fmla="*/ 32 w 370"/>
                <a:gd name="T67" fmla="*/ 18 h 345"/>
                <a:gd name="T68" fmla="*/ 42 w 370"/>
                <a:gd name="T69" fmla="*/ 7 h 345"/>
                <a:gd name="T70" fmla="*/ 50 w 370"/>
                <a:gd name="T71" fmla="*/ 0 h 345"/>
                <a:gd name="T72" fmla="*/ 53 w 370"/>
                <a:gd name="T73" fmla="*/ 4 h 345"/>
                <a:gd name="T74" fmla="*/ 56 w 370"/>
                <a:gd name="T75" fmla="*/ 4 h 345"/>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370"/>
                <a:gd name="T115" fmla="*/ 0 h 345"/>
                <a:gd name="T116" fmla="*/ 370 w 370"/>
                <a:gd name="T117" fmla="*/ 345 h 345"/>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370" h="345">
                  <a:moveTo>
                    <a:pt x="333" y="24"/>
                  </a:moveTo>
                  <a:lnTo>
                    <a:pt x="345" y="108"/>
                  </a:lnTo>
                  <a:lnTo>
                    <a:pt x="333" y="108"/>
                  </a:lnTo>
                  <a:lnTo>
                    <a:pt x="322" y="120"/>
                  </a:lnTo>
                  <a:lnTo>
                    <a:pt x="333" y="131"/>
                  </a:lnTo>
                  <a:lnTo>
                    <a:pt x="345" y="120"/>
                  </a:lnTo>
                  <a:lnTo>
                    <a:pt x="370" y="120"/>
                  </a:lnTo>
                  <a:lnTo>
                    <a:pt x="370" y="131"/>
                  </a:lnTo>
                  <a:lnTo>
                    <a:pt x="370" y="179"/>
                  </a:lnTo>
                  <a:lnTo>
                    <a:pt x="333" y="191"/>
                  </a:lnTo>
                  <a:lnTo>
                    <a:pt x="310" y="237"/>
                  </a:lnTo>
                  <a:lnTo>
                    <a:pt x="262" y="273"/>
                  </a:lnTo>
                  <a:lnTo>
                    <a:pt x="239" y="308"/>
                  </a:lnTo>
                  <a:lnTo>
                    <a:pt x="191" y="322"/>
                  </a:lnTo>
                  <a:lnTo>
                    <a:pt x="166" y="322"/>
                  </a:lnTo>
                  <a:lnTo>
                    <a:pt x="119" y="322"/>
                  </a:lnTo>
                  <a:lnTo>
                    <a:pt x="83" y="345"/>
                  </a:lnTo>
                  <a:lnTo>
                    <a:pt x="71" y="345"/>
                  </a:lnTo>
                  <a:lnTo>
                    <a:pt x="48" y="322"/>
                  </a:lnTo>
                  <a:lnTo>
                    <a:pt x="35" y="273"/>
                  </a:lnTo>
                  <a:lnTo>
                    <a:pt x="35" y="262"/>
                  </a:lnTo>
                  <a:lnTo>
                    <a:pt x="12" y="179"/>
                  </a:lnTo>
                  <a:lnTo>
                    <a:pt x="0" y="179"/>
                  </a:lnTo>
                  <a:lnTo>
                    <a:pt x="12" y="166"/>
                  </a:lnTo>
                  <a:lnTo>
                    <a:pt x="23" y="179"/>
                  </a:lnTo>
                  <a:lnTo>
                    <a:pt x="48" y="179"/>
                  </a:lnTo>
                  <a:lnTo>
                    <a:pt x="83" y="166"/>
                  </a:lnTo>
                  <a:lnTo>
                    <a:pt x="83" y="72"/>
                  </a:lnTo>
                  <a:lnTo>
                    <a:pt x="94" y="95"/>
                  </a:lnTo>
                  <a:lnTo>
                    <a:pt x="94" y="120"/>
                  </a:lnTo>
                  <a:lnTo>
                    <a:pt x="119" y="120"/>
                  </a:lnTo>
                  <a:lnTo>
                    <a:pt x="166" y="95"/>
                  </a:lnTo>
                  <a:lnTo>
                    <a:pt x="179" y="108"/>
                  </a:lnTo>
                  <a:lnTo>
                    <a:pt x="191" y="95"/>
                  </a:lnTo>
                  <a:lnTo>
                    <a:pt x="250" y="37"/>
                  </a:lnTo>
                  <a:lnTo>
                    <a:pt x="298" y="0"/>
                  </a:lnTo>
                  <a:lnTo>
                    <a:pt x="322" y="24"/>
                  </a:lnTo>
                  <a:lnTo>
                    <a:pt x="333" y="24"/>
                  </a:lnTo>
                  <a:close/>
                </a:path>
              </a:pathLst>
            </a:custGeom>
            <a:grpFill/>
            <a:ln w="1270">
              <a:solidFill>
                <a:srgbClr val="CFCFCF"/>
              </a:solidFill>
              <a:round/>
              <a:headEnd/>
              <a:tailEnd/>
            </a:ln>
          </p:spPr>
          <p:txBody>
            <a:bodyPr/>
            <a:lstStyle/>
            <a:p>
              <a:endParaRPr lang="en-US" dirty="0">
                <a:solidFill>
                  <a:prstClr val="black"/>
                </a:solidFill>
                <a:latin typeface="Arial"/>
              </a:endParaRPr>
            </a:p>
          </p:txBody>
        </p:sp>
        <p:sp>
          <p:nvSpPr>
            <p:cNvPr id="1749" name="Freeform 352"/>
            <p:cNvSpPr>
              <a:spLocks noChangeAspect="1"/>
            </p:cNvSpPr>
            <p:nvPr/>
          </p:nvSpPr>
          <p:spPr bwMode="auto">
            <a:xfrm>
              <a:off x="6031404" y="2681236"/>
              <a:ext cx="155910" cy="160180"/>
            </a:xfrm>
            <a:custGeom>
              <a:avLst/>
              <a:gdLst>
                <a:gd name="T0" fmla="*/ 56 w 370"/>
                <a:gd name="T1" fmla="*/ 4 h 345"/>
                <a:gd name="T2" fmla="*/ 58 w 370"/>
                <a:gd name="T3" fmla="*/ 20 h 345"/>
                <a:gd name="T4" fmla="*/ 56 w 370"/>
                <a:gd name="T5" fmla="*/ 20 h 345"/>
                <a:gd name="T6" fmla="*/ 53 w 370"/>
                <a:gd name="T7" fmla="*/ 22 h 345"/>
                <a:gd name="T8" fmla="*/ 56 w 370"/>
                <a:gd name="T9" fmla="*/ 24 h 345"/>
                <a:gd name="T10" fmla="*/ 58 w 370"/>
                <a:gd name="T11" fmla="*/ 22 h 345"/>
                <a:gd name="T12" fmla="*/ 62 w 370"/>
                <a:gd name="T13" fmla="*/ 22 h 345"/>
                <a:gd name="T14" fmla="*/ 62 w 370"/>
                <a:gd name="T15" fmla="*/ 24 h 345"/>
                <a:gd name="T16" fmla="*/ 62 w 370"/>
                <a:gd name="T17" fmla="*/ 33 h 345"/>
                <a:gd name="T18" fmla="*/ 56 w 370"/>
                <a:gd name="T19" fmla="*/ 35 h 345"/>
                <a:gd name="T20" fmla="*/ 52 w 370"/>
                <a:gd name="T21" fmla="*/ 44 h 345"/>
                <a:gd name="T22" fmla="*/ 44 w 370"/>
                <a:gd name="T23" fmla="*/ 50 h 345"/>
                <a:gd name="T24" fmla="*/ 40 w 370"/>
                <a:gd name="T25" fmla="*/ 57 h 345"/>
                <a:gd name="T26" fmla="*/ 32 w 370"/>
                <a:gd name="T27" fmla="*/ 59 h 345"/>
                <a:gd name="T28" fmla="*/ 28 w 370"/>
                <a:gd name="T29" fmla="*/ 59 h 345"/>
                <a:gd name="T30" fmla="*/ 20 w 370"/>
                <a:gd name="T31" fmla="*/ 59 h 345"/>
                <a:gd name="T32" fmla="*/ 14 w 370"/>
                <a:gd name="T33" fmla="*/ 63 h 345"/>
                <a:gd name="T34" fmla="*/ 12 w 370"/>
                <a:gd name="T35" fmla="*/ 63 h 345"/>
                <a:gd name="T36" fmla="*/ 8 w 370"/>
                <a:gd name="T37" fmla="*/ 59 h 345"/>
                <a:gd name="T38" fmla="*/ 6 w 370"/>
                <a:gd name="T39" fmla="*/ 50 h 345"/>
                <a:gd name="T40" fmla="*/ 6 w 370"/>
                <a:gd name="T41" fmla="*/ 48 h 345"/>
                <a:gd name="T42" fmla="*/ 2 w 370"/>
                <a:gd name="T43" fmla="*/ 33 h 345"/>
                <a:gd name="T44" fmla="*/ 0 w 370"/>
                <a:gd name="T45" fmla="*/ 33 h 345"/>
                <a:gd name="T46" fmla="*/ 2 w 370"/>
                <a:gd name="T47" fmla="*/ 30 h 345"/>
                <a:gd name="T48" fmla="*/ 4 w 370"/>
                <a:gd name="T49" fmla="*/ 33 h 345"/>
                <a:gd name="T50" fmla="*/ 8 w 370"/>
                <a:gd name="T51" fmla="*/ 33 h 345"/>
                <a:gd name="T52" fmla="*/ 14 w 370"/>
                <a:gd name="T53" fmla="*/ 30 h 345"/>
                <a:gd name="T54" fmla="*/ 14 w 370"/>
                <a:gd name="T55" fmla="*/ 13 h 345"/>
                <a:gd name="T56" fmla="*/ 16 w 370"/>
                <a:gd name="T57" fmla="*/ 18 h 345"/>
                <a:gd name="T58" fmla="*/ 16 w 370"/>
                <a:gd name="T59" fmla="*/ 22 h 345"/>
                <a:gd name="T60" fmla="*/ 20 w 370"/>
                <a:gd name="T61" fmla="*/ 22 h 345"/>
                <a:gd name="T62" fmla="*/ 28 w 370"/>
                <a:gd name="T63" fmla="*/ 18 h 345"/>
                <a:gd name="T64" fmla="*/ 30 w 370"/>
                <a:gd name="T65" fmla="*/ 20 h 345"/>
                <a:gd name="T66" fmla="*/ 32 w 370"/>
                <a:gd name="T67" fmla="*/ 18 h 345"/>
                <a:gd name="T68" fmla="*/ 42 w 370"/>
                <a:gd name="T69" fmla="*/ 7 h 345"/>
                <a:gd name="T70" fmla="*/ 50 w 370"/>
                <a:gd name="T71" fmla="*/ 0 h 345"/>
                <a:gd name="T72" fmla="*/ 53 w 370"/>
                <a:gd name="T73" fmla="*/ 4 h 345"/>
                <a:gd name="T74" fmla="*/ 56 w 370"/>
                <a:gd name="T75" fmla="*/ 4 h 345"/>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370"/>
                <a:gd name="T115" fmla="*/ 0 h 345"/>
                <a:gd name="T116" fmla="*/ 370 w 370"/>
                <a:gd name="T117" fmla="*/ 345 h 345"/>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370" h="345">
                  <a:moveTo>
                    <a:pt x="333" y="24"/>
                  </a:moveTo>
                  <a:lnTo>
                    <a:pt x="345" y="108"/>
                  </a:lnTo>
                  <a:lnTo>
                    <a:pt x="333" y="108"/>
                  </a:lnTo>
                  <a:lnTo>
                    <a:pt x="322" y="120"/>
                  </a:lnTo>
                  <a:lnTo>
                    <a:pt x="333" y="131"/>
                  </a:lnTo>
                  <a:lnTo>
                    <a:pt x="345" y="120"/>
                  </a:lnTo>
                  <a:lnTo>
                    <a:pt x="370" y="120"/>
                  </a:lnTo>
                  <a:lnTo>
                    <a:pt x="370" y="131"/>
                  </a:lnTo>
                  <a:lnTo>
                    <a:pt x="370" y="179"/>
                  </a:lnTo>
                  <a:lnTo>
                    <a:pt x="333" y="191"/>
                  </a:lnTo>
                  <a:lnTo>
                    <a:pt x="310" y="237"/>
                  </a:lnTo>
                  <a:lnTo>
                    <a:pt x="262" y="273"/>
                  </a:lnTo>
                  <a:lnTo>
                    <a:pt x="239" y="308"/>
                  </a:lnTo>
                  <a:lnTo>
                    <a:pt x="191" y="322"/>
                  </a:lnTo>
                  <a:lnTo>
                    <a:pt x="166" y="322"/>
                  </a:lnTo>
                  <a:lnTo>
                    <a:pt x="119" y="322"/>
                  </a:lnTo>
                  <a:lnTo>
                    <a:pt x="83" y="345"/>
                  </a:lnTo>
                  <a:lnTo>
                    <a:pt x="71" y="345"/>
                  </a:lnTo>
                  <a:lnTo>
                    <a:pt x="48" y="322"/>
                  </a:lnTo>
                  <a:lnTo>
                    <a:pt x="35" y="273"/>
                  </a:lnTo>
                  <a:lnTo>
                    <a:pt x="35" y="262"/>
                  </a:lnTo>
                  <a:lnTo>
                    <a:pt x="12" y="179"/>
                  </a:lnTo>
                  <a:lnTo>
                    <a:pt x="0" y="179"/>
                  </a:lnTo>
                  <a:lnTo>
                    <a:pt x="12" y="166"/>
                  </a:lnTo>
                  <a:lnTo>
                    <a:pt x="23" y="179"/>
                  </a:lnTo>
                  <a:lnTo>
                    <a:pt x="48" y="179"/>
                  </a:lnTo>
                  <a:lnTo>
                    <a:pt x="83" y="166"/>
                  </a:lnTo>
                  <a:lnTo>
                    <a:pt x="83" y="72"/>
                  </a:lnTo>
                  <a:lnTo>
                    <a:pt x="94" y="95"/>
                  </a:lnTo>
                  <a:lnTo>
                    <a:pt x="94" y="120"/>
                  </a:lnTo>
                  <a:lnTo>
                    <a:pt x="119" y="120"/>
                  </a:lnTo>
                  <a:lnTo>
                    <a:pt x="166" y="95"/>
                  </a:lnTo>
                  <a:lnTo>
                    <a:pt x="179" y="108"/>
                  </a:lnTo>
                  <a:lnTo>
                    <a:pt x="191" y="95"/>
                  </a:lnTo>
                  <a:lnTo>
                    <a:pt x="250" y="37"/>
                  </a:lnTo>
                  <a:lnTo>
                    <a:pt x="298" y="0"/>
                  </a:lnTo>
                  <a:lnTo>
                    <a:pt x="322" y="24"/>
                  </a:lnTo>
                  <a:lnTo>
                    <a:pt x="333" y="24"/>
                  </a:lnTo>
                </a:path>
              </a:pathLst>
            </a:custGeom>
            <a:grpFill/>
            <a:ln w="1270">
              <a:solidFill>
                <a:srgbClr val="CFCFCF"/>
              </a:solidFill>
              <a:round/>
              <a:headEnd/>
              <a:tailEnd/>
            </a:ln>
          </p:spPr>
          <p:txBody>
            <a:bodyPr/>
            <a:lstStyle/>
            <a:p>
              <a:endParaRPr lang="en-US" dirty="0">
                <a:solidFill>
                  <a:prstClr val="black"/>
                </a:solidFill>
                <a:latin typeface="Arial"/>
              </a:endParaRPr>
            </a:p>
          </p:txBody>
        </p:sp>
        <p:sp>
          <p:nvSpPr>
            <p:cNvPr id="1750" name="Freeform 353"/>
            <p:cNvSpPr>
              <a:spLocks noChangeAspect="1"/>
            </p:cNvSpPr>
            <p:nvPr/>
          </p:nvSpPr>
          <p:spPr bwMode="auto">
            <a:xfrm>
              <a:off x="6065477" y="2637945"/>
              <a:ext cx="91894" cy="98489"/>
            </a:xfrm>
            <a:custGeom>
              <a:avLst/>
              <a:gdLst>
                <a:gd name="T0" fmla="*/ 0 w 215"/>
                <a:gd name="T1" fmla="*/ 30 h 214"/>
                <a:gd name="T2" fmla="*/ 2 w 215"/>
                <a:gd name="T3" fmla="*/ 34 h 214"/>
                <a:gd name="T4" fmla="*/ 2 w 215"/>
                <a:gd name="T5" fmla="*/ 39 h 214"/>
                <a:gd name="T6" fmla="*/ 6 w 215"/>
                <a:gd name="T7" fmla="*/ 39 h 214"/>
                <a:gd name="T8" fmla="*/ 14 w 215"/>
                <a:gd name="T9" fmla="*/ 34 h 214"/>
                <a:gd name="T10" fmla="*/ 17 w 215"/>
                <a:gd name="T11" fmla="*/ 37 h 214"/>
                <a:gd name="T12" fmla="*/ 19 w 215"/>
                <a:gd name="T13" fmla="*/ 34 h 214"/>
                <a:gd name="T14" fmla="*/ 29 w 215"/>
                <a:gd name="T15" fmla="*/ 24 h 214"/>
                <a:gd name="T16" fmla="*/ 37 w 215"/>
                <a:gd name="T17" fmla="*/ 17 h 214"/>
                <a:gd name="T18" fmla="*/ 31 w 215"/>
                <a:gd name="T19" fmla="*/ 17 h 214"/>
                <a:gd name="T20" fmla="*/ 29 w 215"/>
                <a:gd name="T21" fmla="*/ 13 h 214"/>
                <a:gd name="T22" fmla="*/ 24 w 215"/>
                <a:gd name="T23" fmla="*/ 6 h 214"/>
                <a:gd name="T24" fmla="*/ 19 w 215"/>
                <a:gd name="T25" fmla="*/ 0 h 214"/>
                <a:gd name="T26" fmla="*/ 14 w 215"/>
                <a:gd name="T27" fmla="*/ 4 h 214"/>
                <a:gd name="T28" fmla="*/ 12 w 215"/>
                <a:gd name="T29" fmla="*/ 2 h 214"/>
                <a:gd name="T30" fmla="*/ 4 w 215"/>
                <a:gd name="T31" fmla="*/ 2 h 214"/>
                <a:gd name="T32" fmla="*/ 2 w 215"/>
                <a:gd name="T33" fmla="*/ 17 h 214"/>
                <a:gd name="T34" fmla="*/ 0 w 215"/>
                <a:gd name="T35" fmla="*/ 21 h 214"/>
                <a:gd name="T36" fmla="*/ 0 w 215"/>
                <a:gd name="T37" fmla="*/ 30 h 214"/>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15"/>
                <a:gd name="T58" fmla="*/ 0 h 214"/>
                <a:gd name="T59" fmla="*/ 215 w 215"/>
                <a:gd name="T60" fmla="*/ 214 h 214"/>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15" h="214">
                  <a:moveTo>
                    <a:pt x="0" y="166"/>
                  </a:moveTo>
                  <a:lnTo>
                    <a:pt x="11" y="189"/>
                  </a:lnTo>
                  <a:lnTo>
                    <a:pt x="11" y="214"/>
                  </a:lnTo>
                  <a:lnTo>
                    <a:pt x="36" y="214"/>
                  </a:lnTo>
                  <a:lnTo>
                    <a:pt x="83" y="189"/>
                  </a:lnTo>
                  <a:lnTo>
                    <a:pt x="96" y="202"/>
                  </a:lnTo>
                  <a:lnTo>
                    <a:pt x="108" y="189"/>
                  </a:lnTo>
                  <a:lnTo>
                    <a:pt x="167" y="131"/>
                  </a:lnTo>
                  <a:lnTo>
                    <a:pt x="215" y="94"/>
                  </a:lnTo>
                  <a:lnTo>
                    <a:pt x="179" y="94"/>
                  </a:lnTo>
                  <a:lnTo>
                    <a:pt x="167" y="71"/>
                  </a:lnTo>
                  <a:lnTo>
                    <a:pt x="142" y="35"/>
                  </a:lnTo>
                  <a:lnTo>
                    <a:pt x="108" y="0"/>
                  </a:lnTo>
                  <a:lnTo>
                    <a:pt x="83" y="23"/>
                  </a:lnTo>
                  <a:lnTo>
                    <a:pt x="71" y="12"/>
                  </a:lnTo>
                  <a:lnTo>
                    <a:pt x="25" y="12"/>
                  </a:lnTo>
                  <a:lnTo>
                    <a:pt x="11" y="94"/>
                  </a:lnTo>
                  <a:lnTo>
                    <a:pt x="0" y="118"/>
                  </a:lnTo>
                  <a:lnTo>
                    <a:pt x="0" y="166"/>
                  </a:lnTo>
                  <a:close/>
                </a:path>
              </a:pathLst>
            </a:custGeom>
            <a:grpFill/>
            <a:ln w="1270">
              <a:solidFill>
                <a:srgbClr val="CFCFCF"/>
              </a:solidFill>
              <a:round/>
              <a:headEnd/>
              <a:tailEnd/>
            </a:ln>
          </p:spPr>
          <p:txBody>
            <a:bodyPr/>
            <a:lstStyle/>
            <a:p>
              <a:endParaRPr lang="en-US" dirty="0">
                <a:solidFill>
                  <a:prstClr val="black"/>
                </a:solidFill>
                <a:latin typeface="Arial"/>
              </a:endParaRPr>
            </a:p>
          </p:txBody>
        </p:sp>
        <p:sp>
          <p:nvSpPr>
            <p:cNvPr id="1751" name="Freeform 354"/>
            <p:cNvSpPr>
              <a:spLocks noChangeAspect="1"/>
            </p:cNvSpPr>
            <p:nvPr/>
          </p:nvSpPr>
          <p:spPr bwMode="auto">
            <a:xfrm>
              <a:off x="6065477" y="2637945"/>
              <a:ext cx="91894" cy="98489"/>
            </a:xfrm>
            <a:custGeom>
              <a:avLst/>
              <a:gdLst>
                <a:gd name="T0" fmla="*/ 0 w 215"/>
                <a:gd name="T1" fmla="*/ 30 h 214"/>
                <a:gd name="T2" fmla="*/ 2 w 215"/>
                <a:gd name="T3" fmla="*/ 34 h 214"/>
                <a:gd name="T4" fmla="*/ 2 w 215"/>
                <a:gd name="T5" fmla="*/ 39 h 214"/>
                <a:gd name="T6" fmla="*/ 6 w 215"/>
                <a:gd name="T7" fmla="*/ 39 h 214"/>
                <a:gd name="T8" fmla="*/ 14 w 215"/>
                <a:gd name="T9" fmla="*/ 34 h 214"/>
                <a:gd name="T10" fmla="*/ 17 w 215"/>
                <a:gd name="T11" fmla="*/ 37 h 214"/>
                <a:gd name="T12" fmla="*/ 19 w 215"/>
                <a:gd name="T13" fmla="*/ 34 h 214"/>
                <a:gd name="T14" fmla="*/ 29 w 215"/>
                <a:gd name="T15" fmla="*/ 24 h 214"/>
                <a:gd name="T16" fmla="*/ 37 w 215"/>
                <a:gd name="T17" fmla="*/ 17 h 214"/>
                <a:gd name="T18" fmla="*/ 31 w 215"/>
                <a:gd name="T19" fmla="*/ 17 h 214"/>
                <a:gd name="T20" fmla="*/ 29 w 215"/>
                <a:gd name="T21" fmla="*/ 13 h 214"/>
                <a:gd name="T22" fmla="*/ 24 w 215"/>
                <a:gd name="T23" fmla="*/ 6 h 214"/>
                <a:gd name="T24" fmla="*/ 19 w 215"/>
                <a:gd name="T25" fmla="*/ 0 h 214"/>
                <a:gd name="T26" fmla="*/ 14 w 215"/>
                <a:gd name="T27" fmla="*/ 4 h 214"/>
                <a:gd name="T28" fmla="*/ 12 w 215"/>
                <a:gd name="T29" fmla="*/ 2 h 214"/>
                <a:gd name="T30" fmla="*/ 4 w 215"/>
                <a:gd name="T31" fmla="*/ 2 h 214"/>
                <a:gd name="T32" fmla="*/ 2 w 215"/>
                <a:gd name="T33" fmla="*/ 17 h 214"/>
                <a:gd name="T34" fmla="*/ 0 w 215"/>
                <a:gd name="T35" fmla="*/ 21 h 214"/>
                <a:gd name="T36" fmla="*/ 0 w 215"/>
                <a:gd name="T37" fmla="*/ 30 h 214"/>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15"/>
                <a:gd name="T58" fmla="*/ 0 h 214"/>
                <a:gd name="T59" fmla="*/ 215 w 215"/>
                <a:gd name="T60" fmla="*/ 214 h 214"/>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15" h="214">
                  <a:moveTo>
                    <a:pt x="0" y="166"/>
                  </a:moveTo>
                  <a:lnTo>
                    <a:pt x="11" y="189"/>
                  </a:lnTo>
                  <a:lnTo>
                    <a:pt x="11" y="214"/>
                  </a:lnTo>
                  <a:lnTo>
                    <a:pt x="36" y="214"/>
                  </a:lnTo>
                  <a:lnTo>
                    <a:pt x="83" y="189"/>
                  </a:lnTo>
                  <a:lnTo>
                    <a:pt x="96" y="202"/>
                  </a:lnTo>
                  <a:lnTo>
                    <a:pt x="108" y="189"/>
                  </a:lnTo>
                  <a:lnTo>
                    <a:pt x="167" y="131"/>
                  </a:lnTo>
                  <a:lnTo>
                    <a:pt x="215" y="94"/>
                  </a:lnTo>
                  <a:lnTo>
                    <a:pt x="179" y="94"/>
                  </a:lnTo>
                  <a:lnTo>
                    <a:pt x="167" y="71"/>
                  </a:lnTo>
                  <a:lnTo>
                    <a:pt x="142" y="35"/>
                  </a:lnTo>
                  <a:lnTo>
                    <a:pt x="108" y="0"/>
                  </a:lnTo>
                  <a:lnTo>
                    <a:pt x="83" y="23"/>
                  </a:lnTo>
                  <a:lnTo>
                    <a:pt x="71" y="12"/>
                  </a:lnTo>
                  <a:lnTo>
                    <a:pt x="25" y="12"/>
                  </a:lnTo>
                  <a:lnTo>
                    <a:pt x="11" y="94"/>
                  </a:lnTo>
                  <a:lnTo>
                    <a:pt x="0" y="118"/>
                  </a:lnTo>
                  <a:lnTo>
                    <a:pt x="0" y="166"/>
                  </a:lnTo>
                </a:path>
              </a:pathLst>
            </a:custGeom>
            <a:grpFill/>
            <a:ln w="1270">
              <a:solidFill>
                <a:srgbClr val="CFCFCF"/>
              </a:solidFill>
              <a:round/>
              <a:headEnd/>
              <a:tailEnd/>
            </a:ln>
          </p:spPr>
          <p:txBody>
            <a:bodyPr/>
            <a:lstStyle/>
            <a:p>
              <a:endParaRPr lang="en-US" dirty="0">
                <a:solidFill>
                  <a:prstClr val="black"/>
                </a:solidFill>
                <a:latin typeface="Arial"/>
              </a:endParaRPr>
            </a:p>
          </p:txBody>
        </p:sp>
        <p:sp>
          <p:nvSpPr>
            <p:cNvPr id="1752" name="Freeform 355"/>
            <p:cNvSpPr>
              <a:spLocks noChangeAspect="1"/>
            </p:cNvSpPr>
            <p:nvPr/>
          </p:nvSpPr>
          <p:spPr bwMode="auto">
            <a:xfrm>
              <a:off x="6111941" y="2615217"/>
              <a:ext cx="81569" cy="76843"/>
            </a:xfrm>
            <a:custGeom>
              <a:avLst/>
              <a:gdLst>
                <a:gd name="T0" fmla="*/ 20 w 190"/>
                <a:gd name="T1" fmla="*/ 0 h 166"/>
                <a:gd name="T2" fmla="*/ 14 w 190"/>
                <a:gd name="T3" fmla="*/ 0 h 166"/>
                <a:gd name="T4" fmla="*/ 14 w 190"/>
                <a:gd name="T5" fmla="*/ 2 h 166"/>
                <a:gd name="T6" fmla="*/ 8 w 190"/>
                <a:gd name="T7" fmla="*/ 9 h 166"/>
                <a:gd name="T8" fmla="*/ 0 w 190"/>
                <a:gd name="T9" fmla="*/ 9 h 166"/>
                <a:gd name="T10" fmla="*/ 6 w 190"/>
                <a:gd name="T11" fmla="*/ 15 h 166"/>
                <a:gd name="T12" fmla="*/ 10 w 190"/>
                <a:gd name="T13" fmla="*/ 22 h 166"/>
                <a:gd name="T14" fmla="*/ 12 w 190"/>
                <a:gd name="T15" fmla="*/ 26 h 166"/>
                <a:gd name="T16" fmla="*/ 18 w 190"/>
                <a:gd name="T17" fmla="*/ 26 h 166"/>
                <a:gd name="T18" fmla="*/ 22 w 190"/>
                <a:gd name="T19" fmla="*/ 30 h 166"/>
                <a:gd name="T20" fmla="*/ 25 w 190"/>
                <a:gd name="T21" fmla="*/ 30 h 166"/>
                <a:gd name="T22" fmla="*/ 31 w 190"/>
                <a:gd name="T23" fmla="*/ 19 h 166"/>
                <a:gd name="T24" fmla="*/ 33 w 190"/>
                <a:gd name="T25" fmla="*/ 9 h 166"/>
                <a:gd name="T26" fmla="*/ 31 w 190"/>
                <a:gd name="T27" fmla="*/ 2 h 166"/>
                <a:gd name="T28" fmla="*/ 25 w 190"/>
                <a:gd name="T29" fmla="*/ 0 h 166"/>
                <a:gd name="T30" fmla="*/ 20 w 190"/>
                <a:gd name="T31" fmla="*/ 0 h 16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90"/>
                <a:gd name="T49" fmla="*/ 0 h 166"/>
                <a:gd name="T50" fmla="*/ 190 w 190"/>
                <a:gd name="T51" fmla="*/ 166 h 16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90" h="166">
                  <a:moveTo>
                    <a:pt x="119" y="0"/>
                  </a:moveTo>
                  <a:lnTo>
                    <a:pt x="82" y="0"/>
                  </a:lnTo>
                  <a:lnTo>
                    <a:pt x="82" y="12"/>
                  </a:lnTo>
                  <a:lnTo>
                    <a:pt x="48" y="48"/>
                  </a:lnTo>
                  <a:lnTo>
                    <a:pt x="0" y="48"/>
                  </a:lnTo>
                  <a:lnTo>
                    <a:pt x="34" y="83"/>
                  </a:lnTo>
                  <a:lnTo>
                    <a:pt x="59" y="119"/>
                  </a:lnTo>
                  <a:lnTo>
                    <a:pt x="71" y="142"/>
                  </a:lnTo>
                  <a:lnTo>
                    <a:pt x="107" y="142"/>
                  </a:lnTo>
                  <a:lnTo>
                    <a:pt x="131" y="166"/>
                  </a:lnTo>
                  <a:lnTo>
                    <a:pt x="142" y="166"/>
                  </a:lnTo>
                  <a:lnTo>
                    <a:pt x="179" y="106"/>
                  </a:lnTo>
                  <a:lnTo>
                    <a:pt x="190" y="48"/>
                  </a:lnTo>
                  <a:lnTo>
                    <a:pt x="179" y="12"/>
                  </a:lnTo>
                  <a:lnTo>
                    <a:pt x="142" y="0"/>
                  </a:lnTo>
                  <a:lnTo>
                    <a:pt x="119" y="0"/>
                  </a:lnTo>
                  <a:close/>
                </a:path>
              </a:pathLst>
            </a:custGeom>
            <a:grpFill/>
            <a:ln w="1270">
              <a:solidFill>
                <a:srgbClr val="CFCFCF"/>
              </a:solidFill>
              <a:round/>
              <a:headEnd/>
              <a:tailEnd/>
            </a:ln>
          </p:spPr>
          <p:txBody>
            <a:bodyPr/>
            <a:lstStyle/>
            <a:p>
              <a:endParaRPr lang="en-US" dirty="0">
                <a:solidFill>
                  <a:prstClr val="black"/>
                </a:solidFill>
                <a:latin typeface="Arial"/>
              </a:endParaRPr>
            </a:p>
          </p:txBody>
        </p:sp>
        <p:sp>
          <p:nvSpPr>
            <p:cNvPr id="1753" name="Freeform 356"/>
            <p:cNvSpPr>
              <a:spLocks noChangeAspect="1"/>
            </p:cNvSpPr>
            <p:nvPr/>
          </p:nvSpPr>
          <p:spPr bwMode="auto">
            <a:xfrm>
              <a:off x="6111941" y="2615217"/>
              <a:ext cx="81569" cy="76843"/>
            </a:xfrm>
            <a:custGeom>
              <a:avLst/>
              <a:gdLst>
                <a:gd name="T0" fmla="*/ 20 w 190"/>
                <a:gd name="T1" fmla="*/ 0 h 166"/>
                <a:gd name="T2" fmla="*/ 14 w 190"/>
                <a:gd name="T3" fmla="*/ 0 h 166"/>
                <a:gd name="T4" fmla="*/ 14 w 190"/>
                <a:gd name="T5" fmla="*/ 2 h 166"/>
                <a:gd name="T6" fmla="*/ 8 w 190"/>
                <a:gd name="T7" fmla="*/ 9 h 166"/>
                <a:gd name="T8" fmla="*/ 0 w 190"/>
                <a:gd name="T9" fmla="*/ 9 h 166"/>
                <a:gd name="T10" fmla="*/ 6 w 190"/>
                <a:gd name="T11" fmla="*/ 15 h 166"/>
                <a:gd name="T12" fmla="*/ 10 w 190"/>
                <a:gd name="T13" fmla="*/ 22 h 166"/>
                <a:gd name="T14" fmla="*/ 12 w 190"/>
                <a:gd name="T15" fmla="*/ 26 h 166"/>
                <a:gd name="T16" fmla="*/ 18 w 190"/>
                <a:gd name="T17" fmla="*/ 26 h 166"/>
                <a:gd name="T18" fmla="*/ 22 w 190"/>
                <a:gd name="T19" fmla="*/ 30 h 166"/>
                <a:gd name="T20" fmla="*/ 25 w 190"/>
                <a:gd name="T21" fmla="*/ 30 h 166"/>
                <a:gd name="T22" fmla="*/ 31 w 190"/>
                <a:gd name="T23" fmla="*/ 19 h 166"/>
                <a:gd name="T24" fmla="*/ 33 w 190"/>
                <a:gd name="T25" fmla="*/ 9 h 166"/>
                <a:gd name="T26" fmla="*/ 31 w 190"/>
                <a:gd name="T27" fmla="*/ 2 h 166"/>
                <a:gd name="T28" fmla="*/ 25 w 190"/>
                <a:gd name="T29" fmla="*/ 0 h 166"/>
                <a:gd name="T30" fmla="*/ 20 w 190"/>
                <a:gd name="T31" fmla="*/ 0 h 16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90"/>
                <a:gd name="T49" fmla="*/ 0 h 166"/>
                <a:gd name="T50" fmla="*/ 190 w 190"/>
                <a:gd name="T51" fmla="*/ 166 h 16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90" h="166">
                  <a:moveTo>
                    <a:pt x="119" y="0"/>
                  </a:moveTo>
                  <a:lnTo>
                    <a:pt x="82" y="0"/>
                  </a:lnTo>
                  <a:lnTo>
                    <a:pt x="82" y="12"/>
                  </a:lnTo>
                  <a:lnTo>
                    <a:pt x="48" y="48"/>
                  </a:lnTo>
                  <a:lnTo>
                    <a:pt x="0" y="48"/>
                  </a:lnTo>
                  <a:lnTo>
                    <a:pt x="34" y="83"/>
                  </a:lnTo>
                  <a:lnTo>
                    <a:pt x="59" y="119"/>
                  </a:lnTo>
                  <a:lnTo>
                    <a:pt x="71" y="142"/>
                  </a:lnTo>
                  <a:lnTo>
                    <a:pt x="107" y="142"/>
                  </a:lnTo>
                  <a:lnTo>
                    <a:pt x="131" y="166"/>
                  </a:lnTo>
                  <a:lnTo>
                    <a:pt x="142" y="166"/>
                  </a:lnTo>
                  <a:lnTo>
                    <a:pt x="179" y="106"/>
                  </a:lnTo>
                  <a:lnTo>
                    <a:pt x="190" y="48"/>
                  </a:lnTo>
                  <a:lnTo>
                    <a:pt x="179" y="12"/>
                  </a:lnTo>
                  <a:lnTo>
                    <a:pt x="142" y="0"/>
                  </a:lnTo>
                  <a:lnTo>
                    <a:pt x="119" y="0"/>
                  </a:lnTo>
                </a:path>
              </a:pathLst>
            </a:custGeom>
            <a:grpFill/>
            <a:ln w="1270">
              <a:solidFill>
                <a:srgbClr val="CFCFCF"/>
              </a:solidFill>
              <a:round/>
              <a:headEnd/>
              <a:tailEnd/>
            </a:ln>
          </p:spPr>
          <p:txBody>
            <a:bodyPr/>
            <a:lstStyle/>
            <a:p>
              <a:endParaRPr lang="en-US" dirty="0">
                <a:solidFill>
                  <a:prstClr val="black"/>
                </a:solidFill>
                <a:latin typeface="Arial"/>
              </a:endParaRPr>
            </a:p>
          </p:txBody>
        </p:sp>
        <p:sp>
          <p:nvSpPr>
            <p:cNvPr id="1754" name="Freeform 357"/>
            <p:cNvSpPr>
              <a:spLocks noChangeAspect="1"/>
            </p:cNvSpPr>
            <p:nvPr/>
          </p:nvSpPr>
          <p:spPr bwMode="auto">
            <a:xfrm>
              <a:off x="6161502" y="2553526"/>
              <a:ext cx="101187" cy="182908"/>
            </a:xfrm>
            <a:custGeom>
              <a:avLst/>
              <a:gdLst>
                <a:gd name="T0" fmla="*/ 10 w 239"/>
                <a:gd name="T1" fmla="*/ 73 h 392"/>
                <a:gd name="T2" fmla="*/ 10 w 239"/>
                <a:gd name="T3" fmla="*/ 71 h 392"/>
                <a:gd name="T4" fmla="*/ 10 w 239"/>
                <a:gd name="T5" fmla="*/ 68 h 392"/>
                <a:gd name="T6" fmla="*/ 20 w 239"/>
                <a:gd name="T7" fmla="*/ 64 h 392"/>
                <a:gd name="T8" fmla="*/ 22 w 239"/>
                <a:gd name="T9" fmla="*/ 62 h 392"/>
                <a:gd name="T10" fmla="*/ 22 w 239"/>
                <a:gd name="T11" fmla="*/ 55 h 392"/>
                <a:gd name="T12" fmla="*/ 16 w 239"/>
                <a:gd name="T13" fmla="*/ 44 h 392"/>
                <a:gd name="T14" fmla="*/ 26 w 239"/>
                <a:gd name="T15" fmla="*/ 33 h 392"/>
                <a:gd name="T16" fmla="*/ 34 w 239"/>
                <a:gd name="T17" fmla="*/ 28 h 392"/>
                <a:gd name="T18" fmla="*/ 40 w 239"/>
                <a:gd name="T19" fmla="*/ 22 h 392"/>
                <a:gd name="T20" fmla="*/ 38 w 239"/>
                <a:gd name="T21" fmla="*/ 0 h 392"/>
                <a:gd name="T22" fmla="*/ 34 w 239"/>
                <a:gd name="T23" fmla="*/ 4 h 392"/>
                <a:gd name="T24" fmla="*/ 24 w 239"/>
                <a:gd name="T25" fmla="*/ 4 h 392"/>
                <a:gd name="T26" fmla="*/ 20 w 239"/>
                <a:gd name="T27" fmla="*/ 4 h 392"/>
                <a:gd name="T28" fmla="*/ 16 w 239"/>
                <a:gd name="T29" fmla="*/ 9 h 392"/>
                <a:gd name="T30" fmla="*/ 20 w 239"/>
                <a:gd name="T31" fmla="*/ 13 h 392"/>
                <a:gd name="T32" fmla="*/ 22 w 239"/>
                <a:gd name="T33" fmla="*/ 20 h 392"/>
                <a:gd name="T34" fmla="*/ 22 w 239"/>
                <a:gd name="T35" fmla="*/ 24 h 392"/>
                <a:gd name="T36" fmla="*/ 20 w 239"/>
                <a:gd name="T37" fmla="*/ 28 h 392"/>
                <a:gd name="T38" fmla="*/ 16 w 239"/>
                <a:gd name="T39" fmla="*/ 24 h 392"/>
                <a:gd name="T40" fmla="*/ 16 w 239"/>
                <a:gd name="T41" fmla="*/ 20 h 392"/>
                <a:gd name="T42" fmla="*/ 14 w 239"/>
                <a:gd name="T43" fmla="*/ 20 h 392"/>
                <a:gd name="T44" fmla="*/ 12 w 239"/>
                <a:gd name="T45" fmla="*/ 15 h 392"/>
                <a:gd name="T46" fmla="*/ 0 w 239"/>
                <a:gd name="T47" fmla="*/ 22 h 392"/>
                <a:gd name="T48" fmla="*/ 0 w 239"/>
                <a:gd name="T49" fmla="*/ 24 h 392"/>
                <a:gd name="T50" fmla="*/ 4 w 239"/>
                <a:gd name="T51" fmla="*/ 24 h 392"/>
                <a:gd name="T52" fmla="*/ 10 w 239"/>
                <a:gd name="T53" fmla="*/ 26 h 392"/>
                <a:gd name="T54" fmla="*/ 12 w 239"/>
                <a:gd name="T55" fmla="*/ 33 h 392"/>
                <a:gd name="T56" fmla="*/ 10 w 239"/>
                <a:gd name="T57" fmla="*/ 44 h 392"/>
                <a:gd name="T58" fmla="*/ 4 w 239"/>
                <a:gd name="T59" fmla="*/ 55 h 392"/>
                <a:gd name="T60" fmla="*/ 6 w 239"/>
                <a:gd name="T61" fmla="*/ 71 h 392"/>
                <a:gd name="T62" fmla="*/ 6 w 239"/>
                <a:gd name="T63" fmla="*/ 73 h 392"/>
                <a:gd name="T64" fmla="*/ 10 w 239"/>
                <a:gd name="T65" fmla="*/ 73 h 392"/>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39"/>
                <a:gd name="T100" fmla="*/ 0 h 392"/>
                <a:gd name="T101" fmla="*/ 239 w 239"/>
                <a:gd name="T102" fmla="*/ 392 h 392"/>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39" h="392">
                  <a:moveTo>
                    <a:pt x="60" y="392"/>
                  </a:moveTo>
                  <a:lnTo>
                    <a:pt x="60" y="380"/>
                  </a:lnTo>
                  <a:lnTo>
                    <a:pt x="60" y="367"/>
                  </a:lnTo>
                  <a:lnTo>
                    <a:pt x="119" y="344"/>
                  </a:lnTo>
                  <a:lnTo>
                    <a:pt x="131" y="332"/>
                  </a:lnTo>
                  <a:lnTo>
                    <a:pt x="131" y="296"/>
                  </a:lnTo>
                  <a:lnTo>
                    <a:pt x="94" y="236"/>
                  </a:lnTo>
                  <a:lnTo>
                    <a:pt x="154" y="178"/>
                  </a:lnTo>
                  <a:lnTo>
                    <a:pt x="202" y="153"/>
                  </a:lnTo>
                  <a:lnTo>
                    <a:pt x="239" y="119"/>
                  </a:lnTo>
                  <a:lnTo>
                    <a:pt x="225" y="0"/>
                  </a:lnTo>
                  <a:lnTo>
                    <a:pt x="202" y="23"/>
                  </a:lnTo>
                  <a:lnTo>
                    <a:pt x="142" y="23"/>
                  </a:lnTo>
                  <a:lnTo>
                    <a:pt x="119" y="23"/>
                  </a:lnTo>
                  <a:lnTo>
                    <a:pt x="94" y="48"/>
                  </a:lnTo>
                  <a:lnTo>
                    <a:pt x="119" y="71"/>
                  </a:lnTo>
                  <a:lnTo>
                    <a:pt x="131" y="107"/>
                  </a:lnTo>
                  <a:lnTo>
                    <a:pt x="131" y="130"/>
                  </a:lnTo>
                  <a:lnTo>
                    <a:pt x="119" y="153"/>
                  </a:lnTo>
                  <a:lnTo>
                    <a:pt x="94" y="130"/>
                  </a:lnTo>
                  <a:lnTo>
                    <a:pt x="94" y="107"/>
                  </a:lnTo>
                  <a:lnTo>
                    <a:pt x="83" y="107"/>
                  </a:lnTo>
                  <a:lnTo>
                    <a:pt x="71" y="82"/>
                  </a:lnTo>
                  <a:lnTo>
                    <a:pt x="0" y="119"/>
                  </a:lnTo>
                  <a:lnTo>
                    <a:pt x="0" y="130"/>
                  </a:lnTo>
                  <a:lnTo>
                    <a:pt x="23" y="130"/>
                  </a:lnTo>
                  <a:lnTo>
                    <a:pt x="60" y="142"/>
                  </a:lnTo>
                  <a:lnTo>
                    <a:pt x="71" y="178"/>
                  </a:lnTo>
                  <a:lnTo>
                    <a:pt x="60" y="236"/>
                  </a:lnTo>
                  <a:lnTo>
                    <a:pt x="23" y="296"/>
                  </a:lnTo>
                  <a:lnTo>
                    <a:pt x="35" y="380"/>
                  </a:lnTo>
                  <a:lnTo>
                    <a:pt x="35" y="392"/>
                  </a:lnTo>
                  <a:lnTo>
                    <a:pt x="60" y="392"/>
                  </a:lnTo>
                  <a:close/>
                </a:path>
              </a:pathLst>
            </a:custGeom>
            <a:grpFill/>
            <a:ln w="1270">
              <a:solidFill>
                <a:srgbClr val="CFCFCF"/>
              </a:solidFill>
              <a:round/>
              <a:headEnd/>
              <a:tailEnd/>
            </a:ln>
          </p:spPr>
          <p:txBody>
            <a:bodyPr/>
            <a:lstStyle/>
            <a:p>
              <a:endParaRPr lang="en-US" dirty="0">
                <a:solidFill>
                  <a:prstClr val="black"/>
                </a:solidFill>
                <a:latin typeface="Arial"/>
              </a:endParaRPr>
            </a:p>
          </p:txBody>
        </p:sp>
        <p:sp>
          <p:nvSpPr>
            <p:cNvPr id="1755" name="Freeform 358"/>
            <p:cNvSpPr>
              <a:spLocks noChangeAspect="1"/>
            </p:cNvSpPr>
            <p:nvPr/>
          </p:nvSpPr>
          <p:spPr bwMode="auto">
            <a:xfrm>
              <a:off x="6161502" y="2553526"/>
              <a:ext cx="101187" cy="182908"/>
            </a:xfrm>
            <a:custGeom>
              <a:avLst/>
              <a:gdLst>
                <a:gd name="T0" fmla="*/ 10 w 239"/>
                <a:gd name="T1" fmla="*/ 73 h 392"/>
                <a:gd name="T2" fmla="*/ 10 w 239"/>
                <a:gd name="T3" fmla="*/ 71 h 392"/>
                <a:gd name="T4" fmla="*/ 10 w 239"/>
                <a:gd name="T5" fmla="*/ 68 h 392"/>
                <a:gd name="T6" fmla="*/ 20 w 239"/>
                <a:gd name="T7" fmla="*/ 64 h 392"/>
                <a:gd name="T8" fmla="*/ 22 w 239"/>
                <a:gd name="T9" fmla="*/ 62 h 392"/>
                <a:gd name="T10" fmla="*/ 22 w 239"/>
                <a:gd name="T11" fmla="*/ 55 h 392"/>
                <a:gd name="T12" fmla="*/ 16 w 239"/>
                <a:gd name="T13" fmla="*/ 44 h 392"/>
                <a:gd name="T14" fmla="*/ 26 w 239"/>
                <a:gd name="T15" fmla="*/ 33 h 392"/>
                <a:gd name="T16" fmla="*/ 34 w 239"/>
                <a:gd name="T17" fmla="*/ 28 h 392"/>
                <a:gd name="T18" fmla="*/ 40 w 239"/>
                <a:gd name="T19" fmla="*/ 22 h 392"/>
                <a:gd name="T20" fmla="*/ 38 w 239"/>
                <a:gd name="T21" fmla="*/ 0 h 392"/>
                <a:gd name="T22" fmla="*/ 34 w 239"/>
                <a:gd name="T23" fmla="*/ 4 h 392"/>
                <a:gd name="T24" fmla="*/ 24 w 239"/>
                <a:gd name="T25" fmla="*/ 4 h 392"/>
                <a:gd name="T26" fmla="*/ 20 w 239"/>
                <a:gd name="T27" fmla="*/ 4 h 392"/>
                <a:gd name="T28" fmla="*/ 16 w 239"/>
                <a:gd name="T29" fmla="*/ 9 h 392"/>
                <a:gd name="T30" fmla="*/ 20 w 239"/>
                <a:gd name="T31" fmla="*/ 13 h 392"/>
                <a:gd name="T32" fmla="*/ 22 w 239"/>
                <a:gd name="T33" fmla="*/ 20 h 392"/>
                <a:gd name="T34" fmla="*/ 22 w 239"/>
                <a:gd name="T35" fmla="*/ 24 h 392"/>
                <a:gd name="T36" fmla="*/ 20 w 239"/>
                <a:gd name="T37" fmla="*/ 28 h 392"/>
                <a:gd name="T38" fmla="*/ 16 w 239"/>
                <a:gd name="T39" fmla="*/ 24 h 392"/>
                <a:gd name="T40" fmla="*/ 16 w 239"/>
                <a:gd name="T41" fmla="*/ 20 h 392"/>
                <a:gd name="T42" fmla="*/ 14 w 239"/>
                <a:gd name="T43" fmla="*/ 20 h 392"/>
                <a:gd name="T44" fmla="*/ 12 w 239"/>
                <a:gd name="T45" fmla="*/ 15 h 392"/>
                <a:gd name="T46" fmla="*/ 0 w 239"/>
                <a:gd name="T47" fmla="*/ 22 h 392"/>
                <a:gd name="T48" fmla="*/ 0 w 239"/>
                <a:gd name="T49" fmla="*/ 24 h 392"/>
                <a:gd name="T50" fmla="*/ 4 w 239"/>
                <a:gd name="T51" fmla="*/ 24 h 392"/>
                <a:gd name="T52" fmla="*/ 10 w 239"/>
                <a:gd name="T53" fmla="*/ 26 h 392"/>
                <a:gd name="T54" fmla="*/ 12 w 239"/>
                <a:gd name="T55" fmla="*/ 33 h 392"/>
                <a:gd name="T56" fmla="*/ 10 w 239"/>
                <a:gd name="T57" fmla="*/ 44 h 392"/>
                <a:gd name="T58" fmla="*/ 4 w 239"/>
                <a:gd name="T59" fmla="*/ 55 h 392"/>
                <a:gd name="T60" fmla="*/ 6 w 239"/>
                <a:gd name="T61" fmla="*/ 71 h 392"/>
                <a:gd name="T62" fmla="*/ 6 w 239"/>
                <a:gd name="T63" fmla="*/ 73 h 392"/>
                <a:gd name="T64" fmla="*/ 10 w 239"/>
                <a:gd name="T65" fmla="*/ 73 h 392"/>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39"/>
                <a:gd name="T100" fmla="*/ 0 h 392"/>
                <a:gd name="T101" fmla="*/ 239 w 239"/>
                <a:gd name="T102" fmla="*/ 392 h 392"/>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39" h="392">
                  <a:moveTo>
                    <a:pt x="60" y="392"/>
                  </a:moveTo>
                  <a:lnTo>
                    <a:pt x="60" y="380"/>
                  </a:lnTo>
                  <a:lnTo>
                    <a:pt x="60" y="367"/>
                  </a:lnTo>
                  <a:lnTo>
                    <a:pt x="119" y="344"/>
                  </a:lnTo>
                  <a:lnTo>
                    <a:pt x="131" y="332"/>
                  </a:lnTo>
                  <a:lnTo>
                    <a:pt x="131" y="296"/>
                  </a:lnTo>
                  <a:lnTo>
                    <a:pt x="94" y="236"/>
                  </a:lnTo>
                  <a:lnTo>
                    <a:pt x="154" y="178"/>
                  </a:lnTo>
                  <a:lnTo>
                    <a:pt x="202" y="153"/>
                  </a:lnTo>
                  <a:lnTo>
                    <a:pt x="239" y="119"/>
                  </a:lnTo>
                  <a:lnTo>
                    <a:pt x="225" y="0"/>
                  </a:lnTo>
                  <a:lnTo>
                    <a:pt x="202" y="23"/>
                  </a:lnTo>
                  <a:lnTo>
                    <a:pt x="142" y="23"/>
                  </a:lnTo>
                  <a:lnTo>
                    <a:pt x="119" y="23"/>
                  </a:lnTo>
                  <a:lnTo>
                    <a:pt x="94" y="48"/>
                  </a:lnTo>
                  <a:lnTo>
                    <a:pt x="119" y="71"/>
                  </a:lnTo>
                  <a:lnTo>
                    <a:pt x="131" y="107"/>
                  </a:lnTo>
                  <a:lnTo>
                    <a:pt x="131" y="130"/>
                  </a:lnTo>
                  <a:lnTo>
                    <a:pt x="119" y="153"/>
                  </a:lnTo>
                  <a:lnTo>
                    <a:pt x="94" y="130"/>
                  </a:lnTo>
                  <a:lnTo>
                    <a:pt x="94" y="107"/>
                  </a:lnTo>
                  <a:lnTo>
                    <a:pt x="83" y="107"/>
                  </a:lnTo>
                  <a:lnTo>
                    <a:pt x="71" y="82"/>
                  </a:lnTo>
                  <a:lnTo>
                    <a:pt x="0" y="119"/>
                  </a:lnTo>
                  <a:lnTo>
                    <a:pt x="0" y="130"/>
                  </a:lnTo>
                  <a:lnTo>
                    <a:pt x="23" y="130"/>
                  </a:lnTo>
                  <a:lnTo>
                    <a:pt x="60" y="142"/>
                  </a:lnTo>
                  <a:lnTo>
                    <a:pt x="71" y="178"/>
                  </a:lnTo>
                  <a:lnTo>
                    <a:pt x="60" y="236"/>
                  </a:lnTo>
                  <a:lnTo>
                    <a:pt x="23" y="296"/>
                  </a:lnTo>
                  <a:lnTo>
                    <a:pt x="35" y="380"/>
                  </a:lnTo>
                  <a:lnTo>
                    <a:pt x="35" y="392"/>
                  </a:lnTo>
                  <a:lnTo>
                    <a:pt x="60" y="392"/>
                  </a:lnTo>
                </a:path>
              </a:pathLst>
            </a:custGeom>
            <a:grpFill/>
            <a:ln w="1270">
              <a:solidFill>
                <a:srgbClr val="CFCFCF"/>
              </a:solidFill>
              <a:round/>
              <a:headEnd/>
              <a:tailEnd/>
            </a:ln>
          </p:spPr>
          <p:txBody>
            <a:bodyPr/>
            <a:lstStyle/>
            <a:p>
              <a:endParaRPr lang="en-US" dirty="0">
                <a:solidFill>
                  <a:prstClr val="black"/>
                </a:solidFill>
                <a:latin typeface="Arial"/>
              </a:endParaRPr>
            </a:p>
          </p:txBody>
        </p:sp>
        <p:sp>
          <p:nvSpPr>
            <p:cNvPr id="1756" name="Freeform 359"/>
            <p:cNvSpPr>
              <a:spLocks noChangeAspect="1"/>
            </p:cNvSpPr>
            <p:nvPr/>
          </p:nvSpPr>
          <p:spPr bwMode="auto">
            <a:xfrm>
              <a:off x="6166664" y="2732104"/>
              <a:ext cx="10325" cy="9741"/>
            </a:xfrm>
            <a:custGeom>
              <a:avLst/>
              <a:gdLst>
                <a:gd name="T0" fmla="*/ 4 w 23"/>
                <a:gd name="T1" fmla="*/ 2 h 23"/>
                <a:gd name="T2" fmla="*/ 4 w 23"/>
                <a:gd name="T3" fmla="*/ 0 h 23"/>
                <a:gd name="T4" fmla="*/ 2 w 23"/>
                <a:gd name="T5" fmla="*/ 0 h 23"/>
                <a:gd name="T6" fmla="*/ 0 w 23"/>
                <a:gd name="T7" fmla="*/ 2 h 23"/>
                <a:gd name="T8" fmla="*/ 2 w 23"/>
                <a:gd name="T9" fmla="*/ 4 h 23"/>
                <a:gd name="T10" fmla="*/ 4 w 23"/>
                <a:gd name="T11" fmla="*/ 2 h 23"/>
                <a:gd name="T12" fmla="*/ 0 60000 65536"/>
                <a:gd name="T13" fmla="*/ 0 60000 65536"/>
                <a:gd name="T14" fmla="*/ 0 60000 65536"/>
                <a:gd name="T15" fmla="*/ 0 60000 65536"/>
                <a:gd name="T16" fmla="*/ 0 60000 65536"/>
                <a:gd name="T17" fmla="*/ 0 60000 65536"/>
                <a:gd name="T18" fmla="*/ 0 w 23"/>
                <a:gd name="T19" fmla="*/ 0 h 23"/>
                <a:gd name="T20" fmla="*/ 23 w 23"/>
                <a:gd name="T21" fmla="*/ 23 h 23"/>
              </a:gdLst>
              <a:ahLst/>
              <a:cxnLst>
                <a:cxn ang="T12">
                  <a:pos x="T0" y="T1"/>
                </a:cxn>
                <a:cxn ang="T13">
                  <a:pos x="T2" y="T3"/>
                </a:cxn>
                <a:cxn ang="T14">
                  <a:pos x="T4" y="T5"/>
                </a:cxn>
                <a:cxn ang="T15">
                  <a:pos x="T6" y="T7"/>
                </a:cxn>
                <a:cxn ang="T16">
                  <a:pos x="T8" y="T9"/>
                </a:cxn>
                <a:cxn ang="T17">
                  <a:pos x="T10" y="T11"/>
                </a:cxn>
              </a:cxnLst>
              <a:rect l="T18" t="T19" r="T20" b="T21"/>
              <a:pathLst>
                <a:path w="23" h="23">
                  <a:moveTo>
                    <a:pt x="23" y="12"/>
                  </a:moveTo>
                  <a:lnTo>
                    <a:pt x="23" y="0"/>
                  </a:lnTo>
                  <a:lnTo>
                    <a:pt x="11" y="0"/>
                  </a:lnTo>
                  <a:lnTo>
                    <a:pt x="0" y="12"/>
                  </a:lnTo>
                  <a:lnTo>
                    <a:pt x="11" y="23"/>
                  </a:lnTo>
                  <a:lnTo>
                    <a:pt x="23" y="12"/>
                  </a:lnTo>
                  <a:close/>
                </a:path>
              </a:pathLst>
            </a:custGeom>
            <a:grpFill/>
            <a:ln w="1270">
              <a:solidFill>
                <a:srgbClr val="CFCFCF"/>
              </a:solidFill>
              <a:round/>
              <a:headEnd/>
              <a:tailEnd/>
            </a:ln>
          </p:spPr>
          <p:txBody>
            <a:bodyPr/>
            <a:lstStyle/>
            <a:p>
              <a:endParaRPr lang="en-US" dirty="0">
                <a:solidFill>
                  <a:prstClr val="black"/>
                </a:solidFill>
                <a:latin typeface="Arial"/>
              </a:endParaRPr>
            </a:p>
          </p:txBody>
        </p:sp>
        <p:sp>
          <p:nvSpPr>
            <p:cNvPr id="1757" name="Freeform 360"/>
            <p:cNvSpPr>
              <a:spLocks noChangeAspect="1"/>
            </p:cNvSpPr>
            <p:nvPr/>
          </p:nvSpPr>
          <p:spPr bwMode="auto">
            <a:xfrm>
              <a:off x="6166664" y="2732104"/>
              <a:ext cx="10325" cy="9741"/>
            </a:xfrm>
            <a:custGeom>
              <a:avLst/>
              <a:gdLst>
                <a:gd name="T0" fmla="*/ 4 w 23"/>
                <a:gd name="T1" fmla="*/ 2 h 23"/>
                <a:gd name="T2" fmla="*/ 4 w 23"/>
                <a:gd name="T3" fmla="*/ 0 h 23"/>
                <a:gd name="T4" fmla="*/ 2 w 23"/>
                <a:gd name="T5" fmla="*/ 0 h 23"/>
                <a:gd name="T6" fmla="*/ 0 w 23"/>
                <a:gd name="T7" fmla="*/ 2 h 23"/>
                <a:gd name="T8" fmla="*/ 2 w 23"/>
                <a:gd name="T9" fmla="*/ 4 h 23"/>
                <a:gd name="T10" fmla="*/ 4 w 23"/>
                <a:gd name="T11" fmla="*/ 2 h 23"/>
                <a:gd name="T12" fmla="*/ 0 60000 65536"/>
                <a:gd name="T13" fmla="*/ 0 60000 65536"/>
                <a:gd name="T14" fmla="*/ 0 60000 65536"/>
                <a:gd name="T15" fmla="*/ 0 60000 65536"/>
                <a:gd name="T16" fmla="*/ 0 60000 65536"/>
                <a:gd name="T17" fmla="*/ 0 60000 65536"/>
                <a:gd name="T18" fmla="*/ 0 w 23"/>
                <a:gd name="T19" fmla="*/ 0 h 23"/>
                <a:gd name="T20" fmla="*/ 23 w 23"/>
                <a:gd name="T21" fmla="*/ 23 h 23"/>
              </a:gdLst>
              <a:ahLst/>
              <a:cxnLst>
                <a:cxn ang="T12">
                  <a:pos x="T0" y="T1"/>
                </a:cxn>
                <a:cxn ang="T13">
                  <a:pos x="T2" y="T3"/>
                </a:cxn>
                <a:cxn ang="T14">
                  <a:pos x="T4" y="T5"/>
                </a:cxn>
                <a:cxn ang="T15">
                  <a:pos x="T6" y="T7"/>
                </a:cxn>
                <a:cxn ang="T16">
                  <a:pos x="T8" y="T9"/>
                </a:cxn>
                <a:cxn ang="T17">
                  <a:pos x="T10" y="T11"/>
                </a:cxn>
              </a:cxnLst>
              <a:rect l="T18" t="T19" r="T20" b="T21"/>
              <a:pathLst>
                <a:path w="23" h="23">
                  <a:moveTo>
                    <a:pt x="23" y="12"/>
                  </a:moveTo>
                  <a:lnTo>
                    <a:pt x="23" y="0"/>
                  </a:lnTo>
                  <a:lnTo>
                    <a:pt x="11" y="0"/>
                  </a:lnTo>
                  <a:lnTo>
                    <a:pt x="0" y="12"/>
                  </a:lnTo>
                  <a:lnTo>
                    <a:pt x="11" y="23"/>
                  </a:lnTo>
                  <a:lnTo>
                    <a:pt x="23" y="12"/>
                  </a:lnTo>
                </a:path>
              </a:pathLst>
            </a:custGeom>
            <a:grpFill/>
            <a:ln w="1270">
              <a:solidFill>
                <a:srgbClr val="CFCFCF"/>
              </a:solidFill>
              <a:round/>
              <a:headEnd/>
              <a:tailEnd/>
            </a:ln>
          </p:spPr>
          <p:txBody>
            <a:bodyPr/>
            <a:lstStyle/>
            <a:p>
              <a:endParaRPr lang="en-US" dirty="0">
                <a:solidFill>
                  <a:prstClr val="black"/>
                </a:solidFill>
                <a:latin typeface="Arial"/>
              </a:endParaRPr>
            </a:p>
          </p:txBody>
        </p:sp>
        <p:sp>
          <p:nvSpPr>
            <p:cNvPr id="1758" name="Freeform 361"/>
            <p:cNvSpPr>
              <a:spLocks noChangeAspect="1"/>
            </p:cNvSpPr>
            <p:nvPr/>
          </p:nvSpPr>
          <p:spPr bwMode="auto">
            <a:xfrm>
              <a:off x="5164088" y="2935576"/>
              <a:ext cx="11358" cy="28140"/>
            </a:xfrm>
            <a:custGeom>
              <a:avLst/>
              <a:gdLst>
                <a:gd name="T0" fmla="*/ 2 w 25"/>
                <a:gd name="T1" fmla="*/ 0 h 60"/>
                <a:gd name="T2" fmla="*/ 0 w 25"/>
                <a:gd name="T3" fmla="*/ 7 h 60"/>
                <a:gd name="T4" fmla="*/ 2 w 25"/>
                <a:gd name="T5" fmla="*/ 11 h 60"/>
                <a:gd name="T6" fmla="*/ 5 w 25"/>
                <a:gd name="T7" fmla="*/ 2 h 60"/>
                <a:gd name="T8" fmla="*/ 2 w 25"/>
                <a:gd name="T9" fmla="*/ 0 h 60"/>
                <a:gd name="T10" fmla="*/ 0 60000 65536"/>
                <a:gd name="T11" fmla="*/ 0 60000 65536"/>
                <a:gd name="T12" fmla="*/ 0 60000 65536"/>
                <a:gd name="T13" fmla="*/ 0 60000 65536"/>
                <a:gd name="T14" fmla="*/ 0 60000 65536"/>
                <a:gd name="T15" fmla="*/ 0 w 25"/>
                <a:gd name="T16" fmla="*/ 0 h 60"/>
                <a:gd name="T17" fmla="*/ 25 w 25"/>
                <a:gd name="T18" fmla="*/ 60 h 60"/>
              </a:gdLst>
              <a:ahLst/>
              <a:cxnLst>
                <a:cxn ang="T10">
                  <a:pos x="T0" y="T1"/>
                </a:cxn>
                <a:cxn ang="T11">
                  <a:pos x="T2" y="T3"/>
                </a:cxn>
                <a:cxn ang="T12">
                  <a:pos x="T4" y="T5"/>
                </a:cxn>
                <a:cxn ang="T13">
                  <a:pos x="T6" y="T7"/>
                </a:cxn>
                <a:cxn ang="T14">
                  <a:pos x="T8" y="T9"/>
                </a:cxn>
              </a:cxnLst>
              <a:rect l="T15" t="T16" r="T17" b="T18"/>
              <a:pathLst>
                <a:path w="25" h="60">
                  <a:moveTo>
                    <a:pt x="11" y="0"/>
                  </a:moveTo>
                  <a:lnTo>
                    <a:pt x="0" y="35"/>
                  </a:lnTo>
                  <a:lnTo>
                    <a:pt x="11" y="60"/>
                  </a:lnTo>
                  <a:lnTo>
                    <a:pt x="25" y="12"/>
                  </a:lnTo>
                  <a:lnTo>
                    <a:pt x="11" y="0"/>
                  </a:lnTo>
                  <a:close/>
                </a:path>
              </a:pathLst>
            </a:custGeom>
            <a:grpFill/>
            <a:ln w="1270">
              <a:solidFill>
                <a:srgbClr val="CFCFCF"/>
              </a:solidFill>
              <a:round/>
              <a:headEnd/>
              <a:tailEnd/>
            </a:ln>
          </p:spPr>
          <p:txBody>
            <a:bodyPr/>
            <a:lstStyle/>
            <a:p>
              <a:endParaRPr lang="en-US" dirty="0">
                <a:solidFill>
                  <a:prstClr val="black"/>
                </a:solidFill>
                <a:latin typeface="Arial"/>
              </a:endParaRPr>
            </a:p>
          </p:txBody>
        </p:sp>
        <p:sp>
          <p:nvSpPr>
            <p:cNvPr id="1759" name="Freeform 362"/>
            <p:cNvSpPr>
              <a:spLocks noChangeAspect="1"/>
            </p:cNvSpPr>
            <p:nvPr/>
          </p:nvSpPr>
          <p:spPr bwMode="auto">
            <a:xfrm>
              <a:off x="5164088" y="2935576"/>
              <a:ext cx="11358" cy="28140"/>
            </a:xfrm>
            <a:custGeom>
              <a:avLst/>
              <a:gdLst>
                <a:gd name="T0" fmla="*/ 2 w 25"/>
                <a:gd name="T1" fmla="*/ 0 h 60"/>
                <a:gd name="T2" fmla="*/ 0 w 25"/>
                <a:gd name="T3" fmla="*/ 7 h 60"/>
                <a:gd name="T4" fmla="*/ 2 w 25"/>
                <a:gd name="T5" fmla="*/ 11 h 60"/>
                <a:gd name="T6" fmla="*/ 5 w 25"/>
                <a:gd name="T7" fmla="*/ 2 h 60"/>
                <a:gd name="T8" fmla="*/ 2 w 25"/>
                <a:gd name="T9" fmla="*/ 0 h 60"/>
                <a:gd name="T10" fmla="*/ 0 60000 65536"/>
                <a:gd name="T11" fmla="*/ 0 60000 65536"/>
                <a:gd name="T12" fmla="*/ 0 60000 65536"/>
                <a:gd name="T13" fmla="*/ 0 60000 65536"/>
                <a:gd name="T14" fmla="*/ 0 60000 65536"/>
                <a:gd name="T15" fmla="*/ 0 w 25"/>
                <a:gd name="T16" fmla="*/ 0 h 60"/>
                <a:gd name="T17" fmla="*/ 25 w 25"/>
                <a:gd name="T18" fmla="*/ 60 h 60"/>
              </a:gdLst>
              <a:ahLst/>
              <a:cxnLst>
                <a:cxn ang="T10">
                  <a:pos x="T0" y="T1"/>
                </a:cxn>
                <a:cxn ang="T11">
                  <a:pos x="T2" y="T3"/>
                </a:cxn>
                <a:cxn ang="T12">
                  <a:pos x="T4" y="T5"/>
                </a:cxn>
                <a:cxn ang="T13">
                  <a:pos x="T6" y="T7"/>
                </a:cxn>
                <a:cxn ang="T14">
                  <a:pos x="T8" y="T9"/>
                </a:cxn>
              </a:cxnLst>
              <a:rect l="T15" t="T16" r="T17" b="T18"/>
              <a:pathLst>
                <a:path w="25" h="60">
                  <a:moveTo>
                    <a:pt x="11" y="0"/>
                  </a:moveTo>
                  <a:lnTo>
                    <a:pt x="0" y="35"/>
                  </a:lnTo>
                  <a:lnTo>
                    <a:pt x="11" y="60"/>
                  </a:lnTo>
                  <a:lnTo>
                    <a:pt x="25" y="12"/>
                  </a:lnTo>
                  <a:lnTo>
                    <a:pt x="11" y="0"/>
                  </a:lnTo>
                </a:path>
              </a:pathLst>
            </a:custGeom>
            <a:grpFill/>
            <a:ln w="1270">
              <a:solidFill>
                <a:srgbClr val="CFCFCF"/>
              </a:solidFill>
              <a:round/>
              <a:headEnd/>
              <a:tailEnd/>
            </a:ln>
          </p:spPr>
          <p:txBody>
            <a:bodyPr/>
            <a:lstStyle/>
            <a:p>
              <a:endParaRPr lang="en-US" dirty="0">
                <a:solidFill>
                  <a:prstClr val="black"/>
                </a:solidFill>
                <a:latin typeface="Arial"/>
              </a:endParaRPr>
            </a:p>
          </p:txBody>
        </p:sp>
        <p:sp>
          <p:nvSpPr>
            <p:cNvPr id="1760" name="Freeform 363"/>
            <p:cNvSpPr>
              <a:spLocks noChangeAspect="1"/>
            </p:cNvSpPr>
            <p:nvPr/>
          </p:nvSpPr>
          <p:spPr bwMode="auto">
            <a:xfrm>
              <a:off x="5130015" y="2245072"/>
              <a:ext cx="14455" cy="10823"/>
            </a:xfrm>
            <a:custGeom>
              <a:avLst/>
              <a:gdLst>
                <a:gd name="T0" fmla="*/ 0 w 35"/>
                <a:gd name="T1" fmla="*/ 2 h 25"/>
                <a:gd name="T2" fmla="*/ 4 w 35"/>
                <a:gd name="T3" fmla="*/ 4 h 25"/>
                <a:gd name="T4" fmla="*/ 6 w 35"/>
                <a:gd name="T5" fmla="*/ 2 h 25"/>
                <a:gd name="T6" fmla="*/ 2 w 35"/>
                <a:gd name="T7" fmla="*/ 0 h 25"/>
                <a:gd name="T8" fmla="*/ 0 w 35"/>
                <a:gd name="T9" fmla="*/ 2 h 25"/>
                <a:gd name="T10" fmla="*/ 0 60000 65536"/>
                <a:gd name="T11" fmla="*/ 0 60000 65536"/>
                <a:gd name="T12" fmla="*/ 0 60000 65536"/>
                <a:gd name="T13" fmla="*/ 0 60000 65536"/>
                <a:gd name="T14" fmla="*/ 0 60000 65536"/>
                <a:gd name="T15" fmla="*/ 0 w 35"/>
                <a:gd name="T16" fmla="*/ 0 h 25"/>
                <a:gd name="T17" fmla="*/ 35 w 35"/>
                <a:gd name="T18" fmla="*/ 25 h 25"/>
              </a:gdLst>
              <a:ahLst/>
              <a:cxnLst>
                <a:cxn ang="T10">
                  <a:pos x="T0" y="T1"/>
                </a:cxn>
                <a:cxn ang="T11">
                  <a:pos x="T2" y="T3"/>
                </a:cxn>
                <a:cxn ang="T12">
                  <a:pos x="T4" y="T5"/>
                </a:cxn>
                <a:cxn ang="T13">
                  <a:pos x="T6" y="T7"/>
                </a:cxn>
                <a:cxn ang="T14">
                  <a:pos x="T8" y="T9"/>
                </a:cxn>
              </a:cxnLst>
              <a:rect l="T15" t="T16" r="T17" b="T18"/>
              <a:pathLst>
                <a:path w="35" h="25">
                  <a:moveTo>
                    <a:pt x="0" y="14"/>
                  </a:moveTo>
                  <a:lnTo>
                    <a:pt x="23" y="25"/>
                  </a:lnTo>
                  <a:lnTo>
                    <a:pt x="35" y="14"/>
                  </a:lnTo>
                  <a:lnTo>
                    <a:pt x="12" y="0"/>
                  </a:lnTo>
                  <a:lnTo>
                    <a:pt x="0" y="14"/>
                  </a:lnTo>
                  <a:close/>
                </a:path>
              </a:pathLst>
            </a:custGeom>
            <a:grpFill/>
            <a:ln w="1270">
              <a:solidFill>
                <a:srgbClr val="CFCFCF"/>
              </a:solidFill>
              <a:round/>
              <a:headEnd/>
              <a:tailEnd/>
            </a:ln>
          </p:spPr>
          <p:txBody>
            <a:bodyPr/>
            <a:lstStyle/>
            <a:p>
              <a:endParaRPr lang="en-US" dirty="0">
                <a:solidFill>
                  <a:prstClr val="black"/>
                </a:solidFill>
                <a:latin typeface="Arial"/>
              </a:endParaRPr>
            </a:p>
          </p:txBody>
        </p:sp>
        <p:sp>
          <p:nvSpPr>
            <p:cNvPr id="1761" name="Freeform 364"/>
            <p:cNvSpPr>
              <a:spLocks noChangeAspect="1"/>
            </p:cNvSpPr>
            <p:nvPr/>
          </p:nvSpPr>
          <p:spPr bwMode="auto">
            <a:xfrm>
              <a:off x="5130015" y="2245072"/>
              <a:ext cx="14455" cy="10823"/>
            </a:xfrm>
            <a:custGeom>
              <a:avLst/>
              <a:gdLst>
                <a:gd name="T0" fmla="*/ 0 w 35"/>
                <a:gd name="T1" fmla="*/ 2 h 25"/>
                <a:gd name="T2" fmla="*/ 4 w 35"/>
                <a:gd name="T3" fmla="*/ 4 h 25"/>
                <a:gd name="T4" fmla="*/ 6 w 35"/>
                <a:gd name="T5" fmla="*/ 2 h 25"/>
                <a:gd name="T6" fmla="*/ 2 w 35"/>
                <a:gd name="T7" fmla="*/ 0 h 25"/>
                <a:gd name="T8" fmla="*/ 0 w 35"/>
                <a:gd name="T9" fmla="*/ 2 h 25"/>
                <a:gd name="T10" fmla="*/ 0 60000 65536"/>
                <a:gd name="T11" fmla="*/ 0 60000 65536"/>
                <a:gd name="T12" fmla="*/ 0 60000 65536"/>
                <a:gd name="T13" fmla="*/ 0 60000 65536"/>
                <a:gd name="T14" fmla="*/ 0 60000 65536"/>
                <a:gd name="T15" fmla="*/ 0 w 35"/>
                <a:gd name="T16" fmla="*/ 0 h 25"/>
                <a:gd name="T17" fmla="*/ 35 w 35"/>
                <a:gd name="T18" fmla="*/ 25 h 25"/>
              </a:gdLst>
              <a:ahLst/>
              <a:cxnLst>
                <a:cxn ang="T10">
                  <a:pos x="T0" y="T1"/>
                </a:cxn>
                <a:cxn ang="T11">
                  <a:pos x="T2" y="T3"/>
                </a:cxn>
                <a:cxn ang="T12">
                  <a:pos x="T4" y="T5"/>
                </a:cxn>
                <a:cxn ang="T13">
                  <a:pos x="T6" y="T7"/>
                </a:cxn>
                <a:cxn ang="T14">
                  <a:pos x="T8" y="T9"/>
                </a:cxn>
              </a:cxnLst>
              <a:rect l="T15" t="T16" r="T17" b="T18"/>
              <a:pathLst>
                <a:path w="35" h="25">
                  <a:moveTo>
                    <a:pt x="0" y="14"/>
                  </a:moveTo>
                  <a:lnTo>
                    <a:pt x="23" y="25"/>
                  </a:lnTo>
                  <a:lnTo>
                    <a:pt x="35" y="14"/>
                  </a:lnTo>
                  <a:lnTo>
                    <a:pt x="12" y="0"/>
                  </a:lnTo>
                  <a:lnTo>
                    <a:pt x="0" y="14"/>
                  </a:lnTo>
                </a:path>
              </a:pathLst>
            </a:custGeom>
            <a:grpFill/>
            <a:ln w="1270">
              <a:solidFill>
                <a:srgbClr val="CFCFCF"/>
              </a:solidFill>
              <a:round/>
              <a:headEnd/>
              <a:tailEnd/>
            </a:ln>
          </p:spPr>
          <p:txBody>
            <a:bodyPr/>
            <a:lstStyle/>
            <a:p>
              <a:endParaRPr lang="en-US" dirty="0">
                <a:solidFill>
                  <a:prstClr val="black"/>
                </a:solidFill>
                <a:latin typeface="Arial"/>
              </a:endParaRPr>
            </a:p>
          </p:txBody>
        </p:sp>
        <p:sp>
          <p:nvSpPr>
            <p:cNvPr id="1762" name="Freeform 365"/>
            <p:cNvSpPr>
              <a:spLocks noChangeAspect="1"/>
            </p:cNvSpPr>
            <p:nvPr/>
          </p:nvSpPr>
          <p:spPr bwMode="auto">
            <a:xfrm>
              <a:off x="5070129" y="2189875"/>
              <a:ext cx="93959" cy="37880"/>
            </a:xfrm>
            <a:custGeom>
              <a:avLst/>
              <a:gdLst>
                <a:gd name="T0" fmla="*/ 0 w 225"/>
                <a:gd name="T1" fmla="*/ 6 h 83"/>
                <a:gd name="T2" fmla="*/ 2 w 225"/>
                <a:gd name="T3" fmla="*/ 6 h 83"/>
                <a:gd name="T4" fmla="*/ 6 w 225"/>
                <a:gd name="T5" fmla="*/ 2 h 83"/>
                <a:gd name="T6" fmla="*/ 12 w 225"/>
                <a:gd name="T7" fmla="*/ 4 h 83"/>
                <a:gd name="T8" fmla="*/ 10 w 225"/>
                <a:gd name="T9" fmla="*/ 4 h 83"/>
                <a:gd name="T10" fmla="*/ 12 w 225"/>
                <a:gd name="T11" fmla="*/ 4 h 83"/>
                <a:gd name="T12" fmla="*/ 21 w 225"/>
                <a:gd name="T13" fmla="*/ 6 h 83"/>
                <a:gd name="T14" fmla="*/ 23 w 225"/>
                <a:gd name="T15" fmla="*/ 13 h 83"/>
                <a:gd name="T16" fmla="*/ 27 w 225"/>
                <a:gd name="T17" fmla="*/ 13 h 83"/>
                <a:gd name="T18" fmla="*/ 25 w 225"/>
                <a:gd name="T19" fmla="*/ 15 h 83"/>
                <a:gd name="T20" fmla="*/ 37 w 225"/>
                <a:gd name="T21" fmla="*/ 15 h 83"/>
                <a:gd name="T22" fmla="*/ 35 w 225"/>
                <a:gd name="T23" fmla="*/ 13 h 83"/>
                <a:gd name="T24" fmla="*/ 33 w 225"/>
                <a:gd name="T25" fmla="*/ 13 h 83"/>
                <a:gd name="T26" fmla="*/ 33 w 225"/>
                <a:gd name="T27" fmla="*/ 8 h 83"/>
                <a:gd name="T28" fmla="*/ 23 w 225"/>
                <a:gd name="T29" fmla="*/ 4 h 83"/>
                <a:gd name="T30" fmla="*/ 12 w 225"/>
                <a:gd name="T31" fmla="*/ 0 h 83"/>
                <a:gd name="T32" fmla="*/ 4 w 225"/>
                <a:gd name="T33" fmla="*/ 2 h 83"/>
                <a:gd name="T34" fmla="*/ 0 w 225"/>
                <a:gd name="T35" fmla="*/ 6 h 83"/>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225"/>
                <a:gd name="T55" fmla="*/ 0 h 83"/>
                <a:gd name="T56" fmla="*/ 225 w 225"/>
                <a:gd name="T57" fmla="*/ 83 h 83"/>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225" h="83">
                  <a:moveTo>
                    <a:pt x="0" y="35"/>
                  </a:moveTo>
                  <a:lnTo>
                    <a:pt x="11" y="35"/>
                  </a:lnTo>
                  <a:lnTo>
                    <a:pt x="34" y="12"/>
                  </a:lnTo>
                  <a:lnTo>
                    <a:pt x="71" y="23"/>
                  </a:lnTo>
                  <a:lnTo>
                    <a:pt x="59" y="23"/>
                  </a:lnTo>
                  <a:lnTo>
                    <a:pt x="71" y="23"/>
                  </a:lnTo>
                  <a:lnTo>
                    <a:pt x="131" y="35"/>
                  </a:lnTo>
                  <a:lnTo>
                    <a:pt x="142" y="71"/>
                  </a:lnTo>
                  <a:lnTo>
                    <a:pt x="165" y="71"/>
                  </a:lnTo>
                  <a:lnTo>
                    <a:pt x="154" y="83"/>
                  </a:lnTo>
                  <a:lnTo>
                    <a:pt x="225" y="83"/>
                  </a:lnTo>
                  <a:lnTo>
                    <a:pt x="213" y="71"/>
                  </a:lnTo>
                  <a:lnTo>
                    <a:pt x="202" y="71"/>
                  </a:lnTo>
                  <a:lnTo>
                    <a:pt x="202" y="46"/>
                  </a:lnTo>
                  <a:lnTo>
                    <a:pt x="142" y="23"/>
                  </a:lnTo>
                  <a:lnTo>
                    <a:pt x="71" y="0"/>
                  </a:lnTo>
                  <a:lnTo>
                    <a:pt x="23" y="12"/>
                  </a:lnTo>
                  <a:lnTo>
                    <a:pt x="0" y="35"/>
                  </a:lnTo>
                  <a:close/>
                </a:path>
              </a:pathLst>
            </a:custGeom>
            <a:grpFill/>
            <a:ln w="1270">
              <a:solidFill>
                <a:srgbClr val="CFCFCF"/>
              </a:solidFill>
              <a:round/>
              <a:headEnd/>
              <a:tailEnd/>
            </a:ln>
          </p:spPr>
          <p:txBody>
            <a:bodyPr/>
            <a:lstStyle/>
            <a:p>
              <a:endParaRPr lang="en-US" dirty="0">
                <a:solidFill>
                  <a:prstClr val="black"/>
                </a:solidFill>
                <a:latin typeface="Arial"/>
              </a:endParaRPr>
            </a:p>
          </p:txBody>
        </p:sp>
        <p:sp>
          <p:nvSpPr>
            <p:cNvPr id="1763" name="Freeform 366"/>
            <p:cNvSpPr>
              <a:spLocks noChangeAspect="1"/>
            </p:cNvSpPr>
            <p:nvPr/>
          </p:nvSpPr>
          <p:spPr bwMode="auto">
            <a:xfrm>
              <a:off x="5070129" y="2189875"/>
              <a:ext cx="93959" cy="37880"/>
            </a:xfrm>
            <a:custGeom>
              <a:avLst/>
              <a:gdLst>
                <a:gd name="T0" fmla="*/ 0 w 225"/>
                <a:gd name="T1" fmla="*/ 6 h 83"/>
                <a:gd name="T2" fmla="*/ 2 w 225"/>
                <a:gd name="T3" fmla="*/ 6 h 83"/>
                <a:gd name="T4" fmla="*/ 6 w 225"/>
                <a:gd name="T5" fmla="*/ 2 h 83"/>
                <a:gd name="T6" fmla="*/ 12 w 225"/>
                <a:gd name="T7" fmla="*/ 4 h 83"/>
                <a:gd name="T8" fmla="*/ 10 w 225"/>
                <a:gd name="T9" fmla="*/ 4 h 83"/>
                <a:gd name="T10" fmla="*/ 12 w 225"/>
                <a:gd name="T11" fmla="*/ 4 h 83"/>
                <a:gd name="T12" fmla="*/ 21 w 225"/>
                <a:gd name="T13" fmla="*/ 6 h 83"/>
                <a:gd name="T14" fmla="*/ 23 w 225"/>
                <a:gd name="T15" fmla="*/ 13 h 83"/>
                <a:gd name="T16" fmla="*/ 27 w 225"/>
                <a:gd name="T17" fmla="*/ 13 h 83"/>
                <a:gd name="T18" fmla="*/ 25 w 225"/>
                <a:gd name="T19" fmla="*/ 15 h 83"/>
                <a:gd name="T20" fmla="*/ 37 w 225"/>
                <a:gd name="T21" fmla="*/ 15 h 83"/>
                <a:gd name="T22" fmla="*/ 35 w 225"/>
                <a:gd name="T23" fmla="*/ 13 h 83"/>
                <a:gd name="T24" fmla="*/ 33 w 225"/>
                <a:gd name="T25" fmla="*/ 13 h 83"/>
                <a:gd name="T26" fmla="*/ 33 w 225"/>
                <a:gd name="T27" fmla="*/ 8 h 83"/>
                <a:gd name="T28" fmla="*/ 23 w 225"/>
                <a:gd name="T29" fmla="*/ 4 h 83"/>
                <a:gd name="T30" fmla="*/ 12 w 225"/>
                <a:gd name="T31" fmla="*/ 0 h 83"/>
                <a:gd name="T32" fmla="*/ 4 w 225"/>
                <a:gd name="T33" fmla="*/ 2 h 83"/>
                <a:gd name="T34" fmla="*/ 0 w 225"/>
                <a:gd name="T35" fmla="*/ 6 h 83"/>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225"/>
                <a:gd name="T55" fmla="*/ 0 h 83"/>
                <a:gd name="T56" fmla="*/ 225 w 225"/>
                <a:gd name="T57" fmla="*/ 83 h 83"/>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225" h="83">
                  <a:moveTo>
                    <a:pt x="0" y="35"/>
                  </a:moveTo>
                  <a:lnTo>
                    <a:pt x="11" y="35"/>
                  </a:lnTo>
                  <a:lnTo>
                    <a:pt x="34" y="12"/>
                  </a:lnTo>
                  <a:lnTo>
                    <a:pt x="71" y="23"/>
                  </a:lnTo>
                  <a:lnTo>
                    <a:pt x="59" y="23"/>
                  </a:lnTo>
                  <a:lnTo>
                    <a:pt x="71" y="23"/>
                  </a:lnTo>
                  <a:lnTo>
                    <a:pt x="131" y="35"/>
                  </a:lnTo>
                  <a:lnTo>
                    <a:pt x="142" y="71"/>
                  </a:lnTo>
                  <a:lnTo>
                    <a:pt x="165" y="71"/>
                  </a:lnTo>
                  <a:lnTo>
                    <a:pt x="154" y="83"/>
                  </a:lnTo>
                  <a:lnTo>
                    <a:pt x="225" y="83"/>
                  </a:lnTo>
                  <a:lnTo>
                    <a:pt x="213" y="71"/>
                  </a:lnTo>
                  <a:lnTo>
                    <a:pt x="202" y="71"/>
                  </a:lnTo>
                  <a:lnTo>
                    <a:pt x="202" y="46"/>
                  </a:lnTo>
                  <a:lnTo>
                    <a:pt x="142" y="23"/>
                  </a:lnTo>
                  <a:lnTo>
                    <a:pt x="71" y="0"/>
                  </a:lnTo>
                  <a:lnTo>
                    <a:pt x="23" y="12"/>
                  </a:lnTo>
                  <a:lnTo>
                    <a:pt x="0" y="35"/>
                  </a:lnTo>
                </a:path>
              </a:pathLst>
            </a:custGeom>
            <a:grpFill/>
            <a:ln w="1270">
              <a:solidFill>
                <a:srgbClr val="CFCFCF"/>
              </a:solidFill>
              <a:round/>
              <a:headEnd/>
              <a:tailEnd/>
            </a:ln>
          </p:spPr>
          <p:txBody>
            <a:bodyPr/>
            <a:lstStyle/>
            <a:p>
              <a:endParaRPr lang="en-US" dirty="0">
                <a:solidFill>
                  <a:prstClr val="black"/>
                </a:solidFill>
                <a:latin typeface="Arial"/>
              </a:endParaRPr>
            </a:p>
          </p:txBody>
        </p:sp>
        <p:sp>
          <p:nvSpPr>
            <p:cNvPr id="1764" name="Freeform 367"/>
            <p:cNvSpPr>
              <a:spLocks noChangeAspect="1"/>
            </p:cNvSpPr>
            <p:nvPr/>
          </p:nvSpPr>
          <p:spPr bwMode="auto">
            <a:xfrm>
              <a:off x="5130015" y="2167147"/>
              <a:ext cx="5163" cy="22728"/>
            </a:xfrm>
            <a:custGeom>
              <a:avLst/>
              <a:gdLst>
                <a:gd name="T0" fmla="*/ 0 w 12"/>
                <a:gd name="T1" fmla="*/ 0 h 48"/>
                <a:gd name="T2" fmla="*/ 0 w 12"/>
                <a:gd name="T3" fmla="*/ 2 h 48"/>
                <a:gd name="T4" fmla="*/ 2 w 12"/>
                <a:gd name="T5" fmla="*/ 9 h 48"/>
                <a:gd name="T6" fmla="*/ 2 w 12"/>
                <a:gd name="T7" fmla="*/ 2 h 48"/>
                <a:gd name="T8" fmla="*/ 0 w 12"/>
                <a:gd name="T9" fmla="*/ 0 h 48"/>
                <a:gd name="T10" fmla="*/ 0 60000 65536"/>
                <a:gd name="T11" fmla="*/ 0 60000 65536"/>
                <a:gd name="T12" fmla="*/ 0 60000 65536"/>
                <a:gd name="T13" fmla="*/ 0 60000 65536"/>
                <a:gd name="T14" fmla="*/ 0 60000 65536"/>
                <a:gd name="T15" fmla="*/ 0 w 12"/>
                <a:gd name="T16" fmla="*/ 0 h 48"/>
                <a:gd name="T17" fmla="*/ 12 w 12"/>
                <a:gd name="T18" fmla="*/ 48 h 48"/>
              </a:gdLst>
              <a:ahLst/>
              <a:cxnLst>
                <a:cxn ang="T10">
                  <a:pos x="T0" y="T1"/>
                </a:cxn>
                <a:cxn ang="T11">
                  <a:pos x="T2" y="T3"/>
                </a:cxn>
                <a:cxn ang="T12">
                  <a:pos x="T4" y="T5"/>
                </a:cxn>
                <a:cxn ang="T13">
                  <a:pos x="T6" y="T7"/>
                </a:cxn>
                <a:cxn ang="T14">
                  <a:pos x="T8" y="T9"/>
                </a:cxn>
              </a:cxnLst>
              <a:rect l="T15" t="T16" r="T17" b="T18"/>
              <a:pathLst>
                <a:path w="12" h="48">
                  <a:moveTo>
                    <a:pt x="0" y="0"/>
                  </a:moveTo>
                  <a:lnTo>
                    <a:pt x="0" y="12"/>
                  </a:lnTo>
                  <a:lnTo>
                    <a:pt x="12" y="48"/>
                  </a:lnTo>
                  <a:lnTo>
                    <a:pt x="12" y="12"/>
                  </a:lnTo>
                  <a:lnTo>
                    <a:pt x="0" y="0"/>
                  </a:lnTo>
                  <a:close/>
                </a:path>
              </a:pathLst>
            </a:custGeom>
            <a:grpFill/>
            <a:ln w="1270">
              <a:solidFill>
                <a:srgbClr val="CFCFCF"/>
              </a:solidFill>
              <a:round/>
              <a:headEnd/>
              <a:tailEnd/>
            </a:ln>
          </p:spPr>
          <p:txBody>
            <a:bodyPr/>
            <a:lstStyle/>
            <a:p>
              <a:endParaRPr lang="en-US" dirty="0">
                <a:solidFill>
                  <a:prstClr val="black"/>
                </a:solidFill>
                <a:latin typeface="Arial"/>
              </a:endParaRPr>
            </a:p>
          </p:txBody>
        </p:sp>
        <p:sp>
          <p:nvSpPr>
            <p:cNvPr id="1765" name="Freeform 368"/>
            <p:cNvSpPr>
              <a:spLocks noChangeAspect="1"/>
            </p:cNvSpPr>
            <p:nvPr/>
          </p:nvSpPr>
          <p:spPr bwMode="auto">
            <a:xfrm>
              <a:off x="5130015" y="2167147"/>
              <a:ext cx="5163" cy="22728"/>
            </a:xfrm>
            <a:custGeom>
              <a:avLst/>
              <a:gdLst>
                <a:gd name="T0" fmla="*/ 0 w 12"/>
                <a:gd name="T1" fmla="*/ 0 h 48"/>
                <a:gd name="T2" fmla="*/ 0 w 12"/>
                <a:gd name="T3" fmla="*/ 2 h 48"/>
                <a:gd name="T4" fmla="*/ 2 w 12"/>
                <a:gd name="T5" fmla="*/ 9 h 48"/>
                <a:gd name="T6" fmla="*/ 2 w 12"/>
                <a:gd name="T7" fmla="*/ 2 h 48"/>
                <a:gd name="T8" fmla="*/ 0 w 12"/>
                <a:gd name="T9" fmla="*/ 0 h 48"/>
                <a:gd name="T10" fmla="*/ 0 60000 65536"/>
                <a:gd name="T11" fmla="*/ 0 60000 65536"/>
                <a:gd name="T12" fmla="*/ 0 60000 65536"/>
                <a:gd name="T13" fmla="*/ 0 60000 65536"/>
                <a:gd name="T14" fmla="*/ 0 60000 65536"/>
                <a:gd name="T15" fmla="*/ 0 w 12"/>
                <a:gd name="T16" fmla="*/ 0 h 48"/>
                <a:gd name="T17" fmla="*/ 12 w 12"/>
                <a:gd name="T18" fmla="*/ 48 h 48"/>
              </a:gdLst>
              <a:ahLst/>
              <a:cxnLst>
                <a:cxn ang="T10">
                  <a:pos x="T0" y="T1"/>
                </a:cxn>
                <a:cxn ang="T11">
                  <a:pos x="T2" y="T3"/>
                </a:cxn>
                <a:cxn ang="T12">
                  <a:pos x="T4" y="T5"/>
                </a:cxn>
                <a:cxn ang="T13">
                  <a:pos x="T6" y="T7"/>
                </a:cxn>
                <a:cxn ang="T14">
                  <a:pos x="T8" y="T9"/>
                </a:cxn>
              </a:cxnLst>
              <a:rect l="T15" t="T16" r="T17" b="T18"/>
              <a:pathLst>
                <a:path w="12" h="48">
                  <a:moveTo>
                    <a:pt x="0" y="0"/>
                  </a:moveTo>
                  <a:lnTo>
                    <a:pt x="0" y="12"/>
                  </a:lnTo>
                  <a:lnTo>
                    <a:pt x="12" y="48"/>
                  </a:lnTo>
                  <a:lnTo>
                    <a:pt x="12" y="12"/>
                  </a:lnTo>
                  <a:lnTo>
                    <a:pt x="0" y="0"/>
                  </a:lnTo>
                </a:path>
              </a:pathLst>
            </a:custGeom>
            <a:grpFill/>
            <a:ln w="1270">
              <a:solidFill>
                <a:srgbClr val="CFCFCF"/>
              </a:solidFill>
              <a:round/>
              <a:headEnd/>
              <a:tailEnd/>
            </a:ln>
          </p:spPr>
          <p:txBody>
            <a:bodyPr/>
            <a:lstStyle/>
            <a:p>
              <a:endParaRPr lang="en-US" dirty="0">
                <a:solidFill>
                  <a:prstClr val="black"/>
                </a:solidFill>
                <a:latin typeface="Arial"/>
              </a:endParaRPr>
            </a:p>
          </p:txBody>
        </p:sp>
        <p:sp>
          <p:nvSpPr>
            <p:cNvPr id="1766" name="Freeform 369"/>
            <p:cNvSpPr>
              <a:spLocks noChangeAspect="1"/>
            </p:cNvSpPr>
            <p:nvPr/>
          </p:nvSpPr>
          <p:spPr bwMode="auto">
            <a:xfrm>
              <a:off x="5044316" y="1493960"/>
              <a:ext cx="66081" cy="76843"/>
            </a:xfrm>
            <a:custGeom>
              <a:avLst/>
              <a:gdLst>
                <a:gd name="T0" fmla="*/ 0 w 154"/>
                <a:gd name="T1" fmla="*/ 23 h 168"/>
                <a:gd name="T2" fmla="*/ 6 w 154"/>
                <a:gd name="T3" fmla="*/ 23 h 168"/>
                <a:gd name="T4" fmla="*/ 6 w 154"/>
                <a:gd name="T5" fmla="*/ 30 h 168"/>
                <a:gd name="T6" fmla="*/ 10 w 154"/>
                <a:gd name="T7" fmla="*/ 30 h 168"/>
                <a:gd name="T8" fmla="*/ 14 w 154"/>
                <a:gd name="T9" fmla="*/ 22 h 168"/>
                <a:gd name="T10" fmla="*/ 16 w 154"/>
                <a:gd name="T11" fmla="*/ 22 h 168"/>
                <a:gd name="T12" fmla="*/ 22 w 154"/>
                <a:gd name="T13" fmla="*/ 27 h 168"/>
                <a:gd name="T14" fmla="*/ 27 w 154"/>
                <a:gd name="T15" fmla="*/ 22 h 168"/>
                <a:gd name="T16" fmla="*/ 22 w 154"/>
                <a:gd name="T17" fmla="*/ 22 h 168"/>
                <a:gd name="T18" fmla="*/ 16 w 154"/>
                <a:gd name="T19" fmla="*/ 13 h 168"/>
                <a:gd name="T20" fmla="*/ 10 w 154"/>
                <a:gd name="T21" fmla="*/ 7 h 168"/>
                <a:gd name="T22" fmla="*/ 8 w 154"/>
                <a:gd name="T23" fmla="*/ 0 h 168"/>
                <a:gd name="T24" fmla="*/ 6 w 154"/>
                <a:gd name="T25" fmla="*/ 7 h 168"/>
                <a:gd name="T26" fmla="*/ 2 w 154"/>
                <a:gd name="T27" fmla="*/ 9 h 168"/>
                <a:gd name="T28" fmla="*/ 6 w 154"/>
                <a:gd name="T29" fmla="*/ 22 h 168"/>
                <a:gd name="T30" fmla="*/ 0 w 154"/>
                <a:gd name="T31" fmla="*/ 23 h 168"/>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54"/>
                <a:gd name="T49" fmla="*/ 0 h 168"/>
                <a:gd name="T50" fmla="*/ 154 w 154"/>
                <a:gd name="T51" fmla="*/ 168 h 168"/>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54" h="168">
                  <a:moveTo>
                    <a:pt x="0" y="131"/>
                  </a:moveTo>
                  <a:lnTo>
                    <a:pt x="35" y="131"/>
                  </a:lnTo>
                  <a:lnTo>
                    <a:pt x="35" y="168"/>
                  </a:lnTo>
                  <a:lnTo>
                    <a:pt x="60" y="168"/>
                  </a:lnTo>
                  <a:lnTo>
                    <a:pt x="83" y="120"/>
                  </a:lnTo>
                  <a:lnTo>
                    <a:pt x="94" y="120"/>
                  </a:lnTo>
                  <a:lnTo>
                    <a:pt x="131" y="154"/>
                  </a:lnTo>
                  <a:lnTo>
                    <a:pt x="154" y="120"/>
                  </a:lnTo>
                  <a:lnTo>
                    <a:pt x="131" y="120"/>
                  </a:lnTo>
                  <a:lnTo>
                    <a:pt x="94" y="72"/>
                  </a:lnTo>
                  <a:lnTo>
                    <a:pt x="60" y="37"/>
                  </a:lnTo>
                  <a:lnTo>
                    <a:pt x="46" y="0"/>
                  </a:lnTo>
                  <a:lnTo>
                    <a:pt x="35" y="37"/>
                  </a:lnTo>
                  <a:lnTo>
                    <a:pt x="12" y="49"/>
                  </a:lnTo>
                  <a:lnTo>
                    <a:pt x="35" y="120"/>
                  </a:lnTo>
                  <a:lnTo>
                    <a:pt x="0" y="131"/>
                  </a:lnTo>
                  <a:close/>
                </a:path>
              </a:pathLst>
            </a:custGeom>
            <a:grpFill/>
            <a:ln w="1270">
              <a:solidFill>
                <a:srgbClr val="CFCFCF"/>
              </a:solidFill>
              <a:round/>
              <a:headEnd/>
              <a:tailEnd/>
            </a:ln>
          </p:spPr>
          <p:txBody>
            <a:bodyPr/>
            <a:lstStyle/>
            <a:p>
              <a:endParaRPr lang="en-US" dirty="0">
                <a:solidFill>
                  <a:prstClr val="black"/>
                </a:solidFill>
                <a:latin typeface="Arial"/>
              </a:endParaRPr>
            </a:p>
          </p:txBody>
        </p:sp>
        <p:sp>
          <p:nvSpPr>
            <p:cNvPr id="1767" name="Freeform 370"/>
            <p:cNvSpPr>
              <a:spLocks noChangeAspect="1"/>
            </p:cNvSpPr>
            <p:nvPr/>
          </p:nvSpPr>
          <p:spPr bwMode="auto">
            <a:xfrm>
              <a:off x="5044316" y="1493960"/>
              <a:ext cx="66081" cy="76843"/>
            </a:xfrm>
            <a:custGeom>
              <a:avLst/>
              <a:gdLst>
                <a:gd name="T0" fmla="*/ 0 w 154"/>
                <a:gd name="T1" fmla="*/ 23 h 168"/>
                <a:gd name="T2" fmla="*/ 6 w 154"/>
                <a:gd name="T3" fmla="*/ 23 h 168"/>
                <a:gd name="T4" fmla="*/ 6 w 154"/>
                <a:gd name="T5" fmla="*/ 30 h 168"/>
                <a:gd name="T6" fmla="*/ 10 w 154"/>
                <a:gd name="T7" fmla="*/ 30 h 168"/>
                <a:gd name="T8" fmla="*/ 14 w 154"/>
                <a:gd name="T9" fmla="*/ 22 h 168"/>
                <a:gd name="T10" fmla="*/ 16 w 154"/>
                <a:gd name="T11" fmla="*/ 22 h 168"/>
                <a:gd name="T12" fmla="*/ 22 w 154"/>
                <a:gd name="T13" fmla="*/ 27 h 168"/>
                <a:gd name="T14" fmla="*/ 27 w 154"/>
                <a:gd name="T15" fmla="*/ 22 h 168"/>
                <a:gd name="T16" fmla="*/ 22 w 154"/>
                <a:gd name="T17" fmla="*/ 22 h 168"/>
                <a:gd name="T18" fmla="*/ 16 w 154"/>
                <a:gd name="T19" fmla="*/ 13 h 168"/>
                <a:gd name="T20" fmla="*/ 10 w 154"/>
                <a:gd name="T21" fmla="*/ 7 h 168"/>
                <a:gd name="T22" fmla="*/ 8 w 154"/>
                <a:gd name="T23" fmla="*/ 0 h 168"/>
                <a:gd name="T24" fmla="*/ 6 w 154"/>
                <a:gd name="T25" fmla="*/ 7 h 168"/>
                <a:gd name="T26" fmla="*/ 2 w 154"/>
                <a:gd name="T27" fmla="*/ 9 h 168"/>
                <a:gd name="T28" fmla="*/ 6 w 154"/>
                <a:gd name="T29" fmla="*/ 22 h 168"/>
                <a:gd name="T30" fmla="*/ 0 w 154"/>
                <a:gd name="T31" fmla="*/ 23 h 168"/>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54"/>
                <a:gd name="T49" fmla="*/ 0 h 168"/>
                <a:gd name="T50" fmla="*/ 154 w 154"/>
                <a:gd name="T51" fmla="*/ 168 h 168"/>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54" h="168">
                  <a:moveTo>
                    <a:pt x="0" y="131"/>
                  </a:moveTo>
                  <a:lnTo>
                    <a:pt x="35" y="131"/>
                  </a:lnTo>
                  <a:lnTo>
                    <a:pt x="35" y="168"/>
                  </a:lnTo>
                  <a:lnTo>
                    <a:pt x="60" y="168"/>
                  </a:lnTo>
                  <a:lnTo>
                    <a:pt x="83" y="120"/>
                  </a:lnTo>
                  <a:lnTo>
                    <a:pt x="94" y="120"/>
                  </a:lnTo>
                  <a:lnTo>
                    <a:pt x="131" y="154"/>
                  </a:lnTo>
                  <a:lnTo>
                    <a:pt x="154" y="120"/>
                  </a:lnTo>
                  <a:lnTo>
                    <a:pt x="131" y="120"/>
                  </a:lnTo>
                  <a:lnTo>
                    <a:pt x="94" y="72"/>
                  </a:lnTo>
                  <a:lnTo>
                    <a:pt x="60" y="37"/>
                  </a:lnTo>
                  <a:lnTo>
                    <a:pt x="46" y="0"/>
                  </a:lnTo>
                  <a:lnTo>
                    <a:pt x="35" y="37"/>
                  </a:lnTo>
                  <a:lnTo>
                    <a:pt x="12" y="49"/>
                  </a:lnTo>
                  <a:lnTo>
                    <a:pt x="35" y="120"/>
                  </a:lnTo>
                  <a:lnTo>
                    <a:pt x="0" y="131"/>
                  </a:lnTo>
                </a:path>
              </a:pathLst>
            </a:custGeom>
            <a:grpFill/>
            <a:ln w="1270">
              <a:solidFill>
                <a:srgbClr val="CFCFCF"/>
              </a:solidFill>
              <a:round/>
              <a:headEnd/>
              <a:tailEnd/>
            </a:ln>
          </p:spPr>
          <p:txBody>
            <a:bodyPr/>
            <a:lstStyle/>
            <a:p>
              <a:endParaRPr lang="en-US" dirty="0">
                <a:solidFill>
                  <a:prstClr val="black"/>
                </a:solidFill>
                <a:latin typeface="Arial"/>
              </a:endParaRPr>
            </a:p>
          </p:txBody>
        </p:sp>
        <p:sp>
          <p:nvSpPr>
            <p:cNvPr id="1768" name="Freeform 371"/>
            <p:cNvSpPr>
              <a:spLocks noChangeAspect="1"/>
            </p:cNvSpPr>
            <p:nvPr/>
          </p:nvSpPr>
          <p:spPr bwMode="auto">
            <a:xfrm>
              <a:off x="5140340" y="1433351"/>
              <a:ext cx="19618" cy="31387"/>
            </a:xfrm>
            <a:custGeom>
              <a:avLst/>
              <a:gdLst>
                <a:gd name="T0" fmla="*/ 0 w 48"/>
                <a:gd name="T1" fmla="*/ 8 h 71"/>
                <a:gd name="T2" fmla="*/ 0 w 48"/>
                <a:gd name="T3" fmla="*/ 12 h 71"/>
                <a:gd name="T4" fmla="*/ 6 w 48"/>
                <a:gd name="T5" fmla="*/ 10 h 71"/>
                <a:gd name="T6" fmla="*/ 8 w 48"/>
                <a:gd name="T7" fmla="*/ 8 h 71"/>
                <a:gd name="T8" fmla="*/ 8 w 48"/>
                <a:gd name="T9" fmla="*/ 6 h 71"/>
                <a:gd name="T10" fmla="*/ 8 w 48"/>
                <a:gd name="T11" fmla="*/ 0 h 71"/>
                <a:gd name="T12" fmla="*/ 2 w 48"/>
                <a:gd name="T13" fmla="*/ 0 h 71"/>
                <a:gd name="T14" fmla="*/ 0 w 48"/>
                <a:gd name="T15" fmla="*/ 8 h 71"/>
                <a:gd name="T16" fmla="*/ 0 60000 65536"/>
                <a:gd name="T17" fmla="*/ 0 60000 65536"/>
                <a:gd name="T18" fmla="*/ 0 60000 65536"/>
                <a:gd name="T19" fmla="*/ 0 60000 65536"/>
                <a:gd name="T20" fmla="*/ 0 60000 65536"/>
                <a:gd name="T21" fmla="*/ 0 60000 65536"/>
                <a:gd name="T22" fmla="*/ 0 60000 65536"/>
                <a:gd name="T23" fmla="*/ 0 60000 65536"/>
                <a:gd name="T24" fmla="*/ 0 w 48"/>
                <a:gd name="T25" fmla="*/ 0 h 71"/>
                <a:gd name="T26" fmla="*/ 48 w 48"/>
                <a:gd name="T27" fmla="*/ 71 h 7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8" h="71">
                  <a:moveTo>
                    <a:pt x="0" y="48"/>
                  </a:moveTo>
                  <a:lnTo>
                    <a:pt x="0" y="71"/>
                  </a:lnTo>
                  <a:lnTo>
                    <a:pt x="37" y="59"/>
                  </a:lnTo>
                  <a:lnTo>
                    <a:pt x="48" y="48"/>
                  </a:lnTo>
                  <a:lnTo>
                    <a:pt x="48" y="36"/>
                  </a:lnTo>
                  <a:lnTo>
                    <a:pt x="48" y="0"/>
                  </a:lnTo>
                  <a:lnTo>
                    <a:pt x="12" y="0"/>
                  </a:lnTo>
                  <a:lnTo>
                    <a:pt x="0" y="48"/>
                  </a:lnTo>
                  <a:close/>
                </a:path>
              </a:pathLst>
            </a:custGeom>
            <a:grpFill/>
            <a:ln w="1270">
              <a:solidFill>
                <a:srgbClr val="CFCFCF"/>
              </a:solidFill>
              <a:round/>
              <a:headEnd/>
              <a:tailEnd/>
            </a:ln>
          </p:spPr>
          <p:txBody>
            <a:bodyPr/>
            <a:lstStyle/>
            <a:p>
              <a:endParaRPr lang="en-US" dirty="0">
                <a:solidFill>
                  <a:prstClr val="black"/>
                </a:solidFill>
                <a:latin typeface="Arial"/>
              </a:endParaRPr>
            </a:p>
          </p:txBody>
        </p:sp>
        <p:sp>
          <p:nvSpPr>
            <p:cNvPr id="1769" name="Freeform 372"/>
            <p:cNvSpPr>
              <a:spLocks noChangeAspect="1"/>
            </p:cNvSpPr>
            <p:nvPr/>
          </p:nvSpPr>
          <p:spPr bwMode="auto">
            <a:xfrm>
              <a:off x="5140340" y="1433351"/>
              <a:ext cx="19618" cy="31387"/>
            </a:xfrm>
            <a:custGeom>
              <a:avLst/>
              <a:gdLst>
                <a:gd name="T0" fmla="*/ 0 w 48"/>
                <a:gd name="T1" fmla="*/ 8 h 71"/>
                <a:gd name="T2" fmla="*/ 0 w 48"/>
                <a:gd name="T3" fmla="*/ 12 h 71"/>
                <a:gd name="T4" fmla="*/ 6 w 48"/>
                <a:gd name="T5" fmla="*/ 10 h 71"/>
                <a:gd name="T6" fmla="*/ 8 w 48"/>
                <a:gd name="T7" fmla="*/ 8 h 71"/>
                <a:gd name="T8" fmla="*/ 8 w 48"/>
                <a:gd name="T9" fmla="*/ 6 h 71"/>
                <a:gd name="T10" fmla="*/ 8 w 48"/>
                <a:gd name="T11" fmla="*/ 0 h 71"/>
                <a:gd name="T12" fmla="*/ 2 w 48"/>
                <a:gd name="T13" fmla="*/ 0 h 71"/>
                <a:gd name="T14" fmla="*/ 0 w 48"/>
                <a:gd name="T15" fmla="*/ 8 h 71"/>
                <a:gd name="T16" fmla="*/ 0 60000 65536"/>
                <a:gd name="T17" fmla="*/ 0 60000 65536"/>
                <a:gd name="T18" fmla="*/ 0 60000 65536"/>
                <a:gd name="T19" fmla="*/ 0 60000 65536"/>
                <a:gd name="T20" fmla="*/ 0 60000 65536"/>
                <a:gd name="T21" fmla="*/ 0 60000 65536"/>
                <a:gd name="T22" fmla="*/ 0 60000 65536"/>
                <a:gd name="T23" fmla="*/ 0 60000 65536"/>
                <a:gd name="T24" fmla="*/ 0 w 48"/>
                <a:gd name="T25" fmla="*/ 0 h 71"/>
                <a:gd name="T26" fmla="*/ 48 w 48"/>
                <a:gd name="T27" fmla="*/ 71 h 7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8" h="71">
                  <a:moveTo>
                    <a:pt x="0" y="48"/>
                  </a:moveTo>
                  <a:lnTo>
                    <a:pt x="0" y="71"/>
                  </a:lnTo>
                  <a:lnTo>
                    <a:pt x="37" y="59"/>
                  </a:lnTo>
                  <a:lnTo>
                    <a:pt x="48" y="48"/>
                  </a:lnTo>
                  <a:lnTo>
                    <a:pt x="48" y="36"/>
                  </a:lnTo>
                  <a:lnTo>
                    <a:pt x="48" y="0"/>
                  </a:lnTo>
                  <a:lnTo>
                    <a:pt x="12" y="0"/>
                  </a:lnTo>
                  <a:lnTo>
                    <a:pt x="0" y="48"/>
                  </a:lnTo>
                </a:path>
              </a:pathLst>
            </a:custGeom>
            <a:grpFill/>
            <a:ln w="1270">
              <a:solidFill>
                <a:srgbClr val="CFCFCF"/>
              </a:solidFill>
              <a:round/>
              <a:headEnd/>
              <a:tailEnd/>
            </a:ln>
          </p:spPr>
          <p:txBody>
            <a:bodyPr/>
            <a:lstStyle/>
            <a:p>
              <a:endParaRPr lang="en-US" dirty="0">
                <a:solidFill>
                  <a:prstClr val="black"/>
                </a:solidFill>
                <a:latin typeface="Arial"/>
              </a:endParaRPr>
            </a:p>
          </p:txBody>
        </p:sp>
        <p:sp>
          <p:nvSpPr>
            <p:cNvPr id="1770" name="Freeform 373"/>
            <p:cNvSpPr>
              <a:spLocks noChangeAspect="1"/>
            </p:cNvSpPr>
            <p:nvPr/>
          </p:nvSpPr>
          <p:spPr bwMode="auto">
            <a:xfrm>
              <a:off x="5105234" y="1251526"/>
              <a:ext cx="39236" cy="32469"/>
            </a:xfrm>
            <a:custGeom>
              <a:avLst/>
              <a:gdLst>
                <a:gd name="T0" fmla="*/ 0 w 94"/>
                <a:gd name="T1" fmla="*/ 0 h 71"/>
                <a:gd name="T2" fmla="*/ 0 w 94"/>
                <a:gd name="T3" fmla="*/ 6 h 71"/>
                <a:gd name="T4" fmla="*/ 0 w 94"/>
                <a:gd name="T5" fmla="*/ 13 h 71"/>
                <a:gd name="T6" fmla="*/ 8 w 94"/>
                <a:gd name="T7" fmla="*/ 13 h 71"/>
                <a:gd name="T8" fmla="*/ 10 w 94"/>
                <a:gd name="T9" fmla="*/ 13 h 71"/>
                <a:gd name="T10" fmla="*/ 15 w 94"/>
                <a:gd name="T11" fmla="*/ 13 h 71"/>
                <a:gd name="T12" fmla="*/ 15 w 94"/>
                <a:gd name="T13" fmla="*/ 11 h 71"/>
                <a:gd name="T14" fmla="*/ 13 w 94"/>
                <a:gd name="T15" fmla="*/ 2 h 71"/>
                <a:gd name="T16" fmla="*/ 12 w 94"/>
                <a:gd name="T17" fmla="*/ 0 h 71"/>
                <a:gd name="T18" fmla="*/ 4 w 94"/>
                <a:gd name="T19" fmla="*/ 0 h 71"/>
                <a:gd name="T20" fmla="*/ 0 w 94"/>
                <a:gd name="T21" fmla="*/ 0 h 71"/>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94"/>
                <a:gd name="T34" fmla="*/ 0 h 71"/>
                <a:gd name="T35" fmla="*/ 94 w 94"/>
                <a:gd name="T36" fmla="*/ 71 h 71"/>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94" h="71">
                  <a:moveTo>
                    <a:pt x="0" y="0"/>
                  </a:moveTo>
                  <a:lnTo>
                    <a:pt x="0" y="34"/>
                  </a:lnTo>
                  <a:lnTo>
                    <a:pt x="0" y="71"/>
                  </a:lnTo>
                  <a:lnTo>
                    <a:pt x="48" y="71"/>
                  </a:lnTo>
                  <a:lnTo>
                    <a:pt x="59" y="71"/>
                  </a:lnTo>
                  <a:lnTo>
                    <a:pt x="94" y="71"/>
                  </a:lnTo>
                  <a:lnTo>
                    <a:pt x="94" y="59"/>
                  </a:lnTo>
                  <a:lnTo>
                    <a:pt x="82" y="11"/>
                  </a:lnTo>
                  <a:lnTo>
                    <a:pt x="71" y="0"/>
                  </a:lnTo>
                  <a:lnTo>
                    <a:pt x="23" y="0"/>
                  </a:lnTo>
                  <a:lnTo>
                    <a:pt x="0" y="0"/>
                  </a:lnTo>
                  <a:close/>
                </a:path>
              </a:pathLst>
            </a:custGeom>
            <a:grpFill/>
            <a:ln w="1270">
              <a:solidFill>
                <a:srgbClr val="CFCFCF"/>
              </a:solidFill>
              <a:round/>
              <a:headEnd/>
              <a:tailEnd/>
            </a:ln>
          </p:spPr>
          <p:txBody>
            <a:bodyPr/>
            <a:lstStyle/>
            <a:p>
              <a:endParaRPr lang="en-US" dirty="0">
                <a:solidFill>
                  <a:prstClr val="black"/>
                </a:solidFill>
                <a:latin typeface="Arial"/>
              </a:endParaRPr>
            </a:p>
          </p:txBody>
        </p:sp>
        <p:sp>
          <p:nvSpPr>
            <p:cNvPr id="1771" name="Freeform 374"/>
            <p:cNvSpPr>
              <a:spLocks noChangeAspect="1"/>
            </p:cNvSpPr>
            <p:nvPr/>
          </p:nvSpPr>
          <p:spPr bwMode="auto">
            <a:xfrm>
              <a:off x="5105234" y="1251526"/>
              <a:ext cx="39236" cy="32469"/>
            </a:xfrm>
            <a:custGeom>
              <a:avLst/>
              <a:gdLst>
                <a:gd name="T0" fmla="*/ 0 w 94"/>
                <a:gd name="T1" fmla="*/ 0 h 71"/>
                <a:gd name="T2" fmla="*/ 0 w 94"/>
                <a:gd name="T3" fmla="*/ 6 h 71"/>
                <a:gd name="T4" fmla="*/ 0 w 94"/>
                <a:gd name="T5" fmla="*/ 13 h 71"/>
                <a:gd name="T6" fmla="*/ 8 w 94"/>
                <a:gd name="T7" fmla="*/ 13 h 71"/>
                <a:gd name="T8" fmla="*/ 10 w 94"/>
                <a:gd name="T9" fmla="*/ 13 h 71"/>
                <a:gd name="T10" fmla="*/ 15 w 94"/>
                <a:gd name="T11" fmla="*/ 13 h 71"/>
                <a:gd name="T12" fmla="*/ 15 w 94"/>
                <a:gd name="T13" fmla="*/ 11 h 71"/>
                <a:gd name="T14" fmla="*/ 13 w 94"/>
                <a:gd name="T15" fmla="*/ 2 h 71"/>
                <a:gd name="T16" fmla="*/ 12 w 94"/>
                <a:gd name="T17" fmla="*/ 0 h 71"/>
                <a:gd name="T18" fmla="*/ 4 w 94"/>
                <a:gd name="T19" fmla="*/ 0 h 71"/>
                <a:gd name="T20" fmla="*/ 0 w 94"/>
                <a:gd name="T21" fmla="*/ 0 h 71"/>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94"/>
                <a:gd name="T34" fmla="*/ 0 h 71"/>
                <a:gd name="T35" fmla="*/ 94 w 94"/>
                <a:gd name="T36" fmla="*/ 71 h 71"/>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94" h="71">
                  <a:moveTo>
                    <a:pt x="0" y="0"/>
                  </a:moveTo>
                  <a:lnTo>
                    <a:pt x="0" y="34"/>
                  </a:lnTo>
                  <a:lnTo>
                    <a:pt x="0" y="71"/>
                  </a:lnTo>
                  <a:lnTo>
                    <a:pt x="48" y="71"/>
                  </a:lnTo>
                  <a:lnTo>
                    <a:pt x="59" y="71"/>
                  </a:lnTo>
                  <a:lnTo>
                    <a:pt x="94" y="71"/>
                  </a:lnTo>
                  <a:lnTo>
                    <a:pt x="94" y="59"/>
                  </a:lnTo>
                  <a:lnTo>
                    <a:pt x="82" y="11"/>
                  </a:lnTo>
                  <a:lnTo>
                    <a:pt x="71" y="0"/>
                  </a:lnTo>
                  <a:lnTo>
                    <a:pt x="23" y="0"/>
                  </a:lnTo>
                  <a:lnTo>
                    <a:pt x="0" y="0"/>
                  </a:lnTo>
                </a:path>
              </a:pathLst>
            </a:custGeom>
            <a:grpFill/>
            <a:ln w="1270">
              <a:solidFill>
                <a:srgbClr val="CFCFCF"/>
              </a:solidFill>
              <a:round/>
              <a:headEnd/>
              <a:tailEnd/>
            </a:ln>
          </p:spPr>
          <p:txBody>
            <a:bodyPr/>
            <a:lstStyle/>
            <a:p>
              <a:endParaRPr lang="en-US" dirty="0">
                <a:solidFill>
                  <a:prstClr val="black"/>
                </a:solidFill>
                <a:latin typeface="Arial"/>
              </a:endParaRPr>
            </a:p>
          </p:txBody>
        </p:sp>
        <p:sp>
          <p:nvSpPr>
            <p:cNvPr id="1772" name="Freeform 417"/>
            <p:cNvSpPr>
              <a:spLocks noChangeAspect="1"/>
            </p:cNvSpPr>
            <p:nvPr/>
          </p:nvSpPr>
          <p:spPr bwMode="auto">
            <a:xfrm>
              <a:off x="4892535" y="1238539"/>
              <a:ext cx="65049" cy="100653"/>
            </a:xfrm>
            <a:custGeom>
              <a:avLst/>
              <a:gdLst>
                <a:gd name="T0" fmla="*/ 0 w 154"/>
                <a:gd name="T1" fmla="*/ 18 h 213"/>
                <a:gd name="T2" fmla="*/ 6 w 154"/>
                <a:gd name="T3" fmla="*/ 30 h 213"/>
                <a:gd name="T4" fmla="*/ 8 w 154"/>
                <a:gd name="T5" fmla="*/ 30 h 213"/>
                <a:gd name="T6" fmla="*/ 14 w 154"/>
                <a:gd name="T7" fmla="*/ 41 h 213"/>
                <a:gd name="T8" fmla="*/ 20 w 154"/>
                <a:gd name="T9" fmla="*/ 38 h 213"/>
                <a:gd name="T10" fmla="*/ 24 w 154"/>
                <a:gd name="T11" fmla="*/ 36 h 213"/>
                <a:gd name="T12" fmla="*/ 26 w 154"/>
                <a:gd name="T13" fmla="*/ 27 h 213"/>
                <a:gd name="T14" fmla="*/ 24 w 154"/>
                <a:gd name="T15" fmla="*/ 18 h 213"/>
                <a:gd name="T16" fmla="*/ 20 w 154"/>
                <a:gd name="T17" fmla="*/ 16 h 213"/>
                <a:gd name="T18" fmla="*/ 22 w 154"/>
                <a:gd name="T19" fmla="*/ 7 h 213"/>
                <a:gd name="T20" fmla="*/ 20 w 154"/>
                <a:gd name="T21" fmla="*/ 0 h 213"/>
                <a:gd name="T22" fmla="*/ 18 w 154"/>
                <a:gd name="T23" fmla="*/ 5 h 213"/>
                <a:gd name="T24" fmla="*/ 10 w 154"/>
                <a:gd name="T25" fmla="*/ 2 h 213"/>
                <a:gd name="T26" fmla="*/ 8 w 154"/>
                <a:gd name="T27" fmla="*/ 5 h 213"/>
                <a:gd name="T28" fmla="*/ 6 w 154"/>
                <a:gd name="T29" fmla="*/ 11 h 213"/>
                <a:gd name="T30" fmla="*/ 10 w 154"/>
                <a:gd name="T31" fmla="*/ 16 h 213"/>
                <a:gd name="T32" fmla="*/ 6 w 154"/>
                <a:gd name="T33" fmla="*/ 16 h 213"/>
                <a:gd name="T34" fmla="*/ 0 w 154"/>
                <a:gd name="T35" fmla="*/ 18 h 213"/>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54"/>
                <a:gd name="T55" fmla="*/ 0 h 213"/>
                <a:gd name="T56" fmla="*/ 154 w 154"/>
                <a:gd name="T57" fmla="*/ 213 h 213"/>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54" h="213">
                  <a:moveTo>
                    <a:pt x="0" y="96"/>
                  </a:moveTo>
                  <a:lnTo>
                    <a:pt x="37" y="155"/>
                  </a:lnTo>
                  <a:lnTo>
                    <a:pt x="48" y="155"/>
                  </a:lnTo>
                  <a:lnTo>
                    <a:pt x="83" y="213"/>
                  </a:lnTo>
                  <a:lnTo>
                    <a:pt x="120" y="201"/>
                  </a:lnTo>
                  <a:lnTo>
                    <a:pt x="143" y="190"/>
                  </a:lnTo>
                  <a:lnTo>
                    <a:pt x="154" y="142"/>
                  </a:lnTo>
                  <a:lnTo>
                    <a:pt x="143" y="96"/>
                  </a:lnTo>
                  <a:lnTo>
                    <a:pt x="120" y="84"/>
                  </a:lnTo>
                  <a:lnTo>
                    <a:pt x="131" y="36"/>
                  </a:lnTo>
                  <a:lnTo>
                    <a:pt x="120" y="0"/>
                  </a:lnTo>
                  <a:lnTo>
                    <a:pt x="108" y="25"/>
                  </a:lnTo>
                  <a:lnTo>
                    <a:pt x="60" y="11"/>
                  </a:lnTo>
                  <a:lnTo>
                    <a:pt x="48" y="25"/>
                  </a:lnTo>
                  <a:lnTo>
                    <a:pt x="37" y="59"/>
                  </a:lnTo>
                  <a:lnTo>
                    <a:pt x="60" y="84"/>
                  </a:lnTo>
                  <a:lnTo>
                    <a:pt x="37" y="84"/>
                  </a:lnTo>
                  <a:lnTo>
                    <a:pt x="0" y="96"/>
                  </a:lnTo>
                  <a:close/>
                </a:path>
              </a:pathLst>
            </a:custGeom>
            <a:grpFill/>
            <a:ln w="1270">
              <a:solidFill>
                <a:srgbClr val="CFCFCF"/>
              </a:solidFill>
              <a:round/>
              <a:headEnd/>
              <a:tailEnd/>
            </a:ln>
          </p:spPr>
          <p:txBody>
            <a:bodyPr/>
            <a:lstStyle/>
            <a:p>
              <a:endParaRPr lang="en-US" dirty="0">
                <a:solidFill>
                  <a:prstClr val="black"/>
                </a:solidFill>
                <a:latin typeface="Arial"/>
              </a:endParaRPr>
            </a:p>
          </p:txBody>
        </p:sp>
        <p:sp>
          <p:nvSpPr>
            <p:cNvPr id="1773" name="Freeform 418"/>
            <p:cNvSpPr>
              <a:spLocks noChangeAspect="1"/>
            </p:cNvSpPr>
            <p:nvPr/>
          </p:nvSpPr>
          <p:spPr bwMode="auto">
            <a:xfrm>
              <a:off x="4892535" y="1238539"/>
              <a:ext cx="65049" cy="100653"/>
            </a:xfrm>
            <a:custGeom>
              <a:avLst/>
              <a:gdLst>
                <a:gd name="T0" fmla="*/ 0 w 154"/>
                <a:gd name="T1" fmla="*/ 18 h 213"/>
                <a:gd name="T2" fmla="*/ 6 w 154"/>
                <a:gd name="T3" fmla="*/ 30 h 213"/>
                <a:gd name="T4" fmla="*/ 8 w 154"/>
                <a:gd name="T5" fmla="*/ 30 h 213"/>
                <a:gd name="T6" fmla="*/ 14 w 154"/>
                <a:gd name="T7" fmla="*/ 41 h 213"/>
                <a:gd name="T8" fmla="*/ 20 w 154"/>
                <a:gd name="T9" fmla="*/ 38 h 213"/>
                <a:gd name="T10" fmla="*/ 24 w 154"/>
                <a:gd name="T11" fmla="*/ 36 h 213"/>
                <a:gd name="T12" fmla="*/ 26 w 154"/>
                <a:gd name="T13" fmla="*/ 27 h 213"/>
                <a:gd name="T14" fmla="*/ 24 w 154"/>
                <a:gd name="T15" fmla="*/ 18 h 213"/>
                <a:gd name="T16" fmla="*/ 20 w 154"/>
                <a:gd name="T17" fmla="*/ 16 h 213"/>
                <a:gd name="T18" fmla="*/ 22 w 154"/>
                <a:gd name="T19" fmla="*/ 7 h 213"/>
                <a:gd name="T20" fmla="*/ 20 w 154"/>
                <a:gd name="T21" fmla="*/ 0 h 213"/>
                <a:gd name="T22" fmla="*/ 18 w 154"/>
                <a:gd name="T23" fmla="*/ 5 h 213"/>
                <a:gd name="T24" fmla="*/ 10 w 154"/>
                <a:gd name="T25" fmla="*/ 2 h 213"/>
                <a:gd name="T26" fmla="*/ 8 w 154"/>
                <a:gd name="T27" fmla="*/ 5 h 213"/>
                <a:gd name="T28" fmla="*/ 6 w 154"/>
                <a:gd name="T29" fmla="*/ 11 h 213"/>
                <a:gd name="T30" fmla="*/ 10 w 154"/>
                <a:gd name="T31" fmla="*/ 16 h 213"/>
                <a:gd name="T32" fmla="*/ 6 w 154"/>
                <a:gd name="T33" fmla="*/ 16 h 213"/>
                <a:gd name="T34" fmla="*/ 0 w 154"/>
                <a:gd name="T35" fmla="*/ 18 h 213"/>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54"/>
                <a:gd name="T55" fmla="*/ 0 h 213"/>
                <a:gd name="T56" fmla="*/ 154 w 154"/>
                <a:gd name="T57" fmla="*/ 213 h 213"/>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54" h="213">
                  <a:moveTo>
                    <a:pt x="0" y="96"/>
                  </a:moveTo>
                  <a:lnTo>
                    <a:pt x="37" y="155"/>
                  </a:lnTo>
                  <a:lnTo>
                    <a:pt x="48" y="155"/>
                  </a:lnTo>
                  <a:lnTo>
                    <a:pt x="83" y="213"/>
                  </a:lnTo>
                  <a:lnTo>
                    <a:pt x="120" y="201"/>
                  </a:lnTo>
                  <a:lnTo>
                    <a:pt x="143" y="190"/>
                  </a:lnTo>
                  <a:lnTo>
                    <a:pt x="154" y="142"/>
                  </a:lnTo>
                  <a:lnTo>
                    <a:pt x="143" y="96"/>
                  </a:lnTo>
                  <a:lnTo>
                    <a:pt x="120" y="84"/>
                  </a:lnTo>
                  <a:lnTo>
                    <a:pt x="131" y="36"/>
                  </a:lnTo>
                  <a:lnTo>
                    <a:pt x="120" y="0"/>
                  </a:lnTo>
                  <a:lnTo>
                    <a:pt x="108" y="25"/>
                  </a:lnTo>
                  <a:lnTo>
                    <a:pt x="60" y="11"/>
                  </a:lnTo>
                  <a:lnTo>
                    <a:pt x="48" y="25"/>
                  </a:lnTo>
                  <a:lnTo>
                    <a:pt x="37" y="59"/>
                  </a:lnTo>
                  <a:lnTo>
                    <a:pt x="60" y="84"/>
                  </a:lnTo>
                  <a:lnTo>
                    <a:pt x="37" y="84"/>
                  </a:lnTo>
                  <a:lnTo>
                    <a:pt x="0" y="96"/>
                  </a:lnTo>
                </a:path>
              </a:pathLst>
            </a:custGeom>
            <a:grpFill/>
            <a:ln w="1270">
              <a:solidFill>
                <a:srgbClr val="CFCFCF"/>
              </a:solidFill>
              <a:round/>
              <a:headEnd/>
              <a:tailEnd/>
            </a:ln>
          </p:spPr>
          <p:txBody>
            <a:bodyPr/>
            <a:lstStyle/>
            <a:p>
              <a:endParaRPr lang="en-US" dirty="0">
                <a:solidFill>
                  <a:prstClr val="black"/>
                </a:solidFill>
                <a:latin typeface="Arial"/>
              </a:endParaRPr>
            </a:p>
          </p:txBody>
        </p:sp>
        <p:sp>
          <p:nvSpPr>
            <p:cNvPr id="1774" name="Freeform 419"/>
            <p:cNvSpPr>
              <a:spLocks noChangeAspect="1"/>
            </p:cNvSpPr>
            <p:nvPr/>
          </p:nvSpPr>
          <p:spPr bwMode="auto">
            <a:xfrm>
              <a:off x="4681902" y="1223386"/>
              <a:ext cx="94992" cy="121217"/>
            </a:xfrm>
            <a:custGeom>
              <a:avLst/>
              <a:gdLst>
                <a:gd name="T0" fmla="*/ 0 w 227"/>
                <a:gd name="T1" fmla="*/ 35 h 261"/>
                <a:gd name="T2" fmla="*/ 4 w 227"/>
                <a:gd name="T3" fmla="*/ 43 h 261"/>
                <a:gd name="T4" fmla="*/ 8 w 227"/>
                <a:gd name="T5" fmla="*/ 48 h 261"/>
                <a:gd name="T6" fmla="*/ 16 w 227"/>
                <a:gd name="T7" fmla="*/ 45 h 261"/>
                <a:gd name="T8" fmla="*/ 21 w 227"/>
                <a:gd name="T9" fmla="*/ 39 h 261"/>
                <a:gd name="T10" fmla="*/ 21 w 227"/>
                <a:gd name="T11" fmla="*/ 30 h 261"/>
                <a:gd name="T12" fmla="*/ 37 w 227"/>
                <a:gd name="T13" fmla="*/ 17 h 261"/>
                <a:gd name="T14" fmla="*/ 33 w 227"/>
                <a:gd name="T15" fmla="*/ 11 h 261"/>
                <a:gd name="T16" fmla="*/ 28 w 227"/>
                <a:gd name="T17" fmla="*/ 6 h 261"/>
                <a:gd name="T18" fmla="*/ 21 w 227"/>
                <a:gd name="T19" fmla="*/ 6 h 261"/>
                <a:gd name="T20" fmla="*/ 14 w 227"/>
                <a:gd name="T21" fmla="*/ 0 h 261"/>
                <a:gd name="T22" fmla="*/ 2 w 227"/>
                <a:gd name="T23" fmla="*/ 9 h 261"/>
                <a:gd name="T24" fmla="*/ 4 w 227"/>
                <a:gd name="T25" fmla="*/ 17 h 261"/>
                <a:gd name="T26" fmla="*/ 4 w 227"/>
                <a:gd name="T27" fmla="*/ 24 h 261"/>
                <a:gd name="T28" fmla="*/ 0 w 227"/>
                <a:gd name="T29" fmla="*/ 35 h 261"/>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227"/>
                <a:gd name="T46" fmla="*/ 0 h 261"/>
                <a:gd name="T47" fmla="*/ 227 w 227"/>
                <a:gd name="T48" fmla="*/ 261 h 261"/>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227" h="261">
                  <a:moveTo>
                    <a:pt x="0" y="190"/>
                  </a:moveTo>
                  <a:lnTo>
                    <a:pt x="23" y="236"/>
                  </a:lnTo>
                  <a:lnTo>
                    <a:pt x="48" y="261"/>
                  </a:lnTo>
                  <a:lnTo>
                    <a:pt x="96" y="248"/>
                  </a:lnTo>
                  <a:lnTo>
                    <a:pt x="131" y="213"/>
                  </a:lnTo>
                  <a:lnTo>
                    <a:pt x="131" y="165"/>
                  </a:lnTo>
                  <a:lnTo>
                    <a:pt x="227" y="94"/>
                  </a:lnTo>
                  <a:lnTo>
                    <a:pt x="202" y="60"/>
                  </a:lnTo>
                  <a:lnTo>
                    <a:pt x="167" y="35"/>
                  </a:lnTo>
                  <a:lnTo>
                    <a:pt x="131" y="35"/>
                  </a:lnTo>
                  <a:lnTo>
                    <a:pt x="83" y="0"/>
                  </a:lnTo>
                  <a:lnTo>
                    <a:pt x="11" y="46"/>
                  </a:lnTo>
                  <a:lnTo>
                    <a:pt x="23" y="94"/>
                  </a:lnTo>
                  <a:lnTo>
                    <a:pt x="23" y="131"/>
                  </a:lnTo>
                  <a:lnTo>
                    <a:pt x="0" y="190"/>
                  </a:lnTo>
                  <a:close/>
                </a:path>
              </a:pathLst>
            </a:custGeom>
            <a:grpFill/>
            <a:ln w="1270">
              <a:solidFill>
                <a:srgbClr val="CFCFCF"/>
              </a:solidFill>
              <a:round/>
              <a:headEnd/>
              <a:tailEnd/>
            </a:ln>
          </p:spPr>
          <p:txBody>
            <a:bodyPr/>
            <a:lstStyle/>
            <a:p>
              <a:endParaRPr lang="en-US" dirty="0">
                <a:solidFill>
                  <a:prstClr val="black"/>
                </a:solidFill>
                <a:latin typeface="Arial"/>
              </a:endParaRPr>
            </a:p>
          </p:txBody>
        </p:sp>
        <p:sp>
          <p:nvSpPr>
            <p:cNvPr id="1775" name="Freeform 420"/>
            <p:cNvSpPr>
              <a:spLocks noChangeAspect="1"/>
            </p:cNvSpPr>
            <p:nvPr/>
          </p:nvSpPr>
          <p:spPr bwMode="auto">
            <a:xfrm>
              <a:off x="4681902" y="1223386"/>
              <a:ext cx="94992" cy="121217"/>
            </a:xfrm>
            <a:custGeom>
              <a:avLst/>
              <a:gdLst>
                <a:gd name="T0" fmla="*/ 0 w 227"/>
                <a:gd name="T1" fmla="*/ 35 h 261"/>
                <a:gd name="T2" fmla="*/ 4 w 227"/>
                <a:gd name="T3" fmla="*/ 43 h 261"/>
                <a:gd name="T4" fmla="*/ 8 w 227"/>
                <a:gd name="T5" fmla="*/ 48 h 261"/>
                <a:gd name="T6" fmla="*/ 16 w 227"/>
                <a:gd name="T7" fmla="*/ 45 h 261"/>
                <a:gd name="T8" fmla="*/ 21 w 227"/>
                <a:gd name="T9" fmla="*/ 39 h 261"/>
                <a:gd name="T10" fmla="*/ 21 w 227"/>
                <a:gd name="T11" fmla="*/ 30 h 261"/>
                <a:gd name="T12" fmla="*/ 37 w 227"/>
                <a:gd name="T13" fmla="*/ 17 h 261"/>
                <a:gd name="T14" fmla="*/ 33 w 227"/>
                <a:gd name="T15" fmla="*/ 11 h 261"/>
                <a:gd name="T16" fmla="*/ 28 w 227"/>
                <a:gd name="T17" fmla="*/ 6 h 261"/>
                <a:gd name="T18" fmla="*/ 21 w 227"/>
                <a:gd name="T19" fmla="*/ 6 h 261"/>
                <a:gd name="T20" fmla="*/ 14 w 227"/>
                <a:gd name="T21" fmla="*/ 0 h 261"/>
                <a:gd name="T22" fmla="*/ 2 w 227"/>
                <a:gd name="T23" fmla="*/ 9 h 261"/>
                <a:gd name="T24" fmla="*/ 4 w 227"/>
                <a:gd name="T25" fmla="*/ 17 h 261"/>
                <a:gd name="T26" fmla="*/ 4 w 227"/>
                <a:gd name="T27" fmla="*/ 24 h 261"/>
                <a:gd name="T28" fmla="*/ 0 w 227"/>
                <a:gd name="T29" fmla="*/ 35 h 261"/>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227"/>
                <a:gd name="T46" fmla="*/ 0 h 261"/>
                <a:gd name="T47" fmla="*/ 227 w 227"/>
                <a:gd name="T48" fmla="*/ 261 h 261"/>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227" h="261">
                  <a:moveTo>
                    <a:pt x="0" y="190"/>
                  </a:moveTo>
                  <a:lnTo>
                    <a:pt x="23" y="236"/>
                  </a:lnTo>
                  <a:lnTo>
                    <a:pt x="48" y="261"/>
                  </a:lnTo>
                  <a:lnTo>
                    <a:pt x="96" y="248"/>
                  </a:lnTo>
                  <a:lnTo>
                    <a:pt x="131" y="213"/>
                  </a:lnTo>
                  <a:lnTo>
                    <a:pt x="131" y="165"/>
                  </a:lnTo>
                  <a:lnTo>
                    <a:pt x="227" y="94"/>
                  </a:lnTo>
                  <a:lnTo>
                    <a:pt x="202" y="60"/>
                  </a:lnTo>
                  <a:lnTo>
                    <a:pt x="167" y="35"/>
                  </a:lnTo>
                  <a:lnTo>
                    <a:pt x="131" y="35"/>
                  </a:lnTo>
                  <a:lnTo>
                    <a:pt x="83" y="0"/>
                  </a:lnTo>
                  <a:lnTo>
                    <a:pt x="11" y="46"/>
                  </a:lnTo>
                  <a:lnTo>
                    <a:pt x="23" y="94"/>
                  </a:lnTo>
                  <a:lnTo>
                    <a:pt x="23" y="131"/>
                  </a:lnTo>
                  <a:lnTo>
                    <a:pt x="0" y="190"/>
                  </a:lnTo>
                </a:path>
              </a:pathLst>
            </a:custGeom>
            <a:grpFill/>
            <a:ln w="1270">
              <a:solidFill>
                <a:srgbClr val="CFCFCF"/>
              </a:solidFill>
              <a:round/>
              <a:headEnd/>
              <a:tailEnd/>
            </a:ln>
          </p:spPr>
          <p:txBody>
            <a:bodyPr/>
            <a:lstStyle/>
            <a:p>
              <a:endParaRPr lang="en-US" dirty="0">
                <a:solidFill>
                  <a:prstClr val="black"/>
                </a:solidFill>
                <a:latin typeface="Arial"/>
              </a:endParaRPr>
            </a:p>
          </p:txBody>
        </p:sp>
        <p:sp>
          <p:nvSpPr>
            <p:cNvPr id="1776" name="Freeform 421"/>
            <p:cNvSpPr>
              <a:spLocks noChangeAspect="1"/>
            </p:cNvSpPr>
            <p:nvPr/>
          </p:nvSpPr>
          <p:spPr bwMode="auto">
            <a:xfrm>
              <a:off x="7672077" y="1554568"/>
              <a:ext cx="15488" cy="16234"/>
            </a:xfrm>
            <a:custGeom>
              <a:avLst/>
              <a:gdLst>
                <a:gd name="T0" fmla="*/ 0 w 37"/>
                <a:gd name="T1" fmla="*/ 0 h 37"/>
                <a:gd name="T2" fmla="*/ 2 w 37"/>
                <a:gd name="T3" fmla="*/ 0 h 37"/>
                <a:gd name="T4" fmla="*/ 6 w 37"/>
                <a:gd name="T5" fmla="*/ 4 h 37"/>
                <a:gd name="T6" fmla="*/ 6 w 37"/>
                <a:gd name="T7" fmla="*/ 6 h 37"/>
                <a:gd name="T8" fmla="*/ 2 w 37"/>
                <a:gd name="T9" fmla="*/ 4 h 37"/>
                <a:gd name="T10" fmla="*/ 0 w 37"/>
                <a:gd name="T11" fmla="*/ 4 h 37"/>
                <a:gd name="T12" fmla="*/ 0 w 37"/>
                <a:gd name="T13" fmla="*/ 0 h 37"/>
                <a:gd name="T14" fmla="*/ 0 60000 65536"/>
                <a:gd name="T15" fmla="*/ 0 60000 65536"/>
                <a:gd name="T16" fmla="*/ 0 60000 65536"/>
                <a:gd name="T17" fmla="*/ 0 60000 65536"/>
                <a:gd name="T18" fmla="*/ 0 60000 65536"/>
                <a:gd name="T19" fmla="*/ 0 60000 65536"/>
                <a:gd name="T20" fmla="*/ 0 60000 65536"/>
                <a:gd name="T21" fmla="*/ 0 w 37"/>
                <a:gd name="T22" fmla="*/ 0 h 37"/>
                <a:gd name="T23" fmla="*/ 37 w 37"/>
                <a:gd name="T24" fmla="*/ 37 h 3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7" h="37">
                  <a:moveTo>
                    <a:pt x="0" y="0"/>
                  </a:moveTo>
                  <a:lnTo>
                    <a:pt x="14" y="0"/>
                  </a:lnTo>
                  <a:lnTo>
                    <a:pt x="37" y="23"/>
                  </a:lnTo>
                  <a:lnTo>
                    <a:pt x="37" y="37"/>
                  </a:lnTo>
                  <a:lnTo>
                    <a:pt x="14" y="23"/>
                  </a:lnTo>
                  <a:lnTo>
                    <a:pt x="0" y="23"/>
                  </a:lnTo>
                  <a:lnTo>
                    <a:pt x="0" y="0"/>
                  </a:lnTo>
                  <a:close/>
                </a:path>
              </a:pathLst>
            </a:custGeom>
            <a:grpFill/>
            <a:ln w="1270">
              <a:solidFill>
                <a:srgbClr val="CFCFCF"/>
              </a:solidFill>
              <a:round/>
              <a:headEnd/>
              <a:tailEnd/>
            </a:ln>
          </p:spPr>
          <p:txBody>
            <a:bodyPr/>
            <a:lstStyle/>
            <a:p>
              <a:endParaRPr lang="en-US" dirty="0">
                <a:solidFill>
                  <a:prstClr val="black"/>
                </a:solidFill>
                <a:latin typeface="Arial"/>
              </a:endParaRPr>
            </a:p>
          </p:txBody>
        </p:sp>
        <p:sp>
          <p:nvSpPr>
            <p:cNvPr id="1777" name="Freeform 422"/>
            <p:cNvSpPr>
              <a:spLocks noChangeAspect="1"/>
            </p:cNvSpPr>
            <p:nvPr/>
          </p:nvSpPr>
          <p:spPr bwMode="auto">
            <a:xfrm>
              <a:off x="7672077" y="1554568"/>
              <a:ext cx="15488" cy="16234"/>
            </a:xfrm>
            <a:custGeom>
              <a:avLst/>
              <a:gdLst>
                <a:gd name="T0" fmla="*/ 0 w 37"/>
                <a:gd name="T1" fmla="*/ 0 h 37"/>
                <a:gd name="T2" fmla="*/ 2 w 37"/>
                <a:gd name="T3" fmla="*/ 0 h 37"/>
                <a:gd name="T4" fmla="*/ 6 w 37"/>
                <a:gd name="T5" fmla="*/ 4 h 37"/>
                <a:gd name="T6" fmla="*/ 6 w 37"/>
                <a:gd name="T7" fmla="*/ 6 h 37"/>
                <a:gd name="T8" fmla="*/ 2 w 37"/>
                <a:gd name="T9" fmla="*/ 4 h 37"/>
                <a:gd name="T10" fmla="*/ 0 w 37"/>
                <a:gd name="T11" fmla="*/ 4 h 37"/>
                <a:gd name="T12" fmla="*/ 0 w 37"/>
                <a:gd name="T13" fmla="*/ 0 h 37"/>
                <a:gd name="T14" fmla="*/ 0 60000 65536"/>
                <a:gd name="T15" fmla="*/ 0 60000 65536"/>
                <a:gd name="T16" fmla="*/ 0 60000 65536"/>
                <a:gd name="T17" fmla="*/ 0 60000 65536"/>
                <a:gd name="T18" fmla="*/ 0 60000 65536"/>
                <a:gd name="T19" fmla="*/ 0 60000 65536"/>
                <a:gd name="T20" fmla="*/ 0 60000 65536"/>
                <a:gd name="T21" fmla="*/ 0 w 37"/>
                <a:gd name="T22" fmla="*/ 0 h 37"/>
                <a:gd name="T23" fmla="*/ 37 w 37"/>
                <a:gd name="T24" fmla="*/ 37 h 3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7" h="37">
                  <a:moveTo>
                    <a:pt x="0" y="0"/>
                  </a:moveTo>
                  <a:lnTo>
                    <a:pt x="14" y="0"/>
                  </a:lnTo>
                  <a:lnTo>
                    <a:pt x="37" y="23"/>
                  </a:lnTo>
                  <a:lnTo>
                    <a:pt x="37" y="37"/>
                  </a:lnTo>
                  <a:lnTo>
                    <a:pt x="14" y="23"/>
                  </a:lnTo>
                  <a:lnTo>
                    <a:pt x="0" y="23"/>
                  </a:lnTo>
                  <a:lnTo>
                    <a:pt x="0" y="0"/>
                  </a:lnTo>
                </a:path>
              </a:pathLst>
            </a:custGeom>
            <a:grpFill/>
            <a:ln w="1270">
              <a:solidFill>
                <a:srgbClr val="CFCFCF"/>
              </a:solidFill>
              <a:round/>
              <a:headEnd/>
              <a:tailEnd/>
            </a:ln>
          </p:spPr>
          <p:txBody>
            <a:bodyPr/>
            <a:lstStyle/>
            <a:p>
              <a:endParaRPr lang="en-US" dirty="0">
                <a:solidFill>
                  <a:prstClr val="black"/>
                </a:solidFill>
                <a:latin typeface="Arial"/>
              </a:endParaRPr>
            </a:p>
          </p:txBody>
        </p:sp>
        <p:sp>
          <p:nvSpPr>
            <p:cNvPr id="1778" name="Freeform 423"/>
            <p:cNvSpPr>
              <a:spLocks noChangeAspect="1"/>
            </p:cNvSpPr>
            <p:nvPr/>
          </p:nvSpPr>
          <p:spPr bwMode="auto">
            <a:xfrm>
              <a:off x="4279219" y="1631411"/>
              <a:ext cx="15488" cy="11905"/>
            </a:xfrm>
            <a:custGeom>
              <a:avLst/>
              <a:gdLst>
                <a:gd name="T0" fmla="*/ 0 w 37"/>
                <a:gd name="T1" fmla="*/ 3 h 25"/>
                <a:gd name="T2" fmla="*/ 4 w 37"/>
                <a:gd name="T3" fmla="*/ 5 h 25"/>
                <a:gd name="T4" fmla="*/ 6 w 37"/>
                <a:gd name="T5" fmla="*/ 3 h 25"/>
                <a:gd name="T6" fmla="*/ 4 w 37"/>
                <a:gd name="T7" fmla="*/ 0 h 25"/>
                <a:gd name="T8" fmla="*/ 0 w 37"/>
                <a:gd name="T9" fmla="*/ 3 h 25"/>
                <a:gd name="T10" fmla="*/ 0 60000 65536"/>
                <a:gd name="T11" fmla="*/ 0 60000 65536"/>
                <a:gd name="T12" fmla="*/ 0 60000 65536"/>
                <a:gd name="T13" fmla="*/ 0 60000 65536"/>
                <a:gd name="T14" fmla="*/ 0 60000 65536"/>
                <a:gd name="T15" fmla="*/ 0 w 37"/>
                <a:gd name="T16" fmla="*/ 0 h 25"/>
                <a:gd name="T17" fmla="*/ 37 w 37"/>
                <a:gd name="T18" fmla="*/ 25 h 25"/>
              </a:gdLst>
              <a:ahLst/>
              <a:cxnLst>
                <a:cxn ang="T10">
                  <a:pos x="T0" y="T1"/>
                </a:cxn>
                <a:cxn ang="T11">
                  <a:pos x="T2" y="T3"/>
                </a:cxn>
                <a:cxn ang="T12">
                  <a:pos x="T4" y="T5"/>
                </a:cxn>
                <a:cxn ang="T13">
                  <a:pos x="T6" y="T7"/>
                </a:cxn>
                <a:cxn ang="T14">
                  <a:pos x="T8" y="T9"/>
                </a:cxn>
              </a:cxnLst>
              <a:rect l="T15" t="T16" r="T17" b="T18"/>
              <a:pathLst>
                <a:path w="37" h="25">
                  <a:moveTo>
                    <a:pt x="0" y="13"/>
                  </a:moveTo>
                  <a:lnTo>
                    <a:pt x="24" y="25"/>
                  </a:lnTo>
                  <a:lnTo>
                    <a:pt x="37" y="13"/>
                  </a:lnTo>
                  <a:lnTo>
                    <a:pt x="24" y="0"/>
                  </a:lnTo>
                  <a:lnTo>
                    <a:pt x="0" y="13"/>
                  </a:lnTo>
                  <a:close/>
                </a:path>
              </a:pathLst>
            </a:custGeom>
            <a:grpFill/>
            <a:ln w="1270">
              <a:solidFill>
                <a:srgbClr val="CFCFCF"/>
              </a:solidFill>
              <a:round/>
              <a:headEnd/>
              <a:tailEnd/>
            </a:ln>
          </p:spPr>
          <p:txBody>
            <a:bodyPr/>
            <a:lstStyle/>
            <a:p>
              <a:endParaRPr lang="en-US" dirty="0">
                <a:solidFill>
                  <a:prstClr val="black"/>
                </a:solidFill>
                <a:latin typeface="Arial"/>
              </a:endParaRPr>
            </a:p>
          </p:txBody>
        </p:sp>
        <p:sp>
          <p:nvSpPr>
            <p:cNvPr id="1779" name="Freeform 424"/>
            <p:cNvSpPr>
              <a:spLocks noChangeAspect="1"/>
            </p:cNvSpPr>
            <p:nvPr/>
          </p:nvSpPr>
          <p:spPr bwMode="auto">
            <a:xfrm>
              <a:off x="4279219" y="1631411"/>
              <a:ext cx="15488" cy="11905"/>
            </a:xfrm>
            <a:custGeom>
              <a:avLst/>
              <a:gdLst>
                <a:gd name="T0" fmla="*/ 0 w 37"/>
                <a:gd name="T1" fmla="*/ 3 h 25"/>
                <a:gd name="T2" fmla="*/ 4 w 37"/>
                <a:gd name="T3" fmla="*/ 5 h 25"/>
                <a:gd name="T4" fmla="*/ 6 w 37"/>
                <a:gd name="T5" fmla="*/ 3 h 25"/>
                <a:gd name="T6" fmla="*/ 4 w 37"/>
                <a:gd name="T7" fmla="*/ 0 h 25"/>
                <a:gd name="T8" fmla="*/ 0 w 37"/>
                <a:gd name="T9" fmla="*/ 3 h 25"/>
                <a:gd name="T10" fmla="*/ 0 60000 65536"/>
                <a:gd name="T11" fmla="*/ 0 60000 65536"/>
                <a:gd name="T12" fmla="*/ 0 60000 65536"/>
                <a:gd name="T13" fmla="*/ 0 60000 65536"/>
                <a:gd name="T14" fmla="*/ 0 60000 65536"/>
                <a:gd name="T15" fmla="*/ 0 w 37"/>
                <a:gd name="T16" fmla="*/ 0 h 25"/>
                <a:gd name="T17" fmla="*/ 37 w 37"/>
                <a:gd name="T18" fmla="*/ 25 h 25"/>
              </a:gdLst>
              <a:ahLst/>
              <a:cxnLst>
                <a:cxn ang="T10">
                  <a:pos x="T0" y="T1"/>
                </a:cxn>
                <a:cxn ang="T11">
                  <a:pos x="T2" y="T3"/>
                </a:cxn>
                <a:cxn ang="T12">
                  <a:pos x="T4" y="T5"/>
                </a:cxn>
                <a:cxn ang="T13">
                  <a:pos x="T6" y="T7"/>
                </a:cxn>
                <a:cxn ang="T14">
                  <a:pos x="T8" y="T9"/>
                </a:cxn>
              </a:cxnLst>
              <a:rect l="T15" t="T16" r="T17" b="T18"/>
              <a:pathLst>
                <a:path w="37" h="25">
                  <a:moveTo>
                    <a:pt x="0" y="13"/>
                  </a:moveTo>
                  <a:lnTo>
                    <a:pt x="24" y="25"/>
                  </a:lnTo>
                  <a:lnTo>
                    <a:pt x="37" y="13"/>
                  </a:lnTo>
                  <a:lnTo>
                    <a:pt x="24" y="0"/>
                  </a:lnTo>
                  <a:lnTo>
                    <a:pt x="0" y="13"/>
                  </a:lnTo>
                </a:path>
              </a:pathLst>
            </a:custGeom>
            <a:grpFill/>
            <a:ln w="1270">
              <a:solidFill>
                <a:srgbClr val="CFCFCF"/>
              </a:solidFill>
              <a:round/>
              <a:headEnd/>
              <a:tailEnd/>
            </a:ln>
          </p:spPr>
          <p:txBody>
            <a:bodyPr/>
            <a:lstStyle/>
            <a:p>
              <a:endParaRPr lang="en-US" dirty="0">
                <a:solidFill>
                  <a:prstClr val="black"/>
                </a:solidFill>
                <a:latin typeface="Arial"/>
              </a:endParaRPr>
            </a:p>
          </p:txBody>
        </p:sp>
        <p:sp>
          <p:nvSpPr>
            <p:cNvPr id="1780" name="Freeform 425"/>
            <p:cNvSpPr>
              <a:spLocks noChangeAspect="1"/>
            </p:cNvSpPr>
            <p:nvPr/>
          </p:nvSpPr>
          <p:spPr bwMode="auto">
            <a:xfrm>
              <a:off x="4398991" y="1671456"/>
              <a:ext cx="32008" cy="32469"/>
            </a:xfrm>
            <a:custGeom>
              <a:avLst/>
              <a:gdLst>
                <a:gd name="T0" fmla="*/ 0 w 73"/>
                <a:gd name="T1" fmla="*/ 11 h 71"/>
                <a:gd name="T2" fmla="*/ 3 w 73"/>
                <a:gd name="T3" fmla="*/ 13 h 71"/>
                <a:gd name="T4" fmla="*/ 7 w 73"/>
                <a:gd name="T5" fmla="*/ 8 h 71"/>
                <a:gd name="T6" fmla="*/ 11 w 73"/>
                <a:gd name="T7" fmla="*/ 8 h 71"/>
                <a:gd name="T8" fmla="*/ 11 w 73"/>
                <a:gd name="T9" fmla="*/ 6 h 71"/>
                <a:gd name="T10" fmla="*/ 7 w 73"/>
                <a:gd name="T11" fmla="*/ 6 h 71"/>
                <a:gd name="T12" fmla="*/ 13 w 73"/>
                <a:gd name="T13" fmla="*/ 4 h 71"/>
                <a:gd name="T14" fmla="*/ 11 w 73"/>
                <a:gd name="T15" fmla="*/ 0 h 71"/>
                <a:gd name="T16" fmla="*/ 0 w 73"/>
                <a:gd name="T17" fmla="*/ 11 h 7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73"/>
                <a:gd name="T28" fmla="*/ 0 h 71"/>
                <a:gd name="T29" fmla="*/ 73 w 73"/>
                <a:gd name="T30" fmla="*/ 71 h 71"/>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73" h="71">
                  <a:moveTo>
                    <a:pt x="0" y="60"/>
                  </a:moveTo>
                  <a:lnTo>
                    <a:pt x="14" y="71"/>
                  </a:lnTo>
                  <a:lnTo>
                    <a:pt x="37" y="46"/>
                  </a:lnTo>
                  <a:lnTo>
                    <a:pt x="60" y="46"/>
                  </a:lnTo>
                  <a:lnTo>
                    <a:pt x="60" y="35"/>
                  </a:lnTo>
                  <a:lnTo>
                    <a:pt x="37" y="35"/>
                  </a:lnTo>
                  <a:lnTo>
                    <a:pt x="73" y="23"/>
                  </a:lnTo>
                  <a:lnTo>
                    <a:pt x="60" y="0"/>
                  </a:lnTo>
                  <a:lnTo>
                    <a:pt x="0" y="60"/>
                  </a:lnTo>
                  <a:close/>
                </a:path>
              </a:pathLst>
            </a:custGeom>
            <a:grpFill/>
            <a:ln w="1270">
              <a:solidFill>
                <a:srgbClr val="CFCFCF"/>
              </a:solidFill>
              <a:round/>
              <a:headEnd/>
              <a:tailEnd/>
            </a:ln>
          </p:spPr>
          <p:txBody>
            <a:bodyPr/>
            <a:lstStyle/>
            <a:p>
              <a:endParaRPr lang="en-US" dirty="0">
                <a:solidFill>
                  <a:prstClr val="black"/>
                </a:solidFill>
                <a:latin typeface="Arial"/>
              </a:endParaRPr>
            </a:p>
          </p:txBody>
        </p:sp>
        <p:sp>
          <p:nvSpPr>
            <p:cNvPr id="1781" name="Freeform 426"/>
            <p:cNvSpPr>
              <a:spLocks noChangeAspect="1"/>
            </p:cNvSpPr>
            <p:nvPr/>
          </p:nvSpPr>
          <p:spPr bwMode="auto">
            <a:xfrm>
              <a:off x="4398991" y="1671456"/>
              <a:ext cx="32008" cy="32469"/>
            </a:xfrm>
            <a:custGeom>
              <a:avLst/>
              <a:gdLst>
                <a:gd name="T0" fmla="*/ 0 w 73"/>
                <a:gd name="T1" fmla="*/ 11 h 71"/>
                <a:gd name="T2" fmla="*/ 3 w 73"/>
                <a:gd name="T3" fmla="*/ 13 h 71"/>
                <a:gd name="T4" fmla="*/ 7 w 73"/>
                <a:gd name="T5" fmla="*/ 8 h 71"/>
                <a:gd name="T6" fmla="*/ 11 w 73"/>
                <a:gd name="T7" fmla="*/ 8 h 71"/>
                <a:gd name="T8" fmla="*/ 11 w 73"/>
                <a:gd name="T9" fmla="*/ 6 h 71"/>
                <a:gd name="T10" fmla="*/ 7 w 73"/>
                <a:gd name="T11" fmla="*/ 6 h 71"/>
                <a:gd name="T12" fmla="*/ 13 w 73"/>
                <a:gd name="T13" fmla="*/ 4 h 71"/>
                <a:gd name="T14" fmla="*/ 11 w 73"/>
                <a:gd name="T15" fmla="*/ 0 h 71"/>
                <a:gd name="T16" fmla="*/ 0 w 73"/>
                <a:gd name="T17" fmla="*/ 11 h 7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73"/>
                <a:gd name="T28" fmla="*/ 0 h 71"/>
                <a:gd name="T29" fmla="*/ 73 w 73"/>
                <a:gd name="T30" fmla="*/ 71 h 71"/>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73" h="71">
                  <a:moveTo>
                    <a:pt x="0" y="60"/>
                  </a:moveTo>
                  <a:lnTo>
                    <a:pt x="14" y="71"/>
                  </a:lnTo>
                  <a:lnTo>
                    <a:pt x="37" y="46"/>
                  </a:lnTo>
                  <a:lnTo>
                    <a:pt x="60" y="46"/>
                  </a:lnTo>
                  <a:lnTo>
                    <a:pt x="60" y="35"/>
                  </a:lnTo>
                  <a:lnTo>
                    <a:pt x="37" y="35"/>
                  </a:lnTo>
                  <a:lnTo>
                    <a:pt x="73" y="23"/>
                  </a:lnTo>
                  <a:lnTo>
                    <a:pt x="60" y="0"/>
                  </a:lnTo>
                  <a:lnTo>
                    <a:pt x="0" y="60"/>
                  </a:lnTo>
                </a:path>
              </a:pathLst>
            </a:custGeom>
            <a:grpFill/>
            <a:ln w="1270">
              <a:solidFill>
                <a:srgbClr val="CFCFCF"/>
              </a:solidFill>
              <a:round/>
              <a:headEnd/>
              <a:tailEnd/>
            </a:ln>
          </p:spPr>
          <p:txBody>
            <a:bodyPr/>
            <a:lstStyle/>
            <a:p>
              <a:endParaRPr lang="en-US" dirty="0">
                <a:solidFill>
                  <a:prstClr val="black"/>
                </a:solidFill>
                <a:latin typeface="Arial"/>
              </a:endParaRPr>
            </a:p>
          </p:txBody>
        </p:sp>
        <p:sp>
          <p:nvSpPr>
            <p:cNvPr id="1782" name="Freeform 427"/>
            <p:cNvSpPr>
              <a:spLocks noChangeAspect="1"/>
            </p:cNvSpPr>
            <p:nvPr/>
          </p:nvSpPr>
          <p:spPr bwMode="auto">
            <a:xfrm>
              <a:off x="4610658" y="1752628"/>
              <a:ext cx="16520" cy="37880"/>
            </a:xfrm>
            <a:custGeom>
              <a:avLst/>
              <a:gdLst>
                <a:gd name="T0" fmla="*/ 0 w 36"/>
                <a:gd name="T1" fmla="*/ 0 h 83"/>
                <a:gd name="T2" fmla="*/ 0 w 36"/>
                <a:gd name="T3" fmla="*/ 7 h 83"/>
                <a:gd name="T4" fmla="*/ 3 w 36"/>
                <a:gd name="T5" fmla="*/ 13 h 83"/>
                <a:gd name="T6" fmla="*/ 7 w 36"/>
                <a:gd name="T7" fmla="*/ 15 h 83"/>
                <a:gd name="T8" fmla="*/ 3 w 36"/>
                <a:gd name="T9" fmla="*/ 11 h 83"/>
                <a:gd name="T10" fmla="*/ 5 w 36"/>
                <a:gd name="T11" fmla="*/ 8 h 83"/>
                <a:gd name="T12" fmla="*/ 3 w 36"/>
                <a:gd name="T13" fmla="*/ 7 h 83"/>
                <a:gd name="T14" fmla="*/ 5 w 36"/>
                <a:gd name="T15" fmla="*/ 0 h 83"/>
                <a:gd name="T16" fmla="*/ 0 w 36"/>
                <a:gd name="T17" fmla="*/ 0 h 8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6"/>
                <a:gd name="T28" fmla="*/ 0 h 83"/>
                <a:gd name="T29" fmla="*/ 36 w 36"/>
                <a:gd name="T30" fmla="*/ 83 h 83"/>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6" h="83">
                  <a:moveTo>
                    <a:pt x="0" y="0"/>
                  </a:moveTo>
                  <a:lnTo>
                    <a:pt x="0" y="37"/>
                  </a:lnTo>
                  <a:lnTo>
                    <a:pt x="13" y="71"/>
                  </a:lnTo>
                  <a:lnTo>
                    <a:pt x="36" y="83"/>
                  </a:lnTo>
                  <a:lnTo>
                    <a:pt x="13" y="60"/>
                  </a:lnTo>
                  <a:lnTo>
                    <a:pt x="25" y="48"/>
                  </a:lnTo>
                  <a:lnTo>
                    <a:pt x="13" y="37"/>
                  </a:lnTo>
                  <a:lnTo>
                    <a:pt x="25" y="0"/>
                  </a:lnTo>
                  <a:lnTo>
                    <a:pt x="0" y="0"/>
                  </a:lnTo>
                  <a:close/>
                </a:path>
              </a:pathLst>
            </a:custGeom>
            <a:grpFill/>
            <a:ln w="1270">
              <a:solidFill>
                <a:srgbClr val="CFCFCF"/>
              </a:solidFill>
              <a:round/>
              <a:headEnd/>
              <a:tailEnd/>
            </a:ln>
          </p:spPr>
          <p:txBody>
            <a:bodyPr/>
            <a:lstStyle/>
            <a:p>
              <a:endParaRPr lang="en-US" dirty="0">
                <a:solidFill>
                  <a:prstClr val="black"/>
                </a:solidFill>
                <a:latin typeface="Arial"/>
              </a:endParaRPr>
            </a:p>
          </p:txBody>
        </p:sp>
        <p:sp>
          <p:nvSpPr>
            <p:cNvPr id="1783" name="Freeform 428"/>
            <p:cNvSpPr>
              <a:spLocks noChangeAspect="1"/>
            </p:cNvSpPr>
            <p:nvPr/>
          </p:nvSpPr>
          <p:spPr bwMode="auto">
            <a:xfrm>
              <a:off x="4610658" y="1752628"/>
              <a:ext cx="16520" cy="37880"/>
            </a:xfrm>
            <a:custGeom>
              <a:avLst/>
              <a:gdLst>
                <a:gd name="T0" fmla="*/ 0 w 36"/>
                <a:gd name="T1" fmla="*/ 0 h 83"/>
                <a:gd name="T2" fmla="*/ 0 w 36"/>
                <a:gd name="T3" fmla="*/ 7 h 83"/>
                <a:gd name="T4" fmla="*/ 3 w 36"/>
                <a:gd name="T5" fmla="*/ 13 h 83"/>
                <a:gd name="T6" fmla="*/ 7 w 36"/>
                <a:gd name="T7" fmla="*/ 15 h 83"/>
                <a:gd name="T8" fmla="*/ 3 w 36"/>
                <a:gd name="T9" fmla="*/ 11 h 83"/>
                <a:gd name="T10" fmla="*/ 5 w 36"/>
                <a:gd name="T11" fmla="*/ 8 h 83"/>
                <a:gd name="T12" fmla="*/ 3 w 36"/>
                <a:gd name="T13" fmla="*/ 7 h 83"/>
                <a:gd name="T14" fmla="*/ 5 w 36"/>
                <a:gd name="T15" fmla="*/ 0 h 83"/>
                <a:gd name="T16" fmla="*/ 0 w 36"/>
                <a:gd name="T17" fmla="*/ 0 h 8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6"/>
                <a:gd name="T28" fmla="*/ 0 h 83"/>
                <a:gd name="T29" fmla="*/ 36 w 36"/>
                <a:gd name="T30" fmla="*/ 83 h 83"/>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6" h="83">
                  <a:moveTo>
                    <a:pt x="0" y="0"/>
                  </a:moveTo>
                  <a:lnTo>
                    <a:pt x="0" y="37"/>
                  </a:lnTo>
                  <a:lnTo>
                    <a:pt x="13" y="71"/>
                  </a:lnTo>
                  <a:lnTo>
                    <a:pt x="36" y="83"/>
                  </a:lnTo>
                  <a:lnTo>
                    <a:pt x="13" y="60"/>
                  </a:lnTo>
                  <a:lnTo>
                    <a:pt x="25" y="48"/>
                  </a:lnTo>
                  <a:lnTo>
                    <a:pt x="13" y="37"/>
                  </a:lnTo>
                  <a:lnTo>
                    <a:pt x="25" y="0"/>
                  </a:lnTo>
                  <a:lnTo>
                    <a:pt x="0" y="0"/>
                  </a:lnTo>
                </a:path>
              </a:pathLst>
            </a:custGeom>
            <a:grpFill/>
            <a:ln w="1270">
              <a:solidFill>
                <a:srgbClr val="CFCFCF"/>
              </a:solidFill>
              <a:round/>
              <a:headEnd/>
              <a:tailEnd/>
            </a:ln>
          </p:spPr>
          <p:txBody>
            <a:bodyPr/>
            <a:lstStyle/>
            <a:p>
              <a:endParaRPr lang="en-US" dirty="0">
                <a:solidFill>
                  <a:prstClr val="black"/>
                </a:solidFill>
                <a:latin typeface="Arial"/>
              </a:endParaRPr>
            </a:p>
          </p:txBody>
        </p:sp>
        <p:sp>
          <p:nvSpPr>
            <p:cNvPr id="1784" name="Freeform 429"/>
            <p:cNvSpPr>
              <a:spLocks noChangeAspect="1"/>
            </p:cNvSpPr>
            <p:nvPr/>
          </p:nvSpPr>
          <p:spPr bwMode="auto">
            <a:xfrm>
              <a:off x="4650926" y="1814319"/>
              <a:ext cx="50593" cy="38963"/>
            </a:xfrm>
            <a:custGeom>
              <a:avLst/>
              <a:gdLst>
                <a:gd name="T0" fmla="*/ 0 w 119"/>
                <a:gd name="T1" fmla="*/ 0 h 82"/>
                <a:gd name="T2" fmla="*/ 2 w 119"/>
                <a:gd name="T3" fmla="*/ 7 h 82"/>
                <a:gd name="T4" fmla="*/ 8 w 119"/>
                <a:gd name="T5" fmla="*/ 9 h 82"/>
                <a:gd name="T6" fmla="*/ 12 w 119"/>
                <a:gd name="T7" fmla="*/ 11 h 82"/>
                <a:gd name="T8" fmla="*/ 12 w 119"/>
                <a:gd name="T9" fmla="*/ 14 h 82"/>
                <a:gd name="T10" fmla="*/ 16 w 119"/>
                <a:gd name="T11" fmla="*/ 16 h 82"/>
                <a:gd name="T12" fmla="*/ 20 w 119"/>
                <a:gd name="T13" fmla="*/ 16 h 82"/>
                <a:gd name="T14" fmla="*/ 10 w 119"/>
                <a:gd name="T15" fmla="*/ 2 h 82"/>
                <a:gd name="T16" fmla="*/ 2 w 119"/>
                <a:gd name="T17" fmla="*/ 0 h 82"/>
                <a:gd name="T18" fmla="*/ 0 w 119"/>
                <a:gd name="T19" fmla="*/ 0 h 8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19"/>
                <a:gd name="T31" fmla="*/ 0 h 82"/>
                <a:gd name="T32" fmla="*/ 119 w 119"/>
                <a:gd name="T33" fmla="*/ 82 h 82"/>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19" h="82">
                  <a:moveTo>
                    <a:pt x="0" y="0"/>
                  </a:moveTo>
                  <a:lnTo>
                    <a:pt x="11" y="36"/>
                  </a:lnTo>
                  <a:lnTo>
                    <a:pt x="48" y="48"/>
                  </a:lnTo>
                  <a:lnTo>
                    <a:pt x="71" y="59"/>
                  </a:lnTo>
                  <a:lnTo>
                    <a:pt x="71" y="71"/>
                  </a:lnTo>
                  <a:lnTo>
                    <a:pt x="94" y="82"/>
                  </a:lnTo>
                  <a:lnTo>
                    <a:pt x="119" y="82"/>
                  </a:lnTo>
                  <a:lnTo>
                    <a:pt x="59" y="11"/>
                  </a:lnTo>
                  <a:lnTo>
                    <a:pt x="11" y="0"/>
                  </a:lnTo>
                  <a:lnTo>
                    <a:pt x="0" y="0"/>
                  </a:lnTo>
                  <a:close/>
                </a:path>
              </a:pathLst>
            </a:custGeom>
            <a:grpFill/>
            <a:ln w="1270">
              <a:solidFill>
                <a:srgbClr val="CFCFCF"/>
              </a:solidFill>
              <a:round/>
              <a:headEnd/>
              <a:tailEnd/>
            </a:ln>
          </p:spPr>
          <p:txBody>
            <a:bodyPr/>
            <a:lstStyle/>
            <a:p>
              <a:endParaRPr lang="en-US" dirty="0">
                <a:solidFill>
                  <a:prstClr val="black"/>
                </a:solidFill>
                <a:latin typeface="Arial"/>
              </a:endParaRPr>
            </a:p>
          </p:txBody>
        </p:sp>
        <p:sp>
          <p:nvSpPr>
            <p:cNvPr id="1785" name="Freeform 430"/>
            <p:cNvSpPr>
              <a:spLocks noChangeAspect="1"/>
            </p:cNvSpPr>
            <p:nvPr/>
          </p:nvSpPr>
          <p:spPr bwMode="auto">
            <a:xfrm>
              <a:off x="4650926" y="1814319"/>
              <a:ext cx="50593" cy="38963"/>
            </a:xfrm>
            <a:custGeom>
              <a:avLst/>
              <a:gdLst>
                <a:gd name="T0" fmla="*/ 0 w 119"/>
                <a:gd name="T1" fmla="*/ 0 h 82"/>
                <a:gd name="T2" fmla="*/ 2 w 119"/>
                <a:gd name="T3" fmla="*/ 7 h 82"/>
                <a:gd name="T4" fmla="*/ 8 w 119"/>
                <a:gd name="T5" fmla="*/ 9 h 82"/>
                <a:gd name="T6" fmla="*/ 12 w 119"/>
                <a:gd name="T7" fmla="*/ 11 h 82"/>
                <a:gd name="T8" fmla="*/ 12 w 119"/>
                <a:gd name="T9" fmla="*/ 14 h 82"/>
                <a:gd name="T10" fmla="*/ 16 w 119"/>
                <a:gd name="T11" fmla="*/ 16 h 82"/>
                <a:gd name="T12" fmla="*/ 20 w 119"/>
                <a:gd name="T13" fmla="*/ 16 h 82"/>
                <a:gd name="T14" fmla="*/ 10 w 119"/>
                <a:gd name="T15" fmla="*/ 2 h 82"/>
                <a:gd name="T16" fmla="*/ 2 w 119"/>
                <a:gd name="T17" fmla="*/ 0 h 82"/>
                <a:gd name="T18" fmla="*/ 0 w 119"/>
                <a:gd name="T19" fmla="*/ 0 h 8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19"/>
                <a:gd name="T31" fmla="*/ 0 h 82"/>
                <a:gd name="T32" fmla="*/ 119 w 119"/>
                <a:gd name="T33" fmla="*/ 82 h 82"/>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19" h="82">
                  <a:moveTo>
                    <a:pt x="0" y="0"/>
                  </a:moveTo>
                  <a:lnTo>
                    <a:pt x="11" y="36"/>
                  </a:lnTo>
                  <a:lnTo>
                    <a:pt x="48" y="48"/>
                  </a:lnTo>
                  <a:lnTo>
                    <a:pt x="71" y="59"/>
                  </a:lnTo>
                  <a:lnTo>
                    <a:pt x="71" y="71"/>
                  </a:lnTo>
                  <a:lnTo>
                    <a:pt x="94" y="82"/>
                  </a:lnTo>
                  <a:lnTo>
                    <a:pt x="119" y="82"/>
                  </a:lnTo>
                  <a:lnTo>
                    <a:pt x="59" y="11"/>
                  </a:lnTo>
                  <a:lnTo>
                    <a:pt x="11" y="0"/>
                  </a:lnTo>
                  <a:lnTo>
                    <a:pt x="0" y="0"/>
                  </a:lnTo>
                </a:path>
              </a:pathLst>
            </a:custGeom>
            <a:grpFill/>
            <a:ln w="1270">
              <a:solidFill>
                <a:srgbClr val="CFCFCF"/>
              </a:solidFill>
              <a:round/>
              <a:headEnd/>
              <a:tailEnd/>
            </a:ln>
          </p:spPr>
          <p:txBody>
            <a:bodyPr/>
            <a:lstStyle/>
            <a:p>
              <a:endParaRPr lang="en-US" dirty="0">
                <a:solidFill>
                  <a:prstClr val="black"/>
                </a:solidFill>
                <a:latin typeface="Arial"/>
              </a:endParaRPr>
            </a:p>
          </p:txBody>
        </p:sp>
        <p:sp>
          <p:nvSpPr>
            <p:cNvPr id="1786" name="Freeform 431"/>
            <p:cNvSpPr>
              <a:spLocks noChangeAspect="1"/>
            </p:cNvSpPr>
            <p:nvPr/>
          </p:nvSpPr>
          <p:spPr bwMode="auto">
            <a:xfrm>
              <a:off x="5643177" y="1483137"/>
              <a:ext cx="100154" cy="81172"/>
            </a:xfrm>
            <a:custGeom>
              <a:avLst/>
              <a:gdLst>
                <a:gd name="T0" fmla="*/ 0 w 239"/>
                <a:gd name="T1" fmla="*/ 11 h 177"/>
                <a:gd name="T2" fmla="*/ 2 w 239"/>
                <a:gd name="T3" fmla="*/ 13 h 177"/>
                <a:gd name="T4" fmla="*/ 6 w 239"/>
                <a:gd name="T5" fmla="*/ 11 h 177"/>
                <a:gd name="T6" fmla="*/ 10 w 239"/>
                <a:gd name="T7" fmla="*/ 13 h 177"/>
                <a:gd name="T8" fmla="*/ 2 w 239"/>
                <a:gd name="T9" fmla="*/ 17 h 177"/>
                <a:gd name="T10" fmla="*/ 6 w 239"/>
                <a:gd name="T11" fmla="*/ 17 h 177"/>
                <a:gd name="T12" fmla="*/ 10 w 239"/>
                <a:gd name="T13" fmla="*/ 24 h 177"/>
                <a:gd name="T14" fmla="*/ 6 w 239"/>
                <a:gd name="T15" fmla="*/ 26 h 177"/>
                <a:gd name="T16" fmla="*/ 12 w 239"/>
                <a:gd name="T17" fmla="*/ 26 h 177"/>
                <a:gd name="T18" fmla="*/ 22 w 239"/>
                <a:gd name="T19" fmla="*/ 32 h 177"/>
                <a:gd name="T20" fmla="*/ 37 w 239"/>
                <a:gd name="T21" fmla="*/ 22 h 177"/>
                <a:gd name="T22" fmla="*/ 39 w 239"/>
                <a:gd name="T23" fmla="*/ 17 h 177"/>
                <a:gd name="T24" fmla="*/ 39 w 239"/>
                <a:gd name="T25" fmla="*/ 11 h 177"/>
                <a:gd name="T26" fmla="*/ 36 w 239"/>
                <a:gd name="T27" fmla="*/ 8 h 177"/>
                <a:gd name="T28" fmla="*/ 36 w 239"/>
                <a:gd name="T29" fmla="*/ 2 h 177"/>
                <a:gd name="T30" fmla="*/ 33 w 239"/>
                <a:gd name="T31" fmla="*/ 2 h 177"/>
                <a:gd name="T32" fmla="*/ 30 w 239"/>
                <a:gd name="T33" fmla="*/ 0 h 177"/>
                <a:gd name="T34" fmla="*/ 26 w 239"/>
                <a:gd name="T35" fmla="*/ 4 h 177"/>
                <a:gd name="T36" fmla="*/ 24 w 239"/>
                <a:gd name="T37" fmla="*/ 4 h 177"/>
                <a:gd name="T38" fmla="*/ 18 w 239"/>
                <a:gd name="T39" fmla="*/ 4 h 177"/>
                <a:gd name="T40" fmla="*/ 16 w 239"/>
                <a:gd name="T41" fmla="*/ 8 h 177"/>
                <a:gd name="T42" fmla="*/ 16 w 239"/>
                <a:gd name="T43" fmla="*/ 4 h 177"/>
                <a:gd name="T44" fmla="*/ 14 w 239"/>
                <a:gd name="T45" fmla="*/ 11 h 177"/>
                <a:gd name="T46" fmla="*/ 12 w 239"/>
                <a:gd name="T47" fmla="*/ 13 h 177"/>
                <a:gd name="T48" fmla="*/ 12 w 239"/>
                <a:gd name="T49" fmla="*/ 4 h 177"/>
                <a:gd name="T50" fmla="*/ 6 w 239"/>
                <a:gd name="T51" fmla="*/ 2 h 177"/>
                <a:gd name="T52" fmla="*/ 4 w 239"/>
                <a:gd name="T53" fmla="*/ 2 h 177"/>
                <a:gd name="T54" fmla="*/ 4 w 239"/>
                <a:gd name="T55" fmla="*/ 4 h 177"/>
                <a:gd name="T56" fmla="*/ 2 w 239"/>
                <a:gd name="T57" fmla="*/ 4 h 177"/>
                <a:gd name="T58" fmla="*/ 2 w 239"/>
                <a:gd name="T59" fmla="*/ 8 h 177"/>
                <a:gd name="T60" fmla="*/ 0 w 239"/>
                <a:gd name="T61" fmla="*/ 11 h 177"/>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239"/>
                <a:gd name="T94" fmla="*/ 0 h 177"/>
                <a:gd name="T95" fmla="*/ 239 w 239"/>
                <a:gd name="T96" fmla="*/ 177 h 177"/>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239" h="177">
                  <a:moveTo>
                    <a:pt x="0" y="60"/>
                  </a:moveTo>
                  <a:lnTo>
                    <a:pt x="12" y="72"/>
                  </a:lnTo>
                  <a:lnTo>
                    <a:pt x="37" y="60"/>
                  </a:lnTo>
                  <a:lnTo>
                    <a:pt x="60" y="72"/>
                  </a:lnTo>
                  <a:lnTo>
                    <a:pt x="12" y="95"/>
                  </a:lnTo>
                  <a:lnTo>
                    <a:pt x="37" y="95"/>
                  </a:lnTo>
                  <a:lnTo>
                    <a:pt x="60" y="131"/>
                  </a:lnTo>
                  <a:lnTo>
                    <a:pt x="37" y="143"/>
                  </a:lnTo>
                  <a:lnTo>
                    <a:pt x="72" y="143"/>
                  </a:lnTo>
                  <a:lnTo>
                    <a:pt x="131" y="177"/>
                  </a:lnTo>
                  <a:lnTo>
                    <a:pt x="227" y="120"/>
                  </a:lnTo>
                  <a:lnTo>
                    <a:pt x="239" y="95"/>
                  </a:lnTo>
                  <a:lnTo>
                    <a:pt x="239" y="60"/>
                  </a:lnTo>
                  <a:lnTo>
                    <a:pt x="216" y="48"/>
                  </a:lnTo>
                  <a:lnTo>
                    <a:pt x="216" y="12"/>
                  </a:lnTo>
                  <a:lnTo>
                    <a:pt x="202" y="12"/>
                  </a:lnTo>
                  <a:lnTo>
                    <a:pt x="179" y="0"/>
                  </a:lnTo>
                  <a:lnTo>
                    <a:pt x="156" y="23"/>
                  </a:lnTo>
                  <a:lnTo>
                    <a:pt x="143" y="23"/>
                  </a:lnTo>
                  <a:lnTo>
                    <a:pt x="108" y="23"/>
                  </a:lnTo>
                  <a:lnTo>
                    <a:pt x="97" y="48"/>
                  </a:lnTo>
                  <a:lnTo>
                    <a:pt x="97" y="23"/>
                  </a:lnTo>
                  <a:lnTo>
                    <a:pt x="85" y="60"/>
                  </a:lnTo>
                  <a:lnTo>
                    <a:pt x="72" y="72"/>
                  </a:lnTo>
                  <a:lnTo>
                    <a:pt x="72" y="23"/>
                  </a:lnTo>
                  <a:lnTo>
                    <a:pt x="37" y="12"/>
                  </a:lnTo>
                  <a:lnTo>
                    <a:pt x="25" y="12"/>
                  </a:lnTo>
                  <a:lnTo>
                    <a:pt x="25" y="23"/>
                  </a:lnTo>
                  <a:lnTo>
                    <a:pt x="12" y="23"/>
                  </a:lnTo>
                  <a:lnTo>
                    <a:pt x="12" y="48"/>
                  </a:lnTo>
                  <a:lnTo>
                    <a:pt x="0" y="60"/>
                  </a:lnTo>
                  <a:close/>
                </a:path>
              </a:pathLst>
            </a:custGeom>
            <a:grpFill/>
            <a:ln w="1270">
              <a:solidFill>
                <a:srgbClr val="CFCFCF"/>
              </a:solidFill>
              <a:round/>
              <a:headEnd/>
              <a:tailEnd/>
            </a:ln>
          </p:spPr>
          <p:txBody>
            <a:bodyPr/>
            <a:lstStyle/>
            <a:p>
              <a:endParaRPr lang="en-US" dirty="0">
                <a:solidFill>
                  <a:prstClr val="black"/>
                </a:solidFill>
                <a:latin typeface="Arial"/>
              </a:endParaRPr>
            </a:p>
          </p:txBody>
        </p:sp>
        <p:sp>
          <p:nvSpPr>
            <p:cNvPr id="1787" name="Freeform 432"/>
            <p:cNvSpPr>
              <a:spLocks noChangeAspect="1"/>
            </p:cNvSpPr>
            <p:nvPr/>
          </p:nvSpPr>
          <p:spPr bwMode="auto">
            <a:xfrm>
              <a:off x="5643177" y="1483137"/>
              <a:ext cx="100154" cy="81172"/>
            </a:xfrm>
            <a:custGeom>
              <a:avLst/>
              <a:gdLst>
                <a:gd name="T0" fmla="*/ 0 w 239"/>
                <a:gd name="T1" fmla="*/ 11 h 177"/>
                <a:gd name="T2" fmla="*/ 2 w 239"/>
                <a:gd name="T3" fmla="*/ 13 h 177"/>
                <a:gd name="T4" fmla="*/ 6 w 239"/>
                <a:gd name="T5" fmla="*/ 11 h 177"/>
                <a:gd name="T6" fmla="*/ 10 w 239"/>
                <a:gd name="T7" fmla="*/ 13 h 177"/>
                <a:gd name="T8" fmla="*/ 2 w 239"/>
                <a:gd name="T9" fmla="*/ 17 h 177"/>
                <a:gd name="T10" fmla="*/ 6 w 239"/>
                <a:gd name="T11" fmla="*/ 17 h 177"/>
                <a:gd name="T12" fmla="*/ 10 w 239"/>
                <a:gd name="T13" fmla="*/ 24 h 177"/>
                <a:gd name="T14" fmla="*/ 6 w 239"/>
                <a:gd name="T15" fmla="*/ 26 h 177"/>
                <a:gd name="T16" fmla="*/ 12 w 239"/>
                <a:gd name="T17" fmla="*/ 26 h 177"/>
                <a:gd name="T18" fmla="*/ 22 w 239"/>
                <a:gd name="T19" fmla="*/ 32 h 177"/>
                <a:gd name="T20" fmla="*/ 37 w 239"/>
                <a:gd name="T21" fmla="*/ 22 h 177"/>
                <a:gd name="T22" fmla="*/ 39 w 239"/>
                <a:gd name="T23" fmla="*/ 17 h 177"/>
                <a:gd name="T24" fmla="*/ 39 w 239"/>
                <a:gd name="T25" fmla="*/ 11 h 177"/>
                <a:gd name="T26" fmla="*/ 36 w 239"/>
                <a:gd name="T27" fmla="*/ 8 h 177"/>
                <a:gd name="T28" fmla="*/ 36 w 239"/>
                <a:gd name="T29" fmla="*/ 2 h 177"/>
                <a:gd name="T30" fmla="*/ 33 w 239"/>
                <a:gd name="T31" fmla="*/ 2 h 177"/>
                <a:gd name="T32" fmla="*/ 30 w 239"/>
                <a:gd name="T33" fmla="*/ 0 h 177"/>
                <a:gd name="T34" fmla="*/ 26 w 239"/>
                <a:gd name="T35" fmla="*/ 4 h 177"/>
                <a:gd name="T36" fmla="*/ 24 w 239"/>
                <a:gd name="T37" fmla="*/ 4 h 177"/>
                <a:gd name="T38" fmla="*/ 18 w 239"/>
                <a:gd name="T39" fmla="*/ 4 h 177"/>
                <a:gd name="T40" fmla="*/ 16 w 239"/>
                <a:gd name="T41" fmla="*/ 8 h 177"/>
                <a:gd name="T42" fmla="*/ 16 w 239"/>
                <a:gd name="T43" fmla="*/ 4 h 177"/>
                <a:gd name="T44" fmla="*/ 14 w 239"/>
                <a:gd name="T45" fmla="*/ 11 h 177"/>
                <a:gd name="T46" fmla="*/ 12 w 239"/>
                <a:gd name="T47" fmla="*/ 13 h 177"/>
                <a:gd name="T48" fmla="*/ 12 w 239"/>
                <a:gd name="T49" fmla="*/ 4 h 177"/>
                <a:gd name="T50" fmla="*/ 6 w 239"/>
                <a:gd name="T51" fmla="*/ 2 h 177"/>
                <a:gd name="T52" fmla="*/ 4 w 239"/>
                <a:gd name="T53" fmla="*/ 2 h 177"/>
                <a:gd name="T54" fmla="*/ 4 w 239"/>
                <a:gd name="T55" fmla="*/ 4 h 177"/>
                <a:gd name="T56" fmla="*/ 2 w 239"/>
                <a:gd name="T57" fmla="*/ 4 h 177"/>
                <a:gd name="T58" fmla="*/ 2 w 239"/>
                <a:gd name="T59" fmla="*/ 8 h 177"/>
                <a:gd name="T60" fmla="*/ 0 w 239"/>
                <a:gd name="T61" fmla="*/ 11 h 177"/>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239"/>
                <a:gd name="T94" fmla="*/ 0 h 177"/>
                <a:gd name="T95" fmla="*/ 239 w 239"/>
                <a:gd name="T96" fmla="*/ 177 h 177"/>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239" h="177">
                  <a:moveTo>
                    <a:pt x="0" y="60"/>
                  </a:moveTo>
                  <a:lnTo>
                    <a:pt x="12" y="72"/>
                  </a:lnTo>
                  <a:lnTo>
                    <a:pt x="37" y="60"/>
                  </a:lnTo>
                  <a:lnTo>
                    <a:pt x="60" y="72"/>
                  </a:lnTo>
                  <a:lnTo>
                    <a:pt x="12" y="95"/>
                  </a:lnTo>
                  <a:lnTo>
                    <a:pt x="37" y="95"/>
                  </a:lnTo>
                  <a:lnTo>
                    <a:pt x="60" y="131"/>
                  </a:lnTo>
                  <a:lnTo>
                    <a:pt x="37" y="143"/>
                  </a:lnTo>
                  <a:lnTo>
                    <a:pt x="72" y="143"/>
                  </a:lnTo>
                  <a:lnTo>
                    <a:pt x="131" y="177"/>
                  </a:lnTo>
                  <a:lnTo>
                    <a:pt x="227" y="120"/>
                  </a:lnTo>
                  <a:lnTo>
                    <a:pt x="239" y="95"/>
                  </a:lnTo>
                  <a:lnTo>
                    <a:pt x="239" y="60"/>
                  </a:lnTo>
                  <a:lnTo>
                    <a:pt x="216" y="48"/>
                  </a:lnTo>
                  <a:lnTo>
                    <a:pt x="216" y="12"/>
                  </a:lnTo>
                  <a:lnTo>
                    <a:pt x="202" y="12"/>
                  </a:lnTo>
                  <a:lnTo>
                    <a:pt x="179" y="0"/>
                  </a:lnTo>
                  <a:lnTo>
                    <a:pt x="156" y="23"/>
                  </a:lnTo>
                  <a:lnTo>
                    <a:pt x="143" y="23"/>
                  </a:lnTo>
                  <a:lnTo>
                    <a:pt x="108" y="23"/>
                  </a:lnTo>
                  <a:lnTo>
                    <a:pt x="97" y="48"/>
                  </a:lnTo>
                  <a:lnTo>
                    <a:pt x="97" y="23"/>
                  </a:lnTo>
                  <a:lnTo>
                    <a:pt x="85" y="60"/>
                  </a:lnTo>
                  <a:lnTo>
                    <a:pt x="72" y="72"/>
                  </a:lnTo>
                  <a:lnTo>
                    <a:pt x="72" y="23"/>
                  </a:lnTo>
                  <a:lnTo>
                    <a:pt x="37" y="12"/>
                  </a:lnTo>
                  <a:lnTo>
                    <a:pt x="25" y="12"/>
                  </a:lnTo>
                  <a:lnTo>
                    <a:pt x="25" y="23"/>
                  </a:lnTo>
                  <a:lnTo>
                    <a:pt x="12" y="23"/>
                  </a:lnTo>
                  <a:lnTo>
                    <a:pt x="12" y="48"/>
                  </a:lnTo>
                  <a:lnTo>
                    <a:pt x="0" y="60"/>
                  </a:lnTo>
                </a:path>
              </a:pathLst>
            </a:custGeom>
            <a:grpFill/>
            <a:ln w="1270">
              <a:solidFill>
                <a:srgbClr val="CFCFCF"/>
              </a:solidFill>
              <a:round/>
              <a:headEnd/>
              <a:tailEnd/>
            </a:ln>
          </p:spPr>
          <p:txBody>
            <a:bodyPr/>
            <a:lstStyle/>
            <a:p>
              <a:endParaRPr lang="en-US" dirty="0">
                <a:solidFill>
                  <a:prstClr val="black"/>
                </a:solidFill>
                <a:latin typeface="Arial"/>
              </a:endParaRPr>
            </a:p>
          </p:txBody>
        </p:sp>
        <p:sp>
          <p:nvSpPr>
            <p:cNvPr id="1788" name="Freeform 435"/>
            <p:cNvSpPr>
              <a:spLocks noChangeAspect="1"/>
            </p:cNvSpPr>
            <p:nvPr/>
          </p:nvSpPr>
          <p:spPr bwMode="auto">
            <a:xfrm>
              <a:off x="6287469" y="2576254"/>
              <a:ext cx="65049" cy="149357"/>
            </a:xfrm>
            <a:custGeom>
              <a:avLst/>
              <a:gdLst>
                <a:gd name="T0" fmla="*/ 0 w 156"/>
                <a:gd name="T1" fmla="*/ 42 h 319"/>
                <a:gd name="T2" fmla="*/ 2 w 156"/>
                <a:gd name="T3" fmla="*/ 53 h 319"/>
                <a:gd name="T4" fmla="*/ 6 w 156"/>
                <a:gd name="T5" fmla="*/ 60 h 319"/>
                <a:gd name="T6" fmla="*/ 12 w 156"/>
                <a:gd name="T7" fmla="*/ 60 h 319"/>
                <a:gd name="T8" fmla="*/ 14 w 156"/>
                <a:gd name="T9" fmla="*/ 55 h 319"/>
                <a:gd name="T10" fmla="*/ 22 w 156"/>
                <a:gd name="T11" fmla="*/ 26 h 319"/>
                <a:gd name="T12" fmla="*/ 24 w 156"/>
                <a:gd name="T13" fmla="*/ 13 h 319"/>
                <a:gd name="T14" fmla="*/ 25 w 156"/>
                <a:gd name="T15" fmla="*/ 15 h 319"/>
                <a:gd name="T16" fmla="*/ 25 w 156"/>
                <a:gd name="T17" fmla="*/ 13 h 319"/>
                <a:gd name="T18" fmla="*/ 24 w 156"/>
                <a:gd name="T19" fmla="*/ 2 h 319"/>
                <a:gd name="T20" fmla="*/ 22 w 156"/>
                <a:gd name="T21" fmla="*/ 0 h 319"/>
                <a:gd name="T22" fmla="*/ 19 w 156"/>
                <a:gd name="T23" fmla="*/ 4 h 319"/>
                <a:gd name="T24" fmla="*/ 18 w 156"/>
                <a:gd name="T25" fmla="*/ 4 h 319"/>
                <a:gd name="T26" fmla="*/ 18 w 156"/>
                <a:gd name="T27" fmla="*/ 11 h 319"/>
                <a:gd name="T28" fmla="*/ 6 w 156"/>
                <a:gd name="T29" fmla="*/ 18 h 319"/>
                <a:gd name="T30" fmla="*/ 2 w 156"/>
                <a:gd name="T31" fmla="*/ 24 h 319"/>
                <a:gd name="T32" fmla="*/ 6 w 156"/>
                <a:gd name="T33" fmla="*/ 35 h 319"/>
                <a:gd name="T34" fmla="*/ 0 w 156"/>
                <a:gd name="T35" fmla="*/ 42 h 319"/>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56"/>
                <a:gd name="T55" fmla="*/ 0 h 319"/>
                <a:gd name="T56" fmla="*/ 156 w 156"/>
                <a:gd name="T57" fmla="*/ 319 h 319"/>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56" h="319">
                  <a:moveTo>
                    <a:pt x="0" y="224"/>
                  </a:moveTo>
                  <a:lnTo>
                    <a:pt x="14" y="284"/>
                  </a:lnTo>
                  <a:lnTo>
                    <a:pt x="37" y="319"/>
                  </a:lnTo>
                  <a:lnTo>
                    <a:pt x="73" y="319"/>
                  </a:lnTo>
                  <a:lnTo>
                    <a:pt x="85" y="296"/>
                  </a:lnTo>
                  <a:lnTo>
                    <a:pt x="133" y="142"/>
                  </a:lnTo>
                  <a:lnTo>
                    <a:pt x="145" y="71"/>
                  </a:lnTo>
                  <a:lnTo>
                    <a:pt x="156" y="82"/>
                  </a:lnTo>
                  <a:lnTo>
                    <a:pt x="156" y="71"/>
                  </a:lnTo>
                  <a:lnTo>
                    <a:pt x="145" y="11"/>
                  </a:lnTo>
                  <a:lnTo>
                    <a:pt x="133" y="0"/>
                  </a:lnTo>
                  <a:lnTo>
                    <a:pt x="120" y="23"/>
                  </a:lnTo>
                  <a:lnTo>
                    <a:pt x="108" y="23"/>
                  </a:lnTo>
                  <a:lnTo>
                    <a:pt x="108" y="59"/>
                  </a:lnTo>
                  <a:lnTo>
                    <a:pt x="37" y="94"/>
                  </a:lnTo>
                  <a:lnTo>
                    <a:pt x="14" y="130"/>
                  </a:lnTo>
                  <a:lnTo>
                    <a:pt x="37" y="188"/>
                  </a:lnTo>
                  <a:lnTo>
                    <a:pt x="0" y="224"/>
                  </a:lnTo>
                  <a:close/>
                </a:path>
              </a:pathLst>
            </a:custGeom>
            <a:grpFill/>
            <a:ln w="1270">
              <a:solidFill>
                <a:srgbClr val="CFCFCF"/>
              </a:solidFill>
              <a:round/>
              <a:headEnd/>
              <a:tailEnd/>
            </a:ln>
          </p:spPr>
          <p:txBody>
            <a:bodyPr/>
            <a:lstStyle/>
            <a:p>
              <a:endParaRPr lang="en-US" dirty="0">
                <a:solidFill>
                  <a:prstClr val="black"/>
                </a:solidFill>
                <a:latin typeface="Arial"/>
              </a:endParaRPr>
            </a:p>
          </p:txBody>
        </p:sp>
        <p:sp>
          <p:nvSpPr>
            <p:cNvPr id="1789" name="Freeform 436"/>
            <p:cNvSpPr>
              <a:spLocks noChangeAspect="1"/>
            </p:cNvSpPr>
            <p:nvPr/>
          </p:nvSpPr>
          <p:spPr bwMode="auto">
            <a:xfrm>
              <a:off x="6287469" y="2576254"/>
              <a:ext cx="65049" cy="149357"/>
            </a:xfrm>
            <a:custGeom>
              <a:avLst/>
              <a:gdLst>
                <a:gd name="T0" fmla="*/ 0 w 156"/>
                <a:gd name="T1" fmla="*/ 42 h 319"/>
                <a:gd name="T2" fmla="*/ 2 w 156"/>
                <a:gd name="T3" fmla="*/ 53 h 319"/>
                <a:gd name="T4" fmla="*/ 6 w 156"/>
                <a:gd name="T5" fmla="*/ 60 h 319"/>
                <a:gd name="T6" fmla="*/ 12 w 156"/>
                <a:gd name="T7" fmla="*/ 60 h 319"/>
                <a:gd name="T8" fmla="*/ 14 w 156"/>
                <a:gd name="T9" fmla="*/ 55 h 319"/>
                <a:gd name="T10" fmla="*/ 22 w 156"/>
                <a:gd name="T11" fmla="*/ 26 h 319"/>
                <a:gd name="T12" fmla="*/ 24 w 156"/>
                <a:gd name="T13" fmla="*/ 13 h 319"/>
                <a:gd name="T14" fmla="*/ 25 w 156"/>
                <a:gd name="T15" fmla="*/ 15 h 319"/>
                <a:gd name="T16" fmla="*/ 25 w 156"/>
                <a:gd name="T17" fmla="*/ 13 h 319"/>
                <a:gd name="T18" fmla="*/ 24 w 156"/>
                <a:gd name="T19" fmla="*/ 2 h 319"/>
                <a:gd name="T20" fmla="*/ 22 w 156"/>
                <a:gd name="T21" fmla="*/ 0 h 319"/>
                <a:gd name="T22" fmla="*/ 19 w 156"/>
                <a:gd name="T23" fmla="*/ 4 h 319"/>
                <a:gd name="T24" fmla="*/ 18 w 156"/>
                <a:gd name="T25" fmla="*/ 4 h 319"/>
                <a:gd name="T26" fmla="*/ 18 w 156"/>
                <a:gd name="T27" fmla="*/ 11 h 319"/>
                <a:gd name="T28" fmla="*/ 6 w 156"/>
                <a:gd name="T29" fmla="*/ 18 h 319"/>
                <a:gd name="T30" fmla="*/ 2 w 156"/>
                <a:gd name="T31" fmla="*/ 24 h 319"/>
                <a:gd name="T32" fmla="*/ 6 w 156"/>
                <a:gd name="T33" fmla="*/ 35 h 319"/>
                <a:gd name="T34" fmla="*/ 0 w 156"/>
                <a:gd name="T35" fmla="*/ 42 h 319"/>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56"/>
                <a:gd name="T55" fmla="*/ 0 h 319"/>
                <a:gd name="T56" fmla="*/ 156 w 156"/>
                <a:gd name="T57" fmla="*/ 319 h 319"/>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56" h="319">
                  <a:moveTo>
                    <a:pt x="0" y="224"/>
                  </a:moveTo>
                  <a:lnTo>
                    <a:pt x="14" y="284"/>
                  </a:lnTo>
                  <a:lnTo>
                    <a:pt x="37" y="319"/>
                  </a:lnTo>
                  <a:lnTo>
                    <a:pt x="73" y="319"/>
                  </a:lnTo>
                  <a:lnTo>
                    <a:pt x="85" y="296"/>
                  </a:lnTo>
                  <a:lnTo>
                    <a:pt x="133" y="142"/>
                  </a:lnTo>
                  <a:lnTo>
                    <a:pt x="145" y="71"/>
                  </a:lnTo>
                  <a:lnTo>
                    <a:pt x="156" y="82"/>
                  </a:lnTo>
                  <a:lnTo>
                    <a:pt x="156" y="71"/>
                  </a:lnTo>
                  <a:lnTo>
                    <a:pt x="145" y="11"/>
                  </a:lnTo>
                  <a:lnTo>
                    <a:pt x="133" y="0"/>
                  </a:lnTo>
                  <a:lnTo>
                    <a:pt x="120" y="23"/>
                  </a:lnTo>
                  <a:lnTo>
                    <a:pt x="108" y="23"/>
                  </a:lnTo>
                  <a:lnTo>
                    <a:pt x="108" y="59"/>
                  </a:lnTo>
                  <a:lnTo>
                    <a:pt x="37" y="94"/>
                  </a:lnTo>
                  <a:lnTo>
                    <a:pt x="14" y="130"/>
                  </a:lnTo>
                  <a:lnTo>
                    <a:pt x="37" y="188"/>
                  </a:lnTo>
                  <a:lnTo>
                    <a:pt x="0" y="224"/>
                  </a:lnTo>
                </a:path>
              </a:pathLst>
            </a:custGeom>
            <a:grpFill/>
            <a:ln w="1270">
              <a:solidFill>
                <a:srgbClr val="CFCFCF"/>
              </a:solidFill>
              <a:round/>
              <a:headEnd/>
              <a:tailEnd/>
            </a:ln>
          </p:spPr>
          <p:txBody>
            <a:bodyPr/>
            <a:lstStyle/>
            <a:p>
              <a:endParaRPr lang="en-US" dirty="0">
                <a:solidFill>
                  <a:prstClr val="black"/>
                </a:solidFill>
                <a:latin typeface="Arial"/>
              </a:endParaRPr>
            </a:p>
          </p:txBody>
        </p:sp>
        <p:sp>
          <p:nvSpPr>
            <p:cNvPr id="1790" name="Freeform 437"/>
            <p:cNvSpPr>
              <a:spLocks noChangeAspect="1"/>
            </p:cNvSpPr>
            <p:nvPr/>
          </p:nvSpPr>
          <p:spPr bwMode="auto">
            <a:xfrm>
              <a:off x="6801663" y="2426897"/>
              <a:ext cx="5163" cy="9741"/>
            </a:xfrm>
            <a:custGeom>
              <a:avLst/>
              <a:gdLst>
                <a:gd name="T0" fmla="*/ 0 w 12"/>
                <a:gd name="T1" fmla="*/ 2 h 23"/>
                <a:gd name="T2" fmla="*/ 2 w 12"/>
                <a:gd name="T3" fmla="*/ 4 h 23"/>
                <a:gd name="T4" fmla="*/ 0 w 12"/>
                <a:gd name="T5" fmla="*/ 0 h 23"/>
                <a:gd name="T6" fmla="*/ 0 w 12"/>
                <a:gd name="T7" fmla="*/ 2 h 23"/>
                <a:gd name="T8" fmla="*/ 0 60000 65536"/>
                <a:gd name="T9" fmla="*/ 0 60000 65536"/>
                <a:gd name="T10" fmla="*/ 0 60000 65536"/>
                <a:gd name="T11" fmla="*/ 0 60000 65536"/>
                <a:gd name="T12" fmla="*/ 0 w 12"/>
                <a:gd name="T13" fmla="*/ 0 h 23"/>
                <a:gd name="T14" fmla="*/ 12 w 12"/>
                <a:gd name="T15" fmla="*/ 23 h 23"/>
              </a:gdLst>
              <a:ahLst/>
              <a:cxnLst>
                <a:cxn ang="T8">
                  <a:pos x="T0" y="T1"/>
                </a:cxn>
                <a:cxn ang="T9">
                  <a:pos x="T2" y="T3"/>
                </a:cxn>
                <a:cxn ang="T10">
                  <a:pos x="T4" y="T5"/>
                </a:cxn>
                <a:cxn ang="T11">
                  <a:pos x="T6" y="T7"/>
                </a:cxn>
              </a:cxnLst>
              <a:rect l="T12" t="T13" r="T14" b="T15"/>
              <a:pathLst>
                <a:path w="12" h="23">
                  <a:moveTo>
                    <a:pt x="0" y="11"/>
                  </a:moveTo>
                  <a:lnTo>
                    <a:pt x="12" y="23"/>
                  </a:lnTo>
                  <a:lnTo>
                    <a:pt x="0" y="0"/>
                  </a:lnTo>
                  <a:lnTo>
                    <a:pt x="0" y="11"/>
                  </a:lnTo>
                  <a:close/>
                </a:path>
              </a:pathLst>
            </a:custGeom>
            <a:grpFill/>
            <a:ln w="1270">
              <a:solidFill>
                <a:srgbClr val="CFCFCF"/>
              </a:solidFill>
              <a:round/>
              <a:headEnd/>
              <a:tailEnd/>
            </a:ln>
          </p:spPr>
          <p:txBody>
            <a:bodyPr/>
            <a:lstStyle/>
            <a:p>
              <a:endParaRPr lang="en-US" dirty="0">
                <a:solidFill>
                  <a:prstClr val="black"/>
                </a:solidFill>
                <a:latin typeface="Arial"/>
              </a:endParaRPr>
            </a:p>
          </p:txBody>
        </p:sp>
        <p:sp>
          <p:nvSpPr>
            <p:cNvPr id="1791" name="Freeform 438"/>
            <p:cNvSpPr>
              <a:spLocks noChangeAspect="1"/>
            </p:cNvSpPr>
            <p:nvPr/>
          </p:nvSpPr>
          <p:spPr bwMode="auto">
            <a:xfrm>
              <a:off x="6801663" y="2426897"/>
              <a:ext cx="5163" cy="9741"/>
            </a:xfrm>
            <a:custGeom>
              <a:avLst/>
              <a:gdLst>
                <a:gd name="T0" fmla="*/ 0 w 12"/>
                <a:gd name="T1" fmla="*/ 2 h 23"/>
                <a:gd name="T2" fmla="*/ 2 w 12"/>
                <a:gd name="T3" fmla="*/ 4 h 23"/>
                <a:gd name="T4" fmla="*/ 0 w 12"/>
                <a:gd name="T5" fmla="*/ 0 h 23"/>
                <a:gd name="T6" fmla="*/ 0 w 12"/>
                <a:gd name="T7" fmla="*/ 2 h 23"/>
                <a:gd name="T8" fmla="*/ 0 60000 65536"/>
                <a:gd name="T9" fmla="*/ 0 60000 65536"/>
                <a:gd name="T10" fmla="*/ 0 60000 65536"/>
                <a:gd name="T11" fmla="*/ 0 60000 65536"/>
                <a:gd name="T12" fmla="*/ 0 w 12"/>
                <a:gd name="T13" fmla="*/ 0 h 23"/>
                <a:gd name="T14" fmla="*/ 12 w 12"/>
                <a:gd name="T15" fmla="*/ 23 h 23"/>
              </a:gdLst>
              <a:ahLst/>
              <a:cxnLst>
                <a:cxn ang="T8">
                  <a:pos x="T0" y="T1"/>
                </a:cxn>
                <a:cxn ang="T9">
                  <a:pos x="T2" y="T3"/>
                </a:cxn>
                <a:cxn ang="T10">
                  <a:pos x="T4" y="T5"/>
                </a:cxn>
                <a:cxn ang="T11">
                  <a:pos x="T6" y="T7"/>
                </a:cxn>
              </a:cxnLst>
              <a:rect l="T12" t="T13" r="T14" b="T15"/>
              <a:pathLst>
                <a:path w="12" h="23">
                  <a:moveTo>
                    <a:pt x="0" y="11"/>
                  </a:moveTo>
                  <a:lnTo>
                    <a:pt x="12" y="23"/>
                  </a:lnTo>
                  <a:lnTo>
                    <a:pt x="0" y="0"/>
                  </a:lnTo>
                  <a:lnTo>
                    <a:pt x="0" y="11"/>
                  </a:lnTo>
                </a:path>
              </a:pathLst>
            </a:custGeom>
            <a:grpFill/>
            <a:ln w="1270">
              <a:solidFill>
                <a:srgbClr val="CFCFCF"/>
              </a:solidFill>
              <a:round/>
              <a:headEnd/>
              <a:tailEnd/>
            </a:ln>
          </p:spPr>
          <p:txBody>
            <a:bodyPr/>
            <a:lstStyle/>
            <a:p>
              <a:endParaRPr lang="en-US" dirty="0">
                <a:solidFill>
                  <a:prstClr val="black"/>
                </a:solidFill>
                <a:latin typeface="Arial"/>
              </a:endParaRPr>
            </a:p>
          </p:txBody>
        </p:sp>
        <p:sp>
          <p:nvSpPr>
            <p:cNvPr id="1792" name="Freeform 439"/>
            <p:cNvSpPr>
              <a:spLocks noChangeAspect="1"/>
            </p:cNvSpPr>
            <p:nvPr/>
          </p:nvSpPr>
          <p:spPr bwMode="auto">
            <a:xfrm>
              <a:off x="6816119" y="2456119"/>
              <a:ext cx="5163" cy="9741"/>
            </a:xfrm>
            <a:custGeom>
              <a:avLst/>
              <a:gdLst>
                <a:gd name="T0" fmla="*/ 0 w 14"/>
                <a:gd name="T1" fmla="*/ 0 h 23"/>
                <a:gd name="T2" fmla="*/ 2 w 14"/>
                <a:gd name="T3" fmla="*/ 4 h 23"/>
                <a:gd name="T4" fmla="*/ 2 w 14"/>
                <a:gd name="T5" fmla="*/ 2 h 23"/>
                <a:gd name="T6" fmla="*/ 2 w 14"/>
                <a:gd name="T7" fmla="*/ 0 h 23"/>
                <a:gd name="T8" fmla="*/ 0 w 14"/>
                <a:gd name="T9" fmla="*/ 0 h 23"/>
                <a:gd name="T10" fmla="*/ 0 60000 65536"/>
                <a:gd name="T11" fmla="*/ 0 60000 65536"/>
                <a:gd name="T12" fmla="*/ 0 60000 65536"/>
                <a:gd name="T13" fmla="*/ 0 60000 65536"/>
                <a:gd name="T14" fmla="*/ 0 60000 65536"/>
                <a:gd name="T15" fmla="*/ 0 w 14"/>
                <a:gd name="T16" fmla="*/ 0 h 23"/>
                <a:gd name="T17" fmla="*/ 14 w 14"/>
                <a:gd name="T18" fmla="*/ 23 h 23"/>
              </a:gdLst>
              <a:ahLst/>
              <a:cxnLst>
                <a:cxn ang="T10">
                  <a:pos x="T0" y="T1"/>
                </a:cxn>
                <a:cxn ang="T11">
                  <a:pos x="T2" y="T3"/>
                </a:cxn>
                <a:cxn ang="T12">
                  <a:pos x="T4" y="T5"/>
                </a:cxn>
                <a:cxn ang="T13">
                  <a:pos x="T6" y="T7"/>
                </a:cxn>
                <a:cxn ang="T14">
                  <a:pos x="T8" y="T9"/>
                </a:cxn>
              </a:cxnLst>
              <a:rect l="T15" t="T16" r="T17" b="T18"/>
              <a:pathLst>
                <a:path w="14" h="23">
                  <a:moveTo>
                    <a:pt x="0" y="0"/>
                  </a:moveTo>
                  <a:lnTo>
                    <a:pt x="14" y="23"/>
                  </a:lnTo>
                  <a:lnTo>
                    <a:pt x="14" y="12"/>
                  </a:lnTo>
                  <a:lnTo>
                    <a:pt x="14" y="0"/>
                  </a:lnTo>
                  <a:lnTo>
                    <a:pt x="0" y="0"/>
                  </a:lnTo>
                  <a:close/>
                </a:path>
              </a:pathLst>
            </a:custGeom>
            <a:grpFill/>
            <a:ln w="1270">
              <a:solidFill>
                <a:srgbClr val="CFCFCF"/>
              </a:solidFill>
              <a:round/>
              <a:headEnd/>
              <a:tailEnd/>
            </a:ln>
          </p:spPr>
          <p:txBody>
            <a:bodyPr/>
            <a:lstStyle/>
            <a:p>
              <a:endParaRPr lang="en-US" dirty="0">
                <a:solidFill>
                  <a:prstClr val="black"/>
                </a:solidFill>
                <a:latin typeface="Arial"/>
              </a:endParaRPr>
            </a:p>
          </p:txBody>
        </p:sp>
        <p:sp>
          <p:nvSpPr>
            <p:cNvPr id="1793" name="Freeform 440"/>
            <p:cNvSpPr>
              <a:spLocks noChangeAspect="1"/>
            </p:cNvSpPr>
            <p:nvPr/>
          </p:nvSpPr>
          <p:spPr bwMode="auto">
            <a:xfrm>
              <a:off x="6816119" y="2456119"/>
              <a:ext cx="5163" cy="9741"/>
            </a:xfrm>
            <a:custGeom>
              <a:avLst/>
              <a:gdLst>
                <a:gd name="T0" fmla="*/ 0 w 14"/>
                <a:gd name="T1" fmla="*/ 0 h 23"/>
                <a:gd name="T2" fmla="*/ 2 w 14"/>
                <a:gd name="T3" fmla="*/ 4 h 23"/>
                <a:gd name="T4" fmla="*/ 2 w 14"/>
                <a:gd name="T5" fmla="*/ 2 h 23"/>
                <a:gd name="T6" fmla="*/ 2 w 14"/>
                <a:gd name="T7" fmla="*/ 0 h 23"/>
                <a:gd name="T8" fmla="*/ 0 w 14"/>
                <a:gd name="T9" fmla="*/ 0 h 23"/>
                <a:gd name="T10" fmla="*/ 0 60000 65536"/>
                <a:gd name="T11" fmla="*/ 0 60000 65536"/>
                <a:gd name="T12" fmla="*/ 0 60000 65536"/>
                <a:gd name="T13" fmla="*/ 0 60000 65536"/>
                <a:gd name="T14" fmla="*/ 0 60000 65536"/>
                <a:gd name="T15" fmla="*/ 0 w 14"/>
                <a:gd name="T16" fmla="*/ 0 h 23"/>
                <a:gd name="T17" fmla="*/ 14 w 14"/>
                <a:gd name="T18" fmla="*/ 23 h 23"/>
              </a:gdLst>
              <a:ahLst/>
              <a:cxnLst>
                <a:cxn ang="T10">
                  <a:pos x="T0" y="T1"/>
                </a:cxn>
                <a:cxn ang="T11">
                  <a:pos x="T2" y="T3"/>
                </a:cxn>
                <a:cxn ang="T12">
                  <a:pos x="T4" y="T5"/>
                </a:cxn>
                <a:cxn ang="T13">
                  <a:pos x="T6" y="T7"/>
                </a:cxn>
                <a:cxn ang="T14">
                  <a:pos x="T8" y="T9"/>
                </a:cxn>
              </a:cxnLst>
              <a:rect l="T15" t="T16" r="T17" b="T18"/>
              <a:pathLst>
                <a:path w="14" h="23">
                  <a:moveTo>
                    <a:pt x="0" y="0"/>
                  </a:moveTo>
                  <a:lnTo>
                    <a:pt x="14" y="23"/>
                  </a:lnTo>
                  <a:lnTo>
                    <a:pt x="14" y="12"/>
                  </a:lnTo>
                  <a:lnTo>
                    <a:pt x="14" y="0"/>
                  </a:lnTo>
                  <a:lnTo>
                    <a:pt x="0" y="0"/>
                  </a:lnTo>
                </a:path>
              </a:pathLst>
            </a:custGeom>
            <a:grpFill/>
            <a:ln w="1270">
              <a:solidFill>
                <a:srgbClr val="CFCFCF"/>
              </a:solidFill>
              <a:round/>
              <a:headEnd/>
              <a:tailEnd/>
            </a:ln>
          </p:spPr>
          <p:txBody>
            <a:bodyPr/>
            <a:lstStyle/>
            <a:p>
              <a:endParaRPr lang="en-US" dirty="0">
                <a:solidFill>
                  <a:prstClr val="black"/>
                </a:solidFill>
                <a:latin typeface="Arial"/>
              </a:endParaRPr>
            </a:p>
          </p:txBody>
        </p:sp>
        <p:sp>
          <p:nvSpPr>
            <p:cNvPr id="1794" name="Freeform 441"/>
            <p:cNvSpPr>
              <a:spLocks noChangeAspect="1"/>
            </p:cNvSpPr>
            <p:nvPr/>
          </p:nvSpPr>
          <p:spPr bwMode="auto">
            <a:xfrm>
              <a:off x="6629233" y="2338149"/>
              <a:ext cx="25813" cy="40045"/>
            </a:xfrm>
            <a:custGeom>
              <a:avLst/>
              <a:gdLst>
                <a:gd name="T0" fmla="*/ 0 w 60"/>
                <a:gd name="T1" fmla="*/ 7 h 85"/>
                <a:gd name="T2" fmla="*/ 4 w 60"/>
                <a:gd name="T3" fmla="*/ 16 h 85"/>
                <a:gd name="T4" fmla="*/ 8 w 60"/>
                <a:gd name="T5" fmla="*/ 16 h 85"/>
                <a:gd name="T6" fmla="*/ 10 w 60"/>
                <a:gd name="T7" fmla="*/ 11 h 85"/>
                <a:gd name="T8" fmla="*/ 6 w 60"/>
                <a:gd name="T9" fmla="*/ 3 h 85"/>
                <a:gd name="T10" fmla="*/ 4 w 60"/>
                <a:gd name="T11" fmla="*/ 0 h 85"/>
                <a:gd name="T12" fmla="*/ 0 w 60"/>
                <a:gd name="T13" fmla="*/ 7 h 85"/>
                <a:gd name="T14" fmla="*/ 0 60000 65536"/>
                <a:gd name="T15" fmla="*/ 0 60000 65536"/>
                <a:gd name="T16" fmla="*/ 0 60000 65536"/>
                <a:gd name="T17" fmla="*/ 0 60000 65536"/>
                <a:gd name="T18" fmla="*/ 0 60000 65536"/>
                <a:gd name="T19" fmla="*/ 0 60000 65536"/>
                <a:gd name="T20" fmla="*/ 0 60000 65536"/>
                <a:gd name="T21" fmla="*/ 0 w 60"/>
                <a:gd name="T22" fmla="*/ 0 h 85"/>
                <a:gd name="T23" fmla="*/ 60 w 60"/>
                <a:gd name="T24" fmla="*/ 85 h 8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60" h="85">
                  <a:moveTo>
                    <a:pt x="0" y="37"/>
                  </a:moveTo>
                  <a:lnTo>
                    <a:pt x="25" y="85"/>
                  </a:lnTo>
                  <a:lnTo>
                    <a:pt x="49" y="85"/>
                  </a:lnTo>
                  <a:lnTo>
                    <a:pt x="60" y="60"/>
                  </a:lnTo>
                  <a:lnTo>
                    <a:pt x="37" y="14"/>
                  </a:lnTo>
                  <a:lnTo>
                    <a:pt x="25" y="0"/>
                  </a:lnTo>
                  <a:lnTo>
                    <a:pt x="0" y="37"/>
                  </a:lnTo>
                  <a:close/>
                </a:path>
              </a:pathLst>
            </a:custGeom>
            <a:grpFill/>
            <a:ln w="1270">
              <a:solidFill>
                <a:srgbClr val="CFCFCF"/>
              </a:solidFill>
              <a:round/>
              <a:headEnd/>
              <a:tailEnd/>
            </a:ln>
          </p:spPr>
          <p:txBody>
            <a:bodyPr/>
            <a:lstStyle/>
            <a:p>
              <a:endParaRPr lang="en-US" dirty="0">
                <a:solidFill>
                  <a:prstClr val="black"/>
                </a:solidFill>
                <a:latin typeface="Arial"/>
              </a:endParaRPr>
            </a:p>
          </p:txBody>
        </p:sp>
        <p:sp>
          <p:nvSpPr>
            <p:cNvPr id="1795" name="Freeform 442"/>
            <p:cNvSpPr>
              <a:spLocks noChangeAspect="1"/>
            </p:cNvSpPr>
            <p:nvPr/>
          </p:nvSpPr>
          <p:spPr bwMode="auto">
            <a:xfrm>
              <a:off x="6629233" y="2338149"/>
              <a:ext cx="25813" cy="40045"/>
            </a:xfrm>
            <a:custGeom>
              <a:avLst/>
              <a:gdLst>
                <a:gd name="T0" fmla="*/ 0 w 60"/>
                <a:gd name="T1" fmla="*/ 7 h 85"/>
                <a:gd name="T2" fmla="*/ 4 w 60"/>
                <a:gd name="T3" fmla="*/ 16 h 85"/>
                <a:gd name="T4" fmla="*/ 8 w 60"/>
                <a:gd name="T5" fmla="*/ 16 h 85"/>
                <a:gd name="T6" fmla="*/ 10 w 60"/>
                <a:gd name="T7" fmla="*/ 11 h 85"/>
                <a:gd name="T8" fmla="*/ 6 w 60"/>
                <a:gd name="T9" fmla="*/ 3 h 85"/>
                <a:gd name="T10" fmla="*/ 4 w 60"/>
                <a:gd name="T11" fmla="*/ 0 h 85"/>
                <a:gd name="T12" fmla="*/ 0 w 60"/>
                <a:gd name="T13" fmla="*/ 7 h 85"/>
                <a:gd name="T14" fmla="*/ 0 60000 65536"/>
                <a:gd name="T15" fmla="*/ 0 60000 65536"/>
                <a:gd name="T16" fmla="*/ 0 60000 65536"/>
                <a:gd name="T17" fmla="*/ 0 60000 65536"/>
                <a:gd name="T18" fmla="*/ 0 60000 65536"/>
                <a:gd name="T19" fmla="*/ 0 60000 65536"/>
                <a:gd name="T20" fmla="*/ 0 60000 65536"/>
                <a:gd name="T21" fmla="*/ 0 w 60"/>
                <a:gd name="T22" fmla="*/ 0 h 85"/>
                <a:gd name="T23" fmla="*/ 60 w 60"/>
                <a:gd name="T24" fmla="*/ 85 h 8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60" h="85">
                  <a:moveTo>
                    <a:pt x="0" y="37"/>
                  </a:moveTo>
                  <a:lnTo>
                    <a:pt x="25" y="85"/>
                  </a:lnTo>
                  <a:lnTo>
                    <a:pt x="49" y="85"/>
                  </a:lnTo>
                  <a:lnTo>
                    <a:pt x="60" y="60"/>
                  </a:lnTo>
                  <a:lnTo>
                    <a:pt x="37" y="14"/>
                  </a:lnTo>
                  <a:lnTo>
                    <a:pt x="25" y="0"/>
                  </a:lnTo>
                  <a:lnTo>
                    <a:pt x="0" y="37"/>
                  </a:lnTo>
                </a:path>
              </a:pathLst>
            </a:custGeom>
            <a:grpFill/>
            <a:ln w="1270">
              <a:solidFill>
                <a:srgbClr val="CFCFCF"/>
              </a:solidFill>
              <a:round/>
              <a:headEnd/>
              <a:tailEnd/>
            </a:ln>
          </p:spPr>
          <p:txBody>
            <a:bodyPr/>
            <a:lstStyle/>
            <a:p>
              <a:endParaRPr lang="en-US" dirty="0">
                <a:solidFill>
                  <a:prstClr val="black"/>
                </a:solidFill>
                <a:latin typeface="Arial"/>
              </a:endParaRPr>
            </a:p>
          </p:txBody>
        </p:sp>
        <p:sp>
          <p:nvSpPr>
            <p:cNvPr id="1796" name="Freeform 443"/>
            <p:cNvSpPr>
              <a:spLocks noChangeAspect="1"/>
            </p:cNvSpPr>
            <p:nvPr/>
          </p:nvSpPr>
          <p:spPr bwMode="auto">
            <a:xfrm>
              <a:off x="6912143" y="2227755"/>
              <a:ext cx="24780" cy="22728"/>
            </a:xfrm>
            <a:custGeom>
              <a:avLst/>
              <a:gdLst>
                <a:gd name="T0" fmla="*/ 0 w 60"/>
                <a:gd name="T1" fmla="*/ 2 h 48"/>
                <a:gd name="T2" fmla="*/ 0 w 60"/>
                <a:gd name="T3" fmla="*/ 7 h 48"/>
                <a:gd name="T4" fmla="*/ 4 w 60"/>
                <a:gd name="T5" fmla="*/ 9 h 48"/>
                <a:gd name="T6" fmla="*/ 6 w 60"/>
                <a:gd name="T7" fmla="*/ 7 h 48"/>
                <a:gd name="T8" fmla="*/ 10 w 60"/>
                <a:gd name="T9" fmla="*/ 0 h 48"/>
                <a:gd name="T10" fmla="*/ 2 w 60"/>
                <a:gd name="T11" fmla="*/ 0 h 48"/>
                <a:gd name="T12" fmla="*/ 0 w 60"/>
                <a:gd name="T13" fmla="*/ 2 h 48"/>
                <a:gd name="T14" fmla="*/ 0 60000 65536"/>
                <a:gd name="T15" fmla="*/ 0 60000 65536"/>
                <a:gd name="T16" fmla="*/ 0 60000 65536"/>
                <a:gd name="T17" fmla="*/ 0 60000 65536"/>
                <a:gd name="T18" fmla="*/ 0 60000 65536"/>
                <a:gd name="T19" fmla="*/ 0 60000 65536"/>
                <a:gd name="T20" fmla="*/ 0 60000 65536"/>
                <a:gd name="T21" fmla="*/ 0 w 60"/>
                <a:gd name="T22" fmla="*/ 0 h 48"/>
                <a:gd name="T23" fmla="*/ 60 w 60"/>
                <a:gd name="T24" fmla="*/ 48 h 4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60" h="48">
                  <a:moveTo>
                    <a:pt x="0" y="11"/>
                  </a:moveTo>
                  <a:lnTo>
                    <a:pt x="0" y="34"/>
                  </a:lnTo>
                  <a:lnTo>
                    <a:pt x="23" y="48"/>
                  </a:lnTo>
                  <a:lnTo>
                    <a:pt x="35" y="34"/>
                  </a:lnTo>
                  <a:lnTo>
                    <a:pt x="60" y="0"/>
                  </a:lnTo>
                  <a:lnTo>
                    <a:pt x="12" y="0"/>
                  </a:lnTo>
                  <a:lnTo>
                    <a:pt x="0" y="11"/>
                  </a:lnTo>
                  <a:close/>
                </a:path>
              </a:pathLst>
            </a:custGeom>
            <a:grpFill/>
            <a:ln w="1270">
              <a:solidFill>
                <a:srgbClr val="CFCFCF"/>
              </a:solidFill>
              <a:round/>
              <a:headEnd/>
              <a:tailEnd/>
            </a:ln>
          </p:spPr>
          <p:txBody>
            <a:bodyPr/>
            <a:lstStyle/>
            <a:p>
              <a:endParaRPr lang="en-US" dirty="0">
                <a:solidFill>
                  <a:prstClr val="black"/>
                </a:solidFill>
                <a:latin typeface="Arial"/>
              </a:endParaRPr>
            </a:p>
          </p:txBody>
        </p:sp>
        <p:sp>
          <p:nvSpPr>
            <p:cNvPr id="1797" name="Freeform 444"/>
            <p:cNvSpPr>
              <a:spLocks noChangeAspect="1"/>
            </p:cNvSpPr>
            <p:nvPr/>
          </p:nvSpPr>
          <p:spPr bwMode="auto">
            <a:xfrm>
              <a:off x="6912143" y="2227755"/>
              <a:ext cx="24780" cy="22728"/>
            </a:xfrm>
            <a:custGeom>
              <a:avLst/>
              <a:gdLst>
                <a:gd name="T0" fmla="*/ 0 w 60"/>
                <a:gd name="T1" fmla="*/ 2 h 48"/>
                <a:gd name="T2" fmla="*/ 0 w 60"/>
                <a:gd name="T3" fmla="*/ 7 h 48"/>
                <a:gd name="T4" fmla="*/ 4 w 60"/>
                <a:gd name="T5" fmla="*/ 9 h 48"/>
                <a:gd name="T6" fmla="*/ 6 w 60"/>
                <a:gd name="T7" fmla="*/ 7 h 48"/>
                <a:gd name="T8" fmla="*/ 10 w 60"/>
                <a:gd name="T9" fmla="*/ 0 h 48"/>
                <a:gd name="T10" fmla="*/ 2 w 60"/>
                <a:gd name="T11" fmla="*/ 0 h 48"/>
                <a:gd name="T12" fmla="*/ 0 w 60"/>
                <a:gd name="T13" fmla="*/ 2 h 48"/>
                <a:gd name="T14" fmla="*/ 0 60000 65536"/>
                <a:gd name="T15" fmla="*/ 0 60000 65536"/>
                <a:gd name="T16" fmla="*/ 0 60000 65536"/>
                <a:gd name="T17" fmla="*/ 0 60000 65536"/>
                <a:gd name="T18" fmla="*/ 0 60000 65536"/>
                <a:gd name="T19" fmla="*/ 0 60000 65536"/>
                <a:gd name="T20" fmla="*/ 0 60000 65536"/>
                <a:gd name="T21" fmla="*/ 0 w 60"/>
                <a:gd name="T22" fmla="*/ 0 h 48"/>
                <a:gd name="T23" fmla="*/ 60 w 60"/>
                <a:gd name="T24" fmla="*/ 48 h 4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60" h="48">
                  <a:moveTo>
                    <a:pt x="0" y="11"/>
                  </a:moveTo>
                  <a:lnTo>
                    <a:pt x="0" y="34"/>
                  </a:lnTo>
                  <a:lnTo>
                    <a:pt x="23" y="48"/>
                  </a:lnTo>
                  <a:lnTo>
                    <a:pt x="35" y="34"/>
                  </a:lnTo>
                  <a:lnTo>
                    <a:pt x="60" y="0"/>
                  </a:lnTo>
                  <a:lnTo>
                    <a:pt x="12" y="0"/>
                  </a:lnTo>
                  <a:lnTo>
                    <a:pt x="0" y="11"/>
                  </a:lnTo>
                </a:path>
              </a:pathLst>
            </a:custGeom>
            <a:grpFill/>
            <a:ln w="1270">
              <a:solidFill>
                <a:srgbClr val="CFCFCF"/>
              </a:solidFill>
              <a:round/>
              <a:headEnd/>
              <a:tailEnd/>
            </a:ln>
          </p:spPr>
          <p:txBody>
            <a:bodyPr/>
            <a:lstStyle/>
            <a:p>
              <a:endParaRPr lang="en-US" dirty="0">
                <a:solidFill>
                  <a:prstClr val="black"/>
                </a:solidFill>
                <a:latin typeface="Arial"/>
              </a:endParaRPr>
            </a:p>
          </p:txBody>
        </p:sp>
        <p:sp>
          <p:nvSpPr>
            <p:cNvPr id="1798" name="Freeform 445"/>
            <p:cNvSpPr>
              <a:spLocks noChangeAspect="1"/>
            </p:cNvSpPr>
            <p:nvPr/>
          </p:nvSpPr>
          <p:spPr bwMode="auto">
            <a:xfrm>
              <a:off x="7017460" y="2167147"/>
              <a:ext cx="20650" cy="33551"/>
            </a:xfrm>
            <a:custGeom>
              <a:avLst/>
              <a:gdLst>
                <a:gd name="T0" fmla="*/ 0 w 48"/>
                <a:gd name="T1" fmla="*/ 9 h 71"/>
                <a:gd name="T2" fmla="*/ 0 w 48"/>
                <a:gd name="T3" fmla="*/ 11 h 71"/>
                <a:gd name="T4" fmla="*/ 4 w 48"/>
                <a:gd name="T5" fmla="*/ 14 h 71"/>
                <a:gd name="T6" fmla="*/ 8 w 48"/>
                <a:gd name="T7" fmla="*/ 0 h 71"/>
                <a:gd name="T8" fmla="*/ 6 w 48"/>
                <a:gd name="T9" fmla="*/ 0 h 71"/>
                <a:gd name="T10" fmla="*/ 0 w 48"/>
                <a:gd name="T11" fmla="*/ 9 h 71"/>
                <a:gd name="T12" fmla="*/ 0 60000 65536"/>
                <a:gd name="T13" fmla="*/ 0 60000 65536"/>
                <a:gd name="T14" fmla="*/ 0 60000 65536"/>
                <a:gd name="T15" fmla="*/ 0 60000 65536"/>
                <a:gd name="T16" fmla="*/ 0 60000 65536"/>
                <a:gd name="T17" fmla="*/ 0 60000 65536"/>
                <a:gd name="T18" fmla="*/ 0 w 48"/>
                <a:gd name="T19" fmla="*/ 0 h 71"/>
                <a:gd name="T20" fmla="*/ 48 w 48"/>
                <a:gd name="T21" fmla="*/ 71 h 71"/>
              </a:gdLst>
              <a:ahLst/>
              <a:cxnLst>
                <a:cxn ang="T12">
                  <a:pos x="T0" y="T1"/>
                </a:cxn>
                <a:cxn ang="T13">
                  <a:pos x="T2" y="T3"/>
                </a:cxn>
                <a:cxn ang="T14">
                  <a:pos x="T4" y="T5"/>
                </a:cxn>
                <a:cxn ang="T15">
                  <a:pos x="T6" y="T7"/>
                </a:cxn>
                <a:cxn ang="T16">
                  <a:pos x="T8" y="T9"/>
                </a:cxn>
                <a:cxn ang="T17">
                  <a:pos x="T10" y="T11"/>
                </a:cxn>
              </a:cxnLst>
              <a:rect l="T18" t="T19" r="T20" b="T21"/>
              <a:pathLst>
                <a:path w="48" h="71">
                  <a:moveTo>
                    <a:pt x="0" y="48"/>
                  </a:moveTo>
                  <a:lnTo>
                    <a:pt x="0" y="60"/>
                  </a:lnTo>
                  <a:lnTo>
                    <a:pt x="23" y="71"/>
                  </a:lnTo>
                  <a:lnTo>
                    <a:pt x="48" y="0"/>
                  </a:lnTo>
                  <a:lnTo>
                    <a:pt x="35" y="0"/>
                  </a:lnTo>
                  <a:lnTo>
                    <a:pt x="0" y="48"/>
                  </a:lnTo>
                  <a:close/>
                </a:path>
              </a:pathLst>
            </a:custGeom>
            <a:grpFill/>
            <a:ln w="1270">
              <a:solidFill>
                <a:srgbClr val="CFCFCF"/>
              </a:solidFill>
              <a:round/>
              <a:headEnd/>
              <a:tailEnd/>
            </a:ln>
          </p:spPr>
          <p:txBody>
            <a:bodyPr/>
            <a:lstStyle/>
            <a:p>
              <a:endParaRPr lang="en-US" dirty="0">
                <a:solidFill>
                  <a:prstClr val="black"/>
                </a:solidFill>
                <a:latin typeface="Arial"/>
              </a:endParaRPr>
            </a:p>
          </p:txBody>
        </p:sp>
        <p:sp>
          <p:nvSpPr>
            <p:cNvPr id="1799" name="Freeform 446"/>
            <p:cNvSpPr>
              <a:spLocks noChangeAspect="1"/>
            </p:cNvSpPr>
            <p:nvPr/>
          </p:nvSpPr>
          <p:spPr bwMode="auto">
            <a:xfrm>
              <a:off x="7017460" y="2167147"/>
              <a:ext cx="20650" cy="33551"/>
            </a:xfrm>
            <a:custGeom>
              <a:avLst/>
              <a:gdLst>
                <a:gd name="T0" fmla="*/ 0 w 48"/>
                <a:gd name="T1" fmla="*/ 9 h 71"/>
                <a:gd name="T2" fmla="*/ 0 w 48"/>
                <a:gd name="T3" fmla="*/ 11 h 71"/>
                <a:gd name="T4" fmla="*/ 4 w 48"/>
                <a:gd name="T5" fmla="*/ 14 h 71"/>
                <a:gd name="T6" fmla="*/ 8 w 48"/>
                <a:gd name="T7" fmla="*/ 0 h 71"/>
                <a:gd name="T8" fmla="*/ 6 w 48"/>
                <a:gd name="T9" fmla="*/ 0 h 71"/>
                <a:gd name="T10" fmla="*/ 0 w 48"/>
                <a:gd name="T11" fmla="*/ 9 h 71"/>
                <a:gd name="T12" fmla="*/ 0 60000 65536"/>
                <a:gd name="T13" fmla="*/ 0 60000 65536"/>
                <a:gd name="T14" fmla="*/ 0 60000 65536"/>
                <a:gd name="T15" fmla="*/ 0 60000 65536"/>
                <a:gd name="T16" fmla="*/ 0 60000 65536"/>
                <a:gd name="T17" fmla="*/ 0 60000 65536"/>
                <a:gd name="T18" fmla="*/ 0 w 48"/>
                <a:gd name="T19" fmla="*/ 0 h 71"/>
                <a:gd name="T20" fmla="*/ 48 w 48"/>
                <a:gd name="T21" fmla="*/ 71 h 71"/>
              </a:gdLst>
              <a:ahLst/>
              <a:cxnLst>
                <a:cxn ang="T12">
                  <a:pos x="T0" y="T1"/>
                </a:cxn>
                <a:cxn ang="T13">
                  <a:pos x="T2" y="T3"/>
                </a:cxn>
                <a:cxn ang="T14">
                  <a:pos x="T4" y="T5"/>
                </a:cxn>
                <a:cxn ang="T15">
                  <a:pos x="T6" y="T7"/>
                </a:cxn>
                <a:cxn ang="T16">
                  <a:pos x="T8" y="T9"/>
                </a:cxn>
                <a:cxn ang="T17">
                  <a:pos x="T10" y="T11"/>
                </a:cxn>
              </a:cxnLst>
              <a:rect l="T18" t="T19" r="T20" b="T21"/>
              <a:pathLst>
                <a:path w="48" h="71">
                  <a:moveTo>
                    <a:pt x="0" y="48"/>
                  </a:moveTo>
                  <a:lnTo>
                    <a:pt x="0" y="60"/>
                  </a:lnTo>
                  <a:lnTo>
                    <a:pt x="23" y="71"/>
                  </a:lnTo>
                  <a:lnTo>
                    <a:pt x="48" y="0"/>
                  </a:lnTo>
                  <a:lnTo>
                    <a:pt x="35" y="0"/>
                  </a:lnTo>
                  <a:lnTo>
                    <a:pt x="0" y="48"/>
                  </a:lnTo>
                </a:path>
              </a:pathLst>
            </a:custGeom>
            <a:grpFill/>
            <a:ln w="1270">
              <a:solidFill>
                <a:srgbClr val="CFCFCF"/>
              </a:solidFill>
              <a:round/>
              <a:headEnd/>
              <a:tailEnd/>
            </a:ln>
          </p:spPr>
          <p:txBody>
            <a:bodyPr/>
            <a:lstStyle/>
            <a:p>
              <a:endParaRPr lang="en-US" dirty="0">
                <a:solidFill>
                  <a:prstClr val="black"/>
                </a:solidFill>
                <a:latin typeface="Arial"/>
              </a:endParaRPr>
            </a:p>
          </p:txBody>
        </p:sp>
        <p:sp>
          <p:nvSpPr>
            <p:cNvPr id="1800" name="Freeform 447"/>
            <p:cNvSpPr>
              <a:spLocks noChangeAspect="1"/>
            </p:cNvSpPr>
            <p:nvPr/>
          </p:nvSpPr>
          <p:spPr bwMode="auto">
            <a:xfrm>
              <a:off x="7108322" y="2057835"/>
              <a:ext cx="24780" cy="43292"/>
            </a:xfrm>
            <a:custGeom>
              <a:avLst/>
              <a:gdLst>
                <a:gd name="T0" fmla="*/ 0 w 60"/>
                <a:gd name="T1" fmla="*/ 4 h 94"/>
                <a:gd name="T2" fmla="*/ 0 w 60"/>
                <a:gd name="T3" fmla="*/ 6 h 94"/>
                <a:gd name="T4" fmla="*/ 2 w 60"/>
                <a:gd name="T5" fmla="*/ 6 h 94"/>
                <a:gd name="T6" fmla="*/ 2 w 60"/>
                <a:gd name="T7" fmla="*/ 15 h 94"/>
                <a:gd name="T8" fmla="*/ 6 w 60"/>
                <a:gd name="T9" fmla="*/ 17 h 94"/>
                <a:gd name="T10" fmla="*/ 8 w 60"/>
                <a:gd name="T11" fmla="*/ 15 h 94"/>
                <a:gd name="T12" fmla="*/ 10 w 60"/>
                <a:gd name="T13" fmla="*/ 6 h 94"/>
                <a:gd name="T14" fmla="*/ 8 w 60"/>
                <a:gd name="T15" fmla="*/ 4 h 94"/>
                <a:gd name="T16" fmla="*/ 2 w 60"/>
                <a:gd name="T17" fmla="*/ 0 h 94"/>
                <a:gd name="T18" fmla="*/ 0 w 60"/>
                <a:gd name="T19" fmla="*/ 4 h 9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60"/>
                <a:gd name="T31" fmla="*/ 0 h 94"/>
                <a:gd name="T32" fmla="*/ 60 w 60"/>
                <a:gd name="T33" fmla="*/ 94 h 94"/>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60" h="94">
                  <a:moveTo>
                    <a:pt x="0" y="23"/>
                  </a:moveTo>
                  <a:lnTo>
                    <a:pt x="0" y="34"/>
                  </a:lnTo>
                  <a:lnTo>
                    <a:pt x="11" y="34"/>
                  </a:lnTo>
                  <a:lnTo>
                    <a:pt x="11" y="82"/>
                  </a:lnTo>
                  <a:lnTo>
                    <a:pt x="36" y="94"/>
                  </a:lnTo>
                  <a:lnTo>
                    <a:pt x="48" y="82"/>
                  </a:lnTo>
                  <a:lnTo>
                    <a:pt x="60" y="34"/>
                  </a:lnTo>
                  <a:lnTo>
                    <a:pt x="48" y="23"/>
                  </a:lnTo>
                  <a:lnTo>
                    <a:pt x="11" y="0"/>
                  </a:lnTo>
                  <a:lnTo>
                    <a:pt x="0" y="23"/>
                  </a:lnTo>
                  <a:close/>
                </a:path>
              </a:pathLst>
            </a:custGeom>
            <a:grpFill/>
            <a:ln w="1270">
              <a:solidFill>
                <a:srgbClr val="CFCFCF"/>
              </a:solidFill>
              <a:round/>
              <a:headEnd/>
              <a:tailEnd/>
            </a:ln>
          </p:spPr>
          <p:txBody>
            <a:bodyPr/>
            <a:lstStyle/>
            <a:p>
              <a:endParaRPr lang="en-US" dirty="0">
                <a:solidFill>
                  <a:prstClr val="black"/>
                </a:solidFill>
                <a:latin typeface="Arial"/>
              </a:endParaRPr>
            </a:p>
          </p:txBody>
        </p:sp>
        <p:sp>
          <p:nvSpPr>
            <p:cNvPr id="1801" name="Freeform 448"/>
            <p:cNvSpPr>
              <a:spLocks noChangeAspect="1"/>
            </p:cNvSpPr>
            <p:nvPr/>
          </p:nvSpPr>
          <p:spPr bwMode="auto">
            <a:xfrm>
              <a:off x="7108322" y="2057835"/>
              <a:ext cx="24780" cy="43292"/>
            </a:xfrm>
            <a:custGeom>
              <a:avLst/>
              <a:gdLst>
                <a:gd name="T0" fmla="*/ 0 w 60"/>
                <a:gd name="T1" fmla="*/ 4 h 94"/>
                <a:gd name="T2" fmla="*/ 0 w 60"/>
                <a:gd name="T3" fmla="*/ 6 h 94"/>
                <a:gd name="T4" fmla="*/ 2 w 60"/>
                <a:gd name="T5" fmla="*/ 6 h 94"/>
                <a:gd name="T6" fmla="*/ 2 w 60"/>
                <a:gd name="T7" fmla="*/ 15 h 94"/>
                <a:gd name="T8" fmla="*/ 6 w 60"/>
                <a:gd name="T9" fmla="*/ 17 h 94"/>
                <a:gd name="T10" fmla="*/ 8 w 60"/>
                <a:gd name="T11" fmla="*/ 15 h 94"/>
                <a:gd name="T12" fmla="*/ 10 w 60"/>
                <a:gd name="T13" fmla="*/ 6 h 94"/>
                <a:gd name="T14" fmla="*/ 8 w 60"/>
                <a:gd name="T15" fmla="*/ 4 h 94"/>
                <a:gd name="T16" fmla="*/ 2 w 60"/>
                <a:gd name="T17" fmla="*/ 0 h 94"/>
                <a:gd name="T18" fmla="*/ 0 w 60"/>
                <a:gd name="T19" fmla="*/ 4 h 9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60"/>
                <a:gd name="T31" fmla="*/ 0 h 94"/>
                <a:gd name="T32" fmla="*/ 60 w 60"/>
                <a:gd name="T33" fmla="*/ 94 h 94"/>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60" h="94">
                  <a:moveTo>
                    <a:pt x="0" y="23"/>
                  </a:moveTo>
                  <a:lnTo>
                    <a:pt x="0" y="34"/>
                  </a:lnTo>
                  <a:lnTo>
                    <a:pt x="11" y="34"/>
                  </a:lnTo>
                  <a:lnTo>
                    <a:pt x="11" y="82"/>
                  </a:lnTo>
                  <a:lnTo>
                    <a:pt x="36" y="94"/>
                  </a:lnTo>
                  <a:lnTo>
                    <a:pt x="48" y="82"/>
                  </a:lnTo>
                  <a:lnTo>
                    <a:pt x="60" y="34"/>
                  </a:lnTo>
                  <a:lnTo>
                    <a:pt x="48" y="23"/>
                  </a:lnTo>
                  <a:lnTo>
                    <a:pt x="11" y="0"/>
                  </a:lnTo>
                  <a:lnTo>
                    <a:pt x="0" y="23"/>
                  </a:lnTo>
                </a:path>
              </a:pathLst>
            </a:custGeom>
            <a:grpFill/>
            <a:ln w="1270">
              <a:solidFill>
                <a:srgbClr val="CFCFCF"/>
              </a:solidFill>
              <a:round/>
              <a:headEnd/>
              <a:tailEnd/>
            </a:ln>
          </p:spPr>
          <p:txBody>
            <a:bodyPr/>
            <a:lstStyle/>
            <a:p>
              <a:endParaRPr lang="en-US" dirty="0">
                <a:solidFill>
                  <a:prstClr val="black"/>
                </a:solidFill>
                <a:latin typeface="Arial"/>
              </a:endParaRPr>
            </a:p>
          </p:txBody>
        </p:sp>
        <p:sp>
          <p:nvSpPr>
            <p:cNvPr id="1802" name="Freeform 449"/>
            <p:cNvSpPr>
              <a:spLocks noChangeAspect="1"/>
            </p:cNvSpPr>
            <p:nvPr/>
          </p:nvSpPr>
          <p:spPr bwMode="auto">
            <a:xfrm>
              <a:off x="7133102" y="2057835"/>
              <a:ext cx="25813" cy="15152"/>
            </a:xfrm>
            <a:custGeom>
              <a:avLst/>
              <a:gdLst>
                <a:gd name="T0" fmla="*/ 0 w 59"/>
                <a:gd name="T1" fmla="*/ 4 h 34"/>
                <a:gd name="T2" fmla="*/ 0 w 59"/>
                <a:gd name="T3" fmla="*/ 6 h 34"/>
                <a:gd name="T4" fmla="*/ 2 w 59"/>
                <a:gd name="T5" fmla="*/ 6 h 34"/>
                <a:gd name="T6" fmla="*/ 5 w 59"/>
                <a:gd name="T7" fmla="*/ 4 h 34"/>
                <a:gd name="T8" fmla="*/ 8 w 59"/>
                <a:gd name="T9" fmla="*/ 4 h 34"/>
                <a:gd name="T10" fmla="*/ 11 w 59"/>
                <a:gd name="T11" fmla="*/ 0 h 34"/>
                <a:gd name="T12" fmla="*/ 5 w 59"/>
                <a:gd name="T13" fmla="*/ 0 h 34"/>
                <a:gd name="T14" fmla="*/ 0 w 59"/>
                <a:gd name="T15" fmla="*/ 4 h 34"/>
                <a:gd name="T16" fmla="*/ 0 60000 65536"/>
                <a:gd name="T17" fmla="*/ 0 60000 65536"/>
                <a:gd name="T18" fmla="*/ 0 60000 65536"/>
                <a:gd name="T19" fmla="*/ 0 60000 65536"/>
                <a:gd name="T20" fmla="*/ 0 60000 65536"/>
                <a:gd name="T21" fmla="*/ 0 60000 65536"/>
                <a:gd name="T22" fmla="*/ 0 60000 65536"/>
                <a:gd name="T23" fmla="*/ 0 60000 65536"/>
                <a:gd name="T24" fmla="*/ 0 w 59"/>
                <a:gd name="T25" fmla="*/ 0 h 34"/>
                <a:gd name="T26" fmla="*/ 59 w 59"/>
                <a:gd name="T27" fmla="*/ 34 h 3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59" h="34">
                  <a:moveTo>
                    <a:pt x="0" y="23"/>
                  </a:moveTo>
                  <a:lnTo>
                    <a:pt x="0" y="34"/>
                  </a:lnTo>
                  <a:lnTo>
                    <a:pt x="11" y="34"/>
                  </a:lnTo>
                  <a:lnTo>
                    <a:pt x="25" y="23"/>
                  </a:lnTo>
                  <a:lnTo>
                    <a:pt x="48" y="23"/>
                  </a:lnTo>
                  <a:lnTo>
                    <a:pt x="59" y="0"/>
                  </a:lnTo>
                  <a:lnTo>
                    <a:pt x="25" y="0"/>
                  </a:lnTo>
                  <a:lnTo>
                    <a:pt x="0" y="23"/>
                  </a:lnTo>
                  <a:close/>
                </a:path>
              </a:pathLst>
            </a:custGeom>
            <a:grpFill/>
            <a:ln w="1270">
              <a:solidFill>
                <a:srgbClr val="CFCFCF"/>
              </a:solidFill>
              <a:round/>
              <a:headEnd/>
              <a:tailEnd/>
            </a:ln>
          </p:spPr>
          <p:txBody>
            <a:bodyPr/>
            <a:lstStyle/>
            <a:p>
              <a:endParaRPr lang="en-US" dirty="0">
                <a:solidFill>
                  <a:prstClr val="black"/>
                </a:solidFill>
                <a:latin typeface="Arial"/>
              </a:endParaRPr>
            </a:p>
          </p:txBody>
        </p:sp>
        <p:sp>
          <p:nvSpPr>
            <p:cNvPr id="1803" name="Freeform 450"/>
            <p:cNvSpPr>
              <a:spLocks noChangeAspect="1"/>
            </p:cNvSpPr>
            <p:nvPr/>
          </p:nvSpPr>
          <p:spPr bwMode="auto">
            <a:xfrm>
              <a:off x="7133102" y="2057835"/>
              <a:ext cx="25813" cy="15152"/>
            </a:xfrm>
            <a:custGeom>
              <a:avLst/>
              <a:gdLst>
                <a:gd name="T0" fmla="*/ 0 w 59"/>
                <a:gd name="T1" fmla="*/ 4 h 34"/>
                <a:gd name="T2" fmla="*/ 0 w 59"/>
                <a:gd name="T3" fmla="*/ 6 h 34"/>
                <a:gd name="T4" fmla="*/ 2 w 59"/>
                <a:gd name="T5" fmla="*/ 6 h 34"/>
                <a:gd name="T6" fmla="*/ 5 w 59"/>
                <a:gd name="T7" fmla="*/ 4 h 34"/>
                <a:gd name="T8" fmla="*/ 8 w 59"/>
                <a:gd name="T9" fmla="*/ 4 h 34"/>
                <a:gd name="T10" fmla="*/ 11 w 59"/>
                <a:gd name="T11" fmla="*/ 0 h 34"/>
                <a:gd name="T12" fmla="*/ 5 w 59"/>
                <a:gd name="T13" fmla="*/ 0 h 34"/>
                <a:gd name="T14" fmla="*/ 0 w 59"/>
                <a:gd name="T15" fmla="*/ 4 h 34"/>
                <a:gd name="T16" fmla="*/ 0 60000 65536"/>
                <a:gd name="T17" fmla="*/ 0 60000 65536"/>
                <a:gd name="T18" fmla="*/ 0 60000 65536"/>
                <a:gd name="T19" fmla="*/ 0 60000 65536"/>
                <a:gd name="T20" fmla="*/ 0 60000 65536"/>
                <a:gd name="T21" fmla="*/ 0 60000 65536"/>
                <a:gd name="T22" fmla="*/ 0 60000 65536"/>
                <a:gd name="T23" fmla="*/ 0 60000 65536"/>
                <a:gd name="T24" fmla="*/ 0 w 59"/>
                <a:gd name="T25" fmla="*/ 0 h 34"/>
                <a:gd name="T26" fmla="*/ 59 w 59"/>
                <a:gd name="T27" fmla="*/ 34 h 3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59" h="34">
                  <a:moveTo>
                    <a:pt x="0" y="23"/>
                  </a:moveTo>
                  <a:lnTo>
                    <a:pt x="0" y="34"/>
                  </a:lnTo>
                  <a:lnTo>
                    <a:pt x="11" y="34"/>
                  </a:lnTo>
                  <a:lnTo>
                    <a:pt x="25" y="23"/>
                  </a:lnTo>
                  <a:lnTo>
                    <a:pt x="48" y="23"/>
                  </a:lnTo>
                  <a:lnTo>
                    <a:pt x="59" y="0"/>
                  </a:lnTo>
                  <a:lnTo>
                    <a:pt x="25" y="0"/>
                  </a:lnTo>
                  <a:lnTo>
                    <a:pt x="0" y="23"/>
                  </a:lnTo>
                </a:path>
              </a:pathLst>
            </a:custGeom>
            <a:grpFill/>
            <a:ln w="1270">
              <a:solidFill>
                <a:srgbClr val="CFCFCF"/>
              </a:solidFill>
              <a:round/>
              <a:headEnd/>
              <a:tailEnd/>
            </a:ln>
          </p:spPr>
          <p:txBody>
            <a:bodyPr/>
            <a:lstStyle/>
            <a:p>
              <a:endParaRPr lang="en-US" dirty="0">
                <a:solidFill>
                  <a:prstClr val="black"/>
                </a:solidFill>
                <a:latin typeface="Arial"/>
              </a:endParaRPr>
            </a:p>
          </p:txBody>
        </p:sp>
        <p:sp>
          <p:nvSpPr>
            <p:cNvPr id="1804" name="Freeform 451"/>
            <p:cNvSpPr>
              <a:spLocks noChangeAspect="1"/>
            </p:cNvSpPr>
            <p:nvPr/>
          </p:nvSpPr>
          <p:spPr bwMode="auto">
            <a:xfrm>
              <a:off x="7123809" y="1958264"/>
              <a:ext cx="101187" cy="109312"/>
            </a:xfrm>
            <a:custGeom>
              <a:avLst/>
              <a:gdLst>
                <a:gd name="T0" fmla="*/ 0 w 239"/>
                <a:gd name="T1" fmla="*/ 36 h 237"/>
                <a:gd name="T2" fmla="*/ 0 w 239"/>
                <a:gd name="T3" fmla="*/ 39 h 237"/>
                <a:gd name="T4" fmla="*/ 4 w 239"/>
                <a:gd name="T5" fmla="*/ 39 h 237"/>
                <a:gd name="T6" fmla="*/ 14 w 239"/>
                <a:gd name="T7" fmla="*/ 35 h 237"/>
                <a:gd name="T8" fmla="*/ 16 w 239"/>
                <a:gd name="T9" fmla="*/ 36 h 237"/>
                <a:gd name="T10" fmla="*/ 16 w 239"/>
                <a:gd name="T11" fmla="*/ 39 h 237"/>
                <a:gd name="T12" fmla="*/ 18 w 239"/>
                <a:gd name="T13" fmla="*/ 43 h 237"/>
                <a:gd name="T14" fmla="*/ 20 w 239"/>
                <a:gd name="T15" fmla="*/ 36 h 237"/>
                <a:gd name="T16" fmla="*/ 20 w 239"/>
                <a:gd name="T17" fmla="*/ 35 h 237"/>
                <a:gd name="T18" fmla="*/ 24 w 239"/>
                <a:gd name="T19" fmla="*/ 36 h 237"/>
                <a:gd name="T20" fmla="*/ 26 w 239"/>
                <a:gd name="T21" fmla="*/ 36 h 237"/>
                <a:gd name="T22" fmla="*/ 28 w 239"/>
                <a:gd name="T23" fmla="*/ 35 h 237"/>
                <a:gd name="T24" fmla="*/ 30 w 239"/>
                <a:gd name="T25" fmla="*/ 36 h 237"/>
                <a:gd name="T26" fmla="*/ 30 w 239"/>
                <a:gd name="T27" fmla="*/ 35 h 237"/>
                <a:gd name="T28" fmla="*/ 32 w 239"/>
                <a:gd name="T29" fmla="*/ 32 h 237"/>
                <a:gd name="T30" fmla="*/ 32 w 239"/>
                <a:gd name="T31" fmla="*/ 35 h 237"/>
                <a:gd name="T32" fmla="*/ 36 w 239"/>
                <a:gd name="T33" fmla="*/ 35 h 237"/>
                <a:gd name="T34" fmla="*/ 38 w 239"/>
                <a:gd name="T35" fmla="*/ 32 h 237"/>
                <a:gd name="T36" fmla="*/ 38 w 239"/>
                <a:gd name="T37" fmla="*/ 19 h 237"/>
                <a:gd name="T38" fmla="*/ 40 w 239"/>
                <a:gd name="T39" fmla="*/ 19 h 237"/>
                <a:gd name="T40" fmla="*/ 40 w 239"/>
                <a:gd name="T41" fmla="*/ 2 h 237"/>
                <a:gd name="T42" fmla="*/ 38 w 239"/>
                <a:gd name="T43" fmla="*/ 0 h 237"/>
                <a:gd name="T44" fmla="*/ 38 w 239"/>
                <a:gd name="T45" fmla="*/ 2 h 237"/>
                <a:gd name="T46" fmla="*/ 36 w 239"/>
                <a:gd name="T47" fmla="*/ 2 h 237"/>
                <a:gd name="T48" fmla="*/ 32 w 239"/>
                <a:gd name="T49" fmla="*/ 13 h 237"/>
                <a:gd name="T50" fmla="*/ 28 w 239"/>
                <a:gd name="T51" fmla="*/ 21 h 237"/>
                <a:gd name="T52" fmla="*/ 24 w 239"/>
                <a:gd name="T53" fmla="*/ 26 h 237"/>
                <a:gd name="T54" fmla="*/ 24 w 239"/>
                <a:gd name="T55" fmla="*/ 21 h 237"/>
                <a:gd name="T56" fmla="*/ 20 w 239"/>
                <a:gd name="T57" fmla="*/ 23 h 237"/>
                <a:gd name="T58" fmla="*/ 18 w 239"/>
                <a:gd name="T59" fmla="*/ 32 h 237"/>
                <a:gd name="T60" fmla="*/ 16 w 239"/>
                <a:gd name="T61" fmla="*/ 32 h 237"/>
                <a:gd name="T62" fmla="*/ 6 w 239"/>
                <a:gd name="T63" fmla="*/ 32 h 237"/>
                <a:gd name="T64" fmla="*/ 0 w 239"/>
                <a:gd name="T65" fmla="*/ 36 h 23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39"/>
                <a:gd name="T100" fmla="*/ 0 h 237"/>
                <a:gd name="T101" fmla="*/ 239 w 239"/>
                <a:gd name="T102" fmla="*/ 237 h 237"/>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39" h="237">
                  <a:moveTo>
                    <a:pt x="0" y="200"/>
                  </a:moveTo>
                  <a:lnTo>
                    <a:pt x="0" y="214"/>
                  </a:lnTo>
                  <a:lnTo>
                    <a:pt x="24" y="214"/>
                  </a:lnTo>
                  <a:lnTo>
                    <a:pt x="83" y="189"/>
                  </a:lnTo>
                  <a:lnTo>
                    <a:pt x="95" y="200"/>
                  </a:lnTo>
                  <a:lnTo>
                    <a:pt x="95" y="214"/>
                  </a:lnTo>
                  <a:lnTo>
                    <a:pt x="108" y="237"/>
                  </a:lnTo>
                  <a:lnTo>
                    <a:pt x="120" y="200"/>
                  </a:lnTo>
                  <a:lnTo>
                    <a:pt x="120" y="189"/>
                  </a:lnTo>
                  <a:lnTo>
                    <a:pt x="143" y="200"/>
                  </a:lnTo>
                  <a:lnTo>
                    <a:pt x="154" y="200"/>
                  </a:lnTo>
                  <a:lnTo>
                    <a:pt x="168" y="189"/>
                  </a:lnTo>
                  <a:lnTo>
                    <a:pt x="179" y="200"/>
                  </a:lnTo>
                  <a:lnTo>
                    <a:pt x="179" y="189"/>
                  </a:lnTo>
                  <a:lnTo>
                    <a:pt x="191" y="177"/>
                  </a:lnTo>
                  <a:lnTo>
                    <a:pt x="191" y="189"/>
                  </a:lnTo>
                  <a:lnTo>
                    <a:pt x="214" y="189"/>
                  </a:lnTo>
                  <a:lnTo>
                    <a:pt x="226" y="177"/>
                  </a:lnTo>
                  <a:lnTo>
                    <a:pt x="226" y="106"/>
                  </a:lnTo>
                  <a:lnTo>
                    <a:pt x="239" y="106"/>
                  </a:lnTo>
                  <a:lnTo>
                    <a:pt x="239" y="12"/>
                  </a:lnTo>
                  <a:lnTo>
                    <a:pt x="226" y="0"/>
                  </a:lnTo>
                  <a:lnTo>
                    <a:pt x="226" y="12"/>
                  </a:lnTo>
                  <a:lnTo>
                    <a:pt x="214" y="12"/>
                  </a:lnTo>
                  <a:lnTo>
                    <a:pt x="191" y="71"/>
                  </a:lnTo>
                  <a:lnTo>
                    <a:pt x="168" y="117"/>
                  </a:lnTo>
                  <a:lnTo>
                    <a:pt x="143" y="142"/>
                  </a:lnTo>
                  <a:lnTo>
                    <a:pt x="143" y="117"/>
                  </a:lnTo>
                  <a:lnTo>
                    <a:pt x="120" y="129"/>
                  </a:lnTo>
                  <a:lnTo>
                    <a:pt x="108" y="177"/>
                  </a:lnTo>
                  <a:lnTo>
                    <a:pt x="95" y="177"/>
                  </a:lnTo>
                  <a:lnTo>
                    <a:pt x="35" y="177"/>
                  </a:lnTo>
                  <a:lnTo>
                    <a:pt x="0" y="200"/>
                  </a:lnTo>
                  <a:close/>
                </a:path>
              </a:pathLst>
            </a:custGeom>
            <a:grpFill/>
            <a:ln w="1270">
              <a:solidFill>
                <a:srgbClr val="CFCFCF"/>
              </a:solidFill>
              <a:round/>
              <a:headEnd/>
              <a:tailEnd/>
            </a:ln>
          </p:spPr>
          <p:txBody>
            <a:bodyPr/>
            <a:lstStyle/>
            <a:p>
              <a:endParaRPr lang="en-US" dirty="0">
                <a:solidFill>
                  <a:prstClr val="black"/>
                </a:solidFill>
                <a:latin typeface="Arial"/>
              </a:endParaRPr>
            </a:p>
          </p:txBody>
        </p:sp>
        <p:sp>
          <p:nvSpPr>
            <p:cNvPr id="1805" name="Freeform 452"/>
            <p:cNvSpPr>
              <a:spLocks noChangeAspect="1"/>
            </p:cNvSpPr>
            <p:nvPr/>
          </p:nvSpPr>
          <p:spPr bwMode="auto">
            <a:xfrm>
              <a:off x="7123809" y="1958264"/>
              <a:ext cx="101187" cy="109312"/>
            </a:xfrm>
            <a:custGeom>
              <a:avLst/>
              <a:gdLst>
                <a:gd name="T0" fmla="*/ 0 w 239"/>
                <a:gd name="T1" fmla="*/ 36 h 237"/>
                <a:gd name="T2" fmla="*/ 0 w 239"/>
                <a:gd name="T3" fmla="*/ 39 h 237"/>
                <a:gd name="T4" fmla="*/ 4 w 239"/>
                <a:gd name="T5" fmla="*/ 39 h 237"/>
                <a:gd name="T6" fmla="*/ 14 w 239"/>
                <a:gd name="T7" fmla="*/ 35 h 237"/>
                <a:gd name="T8" fmla="*/ 16 w 239"/>
                <a:gd name="T9" fmla="*/ 36 h 237"/>
                <a:gd name="T10" fmla="*/ 16 w 239"/>
                <a:gd name="T11" fmla="*/ 39 h 237"/>
                <a:gd name="T12" fmla="*/ 18 w 239"/>
                <a:gd name="T13" fmla="*/ 43 h 237"/>
                <a:gd name="T14" fmla="*/ 20 w 239"/>
                <a:gd name="T15" fmla="*/ 36 h 237"/>
                <a:gd name="T16" fmla="*/ 20 w 239"/>
                <a:gd name="T17" fmla="*/ 35 h 237"/>
                <a:gd name="T18" fmla="*/ 24 w 239"/>
                <a:gd name="T19" fmla="*/ 36 h 237"/>
                <a:gd name="T20" fmla="*/ 26 w 239"/>
                <a:gd name="T21" fmla="*/ 36 h 237"/>
                <a:gd name="T22" fmla="*/ 28 w 239"/>
                <a:gd name="T23" fmla="*/ 35 h 237"/>
                <a:gd name="T24" fmla="*/ 30 w 239"/>
                <a:gd name="T25" fmla="*/ 36 h 237"/>
                <a:gd name="T26" fmla="*/ 30 w 239"/>
                <a:gd name="T27" fmla="*/ 35 h 237"/>
                <a:gd name="T28" fmla="*/ 32 w 239"/>
                <a:gd name="T29" fmla="*/ 32 h 237"/>
                <a:gd name="T30" fmla="*/ 32 w 239"/>
                <a:gd name="T31" fmla="*/ 35 h 237"/>
                <a:gd name="T32" fmla="*/ 36 w 239"/>
                <a:gd name="T33" fmla="*/ 35 h 237"/>
                <a:gd name="T34" fmla="*/ 38 w 239"/>
                <a:gd name="T35" fmla="*/ 32 h 237"/>
                <a:gd name="T36" fmla="*/ 38 w 239"/>
                <a:gd name="T37" fmla="*/ 19 h 237"/>
                <a:gd name="T38" fmla="*/ 40 w 239"/>
                <a:gd name="T39" fmla="*/ 19 h 237"/>
                <a:gd name="T40" fmla="*/ 40 w 239"/>
                <a:gd name="T41" fmla="*/ 2 h 237"/>
                <a:gd name="T42" fmla="*/ 38 w 239"/>
                <a:gd name="T43" fmla="*/ 0 h 237"/>
                <a:gd name="T44" fmla="*/ 38 w 239"/>
                <a:gd name="T45" fmla="*/ 2 h 237"/>
                <a:gd name="T46" fmla="*/ 36 w 239"/>
                <a:gd name="T47" fmla="*/ 2 h 237"/>
                <a:gd name="T48" fmla="*/ 32 w 239"/>
                <a:gd name="T49" fmla="*/ 13 h 237"/>
                <a:gd name="T50" fmla="*/ 28 w 239"/>
                <a:gd name="T51" fmla="*/ 21 h 237"/>
                <a:gd name="T52" fmla="*/ 24 w 239"/>
                <a:gd name="T53" fmla="*/ 26 h 237"/>
                <a:gd name="T54" fmla="*/ 24 w 239"/>
                <a:gd name="T55" fmla="*/ 21 h 237"/>
                <a:gd name="T56" fmla="*/ 20 w 239"/>
                <a:gd name="T57" fmla="*/ 23 h 237"/>
                <a:gd name="T58" fmla="*/ 18 w 239"/>
                <a:gd name="T59" fmla="*/ 32 h 237"/>
                <a:gd name="T60" fmla="*/ 16 w 239"/>
                <a:gd name="T61" fmla="*/ 32 h 237"/>
                <a:gd name="T62" fmla="*/ 6 w 239"/>
                <a:gd name="T63" fmla="*/ 32 h 237"/>
                <a:gd name="T64" fmla="*/ 0 w 239"/>
                <a:gd name="T65" fmla="*/ 36 h 23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39"/>
                <a:gd name="T100" fmla="*/ 0 h 237"/>
                <a:gd name="T101" fmla="*/ 239 w 239"/>
                <a:gd name="T102" fmla="*/ 237 h 237"/>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39" h="237">
                  <a:moveTo>
                    <a:pt x="0" y="200"/>
                  </a:moveTo>
                  <a:lnTo>
                    <a:pt x="0" y="214"/>
                  </a:lnTo>
                  <a:lnTo>
                    <a:pt x="24" y="214"/>
                  </a:lnTo>
                  <a:lnTo>
                    <a:pt x="83" y="189"/>
                  </a:lnTo>
                  <a:lnTo>
                    <a:pt x="95" y="200"/>
                  </a:lnTo>
                  <a:lnTo>
                    <a:pt x="95" y="214"/>
                  </a:lnTo>
                  <a:lnTo>
                    <a:pt x="108" y="237"/>
                  </a:lnTo>
                  <a:lnTo>
                    <a:pt x="120" y="200"/>
                  </a:lnTo>
                  <a:lnTo>
                    <a:pt x="120" y="189"/>
                  </a:lnTo>
                  <a:lnTo>
                    <a:pt x="143" y="200"/>
                  </a:lnTo>
                  <a:lnTo>
                    <a:pt x="154" y="200"/>
                  </a:lnTo>
                  <a:lnTo>
                    <a:pt x="168" y="189"/>
                  </a:lnTo>
                  <a:lnTo>
                    <a:pt x="179" y="200"/>
                  </a:lnTo>
                  <a:lnTo>
                    <a:pt x="179" y="189"/>
                  </a:lnTo>
                  <a:lnTo>
                    <a:pt x="191" y="177"/>
                  </a:lnTo>
                  <a:lnTo>
                    <a:pt x="191" y="189"/>
                  </a:lnTo>
                  <a:lnTo>
                    <a:pt x="214" y="189"/>
                  </a:lnTo>
                  <a:lnTo>
                    <a:pt x="226" y="177"/>
                  </a:lnTo>
                  <a:lnTo>
                    <a:pt x="226" y="106"/>
                  </a:lnTo>
                  <a:lnTo>
                    <a:pt x="239" y="106"/>
                  </a:lnTo>
                  <a:lnTo>
                    <a:pt x="239" y="12"/>
                  </a:lnTo>
                  <a:lnTo>
                    <a:pt x="226" y="0"/>
                  </a:lnTo>
                  <a:lnTo>
                    <a:pt x="226" y="12"/>
                  </a:lnTo>
                  <a:lnTo>
                    <a:pt x="214" y="12"/>
                  </a:lnTo>
                  <a:lnTo>
                    <a:pt x="191" y="71"/>
                  </a:lnTo>
                  <a:lnTo>
                    <a:pt x="168" y="117"/>
                  </a:lnTo>
                  <a:lnTo>
                    <a:pt x="143" y="142"/>
                  </a:lnTo>
                  <a:lnTo>
                    <a:pt x="143" y="117"/>
                  </a:lnTo>
                  <a:lnTo>
                    <a:pt x="120" y="129"/>
                  </a:lnTo>
                  <a:lnTo>
                    <a:pt x="108" y="177"/>
                  </a:lnTo>
                  <a:lnTo>
                    <a:pt x="95" y="177"/>
                  </a:lnTo>
                  <a:lnTo>
                    <a:pt x="35" y="177"/>
                  </a:lnTo>
                  <a:lnTo>
                    <a:pt x="0" y="200"/>
                  </a:lnTo>
                </a:path>
              </a:pathLst>
            </a:custGeom>
            <a:grpFill/>
            <a:ln w="1270">
              <a:solidFill>
                <a:srgbClr val="CFCFCF"/>
              </a:solidFill>
              <a:round/>
              <a:headEnd/>
              <a:tailEnd/>
            </a:ln>
          </p:spPr>
          <p:txBody>
            <a:bodyPr/>
            <a:lstStyle/>
            <a:p>
              <a:endParaRPr lang="en-US" dirty="0">
                <a:solidFill>
                  <a:prstClr val="black"/>
                </a:solidFill>
                <a:latin typeface="Arial"/>
              </a:endParaRPr>
            </a:p>
          </p:txBody>
        </p:sp>
        <p:sp>
          <p:nvSpPr>
            <p:cNvPr id="1806" name="Freeform 453"/>
            <p:cNvSpPr>
              <a:spLocks noChangeAspect="1"/>
            </p:cNvSpPr>
            <p:nvPr/>
          </p:nvSpPr>
          <p:spPr bwMode="auto">
            <a:xfrm>
              <a:off x="7203313" y="1897656"/>
              <a:ext cx="61951" cy="60608"/>
            </a:xfrm>
            <a:custGeom>
              <a:avLst/>
              <a:gdLst>
                <a:gd name="T0" fmla="*/ 0 w 142"/>
                <a:gd name="T1" fmla="*/ 18 h 131"/>
                <a:gd name="T2" fmla="*/ 0 w 142"/>
                <a:gd name="T3" fmla="*/ 24 h 131"/>
                <a:gd name="T4" fmla="*/ 6 w 142"/>
                <a:gd name="T5" fmla="*/ 21 h 131"/>
                <a:gd name="T6" fmla="*/ 4 w 142"/>
                <a:gd name="T7" fmla="*/ 21 h 131"/>
                <a:gd name="T8" fmla="*/ 4 w 142"/>
                <a:gd name="T9" fmla="*/ 18 h 131"/>
                <a:gd name="T10" fmla="*/ 8 w 142"/>
                <a:gd name="T11" fmla="*/ 18 h 131"/>
                <a:gd name="T12" fmla="*/ 17 w 142"/>
                <a:gd name="T13" fmla="*/ 21 h 131"/>
                <a:gd name="T14" fmla="*/ 19 w 142"/>
                <a:gd name="T15" fmla="*/ 15 h 131"/>
                <a:gd name="T16" fmla="*/ 21 w 142"/>
                <a:gd name="T17" fmla="*/ 15 h 131"/>
                <a:gd name="T18" fmla="*/ 25 w 142"/>
                <a:gd name="T19" fmla="*/ 13 h 131"/>
                <a:gd name="T20" fmla="*/ 23 w 142"/>
                <a:gd name="T21" fmla="*/ 13 h 131"/>
                <a:gd name="T22" fmla="*/ 21 w 142"/>
                <a:gd name="T23" fmla="*/ 11 h 131"/>
                <a:gd name="T24" fmla="*/ 23 w 142"/>
                <a:gd name="T25" fmla="*/ 9 h 131"/>
                <a:gd name="T26" fmla="*/ 21 w 142"/>
                <a:gd name="T27" fmla="*/ 11 h 131"/>
                <a:gd name="T28" fmla="*/ 17 w 142"/>
                <a:gd name="T29" fmla="*/ 9 h 131"/>
                <a:gd name="T30" fmla="*/ 8 w 142"/>
                <a:gd name="T31" fmla="*/ 0 h 131"/>
                <a:gd name="T32" fmla="*/ 8 w 142"/>
                <a:gd name="T33" fmla="*/ 2 h 131"/>
                <a:gd name="T34" fmla="*/ 8 w 142"/>
                <a:gd name="T35" fmla="*/ 4 h 131"/>
                <a:gd name="T36" fmla="*/ 6 w 142"/>
                <a:gd name="T37" fmla="*/ 15 h 131"/>
                <a:gd name="T38" fmla="*/ 4 w 142"/>
                <a:gd name="T39" fmla="*/ 13 h 131"/>
                <a:gd name="T40" fmla="*/ 4 w 142"/>
                <a:gd name="T41" fmla="*/ 15 h 131"/>
                <a:gd name="T42" fmla="*/ 0 w 142"/>
                <a:gd name="T43" fmla="*/ 18 h 131"/>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142"/>
                <a:gd name="T67" fmla="*/ 0 h 131"/>
                <a:gd name="T68" fmla="*/ 142 w 142"/>
                <a:gd name="T69" fmla="*/ 131 h 131"/>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142" h="131">
                  <a:moveTo>
                    <a:pt x="0" y="95"/>
                  </a:moveTo>
                  <a:lnTo>
                    <a:pt x="0" y="131"/>
                  </a:lnTo>
                  <a:lnTo>
                    <a:pt x="35" y="118"/>
                  </a:lnTo>
                  <a:lnTo>
                    <a:pt x="23" y="118"/>
                  </a:lnTo>
                  <a:lnTo>
                    <a:pt x="23" y="95"/>
                  </a:lnTo>
                  <a:lnTo>
                    <a:pt x="48" y="95"/>
                  </a:lnTo>
                  <a:lnTo>
                    <a:pt x="94" y="118"/>
                  </a:lnTo>
                  <a:lnTo>
                    <a:pt x="108" y="83"/>
                  </a:lnTo>
                  <a:lnTo>
                    <a:pt x="119" y="83"/>
                  </a:lnTo>
                  <a:lnTo>
                    <a:pt x="142" y="72"/>
                  </a:lnTo>
                  <a:lnTo>
                    <a:pt x="131" y="72"/>
                  </a:lnTo>
                  <a:lnTo>
                    <a:pt x="119" y="60"/>
                  </a:lnTo>
                  <a:lnTo>
                    <a:pt x="131" y="47"/>
                  </a:lnTo>
                  <a:lnTo>
                    <a:pt x="119" y="60"/>
                  </a:lnTo>
                  <a:lnTo>
                    <a:pt x="94" y="47"/>
                  </a:lnTo>
                  <a:lnTo>
                    <a:pt x="48" y="0"/>
                  </a:lnTo>
                  <a:lnTo>
                    <a:pt x="48" y="12"/>
                  </a:lnTo>
                  <a:lnTo>
                    <a:pt x="48" y="24"/>
                  </a:lnTo>
                  <a:lnTo>
                    <a:pt x="35" y="83"/>
                  </a:lnTo>
                  <a:lnTo>
                    <a:pt x="23" y="72"/>
                  </a:lnTo>
                  <a:lnTo>
                    <a:pt x="23" y="83"/>
                  </a:lnTo>
                  <a:lnTo>
                    <a:pt x="0" y="95"/>
                  </a:lnTo>
                  <a:close/>
                </a:path>
              </a:pathLst>
            </a:custGeom>
            <a:grpFill/>
            <a:ln w="1270">
              <a:solidFill>
                <a:srgbClr val="CFCFCF"/>
              </a:solidFill>
              <a:round/>
              <a:headEnd/>
              <a:tailEnd/>
            </a:ln>
          </p:spPr>
          <p:txBody>
            <a:bodyPr/>
            <a:lstStyle/>
            <a:p>
              <a:endParaRPr lang="en-US" dirty="0">
                <a:solidFill>
                  <a:prstClr val="black"/>
                </a:solidFill>
                <a:latin typeface="Arial"/>
              </a:endParaRPr>
            </a:p>
          </p:txBody>
        </p:sp>
        <p:sp>
          <p:nvSpPr>
            <p:cNvPr id="1807" name="Freeform 454"/>
            <p:cNvSpPr>
              <a:spLocks noChangeAspect="1"/>
            </p:cNvSpPr>
            <p:nvPr/>
          </p:nvSpPr>
          <p:spPr bwMode="auto">
            <a:xfrm>
              <a:off x="7203313" y="1897656"/>
              <a:ext cx="61951" cy="60608"/>
            </a:xfrm>
            <a:custGeom>
              <a:avLst/>
              <a:gdLst>
                <a:gd name="T0" fmla="*/ 0 w 142"/>
                <a:gd name="T1" fmla="*/ 18 h 131"/>
                <a:gd name="T2" fmla="*/ 0 w 142"/>
                <a:gd name="T3" fmla="*/ 24 h 131"/>
                <a:gd name="T4" fmla="*/ 6 w 142"/>
                <a:gd name="T5" fmla="*/ 21 h 131"/>
                <a:gd name="T6" fmla="*/ 4 w 142"/>
                <a:gd name="T7" fmla="*/ 21 h 131"/>
                <a:gd name="T8" fmla="*/ 4 w 142"/>
                <a:gd name="T9" fmla="*/ 18 h 131"/>
                <a:gd name="T10" fmla="*/ 8 w 142"/>
                <a:gd name="T11" fmla="*/ 18 h 131"/>
                <a:gd name="T12" fmla="*/ 17 w 142"/>
                <a:gd name="T13" fmla="*/ 21 h 131"/>
                <a:gd name="T14" fmla="*/ 19 w 142"/>
                <a:gd name="T15" fmla="*/ 15 h 131"/>
                <a:gd name="T16" fmla="*/ 21 w 142"/>
                <a:gd name="T17" fmla="*/ 15 h 131"/>
                <a:gd name="T18" fmla="*/ 25 w 142"/>
                <a:gd name="T19" fmla="*/ 13 h 131"/>
                <a:gd name="T20" fmla="*/ 23 w 142"/>
                <a:gd name="T21" fmla="*/ 13 h 131"/>
                <a:gd name="T22" fmla="*/ 21 w 142"/>
                <a:gd name="T23" fmla="*/ 11 h 131"/>
                <a:gd name="T24" fmla="*/ 23 w 142"/>
                <a:gd name="T25" fmla="*/ 9 h 131"/>
                <a:gd name="T26" fmla="*/ 21 w 142"/>
                <a:gd name="T27" fmla="*/ 11 h 131"/>
                <a:gd name="T28" fmla="*/ 17 w 142"/>
                <a:gd name="T29" fmla="*/ 9 h 131"/>
                <a:gd name="T30" fmla="*/ 8 w 142"/>
                <a:gd name="T31" fmla="*/ 0 h 131"/>
                <a:gd name="T32" fmla="*/ 8 w 142"/>
                <a:gd name="T33" fmla="*/ 2 h 131"/>
                <a:gd name="T34" fmla="*/ 8 w 142"/>
                <a:gd name="T35" fmla="*/ 4 h 131"/>
                <a:gd name="T36" fmla="*/ 6 w 142"/>
                <a:gd name="T37" fmla="*/ 15 h 131"/>
                <a:gd name="T38" fmla="*/ 4 w 142"/>
                <a:gd name="T39" fmla="*/ 13 h 131"/>
                <a:gd name="T40" fmla="*/ 4 w 142"/>
                <a:gd name="T41" fmla="*/ 15 h 131"/>
                <a:gd name="T42" fmla="*/ 0 w 142"/>
                <a:gd name="T43" fmla="*/ 18 h 131"/>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142"/>
                <a:gd name="T67" fmla="*/ 0 h 131"/>
                <a:gd name="T68" fmla="*/ 142 w 142"/>
                <a:gd name="T69" fmla="*/ 131 h 131"/>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142" h="131">
                  <a:moveTo>
                    <a:pt x="0" y="95"/>
                  </a:moveTo>
                  <a:lnTo>
                    <a:pt x="0" y="131"/>
                  </a:lnTo>
                  <a:lnTo>
                    <a:pt x="35" y="118"/>
                  </a:lnTo>
                  <a:lnTo>
                    <a:pt x="23" y="118"/>
                  </a:lnTo>
                  <a:lnTo>
                    <a:pt x="23" y="95"/>
                  </a:lnTo>
                  <a:lnTo>
                    <a:pt x="48" y="95"/>
                  </a:lnTo>
                  <a:lnTo>
                    <a:pt x="94" y="118"/>
                  </a:lnTo>
                  <a:lnTo>
                    <a:pt x="108" y="83"/>
                  </a:lnTo>
                  <a:lnTo>
                    <a:pt x="119" y="83"/>
                  </a:lnTo>
                  <a:lnTo>
                    <a:pt x="142" y="72"/>
                  </a:lnTo>
                  <a:lnTo>
                    <a:pt x="131" y="72"/>
                  </a:lnTo>
                  <a:lnTo>
                    <a:pt x="119" y="60"/>
                  </a:lnTo>
                  <a:lnTo>
                    <a:pt x="131" y="47"/>
                  </a:lnTo>
                  <a:lnTo>
                    <a:pt x="119" y="60"/>
                  </a:lnTo>
                  <a:lnTo>
                    <a:pt x="94" y="47"/>
                  </a:lnTo>
                  <a:lnTo>
                    <a:pt x="48" y="0"/>
                  </a:lnTo>
                  <a:lnTo>
                    <a:pt x="48" y="12"/>
                  </a:lnTo>
                  <a:lnTo>
                    <a:pt x="48" y="24"/>
                  </a:lnTo>
                  <a:lnTo>
                    <a:pt x="35" y="83"/>
                  </a:lnTo>
                  <a:lnTo>
                    <a:pt x="23" y="72"/>
                  </a:lnTo>
                  <a:lnTo>
                    <a:pt x="23" y="83"/>
                  </a:lnTo>
                  <a:lnTo>
                    <a:pt x="0" y="95"/>
                  </a:lnTo>
                </a:path>
              </a:pathLst>
            </a:custGeom>
            <a:grpFill/>
            <a:ln w="1270">
              <a:solidFill>
                <a:srgbClr val="CFCFCF"/>
              </a:solidFill>
              <a:round/>
              <a:headEnd/>
              <a:tailEnd/>
            </a:ln>
          </p:spPr>
          <p:txBody>
            <a:bodyPr/>
            <a:lstStyle/>
            <a:p>
              <a:endParaRPr lang="en-US" dirty="0">
                <a:solidFill>
                  <a:prstClr val="black"/>
                </a:solidFill>
                <a:latin typeface="Arial"/>
              </a:endParaRPr>
            </a:p>
          </p:txBody>
        </p:sp>
        <p:sp>
          <p:nvSpPr>
            <p:cNvPr id="1808" name="Freeform 455"/>
            <p:cNvSpPr>
              <a:spLocks noChangeAspect="1"/>
            </p:cNvSpPr>
            <p:nvPr/>
          </p:nvSpPr>
          <p:spPr bwMode="auto">
            <a:xfrm>
              <a:off x="7349931" y="1814319"/>
              <a:ext cx="15488" cy="17317"/>
            </a:xfrm>
            <a:custGeom>
              <a:avLst/>
              <a:gdLst>
                <a:gd name="T0" fmla="*/ 0 w 37"/>
                <a:gd name="T1" fmla="*/ 2 h 36"/>
                <a:gd name="T2" fmla="*/ 0 w 37"/>
                <a:gd name="T3" fmla="*/ 7 h 36"/>
                <a:gd name="T4" fmla="*/ 2 w 37"/>
                <a:gd name="T5" fmla="*/ 2 h 36"/>
                <a:gd name="T6" fmla="*/ 6 w 37"/>
                <a:gd name="T7" fmla="*/ 0 h 36"/>
                <a:gd name="T8" fmla="*/ 0 w 37"/>
                <a:gd name="T9" fmla="*/ 2 h 36"/>
                <a:gd name="T10" fmla="*/ 0 60000 65536"/>
                <a:gd name="T11" fmla="*/ 0 60000 65536"/>
                <a:gd name="T12" fmla="*/ 0 60000 65536"/>
                <a:gd name="T13" fmla="*/ 0 60000 65536"/>
                <a:gd name="T14" fmla="*/ 0 60000 65536"/>
                <a:gd name="T15" fmla="*/ 0 w 37"/>
                <a:gd name="T16" fmla="*/ 0 h 36"/>
                <a:gd name="T17" fmla="*/ 37 w 37"/>
                <a:gd name="T18" fmla="*/ 36 h 36"/>
              </a:gdLst>
              <a:ahLst/>
              <a:cxnLst>
                <a:cxn ang="T10">
                  <a:pos x="T0" y="T1"/>
                </a:cxn>
                <a:cxn ang="T11">
                  <a:pos x="T2" y="T3"/>
                </a:cxn>
                <a:cxn ang="T12">
                  <a:pos x="T4" y="T5"/>
                </a:cxn>
                <a:cxn ang="T13">
                  <a:pos x="T6" y="T7"/>
                </a:cxn>
                <a:cxn ang="T14">
                  <a:pos x="T8" y="T9"/>
                </a:cxn>
              </a:cxnLst>
              <a:rect l="T15" t="T16" r="T17" b="T18"/>
              <a:pathLst>
                <a:path w="37" h="36">
                  <a:moveTo>
                    <a:pt x="0" y="11"/>
                  </a:moveTo>
                  <a:lnTo>
                    <a:pt x="0" y="36"/>
                  </a:lnTo>
                  <a:lnTo>
                    <a:pt x="14" y="11"/>
                  </a:lnTo>
                  <a:lnTo>
                    <a:pt x="37" y="0"/>
                  </a:lnTo>
                  <a:lnTo>
                    <a:pt x="0" y="11"/>
                  </a:lnTo>
                  <a:close/>
                </a:path>
              </a:pathLst>
            </a:custGeom>
            <a:grpFill/>
            <a:ln w="1270">
              <a:solidFill>
                <a:srgbClr val="CFCFCF"/>
              </a:solidFill>
              <a:round/>
              <a:headEnd/>
              <a:tailEnd/>
            </a:ln>
          </p:spPr>
          <p:txBody>
            <a:bodyPr/>
            <a:lstStyle/>
            <a:p>
              <a:endParaRPr lang="en-US" dirty="0">
                <a:solidFill>
                  <a:prstClr val="black"/>
                </a:solidFill>
                <a:latin typeface="Arial"/>
              </a:endParaRPr>
            </a:p>
          </p:txBody>
        </p:sp>
        <p:sp>
          <p:nvSpPr>
            <p:cNvPr id="1809" name="Freeform 456"/>
            <p:cNvSpPr>
              <a:spLocks noChangeAspect="1"/>
            </p:cNvSpPr>
            <p:nvPr/>
          </p:nvSpPr>
          <p:spPr bwMode="auto">
            <a:xfrm>
              <a:off x="7349931" y="1814319"/>
              <a:ext cx="15488" cy="17317"/>
            </a:xfrm>
            <a:custGeom>
              <a:avLst/>
              <a:gdLst>
                <a:gd name="T0" fmla="*/ 0 w 37"/>
                <a:gd name="T1" fmla="*/ 2 h 36"/>
                <a:gd name="T2" fmla="*/ 0 w 37"/>
                <a:gd name="T3" fmla="*/ 7 h 36"/>
                <a:gd name="T4" fmla="*/ 2 w 37"/>
                <a:gd name="T5" fmla="*/ 2 h 36"/>
                <a:gd name="T6" fmla="*/ 6 w 37"/>
                <a:gd name="T7" fmla="*/ 0 h 36"/>
                <a:gd name="T8" fmla="*/ 0 w 37"/>
                <a:gd name="T9" fmla="*/ 2 h 36"/>
                <a:gd name="T10" fmla="*/ 0 60000 65536"/>
                <a:gd name="T11" fmla="*/ 0 60000 65536"/>
                <a:gd name="T12" fmla="*/ 0 60000 65536"/>
                <a:gd name="T13" fmla="*/ 0 60000 65536"/>
                <a:gd name="T14" fmla="*/ 0 60000 65536"/>
                <a:gd name="T15" fmla="*/ 0 w 37"/>
                <a:gd name="T16" fmla="*/ 0 h 36"/>
                <a:gd name="T17" fmla="*/ 37 w 37"/>
                <a:gd name="T18" fmla="*/ 36 h 36"/>
              </a:gdLst>
              <a:ahLst/>
              <a:cxnLst>
                <a:cxn ang="T10">
                  <a:pos x="T0" y="T1"/>
                </a:cxn>
                <a:cxn ang="T11">
                  <a:pos x="T2" y="T3"/>
                </a:cxn>
                <a:cxn ang="T12">
                  <a:pos x="T4" y="T5"/>
                </a:cxn>
                <a:cxn ang="T13">
                  <a:pos x="T6" y="T7"/>
                </a:cxn>
                <a:cxn ang="T14">
                  <a:pos x="T8" y="T9"/>
                </a:cxn>
              </a:cxnLst>
              <a:rect l="T15" t="T16" r="T17" b="T18"/>
              <a:pathLst>
                <a:path w="37" h="36">
                  <a:moveTo>
                    <a:pt x="0" y="11"/>
                  </a:moveTo>
                  <a:lnTo>
                    <a:pt x="0" y="36"/>
                  </a:lnTo>
                  <a:lnTo>
                    <a:pt x="14" y="11"/>
                  </a:lnTo>
                  <a:lnTo>
                    <a:pt x="37" y="0"/>
                  </a:lnTo>
                  <a:lnTo>
                    <a:pt x="0" y="11"/>
                  </a:lnTo>
                </a:path>
              </a:pathLst>
            </a:custGeom>
            <a:grpFill/>
            <a:ln w="1270">
              <a:solidFill>
                <a:srgbClr val="CFCFCF"/>
              </a:solidFill>
              <a:round/>
              <a:headEnd/>
              <a:tailEnd/>
            </a:ln>
          </p:spPr>
          <p:txBody>
            <a:bodyPr/>
            <a:lstStyle/>
            <a:p>
              <a:endParaRPr lang="en-US" dirty="0">
                <a:solidFill>
                  <a:prstClr val="black"/>
                </a:solidFill>
                <a:latin typeface="Arial"/>
              </a:endParaRPr>
            </a:p>
          </p:txBody>
        </p:sp>
        <p:sp>
          <p:nvSpPr>
            <p:cNvPr id="1810" name="Freeform 457"/>
            <p:cNvSpPr>
              <a:spLocks noChangeAspect="1"/>
            </p:cNvSpPr>
            <p:nvPr/>
          </p:nvSpPr>
          <p:spPr bwMode="auto">
            <a:xfrm>
              <a:off x="7430468" y="1658469"/>
              <a:ext cx="10325" cy="12988"/>
            </a:xfrm>
            <a:custGeom>
              <a:avLst/>
              <a:gdLst>
                <a:gd name="T0" fmla="*/ 0 w 25"/>
                <a:gd name="T1" fmla="*/ 6 h 25"/>
                <a:gd name="T2" fmla="*/ 4 w 25"/>
                <a:gd name="T3" fmla="*/ 3 h 25"/>
                <a:gd name="T4" fmla="*/ 4 w 25"/>
                <a:gd name="T5" fmla="*/ 0 h 25"/>
                <a:gd name="T6" fmla="*/ 2 w 25"/>
                <a:gd name="T7" fmla="*/ 0 h 25"/>
                <a:gd name="T8" fmla="*/ 0 w 25"/>
                <a:gd name="T9" fmla="*/ 6 h 25"/>
                <a:gd name="T10" fmla="*/ 0 60000 65536"/>
                <a:gd name="T11" fmla="*/ 0 60000 65536"/>
                <a:gd name="T12" fmla="*/ 0 60000 65536"/>
                <a:gd name="T13" fmla="*/ 0 60000 65536"/>
                <a:gd name="T14" fmla="*/ 0 60000 65536"/>
                <a:gd name="T15" fmla="*/ 0 w 25"/>
                <a:gd name="T16" fmla="*/ 0 h 25"/>
                <a:gd name="T17" fmla="*/ 25 w 25"/>
                <a:gd name="T18" fmla="*/ 25 h 25"/>
              </a:gdLst>
              <a:ahLst/>
              <a:cxnLst>
                <a:cxn ang="T10">
                  <a:pos x="T0" y="T1"/>
                </a:cxn>
                <a:cxn ang="T11">
                  <a:pos x="T2" y="T3"/>
                </a:cxn>
                <a:cxn ang="T12">
                  <a:pos x="T4" y="T5"/>
                </a:cxn>
                <a:cxn ang="T13">
                  <a:pos x="T6" y="T7"/>
                </a:cxn>
                <a:cxn ang="T14">
                  <a:pos x="T8" y="T9"/>
                </a:cxn>
              </a:cxnLst>
              <a:rect l="T15" t="T16" r="T17" b="T18"/>
              <a:pathLst>
                <a:path w="25" h="25">
                  <a:moveTo>
                    <a:pt x="0" y="25"/>
                  </a:moveTo>
                  <a:lnTo>
                    <a:pt x="25" y="12"/>
                  </a:lnTo>
                  <a:lnTo>
                    <a:pt x="25" y="0"/>
                  </a:lnTo>
                  <a:lnTo>
                    <a:pt x="13" y="0"/>
                  </a:lnTo>
                  <a:lnTo>
                    <a:pt x="0" y="25"/>
                  </a:lnTo>
                  <a:close/>
                </a:path>
              </a:pathLst>
            </a:custGeom>
            <a:grpFill/>
            <a:ln w="1270">
              <a:solidFill>
                <a:srgbClr val="CFCFCF"/>
              </a:solidFill>
              <a:round/>
              <a:headEnd/>
              <a:tailEnd/>
            </a:ln>
          </p:spPr>
          <p:txBody>
            <a:bodyPr/>
            <a:lstStyle/>
            <a:p>
              <a:endParaRPr lang="en-US" dirty="0">
                <a:solidFill>
                  <a:prstClr val="black"/>
                </a:solidFill>
                <a:latin typeface="Arial"/>
              </a:endParaRPr>
            </a:p>
          </p:txBody>
        </p:sp>
        <p:sp>
          <p:nvSpPr>
            <p:cNvPr id="1811" name="Freeform 458"/>
            <p:cNvSpPr>
              <a:spLocks noChangeAspect="1"/>
            </p:cNvSpPr>
            <p:nvPr/>
          </p:nvSpPr>
          <p:spPr bwMode="auto">
            <a:xfrm>
              <a:off x="7430468" y="1658469"/>
              <a:ext cx="10325" cy="12988"/>
            </a:xfrm>
            <a:custGeom>
              <a:avLst/>
              <a:gdLst>
                <a:gd name="T0" fmla="*/ 0 w 25"/>
                <a:gd name="T1" fmla="*/ 6 h 25"/>
                <a:gd name="T2" fmla="*/ 4 w 25"/>
                <a:gd name="T3" fmla="*/ 3 h 25"/>
                <a:gd name="T4" fmla="*/ 4 w 25"/>
                <a:gd name="T5" fmla="*/ 0 h 25"/>
                <a:gd name="T6" fmla="*/ 2 w 25"/>
                <a:gd name="T7" fmla="*/ 0 h 25"/>
                <a:gd name="T8" fmla="*/ 0 w 25"/>
                <a:gd name="T9" fmla="*/ 6 h 25"/>
                <a:gd name="T10" fmla="*/ 0 60000 65536"/>
                <a:gd name="T11" fmla="*/ 0 60000 65536"/>
                <a:gd name="T12" fmla="*/ 0 60000 65536"/>
                <a:gd name="T13" fmla="*/ 0 60000 65536"/>
                <a:gd name="T14" fmla="*/ 0 60000 65536"/>
                <a:gd name="T15" fmla="*/ 0 w 25"/>
                <a:gd name="T16" fmla="*/ 0 h 25"/>
                <a:gd name="T17" fmla="*/ 25 w 25"/>
                <a:gd name="T18" fmla="*/ 25 h 25"/>
              </a:gdLst>
              <a:ahLst/>
              <a:cxnLst>
                <a:cxn ang="T10">
                  <a:pos x="T0" y="T1"/>
                </a:cxn>
                <a:cxn ang="T11">
                  <a:pos x="T2" y="T3"/>
                </a:cxn>
                <a:cxn ang="T12">
                  <a:pos x="T4" y="T5"/>
                </a:cxn>
                <a:cxn ang="T13">
                  <a:pos x="T6" y="T7"/>
                </a:cxn>
                <a:cxn ang="T14">
                  <a:pos x="T8" y="T9"/>
                </a:cxn>
              </a:cxnLst>
              <a:rect l="T15" t="T16" r="T17" b="T18"/>
              <a:pathLst>
                <a:path w="25" h="25">
                  <a:moveTo>
                    <a:pt x="0" y="25"/>
                  </a:moveTo>
                  <a:lnTo>
                    <a:pt x="25" y="12"/>
                  </a:lnTo>
                  <a:lnTo>
                    <a:pt x="25" y="0"/>
                  </a:lnTo>
                  <a:lnTo>
                    <a:pt x="13" y="0"/>
                  </a:lnTo>
                  <a:lnTo>
                    <a:pt x="0" y="25"/>
                  </a:lnTo>
                </a:path>
              </a:pathLst>
            </a:custGeom>
            <a:grpFill/>
            <a:ln w="1270">
              <a:solidFill>
                <a:srgbClr val="CFCFCF"/>
              </a:solidFill>
              <a:round/>
              <a:headEnd/>
              <a:tailEnd/>
            </a:ln>
          </p:spPr>
          <p:txBody>
            <a:bodyPr/>
            <a:lstStyle/>
            <a:p>
              <a:endParaRPr lang="en-US" dirty="0">
                <a:solidFill>
                  <a:prstClr val="black"/>
                </a:solidFill>
                <a:latin typeface="Arial"/>
              </a:endParaRPr>
            </a:p>
          </p:txBody>
        </p:sp>
        <p:sp>
          <p:nvSpPr>
            <p:cNvPr id="1812" name="Freeform 459"/>
            <p:cNvSpPr>
              <a:spLocks noChangeAspect="1"/>
            </p:cNvSpPr>
            <p:nvPr/>
          </p:nvSpPr>
          <p:spPr bwMode="auto">
            <a:xfrm>
              <a:off x="7224996" y="1752628"/>
              <a:ext cx="24780" cy="145027"/>
            </a:xfrm>
            <a:custGeom>
              <a:avLst/>
              <a:gdLst>
                <a:gd name="T0" fmla="*/ 0 w 60"/>
                <a:gd name="T1" fmla="*/ 7 h 309"/>
                <a:gd name="T2" fmla="*/ 0 w 60"/>
                <a:gd name="T3" fmla="*/ 20 h 309"/>
                <a:gd name="T4" fmla="*/ 2 w 60"/>
                <a:gd name="T5" fmla="*/ 23 h 309"/>
                <a:gd name="T6" fmla="*/ 0 w 60"/>
                <a:gd name="T7" fmla="*/ 38 h 309"/>
                <a:gd name="T8" fmla="*/ 2 w 60"/>
                <a:gd name="T9" fmla="*/ 45 h 309"/>
                <a:gd name="T10" fmla="*/ 0 w 60"/>
                <a:gd name="T11" fmla="*/ 51 h 309"/>
                <a:gd name="T12" fmla="*/ 2 w 60"/>
                <a:gd name="T13" fmla="*/ 58 h 309"/>
                <a:gd name="T14" fmla="*/ 2 w 60"/>
                <a:gd name="T15" fmla="*/ 51 h 309"/>
                <a:gd name="T16" fmla="*/ 7 w 60"/>
                <a:gd name="T17" fmla="*/ 53 h 309"/>
                <a:gd name="T18" fmla="*/ 7 w 60"/>
                <a:gd name="T19" fmla="*/ 51 h 309"/>
                <a:gd name="T20" fmla="*/ 2 w 60"/>
                <a:gd name="T21" fmla="*/ 45 h 309"/>
                <a:gd name="T22" fmla="*/ 4 w 60"/>
                <a:gd name="T23" fmla="*/ 36 h 309"/>
                <a:gd name="T24" fmla="*/ 7 w 60"/>
                <a:gd name="T25" fmla="*/ 36 h 309"/>
                <a:gd name="T26" fmla="*/ 10 w 60"/>
                <a:gd name="T27" fmla="*/ 36 h 309"/>
                <a:gd name="T28" fmla="*/ 4 w 60"/>
                <a:gd name="T29" fmla="*/ 16 h 309"/>
                <a:gd name="T30" fmla="*/ 4 w 60"/>
                <a:gd name="T31" fmla="*/ 2 h 309"/>
                <a:gd name="T32" fmla="*/ 4 w 60"/>
                <a:gd name="T33" fmla="*/ 0 h 309"/>
                <a:gd name="T34" fmla="*/ 2 w 60"/>
                <a:gd name="T35" fmla="*/ 0 h 309"/>
                <a:gd name="T36" fmla="*/ 2 w 60"/>
                <a:gd name="T37" fmla="*/ 2 h 309"/>
                <a:gd name="T38" fmla="*/ 0 w 60"/>
                <a:gd name="T39" fmla="*/ 7 h 309"/>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60"/>
                <a:gd name="T61" fmla="*/ 0 h 309"/>
                <a:gd name="T62" fmla="*/ 60 w 60"/>
                <a:gd name="T63" fmla="*/ 309 h 309"/>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60" h="309">
                  <a:moveTo>
                    <a:pt x="0" y="37"/>
                  </a:moveTo>
                  <a:lnTo>
                    <a:pt x="0" y="108"/>
                  </a:lnTo>
                  <a:lnTo>
                    <a:pt x="12" y="119"/>
                  </a:lnTo>
                  <a:lnTo>
                    <a:pt x="0" y="202"/>
                  </a:lnTo>
                  <a:lnTo>
                    <a:pt x="12" y="238"/>
                  </a:lnTo>
                  <a:lnTo>
                    <a:pt x="0" y="273"/>
                  </a:lnTo>
                  <a:lnTo>
                    <a:pt x="12" y="309"/>
                  </a:lnTo>
                  <a:lnTo>
                    <a:pt x="12" y="273"/>
                  </a:lnTo>
                  <a:lnTo>
                    <a:pt x="46" y="284"/>
                  </a:lnTo>
                  <a:lnTo>
                    <a:pt x="46" y="273"/>
                  </a:lnTo>
                  <a:lnTo>
                    <a:pt x="12" y="238"/>
                  </a:lnTo>
                  <a:lnTo>
                    <a:pt x="23" y="190"/>
                  </a:lnTo>
                  <a:lnTo>
                    <a:pt x="46" y="190"/>
                  </a:lnTo>
                  <a:lnTo>
                    <a:pt x="60" y="190"/>
                  </a:lnTo>
                  <a:lnTo>
                    <a:pt x="23" y="83"/>
                  </a:lnTo>
                  <a:lnTo>
                    <a:pt x="23" y="12"/>
                  </a:lnTo>
                  <a:lnTo>
                    <a:pt x="23" y="0"/>
                  </a:lnTo>
                  <a:lnTo>
                    <a:pt x="12" y="0"/>
                  </a:lnTo>
                  <a:lnTo>
                    <a:pt x="12" y="12"/>
                  </a:lnTo>
                  <a:lnTo>
                    <a:pt x="0" y="37"/>
                  </a:lnTo>
                  <a:close/>
                </a:path>
              </a:pathLst>
            </a:custGeom>
            <a:grpFill/>
            <a:ln w="1270">
              <a:solidFill>
                <a:srgbClr val="CFCFCF"/>
              </a:solidFill>
              <a:round/>
              <a:headEnd/>
              <a:tailEnd/>
            </a:ln>
          </p:spPr>
          <p:txBody>
            <a:bodyPr/>
            <a:lstStyle/>
            <a:p>
              <a:endParaRPr lang="en-US" dirty="0">
                <a:solidFill>
                  <a:prstClr val="black"/>
                </a:solidFill>
                <a:latin typeface="Arial"/>
              </a:endParaRPr>
            </a:p>
          </p:txBody>
        </p:sp>
        <p:sp>
          <p:nvSpPr>
            <p:cNvPr id="1813" name="Freeform 460"/>
            <p:cNvSpPr>
              <a:spLocks noChangeAspect="1"/>
            </p:cNvSpPr>
            <p:nvPr/>
          </p:nvSpPr>
          <p:spPr bwMode="auto">
            <a:xfrm>
              <a:off x="7224996" y="1752628"/>
              <a:ext cx="24780" cy="145027"/>
            </a:xfrm>
            <a:custGeom>
              <a:avLst/>
              <a:gdLst>
                <a:gd name="T0" fmla="*/ 0 w 60"/>
                <a:gd name="T1" fmla="*/ 7 h 309"/>
                <a:gd name="T2" fmla="*/ 0 w 60"/>
                <a:gd name="T3" fmla="*/ 20 h 309"/>
                <a:gd name="T4" fmla="*/ 2 w 60"/>
                <a:gd name="T5" fmla="*/ 23 h 309"/>
                <a:gd name="T6" fmla="*/ 0 w 60"/>
                <a:gd name="T7" fmla="*/ 38 h 309"/>
                <a:gd name="T8" fmla="*/ 2 w 60"/>
                <a:gd name="T9" fmla="*/ 45 h 309"/>
                <a:gd name="T10" fmla="*/ 0 w 60"/>
                <a:gd name="T11" fmla="*/ 51 h 309"/>
                <a:gd name="T12" fmla="*/ 2 w 60"/>
                <a:gd name="T13" fmla="*/ 58 h 309"/>
                <a:gd name="T14" fmla="*/ 2 w 60"/>
                <a:gd name="T15" fmla="*/ 51 h 309"/>
                <a:gd name="T16" fmla="*/ 7 w 60"/>
                <a:gd name="T17" fmla="*/ 53 h 309"/>
                <a:gd name="T18" fmla="*/ 7 w 60"/>
                <a:gd name="T19" fmla="*/ 51 h 309"/>
                <a:gd name="T20" fmla="*/ 2 w 60"/>
                <a:gd name="T21" fmla="*/ 45 h 309"/>
                <a:gd name="T22" fmla="*/ 4 w 60"/>
                <a:gd name="T23" fmla="*/ 36 h 309"/>
                <a:gd name="T24" fmla="*/ 7 w 60"/>
                <a:gd name="T25" fmla="*/ 36 h 309"/>
                <a:gd name="T26" fmla="*/ 10 w 60"/>
                <a:gd name="T27" fmla="*/ 36 h 309"/>
                <a:gd name="T28" fmla="*/ 4 w 60"/>
                <a:gd name="T29" fmla="*/ 16 h 309"/>
                <a:gd name="T30" fmla="*/ 4 w 60"/>
                <a:gd name="T31" fmla="*/ 2 h 309"/>
                <a:gd name="T32" fmla="*/ 4 w 60"/>
                <a:gd name="T33" fmla="*/ 0 h 309"/>
                <a:gd name="T34" fmla="*/ 2 w 60"/>
                <a:gd name="T35" fmla="*/ 0 h 309"/>
                <a:gd name="T36" fmla="*/ 2 w 60"/>
                <a:gd name="T37" fmla="*/ 2 h 309"/>
                <a:gd name="T38" fmla="*/ 0 w 60"/>
                <a:gd name="T39" fmla="*/ 7 h 309"/>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60"/>
                <a:gd name="T61" fmla="*/ 0 h 309"/>
                <a:gd name="T62" fmla="*/ 60 w 60"/>
                <a:gd name="T63" fmla="*/ 309 h 309"/>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60" h="309">
                  <a:moveTo>
                    <a:pt x="0" y="37"/>
                  </a:moveTo>
                  <a:lnTo>
                    <a:pt x="0" y="108"/>
                  </a:lnTo>
                  <a:lnTo>
                    <a:pt x="12" y="119"/>
                  </a:lnTo>
                  <a:lnTo>
                    <a:pt x="0" y="202"/>
                  </a:lnTo>
                  <a:lnTo>
                    <a:pt x="12" y="238"/>
                  </a:lnTo>
                  <a:lnTo>
                    <a:pt x="0" y="273"/>
                  </a:lnTo>
                  <a:lnTo>
                    <a:pt x="12" y="309"/>
                  </a:lnTo>
                  <a:lnTo>
                    <a:pt x="12" y="273"/>
                  </a:lnTo>
                  <a:lnTo>
                    <a:pt x="46" y="284"/>
                  </a:lnTo>
                  <a:lnTo>
                    <a:pt x="46" y="273"/>
                  </a:lnTo>
                  <a:lnTo>
                    <a:pt x="12" y="238"/>
                  </a:lnTo>
                  <a:lnTo>
                    <a:pt x="23" y="190"/>
                  </a:lnTo>
                  <a:lnTo>
                    <a:pt x="46" y="190"/>
                  </a:lnTo>
                  <a:lnTo>
                    <a:pt x="60" y="190"/>
                  </a:lnTo>
                  <a:lnTo>
                    <a:pt x="23" y="83"/>
                  </a:lnTo>
                  <a:lnTo>
                    <a:pt x="23" y="12"/>
                  </a:lnTo>
                  <a:lnTo>
                    <a:pt x="23" y="0"/>
                  </a:lnTo>
                  <a:lnTo>
                    <a:pt x="12" y="0"/>
                  </a:lnTo>
                  <a:lnTo>
                    <a:pt x="12" y="12"/>
                  </a:lnTo>
                  <a:lnTo>
                    <a:pt x="0" y="37"/>
                  </a:lnTo>
                </a:path>
              </a:pathLst>
            </a:custGeom>
            <a:grpFill/>
            <a:ln w="1270">
              <a:solidFill>
                <a:srgbClr val="CFCFCF"/>
              </a:solidFill>
              <a:round/>
              <a:headEnd/>
              <a:tailEnd/>
            </a:ln>
          </p:spPr>
          <p:txBody>
            <a:bodyPr/>
            <a:lstStyle/>
            <a:p>
              <a:endParaRPr lang="en-US" dirty="0">
                <a:solidFill>
                  <a:prstClr val="black"/>
                </a:solidFill>
                <a:latin typeface="Arial"/>
              </a:endParaRPr>
            </a:p>
          </p:txBody>
        </p:sp>
        <p:sp>
          <p:nvSpPr>
            <p:cNvPr id="1814" name="Freeform 461"/>
            <p:cNvSpPr>
              <a:spLocks noChangeAspect="1"/>
            </p:cNvSpPr>
            <p:nvPr/>
          </p:nvSpPr>
          <p:spPr bwMode="auto">
            <a:xfrm>
              <a:off x="7577085" y="1332698"/>
              <a:ext cx="39236" cy="28140"/>
            </a:xfrm>
            <a:custGeom>
              <a:avLst/>
              <a:gdLst>
                <a:gd name="T0" fmla="*/ 4 w 94"/>
                <a:gd name="T1" fmla="*/ 9 h 60"/>
                <a:gd name="T2" fmla="*/ 8 w 94"/>
                <a:gd name="T3" fmla="*/ 9 h 60"/>
                <a:gd name="T4" fmla="*/ 15 w 94"/>
                <a:gd name="T5" fmla="*/ 5 h 60"/>
                <a:gd name="T6" fmla="*/ 12 w 94"/>
                <a:gd name="T7" fmla="*/ 0 h 60"/>
                <a:gd name="T8" fmla="*/ 4 w 94"/>
                <a:gd name="T9" fmla="*/ 0 h 60"/>
                <a:gd name="T10" fmla="*/ 0 w 94"/>
                <a:gd name="T11" fmla="*/ 5 h 60"/>
                <a:gd name="T12" fmla="*/ 2 w 94"/>
                <a:gd name="T13" fmla="*/ 11 h 60"/>
                <a:gd name="T14" fmla="*/ 4 w 94"/>
                <a:gd name="T15" fmla="*/ 9 h 60"/>
                <a:gd name="T16" fmla="*/ 0 60000 65536"/>
                <a:gd name="T17" fmla="*/ 0 60000 65536"/>
                <a:gd name="T18" fmla="*/ 0 60000 65536"/>
                <a:gd name="T19" fmla="*/ 0 60000 65536"/>
                <a:gd name="T20" fmla="*/ 0 60000 65536"/>
                <a:gd name="T21" fmla="*/ 0 60000 65536"/>
                <a:gd name="T22" fmla="*/ 0 60000 65536"/>
                <a:gd name="T23" fmla="*/ 0 60000 65536"/>
                <a:gd name="T24" fmla="*/ 0 w 94"/>
                <a:gd name="T25" fmla="*/ 0 h 60"/>
                <a:gd name="T26" fmla="*/ 94 w 94"/>
                <a:gd name="T27" fmla="*/ 60 h 6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94" h="60">
                  <a:moveTo>
                    <a:pt x="23" y="48"/>
                  </a:moveTo>
                  <a:lnTo>
                    <a:pt x="48" y="48"/>
                  </a:lnTo>
                  <a:lnTo>
                    <a:pt x="94" y="25"/>
                  </a:lnTo>
                  <a:lnTo>
                    <a:pt x="71" y="0"/>
                  </a:lnTo>
                  <a:lnTo>
                    <a:pt x="23" y="0"/>
                  </a:lnTo>
                  <a:lnTo>
                    <a:pt x="0" y="25"/>
                  </a:lnTo>
                  <a:lnTo>
                    <a:pt x="12" y="60"/>
                  </a:lnTo>
                  <a:lnTo>
                    <a:pt x="23" y="48"/>
                  </a:lnTo>
                  <a:close/>
                </a:path>
              </a:pathLst>
            </a:custGeom>
            <a:grpFill/>
            <a:ln w="1270">
              <a:solidFill>
                <a:srgbClr val="CFCFCF"/>
              </a:solidFill>
              <a:round/>
              <a:headEnd/>
              <a:tailEnd/>
            </a:ln>
          </p:spPr>
          <p:txBody>
            <a:bodyPr/>
            <a:lstStyle/>
            <a:p>
              <a:endParaRPr lang="en-US" dirty="0">
                <a:solidFill>
                  <a:prstClr val="black"/>
                </a:solidFill>
                <a:latin typeface="Arial"/>
              </a:endParaRPr>
            </a:p>
          </p:txBody>
        </p:sp>
        <p:sp>
          <p:nvSpPr>
            <p:cNvPr id="1815" name="Freeform 462"/>
            <p:cNvSpPr>
              <a:spLocks noChangeAspect="1"/>
            </p:cNvSpPr>
            <p:nvPr/>
          </p:nvSpPr>
          <p:spPr bwMode="auto">
            <a:xfrm>
              <a:off x="7577085" y="1332698"/>
              <a:ext cx="39236" cy="28140"/>
            </a:xfrm>
            <a:custGeom>
              <a:avLst/>
              <a:gdLst>
                <a:gd name="T0" fmla="*/ 4 w 94"/>
                <a:gd name="T1" fmla="*/ 9 h 60"/>
                <a:gd name="T2" fmla="*/ 8 w 94"/>
                <a:gd name="T3" fmla="*/ 9 h 60"/>
                <a:gd name="T4" fmla="*/ 15 w 94"/>
                <a:gd name="T5" fmla="*/ 5 h 60"/>
                <a:gd name="T6" fmla="*/ 12 w 94"/>
                <a:gd name="T7" fmla="*/ 0 h 60"/>
                <a:gd name="T8" fmla="*/ 4 w 94"/>
                <a:gd name="T9" fmla="*/ 0 h 60"/>
                <a:gd name="T10" fmla="*/ 0 w 94"/>
                <a:gd name="T11" fmla="*/ 5 h 60"/>
                <a:gd name="T12" fmla="*/ 2 w 94"/>
                <a:gd name="T13" fmla="*/ 11 h 60"/>
                <a:gd name="T14" fmla="*/ 4 w 94"/>
                <a:gd name="T15" fmla="*/ 9 h 60"/>
                <a:gd name="T16" fmla="*/ 0 60000 65536"/>
                <a:gd name="T17" fmla="*/ 0 60000 65536"/>
                <a:gd name="T18" fmla="*/ 0 60000 65536"/>
                <a:gd name="T19" fmla="*/ 0 60000 65536"/>
                <a:gd name="T20" fmla="*/ 0 60000 65536"/>
                <a:gd name="T21" fmla="*/ 0 60000 65536"/>
                <a:gd name="T22" fmla="*/ 0 60000 65536"/>
                <a:gd name="T23" fmla="*/ 0 60000 65536"/>
                <a:gd name="T24" fmla="*/ 0 w 94"/>
                <a:gd name="T25" fmla="*/ 0 h 60"/>
                <a:gd name="T26" fmla="*/ 94 w 94"/>
                <a:gd name="T27" fmla="*/ 60 h 6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94" h="60">
                  <a:moveTo>
                    <a:pt x="23" y="48"/>
                  </a:moveTo>
                  <a:lnTo>
                    <a:pt x="48" y="48"/>
                  </a:lnTo>
                  <a:lnTo>
                    <a:pt x="94" y="25"/>
                  </a:lnTo>
                  <a:lnTo>
                    <a:pt x="71" y="0"/>
                  </a:lnTo>
                  <a:lnTo>
                    <a:pt x="23" y="0"/>
                  </a:lnTo>
                  <a:lnTo>
                    <a:pt x="0" y="25"/>
                  </a:lnTo>
                  <a:lnTo>
                    <a:pt x="12" y="60"/>
                  </a:lnTo>
                  <a:lnTo>
                    <a:pt x="23" y="48"/>
                  </a:lnTo>
                </a:path>
              </a:pathLst>
            </a:custGeom>
            <a:grpFill/>
            <a:ln w="1270">
              <a:solidFill>
                <a:srgbClr val="CFCFCF"/>
              </a:solidFill>
              <a:round/>
              <a:headEnd/>
              <a:tailEnd/>
            </a:ln>
          </p:spPr>
          <p:txBody>
            <a:bodyPr/>
            <a:lstStyle/>
            <a:p>
              <a:endParaRPr lang="en-US" dirty="0">
                <a:solidFill>
                  <a:prstClr val="black"/>
                </a:solidFill>
                <a:latin typeface="Arial"/>
              </a:endParaRPr>
            </a:p>
          </p:txBody>
        </p:sp>
        <p:sp>
          <p:nvSpPr>
            <p:cNvPr id="1816" name="Freeform 463"/>
            <p:cNvSpPr>
              <a:spLocks noChangeAspect="1"/>
            </p:cNvSpPr>
            <p:nvPr/>
          </p:nvSpPr>
          <p:spPr bwMode="auto">
            <a:xfrm>
              <a:off x="7213639" y="1251526"/>
              <a:ext cx="30976" cy="28140"/>
            </a:xfrm>
            <a:custGeom>
              <a:avLst/>
              <a:gdLst>
                <a:gd name="T0" fmla="*/ 0 w 71"/>
                <a:gd name="T1" fmla="*/ 7 h 59"/>
                <a:gd name="T2" fmla="*/ 5 w 71"/>
                <a:gd name="T3" fmla="*/ 9 h 59"/>
                <a:gd name="T4" fmla="*/ 13 w 71"/>
                <a:gd name="T5" fmla="*/ 11 h 59"/>
                <a:gd name="T6" fmla="*/ 13 w 71"/>
                <a:gd name="T7" fmla="*/ 7 h 59"/>
                <a:gd name="T8" fmla="*/ 7 w 71"/>
                <a:gd name="T9" fmla="*/ 0 h 59"/>
                <a:gd name="T10" fmla="*/ 2 w 71"/>
                <a:gd name="T11" fmla="*/ 0 h 59"/>
                <a:gd name="T12" fmla="*/ 0 w 71"/>
                <a:gd name="T13" fmla="*/ 7 h 59"/>
                <a:gd name="T14" fmla="*/ 0 60000 65536"/>
                <a:gd name="T15" fmla="*/ 0 60000 65536"/>
                <a:gd name="T16" fmla="*/ 0 60000 65536"/>
                <a:gd name="T17" fmla="*/ 0 60000 65536"/>
                <a:gd name="T18" fmla="*/ 0 60000 65536"/>
                <a:gd name="T19" fmla="*/ 0 60000 65536"/>
                <a:gd name="T20" fmla="*/ 0 60000 65536"/>
                <a:gd name="T21" fmla="*/ 0 w 71"/>
                <a:gd name="T22" fmla="*/ 0 h 59"/>
                <a:gd name="T23" fmla="*/ 71 w 71"/>
                <a:gd name="T24" fmla="*/ 59 h 59"/>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71" h="59">
                  <a:moveTo>
                    <a:pt x="0" y="34"/>
                  </a:moveTo>
                  <a:lnTo>
                    <a:pt x="25" y="46"/>
                  </a:lnTo>
                  <a:lnTo>
                    <a:pt x="71" y="59"/>
                  </a:lnTo>
                  <a:lnTo>
                    <a:pt x="71" y="34"/>
                  </a:lnTo>
                  <a:lnTo>
                    <a:pt x="37" y="0"/>
                  </a:lnTo>
                  <a:lnTo>
                    <a:pt x="12" y="0"/>
                  </a:lnTo>
                  <a:lnTo>
                    <a:pt x="0" y="34"/>
                  </a:lnTo>
                  <a:close/>
                </a:path>
              </a:pathLst>
            </a:custGeom>
            <a:grpFill/>
            <a:ln w="1270">
              <a:solidFill>
                <a:srgbClr val="CFCFCF"/>
              </a:solidFill>
              <a:round/>
              <a:headEnd/>
              <a:tailEnd/>
            </a:ln>
          </p:spPr>
          <p:txBody>
            <a:bodyPr/>
            <a:lstStyle/>
            <a:p>
              <a:endParaRPr lang="en-US" dirty="0">
                <a:solidFill>
                  <a:prstClr val="black"/>
                </a:solidFill>
                <a:latin typeface="Arial"/>
              </a:endParaRPr>
            </a:p>
          </p:txBody>
        </p:sp>
        <p:sp>
          <p:nvSpPr>
            <p:cNvPr id="1817" name="Freeform 464"/>
            <p:cNvSpPr>
              <a:spLocks noChangeAspect="1"/>
            </p:cNvSpPr>
            <p:nvPr/>
          </p:nvSpPr>
          <p:spPr bwMode="auto">
            <a:xfrm>
              <a:off x="7213639" y="1251526"/>
              <a:ext cx="30976" cy="28140"/>
            </a:xfrm>
            <a:custGeom>
              <a:avLst/>
              <a:gdLst>
                <a:gd name="T0" fmla="*/ 0 w 71"/>
                <a:gd name="T1" fmla="*/ 7 h 59"/>
                <a:gd name="T2" fmla="*/ 5 w 71"/>
                <a:gd name="T3" fmla="*/ 9 h 59"/>
                <a:gd name="T4" fmla="*/ 13 w 71"/>
                <a:gd name="T5" fmla="*/ 11 h 59"/>
                <a:gd name="T6" fmla="*/ 13 w 71"/>
                <a:gd name="T7" fmla="*/ 7 h 59"/>
                <a:gd name="T8" fmla="*/ 7 w 71"/>
                <a:gd name="T9" fmla="*/ 0 h 59"/>
                <a:gd name="T10" fmla="*/ 2 w 71"/>
                <a:gd name="T11" fmla="*/ 0 h 59"/>
                <a:gd name="T12" fmla="*/ 0 w 71"/>
                <a:gd name="T13" fmla="*/ 7 h 59"/>
                <a:gd name="T14" fmla="*/ 0 60000 65536"/>
                <a:gd name="T15" fmla="*/ 0 60000 65536"/>
                <a:gd name="T16" fmla="*/ 0 60000 65536"/>
                <a:gd name="T17" fmla="*/ 0 60000 65536"/>
                <a:gd name="T18" fmla="*/ 0 60000 65536"/>
                <a:gd name="T19" fmla="*/ 0 60000 65536"/>
                <a:gd name="T20" fmla="*/ 0 60000 65536"/>
                <a:gd name="T21" fmla="*/ 0 w 71"/>
                <a:gd name="T22" fmla="*/ 0 h 59"/>
                <a:gd name="T23" fmla="*/ 71 w 71"/>
                <a:gd name="T24" fmla="*/ 59 h 59"/>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71" h="59">
                  <a:moveTo>
                    <a:pt x="0" y="34"/>
                  </a:moveTo>
                  <a:lnTo>
                    <a:pt x="25" y="46"/>
                  </a:lnTo>
                  <a:lnTo>
                    <a:pt x="71" y="59"/>
                  </a:lnTo>
                  <a:lnTo>
                    <a:pt x="71" y="34"/>
                  </a:lnTo>
                  <a:lnTo>
                    <a:pt x="37" y="0"/>
                  </a:lnTo>
                  <a:lnTo>
                    <a:pt x="12" y="0"/>
                  </a:lnTo>
                  <a:lnTo>
                    <a:pt x="0" y="34"/>
                  </a:lnTo>
                </a:path>
              </a:pathLst>
            </a:custGeom>
            <a:grpFill/>
            <a:ln w="1270">
              <a:solidFill>
                <a:srgbClr val="CFCFCF"/>
              </a:solidFill>
              <a:round/>
              <a:headEnd/>
              <a:tailEnd/>
            </a:ln>
          </p:spPr>
          <p:txBody>
            <a:bodyPr/>
            <a:lstStyle/>
            <a:p>
              <a:endParaRPr lang="en-US" dirty="0">
                <a:solidFill>
                  <a:prstClr val="black"/>
                </a:solidFill>
                <a:latin typeface="Arial"/>
              </a:endParaRPr>
            </a:p>
          </p:txBody>
        </p:sp>
        <p:sp>
          <p:nvSpPr>
            <p:cNvPr id="1818" name="Freeform 465"/>
            <p:cNvSpPr>
              <a:spLocks noChangeAspect="1"/>
            </p:cNvSpPr>
            <p:nvPr/>
          </p:nvSpPr>
          <p:spPr bwMode="auto">
            <a:xfrm>
              <a:off x="7213639" y="1238539"/>
              <a:ext cx="5163" cy="12988"/>
            </a:xfrm>
            <a:custGeom>
              <a:avLst/>
              <a:gdLst>
                <a:gd name="T0" fmla="*/ 0 w 12"/>
                <a:gd name="T1" fmla="*/ 0 h 25"/>
                <a:gd name="T2" fmla="*/ 0 w 12"/>
                <a:gd name="T3" fmla="*/ 6 h 25"/>
                <a:gd name="T4" fmla="*/ 2 w 12"/>
                <a:gd name="T5" fmla="*/ 2 h 25"/>
                <a:gd name="T6" fmla="*/ 2 w 12"/>
                <a:gd name="T7" fmla="*/ 0 h 25"/>
                <a:gd name="T8" fmla="*/ 0 w 12"/>
                <a:gd name="T9" fmla="*/ 0 h 25"/>
                <a:gd name="T10" fmla="*/ 0 60000 65536"/>
                <a:gd name="T11" fmla="*/ 0 60000 65536"/>
                <a:gd name="T12" fmla="*/ 0 60000 65536"/>
                <a:gd name="T13" fmla="*/ 0 60000 65536"/>
                <a:gd name="T14" fmla="*/ 0 60000 65536"/>
                <a:gd name="T15" fmla="*/ 0 w 12"/>
                <a:gd name="T16" fmla="*/ 0 h 25"/>
                <a:gd name="T17" fmla="*/ 12 w 12"/>
                <a:gd name="T18" fmla="*/ 25 h 25"/>
              </a:gdLst>
              <a:ahLst/>
              <a:cxnLst>
                <a:cxn ang="T10">
                  <a:pos x="T0" y="T1"/>
                </a:cxn>
                <a:cxn ang="T11">
                  <a:pos x="T2" y="T3"/>
                </a:cxn>
                <a:cxn ang="T12">
                  <a:pos x="T4" y="T5"/>
                </a:cxn>
                <a:cxn ang="T13">
                  <a:pos x="T6" y="T7"/>
                </a:cxn>
                <a:cxn ang="T14">
                  <a:pos x="T8" y="T9"/>
                </a:cxn>
              </a:cxnLst>
              <a:rect l="T15" t="T16" r="T17" b="T18"/>
              <a:pathLst>
                <a:path w="12" h="25">
                  <a:moveTo>
                    <a:pt x="0" y="0"/>
                  </a:moveTo>
                  <a:lnTo>
                    <a:pt x="0" y="25"/>
                  </a:lnTo>
                  <a:lnTo>
                    <a:pt x="12" y="11"/>
                  </a:lnTo>
                  <a:lnTo>
                    <a:pt x="12" y="0"/>
                  </a:lnTo>
                  <a:lnTo>
                    <a:pt x="0" y="0"/>
                  </a:lnTo>
                  <a:close/>
                </a:path>
              </a:pathLst>
            </a:custGeom>
            <a:grpFill/>
            <a:ln w="1270">
              <a:solidFill>
                <a:srgbClr val="CFCFCF"/>
              </a:solidFill>
              <a:round/>
              <a:headEnd/>
              <a:tailEnd/>
            </a:ln>
          </p:spPr>
          <p:txBody>
            <a:bodyPr/>
            <a:lstStyle/>
            <a:p>
              <a:endParaRPr lang="en-US" dirty="0">
                <a:solidFill>
                  <a:prstClr val="black"/>
                </a:solidFill>
                <a:latin typeface="Arial"/>
              </a:endParaRPr>
            </a:p>
          </p:txBody>
        </p:sp>
        <p:sp>
          <p:nvSpPr>
            <p:cNvPr id="1819" name="Freeform 466"/>
            <p:cNvSpPr>
              <a:spLocks noChangeAspect="1"/>
            </p:cNvSpPr>
            <p:nvPr/>
          </p:nvSpPr>
          <p:spPr bwMode="auto">
            <a:xfrm>
              <a:off x="7213639" y="1238539"/>
              <a:ext cx="5163" cy="12988"/>
            </a:xfrm>
            <a:custGeom>
              <a:avLst/>
              <a:gdLst>
                <a:gd name="T0" fmla="*/ 0 w 12"/>
                <a:gd name="T1" fmla="*/ 0 h 25"/>
                <a:gd name="T2" fmla="*/ 0 w 12"/>
                <a:gd name="T3" fmla="*/ 6 h 25"/>
                <a:gd name="T4" fmla="*/ 2 w 12"/>
                <a:gd name="T5" fmla="*/ 2 h 25"/>
                <a:gd name="T6" fmla="*/ 2 w 12"/>
                <a:gd name="T7" fmla="*/ 0 h 25"/>
                <a:gd name="T8" fmla="*/ 0 w 12"/>
                <a:gd name="T9" fmla="*/ 0 h 25"/>
                <a:gd name="T10" fmla="*/ 0 60000 65536"/>
                <a:gd name="T11" fmla="*/ 0 60000 65536"/>
                <a:gd name="T12" fmla="*/ 0 60000 65536"/>
                <a:gd name="T13" fmla="*/ 0 60000 65536"/>
                <a:gd name="T14" fmla="*/ 0 60000 65536"/>
                <a:gd name="T15" fmla="*/ 0 w 12"/>
                <a:gd name="T16" fmla="*/ 0 h 25"/>
                <a:gd name="T17" fmla="*/ 12 w 12"/>
                <a:gd name="T18" fmla="*/ 25 h 25"/>
              </a:gdLst>
              <a:ahLst/>
              <a:cxnLst>
                <a:cxn ang="T10">
                  <a:pos x="T0" y="T1"/>
                </a:cxn>
                <a:cxn ang="T11">
                  <a:pos x="T2" y="T3"/>
                </a:cxn>
                <a:cxn ang="T12">
                  <a:pos x="T4" y="T5"/>
                </a:cxn>
                <a:cxn ang="T13">
                  <a:pos x="T6" y="T7"/>
                </a:cxn>
                <a:cxn ang="T14">
                  <a:pos x="T8" y="T9"/>
                </a:cxn>
              </a:cxnLst>
              <a:rect l="T15" t="T16" r="T17" b="T18"/>
              <a:pathLst>
                <a:path w="12" h="25">
                  <a:moveTo>
                    <a:pt x="0" y="0"/>
                  </a:moveTo>
                  <a:lnTo>
                    <a:pt x="0" y="25"/>
                  </a:lnTo>
                  <a:lnTo>
                    <a:pt x="12" y="11"/>
                  </a:lnTo>
                  <a:lnTo>
                    <a:pt x="12" y="0"/>
                  </a:lnTo>
                  <a:lnTo>
                    <a:pt x="0" y="0"/>
                  </a:lnTo>
                </a:path>
              </a:pathLst>
            </a:custGeom>
            <a:grpFill/>
            <a:ln w="1270">
              <a:solidFill>
                <a:srgbClr val="CFCFCF"/>
              </a:solidFill>
              <a:round/>
              <a:headEnd/>
              <a:tailEnd/>
            </a:ln>
          </p:spPr>
          <p:txBody>
            <a:bodyPr/>
            <a:lstStyle/>
            <a:p>
              <a:endParaRPr lang="en-US" dirty="0">
                <a:solidFill>
                  <a:prstClr val="black"/>
                </a:solidFill>
                <a:latin typeface="Arial"/>
              </a:endParaRPr>
            </a:p>
          </p:txBody>
        </p:sp>
        <p:sp>
          <p:nvSpPr>
            <p:cNvPr id="1820" name="Freeform 471"/>
            <p:cNvSpPr>
              <a:spLocks noChangeAspect="1"/>
            </p:cNvSpPr>
            <p:nvPr/>
          </p:nvSpPr>
          <p:spPr bwMode="auto">
            <a:xfrm>
              <a:off x="6368005" y="1119486"/>
              <a:ext cx="162106" cy="246763"/>
            </a:xfrm>
            <a:custGeom>
              <a:avLst/>
              <a:gdLst>
                <a:gd name="T0" fmla="*/ 0 w 383"/>
                <a:gd name="T1" fmla="*/ 84 h 533"/>
                <a:gd name="T2" fmla="*/ 6 w 383"/>
                <a:gd name="T3" fmla="*/ 95 h 533"/>
                <a:gd name="T4" fmla="*/ 18 w 383"/>
                <a:gd name="T5" fmla="*/ 98 h 533"/>
                <a:gd name="T6" fmla="*/ 23 w 383"/>
                <a:gd name="T7" fmla="*/ 95 h 533"/>
                <a:gd name="T8" fmla="*/ 16 w 383"/>
                <a:gd name="T9" fmla="*/ 89 h 533"/>
                <a:gd name="T10" fmla="*/ 14 w 383"/>
                <a:gd name="T11" fmla="*/ 84 h 533"/>
                <a:gd name="T12" fmla="*/ 14 w 383"/>
                <a:gd name="T13" fmla="*/ 71 h 533"/>
                <a:gd name="T14" fmla="*/ 16 w 383"/>
                <a:gd name="T15" fmla="*/ 65 h 533"/>
                <a:gd name="T16" fmla="*/ 34 w 383"/>
                <a:gd name="T17" fmla="*/ 33 h 533"/>
                <a:gd name="T18" fmla="*/ 46 w 383"/>
                <a:gd name="T19" fmla="*/ 24 h 533"/>
                <a:gd name="T20" fmla="*/ 64 w 383"/>
                <a:gd name="T21" fmla="*/ 13 h 533"/>
                <a:gd name="T22" fmla="*/ 64 w 383"/>
                <a:gd name="T23" fmla="*/ 2 h 533"/>
                <a:gd name="T24" fmla="*/ 60 w 383"/>
                <a:gd name="T25" fmla="*/ 0 h 533"/>
                <a:gd name="T26" fmla="*/ 56 w 383"/>
                <a:gd name="T27" fmla="*/ 4 h 533"/>
                <a:gd name="T28" fmla="*/ 50 w 383"/>
                <a:gd name="T29" fmla="*/ 11 h 533"/>
                <a:gd name="T30" fmla="*/ 42 w 383"/>
                <a:gd name="T31" fmla="*/ 13 h 533"/>
                <a:gd name="T32" fmla="*/ 36 w 383"/>
                <a:gd name="T33" fmla="*/ 13 h 533"/>
                <a:gd name="T34" fmla="*/ 28 w 383"/>
                <a:gd name="T35" fmla="*/ 17 h 533"/>
                <a:gd name="T36" fmla="*/ 23 w 383"/>
                <a:gd name="T37" fmla="*/ 28 h 533"/>
                <a:gd name="T38" fmla="*/ 14 w 383"/>
                <a:gd name="T39" fmla="*/ 33 h 533"/>
                <a:gd name="T40" fmla="*/ 14 w 383"/>
                <a:gd name="T41" fmla="*/ 39 h 533"/>
                <a:gd name="T42" fmla="*/ 12 w 383"/>
                <a:gd name="T43" fmla="*/ 47 h 533"/>
                <a:gd name="T44" fmla="*/ 6 w 383"/>
                <a:gd name="T45" fmla="*/ 52 h 533"/>
                <a:gd name="T46" fmla="*/ 10 w 383"/>
                <a:gd name="T47" fmla="*/ 58 h 533"/>
                <a:gd name="T48" fmla="*/ 6 w 383"/>
                <a:gd name="T49" fmla="*/ 63 h 533"/>
                <a:gd name="T50" fmla="*/ 2 w 383"/>
                <a:gd name="T51" fmla="*/ 67 h 533"/>
                <a:gd name="T52" fmla="*/ 4 w 383"/>
                <a:gd name="T53" fmla="*/ 74 h 533"/>
                <a:gd name="T54" fmla="*/ 0 w 383"/>
                <a:gd name="T55" fmla="*/ 76 h 533"/>
                <a:gd name="T56" fmla="*/ 0 w 383"/>
                <a:gd name="T57" fmla="*/ 84 h 533"/>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383"/>
                <a:gd name="T88" fmla="*/ 0 h 533"/>
                <a:gd name="T89" fmla="*/ 383 w 383"/>
                <a:gd name="T90" fmla="*/ 533 h 533"/>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383" h="533">
                  <a:moveTo>
                    <a:pt x="0" y="461"/>
                  </a:moveTo>
                  <a:lnTo>
                    <a:pt x="36" y="521"/>
                  </a:lnTo>
                  <a:lnTo>
                    <a:pt x="108" y="533"/>
                  </a:lnTo>
                  <a:lnTo>
                    <a:pt x="133" y="521"/>
                  </a:lnTo>
                  <a:lnTo>
                    <a:pt x="96" y="486"/>
                  </a:lnTo>
                  <a:lnTo>
                    <a:pt x="84" y="461"/>
                  </a:lnTo>
                  <a:lnTo>
                    <a:pt x="84" y="390"/>
                  </a:lnTo>
                  <a:lnTo>
                    <a:pt x="96" y="356"/>
                  </a:lnTo>
                  <a:lnTo>
                    <a:pt x="204" y="177"/>
                  </a:lnTo>
                  <a:lnTo>
                    <a:pt x="275" y="129"/>
                  </a:lnTo>
                  <a:lnTo>
                    <a:pt x="383" y="71"/>
                  </a:lnTo>
                  <a:lnTo>
                    <a:pt x="383" y="12"/>
                  </a:lnTo>
                  <a:lnTo>
                    <a:pt x="358" y="0"/>
                  </a:lnTo>
                  <a:lnTo>
                    <a:pt x="335" y="23"/>
                  </a:lnTo>
                  <a:lnTo>
                    <a:pt x="298" y="58"/>
                  </a:lnTo>
                  <a:lnTo>
                    <a:pt x="250" y="71"/>
                  </a:lnTo>
                  <a:lnTo>
                    <a:pt x="215" y="71"/>
                  </a:lnTo>
                  <a:lnTo>
                    <a:pt x="167" y="94"/>
                  </a:lnTo>
                  <a:lnTo>
                    <a:pt x="133" y="154"/>
                  </a:lnTo>
                  <a:lnTo>
                    <a:pt x="84" y="177"/>
                  </a:lnTo>
                  <a:lnTo>
                    <a:pt x="84" y="213"/>
                  </a:lnTo>
                  <a:lnTo>
                    <a:pt x="73" y="260"/>
                  </a:lnTo>
                  <a:lnTo>
                    <a:pt x="36" y="285"/>
                  </a:lnTo>
                  <a:lnTo>
                    <a:pt x="59" y="319"/>
                  </a:lnTo>
                  <a:lnTo>
                    <a:pt x="36" y="344"/>
                  </a:lnTo>
                  <a:lnTo>
                    <a:pt x="13" y="367"/>
                  </a:lnTo>
                  <a:lnTo>
                    <a:pt x="25" y="402"/>
                  </a:lnTo>
                  <a:lnTo>
                    <a:pt x="0" y="415"/>
                  </a:lnTo>
                  <a:lnTo>
                    <a:pt x="0" y="461"/>
                  </a:lnTo>
                  <a:close/>
                </a:path>
              </a:pathLst>
            </a:custGeom>
            <a:grpFill/>
            <a:ln w="1270">
              <a:solidFill>
                <a:srgbClr val="CFCFCF"/>
              </a:solidFill>
              <a:round/>
              <a:headEnd/>
              <a:tailEnd/>
            </a:ln>
          </p:spPr>
          <p:txBody>
            <a:bodyPr/>
            <a:lstStyle/>
            <a:p>
              <a:endParaRPr lang="en-US" dirty="0">
                <a:solidFill>
                  <a:prstClr val="black"/>
                </a:solidFill>
                <a:latin typeface="Arial"/>
              </a:endParaRPr>
            </a:p>
          </p:txBody>
        </p:sp>
        <p:sp>
          <p:nvSpPr>
            <p:cNvPr id="1821" name="Freeform 472"/>
            <p:cNvSpPr>
              <a:spLocks noChangeAspect="1"/>
            </p:cNvSpPr>
            <p:nvPr/>
          </p:nvSpPr>
          <p:spPr bwMode="auto">
            <a:xfrm>
              <a:off x="6368005" y="1119486"/>
              <a:ext cx="162106" cy="246763"/>
            </a:xfrm>
            <a:custGeom>
              <a:avLst/>
              <a:gdLst>
                <a:gd name="T0" fmla="*/ 0 w 383"/>
                <a:gd name="T1" fmla="*/ 84 h 533"/>
                <a:gd name="T2" fmla="*/ 6 w 383"/>
                <a:gd name="T3" fmla="*/ 95 h 533"/>
                <a:gd name="T4" fmla="*/ 18 w 383"/>
                <a:gd name="T5" fmla="*/ 98 h 533"/>
                <a:gd name="T6" fmla="*/ 23 w 383"/>
                <a:gd name="T7" fmla="*/ 95 h 533"/>
                <a:gd name="T8" fmla="*/ 16 w 383"/>
                <a:gd name="T9" fmla="*/ 89 h 533"/>
                <a:gd name="T10" fmla="*/ 14 w 383"/>
                <a:gd name="T11" fmla="*/ 84 h 533"/>
                <a:gd name="T12" fmla="*/ 14 w 383"/>
                <a:gd name="T13" fmla="*/ 71 h 533"/>
                <a:gd name="T14" fmla="*/ 16 w 383"/>
                <a:gd name="T15" fmla="*/ 65 h 533"/>
                <a:gd name="T16" fmla="*/ 34 w 383"/>
                <a:gd name="T17" fmla="*/ 33 h 533"/>
                <a:gd name="T18" fmla="*/ 46 w 383"/>
                <a:gd name="T19" fmla="*/ 24 h 533"/>
                <a:gd name="T20" fmla="*/ 64 w 383"/>
                <a:gd name="T21" fmla="*/ 13 h 533"/>
                <a:gd name="T22" fmla="*/ 64 w 383"/>
                <a:gd name="T23" fmla="*/ 2 h 533"/>
                <a:gd name="T24" fmla="*/ 60 w 383"/>
                <a:gd name="T25" fmla="*/ 0 h 533"/>
                <a:gd name="T26" fmla="*/ 56 w 383"/>
                <a:gd name="T27" fmla="*/ 4 h 533"/>
                <a:gd name="T28" fmla="*/ 50 w 383"/>
                <a:gd name="T29" fmla="*/ 11 h 533"/>
                <a:gd name="T30" fmla="*/ 42 w 383"/>
                <a:gd name="T31" fmla="*/ 13 h 533"/>
                <a:gd name="T32" fmla="*/ 36 w 383"/>
                <a:gd name="T33" fmla="*/ 13 h 533"/>
                <a:gd name="T34" fmla="*/ 28 w 383"/>
                <a:gd name="T35" fmla="*/ 17 h 533"/>
                <a:gd name="T36" fmla="*/ 23 w 383"/>
                <a:gd name="T37" fmla="*/ 28 h 533"/>
                <a:gd name="T38" fmla="*/ 14 w 383"/>
                <a:gd name="T39" fmla="*/ 33 h 533"/>
                <a:gd name="T40" fmla="*/ 14 w 383"/>
                <a:gd name="T41" fmla="*/ 39 h 533"/>
                <a:gd name="T42" fmla="*/ 12 w 383"/>
                <a:gd name="T43" fmla="*/ 47 h 533"/>
                <a:gd name="T44" fmla="*/ 6 w 383"/>
                <a:gd name="T45" fmla="*/ 52 h 533"/>
                <a:gd name="T46" fmla="*/ 10 w 383"/>
                <a:gd name="T47" fmla="*/ 58 h 533"/>
                <a:gd name="T48" fmla="*/ 6 w 383"/>
                <a:gd name="T49" fmla="*/ 63 h 533"/>
                <a:gd name="T50" fmla="*/ 2 w 383"/>
                <a:gd name="T51" fmla="*/ 67 h 533"/>
                <a:gd name="T52" fmla="*/ 4 w 383"/>
                <a:gd name="T53" fmla="*/ 74 h 533"/>
                <a:gd name="T54" fmla="*/ 0 w 383"/>
                <a:gd name="T55" fmla="*/ 76 h 533"/>
                <a:gd name="T56" fmla="*/ 0 w 383"/>
                <a:gd name="T57" fmla="*/ 84 h 533"/>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383"/>
                <a:gd name="T88" fmla="*/ 0 h 533"/>
                <a:gd name="T89" fmla="*/ 383 w 383"/>
                <a:gd name="T90" fmla="*/ 533 h 533"/>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383" h="533">
                  <a:moveTo>
                    <a:pt x="0" y="461"/>
                  </a:moveTo>
                  <a:lnTo>
                    <a:pt x="36" y="521"/>
                  </a:lnTo>
                  <a:lnTo>
                    <a:pt x="108" y="533"/>
                  </a:lnTo>
                  <a:lnTo>
                    <a:pt x="133" y="521"/>
                  </a:lnTo>
                  <a:lnTo>
                    <a:pt x="96" y="486"/>
                  </a:lnTo>
                  <a:lnTo>
                    <a:pt x="84" y="461"/>
                  </a:lnTo>
                  <a:lnTo>
                    <a:pt x="84" y="390"/>
                  </a:lnTo>
                  <a:lnTo>
                    <a:pt x="96" y="356"/>
                  </a:lnTo>
                  <a:lnTo>
                    <a:pt x="204" y="177"/>
                  </a:lnTo>
                  <a:lnTo>
                    <a:pt x="275" y="129"/>
                  </a:lnTo>
                  <a:lnTo>
                    <a:pt x="383" y="71"/>
                  </a:lnTo>
                  <a:lnTo>
                    <a:pt x="383" y="12"/>
                  </a:lnTo>
                  <a:lnTo>
                    <a:pt x="358" y="0"/>
                  </a:lnTo>
                  <a:lnTo>
                    <a:pt x="335" y="23"/>
                  </a:lnTo>
                  <a:lnTo>
                    <a:pt x="298" y="58"/>
                  </a:lnTo>
                  <a:lnTo>
                    <a:pt x="250" y="71"/>
                  </a:lnTo>
                  <a:lnTo>
                    <a:pt x="215" y="71"/>
                  </a:lnTo>
                  <a:lnTo>
                    <a:pt x="167" y="94"/>
                  </a:lnTo>
                  <a:lnTo>
                    <a:pt x="133" y="154"/>
                  </a:lnTo>
                  <a:lnTo>
                    <a:pt x="84" y="177"/>
                  </a:lnTo>
                  <a:lnTo>
                    <a:pt x="84" y="213"/>
                  </a:lnTo>
                  <a:lnTo>
                    <a:pt x="73" y="260"/>
                  </a:lnTo>
                  <a:lnTo>
                    <a:pt x="36" y="285"/>
                  </a:lnTo>
                  <a:lnTo>
                    <a:pt x="59" y="319"/>
                  </a:lnTo>
                  <a:lnTo>
                    <a:pt x="36" y="344"/>
                  </a:lnTo>
                  <a:lnTo>
                    <a:pt x="13" y="367"/>
                  </a:lnTo>
                  <a:lnTo>
                    <a:pt x="25" y="402"/>
                  </a:lnTo>
                  <a:lnTo>
                    <a:pt x="0" y="415"/>
                  </a:lnTo>
                  <a:lnTo>
                    <a:pt x="0" y="461"/>
                  </a:lnTo>
                </a:path>
              </a:pathLst>
            </a:custGeom>
            <a:grpFill/>
            <a:ln w="1270">
              <a:solidFill>
                <a:srgbClr val="CFCFCF"/>
              </a:solidFill>
              <a:round/>
              <a:headEnd/>
              <a:tailEnd/>
            </a:ln>
          </p:spPr>
          <p:txBody>
            <a:bodyPr/>
            <a:lstStyle/>
            <a:p>
              <a:endParaRPr lang="en-US" dirty="0">
                <a:solidFill>
                  <a:prstClr val="black"/>
                </a:solidFill>
                <a:latin typeface="Arial"/>
              </a:endParaRPr>
            </a:p>
          </p:txBody>
        </p:sp>
        <p:sp>
          <p:nvSpPr>
            <p:cNvPr id="1822" name="Freeform 473"/>
            <p:cNvSpPr>
              <a:spLocks noChangeAspect="1"/>
            </p:cNvSpPr>
            <p:nvPr/>
          </p:nvSpPr>
          <p:spPr bwMode="auto">
            <a:xfrm>
              <a:off x="6338062" y="1395471"/>
              <a:ext cx="14455" cy="25975"/>
            </a:xfrm>
            <a:custGeom>
              <a:avLst/>
              <a:gdLst>
                <a:gd name="T0" fmla="*/ 0 w 36"/>
                <a:gd name="T1" fmla="*/ 10 h 60"/>
                <a:gd name="T2" fmla="*/ 4 w 36"/>
                <a:gd name="T3" fmla="*/ 8 h 60"/>
                <a:gd name="T4" fmla="*/ 5 w 36"/>
                <a:gd name="T5" fmla="*/ 4 h 60"/>
                <a:gd name="T6" fmla="*/ 2 w 36"/>
                <a:gd name="T7" fmla="*/ 0 h 60"/>
                <a:gd name="T8" fmla="*/ 0 w 36"/>
                <a:gd name="T9" fmla="*/ 4 h 60"/>
                <a:gd name="T10" fmla="*/ 0 w 36"/>
                <a:gd name="T11" fmla="*/ 10 h 60"/>
                <a:gd name="T12" fmla="*/ 0 60000 65536"/>
                <a:gd name="T13" fmla="*/ 0 60000 65536"/>
                <a:gd name="T14" fmla="*/ 0 60000 65536"/>
                <a:gd name="T15" fmla="*/ 0 60000 65536"/>
                <a:gd name="T16" fmla="*/ 0 60000 65536"/>
                <a:gd name="T17" fmla="*/ 0 60000 65536"/>
                <a:gd name="T18" fmla="*/ 0 w 36"/>
                <a:gd name="T19" fmla="*/ 0 h 60"/>
                <a:gd name="T20" fmla="*/ 36 w 36"/>
                <a:gd name="T21" fmla="*/ 60 h 60"/>
              </a:gdLst>
              <a:ahLst/>
              <a:cxnLst>
                <a:cxn ang="T12">
                  <a:pos x="T0" y="T1"/>
                </a:cxn>
                <a:cxn ang="T13">
                  <a:pos x="T2" y="T3"/>
                </a:cxn>
                <a:cxn ang="T14">
                  <a:pos x="T4" y="T5"/>
                </a:cxn>
                <a:cxn ang="T15">
                  <a:pos x="T6" y="T7"/>
                </a:cxn>
                <a:cxn ang="T16">
                  <a:pos x="T8" y="T9"/>
                </a:cxn>
                <a:cxn ang="T17">
                  <a:pos x="T10" y="T11"/>
                </a:cxn>
              </a:cxnLst>
              <a:rect l="T18" t="T19" r="T20" b="T21"/>
              <a:pathLst>
                <a:path w="36" h="60">
                  <a:moveTo>
                    <a:pt x="0" y="60"/>
                  </a:moveTo>
                  <a:lnTo>
                    <a:pt x="25" y="48"/>
                  </a:lnTo>
                  <a:lnTo>
                    <a:pt x="36" y="23"/>
                  </a:lnTo>
                  <a:lnTo>
                    <a:pt x="13" y="0"/>
                  </a:lnTo>
                  <a:lnTo>
                    <a:pt x="0" y="23"/>
                  </a:lnTo>
                  <a:lnTo>
                    <a:pt x="0" y="60"/>
                  </a:lnTo>
                  <a:close/>
                </a:path>
              </a:pathLst>
            </a:custGeom>
            <a:grpFill/>
            <a:ln w="1270">
              <a:solidFill>
                <a:srgbClr val="CFCFCF"/>
              </a:solidFill>
              <a:round/>
              <a:headEnd/>
              <a:tailEnd/>
            </a:ln>
          </p:spPr>
          <p:txBody>
            <a:bodyPr/>
            <a:lstStyle/>
            <a:p>
              <a:endParaRPr lang="en-US" dirty="0">
                <a:solidFill>
                  <a:prstClr val="black"/>
                </a:solidFill>
                <a:latin typeface="Arial"/>
              </a:endParaRPr>
            </a:p>
          </p:txBody>
        </p:sp>
        <p:sp>
          <p:nvSpPr>
            <p:cNvPr id="1823" name="Freeform 474"/>
            <p:cNvSpPr>
              <a:spLocks noChangeAspect="1"/>
            </p:cNvSpPr>
            <p:nvPr/>
          </p:nvSpPr>
          <p:spPr bwMode="auto">
            <a:xfrm>
              <a:off x="6338062" y="1395471"/>
              <a:ext cx="14455" cy="25975"/>
            </a:xfrm>
            <a:custGeom>
              <a:avLst/>
              <a:gdLst>
                <a:gd name="T0" fmla="*/ 0 w 36"/>
                <a:gd name="T1" fmla="*/ 10 h 60"/>
                <a:gd name="T2" fmla="*/ 4 w 36"/>
                <a:gd name="T3" fmla="*/ 8 h 60"/>
                <a:gd name="T4" fmla="*/ 5 w 36"/>
                <a:gd name="T5" fmla="*/ 4 h 60"/>
                <a:gd name="T6" fmla="*/ 2 w 36"/>
                <a:gd name="T7" fmla="*/ 0 h 60"/>
                <a:gd name="T8" fmla="*/ 0 w 36"/>
                <a:gd name="T9" fmla="*/ 4 h 60"/>
                <a:gd name="T10" fmla="*/ 0 w 36"/>
                <a:gd name="T11" fmla="*/ 10 h 60"/>
                <a:gd name="T12" fmla="*/ 0 60000 65536"/>
                <a:gd name="T13" fmla="*/ 0 60000 65536"/>
                <a:gd name="T14" fmla="*/ 0 60000 65536"/>
                <a:gd name="T15" fmla="*/ 0 60000 65536"/>
                <a:gd name="T16" fmla="*/ 0 60000 65536"/>
                <a:gd name="T17" fmla="*/ 0 60000 65536"/>
                <a:gd name="T18" fmla="*/ 0 w 36"/>
                <a:gd name="T19" fmla="*/ 0 h 60"/>
                <a:gd name="T20" fmla="*/ 36 w 36"/>
                <a:gd name="T21" fmla="*/ 60 h 60"/>
              </a:gdLst>
              <a:ahLst/>
              <a:cxnLst>
                <a:cxn ang="T12">
                  <a:pos x="T0" y="T1"/>
                </a:cxn>
                <a:cxn ang="T13">
                  <a:pos x="T2" y="T3"/>
                </a:cxn>
                <a:cxn ang="T14">
                  <a:pos x="T4" y="T5"/>
                </a:cxn>
                <a:cxn ang="T15">
                  <a:pos x="T6" y="T7"/>
                </a:cxn>
                <a:cxn ang="T16">
                  <a:pos x="T8" y="T9"/>
                </a:cxn>
                <a:cxn ang="T17">
                  <a:pos x="T10" y="T11"/>
                </a:cxn>
              </a:cxnLst>
              <a:rect l="T18" t="T19" r="T20" b="T21"/>
              <a:pathLst>
                <a:path w="36" h="60">
                  <a:moveTo>
                    <a:pt x="0" y="60"/>
                  </a:moveTo>
                  <a:lnTo>
                    <a:pt x="25" y="48"/>
                  </a:lnTo>
                  <a:lnTo>
                    <a:pt x="36" y="23"/>
                  </a:lnTo>
                  <a:lnTo>
                    <a:pt x="13" y="0"/>
                  </a:lnTo>
                  <a:lnTo>
                    <a:pt x="0" y="23"/>
                  </a:lnTo>
                  <a:lnTo>
                    <a:pt x="0" y="60"/>
                  </a:lnTo>
                </a:path>
              </a:pathLst>
            </a:custGeom>
            <a:grpFill/>
            <a:ln w="1270">
              <a:solidFill>
                <a:srgbClr val="CFCFCF"/>
              </a:solidFill>
              <a:round/>
              <a:headEnd/>
              <a:tailEnd/>
            </a:ln>
          </p:spPr>
          <p:txBody>
            <a:bodyPr/>
            <a:lstStyle/>
            <a:p>
              <a:endParaRPr lang="en-US" dirty="0">
                <a:solidFill>
                  <a:prstClr val="black"/>
                </a:solidFill>
                <a:latin typeface="Arial"/>
              </a:endParaRPr>
            </a:p>
          </p:txBody>
        </p:sp>
        <p:sp>
          <p:nvSpPr>
            <p:cNvPr id="1824" name="Freeform 475"/>
            <p:cNvSpPr>
              <a:spLocks noChangeAspect="1"/>
            </p:cNvSpPr>
            <p:nvPr/>
          </p:nvSpPr>
          <p:spPr bwMode="auto">
            <a:xfrm>
              <a:off x="5805282" y="1671456"/>
              <a:ext cx="14455" cy="20564"/>
            </a:xfrm>
            <a:custGeom>
              <a:avLst/>
              <a:gdLst>
                <a:gd name="T0" fmla="*/ 0 w 37"/>
                <a:gd name="T1" fmla="*/ 8 h 46"/>
                <a:gd name="T2" fmla="*/ 2 w 37"/>
                <a:gd name="T3" fmla="*/ 4 h 46"/>
                <a:gd name="T4" fmla="*/ 5 w 37"/>
                <a:gd name="T5" fmla="*/ 0 h 46"/>
                <a:gd name="T6" fmla="*/ 0 w 37"/>
                <a:gd name="T7" fmla="*/ 4 h 46"/>
                <a:gd name="T8" fmla="*/ 0 w 37"/>
                <a:gd name="T9" fmla="*/ 8 h 46"/>
                <a:gd name="T10" fmla="*/ 0 60000 65536"/>
                <a:gd name="T11" fmla="*/ 0 60000 65536"/>
                <a:gd name="T12" fmla="*/ 0 60000 65536"/>
                <a:gd name="T13" fmla="*/ 0 60000 65536"/>
                <a:gd name="T14" fmla="*/ 0 60000 65536"/>
                <a:gd name="T15" fmla="*/ 0 w 37"/>
                <a:gd name="T16" fmla="*/ 0 h 46"/>
                <a:gd name="T17" fmla="*/ 37 w 37"/>
                <a:gd name="T18" fmla="*/ 46 h 46"/>
              </a:gdLst>
              <a:ahLst/>
              <a:cxnLst>
                <a:cxn ang="T10">
                  <a:pos x="T0" y="T1"/>
                </a:cxn>
                <a:cxn ang="T11">
                  <a:pos x="T2" y="T3"/>
                </a:cxn>
                <a:cxn ang="T12">
                  <a:pos x="T4" y="T5"/>
                </a:cxn>
                <a:cxn ang="T13">
                  <a:pos x="T6" y="T7"/>
                </a:cxn>
                <a:cxn ang="T14">
                  <a:pos x="T8" y="T9"/>
                </a:cxn>
              </a:cxnLst>
              <a:rect l="T15" t="T16" r="T17" b="T18"/>
              <a:pathLst>
                <a:path w="37" h="46">
                  <a:moveTo>
                    <a:pt x="0" y="46"/>
                  </a:moveTo>
                  <a:lnTo>
                    <a:pt x="12" y="23"/>
                  </a:lnTo>
                  <a:lnTo>
                    <a:pt x="37" y="0"/>
                  </a:lnTo>
                  <a:lnTo>
                    <a:pt x="0" y="23"/>
                  </a:lnTo>
                  <a:lnTo>
                    <a:pt x="0" y="46"/>
                  </a:lnTo>
                  <a:close/>
                </a:path>
              </a:pathLst>
            </a:custGeom>
            <a:grpFill/>
            <a:ln w="1270">
              <a:solidFill>
                <a:srgbClr val="CFCFCF"/>
              </a:solidFill>
              <a:round/>
              <a:headEnd/>
              <a:tailEnd/>
            </a:ln>
          </p:spPr>
          <p:txBody>
            <a:bodyPr/>
            <a:lstStyle/>
            <a:p>
              <a:endParaRPr lang="en-US" dirty="0">
                <a:solidFill>
                  <a:prstClr val="black"/>
                </a:solidFill>
                <a:latin typeface="Arial"/>
              </a:endParaRPr>
            </a:p>
          </p:txBody>
        </p:sp>
        <p:sp>
          <p:nvSpPr>
            <p:cNvPr id="1825" name="Freeform 476"/>
            <p:cNvSpPr>
              <a:spLocks noChangeAspect="1"/>
            </p:cNvSpPr>
            <p:nvPr/>
          </p:nvSpPr>
          <p:spPr bwMode="auto">
            <a:xfrm>
              <a:off x="5805282" y="1671456"/>
              <a:ext cx="14455" cy="20564"/>
            </a:xfrm>
            <a:custGeom>
              <a:avLst/>
              <a:gdLst>
                <a:gd name="T0" fmla="*/ 0 w 37"/>
                <a:gd name="T1" fmla="*/ 8 h 46"/>
                <a:gd name="T2" fmla="*/ 2 w 37"/>
                <a:gd name="T3" fmla="*/ 4 h 46"/>
                <a:gd name="T4" fmla="*/ 5 w 37"/>
                <a:gd name="T5" fmla="*/ 0 h 46"/>
                <a:gd name="T6" fmla="*/ 0 w 37"/>
                <a:gd name="T7" fmla="*/ 4 h 46"/>
                <a:gd name="T8" fmla="*/ 0 w 37"/>
                <a:gd name="T9" fmla="*/ 8 h 46"/>
                <a:gd name="T10" fmla="*/ 0 60000 65536"/>
                <a:gd name="T11" fmla="*/ 0 60000 65536"/>
                <a:gd name="T12" fmla="*/ 0 60000 65536"/>
                <a:gd name="T13" fmla="*/ 0 60000 65536"/>
                <a:gd name="T14" fmla="*/ 0 60000 65536"/>
                <a:gd name="T15" fmla="*/ 0 w 37"/>
                <a:gd name="T16" fmla="*/ 0 h 46"/>
                <a:gd name="T17" fmla="*/ 37 w 37"/>
                <a:gd name="T18" fmla="*/ 46 h 46"/>
              </a:gdLst>
              <a:ahLst/>
              <a:cxnLst>
                <a:cxn ang="T10">
                  <a:pos x="T0" y="T1"/>
                </a:cxn>
                <a:cxn ang="T11">
                  <a:pos x="T2" y="T3"/>
                </a:cxn>
                <a:cxn ang="T12">
                  <a:pos x="T4" y="T5"/>
                </a:cxn>
                <a:cxn ang="T13">
                  <a:pos x="T6" y="T7"/>
                </a:cxn>
                <a:cxn ang="T14">
                  <a:pos x="T8" y="T9"/>
                </a:cxn>
              </a:cxnLst>
              <a:rect l="T15" t="T16" r="T17" b="T18"/>
              <a:pathLst>
                <a:path w="37" h="46">
                  <a:moveTo>
                    <a:pt x="0" y="46"/>
                  </a:moveTo>
                  <a:lnTo>
                    <a:pt x="12" y="23"/>
                  </a:lnTo>
                  <a:lnTo>
                    <a:pt x="37" y="0"/>
                  </a:lnTo>
                  <a:lnTo>
                    <a:pt x="0" y="23"/>
                  </a:lnTo>
                  <a:lnTo>
                    <a:pt x="0" y="46"/>
                  </a:lnTo>
                </a:path>
              </a:pathLst>
            </a:custGeom>
            <a:grpFill/>
            <a:ln w="1270">
              <a:solidFill>
                <a:srgbClr val="CFCFCF"/>
              </a:solidFill>
              <a:round/>
              <a:headEnd/>
              <a:tailEnd/>
            </a:ln>
          </p:spPr>
          <p:txBody>
            <a:bodyPr/>
            <a:lstStyle/>
            <a:p>
              <a:endParaRPr lang="en-US" dirty="0">
                <a:solidFill>
                  <a:prstClr val="black"/>
                </a:solidFill>
                <a:latin typeface="Arial"/>
              </a:endParaRPr>
            </a:p>
          </p:txBody>
        </p:sp>
        <p:sp>
          <p:nvSpPr>
            <p:cNvPr id="1826" name="Freeform 477"/>
            <p:cNvSpPr>
              <a:spLocks noChangeAspect="1"/>
            </p:cNvSpPr>
            <p:nvPr/>
          </p:nvSpPr>
          <p:spPr bwMode="auto">
            <a:xfrm>
              <a:off x="5970486" y="1725571"/>
              <a:ext cx="5163" cy="16234"/>
            </a:xfrm>
            <a:custGeom>
              <a:avLst/>
              <a:gdLst>
                <a:gd name="T0" fmla="*/ 0 w 11"/>
                <a:gd name="T1" fmla="*/ 2 h 37"/>
                <a:gd name="T2" fmla="*/ 0 w 11"/>
                <a:gd name="T3" fmla="*/ 6 h 37"/>
                <a:gd name="T4" fmla="*/ 2 w 11"/>
                <a:gd name="T5" fmla="*/ 6 h 37"/>
                <a:gd name="T6" fmla="*/ 2 w 11"/>
                <a:gd name="T7" fmla="*/ 2 h 37"/>
                <a:gd name="T8" fmla="*/ 2 w 11"/>
                <a:gd name="T9" fmla="*/ 0 h 37"/>
                <a:gd name="T10" fmla="*/ 0 w 11"/>
                <a:gd name="T11" fmla="*/ 2 h 37"/>
                <a:gd name="T12" fmla="*/ 0 60000 65536"/>
                <a:gd name="T13" fmla="*/ 0 60000 65536"/>
                <a:gd name="T14" fmla="*/ 0 60000 65536"/>
                <a:gd name="T15" fmla="*/ 0 60000 65536"/>
                <a:gd name="T16" fmla="*/ 0 60000 65536"/>
                <a:gd name="T17" fmla="*/ 0 60000 65536"/>
                <a:gd name="T18" fmla="*/ 0 w 11"/>
                <a:gd name="T19" fmla="*/ 0 h 37"/>
                <a:gd name="T20" fmla="*/ 11 w 11"/>
                <a:gd name="T21" fmla="*/ 37 h 37"/>
              </a:gdLst>
              <a:ahLst/>
              <a:cxnLst>
                <a:cxn ang="T12">
                  <a:pos x="T0" y="T1"/>
                </a:cxn>
                <a:cxn ang="T13">
                  <a:pos x="T2" y="T3"/>
                </a:cxn>
                <a:cxn ang="T14">
                  <a:pos x="T4" y="T5"/>
                </a:cxn>
                <a:cxn ang="T15">
                  <a:pos x="T6" y="T7"/>
                </a:cxn>
                <a:cxn ang="T16">
                  <a:pos x="T8" y="T9"/>
                </a:cxn>
                <a:cxn ang="T17">
                  <a:pos x="T10" y="T11"/>
                </a:cxn>
              </a:cxnLst>
              <a:rect l="T18" t="T19" r="T20" b="T21"/>
              <a:pathLst>
                <a:path w="11" h="37">
                  <a:moveTo>
                    <a:pt x="0" y="14"/>
                  </a:moveTo>
                  <a:lnTo>
                    <a:pt x="0" y="37"/>
                  </a:lnTo>
                  <a:lnTo>
                    <a:pt x="11" y="37"/>
                  </a:lnTo>
                  <a:lnTo>
                    <a:pt x="11" y="14"/>
                  </a:lnTo>
                  <a:lnTo>
                    <a:pt x="11" y="0"/>
                  </a:lnTo>
                  <a:lnTo>
                    <a:pt x="0" y="14"/>
                  </a:lnTo>
                  <a:close/>
                </a:path>
              </a:pathLst>
            </a:custGeom>
            <a:grpFill/>
            <a:ln w="1270">
              <a:solidFill>
                <a:srgbClr val="CFCFCF"/>
              </a:solidFill>
              <a:round/>
              <a:headEnd/>
              <a:tailEnd/>
            </a:ln>
          </p:spPr>
          <p:txBody>
            <a:bodyPr/>
            <a:lstStyle/>
            <a:p>
              <a:endParaRPr lang="en-US" dirty="0">
                <a:solidFill>
                  <a:prstClr val="black"/>
                </a:solidFill>
                <a:latin typeface="Arial"/>
              </a:endParaRPr>
            </a:p>
          </p:txBody>
        </p:sp>
        <p:sp>
          <p:nvSpPr>
            <p:cNvPr id="1827" name="Freeform 478"/>
            <p:cNvSpPr>
              <a:spLocks noChangeAspect="1"/>
            </p:cNvSpPr>
            <p:nvPr/>
          </p:nvSpPr>
          <p:spPr bwMode="auto">
            <a:xfrm>
              <a:off x="5970486" y="1725571"/>
              <a:ext cx="5163" cy="16234"/>
            </a:xfrm>
            <a:custGeom>
              <a:avLst/>
              <a:gdLst>
                <a:gd name="T0" fmla="*/ 0 w 11"/>
                <a:gd name="T1" fmla="*/ 2 h 37"/>
                <a:gd name="T2" fmla="*/ 0 w 11"/>
                <a:gd name="T3" fmla="*/ 6 h 37"/>
                <a:gd name="T4" fmla="*/ 2 w 11"/>
                <a:gd name="T5" fmla="*/ 6 h 37"/>
                <a:gd name="T6" fmla="*/ 2 w 11"/>
                <a:gd name="T7" fmla="*/ 2 h 37"/>
                <a:gd name="T8" fmla="*/ 2 w 11"/>
                <a:gd name="T9" fmla="*/ 0 h 37"/>
                <a:gd name="T10" fmla="*/ 0 w 11"/>
                <a:gd name="T11" fmla="*/ 2 h 37"/>
                <a:gd name="T12" fmla="*/ 0 60000 65536"/>
                <a:gd name="T13" fmla="*/ 0 60000 65536"/>
                <a:gd name="T14" fmla="*/ 0 60000 65536"/>
                <a:gd name="T15" fmla="*/ 0 60000 65536"/>
                <a:gd name="T16" fmla="*/ 0 60000 65536"/>
                <a:gd name="T17" fmla="*/ 0 60000 65536"/>
                <a:gd name="T18" fmla="*/ 0 w 11"/>
                <a:gd name="T19" fmla="*/ 0 h 37"/>
                <a:gd name="T20" fmla="*/ 11 w 11"/>
                <a:gd name="T21" fmla="*/ 37 h 37"/>
              </a:gdLst>
              <a:ahLst/>
              <a:cxnLst>
                <a:cxn ang="T12">
                  <a:pos x="T0" y="T1"/>
                </a:cxn>
                <a:cxn ang="T13">
                  <a:pos x="T2" y="T3"/>
                </a:cxn>
                <a:cxn ang="T14">
                  <a:pos x="T4" y="T5"/>
                </a:cxn>
                <a:cxn ang="T15">
                  <a:pos x="T6" y="T7"/>
                </a:cxn>
                <a:cxn ang="T16">
                  <a:pos x="T8" y="T9"/>
                </a:cxn>
                <a:cxn ang="T17">
                  <a:pos x="T10" y="T11"/>
                </a:cxn>
              </a:cxnLst>
              <a:rect l="T18" t="T19" r="T20" b="T21"/>
              <a:pathLst>
                <a:path w="11" h="37">
                  <a:moveTo>
                    <a:pt x="0" y="14"/>
                  </a:moveTo>
                  <a:lnTo>
                    <a:pt x="0" y="37"/>
                  </a:lnTo>
                  <a:lnTo>
                    <a:pt x="11" y="37"/>
                  </a:lnTo>
                  <a:lnTo>
                    <a:pt x="11" y="14"/>
                  </a:lnTo>
                  <a:lnTo>
                    <a:pt x="11" y="0"/>
                  </a:lnTo>
                  <a:lnTo>
                    <a:pt x="0" y="14"/>
                  </a:lnTo>
                </a:path>
              </a:pathLst>
            </a:custGeom>
            <a:grpFill/>
            <a:ln w="1270">
              <a:solidFill>
                <a:srgbClr val="CFCFCF"/>
              </a:solidFill>
              <a:round/>
              <a:headEnd/>
              <a:tailEnd/>
            </a:ln>
          </p:spPr>
          <p:txBody>
            <a:bodyPr/>
            <a:lstStyle/>
            <a:p>
              <a:endParaRPr lang="en-US" dirty="0">
                <a:solidFill>
                  <a:prstClr val="black"/>
                </a:solidFill>
                <a:latin typeface="Arial"/>
              </a:endParaRPr>
            </a:p>
          </p:txBody>
        </p:sp>
        <p:sp>
          <p:nvSpPr>
            <p:cNvPr id="1828" name="Freeform 479"/>
            <p:cNvSpPr>
              <a:spLocks noChangeAspect="1"/>
            </p:cNvSpPr>
            <p:nvPr/>
          </p:nvSpPr>
          <p:spPr bwMode="auto">
            <a:xfrm>
              <a:off x="5980811" y="1720159"/>
              <a:ext cx="15488" cy="11905"/>
            </a:xfrm>
            <a:custGeom>
              <a:avLst/>
              <a:gdLst>
                <a:gd name="T0" fmla="*/ 0 w 35"/>
                <a:gd name="T1" fmla="*/ 2 h 25"/>
                <a:gd name="T2" fmla="*/ 0 w 35"/>
                <a:gd name="T3" fmla="*/ 5 h 25"/>
                <a:gd name="T4" fmla="*/ 6 w 35"/>
                <a:gd name="T5" fmla="*/ 5 h 25"/>
                <a:gd name="T6" fmla="*/ 6 w 35"/>
                <a:gd name="T7" fmla="*/ 2 h 25"/>
                <a:gd name="T8" fmla="*/ 6 w 35"/>
                <a:gd name="T9" fmla="*/ 0 h 25"/>
                <a:gd name="T10" fmla="*/ 0 w 35"/>
                <a:gd name="T11" fmla="*/ 2 h 25"/>
                <a:gd name="T12" fmla="*/ 0 60000 65536"/>
                <a:gd name="T13" fmla="*/ 0 60000 65536"/>
                <a:gd name="T14" fmla="*/ 0 60000 65536"/>
                <a:gd name="T15" fmla="*/ 0 60000 65536"/>
                <a:gd name="T16" fmla="*/ 0 60000 65536"/>
                <a:gd name="T17" fmla="*/ 0 60000 65536"/>
                <a:gd name="T18" fmla="*/ 0 w 35"/>
                <a:gd name="T19" fmla="*/ 0 h 25"/>
                <a:gd name="T20" fmla="*/ 35 w 35"/>
                <a:gd name="T21" fmla="*/ 25 h 25"/>
              </a:gdLst>
              <a:ahLst/>
              <a:cxnLst>
                <a:cxn ang="T12">
                  <a:pos x="T0" y="T1"/>
                </a:cxn>
                <a:cxn ang="T13">
                  <a:pos x="T2" y="T3"/>
                </a:cxn>
                <a:cxn ang="T14">
                  <a:pos x="T4" y="T5"/>
                </a:cxn>
                <a:cxn ang="T15">
                  <a:pos x="T6" y="T7"/>
                </a:cxn>
                <a:cxn ang="T16">
                  <a:pos x="T8" y="T9"/>
                </a:cxn>
                <a:cxn ang="T17">
                  <a:pos x="T10" y="T11"/>
                </a:cxn>
              </a:cxnLst>
              <a:rect l="T18" t="T19" r="T20" b="T21"/>
              <a:pathLst>
                <a:path w="35" h="25">
                  <a:moveTo>
                    <a:pt x="0" y="11"/>
                  </a:moveTo>
                  <a:lnTo>
                    <a:pt x="0" y="25"/>
                  </a:lnTo>
                  <a:lnTo>
                    <a:pt x="35" y="25"/>
                  </a:lnTo>
                  <a:lnTo>
                    <a:pt x="35" y="11"/>
                  </a:lnTo>
                  <a:lnTo>
                    <a:pt x="35" y="0"/>
                  </a:lnTo>
                  <a:lnTo>
                    <a:pt x="0" y="11"/>
                  </a:lnTo>
                  <a:close/>
                </a:path>
              </a:pathLst>
            </a:custGeom>
            <a:grpFill/>
            <a:ln w="1270">
              <a:solidFill>
                <a:srgbClr val="CFCFCF"/>
              </a:solidFill>
              <a:round/>
              <a:headEnd/>
              <a:tailEnd/>
            </a:ln>
          </p:spPr>
          <p:txBody>
            <a:bodyPr/>
            <a:lstStyle/>
            <a:p>
              <a:endParaRPr lang="en-US" dirty="0">
                <a:solidFill>
                  <a:prstClr val="black"/>
                </a:solidFill>
                <a:latin typeface="Arial"/>
              </a:endParaRPr>
            </a:p>
          </p:txBody>
        </p:sp>
        <p:sp>
          <p:nvSpPr>
            <p:cNvPr id="1829" name="Freeform 480"/>
            <p:cNvSpPr>
              <a:spLocks noChangeAspect="1"/>
            </p:cNvSpPr>
            <p:nvPr/>
          </p:nvSpPr>
          <p:spPr bwMode="auto">
            <a:xfrm>
              <a:off x="5980811" y="1720159"/>
              <a:ext cx="15488" cy="11905"/>
            </a:xfrm>
            <a:custGeom>
              <a:avLst/>
              <a:gdLst>
                <a:gd name="T0" fmla="*/ 0 w 35"/>
                <a:gd name="T1" fmla="*/ 2 h 25"/>
                <a:gd name="T2" fmla="*/ 0 w 35"/>
                <a:gd name="T3" fmla="*/ 5 h 25"/>
                <a:gd name="T4" fmla="*/ 6 w 35"/>
                <a:gd name="T5" fmla="*/ 5 h 25"/>
                <a:gd name="T6" fmla="*/ 6 w 35"/>
                <a:gd name="T7" fmla="*/ 2 h 25"/>
                <a:gd name="T8" fmla="*/ 6 w 35"/>
                <a:gd name="T9" fmla="*/ 0 h 25"/>
                <a:gd name="T10" fmla="*/ 0 w 35"/>
                <a:gd name="T11" fmla="*/ 2 h 25"/>
                <a:gd name="T12" fmla="*/ 0 60000 65536"/>
                <a:gd name="T13" fmla="*/ 0 60000 65536"/>
                <a:gd name="T14" fmla="*/ 0 60000 65536"/>
                <a:gd name="T15" fmla="*/ 0 60000 65536"/>
                <a:gd name="T16" fmla="*/ 0 60000 65536"/>
                <a:gd name="T17" fmla="*/ 0 60000 65536"/>
                <a:gd name="T18" fmla="*/ 0 w 35"/>
                <a:gd name="T19" fmla="*/ 0 h 25"/>
                <a:gd name="T20" fmla="*/ 35 w 35"/>
                <a:gd name="T21" fmla="*/ 25 h 25"/>
              </a:gdLst>
              <a:ahLst/>
              <a:cxnLst>
                <a:cxn ang="T12">
                  <a:pos x="T0" y="T1"/>
                </a:cxn>
                <a:cxn ang="T13">
                  <a:pos x="T2" y="T3"/>
                </a:cxn>
                <a:cxn ang="T14">
                  <a:pos x="T4" y="T5"/>
                </a:cxn>
                <a:cxn ang="T15">
                  <a:pos x="T6" y="T7"/>
                </a:cxn>
                <a:cxn ang="T16">
                  <a:pos x="T8" y="T9"/>
                </a:cxn>
                <a:cxn ang="T17">
                  <a:pos x="T10" y="T11"/>
                </a:cxn>
              </a:cxnLst>
              <a:rect l="T18" t="T19" r="T20" b="T21"/>
              <a:pathLst>
                <a:path w="35" h="25">
                  <a:moveTo>
                    <a:pt x="0" y="11"/>
                  </a:moveTo>
                  <a:lnTo>
                    <a:pt x="0" y="25"/>
                  </a:lnTo>
                  <a:lnTo>
                    <a:pt x="35" y="25"/>
                  </a:lnTo>
                  <a:lnTo>
                    <a:pt x="35" y="11"/>
                  </a:lnTo>
                  <a:lnTo>
                    <a:pt x="35" y="0"/>
                  </a:lnTo>
                  <a:lnTo>
                    <a:pt x="0" y="11"/>
                  </a:lnTo>
                </a:path>
              </a:pathLst>
            </a:custGeom>
            <a:grpFill/>
            <a:ln w="1270">
              <a:solidFill>
                <a:srgbClr val="CFCFCF"/>
              </a:solidFill>
              <a:round/>
              <a:headEnd/>
              <a:tailEnd/>
            </a:ln>
          </p:spPr>
          <p:txBody>
            <a:bodyPr/>
            <a:lstStyle/>
            <a:p>
              <a:endParaRPr lang="en-US" dirty="0">
                <a:solidFill>
                  <a:prstClr val="black"/>
                </a:solidFill>
                <a:latin typeface="Arial"/>
              </a:endParaRPr>
            </a:p>
          </p:txBody>
        </p:sp>
        <p:sp>
          <p:nvSpPr>
            <p:cNvPr id="1830" name="Freeform 481"/>
            <p:cNvSpPr>
              <a:spLocks noChangeAspect="1"/>
            </p:cNvSpPr>
            <p:nvPr/>
          </p:nvSpPr>
          <p:spPr bwMode="auto">
            <a:xfrm>
              <a:off x="5980811" y="1741805"/>
              <a:ext cx="15488" cy="5411"/>
            </a:xfrm>
            <a:custGeom>
              <a:avLst/>
              <a:gdLst>
                <a:gd name="T0" fmla="*/ 0 w 35"/>
                <a:gd name="T1" fmla="*/ 0 h 11"/>
                <a:gd name="T2" fmla="*/ 0 w 35"/>
                <a:gd name="T3" fmla="*/ 2 h 11"/>
                <a:gd name="T4" fmla="*/ 6 w 35"/>
                <a:gd name="T5" fmla="*/ 0 h 11"/>
                <a:gd name="T6" fmla="*/ 0 w 35"/>
                <a:gd name="T7" fmla="*/ 0 h 11"/>
                <a:gd name="T8" fmla="*/ 0 60000 65536"/>
                <a:gd name="T9" fmla="*/ 0 60000 65536"/>
                <a:gd name="T10" fmla="*/ 0 60000 65536"/>
                <a:gd name="T11" fmla="*/ 0 60000 65536"/>
                <a:gd name="T12" fmla="*/ 0 w 35"/>
                <a:gd name="T13" fmla="*/ 0 h 11"/>
                <a:gd name="T14" fmla="*/ 35 w 35"/>
                <a:gd name="T15" fmla="*/ 11 h 11"/>
              </a:gdLst>
              <a:ahLst/>
              <a:cxnLst>
                <a:cxn ang="T8">
                  <a:pos x="T0" y="T1"/>
                </a:cxn>
                <a:cxn ang="T9">
                  <a:pos x="T2" y="T3"/>
                </a:cxn>
                <a:cxn ang="T10">
                  <a:pos x="T4" y="T5"/>
                </a:cxn>
                <a:cxn ang="T11">
                  <a:pos x="T6" y="T7"/>
                </a:cxn>
              </a:cxnLst>
              <a:rect l="T12" t="T13" r="T14" b="T15"/>
              <a:pathLst>
                <a:path w="35" h="11">
                  <a:moveTo>
                    <a:pt x="0" y="0"/>
                  </a:moveTo>
                  <a:lnTo>
                    <a:pt x="0" y="11"/>
                  </a:lnTo>
                  <a:lnTo>
                    <a:pt x="35" y="0"/>
                  </a:lnTo>
                  <a:lnTo>
                    <a:pt x="0" y="0"/>
                  </a:lnTo>
                  <a:close/>
                </a:path>
              </a:pathLst>
            </a:custGeom>
            <a:grpFill/>
            <a:ln w="1270">
              <a:solidFill>
                <a:srgbClr val="CFCFCF"/>
              </a:solidFill>
              <a:round/>
              <a:headEnd/>
              <a:tailEnd/>
            </a:ln>
          </p:spPr>
          <p:txBody>
            <a:bodyPr/>
            <a:lstStyle/>
            <a:p>
              <a:endParaRPr lang="en-US" dirty="0">
                <a:solidFill>
                  <a:prstClr val="black"/>
                </a:solidFill>
                <a:latin typeface="Arial"/>
              </a:endParaRPr>
            </a:p>
          </p:txBody>
        </p:sp>
        <p:sp>
          <p:nvSpPr>
            <p:cNvPr id="1831" name="Freeform 482"/>
            <p:cNvSpPr>
              <a:spLocks noChangeAspect="1"/>
            </p:cNvSpPr>
            <p:nvPr/>
          </p:nvSpPr>
          <p:spPr bwMode="auto">
            <a:xfrm>
              <a:off x="5980811" y="1741805"/>
              <a:ext cx="15488" cy="5411"/>
            </a:xfrm>
            <a:custGeom>
              <a:avLst/>
              <a:gdLst>
                <a:gd name="T0" fmla="*/ 0 w 35"/>
                <a:gd name="T1" fmla="*/ 0 h 11"/>
                <a:gd name="T2" fmla="*/ 0 w 35"/>
                <a:gd name="T3" fmla="*/ 2 h 11"/>
                <a:gd name="T4" fmla="*/ 6 w 35"/>
                <a:gd name="T5" fmla="*/ 0 h 11"/>
                <a:gd name="T6" fmla="*/ 0 w 35"/>
                <a:gd name="T7" fmla="*/ 0 h 11"/>
                <a:gd name="T8" fmla="*/ 0 60000 65536"/>
                <a:gd name="T9" fmla="*/ 0 60000 65536"/>
                <a:gd name="T10" fmla="*/ 0 60000 65536"/>
                <a:gd name="T11" fmla="*/ 0 60000 65536"/>
                <a:gd name="T12" fmla="*/ 0 w 35"/>
                <a:gd name="T13" fmla="*/ 0 h 11"/>
                <a:gd name="T14" fmla="*/ 35 w 35"/>
                <a:gd name="T15" fmla="*/ 11 h 11"/>
              </a:gdLst>
              <a:ahLst/>
              <a:cxnLst>
                <a:cxn ang="T8">
                  <a:pos x="T0" y="T1"/>
                </a:cxn>
                <a:cxn ang="T9">
                  <a:pos x="T2" y="T3"/>
                </a:cxn>
                <a:cxn ang="T10">
                  <a:pos x="T4" y="T5"/>
                </a:cxn>
                <a:cxn ang="T11">
                  <a:pos x="T6" y="T7"/>
                </a:cxn>
              </a:cxnLst>
              <a:rect l="T12" t="T13" r="T14" b="T15"/>
              <a:pathLst>
                <a:path w="35" h="11">
                  <a:moveTo>
                    <a:pt x="0" y="0"/>
                  </a:moveTo>
                  <a:lnTo>
                    <a:pt x="0" y="11"/>
                  </a:lnTo>
                  <a:lnTo>
                    <a:pt x="35" y="0"/>
                  </a:lnTo>
                  <a:lnTo>
                    <a:pt x="0" y="0"/>
                  </a:lnTo>
                </a:path>
              </a:pathLst>
            </a:custGeom>
            <a:grpFill/>
            <a:ln w="1270">
              <a:solidFill>
                <a:srgbClr val="CFCFCF"/>
              </a:solidFill>
              <a:round/>
              <a:headEnd/>
              <a:tailEnd/>
            </a:ln>
          </p:spPr>
          <p:txBody>
            <a:bodyPr/>
            <a:lstStyle/>
            <a:p>
              <a:endParaRPr lang="en-US" dirty="0">
                <a:solidFill>
                  <a:prstClr val="black"/>
                </a:solidFill>
                <a:latin typeface="Arial"/>
              </a:endParaRPr>
            </a:p>
          </p:txBody>
        </p:sp>
        <p:sp>
          <p:nvSpPr>
            <p:cNvPr id="1832" name="Freeform 483"/>
            <p:cNvSpPr>
              <a:spLocks noChangeAspect="1"/>
            </p:cNvSpPr>
            <p:nvPr/>
          </p:nvSpPr>
          <p:spPr bwMode="auto">
            <a:xfrm>
              <a:off x="5809413" y="1671456"/>
              <a:ext cx="80537" cy="160180"/>
            </a:xfrm>
            <a:custGeom>
              <a:avLst/>
              <a:gdLst>
                <a:gd name="T0" fmla="*/ 6 w 190"/>
                <a:gd name="T1" fmla="*/ 64 h 344"/>
                <a:gd name="T2" fmla="*/ 8 w 190"/>
                <a:gd name="T3" fmla="*/ 59 h 344"/>
                <a:gd name="T4" fmla="*/ 12 w 190"/>
                <a:gd name="T5" fmla="*/ 64 h 344"/>
                <a:gd name="T6" fmla="*/ 12 w 190"/>
                <a:gd name="T7" fmla="*/ 59 h 344"/>
                <a:gd name="T8" fmla="*/ 16 w 190"/>
                <a:gd name="T9" fmla="*/ 57 h 344"/>
                <a:gd name="T10" fmla="*/ 18 w 190"/>
                <a:gd name="T11" fmla="*/ 59 h 344"/>
                <a:gd name="T12" fmla="*/ 20 w 190"/>
                <a:gd name="T13" fmla="*/ 57 h 344"/>
                <a:gd name="T14" fmla="*/ 30 w 190"/>
                <a:gd name="T15" fmla="*/ 57 h 344"/>
                <a:gd name="T16" fmla="*/ 32 w 190"/>
                <a:gd name="T17" fmla="*/ 55 h 344"/>
                <a:gd name="T18" fmla="*/ 28 w 190"/>
                <a:gd name="T19" fmla="*/ 55 h 344"/>
                <a:gd name="T20" fmla="*/ 32 w 190"/>
                <a:gd name="T21" fmla="*/ 46 h 344"/>
                <a:gd name="T22" fmla="*/ 30 w 190"/>
                <a:gd name="T23" fmla="*/ 44 h 344"/>
                <a:gd name="T24" fmla="*/ 28 w 190"/>
                <a:gd name="T25" fmla="*/ 44 h 344"/>
                <a:gd name="T26" fmla="*/ 24 w 190"/>
                <a:gd name="T27" fmla="*/ 44 h 344"/>
                <a:gd name="T28" fmla="*/ 28 w 190"/>
                <a:gd name="T29" fmla="*/ 42 h 344"/>
                <a:gd name="T30" fmla="*/ 28 w 190"/>
                <a:gd name="T31" fmla="*/ 40 h 344"/>
                <a:gd name="T32" fmla="*/ 24 w 190"/>
                <a:gd name="T33" fmla="*/ 33 h 344"/>
                <a:gd name="T34" fmla="*/ 23 w 190"/>
                <a:gd name="T35" fmla="*/ 31 h 344"/>
                <a:gd name="T36" fmla="*/ 18 w 190"/>
                <a:gd name="T37" fmla="*/ 22 h 344"/>
                <a:gd name="T38" fmla="*/ 12 w 190"/>
                <a:gd name="T39" fmla="*/ 20 h 344"/>
                <a:gd name="T40" fmla="*/ 20 w 190"/>
                <a:gd name="T41" fmla="*/ 9 h 344"/>
                <a:gd name="T42" fmla="*/ 18 w 190"/>
                <a:gd name="T43" fmla="*/ 6 h 344"/>
                <a:gd name="T44" fmla="*/ 10 w 190"/>
                <a:gd name="T45" fmla="*/ 9 h 344"/>
                <a:gd name="T46" fmla="*/ 10 w 190"/>
                <a:gd name="T47" fmla="*/ 4 h 344"/>
                <a:gd name="T48" fmla="*/ 16 w 190"/>
                <a:gd name="T49" fmla="*/ 0 h 344"/>
                <a:gd name="T50" fmla="*/ 12 w 190"/>
                <a:gd name="T51" fmla="*/ 0 h 344"/>
                <a:gd name="T52" fmla="*/ 8 w 190"/>
                <a:gd name="T53" fmla="*/ 0 h 344"/>
                <a:gd name="T54" fmla="*/ 4 w 190"/>
                <a:gd name="T55" fmla="*/ 9 h 344"/>
                <a:gd name="T56" fmla="*/ 0 w 190"/>
                <a:gd name="T57" fmla="*/ 9 h 344"/>
                <a:gd name="T58" fmla="*/ 4 w 190"/>
                <a:gd name="T59" fmla="*/ 11 h 344"/>
                <a:gd name="T60" fmla="*/ 6 w 190"/>
                <a:gd name="T61" fmla="*/ 11 h 344"/>
                <a:gd name="T62" fmla="*/ 4 w 190"/>
                <a:gd name="T63" fmla="*/ 17 h 344"/>
                <a:gd name="T64" fmla="*/ 6 w 190"/>
                <a:gd name="T65" fmla="*/ 17 h 344"/>
                <a:gd name="T66" fmla="*/ 6 w 190"/>
                <a:gd name="T67" fmla="*/ 20 h 344"/>
                <a:gd name="T68" fmla="*/ 4 w 190"/>
                <a:gd name="T69" fmla="*/ 22 h 344"/>
                <a:gd name="T70" fmla="*/ 6 w 190"/>
                <a:gd name="T71" fmla="*/ 22 h 344"/>
                <a:gd name="T72" fmla="*/ 8 w 190"/>
                <a:gd name="T73" fmla="*/ 24 h 344"/>
                <a:gd name="T74" fmla="*/ 6 w 190"/>
                <a:gd name="T75" fmla="*/ 28 h 344"/>
                <a:gd name="T76" fmla="*/ 8 w 190"/>
                <a:gd name="T77" fmla="*/ 31 h 344"/>
                <a:gd name="T78" fmla="*/ 12 w 190"/>
                <a:gd name="T79" fmla="*/ 28 h 344"/>
                <a:gd name="T80" fmla="*/ 12 w 190"/>
                <a:gd name="T81" fmla="*/ 31 h 344"/>
                <a:gd name="T82" fmla="*/ 12 w 190"/>
                <a:gd name="T83" fmla="*/ 33 h 344"/>
                <a:gd name="T84" fmla="*/ 16 w 190"/>
                <a:gd name="T85" fmla="*/ 33 h 344"/>
                <a:gd name="T86" fmla="*/ 16 w 190"/>
                <a:gd name="T87" fmla="*/ 40 h 344"/>
                <a:gd name="T88" fmla="*/ 8 w 190"/>
                <a:gd name="T89" fmla="*/ 40 h 344"/>
                <a:gd name="T90" fmla="*/ 10 w 190"/>
                <a:gd name="T91" fmla="*/ 42 h 344"/>
                <a:gd name="T92" fmla="*/ 8 w 190"/>
                <a:gd name="T93" fmla="*/ 44 h 344"/>
                <a:gd name="T94" fmla="*/ 10 w 190"/>
                <a:gd name="T95" fmla="*/ 44 h 344"/>
                <a:gd name="T96" fmla="*/ 10 w 190"/>
                <a:gd name="T97" fmla="*/ 46 h 344"/>
                <a:gd name="T98" fmla="*/ 6 w 190"/>
                <a:gd name="T99" fmla="*/ 48 h 344"/>
                <a:gd name="T100" fmla="*/ 8 w 190"/>
                <a:gd name="T101" fmla="*/ 53 h 344"/>
                <a:gd name="T102" fmla="*/ 10 w 190"/>
                <a:gd name="T103" fmla="*/ 53 h 344"/>
                <a:gd name="T104" fmla="*/ 12 w 190"/>
                <a:gd name="T105" fmla="*/ 55 h 344"/>
                <a:gd name="T106" fmla="*/ 16 w 190"/>
                <a:gd name="T107" fmla="*/ 53 h 344"/>
                <a:gd name="T108" fmla="*/ 16 w 190"/>
                <a:gd name="T109" fmla="*/ 55 h 344"/>
                <a:gd name="T110" fmla="*/ 10 w 190"/>
                <a:gd name="T111" fmla="*/ 55 h 344"/>
                <a:gd name="T112" fmla="*/ 6 w 190"/>
                <a:gd name="T113" fmla="*/ 64 h 344"/>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190"/>
                <a:gd name="T172" fmla="*/ 0 h 344"/>
                <a:gd name="T173" fmla="*/ 190 w 190"/>
                <a:gd name="T174" fmla="*/ 344 h 344"/>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190" h="344">
                  <a:moveTo>
                    <a:pt x="36" y="344"/>
                  </a:moveTo>
                  <a:lnTo>
                    <a:pt x="48" y="319"/>
                  </a:lnTo>
                  <a:lnTo>
                    <a:pt x="73" y="344"/>
                  </a:lnTo>
                  <a:lnTo>
                    <a:pt x="73" y="319"/>
                  </a:lnTo>
                  <a:lnTo>
                    <a:pt x="96" y="308"/>
                  </a:lnTo>
                  <a:lnTo>
                    <a:pt x="108" y="319"/>
                  </a:lnTo>
                  <a:lnTo>
                    <a:pt x="119" y="308"/>
                  </a:lnTo>
                  <a:lnTo>
                    <a:pt x="179" y="308"/>
                  </a:lnTo>
                  <a:lnTo>
                    <a:pt x="190" y="296"/>
                  </a:lnTo>
                  <a:lnTo>
                    <a:pt x="167" y="296"/>
                  </a:lnTo>
                  <a:lnTo>
                    <a:pt x="190" y="248"/>
                  </a:lnTo>
                  <a:lnTo>
                    <a:pt x="179" y="237"/>
                  </a:lnTo>
                  <a:lnTo>
                    <a:pt x="167" y="237"/>
                  </a:lnTo>
                  <a:lnTo>
                    <a:pt x="144" y="237"/>
                  </a:lnTo>
                  <a:lnTo>
                    <a:pt x="167" y="225"/>
                  </a:lnTo>
                  <a:lnTo>
                    <a:pt x="167" y="214"/>
                  </a:lnTo>
                  <a:lnTo>
                    <a:pt x="144" y="177"/>
                  </a:lnTo>
                  <a:lnTo>
                    <a:pt x="133" y="165"/>
                  </a:lnTo>
                  <a:lnTo>
                    <a:pt x="108" y="117"/>
                  </a:lnTo>
                  <a:lnTo>
                    <a:pt x="73" y="106"/>
                  </a:lnTo>
                  <a:lnTo>
                    <a:pt x="119" y="46"/>
                  </a:lnTo>
                  <a:lnTo>
                    <a:pt x="108" y="35"/>
                  </a:lnTo>
                  <a:lnTo>
                    <a:pt x="60" y="46"/>
                  </a:lnTo>
                  <a:lnTo>
                    <a:pt x="60" y="23"/>
                  </a:lnTo>
                  <a:lnTo>
                    <a:pt x="96" y="0"/>
                  </a:lnTo>
                  <a:lnTo>
                    <a:pt x="73" y="0"/>
                  </a:lnTo>
                  <a:lnTo>
                    <a:pt x="48" y="0"/>
                  </a:lnTo>
                  <a:lnTo>
                    <a:pt x="25" y="46"/>
                  </a:lnTo>
                  <a:lnTo>
                    <a:pt x="0" y="46"/>
                  </a:lnTo>
                  <a:lnTo>
                    <a:pt x="25" y="60"/>
                  </a:lnTo>
                  <a:lnTo>
                    <a:pt x="36" y="60"/>
                  </a:lnTo>
                  <a:lnTo>
                    <a:pt x="25" y="94"/>
                  </a:lnTo>
                  <a:lnTo>
                    <a:pt x="36" y="94"/>
                  </a:lnTo>
                  <a:lnTo>
                    <a:pt x="36" y="106"/>
                  </a:lnTo>
                  <a:lnTo>
                    <a:pt x="25" y="117"/>
                  </a:lnTo>
                  <a:lnTo>
                    <a:pt x="36" y="117"/>
                  </a:lnTo>
                  <a:lnTo>
                    <a:pt x="48" y="131"/>
                  </a:lnTo>
                  <a:lnTo>
                    <a:pt x="36" y="154"/>
                  </a:lnTo>
                  <a:lnTo>
                    <a:pt x="48" y="165"/>
                  </a:lnTo>
                  <a:lnTo>
                    <a:pt x="73" y="154"/>
                  </a:lnTo>
                  <a:lnTo>
                    <a:pt x="73" y="165"/>
                  </a:lnTo>
                  <a:lnTo>
                    <a:pt x="73" y="177"/>
                  </a:lnTo>
                  <a:lnTo>
                    <a:pt x="96" y="177"/>
                  </a:lnTo>
                  <a:lnTo>
                    <a:pt x="96" y="214"/>
                  </a:lnTo>
                  <a:lnTo>
                    <a:pt x="48" y="214"/>
                  </a:lnTo>
                  <a:lnTo>
                    <a:pt x="60" y="225"/>
                  </a:lnTo>
                  <a:lnTo>
                    <a:pt x="48" y="237"/>
                  </a:lnTo>
                  <a:lnTo>
                    <a:pt x="60" y="237"/>
                  </a:lnTo>
                  <a:lnTo>
                    <a:pt x="60" y="248"/>
                  </a:lnTo>
                  <a:lnTo>
                    <a:pt x="36" y="260"/>
                  </a:lnTo>
                  <a:lnTo>
                    <a:pt x="48" y="285"/>
                  </a:lnTo>
                  <a:lnTo>
                    <a:pt x="60" y="285"/>
                  </a:lnTo>
                  <a:lnTo>
                    <a:pt x="73" y="296"/>
                  </a:lnTo>
                  <a:lnTo>
                    <a:pt x="96" y="285"/>
                  </a:lnTo>
                  <a:lnTo>
                    <a:pt x="96" y="296"/>
                  </a:lnTo>
                  <a:lnTo>
                    <a:pt x="60" y="296"/>
                  </a:lnTo>
                  <a:lnTo>
                    <a:pt x="36" y="344"/>
                  </a:lnTo>
                  <a:close/>
                </a:path>
              </a:pathLst>
            </a:custGeom>
            <a:grpFill/>
            <a:ln w="1270">
              <a:solidFill>
                <a:srgbClr val="CFCFCF"/>
              </a:solidFill>
              <a:round/>
              <a:headEnd/>
              <a:tailEnd/>
            </a:ln>
          </p:spPr>
          <p:txBody>
            <a:bodyPr/>
            <a:lstStyle/>
            <a:p>
              <a:endParaRPr lang="en-US" dirty="0">
                <a:solidFill>
                  <a:prstClr val="black"/>
                </a:solidFill>
                <a:latin typeface="Arial"/>
              </a:endParaRPr>
            </a:p>
          </p:txBody>
        </p:sp>
        <p:sp>
          <p:nvSpPr>
            <p:cNvPr id="1833" name="Freeform 484"/>
            <p:cNvSpPr>
              <a:spLocks noChangeAspect="1"/>
            </p:cNvSpPr>
            <p:nvPr/>
          </p:nvSpPr>
          <p:spPr bwMode="auto">
            <a:xfrm>
              <a:off x="5809413" y="1671456"/>
              <a:ext cx="80537" cy="160180"/>
            </a:xfrm>
            <a:custGeom>
              <a:avLst/>
              <a:gdLst>
                <a:gd name="T0" fmla="*/ 6 w 190"/>
                <a:gd name="T1" fmla="*/ 64 h 344"/>
                <a:gd name="T2" fmla="*/ 8 w 190"/>
                <a:gd name="T3" fmla="*/ 59 h 344"/>
                <a:gd name="T4" fmla="*/ 12 w 190"/>
                <a:gd name="T5" fmla="*/ 64 h 344"/>
                <a:gd name="T6" fmla="*/ 12 w 190"/>
                <a:gd name="T7" fmla="*/ 59 h 344"/>
                <a:gd name="T8" fmla="*/ 16 w 190"/>
                <a:gd name="T9" fmla="*/ 57 h 344"/>
                <a:gd name="T10" fmla="*/ 18 w 190"/>
                <a:gd name="T11" fmla="*/ 59 h 344"/>
                <a:gd name="T12" fmla="*/ 20 w 190"/>
                <a:gd name="T13" fmla="*/ 57 h 344"/>
                <a:gd name="T14" fmla="*/ 30 w 190"/>
                <a:gd name="T15" fmla="*/ 57 h 344"/>
                <a:gd name="T16" fmla="*/ 32 w 190"/>
                <a:gd name="T17" fmla="*/ 55 h 344"/>
                <a:gd name="T18" fmla="*/ 28 w 190"/>
                <a:gd name="T19" fmla="*/ 55 h 344"/>
                <a:gd name="T20" fmla="*/ 32 w 190"/>
                <a:gd name="T21" fmla="*/ 46 h 344"/>
                <a:gd name="T22" fmla="*/ 30 w 190"/>
                <a:gd name="T23" fmla="*/ 44 h 344"/>
                <a:gd name="T24" fmla="*/ 28 w 190"/>
                <a:gd name="T25" fmla="*/ 44 h 344"/>
                <a:gd name="T26" fmla="*/ 24 w 190"/>
                <a:gd name="T27" fmla="*/ 44 h 344"/>
                <a:gd name="T28" fmla="*/ 28 w 190"/>
                <a:gd name="T29" fmla="*/ 42 h 344"/>
                <a:gd name="T30" fmla="*/ 28 w 190"/>
                <a:gd name="T31" fmla="*/ 40 h 344"/>
                <a:gd name="T32" fmla="*/ 24 w 190"/>
                <a:gd name="T33" fmla="*/ 33 h 344"/>
                <a:gd name="T34" fmla="*/ 23 w 190"/>
                <a:gd name="T35" fmla="*/ 31 h 344"/>
                <a:gd name="T36" fmla="*/ 18 w 190"/>
                <a:gd name="T37" fmla="*/ 22 h 344"/>
                <a:gd name="T38" fmla="*/ 12 w 190"/>
                <a:gd name="T39" fmla="*/ 20 h 344"/>
                <a:gd name="T40" fmla="*/ 20 w 190"/>
                <a:gd name="T41" fmla="*/ 9 h 344"/>
                <a:gd name="T42" fmla="*/ 18 w 190"/>
                <a:gd name="T43" fmla="*/ 6 h 344"/>
                <a:gd name="T44" fmla="*/ 10 w 190"/>
                <a:gd name="T45" fmla="*/ 9 h 344"/>
                <a:gd name="T46" fmla="*/ 10 w 190"/>
                <a:gd name="T47" fmla="*/ 4 h 344"/>
                <a:gd name="T48" fmla="*/ 16 w 190"/>
                <a:gd name="T49" fmla="*/ 0 h 344"/>
                <a:gd name="T50" fmla="*/ 12 w 190"/>
                <a:gd name="T51" fmla="*/ 0 h 344"/>
                <a:gd name="T52" fmla="*/ 8 w 190"/>
                <a:gd name="T53" fmla="*/ 0 h 344"/>
                <a:gd name="T54" fmla="*/ 4 w 190"/>
                <a:gd name="T55" fmla="*/ 9 h 344"/>
                <a:gd name="T56" fmla="*/ 0 w 190"/>
                <a:gd name="T57" fmla="*/ 9 h 344"/>
                <a:gd name="T58" fmla="*/ 4 w 190"/>
                <a:gd name="T59" fmla="*/ 11 h 344"/>
                <a:gd name="T60" fmla="*/ 6 w 190"/>
                <a:gd name="T61" fmla="*/ 11 h 344"/>
                <a:gd name="T62" fmla="*/ 4 w 190"/>
                <a:gd name="T63" fmla="*/ 17 h 344"/>
                <a:gd name="T64" fmla="*/ 6 w 190"/>
                <a:gd name="T65" fmla="*/ 17 h 344"/>
                <a:gd name="T66" fmla="*/ 6 w 190"/>
                <a:gd name="T67" fmla="*/ 20 h 344"/>
                <a:gd name="T68" fmla="*/ 4 w 190"/>
                <a:gd name="T69" fmla="*/ 22 h 344"/>
                <a:gd name="T70" fmla="*/ 6 w 190"/>
                <a:gd name="T71" fmla="*/ 22 h 344"/>
                <a:gd name="T72" fmla="*/ 8 w 190"/>
                <a:gd name="T73" fmla="*/ 24 h 344"/>
                <a:gd name="T74" fmla="*/ 6 w 190"/>
                <a:gd name="T75" fmla="*/ 28 h 344"/>
                <a:gd name="T76" fmla="*/ 8 w 190"/>
                <a:gd name="T77" fmla="*/ 31 h 344"/>
                <a:gd name="T78" fmla="*/ 12 w 190"/>
                <a:gd name="T79" fmla="*/ 28 h 344"/>
                <a:gd name="T80" fmla="*/ 12 w 190"/>
                <a:gd name="T81" fmla="*/ 31 h 344"/>
                <a:gd name="T82" fmla="*/ 12 w 190"/>
                <a:gd name="T83" fmla="*/ 33 h 344"/>
                <a:gd name="T84" fmla="*/ 16 w 190"/>
                <a:gd name="T85" fmla="*/ 33 h 344"/>
                <a:gd name="T86" fmla="*/ 16 w 190"/>
                <a:gd name="T87" fmla="*/ 40 h 344"/>
                <a:gd name="T88" fmla="*/ 8 w 190"/>
                <a:gd name="T89" fmla="*/ 40 h 344"/>
                <a:gd name="T90" fmla="*/ 10 w 190"/>
                <a:gd name="T91" fmla="*/ 42 h 344"/>
                <a:gd name="T92" fmla="*/ 8 w 190"/>
                <a:gd name="T93" fmla="*/ 44 h 344"/>
                <a:gd name="T94" fmla="*/ 10 w 190"/>
                <a:gd name="T95" fmla="*/ 44 h 344"/>
                <a:gd name="T96" fmla="*/ 10 w 190"/>
                <a:gd name="T97" fmla="*/ 46 h 344"/>
                <a:gd name="T98" fmla="*/ 6 w 190"/>
                <a:gd name="T99" fmla="*/ 48 h 344"/>
                <a:gd name="T100" fmla="*/ 8 w 190"/>
                <a:gd name="T101" fmla="*/ 53 h 344"/>
                <a:gd name="T102" fmla="*/ 10 w 190"/>
                <a:gd name="T103" fmla="*/ 53 h 344"/>
                <a:gd name="T104" fmla="*/ 12 w 190"/>
                <a:gd name="T105" fmla="*/ 55 h 344"/>
                <a:gd name="T106" fmla="*/ 16 w 190"/>
                <a:gd name="T107" fmla="*/ 53 h 344"/>
                <a:gd name="T108" fmla="*/ 16 w 190"/>
                <a:gd name="T109" fmla="*/ 55 h 344"/>
                <a:gd name="T110" fmla="*/ 10 w 190"/>
                <a:gd name="T111" fmla="*/ 55 h 344"/>
                <a:gd name="T112" fmla="*/ 6 w 190"/>
                <a:gd name="T113" fmla="*/ 64 h 344"/>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190"/>
                <a:gd name="T172" fmla="*/ 0 h 344"/>
                <a:gd name="T173" fmla="*/ 190 w 190"/>
                <a:gd name="T174" fmla="*/ 344 h 344"/>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190" h="344">
                  <a:moveTo>
                    <a:pt x="36" y="344"/>
                  </a:moveTo>
                  <a:lnTo>
                    <a:pt x="48" y="319"/>
                  </a:lnTo>
                  <a:lnTo>
                    <a:pt x="73" y="344"/>
                  </a:lnTo>
                  <a:lnTo>
                    <a:pt x="73" y="319"/>
                  </a:lnTo>
                  <a:lnTo>
                    <a:pt x="96" y="308"/>
                  </a:lnTo>
                  <a:lnTo>
                    <a:pt x="108" y="319"/>
                  </a:lnTo>
                  <a:lnTo>
                    <a:pt x="119" y="308"/>
                  </a:lnTo>
                  <a:lnTo>
                    <a:pt x="179" y="308"/>
                  </a:lnTo>
                  <a:lnTo>
                    <a:pt x="190" y="296"/>
                  </a:lnTo>
                  <a:lnTo>
                    <a:pt x="167" y="296"/>
                  </a:lnTo>
                  <a:lnTo>
                    <a:pt x="190" y="248"/>
                  </a:lnTo>
                  <a:lnTo>
                    <a:pt x="179" y="237"/>
                  </a:lnTo>
                  <a:lnTo>
                    <a:pt x="167" y="237"/>
                  </a:lnTo>
                  <a:lnTo>
                    <a:pt x="144" y="237"/>
                  </a:lnTo>
                  <a:lnTo>
                    <a:pt x="167" y="225"/>
                  </a:lnTo>
                  <a:lnTo>
                    <a:pt x="167" y="214"/>
                  </a:lnTo>
                  <a:lnTo>
                    <a:pt x="144" y="177"/>
                  </a:lnTo>
                  <a:lnTo>
                    <a:pt x="133" y="165"/>
                  </a:lnTo>
                  <a:lnTo>
                    <a:pt x="108" y="117"/>
                  </a:lnTo>
                  <a:lnTo>
                    <a:pt x="73" y="106"/>
                  </a:lnTo>
                  <a:lnTo>
                    <a:pt x="119" y="46"/>
                  </a:lnTo>
                  <a:lnTo>
                    <a:pt x="108" y="35"/>
                  </a:lnTo>
                  <a:lnTo>
                    <a:pt x="60" y="46"/>
                  </a:lnTo>
                  <a:lnTo>
                    <a:pt x="60" y="23"/>
                  </a:lnTo>
                  <a:lnTo>
                    <a:pt x="96" y="0"/>
                  </a:lnTo>
                  <a:lnTo>
                    <a:pt x="73" y="0"/>
                  </a:lnTo>
                  <a:lnTo>
                    <a:pt x="48" y="0"/>
                  </a:lnTo>
                  <a:lnTo>
                    <a:pt x="25" y="46"/>
                  </a:lnTo>
                  <a:lnTo>
                    <a:pt x="0" y="46"/>
                  </a:lnTo>
                  <a:lnTo>
                    <a:pt x="25" y="60"/>
                  </a:lnTo>
                  <a:lnTo>
                    <a:pt x="36" y="60"/>
                  </a:lnTo>
                  <a:lnTo>
                    <a:pt x="25" y="94"/>
                  </a:lnTo>
                  <a:lnTo>
                    <a:pt x="36" y="94"/>
                  </a:lnTo>
                  <a:lnTo>
                    <a:pt x="36" y="106"/>
                  </a:lnTo>
                  <a:lnTo>
                    <a:pt x="25" y="117"/>
                  </a:lnTo>
                  <a:lnTo>
                    <a:pt x="36" y="117"/>
                  </a:lnTo>
                  <a:lnTo>
                    <a:pt x="48" y="131"/>
                  </a:lnTo>
                  <a:lnTo>
                    <a:pt x="36" y="154"/>
                  </a:lnTo>
                  <a:lnTo>
                    <a:pt x="48" y="165"/>
                  </a:lnTo>
                  <a:lnTo>
                    <a:pt x="73" y="154"/>
                  </a:lnTo>
                  <a:lnTo>
                    <a:pt x="73" y="165"/>
                  </a:lnTo>
                  <a:lnTo>
                    <a:pt x="73" y="177"/>
                  </a:lnTo>
                  <a:lnTo>
                    <a:pt x="96" y="177"/>
                  </a:lnTo>
                  <a:lnTo>
                    <a:pt x="96" y="214"/>
                  </a:lnTo>
                  <a:lnTo>
                    <a:pt x="48" y="214"/>
                  </a:lnTo>
                  <a:lnTo>
                    <a:pt x="60" y="225"/>
                  </a:lnTo>
                  <a:lnTo>
                    <a:pt x="48" y="237"/>
                  </a:lnTo>
                  <a:lnTo>
                    <a:pt x="60" y="237"/>
                  </a:lnTo>
                  <a:lnTo>
                    <a:pt x="60" y="248"/>
                  </a:lnTo>
                  <a:lnTo>
                    <a:pt x="36" y="260"/>
                  </a:lnTo>
                  <a:lnTo>
                    <a:pt x="48" y="285"/>
                  </a:lnTo>
                  <a:lnTo>
                    <a:pt x="60" y="285"/>
                  </a:lnTo>
                  <a:lnTo>
                    <a:pt x="73" y="296"/>
                  </a:lnTo>
                  <a:lnTo>
                    <a:pt x="96" y="285"/>
                  </a:lnTo>
                  <a:lnTo>
                    <a:pt x="96" y="296"/>
                  </a:lnTo>
                  <a:lnTo>
                    <a:pt x="60" y="296"/>
                  </a:lnTo>
                  <a:lnTo>
                    <a:pt x="36" y="344"/>
                  </a:lnTo>
                </a:path>
              </a:pathLst>
            </a:custGeom>
            <a:grpFill/>
            <a:ln w="1270">
              <a:solidFill>
                <a:srgbClr val="CFCFCF"/>
              </a:solidFill>
              <a:round/>
              <a:headEnd/>
              <a:tailEnd/>
            </a:ln>
          </p:spPr>
          <p:txBody>
            <a:bodyPr/>
            <a:lstStyle/>
            <a:p>
              <a:endParaRPr lang="en-US" dirty="0">
                <a:solidFill>
                  <a:prstClr val="black"/>
                </a:solidFill>
                <a:latin typeface="Arial"/>
              </a:endParaRPr>
            </a:p>
          </p:txBody>
        </p:sp>
        <p:sp>
          <p:nvSpPr>
            <p:cNvPr id="1834" name="Freeform 485"/>
            <p:cNvSpPr>
              <a:spLocks noChangeAspect="1"/>
            </p:cNvSpPr>
            <p:nvPr/>
          </p:nvSpPr>
          <p:spPr bwMode="auto">
            <a:xfrm>
              <a:off x="5956030" y="1935536"/>
              <a:ext cx="9293" cy="28140"/>
            </a:xfrm>
            <a:custGeom>
              <a:avLst/>
              <a:gdLst>
                <a:gd name="T0" fmla="*/ 0 w 23"/>
                <a:gd name="T1" fmla="*/ 2 h 60"/>
                <a:gd name="T2" fmla="*/ 0 w 23"/>
                <a:gd name="T3" fmla="*/ 9 h 60"/>
                <a:gd name="T4" fmla="*/ 4 w 23"/>
                <a:gd name="T5" fmla="*/ 11 h 60"/>
                <a:gd name="T6" fmla="*/ 4 w 23"/>
                <a:gd name="T7" fmla="*/ 0 h 60"/>
                <a:gd name="T8" fmla="*/ 0 w 23"/>
                <a:gd name="T9" fmla="*/ 2 h 60"/>
                <a:gd name="T10" fmla="*/ 0 60000 65536"/>
                <a:gd name="T11" fmla="*/ 0 60000 65536"/>
                <a:gd name="T12" fmla="*/ 0 60000 65536"/>
                <a:gd name="T13" fmla="*/ 0 60000 65536"/>
                <a:gd name="T14" fmla="*/ 0 60000 65536"/>
                <a:gd name="T15" fmla="*/ 0 w 23"/>
                <a:gd name="T16" fmla="*/ 0 h 60"/>
                <a:gd name="T17" fmla="*/ 23 w 23"/>
                <a:gd name="T18" fmla="*/ 60 h 60"/>
              </a:gdLst>
              <a:ahLst/>
              <a:cxnLst>
                <a:cxn ang="T10">
                  <a:pos x="T0" y="T1"/>
                </a:cxn>
                <a:cxn ang="T11">
                  <a:pos x="T2" y="T3"/>
                </a:cxn>
                <a:cxn ang="T12">
                  <a:pos x="T4" y="T5"/>
                </a:cxn>
                <a:cxn ang="T13">
                  <a:pos x="T6" y="T7"/>
                </a:cxn>
                <a:cxn ang="T14">
                  <a:pos x="T8" y="T9"/>
                </a:cxn>
              </a:cxnLst>
              <a:rect l="T15" t="T16" r="T17" b="T18"/>
              <a:pathLst>
                <a:path w="23" h="60">
                  <a:moveTo>
                    <a:pt x="0" y="12"/>
                  </a:moveTo>
                  <a:lnTo>
                    <a:pt x="0" y="48"/>
                  </a:lnTo>
                  <a:lnTo>
                    <a:pt x="23" y="60"/>
                  </a:lnTo>
                  <a:lnTo>
                    <a:pt x="23" y="0"/>
                  </a:lnTo>
                  <a:lnTo>
                    <a:pt x="0" y="12"/>
                  </a:lnTo>
                  <a:close/>
                </a:path>
              </a:pathLst>
            </a:custGeom>
            <a:grpFill/>
            <a:ln w="1270">
              <a:solidFill>
                <a:srgbClr val="CFCFCF"/>
              </a:solidFill>
              <a:round/>
              <a:headEnd/>
              <a:tailEnd/>
            </a:ln>
          </p:spPr>
          <p:txBody>
            <a:bodyPr/>
            <a:lstStyle/>
            <a:p>
              <a:endParaRPr lang="en-US" dirty="0">
                <a:solidFill>
                  <a:prstClr val="black"/>
                </a:solidFill>
                <a:latin typeface="Arial"/>
              </a:endParaRPr>
            </a:p>
          </p:txBody>
        </p:sp>
        <p:sp>
          <p:nvSpPr>
            <p:cNvPr id="1835" name="Freeform 486"/>
            <p:cNvSpPr>
              <a:spLocks noChangeAspect="1"/>
            </p:cNvSpPr>
            <p:nvPr/>
          </p:nvSpPr>
          <p:spPr bwMode="auto">
            <a:xfrm>
              <a:off x="5956030" y="1935536"/>
              <a:ext cx="9293" cy="28140"/>
            </a:xfrm>
            <a:custGeom>
              <a:avLst/>
              <a:gdLst>
                <a:gd name="T0" fmla="*/ 0 w 23"/>
                <a:gd name="T1" fmla="*/ 2 h 60"/>
                <a:gd name="T2" fmla="*/ 0 w 23"/>
                <a:gd name="T3" fmla="*/ 9 h 60"/>
                <a:gd name="T4" fmla="*/ 4 w 23"/>
                <a:gd name="T5" fmla="*/ 11 h 60"/>
                <a:gd name="T6" fmla="*/ 4 w 23"/>
                <a:gd name="T7" fmla="*/ 0 h 60"/>
                <a:gd name="T8" fmla="*/ 0 w 23"/>
                <a:gd name="T9" fmla="*/ 2 h 60"/>
                <a:gd name="T10" fmla="*/ 0 60000 65536"/>
                <a:gd name="T11" fmla="*/ 0 60000 65536"/>
                <a:gd name="T12" fmla="*/ 0 60000 65536"/>
                <a:gd name="T13" fmla="*/ 0 60000 65536"/>
                <a:gd name="T14" fmla="*/ 0 60000 65536"/>
                <a:gd name="T15" fmla="*/ 0 w 23"/>
                <a:gd name="T16" fmla="*/ 0 h 60"/>
                <a:gd name="T17" fmla="*/ 23 w 23"/>
                <a:gd name="T18" fmla="*/ 60 h 60"/>
              </a:gdLst>
              <a:ahLst/>
              <a:cxnLst>
                <a:cxn ang="T10">
                  <a:pos x="T0" y="T1"/>
                </a:cxn>
                <a:cxn ang="T11">
                  <a:pos x="T2" y="T3"/>
                </a:cxn>
                <a:cxn ang="T12">
                  <a:pos x="T4" y="T5"/>
                </a:cxn>
                <a:cxn ang="T13">
                  <a:pos x="T6" y="T7"/>
                </a:cxn>
                <a:cxn ang="T14">
                  <a:pos x="T8" y="T9"/>
                </a:cxn>
              </a:cxnLst>
              <a:rect l="T15" t="T16" r="T17" b="T18"/>
              <a:pathLst>
                <a:path w="23" h="60">
                  <a:moveTo>
                    <a:pt x="0" y="12"/>
                  </a:moveTo>
                  <a:lnTo>
                    <a:pt x="0" y="48"/>
                  </a:lnTo>
                  <a:lnTo>
                    <a:pt x="23" y="60"/>
                  </a:lnTo>
                  <a:lnTo>
                    <a:pt x="23" y="0"/>
                  </a:lnTo>
                  <a:lnTo>
                    <a:pt x="0" y="12"/>
                  </a:lnTo>
                </a:path>
              </a:pathLst>
            </a:custGeom>
            <a:grpFill/>
            <a:ln w="1270">
              <a:solidFill>
                <a:srgbClr val="CFCFCF"/>
              </a:solidFill>
              <a:round/>
              <a:headEnd/>
              <a:tailEnd/>
            </a:ln>
          </p:spPr>
          <p:txBody>
            <a:bodyPr/>
            <a:lstStyle/>
            <a:p>
              <a:endParaRPr lang="en-US" dirty="0">
                <a:solidFill>
                  <a:prstClr val="black"/>
                </a:solidFill>
                <a:latin typeface="Arial"/>
              </a:endParaRPr>
            </a:p>
          </p:txBody>
        </p:sp>
        <p:sp>
          <p:nvSpPr>
            <p:cNvPr id="1836" name="Freeform 487"/>
            <p:cNvSpPr>
              <a:spLocks noChangeAspect="1"/>
            </p:cNvSpPr>
            <p:nvPr/>
          </p:nvSpPr>
          <p:spPr bwMode="auto">
            <a:xfrm>
              <a:off x="5950868" y="1963676"/>
              <a:ext cx="19618" cy="32469"/>
            </a:xfrm>
            <a:custGeom>
              <a:avLst/>
              <a:gdLst>
                <a:gd name="T0" fmla="*/ 0 w 48"/>
                <a:gd name="T1" fmla="*/ 0 h 71"/>
                <a:gd name="T2" fmla="*/ 2 w 48"/>
                <a:gd name="T3" fmla="*/ 11 h 71"/>
                <a:gd name="T4" fmla="*/ 2 w 48"/>
                <a:gd name="T5" fmla="*/ 13 h 71"/>
                <a:gd name="T6" fmla="*/ 5 w 48"/>
                <a:gd name="T7" fmla="*/ 11 h 71"/>
                <a:gd name="T8" fmla="*/ 8 w 48"/>
                <a:gd name="T9" fmla="*/ 2 h 71"/>
                <a:gd name="T10" fmla="*/ 5 w 48"/>
                <a:gd name="T11" fmla="*/ 0 h 71"/>
                <a:gd name="T12" fmla="*/ 0 w 48"/>
                <a:gd name="T13" fmla="*/ 0 h 71"/>
                <a:gd name="T14" fmla="*/ 0 60000 65536"/>
                <a:gd name="T15" fmla="*/ 0 60000 65536"/>
                <a:gd name="T16" fmla="*/ 0 60000 65536"/>
                <a:gd name="T17" fmla="*/ 0 60000 65536"/>
                <a:gd name="T18" fmla="*/ 0 60000 65536"/>
                <a:gd name="T19" fmla="*/ 0 60000 65536"/>
                <a:gd name="T20" fmla="*/ 0 60000 65536"/>
                <a:gd name="T21" fmla="*/ 0 w 48"/>
                <a:gd name="T22" fmla="*/ 0 h 71"/>
                <a:gd name="T23" fmla="*/ 48 w 48"/>
                <a:gd name="T24" fmla="*/ 71 h 7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8" h="71">
                  <a:moveTo>
                    <a:pt x="0" y="0"/>
                  </a:moveTo>
                  <a:lnTo>
                    <a:pt x="11" y="59"/>
                  </a:lnTo>
                  <a:lnTo>
                    <a:pt x="11" y="71"/>
                  </a:lnTo>
                  <a:lnTo>
                    <a:pt x="34" y="59"/>
                  </a:lnTo>
                  <a:lnTo>
                    <a:pt x="48" y="11"/>
                  </a:lnTo>
                  <a:lnTo>
                    <a:pt x="34" y="0"/>
                  </a:lnTo>
                  <a:lnTo>
                    <a:pt x="0" y="0"/>
                  </a:lnTo>
                  <a:close/>
                </a:path>
              </a:pathLst>
            </a:custGeom>
            <a:grpFill/>
            <a:ln w="1270">
              <a:solidFill>
                <a:srgbClr val="CFCFCF"/>
              </a:solidFill>
              <a:round/>
              <a:headEnd/>
              <a:tailEnd/>
            </a:ln>
          </p:spPr>
          <p:txBody>
            <a:bodyPr/>
            <a:lstStyle/>
            <a:p>
              <a:endParaRPr lang="en-US" dirty="0">
                <a:solidFill>
                  <a:prstClr val="black"/>
                </a:solidFill>
                <a:latin typeface="Arial"/>
              </a:endParaRPr>
            </a:p>
          </p:txBody>
        </p:sp>
        <p:sp>
          <p:nvSpPr>
            <p:cNvPr id="1837" name="Freeform 488"/>
            <p:cNvSpPr>
              <a:spLocks noChangeAspect="1"/>
            </p:cNvSpPr>
            <p:nvPr/>
          </p:nvSpPr>
          <p:spPr bwMode="auto">
            <a:xfrm>
              <a:off x="5950868" y="1963676"/>
              <a:ext cx="19618" cy="32469"/>
            </a:xfrm>
            <a:custGeom>
              <a:avLst/>
              <a:gdLst>
                <a:gd name="T0" fmla="*/ 0 w 48"/>
                <a:gd name="T1" fmla="*/ 0 h 71"/>
                <a:gd name="T2" fmla="*/ 2 w 48"/>
                <a:gd name="T3" fmla="*/ 11 h 71"/>
                <a:gd name="T4" fmla="*/ 2 w 48"/>
                <a:gd name="T5" fmla="*/ 13 h 71"/>
                <a:gd name="T6" fmla="*/ 5 w 48"/>
                <a:gd name="T7" fmla="*/ 11 h 71"/>
                <a:gd name="T8" fmla="*/ 8 w 48"/>
                <a:gd name="T9" fmla="*/ 2 h 71"/>
                <a:gd name="T10" fmla="*/ 5 w 48"/>
                <a:gd name="T11" fmla="*/ 0 h 71"/>
                <a:gd name="T12" fmla="*/ 0 w 48"/>
                <a:gd name="T13" fmla="*/ 0 h 71"/>
                <a:gd name="T14" fmla="*/ 0 60000 65536"/>
                <a:gd name="T15" fmla="*/ 0 60000 65536"/>
                <a:gd name="T16" fmla="*/ 0 60000 65536"/>
                <a:gd name="T17" fmla="*/ 0 60000 65536"/>
                <a:gd name="T18" fmla="*/ 0 60000 65536"/>
                <a:gd name="T19" fmla="*/ 0 60000 65536"/>
                <a:gd name="T20" fmla="*/ 0 60000 65536"/>
                <a:gd name="T21" fmla="*/ 0 w 48"/>
                <a:gd name="T22" fmla="*/ 0 h 71"/>
                <a:gd name="T23" fmla="*/ 48 w 48"/>
                <a:gd name="T24" fmla="*/ 71 h 7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8" h="71">
                  <a:moveTo>
                    <a:pt x="0" y="0"/>
                  </a:moveTo>
                  <a:lnTo>
                    <a:pt x="11" y="59"/>
                  </a:lnTo>
                  <a:lnTo>
                    <a:pt x="11" y="71"/>
                  </a:lnTo>
                  <a:lnTo>
                    <a:pt x="34" y="59"/>
                  </a:lnTo>
                  <a:lnTo>
                    <a:pt x="48" y="11"/>
                  </a:lnTo>
                  <a:lnTo>
                    <a:pt x="34" y="0"/>
                  </a:lnTo>
                  <a:lnTo>
                    <a:pt x="0" y="0"/>
                  </a:lnTo>
                </a:path>
              </a:pathLst>
            </a:custGeom>
            <a:grpFill/>
            <a:ln w="1270">
              <a:solidFill>
                <a:srgbClr val="CFCFCF"/>
              </a:solidFill>
              <a:round/>
              <a:headEnd/>
              <a:tailEnd/>
            </a:ln>
          </p:spPr>
          <p:txBody>
            <a:bodyPr/>
            <a:lstStyle/>
            <a:p>
              <a:endParaRPr lang="en-US" dirty="0">
                <a:solidFill>
                  <a:prstClr val="black"/>
                </a:solidFill>
                <a:latin typeface="Arial"/>
              </a:endParaRPr>
            </a:p>
          </p:txBody>
        </p:sp>
        <p:sp>
          <p:nvSpPr>
            <p:cNvPr id="1838" name="Freeform 489"/>
            <p:cNvSpPr>
              <a:spLocks noChangeAspect="1"/>
            </p:cNvSpPr>
            <p:nvPr/>
          </p:nvSpPr>
          <p:spPr bwMode="auto">
            <a:xfrm>
              <a:off x="5996298" y="2006967"/>
              <a:ext cx="29943" cy="17317"/>
            </a:xfrm>
            <a:custGeom>
              <a:avLst/>
              <a:gdLst>
                <a:gd name="T0" fmla="*/ 0 w 73"/>
                <a:gd name="T1" fmla="*/ 0 h 36"/>
                <a:gd name="T2" fmla="*/ 0 w 73"/>
                <a:gd name="T3" fmla="*/ 2 h 36"/>
                <a:gd name="T4" fmla="*/ 8 w 73"/>
                <a:gd name="T5" fmla="*/ 7 h 36"/>
                <a:gd name="T6" fmla="*/ 12 w 73"/>
                <a:gd name="T7" fmla="*/ 0 h 36"/>
                <a:gd name="T8" fmla="*/ 6 w 73"/>
                <a:gd name="T9" fmla="*/ 0 h 36"/>
                <a:gd name="T10" fmla="*/ 2 w 73"/>
                <a:gd name="T11" fmla="*/ 0 h 36"/>
                <a:gd name="T12" fmla="*/ 0 w 73"/>
                <a:gd name="T13" fmla="*/ 0 h 36"/>
                <a:gd name="T14" fmla="*/ 0 60000 65536"/>
                <a:gd name="T15" fmla="*/ 0 60000 65536"/>
                <a:gd name="T16" fmla="*/ 0 60000 65536"/>
                <a:gd name="T17" fmla="*/ 0 60000 65536"/>
                <a:gd name="T18" fmla="*/ 0 60000 65536"/>
                <a:gd name="T19" fmla="*/ 0 60000 65536"/>
                <a:gd name="T20" fmla="*/ 0 60000 65536"/>
                <a:gd name="T21" fmla="*/ 0 w 73"/>
                <a:gd name="T22" fmla="*/ 0 h 36"/>
                <a:gd name="T23" fmla="*/ 73 w 73"/>
                <a:gd name="T24" fmla="*/ 36 h 3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73" h="36">
                  <a:moveTo>
                    <a:pt x="0" y="0"/>
                  </a:moveTo>
                  <a:lnTo>
                    <a:pt x="0" y="11"/>
                  </a:lnTo>
                  <a:lnTo>
                    <a:pt x="48" y="36"/>
                  </a:lnTo>
                  <a:lnTo>
                    <a:pt x="73" y="0"/>
                  </a:lnTo>
                  <a:lnTo>
                    <a:pt x="36" y="0"/>
                  </a:lnTo>
                  <a:lnTo>
                    <a:pt x="13" y="0"/>
                  </a:lnTo>
                  <a:lnTo>
                    <a:pt x="0" y="0"/>
                  </a:lnTo>
                  <a:close/>
                </a:path>
              </a:pathLst>
            </a:custGeom>
            <a:grpFill/>
            <a:ln w="1270">
              <a:solidFill>
                <a:srgbClr val="CFCFCF"/>
              </a:solidFill>
              <a:round/>
              <a:headEnd/>
              <a:tailEnd/>
            </a:ln>
          </p:spPr>
          <p:txBody>
            <a:bodyPr/>
            <a:lstStyle/>
            <a:p>
              <a:endParaRPr lang="en-US" dirty="0">
                <a:solidFill>
                  <a:prstClr val="black"/>
                </a:solidFill>
                <a:latin typeface="Arial"/>
              </a:endParaRPr>
            </a:p>
          </p:txBody>
        </p:sp>
        <p:sp>
          <p:nvSpPr>
            <p:cNvPr id="1839" name="Freeform 490"/>
            <p:cNvSpPr>
              <a:spLocks noChangeAspect="1"/>
            </p:cNvSpPr>
            <p:nvPr/>
          </p:nvSpPr>
          <p:spPr bwMode="auto">
            <a:xfrm>
              <a:off x="5996298" y="2006967"/>
              <a:ext cx="29943" cy="17317"/>
            </a:xfrm>
            <a:custGeom>
              <a:avLst/>
              <a:gdLst>
                <a:gd name="T0" fmla="*/ 0 w 73"/>
                <a:gd name="T1" fmla="*/ 0 h 36"/>
                <a:gd name="T2" fmla="*/ 0 w 73"/>
                <a:gd name="T3" fmla="*/ 2 h 36"/>
                <a:gd name="T4" fmla="*/ 8 w 73"/>
                <a:gd name="T5" fmla="*/ 7 h 36"/>
                <a:gd name="T6" fmla="*/ 12 w 73"/>
                <a:gd name="T7" fmla="*/ 0 h 36"/>
                <a:gd name="T8" fmla="*/ 6 w 73"/>
                <a:gd name="T9" fmla="*/ 0 h 36"/>
                <a:gd name="T10" fmla="*/ 2 w 73"/>
                <a:gd name="T11" fmla="*/ 0 h 36"/>
                <a:gd name="T12" fmla="*/ 0 w 73"/>
                <a:gd name="T13" fmla="*/ 0 h 36"/>
                <a:gd name="T14" fmla="*/ 0 60000 65536"/>
                <a:gd name="T15" fmla="*/ 0 60000 65536"/>
                <a:gd name="T16" fmla="*/ 0 60000 65536"/>
                <a:gd name="T17" fmla="*/ 0 60000 65536"/>
                <a:gd name="T18" fmla="*/ 0 60000 65536"/>
                <a:gd name="T19" fmla="*/ 0 60000 65536"/>
                <a:gd name="T20" fmla="*/ 0 60000 65536"/>
                <a:gd name="T21" fmla="*/ 0 w 73"/>
                <a:gd name="T22" fmla="*/ 0 h 36"/>
                <a:gd name="T23" fmla="*/ 73 w 73"/>
                <a:gd name="T24" fmla="*/ 36 h 3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73" h="36">
                  <a:moveTo>
                    <a:pt x="0" y="0"/>
                  </a:moveTo>
                  <a:lnTo>
                    <a:pt x="0" y="11"/>
                  </a:lnTo>
                  <a:lnTo>
                    <a:pt x="48" y="36"/>
                  </a:lnTo>
                  <a:lnTo>
                    <a:pt x="73" y="0"/>
                  </a:lnTo>
                  <a:lnTo>
                    <a:pt x="36" y="0"/>
                  </a:lnTo>
                  <a:lnTo>
                    <a:pt x="13" y="0"/>
                  </a:lnTo>
                  <a:lnTo>
                    <a:pt x="0" y="0"/>
                  </a:lnTo>
                </a:path>
              </a:pathLst>
            </a:custGeom>
            <a:grpFill/>
            <a:ln w="1270">
              <a:solidFill>
                <a:srgbClr val="CFCFCF"/>
              </a:solidFill>
              <a:round/>
              <a:headEnd/>
              <a:tailEnd/>
            </a:ln>
          </p:spPr>
          <p:txBody>
            <a:bodyPr/>
            <a:lstStyle/>
            <a:p>
              <a:endParaRPr lang="en-US" dirty="0">
                <a:solidFill>
                  <a:prstClr val="black"/>
                </a:solidFill>
                <a:latin typeface="Arial"/>
              </a:endParaRPr>
            </a:p>
          </p:txBody>
        </p:sp>
        <p:sp>
          <p:nvSpPr>
            <p:cNvPr id="1840" name="Freeform 491"/>
            <p:cNvSpPr>
              <a:spLocks noChangeAspect="1"/>
            </p:cNvSpPr>
            <p:nvPr/>
          </p:nvSpPr>
          <p:spPr bwMode="auto">
            <a:xfrm>
              <a:off x="6076835" y="2006967"/>
              <a:ext cx="19618" cy="17317"/>
            </a:xfrm>
            <a:custGeom>
              <a:avLst/>
              <a:gdLst>
                <a:gd name="T0" fmla="*/ 0 w 46"/>
                <a:gd name="T1" fmla="*/ 2 h 36"/>
                <a:gd name="T2" fmla="*/ 2 w 46"/>
                <a:gd name="T3" fmla="*/ 2 h 36"/>
                <a:gd name="T4" fmla="*/ 2 w 46"/>
                <a:gd name="T5" fmla="*/ 7 h 36"/>
                <a:gd name="T6" fmla="*/ 6 w 46"/>
                <a:gd name="T7" fmla="*/ 7 h 36"/>
                <a:gd name="T8" fmla="*/ 8 w 46"/>
                <a:gd name="T9" fmla="*/ 7 h 36"/>
                <a:gd name="T10" fmla="*/ 6 w 46"/>
                <a:gd name="T11" fmla="*/ 2 h 36"/>
                <a:gd name="T12" fmla="*/ 8 w 46"/>
                <a:gd name="T13" fmla="*/ 4 h 36"/>
                <a:gd name="T14" fmla="*/ 8 w 46"/>
                <a:gd name="T15" fmla="*/ 2 h 36"/>
                <a:gd name="T16" fmla="*/ 2 w 46"/>
                <a:gd name="T17" fmla="*/ 0 h 36"/>
                <a:gd name="T18" fmla="*/ 0 w 46"/>
                <a:gd name="T19" fmla="*/ 2 h 3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46"/>
                <a:gd name="T31" fmla="*/ 0 h 36"/>
                <a:gd name="T32" fmla="*/ 46 w 46"/>
                <a:gd name="T33" fmla="*/ 36 h 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46" h="36">
                  <a:moveTo>
                    <a:pt x="0" y="11"/>
                  </a:moveTo>
                  <a:lnTo>
                    <a:pt x="11" y="11"/>
                  </a:lnTo>
                  <a:lnTo>
                    <a:pt x="11" y="36"/>
                  </a:lnTo>
                  <a:lnTo>
                    <a:pt x="35" y="36"/>
                  </a:lnTo>
                  <a:lnTo>
                    <a:pt x="46" y="36"/>
                  </a:lnTo>
                  <a:lnTo>
                    <a:pt x="35" y="11"/>
                  </a:lnTo>
                  <a:lnTo>
                    <a:pt x="46" y="23"/>
                  </a:lnTo>
                  <a:lnTo>
                    <a:pt x="46" y="11"/>
                  </a:lnTo>
                  <a:lnTo>
                    <a:pt x="11" y="0"/>
                  </a:lnTo>
                  <a:lnTo>
                    <a:pt x="0" y="11"/>
                  </a:lnTo>
                  <a:close/>
                </a:path>
              </a:pathLst>
            </a:custGeom>
            <a:grpFill/>
            <a:ln w="1270">
              <a:solidFill>
                <a:srgbClr val="CFCFCF"/>
              </a:solidFill>
              <a:round/>
              <a:headEnd/>
              <a:tailEnd/>
            </a:ln>
          </p:spPr>
          <p:txBody>
            <a:bodyPr/>
            <a:lstStyle/>
            <a:p>
              <a:endParaRPr lang="en-US" dirty="0">
                <a:solidFill>
                  <a:prstClr val="black"/>
                </a:solidFill>
                <a:latin typeface="Arial"/>
              </a:endParaRPr>
            </a:p>
          </p:txBody>
        </p:sp>
        <p:sp>
          <p:nvSpPr>
            <p:cNvPr id="1841" name="Freeform 492"/>
            <p:cNvSpPr>
              <a:spLocks noChangeAspect="1"/>
            </p:cNvSpPr>
            <p:nvPr/>
          </p:nvSpPr>
          <p:spPr bwMode="auto">
            <a:xfrm>
              <a:off x="6076835" y="2006967"/>
              <a:ext cx="19618" cy="17317"/>
            </a:xfrm>
            <a:custGeom>
              <a:avLst/>
              <a:gdLst>
                <a:gd name="T0" fmla="*/ 0 w 46"/>
                <a:gd name="T1" fmla="*/ 2 h 36"/>
                <a:gd name="T2" fmla="*/ 2 w 46"/>
                <a:gd name="T3" fmla="*/ 2 h 36"/>
                <a:gd name="T4" fmla="*/ 2 w 46"/>
                <a:gd name="T5" fmla="*/ 7 h 36"/>
                <a:gd name="T6" fmla="*/ 6 w 46"/>
                <a:gd name="T7" fmla="*/ 7 h 36"/>
                <a:gd name="T8" fmla="*/ 8 w 46"/>
                <a:gd name="T9" fmla="*/ 7 h 36"/>
                <a:gd name="T10" fmla="*/ 6 w 46"/>
                <a:gd name="T11" fmla="*/ 2 h 36"/>
                <a:gd name="T12" fmla="*/ 8 w 46"/>
                <a:gd name="T13" fmla="*/ 4 h 36"/>
                <a:gd name="T14" fmla="*/ 8 w 46"/>
                <a:gd name="T15" fmla="*/ 2 h 36"/>
                <a:gd name="T16" fmla="*/ 2 w 46"/>
                <a:gd name="T17" fmla="*/ 0 h 36"/>
                <a:gd name="T18" fmla="*/ 0 w 46"/>
                <a:gd name="T19" fmla="*/ 2 h 3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46"/>
                <a:gd name="T31" fmla="*/ 0 h 36"/>
                <a:gd name="T32" fmla="*/ 46 w 46"/>
                <a:gd name="T33" fmla="*/ 36 h 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46" h="36">
                  <a:moveTo>
                    <a:pt x="0" y="11"/>
                  </a:moveTo>
                  <a:lnTo>
                    <a:pt x="11" y="11"/>
                  </a:lnTo>
                  <a:lnTo>
                    <a:pt x="11" y="36"/>
                  </a:lnTo>
                  <a:lnTo>
                    <a:pt x="35" y="36"/>
                  </a:lnTo>
                  <a:lnTo>
                    <a:pt x="46" y="36"/>
                  </a:lnTo>
                  <a:lnTo>
                    <a:pt x="35" y="11"/>
                  </a:lnTo>
                  <a:lnTo>
                    <a:pt x="46" y="23"/>
                  </a:lnTo>
                  <a:lnTo>
                    <a:pt x="46" y="11"/>
                  </a:lnTo>
                  <a:lnTo>
                    <a:pt x="11" y="0"/>
                  </a:lnTo>
                  <a:lnTo>
                    <a:pt x="0" y="11"/>
                  </a:lnTo>
                </a:path>
              </a:pathLst>
            </a:custGeom>
            <a:grpFill/>
            <a:ln w="1270">
              <a:solidFill>
                <a:srgbClr val="CFCFCF"/>
              </a:solidFill>
              <a:round/>
              <a:headEnd/>
              <a:tailEnd/>
            </a:ln>
          </p:spPr>
          <p:txBody>
            <a:bodyPr/>
            <a:lstStyle/>
            <a:p>
              <a:endParaRPr lang="en-US" dirty="0">
                <a:solidFill>
                  <a:prstClr val="black"/>
                </a:solidFill>
                <a:latin typeface="Arial"/>
              </a:endParaRPr>
            </a:p>
          </p:txBody>
        </p:sp>
        <p:sp>
          <p:nvSpPr>
            <p:cNvPr id="1842" name="Freeform 493"/>
            <p:cNvSpPr>
              <a:spLocks noChangeAspect="1"/>
            </p:cNvSpPr>
            <p:nvPr/>
          </p:nvSpPr>
          <p:spPr bwMode="auto">
            <a:xfrm>
              <a:off x="6176989" y="2041601"/>
              <a:ext cx="24780" cy="9741"/>
            </a:xfrm>
            <a:custGeom>
              <a:avLst/>
              <a:gdLst>
                <a:gd name="T0" fmla="*/ 0 w 59"/>
                <a:gd name="T1" fmla="*/ 2 h 23"/>
                <a:gd name="T2" fmla="*/ 4 w 59"/>
                <a:gd name="T3" fmla="*/ 4 h 23"/>
                <a:gd name="T4" fmla="*/ 6 w 59"/>
                <a:gd name="T5" fmla="*/ 4 h 23"/>
                <a:gd name="T6" fmla="*/ 8 w 59"/>
                <a:gd name="T7" fmla="*/ 2 h 23"/>
                <a:gd name="T8" fmla="*/ 10 w 59"/>
                <a:gd name="T9" fmla="*/ 0 h 23"/>
                <a:gd name="T10" fmla="*/ 0 w 59"/>
                <a:gd name="T11" fmla="*/ 2 h 23"/>
                <a:gd name="T12" fmla="*/ 0 60000 65536"/>
                <a:gd name="T13" fmla="*/ 0 60000 65536"/>
                <a:gd name="T14" fmla="*/ 0 60000 65536"/>
                <a:gd name="T15" fmla="*/ 0 60000 65536"/>
                <a:gd name="T16" fmla="*/ 0 60000 65536"/>
                <a:gd name="T17" fmla="*/ 0 60000 65536"/>
                <a:gd name="T18" fmla="*/ 0 w 59"/>
                <a:gd name="T19" fmla="*/ 0 h 23"/>
                <a:gd name="T20" fmla="*/ 59 w 59"/>
                <a:gd name="T21" fmla="*/ 23 h 23"/>
              </a:gdLst>
              <a:ahLst/>
              <a:cxnLst>
                <a:cxn ang="T12">
                  <a:pos x="T0" y="T1"/>
                </a:cxn>
                <a:cxn ang="T13">
                  <a:pos x="T2" y="T3"/>
                </a:cxn>
                <a:cxn ang="T14">
                  <a:pos x="T4" y="T5"/>
                </a:cxn>
                <a:cxn ang="T15">
                  <a:pos x="T6" y="T7"/>
                </a:cxn>
                <a:cxn ang="T16">
                  <a:pos x="T8" y="T9"/>
                </a:cxn>
                <a:cxn ang="T17">
                  <a:pos x="T10" y="T11"/>
                </a:cxn>
              </a:cxnLst>
              <a:rect l="T18" t="T19" r="T20" b="T21"/>
              <a:pathLst>
                <a:path w="59" h="23">
                  <a:moveTo>
                    <a:pt x="0" y="12"/>
                  </a:moveTo>
                  <a:lnTo>
                    <a:pt x="25" y="23"/>
                  </a:lnTo>
                  <a:lnTo>
                    <a:pt x="36" y="23"/>
                  </a:lnTo>
                  <a:lnTo>
                    <a:pt x="48" y="12"/>
                  </a:lnTo>
                  <a:lnTo>
                    <a:pt x="59" y="0"/>
                  </a:lnTo>
                  <a:lnTo>
                    <a:pt x="0" y="12"/>
                  </a:lnTo>
                  <a:close/>
                </a:path>
              </a:pathLst>
            </a:custGeom>
            <a:grpFill/>
            <a:ln w="1270">
              <a:solidFill>
                <a:srgbClr val="CFCFCF"/>
              </a:solidFill>
              <a:round/>
              <a:headEnd/>
              <a:tailEnd/>
            </a:ln>
          </p:spPr>
          <p:txBody>
            <a:bodyPr/>
            <a:lstStyle/>
            <a:p>
              <a:endParaRPr lang="en-US" dirty="0">
                <a:solidFill>
                  <a:prstClr val="black"/>
                </a:solidFill>
                <a:latin typeface="Arial"/>
              </a:endParaRPr>
            </a:p>
          </p:txBody>
        </p:sp>
        <p:sp>
          <p:nvSpPr>
            <p:cNvPr id="1843" name="Freeform 494"/>
            <p:cNvSpPr>
              <a:spLocks noChangeAspect="1"/>
            </p:cNvSpPr>
            <p:nvPr/>
          </p:nvSpPr>
          <p:spPr bwMode="auto">
            <a:xfrm>
              <a:off x="6176989" y="2041601"/>
              <a:ext cx="24780" cy="9741"/>
            </a:xfrm>
            <a:custGeom>
              <a:avLst/>
              <a:gdLst>
                <a:gd name="T0" fmla="*/ 0 w 59"/>
                <a:gd name="T1" fmla="*/ 2 h 23"/>
                <a:gd name="T2" fmla="*/ 4 w 59"/>
                <a:gd name="T3" fmla="*/ 4 h 23"/>
                <a:gd name="T4" fmla="*/ 6 w 59"/>
                <a:gd name="T5" fmla="*/ 4 h 23"/>
                <a:gd name="T6" fmla="*/ 8 w 59"/>
                <a:gd name="T7" fmla="*/ 2 h 23"/>
                <a:gd name="T8" fmla="*/ 10 w 59"/>
                <a:gd name="T9" fmla="*/ 0 h 23"/>
                <a:gd name="T10" fmla="*/ 0 w 59"/>
                <a:gd name="T11" fmla="*/ 2 h 23"/>
                <a:gd name="T12" fmla="*/ 0 60000 65536"/>
                <a:gd name="T13" fmla="*/ 0 60000 65536"/>
                <a:gd name="T14" fmla="*/ 0 60000 65536"/>
                <a:gd name="T15" fmla="*/ 0 60000 65536"/>
                <a:gd name="T16" fmla="*/ 0 60000 65536"/>
                <a:gd name="T17" fmla="*/ 0 60000 65536"/>
                <a:gd name="T18" fmla="*/ 0 w 59"/>
                <a:gd name="T19" fmla="*/ 0 h 23"/>
                <a:gd name="T20" fmla="*/ 59 w 59"/>
                <a:gd name="T21" fmla="*/ 23 h 23"/>
              </a:gdLst>
              <a:ahLst/>
              <a:cxnLst>
                <a:cxn ang="T12">
                  <a:pos x="T0" y="T1"/>
                </a:cxn>
                <a:cxn ang="T13">
                  <a:pos x="T2" y="T3"/>
                </a:cxn>
                <a:cxn ang="T14">
                  <a:pos x="T4" y="T5"/>
                </a:cxn>
                <a:cxn ang="T15">
                  <a:pos x="T6" y="T7"/>
                </a:cxn>
                <a:cxn ang="T16">
                  <a:pos x="T8" y="T9"/>
                </a:cxn>
                <a:cxn ang="T17">
                  <a:pos x="T10" y="T11"/>
                </a:cxn>
              </a:cxnLst>
              <a:rect l="T18" t="T19" r="T20" b="T21"/>
              <a:pathLst>
                <a:path w="59" h="23">
                  <a:moveTo>
                    <a:pt x="0" y="12"/>
                  </a:moveTo>
                  <a:lnTo>
                    <a:pt x="25" y="23"/>
                  </a:lnTo>
                  <a:lnTo>
                    <a:pt x="36" y="23"/>
                  </a:lnTo>
                  <a:lnTo>
                    <a:pt x="48" y="12"/>
                  </a:lnTo>
                  <a:lnTo>
                    <a:pt x="59" y="0"/>
                  </a:lnTo>
                  <a:lnTo>
                    <a:pt x="0" y="12"/>
                  </a:lnTo>
                </a:path>
              </a:pathLst>
            </a:custGeom>
            <a:grpFill/>
            <a:ln w="1270">
              <a:solidFill>
                <a:srgbClr val="CFCFCF"/>
              </a:solidFill>
              <a:round/>
              <a:headEnd/>
              <a:tailEnd/>
            </a:ln>
          </p:spPr>
          <p:txBody>
            <a:bodyPr/>
            <a:lstStyle/>
            <a:p>
              <a:endParaRPr lang="en-US" dirty="0">
                <a:solidFill>
                  <a:prstClr val="black"/>
                </a:solidFill>
                <a:latin typeface="Arial"/>
              </a:endParaRPr>
            </a:p>
          </p:txBody>
        </p:sp>
        <p:sp>
          <p:nvSpPr>
            <p:cNvPr id="1844" name="Freeform 495"/>
            <p:cNvSpPr>
              <a:spLocks noChangeAspect="1"/>
            </p:cNvSpPr>
            <p:nvPr/>
          </p:nvSpPr>
          <p:spPr bwMode="auto">
            <a:xfrm>
              <a:off x="5895112" y="1978828"/>
              <a:ext cx="15488" cy="12988"/>
            </a:xfrm>
            <a:custGeom>
              <a:avLst/>
              <a:gdLst>
                <a:gd name="T0" fmla="*/ 0 w 34"/>
                <a:gd name="T1" fmla="*/ 3 h 25"/>
                <a:gd name="T2" fmla="*/ 2 w 34"/>
                <a:gd name="T3" fmla="*/ 6 h 25"/>
                <a:gd name="T4" fmla="*/ 7 w 34"/>
                <a:gd name="T5" fmla="*/ 3 h 25"/>
                <a:gd name="T6" fmla="*/ 2 w 34"/>
                <a:gd name="T7" fmla="*/ 0 h 25"/>
                <a:gd name="T8" fmla="*/ 0 w 34"/>
                <a:gd name="T9" fmla="*/ 3 h 25"/>
                <a:gd name="T10" fmla="*/ 0 60000 65536"/>
                <a:gd name="T11" fmla="*/ 0 60000 65536"/>
                <a:gd name="T12" fmla="*/ 0 60000 65536"/>
                <a:gd name="T13" fmla="*/ 0 60000 65536"/>
                <a:gd name="T14" fmla="*/ 0 60000 65536"/>
                <a:gd name="T15" fmla="*/ 0 w 34"/>
                <a:gd name="T16" fmla="*/ 0 h 25"/>
                <a:gd name="T17" fmla="*/ 34 w 34"/>
                <a:gd name="T18" fmla="*/ 25 h 25"/>
              </a:gdLst>
              <a:ahLst/>
              <a:cxnLst>
                <a:cxn ang="T10">
                  <a:pos x="T0" y="T1"/>
                </a:cxn>
                <a:cxn ang="T11">
                  <a:pos x="T2" y="T3"/>
                </a:cxn>
                <a:cxn ang="T12">
                  <a:pos x="T4" y="T5"/>
                </a:cxn>
                <a:cxn ang="T13">
                  <a:pos x="T6" y="T7"/>
                </a:cxn>
                <a:cxn ang="T14">
                  <a:pos x="T8" y="T9"/>
                </a:cxn>
              </a:cxnLst>
              <a:rect l="T15" t="T16" r="T17" b="T18"/>
              <a:pathLst>
                <a:path w="34" h="25">
                  <a:moveTo>
                    <a:pt x="0" y="12"/>
                  </a:moveTo>
                  <a:lnTo>
                    <a:pt x="11" y="25"/>
                  </a:lnTo>
                  <a:lnTo>
                    <a:pt x="34" y="12"/>
                  </a:lnTo>
                  <a:lnTo>
                    <a:pt x="11" y="0"/>
                  </a:lnTo>
                  <a:lnTo>
                    <a:pt x="0" y="12"/>
                  </a:lnTo>
                  <a:close/>
                </a:path>
              </a:pathLst>
            </a:custGeom>
            <a:grpFill/>
            <a:ln w="1270">
              <a:solidFill>
                <a:srgbClr val="CFCFCF"/>
              </a:solidFill>
              <a:round/>
              <a:headEnd/>
              <a:tailEnd/>
            </a:ln>
          </p:spPr>
          <p:txBody>
            <a:bodyPr/>
            <a:lstStyle/>
            <a:p>
              <a:endParaRPr lang="en-US" dirty="0">
                <a:solidFill>
                  <a:prstClr val="black"/>
                </a:solidFill>
                <a:latin typeface="Arial"/>
              </a:endParaRPr>
            </a:p>
          </p:txBody>
        </p:sp>
        <p:sp>
          <p:nvSpPr>
            <p:cNvPr id="1845" name="Freeform 496"/>
            <p:cNvSpPr>
              <a:spLocks noChangeAspect="1"/>
            </p:cNvSpPr>
            <p:nvPr/>
          </p:nvSpPr>
          <p:spPr bwMode="auto">
            <a:xfrm>
              <a:off x="5895112" y="1978828"/>
              <a:ext cx="15488" cy="12988"/>
            </a:xfrm>
            <a:custGeom>
              <a:avLst/>
              <a:gdLst>
                <a:gd name="T0" fmla="*/ 0 w 34"/>
                <a:gd name="T1" fmla="*/ 3 h 25"/>
                <a:gd name="T2" fmla="*/ 2 w 34"/>
                <a:gd name="T3" fmla="*/ 6 h 25"/>
                <a:gd name="T4" fmla="*/ 7 w 34"/>
                <a:gd name="T5" fmla="*/ 3 h 25"/>
                <a:gd name="T6" fmla="*/ 2 w 34"/>
                <a:gd name="T7" fmla="*/ 0 h 25"/>
                <a:gd name="T8" fmla="*/ 0 w 34"/>
                <a:gd name="T9" fmla="*/ 3 h 25"/>
                <a:gd name="T10" fmla="*/ 0 60000 65536"/>
                <a:gd name="T11" fmla="*/ 0 60000 65536"/>
                <a:gd name="T12" fmla="*/ 0 60000 65536"/>
                <a:gd name="T13" fmla="*/ 0 60000 65536"/>
                <a:gd name="T14" fmla="*/ 0 60000 65536"/>
                <a:gd name="T15" fmla="*/ 0 w 34"/>
                <a:gd name="T16" fmla="*/ 0 h 25"/>
                <a:gd name="T17" fmla="*/ 34 w 34"/>
                <a:gd name="T18" fmla="*/ 25 h 25"/>
              </a:gdLst>
              <a:ahLst/>
              <a:cxnLst>
                <a:cxn ang="T10">
                  <a:pos x="T0" y="T1"/>
                </a:cxn>
                <a:cxn ang="T11">
                  <a:pos x="T2" y="T3"/>
                </a:cxn>
                <a:cxn ang="T12">
                  <a:pos x="T4" y="T5"/>
                </a:cxn>
                <a:cxn ang="T13">
                  <a:pos x="T6" y="T7"/>
                </a:cxn>
                <a:cxn ang="T14">
                  <a:pos x="T8" y="T9"/>
                </a:cxn>
              </a:cxnLst>
              <a:rect l="T15" t="T16" r="T17" b="T18"/>
              <a:pathLst>
                <a:path w="34" h="25">
                  <a:moveTo>
                    <a:pt x="0" y="12"/>
                  </a:moveTo>
                  <a:lnTo>
                    <a:pt x="11" y="25"/>
                  </a:lnTo>
                  <a:lnTo>
                    <a:pt x="34" y="12"/>
                  </a:lnTo>
                  <a:lnTo>
                    <a:pt x="11" y="0"/>
                  </a:lnTo>
                  <a:lnTo>
                    <a:pt x="0" y="12"/>
                  </a:lnTo>
                </a:path>
              </a:pathLst>
            </a:custGeom>
            <a:grpFill/>
            <a:ln w="1270">
              <a:solidFill>
                <a:srgbClr val="CFCFCF"/>
              </a:solidFill>
              <a:round/>
              <a:headEnd/>
              <a:tailEnd/>
            </a:ln>
          </p:spPr>
          <p:txBody>
            <a:bodyPr/>
            <a:lstStyle/>
            <a:p>
              <a:endParaRPr lang="en-US" dirty="0">
                <a:solidFill>
                  <a:prstClr val="black"/>
                </a:solidFill>
                <a:latin typeface="Arial"/>
              </a:endParaRPr>
            </a:p>
          </p:txBody>
        </p:sp>
        <p:sp>
          <p:nvSpPr>
            <p:cNvPr id="1846" name="Freeform 497"/>
            <p:cNvSpPr>
              <a:spLocks noChangeAspect="1"/>
            </p:cNvSpPr>
            <p:nvPr/>
          </p:nvSpPr>
          <p:spPr bwMode="auto">
            <a:xfrm>
              <a:off x="6952411" y="2560020"/>
              <a:ext cx="387195" cy="336593"/>
            </a:xfrm>
            <a:custGeom>
              <a:avLst/>
              <a:gdLst>
                <a:gd name="T0" fmla="*/ 14 w 918"/>
                <a:gd name="T1" fmla="*/ 114 h 725"/>
                <a:gd name="T2" fmla="*/ 26 w 918"/>
                <a:gd name="T3" fmla="*/ 105 h 725"/>
                <a:gd name="T4" fmla="*/ 42 w 918"/>
                <a:gd name="T5" fmla="*/ 103 h 725"/>
                <a:gd name="T6" fmla="*/ 70 w 918"/>
                <a:gd name="T7" fmla="*/ 94 h 725"/>
                <a:gd name="T8" fmla="*/ 80 w 918"/>
                <a:gd name="T9" fmla="*/ 103 h 725"/>
                <a:gd name="T10" fmla="*/ 86 w 918"/>
                <a:gd name="T11" fmla="*/ 114 h 725"/>
                <a:gd name="T12" fmla="*/ 94 w 918"/>
                <a:gd name="T13" fmla="*/ 105 h 725"/>
                <a:gd name="T14" fmla="*/ 94 w 918"/>
                <a:gd name="T15" fmla="*/ 114 h 725"/>
                <a:gd name="T16" fmla="*/ 96 w 918"/>
                <a:gd name="T17" fmla="*/ 114 h 725"/>
                <a:gd name="T18" fmla="*/ 98 w 918"/>
                <a:gd name="T19" fmla="*/ 116 h 725"/>
                <a:gd name="T20" fmla="*/ 100 w 918"/>
                <a:gd name="T21" fmla="*/ 124 h 725"/>
                <a:gd name="T22" fmla="*/ 107 w 918"/>
                <a:gd name="T23" fmla="*/ 129 h 725"/>
                <a:gd name="T24" fmla="*/ 115 w 918"/>
                <a:gd name="T25" fmla="*/ 131 h 725"/>
                <a:gd name="T26" fmla="*/ 119 w 918"/>
                <a:gd name="T27" fmla="*/ 129 h 725"/>
                <a:gd name="T28" fmla="*/ 121 w 918"/>
                <a:gd name="T29" fmla="*/ 131 h 725"/>
                <a:gd name="T30" fmla="*/ 131 w 918"/>
                <a:gd name="T31" fmla="*/ 127 h 725"/>
                <a:gd name="T32" fmla="*/ 141 w 918"/>
                <a:gd name="T33" fmla="*/ 116 h 725"/>
                <a:gd name="T34" fmla="*/ 153 w 918"/>
                <a:gd name="T35" fmla="*/ 81 h 725"/>
                <a:gd name="T36" fmla="*/ 145 w 918"/>
                <a:gd name="T37" fmla="*/ 59 h 725"/>
                <a:gd name="T38" fmla="*/ 141 w 918"/>
                <a:gd name="T39" fmla="*/ 52 h 725"/>
                <a:gd name="T40" fmla="*/ 140 w 918"/>
                <a:gd name="T41" fmla="*/ 52 h 725"/>
                <a:gd name="T42" fmla="*/ 127 w 918"/>
                <a:gd name="T43" fmla="*/ 35 h 725"/>
                <a:gd name="T44" fmla="*/ 121 w 918"/>
                <a:gd name="T45" fmla="*/ 24 h 725"/>
                <a:gd name="T46" fmla="*/ 119 w 918"/>
                <a:gd name="T47" fmla="*/ 18 h 725"/>
                <a:gd name="T48" fmla="*/ 112 w 918"/>
                <a:gd name="T49" fmla="*/ 0 h 725"/>
                <a:gd name="T50" fmla="*/ 107 w 918"/>
                <a:gd name="T51" fmla="*/ 7 h 725"/>
                <a:gd name="T52" fmla="*/ 105 w 918"/>
                <a:gd name="T53" fmla="*/ 31 h 725"/>
                <a:gd name="T54" fmla="*/ 92 w 918"/>
                <a:gd name="T55" fmla="*/ 22 h 725"/>
                <a:gd name="T56" fmla="*/ 88 w 918"/>
                <a:gd name="T57" fmla="*/ 20 h 725"/>
                <a:gd name="T58" fmla="*/ 86 w 918"/>
                <a:gd name="T59" fmla="*/ 11 h 725"/>
                <a:gd name="T60" fmla="*/ 92 w 918"/>
                <a:gd name="T61" fmla="*/ 7 h 725"/>
                <a:gd name="T62" fmla="*/ 86 w 918"/>
                <a:gd name="T63" fmla="*/ 9 h 725"/>
                <a:gd name="T64" fmla="*/ 84 w 918"/>
                <a:gd name="T65" fmla="*/ 7 h 725"/>
                <a:gd name="T66" fmla="*/ 74 w 918"/>
                <a:gd name="T67" fmla="*/ 7 h 725"/>
                <a:gd name="T68" fmla="*/ 68 w 918"/>
                <a:gd name="T69" fmla="*/ 7 h 725"/>
                <a:gd name="T70" fmla="*/ 64 w 918"/>
                <a:gd name="T71" fmla="*/ 11 h 725"/>
                <a:gd name="T72" fmla="*/ 62 w 918"/>
                <a:gd name="T73" fmla="*/ 18 h 725"/>
                <a:gd name="T74" fmla="*/ 58 w 918"/>
                <a:gd name="T75" fmla="*/ 18 h 725"/>
                <a:gd name="T76" fmla="*/ 58 w 918"/>
                <a:gd name="T77" fmla="*/ 18 h 725"/>
                <a:gd name="T78" fmla="*/ 54 w 918"/>
                <a:gd name="T79" fmla="*/ 13 h 725"/>
                <a:gd name="T80" fmla="*/ 46 w 918"/>
                <a:gd name="T81" fmla="*/ 18 h 725"/>
                <a:gd name="T82" fmla="*/ 42 w 918"/>
                <a:gd name="T83" fmla="*/ 24 h 725"/>
                <a:gd name="T84" fmla="*/ 42 w 918"/>
                <a:gd name="T85" fmla="*/ 26 h 725"/>
                <a:gd name="T86" fmla="*/ 38 w 918"/>
                <a:gd name="T87" fmla="*/ 24 h 725"/>
                <a:gd name="T88" fmla="*/ 36 w 918"/>
                <a:gd name="T89" fmla="*/ 33 h 725"/>
                <a:gd name="T90" fmla="*/ 12 w 918"/>
                <a:gd name="T91" fmla="*/ 44 h 725"/>
                <a:gd name="T92" fmla="*/ 2 w 918"/>
                <a:gd name="T93" fmla="*/ 48 h 725"/>
                <a:gd name="T94" fmla="*/ 2 w 918"/>
                <a:gd name="T95" fmla="*/ 57 h 725"/>
                <a:gd name="T96" fmla="*/ 6 w 918"/>
                <a:gd name="T97" fmla="*/ 70 h 725"/>
                <a:gd name="T98" fmla="*/ 2 w 918"/>
                <a:gd name="T99" fmla="*/ 70 h 725"/>
                <a:gd name="T100" fmla="*/ 8 w 918"/>
                <a:gd name="T101" fmla="*/ 83 h 725"/>
                <a:gd name="T102" fmla="*/ 10 w 918"/>
                <a:gd name="T103" fmla="*/ 103 h 725"/>
                <a:gd name="T104" fmla="*/ 8 w 918"/>
                <a:gd name="T105" fmla="*/ 107 h 725"/>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918"/>
                <a:gd name="T160" fmla="*/ 0 h 725"/>
                <a:gd name="T161" fmla="*/ 918 w 918"/>
                <a:gd name="T162" fmla="*/ 725 h 725"/>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918" h="725">
                  <a:moveTo>
                    <a:pt x="49" y="583"/>
                  </a:moveTo>
                  <a:lnTo>
                    <a:pt x="85" y="617"/>
                  </a:lnTo>
                  <a:lnTo>
                    <a:pt x="120" y="617"/>
                  </a:lnTo>
                  <a:lnTo>
                    <a:pt x="156" y="569"/>
                  </a:lnTo>
                  <a:lnTo>
                    <a:pt x="227" y="569"/>
                  </a:lnTo>
                  <a:lnTo>
                    <a:pt x="251" y="558"/>
                  </a:lnTo>
                  <a:lnTo>
                    <a:pt x="299" y="523"/>
                  </a:lnTo>
                  <a:lnTo>
                    <a:pt x="418" y="511"/>
                  </a:lnTo>
                  <a:lnTo>
                    <a:pt x="478" y="534"/>
                  </a:lnTo>
                  <a:lnTo>
                    <a:pt x="478" y="558"/>
                  </a:lnTo>
                  <a:lnTo>
                    <a:pt x="489" y="558"/>
                  </a:lnTo>
                  <a:lnTo>
                    <a:pt x="514" y="617"/>
                  </a:lnTo>
                  <a:lnTo>
                    <a:pt x="560" y="534"/>
                  </a:lnTo>
                  <a:lnTo>
                    <a:pt x="560" y="569"/>
                  </a:lnTo>
                  <a:lnTo>
                    <a:pt x="549" y="617"/>
                  </a:lnTo>
                  <a:lnTo>
                    <a:pt x="560" y="617"/>
                  </a:lnTo>
                  <a:lnTo>
                    <a:pt x="560" y="583"/>
                  </a:lnTo>
                  <a:lnTo>
                    <a:pt x="574" y="617"/>
                  </a:lnTo>
                  <a:lnTo>
                    <a:pt x="560" y="629"/>
                  </a:lnTo>
                  <a:lnTo>
                    <a:pt x="585" y="629"/>
                  </a:lnTo>
                  <a:lnTo>
                    <a:pt x="597" y="654"/>
                  </a:lnTo>
                  <a:lnTo>
                    <a:pt x="597" y="677"/>
                  </a:lnTo>
                  <a:lnTo>
                    <a:pt x="620" y="688"/>
                  </a:lnTo>
                  <a:lnTo>
                    <a:pt x="645" y="700"/>
                  </a:lnTo>
                  <a:lnTo>
                    <a:pt x="668" y="700"/>
                  </a:lnTo>
                  <a:lnTo>
                    <a:pt x="691" y="711"/>
                  </a:lnTo>
                  <a:lnTo>
                    <a:pt x="716" y="688"/>
                  </a:lnTo>
                  <a:lnTo>
                    <a:pt x="716" y="700"/>
                  </a:lnTo>
                  <a:lnTo>
                    <a:pt x="728" y="700"/>
                  </a:lnTo>
                  <a:lnTo>
                    <a:pt x="728" y="711"/>
                  </a:lnTo>
                  <a:lnTo>
                    <a:pt x="764" y="725"/>
                  </a:lnTo>
                  <a:lnTo>
                    <a:pt x="787" y="688"/>
                  </a:lnTo>
                  <a:lnTo>
                    <a:pt x="836" y="688"/>
                  </a:lnTo>
                  <a:lnTo>
                    <a:pt x="847" y="629"/>
                  </a:lnTo>
                  <a:lnTo>
                    <a:pt x="907" y="498"/>
                  </a:lnTo>
                  <a:lnTo>
                    <a:pt x="918" y="440"/>
                  </a:lnTo>
                  <a:lnTo>
                    <a:pt x="907" y="369"/>
                  </a:lnTo>
                  <a:lnTo>
                    <a:pt x="870" y="321"/>
                  </a:lnTo>
                  <a:lnTo>
                    <a:pt x="859" y="310"/>
                  </a:lnTo>
                  <a:lnTo>
                    <a:pt x="847" y="285"/>
                  </a:lnTo>
                  <a:lnTo>
                    <a:pt x="836" y="261"/>
                  </a:lnTo>
                  <a:lnTo>
                    <a:pt x="836" y="285"/>
                  </a:lnTo>
                  <a:lnTo>
                    <a:pt x="799" y="238"/>
                  </a:lnTo>
                  <a:lnTo>
                    <a:pt x="764" y="190"/>
                  </a:lnTo>
                  <a:lnTo>
                    <a:pt x="739" y="142"/>
                  </a:lnTo>
                  <a:lnTo>
                    <a:pt x="728" y="131"/>
                  </a:lnTo>
                  <a:lnTo>
                    <a:pt x="728" y="108"/>
                  </a:lnTo>
                  <a:lnTo>
                    <a:pt x="716" y="96"/>
                  </a:lnTo>
                  <a:lnTo>
                    <a:pt x="691" y="96"/>
                  </a:lnTo>
                  <a:lnTo>
                    <a:pt x="668" y="0"/>
                  </a:lnTo>
                  <a:lnTo>
                    <a:pt x="657" y="0"/>
                  </a:lnTo>
                  <a:lnTo>
                    <a:pt x="645" y="37"/>
                  </a:lnTo>
                  <a:lnTo>
                    <a:pt x="645" y="108"/>
                  </a:lnTo>
                  <a:lnTo>
                    <a:pt x="632" y="167"/>
                  </a:lnTo>
                  <a:lnTo>
                    <a:pt x="597" y="167"/>
                  </a:lnTo>
                  <a:lnTo>
                    <a:pt x="549" y="119"/>
                  </a:lnTo>
                  <a:lnTo>
                    <a:pt x="526" y="119"/>
                  </a:lnTo>
                  <a:lnTo>
                    <a:pt x="526" y="108"/>
                  </a:lnTo>
                  <a:lnTo>
                    <a:pt x="501" y="108"/>
                  </a:lnTo>
                  <a:lnTo>
                    <a:pt x="514" y="60"/>
                  </a:lnTo>
                  <a:lnTo>
                    <a:pt x="526" y="60"/>
                  </a:lnTo>
                  <a:lnTo>
                    <a:pt x="549" y="37"/>
                  </a:lnTo>
                  <a:lnTo>
                    <a:pt x="526" y="37"/>
                  </a:lnTo>
                  <a:lnTo>
                    <a:pt x="514" y="48"/>
                  </a:lnTo>
                  <a:lnTo>
                    <a:pt x="514" y="37"/>
                  </a:lnTo>
                  <a:lnTo>
                    <a:pt x="501" y="37"/>
                  </a:lnTo>
                  <a:lnTo>
                    <a:pt x="430" y="12"/>
                  </a:lnTo>
                  <a:lnTo>
                    <a:pt x="441" y="37"/>
                  </a:lnTo>
                  <a:lnTo>
                    <a:pt x="430" y="37"/>
                  </a:lnTo>
                  <a:lnTo>
                    <a:pt x="406" y="37"/>
                  </a:lnTo>
                  <a:lnTo>
                    <a:pt x="381" y="48"/>
                  </a:lnTo>
                  <a:lnTo>
                    <a:pt x="381" y="60"/>
                  </a:lnTo>
                  <a:lnTo>
                    <a:pt x="370" y="60"/>
                  </a:lnTo>
                  <a:lnTo>
                    <a:pt x="370" y="96"/>
                  </a:lnTo>
                  <a:lnTo>
                    <a:pt x="370" y="108"/>
                  </a:lnTo>
                  <a:lnTo>
                    <a:pt x="347" y="96"/>
                  </a:lnTo>
                  <a:lnTo>
                    <a:pt x="347" y="108"/>
                  </a:lnTo>
                  <a:lnTo>
                    <a:pt x="347" y="96"/>
                  </a:lnTo>
                  <a:lnTo>
                    <a:pt x="335" y="71"/>
                  </a:lnTo>
                  <a:lnTo>
                    <a:pt x="324" y="71"/>
                  </a:lnTo>
                  <a:lnTo>
                    <a:pt x="287" y="96"/>
                  </a:lnTo>
                  <a:lnTo>
                    <a:pt x="276" y="96"/>
                  </a:lnTo>
                  <a:lnTo>
                    <a:pt x="264" y="131"/>
                  </a:lnTo>
                  <a:lnTo>
                    <a:pt x="251" y="131"/>
                  </a:lnTo>
                  <a:lnTo>
                    <a:pt x="227" y="131"/>
                  </a:lnTo>
                  <a:lnTo>
                    <a:pt x="251" y="142"/>
                  </a:lnTo>
                  <a:lnTo>
                    <a:pt x="227" y="167"/>
                  </a:lnTo>
                  <a:lnTo>
                    <a:pt x="227" y="131"/>
                  </a:lnTo>
                  <a:lnTo>
                    <a:pt x="204" y="167"/>
                  </a:lnTo>
                  <a:lnTo>
                    <a:pt x="216" y="179"/>
                  </a:lnTo>
                  <a:lnTo>
                    <a:pt x="179" y="202"/>
                  </a:lnTo>
                  <a:lnTo>
                    <a:pt x="74" y="238"/>
                  </a:lnTo>
                  <a:lnTo>
                    <a:pt x="37" y="285"/>
                  </a:lnTo>
                  <a:lnTo>
                    <a:pt x="14" y="261"/>
                  </a:lnTo>
                  <a:lnTo>
                    <a:pt x="14" y="285"/>
                  </a:lnTo>
                  <a:lnTo>
                    <a:pt x="14" y="310"/>
                  </a:lnTo>
                  <a:lnTo>
                    <a:pt x="0" y="310"/>
                  </a:lnTo>
                  <a:lnTo>
                    <a:pt x="37" y="381"/>
                  </a:lnTo>
                  <a:lnTo>
                    <a:pt x="14" y="356"/>
                  </a:lnTo>
                  <a:lnTo>
                    <a:pt x="14" y="381"/>
                  </a:lnTo>
                  <a:lnTo>
                    <a:pt x="0" y="369"/>
                  </a:lnTo>
                  <a:lnTo>
                    <a:pt x="49" y="452"/>
                  </a:lnTo>
                  <a:lnTo>
                    <a:pt x="60" y="511"/>
                  </a:lnTo>
                  <a:lnTo>
                    <a:pt x="60" y="558"/>
                  </a:lnTo>
                  <a:lnTo>
                    <a:pt x="49" y="569"/>
                  </a:lnTo>
                  <a:lnTo>
                    <a:pt x="49" y="583"/>
                  </a:lnTo>
                  <a:close/>
                </a:path>
              </a:pathLst>
            </a:custGeom>
            <a:grpFill/>
            <a:ln w="1270">
              <a:solidFill>
                <a:srgbClr val="CFCFCF"/>
              </a:solidFill>
              <a:round/>
              <a:headEnd/>
              <a:tailEnd/>
            </a:ln>
          </p:spPr>
          <p:txBody>
            <a:bodyPr/>
            <a:lstStyle/>
            <a:p>
              <a:endParaRPr lang="en-US" dirty="0">
                <a:solidFill>
                  <a:prstClr val="black"/>
                </a:solidFill>
                <a:latin typeface="Arial"/>
              </a:endParaRPr>
            </a:p>
          </p:txBody>
        </p:sp>
        <p:sp>
          <p:nvSpPr>
            <p:cNvPr id="1847" name="Freeform 498"/>
            <p:cNvSpPr>
              <a:spLocks noChangeAspect="1"/>
            </p:cNvSpPr>
            <p:nvPr/>
          </p:nvSpPr>
          <p:spPr bwMode="auto">
            <a:xfrm>
              <a:off x="6952411" y="2560020"/>
              <a:ext cx="387195" cy="336593"/>
            </a:xfrm>
            <a:custGeom>
              <a:avLst/>
              <a:gdLst>
                <a:gd name="T0" fmla="*/ 14 w 918"/>
                <a:gd name="T1" fmla="*/ 114 h 725"/>
                <a:gd name="T2" fmla="*/ 26 w 918"/>
                <a:gd name="T3" fmla="*/ 105 h 725"/>
                <a:gd name="T4" fmla="*/ 42 w 918"/>
                <a:gd name="T5" fmla="*/ 103 h 725"/>
                <a:gd name="T6" fmla="*/ 70 w 918"/>
                <a:gd name="T7" fmla="*/ 94 h 725"/>
                <a:gd name="T8" fmla="*/ 80 w 918"/>
                <a:gd name="T9" fmla="*/ 103 h 725"/>
                <a:gd name="T10" fmla="*/ 86 w 918"/>
                <a:gd name="T11" fmla="*/ 114 h 725"/>
                <a:gd name="T12" fmla="*/ 94 w 918"/>
                <a:gd name="T13" fmla="*/ 105 h 725"/>
                <a:gd name="T14" fmla="*/ 94 w 918"/>
                <a:gd name="T15" fmla="*/ 114 h 725"/>
                <a:gd name="T16" fmla="*/ 96 w 918"/>
                <a:gd name="T17" fmla="*/ 114 h 725"/>
                <a:gd name="T18" fmla="*/ 98 w 918"/>
                <a:gd name="T19" fmla="*/ 116 h 725"/>
                <a:gd name="T20" fmla="*/ 100 w 918"/>
                <a:gd name="T21" fmla="*/ 124 h 725"/>
                <a:gd name="T22" fmla="*/ 107 w 918"/>
                <a:gd name="T23" fmla="*/ 129 h 725"/>
                <a:gd name="T24" fmla="*/ 115 w 918"/>
                <a:gd name="T25" fmla="*/ 131 h 725"/>
                <a:gd name="T26" fmla="*/ 119 w 918"/>
                <a:gd name="T27" fmla="*/ 129 h 725"/>
                <a:gd name="T28" fmla="*/ 121 w 918"/>
                <a:gd name="T29" fmla="*/ 131 h 725"/>
                <a:gd name="T30" fmla="*/ 131 w 918"/>
                <a:gd name="T31" fmla="*/ 127 h 725"/>
                <a:gd name="T32" fmla="*/ 141 w 918"/>
                <a:gd name="T33" fmla="*/ 116 h 725"/>
                <a:gd name="T34" fmla="*/ 153 w 918"/>
                <a:gd name="T35" fmla="*/ 81 h 725"/>
                <a:gd name="T36" fmla="*/ 145 w 918"/>
                <a:gd name="T37" fmla="*/ 59 h 725"/>
                <a:gd name="T38" fmla="*/ 141 w 918"/>
                <a:gd name="T39" fmla="*/ 52 h 725"/>
                <a:gd name="T40" fmla="*/ 140 w 918"/>
                <a:gd name="T41" fmla="*/ 52 h 725"/>
                <a:gd name="T42" fmla="*/ 127 w 918"/>
                <a:gd name="T43" fmla="*/ 35 h 725"/>
                <a:gd name="T44" fmla="*/ 121 w 918"/>
                <a:gd name="T45" fmla="*/ 24 h 725"/>
                <a:gd name="T46" fmla="*/ 119 w 918"/>
                <a:gd name="T47" fmla="*/ 18 h 725"/>
                <a:gd name="T48" fmla="*/ 112 w 918"/>
                <a:gd name="T49" fmla="*/ 0 h 725"/>
                <a:gd name="T50" fmla="*/ 107 w 918"/>
                <a:gd name="T51" fmla="*/ 7 h 725"/>
                <a:gd name="T52" fmla="*/ 105 w 918"/>
                <a:gd name="T53" fmla="*/ 31 h 725"/>
                <a:gd name="T54" fmla="*/ 92 w 918"/>
                <a:gd name="T55" fmla="*/ 22 h 725"/>
                <a:gd name="T56" fmla="*/ 88 w 918"/>
                <a:gd name="T57" fmla="*/ 20 h 725"/>
                <a:gd name="T58" fmla="*/ 86 w 918"/>
                <a:gd name="T59" fmla="*/ 11 h 725"/>
                <a:gd name="T60" fmla="*/ 92 w 918"/>
                <a:gd name="T61" fmla="*/ 7 h 725"/>
                <a:gd name="T62" fmla="*/ 86 w 918"/>
                <a:gd name="T63" fmla="*/ 9 h 725"/>
                <a:gd name="T64" fmla="*/ 84 w 918"/>
                <a:gd name="T65" fmla="*/ 7 h 725"/>
                <a:gd name="T66" fmla="*/ 74 w 918"/>
                <a:gd name="T67" fmla="*/ 7 h 725"/>
                <a:gd name="T68" fmla="*/ 68 w 918"/>
                <a:gd name="T69" fmla="*/ 7 h 725"/>
                <a:gd name="T70" fmla="*/ 64 w 918"/>
                <a:gd name="T71" fmla="*/ 11 h 725"/>
                <a:gd name="T72" fmla="*/ 62 w 918"/>
                <a:gd name="T73" fmla="*/ 18 h 725"/>
                <a:gd name="T74" fmla="*/ 58 w 918"/>
                <a:gd name="T75" fmla="*/ 18 h 725"/>
                <a:gd name="T76" fmla="*/ 58 w 918"/>
                <a:gd name="T77" fmla="*/ 18 h 725"/>
                <a:gd name="T78" fmla="*/ 54 w 918"/>
                <a:gd name="T79" fmla="*/ 13 h 725"/>
                <a:gd name="T80" fmla="*/ 46 w 918"/>
                <a:gd name="T81" fmla="*/ 18 h 725"/>
                <a:gd name="T82" fmla="*/ 42 w 918"/>
                <a:gd name="T83" fmla="*/ 24 h 725"/>
                <a:gd name="T84" fmla="*/ 42 w 918"/>
                <a:gd name="T85" fmla="*/ 26 h 725"/>
                <a:gd name="T86" fmla="*/ 38 w 918"/>
                <a:gd name="T87" fmla="*/ 24 h 725"/>
                <a:gd name="T88" fmla="*/ 36 w 918"/>
                <a:gd name="T89" fmla="*/ 33 h 725"/>
                <a:gd name="T90" fmla="*/ 12 w 918"/>
                <a:gd name="T91" fmla="*/ 44 h 725"/>
                <a:gd name="T92" fmla="*/ 2 w 918"/>
                <a:gd name="T93" fmla="*/ 48 h 725"/>
                <a:gd name="T94" fmla="*/ 2 w 918"/>
                <a:gd name="T95" fmla="*/ 57 h 725"/>
                <a:gd name="T96" fmla="*/ 6 w 918"/>
                <a:gd name="T97" fmla="*/ 70 h 725"/>
                <a:gd name="T98" fmla="*/ 2 w 918"/>
                <a:gd name="T99" fmla="*/ 70 h 725"/>
                <a:gd name="T100" fmla="*/ 8 w 918"/>
                <a:gd name="T101" fmla="*/ 83 h 725"/>
                <a:gd name="T102" fmla="*/ 10 w 918"/>
                <a:gd name="T103" fmla="*/ 103 h 725"/>
                <a:gd name="T104" fmla="*/ 8 w 918"/>
                <a:gd name="T105" fmla="*/ 107 h 725"/>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918"/>
                <a:gd name="T160" fmla="*/ 0 h 725"/>
                <a:gd name="T161" fmla="*/ 918 w 918"/>
                <a:gd name="T162" fmla="*/ 725 h 725"/>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918" h="725">
                  <a:moveTo>
                    <a:pt x="49" y="583"/>
                  </a:moveTo>
                  <a:lnTo>
                    <a:pt x="85" y="617"/>
                  </a:lnTo>
                  <a:lnTo>
                    <a:pt x="120" y="617"/>
                  </a:lnTo>
                  <a:lnTo>
                    <a:pt x="156" y="569"/>
                  </a:lnTo>
                  <a:lnTo>
                    <a:pt x="227" y="569"/>
                  </a:lnTo>
                  <a:lnTo>
                    <a:pt x="251" y="558"/>
                  </a:lnTo>
                  <a:lnTo>
                    <a:pt x="299" y="523"/>
                  </a:lnTo>
                  <a:lnTo>
                    <a:pt x="418" y="511"/>
                  </a:lnTo>
                  <a:lnTo>
                    <a:pt x="478" y="534"/>
                  </a:lnTo>
                  <a:lnTo>
                    <a:pt x="478" y="558"/>
                  </a:lnTo>
                  <a:lnTo>
                    <a:pt x="489" y="558"/>
                  </a:lnTo>
                  <a:lnTo>
                    <a:pt x="514" y="617"/>
                  </a:lnTo>
                  <a:lnTo>
                    <a:pt x="560" y="534"/>
                  </a:lnTo>
                  <a:lnTo>
                    <a:pt x="560" y="569"/>
                  </a:lnTo>
                  <a:lnTo>
                    <a:pt x="549" y="617"/>
                  </a:lnTo>
                  <a:lnTo>
                    <a:pt x="560" y="617"/>
                  </a:lnTo>
                  <a:lnTo>
                    <a:pt x="560" y="583"/>
                  </a:lnTo>
                  <a:lnTo>
                    <a:pt x="574" y="617"/>
                  </a:lnTo>
                  <a:lnTo>
                    <a:pt x="560" y="629"/>
                  </a:lnTo>
                  <a:lnTo>
                    <a:pt x="585" y="629"/>
                  </a:lnTo>
                  <a:lnTo>
                    <a:pt x="597" y="654"/>
                  </a:lnTo>
                  <a:lnTo>
                    <a:pt x="597" y="677"/>
                  </a:lnTo>
                  <a:lnTo>
                    <a:pt x="620" y="688"/>
                  </a:lnTo>
                  <a:lnTo>
                    <a:pt x="645" y="700"/>
                  </a:lnTo>
                  <a:lnTo>
                    <a:pt x="668" y="700"/>
                  </a:lnTo>
                  <a:lnTo>
                    <a:pt x="691" y="711"/>
                  </a:lnTo>
                  <a:lnTo>
                    <a:pt x="716" y="688"/>
                  </a:lnTo>
                  <a:lnTo>
                    <a:pt x="716" y="700"/>
                  </a:lnTo>
                  <a:lnTo>
                    <a:pt x="728" y="700"/>
                  </a:lnTo>
                  <a:lnTo>
                    <a:pt x="728" y="711"/>
                  </a:lnTo>
                  <a:lnTo>
                    <a:pt x="764" y="725"/>
                  </a:lnTo>
                  <a:lnTo>
                    <a:pt x="787" y="688"/>
                  </a:lnTo>
                  <a:lnTo>
                    <a:pt x="836" y="688"/>
                  </a:lnTo>
                  <a:lnTo>
                    <a:pt x="847" y="629"/>
                  </a:lnTo>
                  <a:lnTo>
                    <a:pt x="907" y="498"/>
                  </a:lnTo>
                  <a:lnTo>
                    <a:pt x="918" y="440"/>
                  </a:lnTo>
                  <a:lnTo>
                    <a:pt x="907" y="369"/>
                  </a:lnTo>
                  <a:lnTo>
                    <a:pt x="870" y="321"/>
                  </a:lnTo>
                  <a:lnTo>
                    <a:pt x="859" y="310"/>
                  </a:lnTo>
                  <a:lnTo>
                    <a:pt x="847" y="285"/>
                  </a:lnTo>
                  <a:lnTo>
                    <a:pt x="836" y="261"/>
                  </a:lnTo>
                  <a:lnTo>
                    <a:pt x="836" y="285"/>
                  </a:lnTo>
                  <a:lnTo>
                    <a:pt x="799" y="238"/>
                  </a:lnTo>
                  <a:lnTo>
                    <a:pt x="764" y="190"/>
                  </a:lnTo>
                  <a:lnTo>
                    <a:pt x="739" y="142"/>
                  </a:lnTo>
                  <a:lnTo>
                    <a:pt x="728" y="131"/>
                  </a:lnTo>
                  <a:lnTo>
                    <a:pt x="728" y="108"/>
                  </a:lnTo>
                  <a:lnTo>
                    <a:pt x="716" y="96"/>
                  </a:lnTo>
                  <a:lnTo>
                    <a:pt x="691" y="96"/>
                  </a:lnTo>
                  <a:lnTo>
                    <a:pt x="668" y="0"/>
                  </a:lnTo>
                  <a:lnTo>
                    <a:pt x="657" y="0"/>
                  </a:lnTo>
                  <a:lnTo>
                    <a:pt x="645" y="37"/>
                  </a:lnTo>
                  <a:lnTo>
                    <a:pt x="645" y="108"/>
                  </a:lnTo>
                  <a:lnTo>
                    <a:pt x="632" y="167"/>
                  </a:lnTo>
                  <a:lnTo>
                    <a:pt x="597" y="167"/>
                  </a:lnTo>
                  <a:lnTo>
                    <a:pt x="549" y="119"/>
                  </a:lnTo>
                  <a:lnTo>
                    <a:pt x="526" y="119"/>
                  </a:lnTo>
                  <a:lnTo>
                    <a:pt x="526" y="108"/>
                  </a:lnTo>
                  <a:lnTo>
                    <a:pt x="501" y="108"/>
                  </a:lnTo>
                  <a:lnTo>
                    <a:pt x="514" y="60"/>
                  </a:lnTo>
                  <a:lnTo>
                    <a:pt x="526" y="60"/>
                  </a:lnTo>
                  <a:lnTo>
                    <a:pt x="549" y="37"/>
                  </a:lnTo>
                  <a:lnTo>
                    <a:pt x="526" y="37"/>
                  </a:lnTo>
                  <a:lnTo>
                    <a:pt x="514" y="48"/>
                  </a:lnTo>
                  <a:lnTo>
                    <a:pt x="514" y="37"/>
                  </a:lnTo>
                  <a:lnTo>
                    <a:pt x="501" y="37"/>
                  </a:lnTo>
                  <a:lnTo>
                    <a:pt x="430" y="12"/>
                  </a:lnTo>
                  <a:lnTo>
                    <a:pt x="441" y="37"/>
                  </a:lnTo>
                  <a:lnTo>
                    <a:pt x="430" y="37"/>
                  </a:lnTo>
                  <a:lnTo>
                    <a:pt x="406" y="37"/>
                  </a:lnTo>
                  <a:lnTo>
                    <a:pt x="381" y="48"/>
                  </a:lnTo>
                  <a:lnTo>
                    <a:pt x="381" y="60"/>
                  </a:lnTo>
                  <a:lnTo>
                    <a:pt x="370" y="60"/>
                  </a:lnTo>
                  <a:lnTo>
                    <a:pt x="370" y="96"/>
                  </a:lnTo>
                  <a:lnTo>
                    <a:pt x="370" y="108"/>
                  </a:lnTo>
                  <a:lnTo>
                    <a:pt x="347" y="96"/>
                  </a:lnTo>
                  <a:lnTo>
                    <a:pt x="347" y="108"/>
                  </a:lnTo>
                  <a:lnTo>
                    <a:pt x="347" y="96"/>
                  </a:lnTo>
                  <a:lnTo>
                    <a:pt x="335" y="71"/>
                  </a:lnTo>
                  <a:lnTo>
                    <a:pt x="324" y="71"/>
                  </a:lnTo>
                  <a:lnTo>
                    <a:pt x="287" y="96"/>
                  </a:lnTo>
                  <a:lnTo>
                    <a:pt x="276" y="96"/>
                  </a:lnTo>
                  <a:lnTo>
                    <a:pt x="264" y="131"/>
                  </a:lnTo>
                  <a:lnTo>
                    <a:pt x="251" y="131"/>
                  </a:lnTo>
                  <a:lnTo>
                    <a:pt x="227" y="131"/>
                  </a:lnTo>
                  <a:lnTo>
                    <a:pt x="251" y="142"/>
                  </a:lnTo>
                  <a:lnTo>
                    <a:pt x="227" y="167"/>
                  </a:lnTo>
                  <a:lnTo>
                    <a:pt x="227" y="131"/>
                  </a:lnTo>
                  <a:lnTo>
                    <a:pt x="204" y="167"/>
                  </a:lnTo>
                  <a:lnTo>
                    <a:pt x="216" y="179"/>
                  </a:lnTo>
                  <a:lnTo>
                    <a:pt x="179" y="202"/>
                  </a:lnTo>
                  <a:lnTo>
                    <a:pt x="74" y="238"/>
                  </a:lnTo>
                  <a:lnTo>
                    <a:pt x="37" y="285"/>
                  </a:lnTo>
                  <a:lnTo>
                    <a:pt x="14" y="261"/>
                  </a:lnTo>
                  <a:lnTo>
                    <a:pt x="14" y="285"/>
                  </a:lnTo>
                  <a:lnTo>
                    <a:pt x="14" y="310"/>
                  </a:lnTo>
                  <a:lnTo>
                    <a:pt x="0" y="310"/>
                  </a:lnTo>
                  <a:lnTo>
                    <a:pt x="37" y="381"/>
                  </a:lnTo>
                  <a:lnTo>
                    <a:pt x="14" y="356"/>
                  </a:lnTo>
                  <a:lnTo>
                    <a:pt x="14" y="381"/>
                  </a:lnTo>
                  <a:lnTo>
                    <a:pt x="0" y="369"/>
                  </a:lnTo>
                  <a:lnTo>
                    <a:pt x="49" y="452"/>
                  </a:lnTo>
                  <a:lnTo>
                    <a:pt x="60" y="511"/>
                  </a:lnTo>
                  <a:lnTo>
                    <a:pt x="60" y="558"/>
                  </a:lnTo>
                  <a:lnTo>
                    <a:pt x="49" y="569"/>
                  </a:lnTo>
                  <a:lnTo>
                    <a:pt x="49" y="583"/>
                  </a:lnTo>
                </a:path>
              </a:pathLst>
            </a:custGeom>
            <a:grpFill/>
            <a:ln w="1270">
              <a:solidFill>
                <a:srgbClr val="CFCFCF"/>
              </a:solidFill>
              <a:round/>
              <a:headEnd/>
              <a:tailEnd/>
            </a:ln>
          </p:spPr>
          <p:txBody>
            <a:bodyPr/>
            <a:lstStyle/>
            <a:p>
              <a:endParaRPr lang="en-US" dirty="0">
                <a:solidFill>
                  <a:prstClr val="black"/>
                </a:solidFill>
                <a:latin typeface="Arial"/>
              </a:endParaRPr>
            </a:p>
          </p:txBody>
        </p:sp>
        <p:sp>
          <p:nvSpPr>
            <p:cNvPr id="1848" name="Freeform 499"/>
            <p:cNvSpPr>
              <a:spLocks noChangeAspect="1"/>
            </p:cNvSpPr>
            <p:nvPr/>
          </p:nvSpPr>
          <p:spPr bwMode="auto">
            <a:xfrm>
              <a:off x="7113484" y="2565431"/>
              <a:ext cx="14455" cy="10823"/>
            </a:xfrm>
            <a:custGeom>
              <a:avLst/>
              <a:gdLst>
                <a:gd name="T0" fmla="*/ 0 w 37"/>
                <a:gd name="T1" fmla="*/ 4 h 25"/>
                <a:gd name="T2" fmla="*/ 3 w 37"/>
                <a:gd name="T3" fmla="*/ 4 h 25"/>
                <a:gd name="T4" fmla="*/ 5 w 37"/>
                <a:gd name="T5" fmla="*/ 0 h 25"/>
                <a:gd name="T6" fmla="*/ 0 w 37"/>
                <a:gd name="T7" fmla="*/ 0 h 25"/>
                <a:gd name="T8" fmla="*/ 0 w 37"/>
                <a:gd name="T9" fmla="*/ 4 h 25"/>
                <a:gd name="T10" fmla="*/ 0 60000 65536"/>
                <a:gd name="T11" fmla="*/ 0 60000 65536"/>
                <a:gd name="T12" fmla="*/ 0 60000 65536"/>
                <a:gd name="T13" fmla="*/ 0 60000 65536"/>
                <a:gd name="T14" fmla="*/ 0 60000 65536"/>
                <a:gd name="T15" fmla="*/ 0 w 37"/>
                <a:gd name="T16" fmla="*/ 0 h 25"/>
                <a:gd name="T17" fmla="*/ 37 w 37"/>
                <a:gd name="T18" fmla="*/ 25 h 25"/>
              </a:gdLst>
              <a:ahLst/>
              <a:cxnLst>
                <a:cxn ang="T10">
                  <a:pos x="T0" y="T1"/>
                </a:cxn>
                <a:cxn ang="T11">
                  <a:pos x="T2" y="T3"/>
                </a:cxn>
                <a:cxn ang="T12">
                  <a:pos x="T4" y="T5"/>
                </a:cxn>
                <a:cxn ang="T13">
                  <a:pos x="T6" y="T7"/>
                </a:cxn>
                <a:cxn ang="T14">
                  <a:pos x="T8" y="T9"/>
                </a:cxn>
              </a:cxnLst>
              <a:rect l="T15" t="T16" r="T17" b="T18"/>
              <a:pathLst>
                <a:path w="37" h="25">
                  <a:moveTo>
                    <a:pt x="0" y="25"/>
                  </a:moveTo>
                  <a:lnTo>
                    <a:pt x="25" y="25"/>
                  </a:lnTo>
                  <a:lnTo>
                    <a:pt x="37" y="0"/>
                  </a:lnTo>
                  <a:lnTo>
                    <a:pt x="0" y="0"/>
                  </a:lnTo>
                  <a:lnTo>
                    <a:pt x="0" y="25"/>
                  </a:lnTo>
                  <a:close/>
                </a:path>
              </a:pathLst>
            </a:custGeom>
            <a:grpFill/>
            <a:ln w="1270">
              <a:solidFill>
                <a:srgbClr val="CFCFCF"/>
              </a:solidFill>
              <a:round/>
              <a:headEnd/>
              <a:tailEnd/>
            </a:ln>
          </p:spPr>
          <p:txBody>
            <a:bodyPr/>
            <a:lstStyle/>
            <a:p>
              <a:endParaRPr lang="en-US" dirty="0">
                <a:solidFill>
                  <a:prstClr val="black"/>
                </a:solidFill>
                <a:latin typeface="Arial"/>
              </a:endParaRPr>
            </a:p>
          </p:txBody>
        </p:sp>
        <p:sp>
          <p:nvSpPr>
            <p:cNvPr id="1849" name="Freeform 500"/>
            <p:cNvSpPr>
              <a:spLocks noChangeAspect="1"/>
            </p:cNvSpPr>
            <p:nvPr/>
          </p:nvSpPr>
          <p:spPr bwMode="auto">
            <a:xfrm>
              <a:off x="7113484" y="2565431"/>
              <a:ext cx="14455" cy="10823"/>
            </a:xfrm>
            <a:custGeom>
              <a:avLst/>
              <a:gdLst>
                <a:gd name="T0" fmla="*/ 0 w 37"/>
                <a:gd name="T1" fmla="*/ 4 h 25"/>
                <a:gd name="T2" fmla="*/ 3 w 37"/>
                <a:gd name="T3" fmla="*/ 4 h 25"/>
                <a:gd name="T4" fmla="*/ 5 w 37"/>
                <a:gd name="T5" fmla="*/ 0 h 25"/>
                <a:gd name="T6" fmla="*/ 0 w 37"/>
                <a:gd name="T7" fmla="*/ 0 h 25"/>
                <a:gd name="T8" fmla="*/ 0 w 37"/>
                <a:gd name="T9" fmla="*/ 4 h 25"/>
                <a:gd name="T10" fmla="*/ 0 60000 65536"/>
                <a:gd name="T11" fmla="*/ 0 60000 65536"/>
                <a:gd name="T12" fmla="*/ 0 60000 65536"/>
                <a:gd name="T13" fmla="*/ 0 60000 65536"/>
                <a:gd name="T14" fmla="*/ 0 60000 65536"/>
                <a:gd name="T15" fmla="*/ 0 w 37"/>
                <a:gd name="T16" fmla="*/ 0 h 25"/>
                <a:gd name="T17" fmla="*/ 37 w 37"/>
                <a:gd name="T18" fmla="*/ 25 h 25"/>
              </a:gdLst>
              <a:ahLst/>
              <a:cxnLst>
                <a:cxn ang="T10">
                  <a:pos x="T0" y="T1"/>
                </a:cxn>
                <a:cxn ang="T11">
                  <a:pos x="T2" y="T3"/>
                </a:cxn>
                <a:cxn ang="T12">
                  <a:pos x="T4" y="T5"/>
                </a:cxn>
                <a:cxn ang="T13">
                  <a:pos x="T6" y="T7"/>
                </a:cxn>
                <a:cxn ang="T14">
                  <a:pos x="T8" y="T9"/>
                </a:cxn>
              </a:cxnLst>
              <a:rect l="T15" t="T16" r="T17" b="T18"/>
              <a:pathLst>
                <a:path w="37" h="25">
                  <a:moveTo>
                    <a:pt x="0" y="25"/>
                  </a:moveTo>
                  <a:lnTo>
                    <a:pt x="25" y="25"/>
                  </a:lnTo>
                  <a:lnTo>
                    <a:pt x="37" y="0"/>
                  </a:lnTo>
                  <a:lnTo>
                    <a:pt x="0" y="0"/>
                  </a:lnTo>
                  <a:lnTo>
                    <a:pt x="0" y="25"/>
                  </a:lnTo>
                </a:path>
              </a:pathLst>
            </a:custGeom>
            <a:grpFill/>
            <a:ln w="1270">
              <a:solidFill>
                <a:srgbClr val="CFCFCF"/>
              </a:solidFill>
              <a:round/>
              <a:headEnd/>
              <a:tailEnd/>
            </a:ln>
          </p:spPr>
          <p:txBody>
            <a:bodyPr/>
            <a:lstStyle/>
            <a:p>
              <a:endParaRPr lang="en-US" dirty="0">
                <a:solidFill>
                  <a:prstClr val="black"/>
                </a:solidFill>
                <a:latin typeface="Arial"/>
              </a:endParaRPr>
            </a:p>
          </p:txBody>
        </p:sp>
        <p:sp>
          <p:nvSpPr>
            <p:cNvPr id="1850" name="Freeform 501"/>
            <p:cNvSpPr>
              <a:spLocks noChangeAspect="1"/>
            </p:cNvSpPr>
            <p:nvPr/>
          </p:nvSpPr>
          <p:spPr bwMode="auto">
            <a:xfrm>
              <a:off x="7174403" y="2851157"/>
              <a:ext cx="14455" cy="6494"/>
            </a:xfrm>
            <a:custGeom>
              <a:avLst/>
              <a:gdLst>
                <a:gd name="T0" fmla="*/ 0 w 34"/>
                <a:gd name="T1" fmla="*/ 0 h 11"/>
                <a:gd name="T2" fmla="*/ 6 w 34"/>
                <a:gd name="T3" fmla="*/ 3 h 11"/>
                <a:gd name="T4" fmla="*/ 6 w 34"/>
                <a:gd name="T5" fmla="*/ 0 h 11"/>
                <a:gd name="T6" fmla="*/ 4 w 34"/>
                <a:gd name="T7" fmla="*/ 0 h 11"/>
                <a:gd name="T8" fmla="*/ 0 w 34"/>
                <a:gd name="T9" fmla="*/ 0 h 11"/>
                <a:gd name="T10" fmla="*/ 0 60000 65536"/>
                <a:gd name="T11" fmla="*/ 0 60000 65536"/>
                <a:gd name="T12" fmla="*/ 0 60000 65536"/>
                <a:gd name="T13" fmla="*/ 0 60000 65536"/>
                <a:gd name="T14" fmla="*/ 0 60000 65536"/>
                <a:gd name="T15" fmla="*/ 0 w 34"/>
                <a:gd name="T16" fmla="*/ 0 h 11"/>
                <a:gd name="T17" fmla="*/ 34 w 34"/>
                <a:gd name="T18" fmla="*/ 11 h 11"/>
              </a:gdLst>
              <a:ahLst/>
              <a:cxnLst>
                <a:cxn ang="T10">
                  <a:pos x="T0" y="T1"/>
                </a:cxn>
                <a:cxn ang="T11">
                  <a:pos x="T2" y="T3"/>
                </a:cxn>
                <a:cxn ang="T12">
                  <a:pos x="T4" y="T5"/>
                </a:cxn>
                <a:cxn ang="T13">
                  <a:pos x="T6" y="T7"/>
                </a:cxn>
                <a:cxn ang="T14">
                  <a:pos x="T8" y="T9"/>
                </a:cxn>
              </a:cxnLst>
              <a:rect l="T15" t="T16" r="T17" b="T18"/>
              <a:pathLst>
                <a:path w="34" h="11">
                  <a:moveTo>
                    <a:pt x="0" y="0"/>
                  </a:moveTo>
                  <a:lnTo>
                    <a:pt x="34" y="11"/>
                  </a:lnTo>
                  <a:lnTo>
                    <a:pt x="34" y="0"/>
                  </a:lnTo>
                  <a:lnTo>
                    <a:pt x="23" y="0"/>
                  </a:lnTo>
                  <a:lnTo>
                    <a:pt x="0" y="0"/>
                  </a:lnTo>
                  <a:close/>
                </a:path>
              </a:pathLst>
            </a:custGeom>
            <a:grpFill/>
            <a:ln w="1270">
              <a:solidFill>
                <a:srgbClr val="CFCFCF"/>
              </a:solidFill>
              <a:round/>
              <a:headEnd/>
              <a:tailEnd/>
            </a:ln>
          </p:spPr>
          <p:txBody>
            <a:bodyPr/>
            <a:lstStyle/>
            <a:p>
              <a:endParaRPr lang="en-US" dirty="0">
                <a:solidFill>
                  <a:prstClr val="black"/>
                </a:solidFill>
                <a:latin typeface="Arial"/>
              </a:endParaRPr>
            </a:p>
          </p:txBody>
        </p:sp>
        <p:sp>
          <p:nvSpPr>
            <p:cNvPr id="1851" name="Freeform 502"/>
            <p:cNvSpPr>
              <a:spLocks noChangeAspect="1"/>
            </p:cNvSpPr>
            <p:nvPr/>
          </p:nvSpPr>
          <p:spPr bwMode="auto">
            <a:xfrm>
              <a:off x="7174403" y="2851157"/>
              <a:ext cx="14455" cy="6494"/>
            </a:xfrm>
            <a:custGeom>
              <a:avLst/>
              <a:gdLst>
                <a:gd name="T0" fmla="*/ 0 w 34"/>
                <a:gd name="T1" fmla="*/ 0 h 11"/>
                <a:gd name="T2" fmla="*/ 6 w 34"/>
                <a:gd name="T3" fmla="*/ 3 h 11"/>
                <a:gd name="T4" fmla="*/ 6 w 34"/>
                <a:gd name="T5" fmla="*/ 0 h 11"/>
                <a:gd name="T6" fmla="*/ 4 w 34"/>
                <a:gd name="T7" fmla="*/ 0 h 11"/>
                <a:gd name="T8" fmla="*/ 0 w 34"/>
                <a:gd name="T9" fmla="*/ 0 h 11"/>
                <a:gd name="T10" fmla="*/ 0 60000 65536"/>
                <a:gd name="T11" fmla="*/ 0 60000 65536"/>
                <a:gd name="T12" fmla="*/ 0 60000 65536"/>
                <a:gd name="T13" fmla="*/ 0 60000 65536"/>
                <a:gd name="T14" fmla="*/ 0 60000 65536"/>
                <a:gd name="T15" fmla="*/ 0 w 34"/>
                <a:gd name="T16" fmla="*/ 0 h 11"/>
                <a:gd name="T17" fmla="*/ 34 w 34"/>
                <a:gd name="T18" fmla="*/ 11 h 11"/>
              </a:gdLst>
              <a:ahLst/>
              <a:cxnLst>
                <a:cxn ang="T10">
                  <a:pos x="T0" y="T1"/>
                </a:cxn>
                <a:cxn ang="T11">
                  <a:pos x="T2" y="T3"/>
                </a:cxn>
                <a:cxn ang="T12">
                  <a:pos x="T4" y="T5"/>
                </a:cxn>
                <a:cxn ang="T13">
                  <a:pos x="T6" y="T7"/>
                </a:cxn>
                <a:cxn ang="T14">
                  <a:pos x="T8" y="T9"/>
                </a:cxn>
              </a:cxnLst>
              <a:rect l="T15" t="T16" r="T17" b="T18"/>
              <a:pathLst>
                <a:path w="34" h="11">
                  <a:moveTo>
                    <a:pt x="0" y="0"/>
                  </a:moveTo>
                  <a:lnTo>
                    <a:pt x="34" y="11"/>
                  </a:lnTo>
                  <a:lnTo>
                    <a:pt x="34" y="0"/>
                  </a:lnTo>
                  <a:lnTo>
                    <a:pt x="23" y="0"/>
                  </a:lnTo>
                  <a:lnTo>
                    <a:pt x="0" y="0"/>
                  </a:lnTo>
                </a:path>
              </a:pathLst>
            </a:custGeom>
            <a:grpFill/>
            <a:ln w="1270">
              <a:solidFill>
                <a:srgbClr val="CFCFCF"/>
              </a:solidFill>
              <a:round/>
              <a:headEnd/>
              <a:tailEnd/>
            </a:ln>
          </p:spPr>
          <p:txBody>
            <a:bodyPr/>
            <a:lstStyle/>
            <a:p>
              <a:endParaRPr lang="en-US" dirty="0">
                <a:solidFill>
                  <a:prstClr val="black"/>
                </a:solidFill>
                <a:latin typeface="Arial"/>
              </a:endParaRPr>
            </a:p>
          </p:txBody>
        </p:sp>
        <p:sp>
          <p:nvSpPr>
            <p:cNvPr id="1852" name="Freeform 503"/>
            <p:cNvSpPr>
              <a:spLocks noChangeAspect="1"/>
            </p:cNvSpPr>
            <p:nvPr/>
          </p:nvSpPr>
          <p:spPr bwMode="auto">
            <a:xfrm>
              <a:off x="7254939" y="2918259"/>
              <a:ext cx="34073" cy="45456"/>
            </a:xfrm>
            <a:custGeom>
              <a:avLst/>
              <a:gdLst>
                <a:gd name="T0" fmla="*/ 0 w 83"/>
                <a:gd name="T1" fmla="*/ 0 h 96"/>
                <a:gd name="T2" fmla="*/ 2 w 83"/>
                <a:gd name="T3" fmla="*/ 14 h 96"/>
                <a:gd name="T4" fmla="*/ 8 w 83"/>
                <a:gd name="T5" fmla="*/ 18 h 96"/>
                <a:gd name="T6" fmla="*/ 10 w 83"/>
                <a:gd name="T7" fmla="*/ 11 h 96"/>
                <a:gd name="T8" fmla="*/ 11 w 83"/>
                <a:gd name="T9" fmla="*/ 14 h 96"/>
                <a:gd name="T10" fmla="*/ 13 w 83"/>
                <a:gd name="T11" fmla="*/ 0 h 96"/>
                <a:gd name="T12" fmla="*/ 11 w 83"/>
                <a:gd name="T13" fmla="*/ 0 h 96"/>
                <a:gd name="T14" fmla="*/ 4 w 83"/>
                <a:gd name="T15" fmla="*/ 5 h 96"/>
                <a:gd name="T16" fmla="*/ 0 w 83"/>
                <a:gd name="T17" fmla="*/ 0 h 9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83"/>
                <a:gd name="T28" fmla="*/ 0 h 96"/>
                <a:gd name="T29" fmla="*/ 83 w 83"/>
                <a:gd name="T30" fmla="*/ 96 h 9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83" h="96">
                  <a:moveTo>
                    <a:pt x="0" y="0"/>
                  </a:moveTo>
                  <a:lnTo>
                    <a:pt x="12" y="71"/>
                  </a:lnTo>
                  <a:lnTo>
                    <a:pt x="48" y="96"/>
                  </a:lnTo>
                  <a:lnTo>
                    <a:pt x="60" y="60"/>
                  </a:lnTo>
                  <a:lnTo>
                    <a:pt x="71" y="71"/>
                  </a:lnTo>
                  <a:lnTo>
                    <a:pt x="83" y="0"/>
                  </a:lnTo>
                  <a:lnTo>
                    <a:pt x="71" y="0"/>
                  </a:lnTo>
                  <a:lnTo>
                    <a:pt x="23" y="25"/>
                  </a:lnTo>
                  <a:lnTo>
                    <a:pt x="0" y="0"/>
                  </a:lnTo>
                  <a:close/>
                </a:path>
              </a:pathLst>
            </a:custGeom>
            <a:grpFill/>
            <a:ln w="1270">
              <a:solidFill>
                <a:srgbClr val="CFCFCF"/>
              </a:solidFill>
              <a:round/>
              <a:headEnd/>
              <a:tailEnd/>
            </a:ln>
          </p:spPr>
          <p:txBody>
            <a:bodyPr/>
            <a:lstStyle/>
            <a:p>
              <a:endParaRPr lang="en-US" dirty="0">
                <a:solidFill>
                  <a:prstClr val="black"/>
                </a:solidFill>
                <a:latin typeface="Arial"/>
              </a:endParaRPr>
            </a:p>
          </p:txBody>
        </p:sp>
        <p:sp>
          <p:nvSpPr>
            <p:cNvPr id="1853" name="Freeform 504"/>
            <p:cNvSpPr>
              <a:spLocks noChangeAspect="1"/>
            </p:cNvSpPr>
            <p:nvPr/>
          </p:nvSpPr>
          <p:spPr bwMode="auto">
            <a:xfrm>
              <a:off x="7254939" y="2918259"/>
              <a:ext cx="34073" cy="45456"/>
            </a:xfrm>
            <a:custGeom>
              <a:avLst/>
              <a:gdLst>
                <a:gd name="T0" fmla="*/ 0 w 83"/>
                <a:gd name="T1" fmla="*/ 0 h 96"/>
                <a:gd name="T2" fmla="*/ 2 w 83"/>
                <a:gd name="T3" fmla="*/ 14 h 96"/>
                <a:gd name="T4" fmla="*/ 8 w 83"/>
                <a:gd name="T5" fmla="*/ 18 h 96"/>
                <a:gd name="T6" fmla="*/ 10 w 83"/>
                <a:gd name="T7" fmla="*/ 11 h 96"/>
                <a:gd name="T8" fmla="*/ 11 w 83"/>
                <a:gd name="T9" fmla="*/ 14 h 96"/>
                <a:gd name="T10" fmla="*/ 13 w 83"/>
                <a:gd name="T11" fmla="*/ 0 h 96"/>
                <a:gd name="T12" fmla="*/ 11 w 83"/>
                <a:gd name="T13" fmla="*/ 0 h 96"/>
                <a:gd name="T14" fmla="*/ 4 w 83"/>
                <a:gd name="T15" fmla="*/ 5 h 96"/>
                <a:gd name="T16" fmla="*/ 0 w 83"/>
                <a:gd name="T17" fmla="*/ 0 h 9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83"/>
                <a:gd name="T28" fmla="*/ 0 h 96"/>
                <a:gd name="T29" fmla="*/ 83 w 83"/>
                <a:gd name="T30" fmla="*/ 96 h 9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83" h="96">
                  <a:moveTo>
                    <a:pt x="0" y="0"/>
                  </a:moveTo>
                  <a:lnTo>
                    <a:pt x="12" y="71"/>
                  </a:lnTo>
                  <a:lnTo>
                    <a:pt x="48" y="96"/>
                  </a:lnTo>
                  <a:lnTo>
                    <a:pt x="60" y="60"/>
                  </a:lnTo>
                  <a:lnTo>
                    <a:pt x="71" y="71"/>
                  </a:lnTo>
                  <a:lnTo>
                    <a:pt x="83" y="0"/>
                  </a:lnTo>
                  <a:lnTo>
                    <a:pt x="71" y="0"/>
                  </a:lnTo>
                  <a:lnTo>
                    <a:pt x="23" y="25"/>
                  </a:lnTo>
                  <a:lnTo>
                    <a:pt x="0" y="0"/>
                  </a:lnTo>
                </a:path>
              </a:pathLst>
            </a:custGeom>
            <a:grpFill/>
            <a:ln w="1270">
              <a:solidFill>
                <a:srgbClr val="CFCFCF"/>
              </a:solidFill>
              <a:round/>
              <a:headEnd/>
              <a:tailEnd/>
            </a:ln>
          </p:spPr>
          <p:txBody>
            <a:bodyPr/>
            <a:lstStyle/>
            <a:p>
              <a:endParaRPr lang="en-US" dirty="0">
                <a:solidFill>
                  <a:prstClr val="black"/>
                </a:solidFill>
                <a:latin typeface="Arial"/>
              </a:endParaRPr>
            </a:p>
          </p:txBody>
        </p:sp>
        <p:sp>
          <p:nvSpPr>
            <p:cNvPr id="1854" name="Freeform 505"/>
            <p:cNvSpPr>
              <a:spLocks noChangeAspect="1"/>
            </p:cNvSpPr>
            <p:nvPr/>
          </p:nvSpPr>
          <p:spPr bwMode="auto">
            <a:xfrm>
              <a:off x="7521329" y="2841416"/>
              <a:ext cx="55756" cy="94160"/>
            </a:xfrm>
            <a:custGeom>
              <a:avLst/>
              <a:gdLst>
                <a:gd name="T0" fmla="*/ 4 w 131"/>
                <a:gd name="T1" fmla="*/ 23 h 201"/>
                <a:gd name="T2" fmla="*/ 10 w 131"/>
                <a:gd name="T3" fmla="*/ 26 h 201"/>
                <a:gd name="T4" fmla="*/ 8 w 131"/>
                <a:gd name="T5" fmla="*/ 35 h 201"/>
                <a:gd name="T6" fmla="*/ 10 w 131"/>
                <a:gd name="T7" fmla="*/ 38 h 201"/>
                <a:gd name="T8" fmla="*/ 12 w 131"/>
                <a:gd name="T9" fmla="*/ 35 h 201"/>
                <a:gd name="T10" fmla="*/ 16 w 131"/>
                <a:gd name="T11" fmla="*/ 23 h 201"/>
                <a:gd name="T12" fmla="*/ 19 w 131"/>
                <a:gd name="T13" fmla="*/ 23 h 201"/>
                <a:gd name="T14" fmla="*/ 22 w 131"/>
                <a:gd name="T15" fmla="*/ 19 h 201"/>
                <a:gd name="T16" fmla="*/ 22 w 131"/>
                <a:gd name="T17" fmla="*/ 15 h 201"/>
                <a:gd name="T18" fmla="*/ 19 w 131"/>
                <a:gd name="T19" fmla="*/ 13 h 201"/>
                <a:gd name="T20" fmla="*/ 16 w 131"/>
                <a:gd name="T21" fmla="*/ 15 h 201"/>
                <a:gd name="T22" fmla="*/ 12 w 131"/>
                <a:gd name="T23" fmla="*/ 15 h 201"/>
                <a:gd name="T24" fmla="*/ 12 w 131"/>
                <a:gd name="T25" fmla="*/ 9 h 201"/>
                <a:gd name="T26" fmla="*/ 10 w 131"/>
                <a:gd name="T27" fmla="*/ 9 h 201"/>
                <a:gd name="T28" fmla="*/ 10 w 131"/>
                <a:gd name="T29" fmla="*/ 13 h 201"/>
                <a:gd name="T30" fmla="*/ 8 w 131"/>
                <a:gd name="T31" fmla="*/ 9 h 201"/>
                <a:gd name="T32" fmla="*/ 8 w 131"/>
                <a:gd name="T33" fmla="*/ 2 h 201"/>
                <a:gd name="T34" fmla="*/ 0 w 131"/>
                <a:gd name="T35" fmla="*/ 0 h 201"/>
                <a:gd name="T36" fmla="*/ 8 w 131"/>
                <a:gd name="T37" fmla="*/ 9 h 201"/>
                <a:gd name="T38" fmla="*/ 8 w 131"/>
                <a:gd name="T39" fmla="*/ 19 h 201"/>
                <a:gd name="T40" fmla="*/ 4 w 131"/>
                <a:gd name="T41" fmla="*/ 23 h 201"/>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31"/>
                <a:gd name="T64" fmla="*/ 0 h 201"/>
                <a:gd name="T65" fmla="*/ 131 w 131"/>
                <a:gd name="T66" fmla="*/ 201 h 201"/>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31" h="201">
                  <a:moveTo>
                    <a:pt x="23" y="119"/>
                  </a:moveTo>
                  <a:lnTo>
                    <a:pt x="60" y="142"/>
                  </a:lnTo>
                  <a:lnTo>
                    <a:pt x="48" y="190"/>
                  </a:lnTo>
                  <a:lnTo>
                    <a:pt x="60" y="201"/>
                  </a:lnTo>
                  <a:lnTo>
                    <a:pt x="72" y="190"/>
                  </a:lnTo>
                  <a:lnTo>
                    <a:pt x="95" y="119"/>
                  </a:lnTo>
                  <a:lnTo>
                    <a:pt x="108" y="119"/>
                  </a:lnTo>
                  <a:lnTo>
                    <a:pt x="131" y="105"/>
                  </a:lnTo>
                  <a:lnTo>
                    <a:pt x="131" y="82"/>
                  </a:lnTo>
                  <a:lnTo>
                    <a:pt x="108" y="71"/>
                  </a:lnTo>
                  <a:lnTo>
                    <a:pt x="95" y="82"/>
                  </a:lnTo>
                  <a:lnTo>
                    <a:pt x="72" y="82"/>
                  </a:lnTo>
                  <a:lnTo>
                    <a:pt x="72" y="48"/>
                  </a:lnTo>
                  <a:lnTo>
                    <a:pt x="60" y="48"/>
                  </a:lnTo>
                  <a:lnTo>
                    <a:pt x="60" y="71"/>
                  </a:lnTo>
                  <a:lnTo>
                    <a:pt x="48" y="48"/>
                  </a:lnTo>
                  <a:lnTo>
                    <a:pt x="48" y="11"/>
                  </a:lnTo>
                  <a:lnTo>
                    <a:pt x="0" y="0"/>
                  </a:lnTo>
                  <a:lnTo>
                    <a:pt x="48" y="48"/>
                  </a:lnTo>
                  <a:lnTo>
                    <a:pt x="48" y="105"/>
                  </a:lnTo>
                  <a:lnTo>
                    <a:pt x="23" y="119"/>
                  </a:lnTo>
                  <a:close/>
                </a:path>
              </a:pathLst>
            </a:custGeom>
            <a:grpFill/>
            <a:ln w="1270">
              <a:solidFill>
                <a:srgbClr val="CFCFCF"/>
              </a:solidFill>
              <a:round/>
              <a:headEnd/>
              <a:tailEnd/>
            </a:ln>
          </p:spPr>
          <p:txBody>
            <a:bodyPr/>
            <a:lstStyle/>
            <a:p>
              <a:endParaRPr lang="en-US" dirty="0">
                <a:solidFill>
                  <a:prstClr val="black"/>
                </a:solidFill>
                <a:latin typeface="Arial"/>
              </a:endParaRPr>
            </a:p>
          </p:txBody>
        </p:sp>
        <p:sp>
          <p:nvSpPr>
            <p:cNvPr id="1855" name="Freeform 506"/>
            <p:cNvSpPr>
              <a:spLocks noChangeAspect="1"/>
            </p:cNvSpPr>
            <p:nvPr/>
          </p:nvSpPr>
          <p:spPr bwMode="auto">
            <a:xfrm>
              <a:off x="7521329" y="2841416"/>
              <a:ext cx="55756" cy="94160"/>
            </a:xfrm>
            <a:custGeom>
              <a:avLst/>
              <a:gdLst>
                <a:gd name="T0" fmla="*/ 4 w 131"/>
                <a:gd name="T1" fmla="*/ 23 h 201"/>
                <a:gd name="T2" fmla="*/ 10 w 131"/>
                <a:gd name="T3" fmla="*/ 26 h 201"/>
                <a:gd name="T4" fmla="*/ 8 w 131"/>
                <a:gd name="T5" fmla="*/ 35 h 201"/>
                <a:gd name="T6" fmla="*/ 10 w 131"/>
                <a:gd name="T7" fmla="*/ 38 h 201"/>
                <a:gd name="T8" fmla="*/ 12 w 131"/>
                <a:gd name="T9" fmla="*/ 35 h 201"/>
                <a:gd name="T10" fmla="*/ 16 w 131"/>
                <a:gd name="T11" fmla="*/ 23 h 201"/>
                <a:gd name="T12" fmla="*/ 19 w 131"/>
                <a:gd name="T13" fmla="*/ 23 h 201"/>
                <a:gd name="T14" fmla="*/ 22 w 131"/>
                <a:gd name="T15" fmla="*/ 19 h 201"/>
                <a:gd name="T16" fmla="*/ 22 w 131"/>
                <a:gd name="T17" fmla="*/ 15 h 201"/>
                <a:gd name="T18" fmla="*/ 19 w 131"/>
                <a:gd name="T19" fmla="*/ 13 h 201"/>
                <a:gd name="T20" fmla="*/ 16 w 131"/>
                <a:gd name="T21" fmla="*/ 15 h 201"/>
                <a:gd name="T22" fmla="*/ 12 w 131"/>
                <a:gd name="T23" fmla="*/ 15 h 201"/>
                <a:gd name="T24" fmla="*/ 12 w 131"/>
                <a:gd name="T25" fmla="*/ 9 h 201"/>
                <a:gd name="T26" fmla="*/ 10 w 131"/>
                <a:gd name="T27" fmla="*/ 9 h 201"/>
                <a:gd name="T28" fmla="*/ 10 w 131"/>
                <a:gd name="T29" fmla="*/ 13 h 201"/>
                <a:gd name="T30" fmla="*/ 8 w 131"/>
                <a:gd name="T31" fmla="*/ 9 h 201"/>
                <a:gd name="T32" fmla="*/ 8 w 131"/>
                <a:gd name="T33" fmla="*/ 2 h 201"/>
                <a:gd name="T34" fmla="*/ 0 w 131"/>
                <a:gd name="T35" fmla="*/ 0 h 201"/>
                <a:gd name="T36" fmla="*/ 8 w 131"/>
                <a:gd name="T37" fmla="*/ 9 h 201"/>
                <a:gd name="T38" fmla="*/ 8 w 131"/>
                <a:gd name="T39" fmla="*/ 19 h 201"/>
                <a:gd name="T40" fmla="*/ 4 w 131"/>
                <a:gd name="T41" fmla="*/ 23 h 201"/>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31"/>
                <a:gd name="T64" fmla="*/ 0 h 201"/>
                <a:gd name="T65" fmla="*/ 131 w 131"/>
                <a:gd name="T66" fmla="*/ 201 h 201"/>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31" h="201">
                  <a:moveTo>
                    <a:pt x="23" y="119"/>
                  </a:moveTo>
                  <a:lnTo>
                    <a:pt x="60" y="142"/>
                  </a:lnTo>
                  <a:lnTo>
                    <a:pt x="48" y="190"/>
                  </a:lnTo>
                  <a:lnTo>
                    <a:pt x="60" y="201"/>
                  </a:lnTo>
                  <a:lnTo>
                    <a:pt x="72" y="190"/>
                  </a:lnTo>
                  <a:lnTo>
                    <a:pt x="95" y="119"/>
                  </a:lnTo>
                  <a:lnTo>
                    <a:pt x="108" y="119"/>
                  </a:lnTo>
                  <a:lnTo>
                    <a:pt x="131" y="105"/>
                  </a:lnTo>
                  <a:lnTo>
                    <a:pt x="131" y="82"/>
                  </a:lnTo>
                  <a:lnTo>
                    <a:pt x="108" y="71"/>
                  </a:lnTo>
                  <a:lnTo>
                    <a:pt x="95" y="82"/>
                  </a:lnTo>
                  <a:lnTo>
                    <a:pt x="72" y="82"/>
                  </a:lnTo>
                  <a:lnTo>
                    <a:pt x="72" y="48"/>
                  </a:lnTo>
                  <a:lnTo>
                    <a:pt x="60" y="48"/>
                  </a:lnTo>
                  <a:lnTo>
                    <a:pt x="60" y="71"/>
                  </a:lnTo>
                  <a:lnTo>
                    <a:pt x="48" y="48"/>
                  </a:lnTo>
                  <a:lnTo>
                    <a:pt x="48" y="11"/>
                  </a:lnTo>
                  <a:lnTo>
                    <a:pt x="0" y="0"/>
                  </a:lnTo>
                  <a:lnTo>
                    <a:pt x="48" y="48"/>
                  </a:lnTo>
                  <a:lnTo>
                    <a:pt x="48" y="105"/>
                  </a:lnTo>
                  <a:lnTo>
                    <a:pt x="23" y="119"/>
                  </a:lnTo>
                </a:path>
              </a:pathLst>
            </a:custGeom>
            <a:grpFill/>
            <a:ln w="1270">
              <a:solidFill>
                <a:srgbClr val="CFCFCF"/>
              </a:solidFill>
              <a:round/>
              <a:headEnd/>
              <a:tailEnd/>
            </a:ln>
          </p:spPr>
          <p:txBody>
            <a:bodyPr/>
            <a:lstStyle/>
            <a:p>
              <a:endParaRPr lang="en-US" dirty="0">
                <a:solidFill>
                  <a:prstClr val="black"/>
                </a:solidFill>
                <a:latin typeface="Arial"/>
              </a:endParaRPr>
            </a:p>
          </p:txBody>
        </p:sp>
        <p:sp>
          <p:nvSpPr>
            <p:cNvPr id="1856" name="Freeform 507"/>
            <p:cNvSpPr>
              <a:spLocks noChangeAspect="1"/>
            </p:cNvSpPr>
            <p:nvPr/>
          </p:nvSpPr>
          <p:spPr bwMode="auto">
            <a:xfrm>
              <a:off x="7461443" y="2918259"/>
              <a:ext cx="80537" cy="89830"/>
            </a:xfrm>
            <a:custGeom>
              <a:avLst/>
              <a:gdLst>
                <a:gd name="T0" fmla="*/ 0 w 190"/>
                <a:gd name="T1" fmla="*/ 32 h 190"/>
                <a:gd name="T2" fmla="*/ 2 w 190"/>
                <a:gd name="T3" fmla="*/ 34 h 190"/>
                <a:gd name="T4" fmla="*/ 4 w 190"/>
                <a:gd name="T5" fmla="*/ 34 h 190"/>
                <a:gd name="T6" fmla="*/ 10 w 190"/>
                <a:gd name="T7" fmla="*/ 36 h 190"/>
                <a:gd name="T8" fmla="*/ 14 w 190"/>
                <a:gd name="T9" fmla="*/ 34 h 190"/>
                <a:gd name="T10" fmla="*/ 16 w 190"/>
                <a:gd name="T11" fmla="*/ 27 h 190"/>
                <a:gd name="T12" fmla="*/ 20 w 190"/>
                <a:gd name="T13" fmla="*/ 23 h 190"/>
                <a:gd name="T14" fmla="*/ 24 w 190"/>
                <a:gd name="T15" fmla="*/ 18 h 190"/>
                <a:gd name="T16" fmla="*/ 26 w 190"/>
                <a:gd name="T17" fmla="*/ 18 h 190"/>
                <a:gd name="T18" fmla="*/ 24 w 190"/>
                <a:gd name="T19" fmla="*/ 14 h 190"/>
                <a:gd name="T20" fmla="*/ 32 w 190"/>
                <a:gd name="T21" fmla="*/ 7 h 190"/>
                <a:gd name="T22" fmla="*/ 32 w 190"/>
                <a:gd name="T23" fmla="*/ 5 h 190"/>
                <a:gd name="T24" fmla="*/ 28 w 190"/>
                <a:gd name="T25" fmla="*/ 5 h 190"/>
                <a:gd name="T26" fmla="*/ 28 w 190"/>
                <a:gd name="T27" fmla="*/ 0 h 190"/>
                <a:gd name="T28" fmla="*/ 26 w 190"/>
                <a:gd name="T29" fmla="*/ 5 h 190"/>
                <a:gd name="T30" fmla="*/ 26 w 190"/>
                <a:gd name="T31" fmla="*/ 0 h 190"/>
                <a:gd name="T32" fmla="*/ 24 w 190"/>
                <a:gd name="T33" fmla="*/ 0 h 190"/>
                <a:gd name="T34" fmla="*/ 22 w 190"/>
                <a:gd name="T35" fmla="*/ 0 h 190"/>
                <a:gd name="T36" fmla="*/ 22 w 190"/>
                <a:gd name="T37" fmla="*/ 7 h 190"/>
                <a:gd name="T38" fmla="*/ 20 w 190"/>
                <a:gd name="T39" fmla="*/ 7 h 190"/>
                <a:gd name="T40" fmla="*/ 16 w 190"/>
                <a:gd name="T41" fmla="*/ 11 h 190"/>
                <a:gd name="T42" fmla="*/ 8 w 190"/>
                <a:gd name="T43" fmla="*/ 21 h 190"/>
                <a:gd name="T44" fmla="*/ 0 w 190"/>
                <a:gd name="T45" fmla="*/ 32 h 190"/>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190"/>
                <a:gd name="T70" fmla="*/ 0 h 190"/>
                <a:gd name="T71" fmla="*/ 190 w 190"/>
                <a:gd name="T72" fmla="*/ 190 h 190"/>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190" h="190">
                  <a:moveTo>
                    <a:pt x="0" y="167"/>
                  </a:moveTo>
                  <a:lnTo>
                    <a:pt x="12" y="179"/>
                  </a:lnTo>
                  <a:lnTo>
                    <a:pt x="23" y="179"/>
                  </a:lnTo>
                  <a:lnTo>
                    <a:pt x="58" y="190"/>
                  </a:lnTo>
                  <a:lnTo>
                    <a:pt x="83" y="179"/>
                  </a:lnTo>
                  <a:lnTo>
                    <a:pt x="94" y="142"/>
                  </a:lnTo>
                  <a:lnTo>
                    <a:pt x="117" y="119"/>
                  </a:lnTo>
                  <a:lnTo>
                    <a:pt x="142" y="96"/>
                  </a:lnTo>
                  <a:lnTo>
                    <a:pt x="154" y="96"/>
                  </a:lnTo>
                  <a:lnTo>
                    <a:pt x="142" y="71"/>
                  </a:lnTo>
                  <a:lnTo>
                    <a:pt x="190" y="36"/>
                  </a:lnTo>
                  <a:lnTo>
                    <a:pt x="190" y="25"/>
                  </a:lnTo>
                  <a:lnTo>
                    <a:pt x="165" y="25"/>
                  </a:lnTo>
                  <a:lnTo>
                    <a:pt x="165" y="0"/>
                  </a:lnTo>
                  <a:lnTo>
                    <a:pt x="154" y="25"/>
                  </a:lnTo>
                  <a:lnTo>
                    <a:pt x="154" y="0"/>
                  </a:lnTo>
                  <a:lnTo>
                    <a:pt x="142" y="0"/>
                  </a:lnTo>
                  <a:lnTo>
                    <a:pt x="131" y="0"/>
                  </a:lnTo>
                  <a:lnTo>
                    <a:pt x="131" y="36"/>
                  </a:lnTo>
                  <a:lnTo>
                    <a:pt x="117" y="36"/>
                  </a:lnTo>
                  <a:lnTo>
                    <a:pt x="94" y="60"/>
                  </a:lnTo>
                  <a:lnTo>
                    <a:pt x="46" y="108"/>
                  </a:lnTo>
                  <a:lnTo>
                    <a:pt x="0" y="167"/>
                  </a:lnTo>
                  <a:close/>
                </a:path>
              </a:pathLst>
            </a:custGeom>
            <a:grpFill/>
            <a:ln w="1270">
              <a:solidFill>
                <a:srgbClr val="CFCFCF"/>
              </a:solidFill>
              <a:round/>
              <a:headEnd/>
              <a:tailEnd/>
            </a:ln>
          </p:spPr>
          <p:txBody>
            <a:bodyPr/>
            <a:lstStyle/>
            <a:p>
              <a:endParaRPr lang="en-US" dirty="0">
                <a:solidFill>
                  <a:prstClr val="black"/>
                </a:solidFill>
                <a:latin typeface="Arial"/>
              </a:endParaRPr>
            </a:p>
          </p:txBody>
        </p:sp>
        <p:sp>
          <p:nvSpPr>
            <p:cNvPr id="1857" name="Freeform 508"/>
            <p:cNvSpPr>
              <a:spLocks noChangeAspect="1"/>
            </p:cNvSpPr>
            <p:nvPr/>
          </p:nvSpPr>
          <p:spPr bwMode="auto">
            <a:xfrm>
              <a:off x="7461443" y="2918259"/>
              <a:ext cx="80537" cy="89830"/>
            </a:xfrm>
            <a:custGeom>
              <a:avLst/>
              <a:gdLst>
                <a:gd name="T0" fmla="*/ 0 w 190"/>
                <a:gd name="T1" fmla="*/ 32 h 190"/>
                <a:gd name="T2" fmla="*/ 2 w 190"/>
                <a:gd name="T3" fmla="*/ 34 h 190"/>
                <a:gd name="T4" fmla="*/ 4 w 190"/>
                <a:gd name="T5" fmla="*/ 34 h 190"/>
                <a:gd name="T6" fmla="*/ 10 w 190"/>
                <a:gd name="T7" fmla="*/ 36 h 190"/>
                <a:gd name="T8" fmla="*/ 14 w 190"/>
                <a:gd name="T9" fmla="*/ 34 h 190"/>
                <a:gd name="T10" fmla="*/ 16 w 190"/>
                <a:gd name="T11" fmla="*/ 27 h 190"/>
                <a:gd name="T12" fmla="*/ 20 w 190"/>
                <a:gd name="T13" fmla="*/ 23 h 190"/>
                <a:gd name="T14" fmla="*/ 24 w 190"/>
                <a:gd name="T15" fmla="*/ 18 h 190"/>
                <a:gd name="T16" fmla="*/ 26 w 190"/>
                <a:gd name="T17" fmla="*/ 18 h 190"/>
                <a:gd name="T18" fmla="*/ 24 w 190"/>
                <a:gd name="T19" fmla="*/ 14 h 190"/>
                <a:gd name="T20" fmla="*/ 32 w 190"/>
                <a:gd name="T21" fmla="*/ 7 h 190"/>
                <a:gd name="T22" fmla="*/ 32 w 190"/>
                <a:gd name="T23" fmla="*/ 5 h 190"/>
                <a:gd name="T24" fmla="*/ 28 w 190"/>
                <a:gd name="T25" fmla="*/ 5 h 190"/>
                <a:gd name="T26" fmla="*/ 28 w 190"/>
                <a:gd name="T27" fmla="*/ 0 h 190"/>
                <a:gd name="T28" fmla="*/ 26 w 190"/>
                <a:gd name="T29" fmla="*/ 5 h 190"/>
                <a:gd name="T30" fmla="*/ 26 w 190"/>
                <a:gd name="T31" fmla="*/ 0 h 190"/>
                <a:gd name="T32" fmla="*/ 24 w 190"/>
                <a:gd name="T33" fmla="*/ 0 h 190"/>
                <a:gd name="T34" fmla="*/ 22 w 190"/>
                <a:gd name="T35" fmla="*/ 0 h 190"/>
                <a:gd name="T36" fmla="*/ 22 w 190"/>
                <a:gd name="T37" fmla="*/ 7 h 190"/>
                <a:gd name="T38" fmla="*/ 20 w 190"/>
                <a:gd name="T39" fmla="*/ 7 h 190"/>
                <a:gd name="T40" fmla="*/ 16 w 190"/>
                <a:gd name="T41" fmla="*/ 11 h 190"/>
                <a:gd name="T42" fmla="*/ 8 w 190"/>
                <a:gd name="T43" fmla="*/ 21 h 190"/>
                <a:gd name="T44" fmla="*/ 0 w 190"/>
                <a:gd name="T45" fmla="*/ 32 h 190"/>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190"/>
                <a:gd name="T70" fmla="*/ 0 h 190"/>
                <a:gd name="T71" fmla="*/ 190 w 190"/>
                <a:gd name="T72" fmla="*/ 190 h 190"/>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190" h="190">
                  <a:moveTo>
                    <a:pt x="0" y="167"/>
                  </a:moveTo>
                  <a:lnTo>
                    <a:pt x="12" y="179"/>
                  </a:lnTo>
                  <a:lnTo>
                    <a:pt x="23" y="179"/>
                  </a:lnTo>
                  <a:lnTo>
                    <a:pt x="58" y="190"/>
                  </a:lnTo>
                  <a:lnTo>
                    <a:pt x="83" y="179"/>
                  </a:lnTo>
                  <a:lnTo>
                    <a:pt x="94" y="142"/>
                  </a:lnTo>
                  <a:lnTo>
                    <a:pt x="117" y="119"/>
                  </a:lnTo>
                  <a:lnTo>
                    <a:pt x="142" y="96"/>
                  </a:lnTo>
                  <a:lnTo>
                    <a:pt x="154" y="96"/>
                  </a:lnTo>
                  <a:lnTo>
                    <a:pt x="142" y="71"/>
                  </a:lnTo>
                  <a:lnTo>
                    <a:pt x="190" y="36"/>
                  </a:lnTo>
                  <a:lnTo>
                    <a:pt x="190" y="25"/>
                  </a:lnTo>
                  <a:lnTo>
                    <a:pt x="165" y="25"/>
                  </a:lnTo>
                  <a:lnTo>
                    <a:pt x="165" y="0"/>
                  </a:lnTo>
                  <a:lnTo>
                    <a:pt x="154" y="25"/>
                  </a:lnTo>
                  <a:lnTo>
                    <a:pt x="154" y="0"/>
                  </a:lnTo>
                  <a:lnTo>
                    <a:pt x="142" y="0"/>
                  </a:lnTo>
                  <a:lnTo>
                    <a:pt x="131" y="0"/>
                  </a:lnTo>
                  <a:lnTo>
                    <a:pt x="131" y="36"/>
                  </a:lnTo>
                  <a:lnTo>
                    <a:pt x="117" y="36"/>
                  </a:lnTo>
                  <a:lnTo>
                    <a:pt x="94" y="60"/>
                  </a:lnTo>
                  <a:lnTo>
                    <a:pt x="46" y="108"/>
                  </a:lnTo>
                  <a:lnTo>
                    <a:pt x="0" y="167"/>
                  </a:lnTo>
                </a:path>
              </a:pathLst>
            </a:custGeom>
            <a:grpFill/>
            <a:ln w="1270">
              <a:solidFill>
                <a:srgbClr val="CFCFCF"/>
              </a:solidFill>
              <a:round/>
              <a:headEnd/>
              <a:tailEnd/>
            </a:ln>
          </p:spPr>
          <p:txBody>
            <a:bodyPr/>
            <a:lstStyle/>
            <a:p>
              <a:endParaRPr lang="en-US" dirty="0">
                <a:solidFill>
                  <a:prstClr val="black"/>
                </a:solidFill>
                <a:latin typeface="Arial"/>
              </a:endParaRPr>
            </a:p>
          </p:txBody>
        </p:sp>
        <p:sp>
          <p:nvSpPr>
            <p:cNvPr id="1858" name="Freeform 509"/>
            <p:cNvSpPr>
              <a:spLocks noChangeAspect="1"/>
            </p:cNvSpPr>
            <p:nvPr/>
          </p:nvSpPr>
          <p:spPr bwMode="auto">
            <a:xfrm>
              <a:off x="6781013" y="2383606"/>
              <a:ext cx="106349" cy="121217"/>
            </a:xfrm>
            <a:custGeom>
              <a:avLst/>
              <a:gdLst>
                <a:gd name="T0" fmla="*/ 0 w 250"/>
                <a:gd name="T1" fmla="*/ 0 h 262"/>
                <a:gd name="T2" fmla="*/ 0 w 250"/>
                <a:gd name="T3" fmla="*/ 2 h 262"/>
                <a:gd name="T4" fmla="*/ 6 w 250"/>
                <a:gd name="T5" fmla="*/ 9 h 262"/>
                <a:gd name="T6" fmla="*/ 10 w 250"/>
                <a:gd name="T7" fmla="*/ 15 h 262"/>
                <a:gd name="T8" fmla="*/ 14 w 250"/>
                <a:gd name="T9" fmla="*/ 18 h 262"/>
                <a:gd name="T10" fmla="*/ 16 w 250"/>
                <a:gd name="T11" fmla="*/ 21 h 262"/>
                <a:gd name="T12" fmla="*/ 20 w 250"/>
                <a:gd name="T13" fmla="*/ 28 h 262"/>
                <a:gd name="T14" fmla="*/ 26 w 250"/>
                <a:gd name="T15" fmla="*/ 37 h 262"/>
                <a:gd name="T16" fmla="*/ 34 w 250"/>
                <a:gd name="T17" fmla="*/ 48 h 262"/>
                <a:gd name="T18" fmla="*/ 40 w 250"/>
                <a:gd name="T19" fmla="*/ 48 h 262"/>
                <a:gd name="T20" fmla="*/ 42 w 250"/>
                <a:gd name="T21" fmla="*/ 37 h 262"/>
                <a:gd name="T22" fmla="*/ 40 w 250"/>
                <a:gd name="T23" fmla="*/ 32 h 262"/>
                <a:gd name="T24" fmla="*/ 39 w 250"/>
                <a:gd name="T25" fmla="*/ 32 h 262"/>
                <a:gd name="T26" fmla="*/ 34 w 250"/>
                <a:gd name="T27" fmla="*/ 28 h 262"/>
                <a:gd name="T28" fmla="*/ 33 w 250"/>
                <a:gd name="T29" fmla="*/ 28 h 262"/>
                <a:gd name="T30" fmla="*/ 33 w 250"/>
                <a:gd name="T31" fmla="*/ 24 h 262"/>
                <a:gd name="T32" fmla="*/ 30 w 250"/>
                <a:gd name="T33" fmla="*/ 21 h 262"/>
                <a:gd name="T34" fmla="*/ 30 w 250"/>
                <a:gd name="T35" fmla="*/ 19 h 262"/>
                <a:gd name="T36" fmla="*/ 22 w 250"/>
                <a:gd name="T37" fmla="*/ 15 h 262"/>
                <a:gd name="T38" fmla="*/ 20 w 250"/>
                <a:gd name="T39" fmla="*/ 15 h 262"/>
                <a:gd name="T40" fmla="*/ 8 w 250"/>
                <a:gd name="T41" fmla="*/ 2 h 262"/>
                <a:gd name="T42" fmla="*/ 0 w 250"/>
                <a:gd name="T43" fmla="*/ 0 h 262"/>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250"/>
                <a:gd name="T67" fmla="*/ 0 h 262"/>
                <a:gd name="T68" fmla="*/ 250 w 250"/>
                <a:gd name="T69" fmla="*/ 262 h 262"/>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250" h="262">
                  <a:moveTo>
                    <a:pt x="0" y="0"/>
                  </a:moveTo>
                  <a:lnTo>
                    <a:pt x="0" y="12"/>
                  </a:lnTo>
                  <a:lnTo>
                    <a:pt x="37" y="46"/>
                  </a:lnTo>
                  <a:lnTo>
                    <a:pt x="60" y="83"/>
                  </a:lnTo>
                  <a:lnTo>
                    <a:pt x="83" y="95"/>
                  </a:lnTo>
                  <a:lnTo>
                    <a:pt x="97" y="118"/>
                  </a:lnTo>
                  <a:lnTo>
                    <a:pt x="120" y="154"/>
                  </a:lnTo>
                  <a:lnTo>
                    <a:pt x="154" y="202"/>
                  </a:lnTo>
                  <a:lnTo>
                    <a:pt x="202" y="262"/>
                  </a:lnTo>
                  <a:lnTo>
                    <a:pt x="239" y="262"/>
                  </a:lnTo>
                  <a:lnTo>
                    <a:pt x="250" y="202"/>
                  </a:lnTo>
                  <a:lnTo>
                    <a:pt x="239" y="177"/>
                  </a:lnTo>
                  <a:lnTo>
                    <a:pt x="227" y="177"/>
                  </a:lnTo>
                  <a:lnTo>
                    <a:pt x="202" y="154"/>
                  </a:lnTo>
                  <a:lnTo>
                    <a:pt x="191" y="154"/>
                  </a:lnTo>
                  <a:lnTo>
                    <a:pt x="191" y="131"/>
                  </a:lnTo>
                  <a:lnTo>
                    <a:pt x="179" y="118"/>
                  </a:lnTo>
                  <a:lnTo>
                    <a:pt x="179" y="106"/>
                  </a:lnTo>
                  <a:lnTo>
                    <a:pt x="131" y="83"/>
                  </a:lnTo>
                  <a:lnTo>
                    <a:pt x="120" y="83"/>
                  </a:lnTo>
                  <a:lnTo>
                    <a:pt x="48" y="12"/>
                  </a:lnTo>
                  <a:lnTo>
                    <a:pt x="0" y="0"/>
                  </a:lnTo>
                  <a:close/>
                </a:path>
              </a:pathLst>
            </a:custGeom>
            <a:grpFill/>
            <a:ln w="1270">
              <a:solidFill>
                <a:srgbClr val="CFCFCF"/>
              </a:solidFill>
              <a:round/>
              <a:headEnd/>
              <a:tailEnd/>
            </a:ln>
          </p:spPr>
          <p:txBody>
            <a:bodyPr/>
            <a:lstStyle/>
            <a:p>
              <a:endParaRPr lang="en-US" dirty="0">
                <a:solidFill>
                  <a:prstClr val="black"/>
                </a:solidFill>
                <a:latin typeface="Arial"/>
              </a:endParaRPr>
            </a:p>
          </p:txBody>
        </p:sp>
        <p:sp>
          <p:nvSpPr>
            <p:cNvPr id="1859" name="Freeform 510"/>
            <p:cNvSpPr>
              <a:spLocks noChangeAspect="1"/>
            </p:cNvSpPr>
            <p:nvPr/>
          </p:nvSpPr>
          <p:spPr bwMode="auto">
            <a:xfrm>
              <a:off x="6781013" y="2383606"/>
              <a:ext cx="106349" cy="121217"/>
            </a:xfrm>
            <a:custGeom>
              <a:avLst/>
              <a:gdLst>
                <a:gd name="T0" fmla="*/ 0 w 250"/>
                <a:gd name="T1" fmla="*/ 0 h 262"/>
                <a:gd name="T2" fmla="*/ 0 w 250"/>
                <a:gd name="T3" fmla="*/ 2 h 262"/>
                <a:gd name="T4" fmla="*/ 6 w 250"/>
                <a:gd name="T5" fmla="*/ 9 h 262"/>
                <a:gd name="T6" fmla="*/ 10 w 250"/>
                <a:gd name="T7" fmla="*/ 15 h 262"/>
                <a:gd name="T8" fmla="*/ 14 w 250"/>
                <a:gd name="T9" fmla="*/ 18 h 262"/>
                <a:gd name="T10" fmla="*/ 16 w 250"/>
                <a:gd name="T11" fmla="*/ 21 h 262"/>
                <a:gd name="T12" fmla="*/ 20 w 250"/>
                <a:gd name="T13" fmla="*/ 28 h 262"/>
                <a:gd name="T14" fmla="*/ 26 w 250"/>
                <a:gd name="T15" fmla="*/ 37 h 262"/>
                <a:gd name="T16" fmla="*/ 34 w 250"/>
                <a:gd name="T17" fmla="*/ 48 h 262"/>
                <a:gd name="T18" fmla="*/ 40 w 250"/>
                <a:gd name="T19" fmla="*/ 48 h 262"/>
                <a:gd name="T20" fmla="*/ 42 w 250"/>
                <a:gd name="T21" fmla="*/ 37 h 262"/>
                <a:gd name="T22" fmla="*/ 40 w 250"/>
                <a:gd name="T23" fmla="*/ 32 h 262"/>
                <a:gd name="T24" fmla="*/ 39 w 250"/>
                <a:gd name="T25" fmla="*/ 32 h 262"/>
                <a:gd name="T26" fmla="*/ 34 w 250"/>
                <a:gd name="T27" fmla="*/ 28 h 262"/>
                <a:gd name="T28" fmla="*/ 33 w 250"/>
                <a:gd name="T29" fmla="*/ 28 h 262"/>
                <a:gd name="T30" fmla="*/ 33 w 250"/>
                <a:gd name="T31" fmla="*/ 24 h 262"/>
                <a:gd name="T32" fmla="*/ 30 w 250"/>
                <a:gd name="T33" fmla="*/ 21 h 262"/>
                <a:gd name="T34" fmla="*/ 30 w 250"/>
                <a:gd name="T35" fmla="*/ 19 h 262"/>
                <a:gd name="T36" fmla="*/ 22 w 250"/>
                <a:gd name="T37" fmla="*/ 15 h 262"/>
                <a:gd name="T38" fmla="*/ 20 w 250"/>
                <a:gd name="T39" fmla="*/ 15 h 262"/>
                <a:gd name="T40" fmla="*/ 8 w 250"/>
                <a:gd name="T41" fmla="*/ 2 h 262"/>
                <a:gd name="T42" fmla="*/ 0 w 250"/>
                <a:gd name="T43" fmla="*/ 0 h 262"/>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250"/>
                <a:gd name="T67" fmla="*/ 0 h 262"/>
                <a:gd name="T68" fmla="*/ 250 w 250"/>
                <a:gd name="T69" fmla="*/ 262 h 262"/>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250" h="262">
                  <a:moveTo>
                    <a:pt x="0" y="0"/>
                  </a:moveTo>
                  <a:lnTo>
                    <a:pt x="0" y="12"/>
                  </a:lnTo>
                  <a:lnTo>
                    <a:pt x="37" y="46"/>
                  </a:lnTo>
                  <a:lnTo>
                    <a:pt x="60" y="83"/>
                  </a:lnTo>
                  <a:lnTo>
                    <a:pt x="83" y="95"/>
                  </a:lnTo>
                  <a:lnTo>
                    <a:pt x="97" y="118"/>
                  </a:lnTo>
                  <a:lnTo>
                    <a:pt x="120" y="154"/>
                  </a:lnTo>
                  <a:lnTo>
                    <a:pt x="154" y="202"/>
                  </a:lnTo>
                  <a:lnTo>
                    <a:pt x="202" y="262"/>
                  </a:lnTo>
                  <a:lnTo>
                    <a:pt x="239" y="262"/>
                  </a:lnTo>
                  <a:lnTo>
                    <a:pt x="250" y="202"/>
                  </a:lnTo>
                  <a:lnTo>
                    <a:pt x="239" y="177"/>
                  </a:lnTo>
                  <a:lnTo>
                    <a:pt x="227" y="177"/>
                  </a:lnTo>
                  <a:lnTo>
                    <a:pt x="202" y="154"/>
                  </a:lnTo>
                  <a:lnTo>
                    <a:pt x="191" y="154"/>
                  </a:lnTo>
                  <a:lnTo>
                    <a:pt x="191" y="131"/>
                  </a:lnTo>
                  <a:lnTo>
                    <a:pt x="179" y="118"/>
                  </a:lnTo>
                  <a:lnTo>
                    <a:pt x="179" y="106"/>
                  </a:lnTo>
                  <a:lnTo>
                    <a:pt x="131" y="83"/>
                  </a:lnTo>
                  <a:lnTo>
                    <a:pt x="120" y="83"/>
                  </a:lnTo>
                  <a:lnTo>
                    <a:pt x="48" y="12"/>
                  </a:lnTo>
                  <a:lnTo>
                    <a:pt x="0" y="0"/>
                  </a:lnTo>
                </a:path>
              </a:pathLst>
            </a:custGeom>
            <a:grpFill/>
            <a:ln w="1270">
              <a:solidFill>
                <a:srgbClr val="CFCFCF"/>
              </a:solidFill>
              <a:round/>
              <a:headEnd/>
              <a:tailEnd/>
            </a:ln>
          </p:spPr>
          <p:txBody>
            <a:bodyPr/>
            <a:lstStyle/>
            <a:p>
              <a:endParaRPr lang="en-US" dirty="0">
                <a:solidFill>
                  <a:prstClr val="black"/>
                </a:solidFill>
                <a:latin typeface="Arial"/>
              </a:endParaRPr>
            </a:p>
          </p:txBody>
        </p:sp>
        <p:sp>
          <p:nvSpPr>
            <p:cNvPr id="1860" name="Freeform 511"/>
            <p:cNvSpPr>
              <a:spLocks noChangeAspect="1"/>
            </p:cNvSpPr>
            <p:nvPr/>
          </p:nvSpPr>
          <p:spPr bwMode="auto">
            <a:xfrm>
              <a:off x="6882200" y="2504823"/>
              <a:ext cx="85699" cy="25975"/>
            </a:xfrm>
            <a:custGeom>
              <a:avLst/>
              <a:gdLst>
                <a:gd name="T0" fmla="*/ 0 w 202"/>
                <a:gd name="T1" fmla="*/ 4 h 57"/>
                <a:gd name="T2" fmla="*/ 10 w 202"/>
                <a:gd name="T3" fmla="*/ 8 h 57"/>
                <a:gd name="T4" fmla="*/ 34 w 202"/>
                <a:gd name="T5" fmla="*/ 10 h 57"/>
                <a:gd name="T6" fmla="*/ 34 w 202"/>
                <a:gd name="T7" fmla="*/ 8 h 57"/>
                <a:gd name="T8" fmla="*/ 28 w 202"/>
                <a:gd name="T9" fmla="*/ 8 h 57"/>
                <a:gd name="T10" fmla="*/ 26 w 202"/>
                <a:gd name="T11" fmla="*/ 6 h 57"/>
                <a:gd name="T12" fmla="*/ 18 w 202"/>
                <a:gd name="T13" fmla="*/ 4 h 57"/>
                <a:gd name="T14" fmla="*/ 18 w 202"/>
                <a:gd name="T15" fmla="*/ 6 h 57"/>
                <a:gd name="T16" fmla="*/ 14 w 202"/>
                <a:gd name="T17" fmla="*/ 4 h 57"/>
                <a:gd name="T18" fmla="*/ 6 w 202"/>
                <a:gd name="T19" fmla="*/ 0 h 57"/>
                <a:gd name="T20" fmla="*/ 2 w 202"/>
                <a:gd name="T21" fmla="*/ 0 h 57"/>
                <a:gd name="T22" fmla="*/ 0 w 202"/>
                <a:gd name="T23" fmla="*/ 4 h 57"/>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202"/>
                <a:gd name="T37" fmla="*/ 0 h 57"/>
                <a:gd name="T38" fmla="*/ 202 w 202"/>
                <a:gd name="T39" fmla="*/ 57 h 57"/>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202" h="57">
                  <a:moveTo>
                    <a:pt x="0" y="23"/>
                  </a:moveTo>
                  <a:lnTo>
                    <a:pt x="60" y="46"/>
                  </a:lnTo>
                  <a:lnTo>
                    <a:pt x="202" y="57"/>
                  </a:lnTo>
                  <a:lnTo>
                    <a:pt x="202" y="46"/>
                  </a:lnTo>
                  <a:lnTo>
                    <a:pt x="165" y="46"/>
                  </a:lnTo>
                  <a:lnTo>
                    <a:pt x="154" y="34"/>
                  </a:lnTo>
                  <a:lnTo>
                    <a:pt x="106" y="23"/>
                  </a:lnTo>
                  <a:lnTo>
                    <a:pt x="106" y="34"/>
                  </a:lnTo>
                  <a:lnTo>
                    <a:pt x="83" y="23"/>
                  </a:lnTo>
                  <a:lnTo>
                    <a:pt x="35" y="0"/>
                  </a:lnTo>
                  <a:lnTo>
                    <a:pt x="11" y="0"/>
                  </a:lnTo>
                  <a:lnTo>
                    <a:pt x="0" y="23"/>
                  </a:lnTo>
                  <a:close/>
                </a:path>
              </a:pathLst>
            </a:custGeom>
            <a:grpFill/>
            <a:ln w="1270">
              <a:solidFill>
                <a:srgbClr val="CFCFCF"/>
              </a:solidFill>
              <a:round/>
              <a:headEnd/>
              <a:tailEnd/>
            </a:ln>
          </p:spPr>
          <p:txBody>
            <a:bodyPr/>
            <a:lstStyle/>
            <a:p>
              <a:endParaRPr lang="en-US" dirty="0">
                <a:solidFill>
                  <a:prstClr val="black"/>
                </a:solidFill>
                <a:latin typeface="Arial"/>
              </a:endParaRPr>
            </a:p>
          </p:txBody>
        </p:sp>
        <p:sp>
          <p:nvSpPr>
            <p:cNvPr id="1861" name="Freeform 512"/>
            <p:cNvSpPr>
              <a:spLocks noChangeAspect="1"/>
            </p:cNvSpPr>
            <p:nvPr/>
          </p:nvSpPr>
          <p:spPr bwMode="auto">
            <a:xfrm>
              <a:off x="6882200" y="2504823"/>
              <a:ext cx="85699" cy="25975"/>
            </a:xfrm>
            <a:custGeom>
              <a:avLst/>
              <a:gdLst>
                <a:gd name="T0" fmla="*/ 0 w 202"/>
                <a:gd name="T1" fmla="*/ 4 h 57"/>
                <a:gd name="T2" fmla="*/ 10 w 202"/>
                <a:gd name="T3" fmla="*/ 8 h 57"/>
                <a:gd name="T4" fmla="*/ 34 w 202"/>
                <a:gd name="T5" fmla="*/ 10 h 57"/>
                <a:gd name="T6" fmla="*/ 34 w 202"/>
                <a:gd name="T7" fmla="*/ 8 h 57"/>
                <a:gd name="T8" fmla="*/ 28 w 202"/>
                <a:gd name="T9" fmla="*/ 8 h 57"/>
                <a:gd name="T10" fmla="*/ 26 w 202"/>
                <a:gd name="T11" fmla="*/ 6 h 57"/>
                <a:gd name="T12" fmla="*/ 18 w 202"/>
                <a:gd name="T13" fmla="*/ 4 h 57"/>
                <a:gd name="T14" fmla="*/ 18 w 202"/>
                <a:gd name="T15" fmla="*/ 6 h 57"/>
                <a:gd name="T16" fmla="*/ 14 w 202"/>
                <a:gd name="T17" fmla="*/ 4 h 57"/>
                <a:gd name="T18" fmla="*/ 6 w 202"/>
                <a:gd name="T19" fmla="*/ 0 h 57"/>
                <a:gd name="T20" fmla="*/ 2 w 202"/>
                <a:gd name="T21" fmla="*/ 0 h 57"/>
                <a:gd name="T22" fmla="*/ 0 w 202"/>
                <a:gd name="T23" fmla="*/ 4 h 57"/>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202"/>
                <a:gd name="T37" fmla="*/ 0 h 57"/>
                <a:gd name="T38" fmla="*/ 202 w 202"/>
                <a:gd name="T39" fmla="*/ 57 h 57"/>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202" h="57">
                  <a:moveTo>
                    <a:pt x="0" y="23"/>
                  </a:moveTo>
                  <a:lnTo>
                    <a:pt x="60" y="46"/>
                  </a:lnTo>
                  <a:lnTo>
                    <a:pt x="202" y="57"/>
                  </a:lnTo>
                  <a:lnTo>
                    <a:pt x="202" y="46"/>
                  </a:lnTo>
                  <a:lnTo>
                    <a:pt x="165" y="46"/>
                  </a:lnTo>
                  <a:lnTo>
                    <a:pt x="154" y="34"/>
                  </a:lnTo>
                  <a:lnTo>
                    <a:pt x="106" y="23"/>
                  </a:lnTo>
                  <a:lnTo>
                    <a:pt x="106" y="34"/>
                  </a:lnTo>
                  <a:lnTo>
                    <a:pt x="83" y="23"/>
                  </a:lnTo>
                  <a:lnTo>
                    <a:pt x="35" y="0"/>
                  </a:lnTo>
                  <a:lnTo>
                    <a:pt x="11" y="0"/>
                  </a:lnTo>
                  <a:lnTo>
                    <a:pt x="0" y="23"/>
                  </a:lnTo>
                </a:path>
              </a:pathLst>
            </a:custGeom>
            <a:grpFill/>
            <a:ln w="1270">
              <a:solidFill>
                <a:srgbClr val="CFCFCF"/>
              </a:solidFill>
              <a:round/>
              <a:headEnd/>
              <a:tailEnd/>
            </a:ln>
          </p:spPr>
          <p:txBody>
            <a:bodyPr/>
            <a:lstStyle/>
            <a:p>
              <a:endParaRPr lang="en-US" dirty="0">
                <a:solidFill>
                  <a:prstClr val="black"/>
                </a:solidFill>
                <a:latin typeface="Arial"/>
              </a:endParaRPr>
            </a:p>
          </p:txBody>
        </p:sp>
        <p:sp>
          <p:nvSpPr>
            <p:cNvPr id="1862" name="Freeform 513"/>
            <p:cNvSpPr>
              <a:spLocks noChangeAspect="1"/>
            </p:cNvSpPr>
            <p:nvPr/>
          </p:nvSpPr>
          <p:spPr bwMode="auto">
            <a:xfrm>
              <a:off x="6967899" y="2530798"/>
              <a:ext cx="9293" cy="1082"/>
            </a:xfrm>
            <a:custGeom>
              <a:avLst/>
              <a:gdLst>
                <a:gd name="T0" fmla="*/ 0 w 23"/>
                <a:gd name="T1" fmla="*/ 0 h 1"/>
                <a:gd name="T2" fmla="*/ 2 w 23"/>
                <a:gd name="T3" fmla="*/ 0 h 1"/>
                <a:gd name="T4" fmla="*/ 4 w 23"/>
                <a:gd name="T5" fmla="*/ 0 h 1"/>
                <a:gd name="T6" fmla="*/ 0 w 23"/>
                <a:gd name="T7" fmla="*/ 0 h 1"/>
                <a:gd name="T8" fmla="*/ 0 60000 65536"/>
                <a:gd name="T9" fmla="*/ 0 60000 65536"/>
                <a:gd name="T10" fmla="*/ 0 60000 65536"/>
                <a:gd name="T11" fmla="*/ 0 60000 65536"/>
                <a:gd name="T12" fmla="*/ 0 w 23"/>
                <a:gd name="T13" fmla="*/ 0 h 1"/>
                <a:gd name="T14" fmla="*/ 23 w 23"/>
                <a:gd name="T15" fmla="*/ 1 h 1"/>
              </a:gdLst>
              <a:ahLst/>
              <a:cxnLst>
                <a:cxn ang="T8">
                  <a:pos x="T0" y="T1"/>
                </a:cxn>
                <a:cxn ang="T9">
                  <a:pos x="T2" y="T3"/>
                </a:cxn>
                <a:cxn ang="T10">
                  <a:pos x="T4" y="T5"/>
                </a:cxn>
                <a:cxn ang="T11">
                  <a:pos x="T6" y="T7"/>
                </a:cxn>
              </a:cxnLst>
              <a:rect l="T12" t="T13" r="T14" b="T15"/>
              <a:pathLst>
                <a:path w="23" h="1">
                  <a:moveTo>
                    <a:pt x="0" y="0"/>
                  </a:moveTo>
                  <a:lnTo>
                    <a:pt x="12" y="0"/>
                  </a:lnTo>
                  <a:lnTo>
                    <a:pt x="23" y="0"/>
                  </a:lnTo>
                  <a:lnTo>
                    <a:pt x="0" y="0"/>
                  </a:lnTo>
                  <a:close/>
                </a:path>
              </a:pathLst>
            </a:custGeom>
            <a:grpFill/>
            <a:ln w="1270">
              <a:solidFill>
                <a:srgbClr val="CFCFCF"/>
              </a:solidFill>
              <a:round/>
              <a:headEnd/>
              <a:tailEnd/>
            </a:ln>
          </p:spPr>
          <p:txBody>
            <a:bodyPr/>
            <a:lstStyle/>
            <a:p>
              <a:endParaRPr lang="en-US" dirty="0">
                <a:solidFill>
                  <a:prstClr val="black"/>
                </a:solidFill>
                <a:latin typeface="Arial"/>
              </a:endParaRPr>
            </a:p>
          </p:txBody>
        </p:sp>
        <p:sp>
          <p:nvSpPr>
            <p:cNvPr id="1863" name="Freeform 514"/>
            <p:cNvSpPr>
              <a:spLocks noChangeAspect="1"/>
            </p:cNvSpPr>
            <p:nvPr/>
          </p:nvSpPr>
          <p:spPr bwMode="auto">
            <a:xfrm>
              <a:off x="6967899" y="2530798"/>
              <a:ext cx="9293" cy="1082"/>
            </a:xfrm>
            <a:custGeom>
              <a:avLst/>
              <a:gdLst>
                <a:gd name="T0" fmla="*/ 0 w 23"/>
                <a:gd name="T1" fmla="*/ 0 h 1"/>
                <a:gd name="T2" fmla="*/ 2 w 23"/>
                <a:gd name="T3" fmla="*/ 0 h 1"/>
                <a:gd name="T4" fmla="*/ 4 w 23"/>
                <a:gd name="T5" fmla="*/ 0 h 1"/>
                <a:gd name="T6" fmla="*/ 0 w 23"/>
                <a:gd name="T7" fmla="*/ 0 h 1"/>
                <a:gd name="T8" fmla="*/ 0 60000 65536"/>
                <a:gd name="T9" fmla="*/ 0 60000 65536"/>
                <a:gd name="T10" fmla="*/ 0 60000 65536"/>
                <a:gd name="T11" fmla="*/ 0 60000 65536"/>
                <a:gd name="T12" fmla="*/ 0 w 23"/>
                <a:gd name="T13" fmla="*/ 0 h 1"/>
                <a:gd name="T14" fmla="*/ 23 w 23"/>
                <a:gd name="T15" fmla="*/ 1 h 1"/>
              </a:gdLst>
              <a:ahLst/>
              <a:cxnLst>
                <a:cxn ang="T8">
                  <a:pos x="T0" y="T1"/>
                </a:cxn>
                <a:cxn ang="T9">
                  <a:pos x="T2" y="T3"/>
                </a:cxn>
                <a:cxn ang="T10">
                  <a:pos x="T4" y="T5"/>
                </a:cxn>
                <a:cxn ang="T11">
                  <a:pos x="T6" y="T7"/>
                </a:cxn>
              </a:cxnLst>
              <a:rect l="T12" t="T13" r="T14" b="T15"/>
              <a:pathLst>
                <a:path w="23" h="1">
                  <a:moveTo>
                    <a:pt x="0" y="0"/>
                  </a:moveTo>
                  <a:lnTo>
                    <a:pt x="12" y="0"/>
                  </a:lnTo>
                  <a:lnTo>
                    <a:pt x="23" y="0"/>
                  </a:lnTo>
                  <a:lnTo>
                    <a:pt x="0" y="0"/>
                  </a:lnTo>
                </a:path>
              </a:pathLst>
            </a:custGeom>
            <a:grpFill/>
            <a:ln w="1270">
              <a:solidFill>
                <a:srgbClr val="CFCFCF"/>
              </a:solidFill>
              <a:round/>
              <a:headEnd/>
              <a:tailEnd/>
            </a:ln>
          </p:spPr>
          <p:txBody>
            <a:bodyPr/>
            <a:lstStyle/>
            <a:p>
              <a:endParaRPr lang="en-US" dirty="0">
                <a:solidFill>
                  <a:prstClr val="black"/>
                </a:solidFill>
                <a:latin typeface="Arial"/>
              </a:endParaRPr>
            </a:p>
          </p:txBody>
        </p:sp>
        <p:sp>
          <p:nvSpPr>
            <p:cNvPr id="1864" name="Freeform 515"/>
            <p:cNvSpPr>
              <a:spLocks noChangeAspect="1"/>
            </p:cNvSpPr>
            <p:nvPr/>
          </p:nvSpPr>
          <p:spPr bwMode="auto">
            <a:xfrm>
              <a:off x="6983387" y="2530798"/>
              <a:ext cx="74341" cy="6494"/>
            </a:xfrm>
            <a:custGeom>
              <a:avLst/>
              <a:gdLst>
                <a:gd name="T0" fmla="*/ 0 w 177"/>
                <a:gd name="T1" fmla="*/ 3 h 14"/>
                <a:gd name="T2" fmla="*/ 2 w 177"/>
                <a:gd name="T3" fmla="*/ 3 h 14"/>
                <a:gd name="T4" fmla="*/ 12 w 177"/>
                <a:gd name="T5" fmla="*/ 0 h 14"/>
                <a:gd name="T6" fmla="*/ 22 w 177"/>
                <a:gd name="T7" fmla="*/ 3 h 14"/>
                <a:gd name="T8" fmla="*/ 29 w 177"/>
                <a:gd name="T9" fmla="*/ 0 h 14"/>
                <a:gd name="T10" fmla="*/ 24 w 177"/>
                <a:gd name="T11" fmla="*/ 0 h 14"/>
                <a:gd name="T12" fmla="*/ 17 w 177"/>
                <a:gd name="T13" fmla="*/ 0 h 14"/>
                <a:gd name="T14" fmla="*/ 12 w 177"/>
                <a:gd name="T15" fmla="*/ 0 h 14"/>
                <a:gd name="T16" fmla="*/ 6 w 177"/>
                <a:gd name="T17" fmla="*/ 0 h 14"/>
                <a:gd name="T18" fmla="*/ 8 w 177"/>
                <a:gd name="T19" fmla="*/ 0 h 14"/>
                <a:gd name="T20" fmla="*/ 0 w 177"/>
                <a:gd name="T21" fmla="*/ 0 h 14"/>
                <a:gd name="T22" fmla="*/ 0 w 177"/>
                <a:gd name="T23" fmla="*/ 3 h 14"/>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77"/>
                <a:gd name="T37" fmla="*/ 0 h 14"/>
                <a:gd name="T38" fmla="*/ 177 w 177"/>
                <a:gd name="T39" fmla="*/ 14 h 14"/>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77" h="14">
                  <a:moveTo>
                    <a:pt x="0" y="14"/>
                  </a:moveTo>
                  <a:lnTo>
                    <a:pt x="11" y="14"/>
                  </a:lnTo>
                  <a:lnTo>
                    <a:pt x="71" y="0"/>
                  </a:lnTo>
                  <a:lnTo>
                    <a:pt x="130" y="14"/>
                  </a:lnTo>
                  <a:lnTo>
                    <a:pt x="177" y="0"/>
                  </a:lnTo>
                  <a:lnTo>
                    <a:pt x="142" y="0"/>
                  </a:lnTo>
                  <a:lnTo>
                    <a:pt x="105" y="0"/>
                  </a:lnTo>
                  <a:lnTo>
                    <a:pt x="71" y="0"/>
                  </a:lnTo>
                  <a:lnTo>
                    <a:pt x="34" y="0"/>
                  </a:lnTo>
                  <a:lnTo>
                    <a:pt x="46" y="0"/>
                  </a:lnTo>
                  <a:lnTo>
                    <a:pt x="0" y="0"/>
                  </a:lnTo>
                  <a:lnTo>
                    <a:pt x="0" y="14"/>
                  </a:lnTo>
                  <a:close/>
                </a:path>
              </a:pathLst>
            </a:custGeom>
            <a:grpFill/>
            <a:ln w="1270">
              <a:solidFill>
                <a:srgbClr val="CFCFCF"/>
              </a:solidFill>
              <a:round/>
              <a:headEnd/>
              <a:tailEnd/>
            </a:ln>
          </p:spPr>
          <p:txBody>
            <a:bodyPr/>
            <a:lstStyle/>
            <a:p>
              <a:endParaRPr lang="en-US" dirty="0">
                <a:solidFill>
                  <a:prstClr val="black"/>
                </a:solidFill>
                <a:latin typeface="Arial"/>
              </a:endParaRPr>
            </a:p>
          </p:txBody>
        </p:sp>
        <p:sp>
          <p:nvSpPr>
            <p:cNvPr id="1865" name="Freeform 516"/>
            <p:cNvSpPr>
              <a:spLocks noChangeAspect="1"/>
            </p:cNvSpPr>
            <p:nvPr/>
          </p:nvSpPr>
          <p:spPr bwMode="auto">
            <a:xfrm>
              <a:off x="6983387" y="2530798"/>
              <a:ext cx="74341" cy="6494"/>
            </a:xfrm>
            <a:custGeom>
              <a:avLst/>
              <a:gdLst>
                <a:gd name="T0" fmla="*/ 0 w 177"/>
                <a:gd name="T1" fmla="*/ 3 h 14"/>
                <a:gd name="T2" fmla="*/ 2 w 177"/>
                <a:gd name="T3" fmla="*/ 3 h 14"/>
                <a:gd name="T4" fmla="*/ 12 w 177"/>
                <a:gd name="T5" fmla="*/ 0 h 14"/>
                <a:gd name="T6" fmla="*/ 22 w 177"/>
                <a:gd name="T7" fmla="*/ 3 h 14"/>
                <a:gd name="T8" fmla="*/ 29 w 177"/>
                <a:gd name="T9" fmla="*/ 0 h 14"/>
                <a:gd name="T10" fmla="*/ 24 w 177"/>
                <a:gd name="T11" fmla="*/ 0 h 14"/>
                <a:gd name="T12" fmla="*/ 17 w 177"/>
                <a:gd name="T13" fmla="*/ 0 h 14"/>
                <a:gd name="T14" fmla="*/ 12 w 177"/>
                <a:gd name="T15" fmla="*/ 0 h 14"/>
                <a:gd name="T16" fmla="*/ 6 w 177"/>
                <a:gd name="T17" fmla="*/ 0 h 14"/>
                <a:gd name="T18" fmla="*/ 8 w 177"/>
                <a:gd name="T19" fmla="*/ 0 h 14"/>
                <a:gd name="T20" fmla="*/ 0 w 177"/>
                <a:gd name="T21" fmla="*/ 0 h 14"/>
                <a:gd name="T22" fmla="*/ 0 w 177"/>
                <a:gd name="T23" fmla="*/ 3 h 14"/>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77"/>
                <a:gd name="T37" fmla="*/ 0 h 14"/>
                <a:gd name="T38" fmla="*/ 177 w 177"/>
                <a:gd name="T39" fmla="*/ 14 h 14"/>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77" h="14">
                  <a:moveTo>
                    <a:pt x="0" y="14"/>
                  </a:moveTo>
                  <a:lnTo>
                    <a:pt x="11" y="14"/>
                  </a:lnTo>
                  <a:lnTo>
                    <a:pt x="71" y="0"/>
                  </a:lnTo>
                  <a:lnTo>
                    <a:pt x="130" y="14"/>
                  </a:lnTo>
                  <a:lnTo>
                    <a:pt x="177" y="0"/>
                  </a:lnTo>
                  <a:lnTo>
                    <a:pt x="142" y="0"/>
                  </a:lnTo>
                  <a:lnTo>
                    <a:pt x="105" y="0"/>
                  </a:lnTo>
                  <a:lnTo>
                    <a:pt x="71" y="0"/>
                  </a:lnTo>
                  <a:lnTo>
                    <a:pt x="34" y="0"/>
                  </a:lnTo>
                  <a:lnTo>
                    <a:pt x="46" y="0"/>
                  </a:lnTo>
                  <a:lnTo>
                    <a:pt x="0" y="0"/>
                  </a:lnTo>
                  <a:lnTo>
                    <a:pt x="0" y="14"/>
                  </a:lnTo>
                </a:path>
              </a:pathLst>
            </a:custGeom>
            <a:grpFill/>
            <a:ln w="1270">
              <a:solidFill>
                <a:srgbClr val="CFCFCF"/>
              </a:solidFill>
              <a:round/>
              <a:headEnd/>
              <a:tailEnd/>
            </a:ln>
          </p:spPr>
          <p:txBody>
            <a:bodyPr/>
            <a:lstStyle/>
            <a:p>
              <a:endParaRPr lang="en-US" dirty="0">
                <a:solidFill>
                  <a:prstClr val="black"/>
                </a:solidFill>
                <a:latin typeface="Arial"/>
              </a:endParaRPr>
            </a:p>
          </p:txBody>
        </p:sp>
        <p:sp>
          <p:nvSpPr>
            <p:cNvPr id="1866" name="Freeform 517"/>
            <p:cNvSpPr>
              <a:spLocks noChangeAspect="1"/>
            </p:cNvSpPr>
            <p:nvPr/>
          </p:nvSpPr>
          <p:spPr bwMode="auto">
            <a:xfrm>
              <a:off x="7009200" y="2548114"/>
              <a:ext cx="18585" cy="5411"/>
            </a:xfrm>
            <a:custGeom>
              <a:avLst/>
              <a:gdLst>
                <a:gd name="T0" fmla="*/ 0 w 46"/>
                <a:gd name="T1" fmla="*/ 0 h 12"/>
                <a:gd name="T2" fmla="*/ 4 w 46"/>
                <a:gd name="T3" fmla="*/ 2 h 12"/>
                <a:gd name="T4" fmla="*/ 7 w 46"/>
                <a:gd name="T5" fmla="*/ 2 h 12"/>
                <a:gd name="T6" fmla="*/ 4 w 46"/>
                <a:gd name="T7" fmla="*/ 0 h 12"/>
                <a:gd name="T8" fmla="*/ 0 w 46"/>
                <a:gd name="T9" fmla="*/ 0 h 12"/>
                <a:gd name="T10" fmla="*/ 0 60000 65536"/>
                <a:gd name="T11" fmla="*/ 0 60000 65536"/>
                <a:gd name="T12" fmla="*/ 0 60000 65536"/>
                <a:gd name="T13" fmla="*/ 0 60000 65536"/>
                <a:gd name="T14" fmla="*/ 0 60000 65536"/>
                <a:gd name="T15" fmla="*/ 0 w 46"/>
                <a:gd name="T16" fmla="*/ 0 h 12"/>
                <a:gd name="T17" fmla="*/ 46 w 46"/>
                <a:gd name="T18" fmla="*/ 12 h 12"/>
              </a:gdLst>
              <a:ahLst/>
              <a:cxnLst>
                <a:cxn ang="T10">
                  <a:pos x="T0" y="T1"/>
                </a:cxn>
                <a:cxn ang="T11">
                  <a:pos x="T2" y="T3"/>
                </a:cxn>
                <a:cxn ang="T12">
                  <a:pos x="T4" y="T5"/>
                </a:cxn>
                <a:cxn ang="T13">
                  <a:pos x="T6" y="T7"/>
                </a:cxn>
                <a:cxn ang="T14">
                  <a:pos x="T8" y="T9"/>
                </a:cxn>
              </a:cxnLst>
              <a:rect l="T15" t="T16" r="T17" b="T18"/>
              <a:pathLst>
                <a:path w="46" h="12">
                  <a:moveTo>
                    <a:pt x="0" y="0"/>
                  </a:moveTo>
                  <a:lnTo>
                    <a:pt x="23" y="12"/>
                  </a:lnTo>
                  <a:lnTo>
                    <a:pt x="46" y="12"/>
                  </a:lnTo>
                  <a:lnTo>
                    <a:pt x="23" y="0"/>
                  </a:lnTo>
                  <a:lnTo>
                    <a:pt x="0" y="0"/>
                  </a:lnTo>
                  <a:close/>
                </a:path>
              </a:pathLst>
            </a:custGeom>
            <a:grpFill/>
            <a:ln w="1270">
              <a:solidFill>
                <a:srgbClr val="CFCFCF"/>
              </a:solidFill>
              <a:round/>
              <a:headEnd/>
              <a:tailEnd/>
            </a:ln>
          </p:spPr>
          <p:txBody>
            <a:bodyPr/>
            <a:lstStyle/>
            <a:p>
              <a:endParaRPr lang="en-US" dirty="0">
                <a:solidFill>
                  <a:prstClr val="black"/>
                </a:solidFill>
                <a:latin typeface="Arial"/>
              </a:endParaRPr>
            </a:p>
          </p:txBody>
        </p:sp>
        <p:sp>
          <p:nvSpPr>
            <p:cNvPr id="1867" name="Freeform 518"/>
            <p:cNvSpPr>
              <a:spLocks noChangeAspect="1"/>
            </p:cNvSpPr>
            <p:nvPr/>
          </p:nvSpPr>
          <p:spPr bwMode="auto">
            <a:xfrm>
              <a:off x="7009200" y="2548114"/>
              <a:ext cx="18585" cy="5411"/>
            </a:xfrm>
            <a:custGeom>
              <a:avLst/>
              <a:gdLst>
                <a:gd name="T0" fmla="*/ 0 w 46"/>
                <a:gd name="T1" fmla="*/ 0 h 12"/>
                <a:gd name="T2" fmla="*/ 4 w 46"/>
                <a:gd name="T3" fmla="*/ 2 h 12"/>
                <a:gd name="T4" fmla="*/ 7 w 46"/>
                <a:gd name="T5" fmla="*/ 2 h 12"/>
                <a:gd name="T6" fmla="*/ 4 w 46"/>
                <a:gd name="T7" fmla="*/ 0 h 12"/>
                <a:gd name="T8" fmla="*/ 0 w 46"/>
                <a:gd name="T9" fmla="*/ 0 h 12"/>
                <a:gd name="T10" fmla="*/ 0 60000 65536"/>
                <a:gd name="T11" fmla="*/ 0 60000 65536"/>
                <a:gd name="T12" fmla="*/ 0 60000 65536"/>
                <a:gd name="T13" fmla="*/ 0 60000 65536"/>
                <a:gd name="T14" fmla="*/ 0 60000 65536"/>
                <a:gd name="T15" fmla="*/ 0 w 46"/>
                <a:gd name="T16" fmla="*/ 0 h 12"/>
                <a:gd name="T17" fmla="*/ 46 w 46"/>
                <a:gd name="T18" fmla="*/ 12 h 12"/>
              </a:gdLst>
              <a:ahLst/>
              <a:cxnLst>
                <a:cxn ang="T10">
                  <a:pos x="T0" y="T1"/>
                </a:cxn>
                <a:cxn ang="T11">
                  <a:pos x="T2" y="T3"/>
                </a:cxn>
                <a:cxn ang="T12">
                  <a:pos x="T4" y="T5"/>
                </a:cxn>
                <a:cxn ang="T13">
                  <a:pos x="T6" y="T7"/>
                </a:cxn>
                <a:cxn ang="T14">
                  <a:pos x="T8" y="T9"/>
                </a:cxn>
              </a:cxnLst>
              <a:rect l="T15" t="T16" r="T17" b="T18"/>
              <a:pathLst>
                <a:path w="46" h="12">
                  <a:moveTo>
                    <a:pt x="0" y="0"/>
                  </a:moveTo>
                  <a:lnTo>
                    <a:pt x="23" y="12"/>
                  </a:lnTo>
                  <a:lnTo>
                    <a:pt x="46" y="12"/>
                  </a:lnTo>
                  <a:lnTo>
                    <a:pt x="23" y="0"/>
                  </a:lnTo>
                  <a:lnTo>
                    <a:pt x="0" y="0"/>
                  </a:lnTo>
                </a:path>
              </a:pathLst>
            </a:custGeom>
            <a:grpFill/>
            <a:ln w="1270">
              <a:solidFill>
                <a:srgbClr val="CFCFCF"/>
              </a:solidFill>
              <a:round/>
              <a:headEnd/>
              <a:tailEnd/>
            </a:ln>
          </p:spPr>
          <p:txBody>
            <a:bodyPr/>
            <a:lstStyle/>
            <a:p>
              <a:endParaRPr lang="en-US" dirty="0">
                <a:solidFill>
                  <a:prstClr val="black"/>
                </a:solidFill>
                <a:latin typeface="Arial"/>
              </a:endParaRPr>
            </a:p>
          </p:txBody>
        </p:sp>
        <p:sp>
          <p:nvSpPr>
            <p:cNvPr id="1868" name="Freeform 519"/>
            <p:cNvSpPr>
              <a:spLocks noChangeAspect="1"/>
            </p:cNvSpPr>
            <p:nvPr/>
          </p:nvSpPr>
          <p:spPr bwMode="auto">
            <a:xfrm>
              <a:off x="7048436" y="2530798"/>
              <a:ext cx="40268" cy="22728"/>
            </a:xfrm>
            <a:custGeom>
              <a:avLst/>
              <a:gdLst>
                <a:gd name="T0" fmla="*/ 0 w 97"/>
                <a:gd name="T1" fmla="*/ 9 h 49"/>
                <a:gd name="T2" fmla="*/ 6 w 97"/>
                <a:gd name="T3" fmla="*/ 9 h 49"/>
                <a:gd name="T4" fmla="*/ 16 w 97"/>
                <a:gd name="T5" fmla="*/ 0 h 49"/>
                <a:gd name="T6" fmla="*/ 8 w 97"/>
                <a:gd name="T7" fmla="*/ 0 h 49"/>
                <a:gd name="T8" fmla="*/ 4 w 97"/>
                <a:gd name="T9" fmla="*/ 7 h 49"/>
                <a:gd name="T10" fmla="*/ 0 w 97"/>
                <a:gd name="T11" fmla="*/ 9 h 49"/>
                <a:gd name="T12" fmla="*/ 0 60000 65536"/>
                <a:gd name="T13" fmla="*/ 0 60000 65536"/>
                <a:gd name="T14" fmla="*/ 0 60000 65536"/>
                <a:gd name="T15" fmla="*/ 0 60000 65536"/>
                <a:gd name="T16" fmla="*/ 0 60000 65536"/>
                <a:gd name="T17" fmla="*/ 0 60000 65536"/>
                <a:gd name="T18" fmla="*/ 0 w 97"/>
                <a:gd name="T19" fmla="*/ 0 h 49"/>
                <a:gd name="T20" fmla="*/ 97 w 97"/>
                <a:gd name="T21" fmla="*/ 49 h 49"/>
              </a:gdLst>
              <a:ahLst/>
              <a:cxnLst>
                <a:cxn ang="T12">
                  <a:pos x="T0" y="T1"/>
                </a:cxn>
                <a:cxn ang="T13">
                  <a:pos x="T2" y="T3"/>
                </a:cxn>
                <a:cxn ang="T14">
                  <a:pos x="T4" y="T5"/>
                </a:cxn>
                <a:cxn ang="T15">
                  <a:pos x="T6" y="T7"/>
                </a:cxn>
                <a:cxn ang="T16">
                  <a:pos x="T8" y="T9"/>
                </a:cxn>
                <a:cxn ang="T17">
                  <a:pos x="T10" y="T11"/>
                </a:cxn>
              </a:cxnLst>
              <a:rect l="T18" t="T19" r="T20" b="T21"/>
              <a:pathLst>
                <a:path w="97" h="49">
                  <a:moveTo>
                    <a:pt x="0" y="49"/>
                  </a:moveTo>
                  <a:lnTo>
                    <a:pt x="37" y="49"/>
                  </a:lnTo>
                  <a:lnTo>
                    <a:pt x="97" y="0"/>
                  </a:lnTo>
                  <a:lnTo>
                    <a:pt x="49" y="0"/>
                  </a:lnTo>
                  <a:lnTo>
                    <a:pt x="24" y="37"/>
                  </a:lnTo>
                  <a:lnTo>
                    <a:pt x="0" y="49"/>
                  </a:lnTo>
                  <a:close/>
                </a:path>
              </a:pathLst>
            </a:custGeom>
            <a:grpFill/>
            <a:ln w="1270">
              <a:solidFill>
                <a:srgbClr val="CFCFCF"/>
              </a:solidFill>
              <a:round/>
              <a:headEnd/>
              <a:tailEnd/>
            </a:ln>
          </p:spPr>
          <p:txBody>
            <a:bodyPr/>
            <a:lstStyle/>
            <a:p>
              <a:endParaRPr lang="en-US" dirty="0">
                <a:solidFill>
                  <a:prstClr val="black"/>
                </a:solidFill>
                <a:latin typeface="Arial"/>
              </a:endParaRPr>
            </a:p>
          </p:txBody>
        </p:sp>
        <p:sp>
          <p:nvSpPr>
            <p:cNvPr id="1869" name="Freeform 520"/>
            <p:cNvSpPr>
              <a:spLocks noChangeAspect="1"/>
            </p:cNvSpPr>
            <p:nvPr/>
          </p:nvSpPr>
          <p:spPr bwMode="auto">
            <a:xfrm>
              <a:off x="7048436" y="2530798"/>
              <a:ext cx="40268" cy="22728"/>
            </a:xfrm>
            <a:custGeom>
              <a:avLst/>
              <a:gdLst>
                <a:gd name="T0" fmla="*/ 0 w 97"/>
                <a:gd name="T1" fmla="*/ 9 h 49"/>
                <a:gd name="T2" fmla="*/ 6 w 97"/>
                <a:gd name="T3" fmla="*/ 9 h 49"/>
                <a:gd name="T4" fmla="*/ 16 w 97"/>
                <a:gd name="T5" fmla="*/ 0 h 49"/>
                <a:gd name="T6" fmla="*/ 8 w 97"/>
                <a:gd name="T7" fmla="*/ 0 h 49"/>
                <a:gd name="T8" fmla="*/ 4 w 97"/>
                <a:gd name="T9" fmla="*/ 7 h 49"/>
                <a:gd name="T10" fmla="*/ 0 w 97"/>
                <a:gd name="T11" fmla="*/ 9 h 49"/>
                <a:gd name="T12" fmla="*/ 0 60000 65536"/>
                <a:gd name="T13" fmla="*/ 0 60000 65536"/>
                <a:gd name="T14" fmla="*/ 0 60000 65536"/>
                <a:gd name="T15" fmla="*/ 0 60000 65536"/>
                <a:gd name="T16" fmla="*/ 0 60000 65536"/>
                <a:gd name="T17" fmla="*/ 0 60000 65536"/>
                <a:gd name="T18" fmla="*/ 0 w 97"/>
                <a:gd name="T19" fmla="*/ 0 h 49"/>
                <a:gd name="T20" fmla="*/ 97 w 97"/>
                <a:gd name="T21" fmla="*/ 49 h 49"/>
              </a:gdLst>
              <a:ahLst/>
              <a:cxnLst>
                <a:cxn ang="T12">
                  <a:pos x="T0" y="T1"/>
                </a:cxn>
                <a:cxn ang="T13">
                  <a:pos x="T2" y="T3"/>
                </a:cxn>
                <a:cxn ang="T14">
                  <a:pos x="T4" y="T5"/>
                </a:cxn>
                <a:cxn ang="T15">
                  <a:pos x="T6" y="T7"/>
                </a:cxn>
                <a:cxn ang="T16">
                  <a:pos x="T8" y="T9"/>
                </a:cxn>
                <a:cxn ang="T17">
                  <a:pos x="T10" y="T11"/>
                </a:cxn>
              </a:cxnLst>
              <a:rect l="T18" t="T19" r="T20" b="T21"/>
              <a:pathLst>
                <a:path w="97" h="49">
                  <a:moveTo>
                    <a:pt x="0" y="49"/>
                  </a:moveTo>
                  <a:lnTo>
                    <a:pt x="37" y="49"/>
                  </a:lnTo>
                  <a:lnTo>
                    <a:pt x="97" y="0"/>
                  </a:lnTo>
                  <a:lnTo>
                    <a:pt x="49" y="0"/>
                  </a:lnTo>
                  <a:lnTo>
                    <a:pt x="24" y="37"/>
                  </a:lnTo>
                  <a:lnTo>
                    <a:pt x="0" y="49"/>
                  </a:lnTo>
                </a:path>
              </a:pathLst>
            </a:custGeom>
            <a:grpFill/>
            <a:ln w="1270">
              <a:solidFill>
                <a:srgbClr val="CFCFCF"/>
              </a:solidFill>
              <a:round/>
              <a:headEnd/>
              <a:tailEnd/>
            </a:ln>
          </p:spPr>
          <p:txBody>
            <a:bodyPr/>
            <a:lstStyle/>
            <a:p>
              <a:endParaRPr lang="en-US" dirty="0">
                <a:solidFill>
                  <a:prstClr val="black"/>
                </a:solidFill>
                <a:latin typeface="Arial"/>
              </a:endParaRPr>
            </a:p>
          </p:txBody>
        </p:sp>
        <p:sp>
          <p:nvSpPr>
            <p:cNvPr id="1870" name="Freeform 521"/>
            <p:cNvSpPr>
              <a:spLocks noChangeAspect="1"/>
            </p:cNvSpPr>
            <p:nvPr/>
          </p:nvSpPr>
          <p:spPr bwMode="auto">
            <a:xfrm>
              <a:off x="7153753" y="2499411"/>
              <a:ext cx="5163" cy="21646"/>
            </a:xfrm>
            <a:custGeom>
              <a:avLst/>
              <a:gdLst>
                <a:gd name="T0" fmla="*/ 0 w 11"/>
                <a:gd name="T1" fmla="*/ 8 h 48"/>
                <a:gd name="T2" fmla="*/ 2 w 11"/>
                <a:gd name="T3" fmla="*/ 3 h 48"/>
                <a:gd name="T4" fmla="*/ 2 w 11"/>
                <a:gd name="T5" fmla="*/ 0 h 48"/>
                <a:gd name="T6" fmla="*/ 0 w 11"/>
                <a:gd name="T7" fmla="*/ 8 h 48"/>
                <a:gd name="T8" fmla="*/ 0 60000 65536"/>
                <a:gd name="T9" fmla="*/ 0 60000 65536"/>
                <a:gd name="T10" fmla="*/ 0 60000 65536"/>
                <a:gd name="T11" fmla="*/ 0 60000 65536"/>
                <a:gd name="T12" fmla="*/ 0 w 11"/>
                <a:gd name="T13" fmla="*/ 0 h 48"/>
                <a:gd name="T14" fmla="*/ 11 w 11"/>
                <a:gd name="T15" fmla="*/ 48 h 48"/>
              </a:gdLst>
              <a:ahLst/>
              <a:cxnLst>
                <a:cxn ang="T8">
                  <a:pos x="T0" y="T1"/>
                </a:cxn>
                <a:cxn ang="T9">
                  <a:pos x="T2" y="T3"/>
                </a:cxn>
                <a:cxn ang="T10">
                  <a:pos x="T4" y="T5"/>
                </a:cxn>
                <a:cxn ang="T11">
                  <a:pos x="T6" y="T7"/>
                </a:cxn>
              </a:cxnLst>
              <a:rect l="T12" t="T13" r="T14" b="T15"/>
              <a:pathLst>
                <a:path w="11" h="48">
                  <a:moveTo>
                    <a:pt x="0" y="48"/>
                  </a:moveTo>
                  <a:lnTo>
                    <a:pt x="11" y="14"/>
                  </a:lnTo>
                  <a:lnTo>
                    <a:pt x="11" y="0"/>
                  </a:lnTo>
                  <a:lnTo>
                    <a:pt x="0" y="48"/>
                  </a:lnTo>
                  <a:close/>
                </a:path>
              </a:pathLst>
            </a:custGeom>
            <a:grpFill/>
            <a:ln w="1270">
              <a:solidFill>
                <a:srgbClr val="CFCFCF"/>
              </a:solidFill>
              <a:round/>
              <a:headEnd/>
              <a:tailEnd/>
            </a:ln>
          </p:spPr>
          <p:txBody>
            <a:bodyPr/>
            <a:lstStyle/>
            <a:p>
              <a:endParaRPr lang="en-US" dirty="0">
                <a:solidFill>
                  <a:prstClr val="black"/>
                </a:solidFill>
                <a:latin typeface="Arial"/>
              </a:endParaRPr>
            </a:p>
          </p:txBody>
        </p:sp>
        <p:sp>
          <p:nvSpPr>
            <p:cNvPr id="1871" name="Freeform 522"/>
            <p:cNvSpPr>
              <a:spLocks noChangeAspect="1"/>
            </p:cNvSpPr>
            <p:nvPr/>
          </p:nvSpPr>
          <p:spPr bwMode="auto">
            <a:xfrm>
              <a:off x="7153753" y="2499411"/>
              <a:ext cx="5163" cy="21646"/>
            </a:xfrm>
            <a:custGeom>
              <a:avLst/>
              <a:gdLst>
                <a:gd name="T0" fmla="*/ 0 w 11"/>
                <a:gd name="T1" fmla="*/ 8 h 48"/>
                <a:gd name="T2" fmla="*/ 2 w 11"/>
                <a:gd name="T3" fmla="*/ 3 h 48"/>
                <a:gd name="T4" fmla="*/ 2 w 11"/>
                <a:gd name="T5" fmla="*/ 0 h 48"/>
                <a:gd name="T6" fmla="*/ 0 w 11"/>
                <a:gd name="T7" fmla="*/ 8 h 48"/>
                <a:gd name="T8" fmla="*/ 0 60000 65536"/>
                <a:gd name="T9" fmla="*/ 0 60000 65536"/>
                <a:gd name="T10" fmla="*/ 0 60000 65536"/>
                <a:gd name="T11" fmla="*/ 0 60000 65536"/>
                <a:gd name="T12" fmla="*/ 0 w 11"/>
                <a:gd name="T13" fmla="*/ 0 h 48"/>
                <a:gd name="T14" fmla="*/ 11 w 11"/>
                <a:gd name="T15" fmla="*/ 48 h 48"/>
              </a:gdLst>
              <a:ahLst/>
              <a:cxnLst>
                <a:cxn ang="T8">
                  <a:pos x="T0" y="T1"/>
                </a:cxn>
                <a:cxn ang="T9">
                  <a:pos x="T2" y="T3"/>
                </a:cxn>
                <a:cxn ang="T10">
                  <a:pos x="T4" y="T5"/>
                </a:cxn>
                <a:cxn ang="T11">
                  <a:pos x="T6" y="T7"/>
                </a:cxn>
              </a:cxnLst>
              <a:rect l="T12" t="T13" r="T14" b="T15"/>
              <a:pathLst>
                <a:path w="11" h="48">
                  <a:moveTo>
                    <a:pt x="0" y="48"/>
                  </a:moveTo>
                  <a:lnTo>
                    <a:pt x="11" y="14"/>
                  </a:lnTo>
                  <a:lnTo>
                    <a:pt x="11" y="0"/>
                  </a:lnTo>
                  <a:lnTo>
                    <a:pt x="0" y="48"/>
                  </a:lnTo>
                </a:path>
              </a:pathLst>
            </a:custGeom>
            <a:grpFill/>
            <a:ln w="1270">
              <a:solidFill>
                <a:srgbClr val="CFCFCF"/>
              </a:solidFill>
              <a:round/>
              <a:headEnd/>
              <a:tailEnd/>
            </a:ln>
          </p:spPr>
          <p:txBody>
            <a:bodyPr/>
            <a:lstStyle/>
            <a:p>
              <a:endParaRPr lang="en-US" dirty="0">
                <a:solidFill>
                  <a:prstClr val="black"/>
                </a:solidFill>
                <a:latin typeface="Arial"/>
              </a:endParaRPr>
            </a:p>
          </p:txBody>
        </p:sp>
        <p:sp>
          <p:nvSpPr>
            <p:cNvPr id="1872" name="Freeform 523"/>
            <p:cNvSpPr>
              <a:spLocks noChangeAspect="1"/>
            </p:cNvSpPr>
            <p:nvPr/>
          </p:nvSpPr>
          <p:spPr bwMode="auto">
            <a:xfrm>
              <a:off x="6882200" y="2460448"/>
              <a:ext cx="10325" cy="17317"/>
            </a:xfrm>
            <a:custGeom>
              <a:avLst/>
              <a:gdLst>
                <a:gd name="T0" fmla="*/ 0 w 23"/>
                <a:gd name="T1" fmla="*/ 2 h 36"/>
                <a:gd name="T2" fmla="*/ 2 w 23"/>
                <a:gd name="T3" fmla="*/ 4 h 36"/>
                <a:gd name="T4" fmla="*/ 4 w 23"/>
                <a:gd name="T5" fmla="*/ 7 h 36"/>
                <a:gd name="T6" fmla="*/ 4 w 23"/>
                <a:gd name="T7" fmla="*/ 4 h 36"/>
                <a:gd name="T8" fmla="*/ 2 w 23"/>
                <a:gd name="T9" fmla="*/ 0 h 36"/>
                <a:gd name="T10" fmla="*/ 0 w 23"/>
                <a:gd name="T11" fmla="*/ 2 h 36"/>
                <a:gd name="T12" fmla="*/ 0 60000 65536"/>
                <a:gd name="T13" fmla="*/ 0 60000 65536"/>
                <a:gd name="T14" fmla="*/ 0 60000 65536"/>
                <a:gd name="T15" fmla="*/ 0 60000 65536"/>
                <a:gd name="T16" fmla="*/ 0 60000 65536"/>
                <a:gd name="T17" fmla="*/ 0 60000 65536"/>
                <a:gd name="T18" fmla="*/ 0 w 23"/>
                <a:gd name="T19" fmla="*/ 0 h 36"/>
                <a:gd name="T20" fmla="*/ 23 w 23"/>
                <a:gd name="T21" fmla="*/ 36 h 36"/>
              </a:gdLst>
              <a:ahLst/>
              <a:cxnLst>
                <a:cxn ang="T12">
                  <a:pos x="T0" y="T1"/>
                </a:cxn>
                <a:cxn ang="T13">
                  <a:pos x="T2" y="T3"/>
                </a:cxn>
                <a:cxn ang="T14">
                  <a:pos x="T4" y="T5"/>
                </a:cxn>
                <a:cxn ang="T15">
                  <a:pos x="T6" y="T7"/>
                </a:cxn>
                <a:cxn ang="T16">
                  <a:pos x="T8" y="T9"/>
                </a:cxn>
                <a:cxn ang="T17">
                  <a:pos x="T10" y="T11"/>
                </a:cxn>
              </a:cxnLst>
              <a:rect l="T18" t="T19" r="T20" b="T21"/>
              <a:pathLst>
                <a:path w="23" h="36">
                  <a:moveTo>
                    <a:pt x="0" y="11"/>
                  </a:moveTo>
                  <a:lnTo>
                    <a:pt x="11" y="23"/>
                  </a:lnTo>
                  <a:lnTo>
                    <a:pt x="23" y="36"/>
                  </a:lnTo>
                  <a:lnTo>
                    <a:pt x="23" y="23"/>
                  </a:lnTo>
                  <a:lnTo>
                    <a:pt x="11" y="0"/>
                  </a:lnTo>
                  <a:lnTo>
                    <a:pt x="0" y="11"/>
                  </a:lnTo>
                  <a:close/>
                </a:path>
              </a:pathLst>
            </a:custGeom>
            <a:grpFill/>
            <a:ln w="1270">
              <a:solidFill>
                <a:srgbClr val="CFCFCF"/>
              </a:solidFill>
              <a:round/>
              <a:headEnd/>
              <a:tailEnd/>
            </a:ln>
          </p:spPr>
          <p:txBody>
            <a:bodyPr/>
            <a:lstStyle/>
            <a:p>
              <a:endParaRPr lang="en-US" dirty="0">
                <a:solidFill>
                  <a:prstClr val="black"/>
                </a:solidFill>
                <a:latin typeface="Arial"/>
              </a:endParaRPr>
            </a:p>
          </p:txBody>
        </p:sp>
        <p:sp>
          <p:nvSpPr>
            <p:cNvPr id="1873" name="Freeform 524"/>
            <p:cNvSpPr>
              <a:spLocks noChangeAspect="1"/>
            </p:cNvSpPr>
            <p:nvPr/>
          </p:nvSpPr>
          <p:spPr bwMode="auto">
            <a:xfrm>
              <a:off x="6882200" y="2460448"/>
              <a:ext cx="10325" cy="17317"/>
            </a:xfrm>
            <a:custGeom>
              <a:avLst/>
              <a:gdLst>
                <a:gd name="T0" fmla="*/ 0 w 23"/>
                <a:gd name="T1" fmla="*/ 2 h 36"/>
                <a:gd name="T2" fmla="*/ 2 w 23"/>
                <a:gd name="T3" fmla="*/ 4 h 36"/>
                <a:gd name="T4" fmla="*/ 4 w 23"/>
                <a:gd name="T5" fmla="*/ 7 h 36"/>
                <a:gd name="T6" fmla="*/ 4 w 23"/>
                <a:gd name="T7" fmla="*/ 4 h 36"/>
                <a:gd name="T8" fmla="*/ 2 w 23"/>
                <a:gd name="T9" fmla="*/ 0 h 36"/>
                <a:gd name="T10" fmla="*/ 0 w 23"/>
                <a:gd name="T11" fmla="*/ 2 h 36"/>
                <a:gd name="T12" fmla="*/ 0 60000 65536"/>
                <a:gd name="T13" fmla="*/ 0 60000 65536"/>
                <a:gd name="T14" fmla="*/ 0 60000 65536"/>
                <a:gd name="T15" fmla="*/ 0 60000 65536"/>
                <a:gd name="T16" fmla="*/ 0 60000 65536"/>
                <a:gd name="T17" fmla="*/ 0 60000 65536"/>
                <a:gd name="T18" fmla="*/ 0 w 23"/>
                <a:gd name="T19" fmla="*/ 0 h 36"/>
                <a:gd name="T20" fmla="*/ 23 w 23"/>
                <a:gd name="T21" fmla="*/ 36 h 36"/>
              </a:gdLst>
              <a:ahLst/>
              <a:cxnLst>
                <a:cxn ang="T12">
                  <a:pos x="T0" y="T1"/>
                </a:cxn>
                <a:cxn ang="T13">
                  <a:pos x="T2" y="T3"/>
                </a:cxn>
                <a:cxn ang="T14">
                  <a:pos x="T4" y="T5"/>
                </a:cxn>
                <a:cxn ang="T15">
                  <a:pos x="T6" y="T7"/>
                </a:cxn>
                <a:cxn ang="T16">
                  <a:pos x="T8" y="T9"/>
                </a:cxn>
                <a:cxn ang="T17">
                  <a:pos x="T10" y="T11"/>
                </a:cxn>
              </a:cxnLst>
              <a:rect l="T18" t="T19" r="T20" b="T21"/>
              <a:pathLst>
                <a:path w="23" h="36">
                  <a:moveTo>
                    <a:pt x="0" y="11"/>
                  </a:moveTo>
                  <a:lnTo>
                    <a:pt x="11" y="23"/>
                  </a:lnTo>
                  <a:lnTo>
                    <a:pt x="23" y="36"/>
                  </a:lnTo>
                  <a:lnTo>
                    <a:pt x="23" y="23"/>
                  </a:lnTo>
                  <a:lnTo>
                    <a:pt x="11" y="0"/>
                  </a:lnTo>
                  <a:lnTo>
                    <a:pt x="0" y="11"/>
                  </a:lnTo>
                </a:path>
              </a:pathLst>
            </a:custGeom>
            <a:grpFill/>
            <a:ln w="1270">
              <a:solidFill>
                <a:srgbClr val="CFCFCF"/>
              </a:solidFill>
              <a:round/>
              <a:headEnd/>
              <a:tailEnd/>
            </a:ln>
          </p:spPr>
          <p:txBody>
            <a:bodyPr/>
            <a:lstStyle/>
            <a:p>
              <a:endParaRPr lang="en-US" dirty="0">
                <a:solidFill>
                  <a:prstClr val="black"/>
                </a:solidFill>
                <a:latin typeface="Arial"/>
              </a:endParaRPr>
            </a:p>
          </p:txBody>
        </p:sp>
        <p:sp>
          <p:nvSpPr>
            <p:cNvPr id="1874" name="Rectangle 525"/>
            <p:cNvSpPr>
              <a:spLocks noChangeAspect="1" noChangeArrowheads="1"/>
            </p:cNvSpPr>
            <p:nvPr/>
          </p:nvSpPr>
          <p:spPr bwMode="auto">
            <a:xfrm>
              <a:off x="6896655" y="2471271"/>
              <a:ext cx="10325" cy="6494"/>
            </a:xfrm>
            <a:prstGeom prst="rect">
              <a:avLst/>
            </a:prstGeom>
            <a:grpFill/>
            <a:ln w="1270">
              <a:solidFill>
                <a:srgbClr val="CFCFCF"/>
              </a:solidFill>
              <a:round/>
              <a:headEnd/>
              <a:tailEnd/>
            </a:ln>
          </p:spPr>
          <p:txBody>
            <a:bodyPr/>
            <a:lstStyle/>
            <a:p>
              <a:endParaRPr lang="en-US" dirty="0">
                <a:solidFill>
                  <a:prstClr val="black"/>
                </a:solidFill>
                <a:latin typeface="Arial"/>
              </a:endParaRPr>
            </a:p>
          </p:txBody>
        </p:sp>
        <p:sp>
          <p:nvSpPr>
            <p:cNvPr id="1875" name="Rectangle 526"/>
            <p:cNvSpPr>
              <a:spLocks noChangeAspect="1" noChangeArrowheads="1"/>
            </p:cNvSpPr>
            <p:nvPr/>
          </p:nvSpPr>
          <p:spPr bwMode="auto">
            <a:xfrm>
              <a:off x="6896655" y="2471271"/>
              <a:ext cx="10325" cy="6494"/>
            </a:xfrm>
            <a:prstGeom prst="rect">
              <a:avLst/>
            </a:prstGeom>
            <a:grpFill/>
            <a:ln w="1270">
              <a:solidFill>
                <a:srgbClr val="CFCFCF"/>
              </a:solidFill>
              <a:round/>
              <a:headEnd/>
              <a:tailEnd/>
            </a:ln>
          </p:spPr>
          <p:txBody>
            <a:bodyPr/>
            <a:lstStyle/>
            <a:p>
              <a:endParaRPr lang="en-US" dirty="0">
                <a:solidFill>
                  <a:prstClr val="black"/>
                </a:solidFill>
                <a:latin typeface="Arial"/>
              </a:endParaRPr>
            </a:p>
          </p:txBody>
        </p:sp>
        <p:sp>
          <p:nvSpPr>
            <p:cNvPr id="1876" name="Freeform 527"/>
            <p:cNvSpPr>
              <a:spLocks noChangeAspect="1"/>
            </p:cNvSpPr>
            <p:nvPr/>
          </p:nvSpPr>
          <p:spPr bwMode="auto">
            <a:xfrm>
              <a:off x="7009200" y="2426897"/>
              <a:ext cx="59886" cy="77925"/>
            </a:xfrm>
            <a:custGeom>
              <a:avLst/>
              <a:gdLst>
                <a:gd name="T0" fmla="*/ 0 w 143"/>
                <a:gd name="T1" fmla="*/ 18 h 167"/>
                <a:gd name="T2" fmla="*/ 0 w 143"/>
                <a:gd name="T3" fmla="*/ 20 h 167"/>
                <a:gd name="T4" fmla="*/ 2 w 143"/>
                <a:gd name="T5" fmla="*/ 20 h 167"/>
                <a:gd name="T6" fmla="*/ 2 w 143"/>
                <a:gd name="T7" fmla="*/ 24 h 167"/>
                <a:gd name="T8" fmla="*/ 2 w 143"/>
                <a:gd name="T9" fmla="*/ 31 h 167"/>
                <a:gd name="T10" fmla="*/ 4 w 143"/>
                <a:gd name="T11" fmla="*/ 28 h 167"/>
                <a:gd name="T12" fmla="*/ 4 w 143"/>
                <a:gd name="T13" fmla="*/ 20 h 167"/>
                <a:gd name="T14" fmla="*/ 8 w 143"/>
                <a:gd name="T15" fmla="*/ 18 h 167"/>
                <a:gd name="T16" fmla="*/ 10 w 143"/>
                <a:gd name="T17" fmla="*/ 18 h 167"/>
                <a:gd name="T18" fmla="*/ 8 w 143"/>
                <a:gd name="T19" fmla="*/ 20 h 167"/>
                <a:gd name="T20" fmla="*/ 10 w 143"/>
                <a:gd name="T21" fmla="*/ 24 h 167"/>
                <a:gd name="T22" fmla="*/ 10 w 143"/>
                <a:gd name="T23" fmla="*/ 26 h 167"/>
                <a:gd name="T24" fmla="*/ 14 w 143"/>
                <a:gd name="T25" fmla="*/ 26 h 167"/>
                <a:gd name="T26" fmla="*/ 14 w 143"/>
                <a:gd name="T27" fmla="*/ 31 h 167"/>
                <a:gd name="T28" fmla="*/ 15 w 143"/>
                <a:gd name="T29" fmla="*/ 28 h 167"/>
                <a:gd name="T30" fmla="*/ 15 w 143"/>
                <a:gd name="T31" fmla="*/ 26 h 167"/>
                <a:gd name="T32" fmla="*/ 12 w 143"/>
                <a:gd name="T33" fmla="*/ 20 h 167"/>
                <a:gd name="T34" fmla="*/ 14 w 143"/>
                <a:gd name="T35" fmla="*/ 20 h 167"/>
                <a:gd name="T36" fmla="*/ 10 w 143"/>
                <a:gd name="T37" fmla="*/ 15 h 167"/>
                <a:gd name="T38" fmla="*/ 14 w 143"/>
                <a:gd name="T39" fmla="*/ 11 h 167"/>
                <a:gd name="T40" fmla="*/ 15 w 143"/>
                <a:gd name="T41" fmla="*/ 11 h 167"/>
                <a:gd name="T42" fmla="*/ 8 w 143"/>
                <a:gd name="T43" fmla="*/ 13 h 167"/>
                <a:gd name="T44" fmla="*/ 4 w 143"/>
                <a:gd name="T45" fmla="*/ 11 h 167"/>
                <a:gd name="T46" fmla="*/ 4 w 143"/>
                <a:gd name="T47" fmla="*/ 7 h 167"/>
                <a:gd name="T48" fmla="*/ 8 w 143"/>
                <a:gd name="T49" fmla="*/ 4 h 167"/>
                <a:gd name="T50" fmla="*/ 21 w 143"/>
                <a:gd name="T51" fmla="*/ 4 h 167"/>
                <a:gd name="T52" fmla="*/ 24 w 143"/>
                <a:gd name="T53" fmla="*/ 0 h 167"/>
                <a:gd name="T54" fmla="*/ 19 w 143"/>
                <a:gd name="T55" fmla="*/ 2 h 167"/>
                <a:gd name="T56" fmla="*/ 14 w 143"/>
                <a:gd name="T57" fmla="*/ 4 h 167"/>
                <a:gd name="T58" fmla="*/ 8 w 143"/>
                <a:gd name="T59" fmla="*/ 2 h 167"/>
                <a:gd name="T60" fmla="*/ 8 w 143"/>
                <a:gd name="T61" fmla="*/ 4 h 167"/>
                <a:gd name="T62" fmla="*/ 4 w 143"/>
                <a:gd name="T63" fmla="*/ 4 h 167"/>
                <a:gd name="T64" fmla="*/ 4 w 143"/>
                <a:gd name="T65" fmla="*/ 11 h 167"/>
                <a:gd name="T66" fmla="*/ 0 w 143"/>
                <a:gd name="T67" fmla="*/ 18 h 167"/>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143"/>
                <a:gd name="T103" fmla="*/ 0 h 167"/>
                <a:gd name="T104" fmla="*/ 143 w 143"/>
                <a:gd name="T105" fmla="*/ 167 h 167"/>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143" h="167">
                  <a:moveTo>
                    <a:pt x="0" y="94"/>
                  </a:moveTo>
                  <a:lnTo>
                    <a:pt x="0" y="107"/>
                  </a:lnTo>
                  <a:lnTo>
                    <a:pt x="12" y="107"/>
                  </a:lnTo>
                  <a:lnTo>
                    <a:pt x="12" y="130"/>
                  </a:lnTo>
                  <a:lnTo>
                    <a:pt x="12" y="167"/>
                  </a:lnTo>
                  <a:lnTo>
                    <a:pt x="23" y="153"/>
                  </a:lnTo>
                  <a:lnTo>
                    <a:pt x="23" y="107"/>
                  </a:lnTo>
                  <a:lnTo>
                    <a:pt x="46" y="94"/>
                  </a:lnTo>
                  <a:lnTo>
                    <a:pt x="58" y="94"/>
                  </a:lnTo>
                  <a:lnTo>
                    <a:pt x="46" y="107"/>
                  </a:lnTo>
                  <a:lnTo>
                    <a:pt x="58" y="130"/>
                  </a:lnTo>
                  <a:lnTo>
                    <a:pt x="58" y="142"/>
                  </a:lnTo>
                  <a:lnTo>
                    <a:pt x="83" y="142"/>
                  </a:lnTo>
                  <a:lnTo>
                    <a:pt x="83" y="167"/>
                  </a:lnTo>
                  <a:lnTo>
                    <a:pt x="94" y="153"/>
                  </a:lnTo>
                  <a:lnTo>
                    <a:pt x="94" y="142"/>
                  </a:lnTo>
                  <a:lnTo>
                    <a:pt x="71" y="107"/>
                  </a:lnTo>
                  <a:lnTo>
                    <a:pt x="83" y="107"/>
                  </a:lnTo>
                  <a:lnTo>
                    <a:pt x="58" y="82"/>
                  </a:lnTo>
                  <a:lnTo>
                    <a:pt x="83" y="59"/>
                  </a:lnTo>
                  <a:lnTo>
                    <a:pt x="94" y="59"/>
                  </a:lnTo>
                  <a:lnTo>
                    <a:pt x="46" y="71"/>
                  </a:lnTo>
                  <a:lnTo>
                    <a:pt x="23" y="59"/>
                  </a:lnTo>
                  <a:lnTo>
                    <a:pt x="23" y="36"/>
                  </a:lnTo>
                  <a:lnTo>
                    <a:pt x="46" y="23"/>
                  </a:lnTo>
                  <a:lnTo>
                    <a:pt x="131" y="23"/>
                  </a:lnTo>
                  <a:lnTo>
                    <a:pt x="143" y="0"/>
                  </a:lnTo>
                  <a:lnTo>
                    <a:pt x="118" y="11"/>
                  </a:lnTo>
                  <a:lnTo>
                    <a:pt x="83" y="23"/>
                  </a:lnTo>
                  <a:lnTo>
                    <a:pt x="46" y="11"/>
                  </a:lnTo>
                  <a:lnTo>
                    <a:pt x="46" y="23"/>
                  </a:lnTo>
                  <a:lnTo>
                    <a:pt x="23" y="23"/>
                  </a:lnTo>
                  <a:lnTo>
                    <a:pt x="23" y="59"/>
                  </a:lnTo>
                  <a:lnTo>
                    <a:pt x="0" y="94"/>
                  </a:lnTo>
                  <a:close/>
                </a:path>
              </a:pathLst>
            </a:custGeom>
            <a:grpFill/>
            <a:ln w="1270">
              <a:solidFill>
                <a:srgbClr val="CFCFCF"/>
              </a:solidFill>
              <a:round/>
              <a:headEnd/>
              <a:tailEnd/>
            </a:ln>
          </p:spPr>
          <p:txBody>
            <a:bodyPr/>
            <a:lstStyle/>
            <a:p>
              <a:endParaRPr lang="en-US" dirty="0">
                <a:solidFill>
                  <a:prstClr val="black"/>
                </a:solidFill>
                <a:latin typeface="Arial"/>
              </a:endParaRPr>
            </a:p>
          </p:txBody>
        </p:sp>
        <p:sp>
          <p:nvSpPr>
            <p:cNvPr id="1877" name="Freeform 528"/>
            <p:cNvSpPr>
              <a:spLocks noChangeAspect="1"/>
            </p:cNvSpPr>
            <p:nvPr/>
          </p:nvSpPr>
          <p:spPr bwMode="auto">
            <a:xfrm>
              <a:off x="7009200" y="2426897"/>
              <a:ext cx="59886" cy="77925"/>
            </a:xfrm>
            <a:custGeom>
              <a:avLst/>
              <a:gdLst>
                <a:gd name="T0" fmla="*/ 0 w 143"/>
                <a:gd name="T1" fmla="*/ 18 h 167"/>
                <a:gd name="T2" fmla="*/ 0 w 143"/>
                <a:gd name="T3" fmla="*/ 20 h 167"/>
                <a:gd name="T4" fmla="*/ 2 w 143"/>
                <a:gd name="T5" fmla="*/ 20 h 167"/>
                <a:gd name="T6" fmla="*/ 2 w 143"/>
                <a:gd name="T7" fmla="*/ 24 h 167"/>
                <a:gd name="T8" fmla="*/ 2 w 143"/>
                <a:gd name="T9" fmla="*/ 31 h 167"/>
                <a:gd name="T10" fmla="*/ 4 w 143"/>
                <a:gd name="T11" fmla="*/ 28 h 167"/>
                <a:gd name="T12" fmla="*/ 4 w 143"/>
                <a:gd name="T13" fmla="*/ 20 h 167"/>
                <a:gd name="T14" fmla="*/ 8 w 143"/>
                <a:gd name="T15" fmla="*/ 18 h 167"/>
                <a:gd name="T16" fmla="*/ 10 w 143"/>
                <a:gd name="T17" fmla="*/ 18 h 167"/>
                <a:gd name="T18" fmla="*/ 8 w 143"/>
                <a:gd name="T19" fmla="*/ 20 h 167"/>
                <a:gd name="T20" fmla="*/ 10 w 143"/>
                <a:gd name="T21" fmla="*/ 24 h 167"/>
                <a:gd name="T22" fmla="*/ 10 w 143"/>
                <a:gd name="T23" fmla="*/ 26 h 167"/>
                <a:gd name="T24" fmla="*/ 14 w 143"/>
                <a:gd name="T25" fmla="*/ 26 h 167"/>
                <a:gd name="T26" fmla="*/ 14 w 143"/>
                <a:gd name="T27" fmla="*/ 31 h 167"/>
                <a:gd name="T28" fmla="*/ 15 w 143"/>
                <a:gd name="T29" fmla="*/ 28 h 167"/>
                <a:gd name="T30" fmla="*/ 15 w 143"/>
                <a:gd name="T31" fmla="*/ 26 h 167"/>
                <a:gd name="T32" fmla="*/ 12 w 143"/>
                <a:gd name="T33" fmla="*/ 20 h 167"/>
                <a:gd name="T34" fmla="*/ 14 w 143"/>
                <a:gd name="T35" fmla="*/ 20 h 167"/>
                <a:gd name="T36" fmla="*/ 10 w 143"/>
                <a:gd name="T37" fmla="*/ 15 h 167"/>
                <a:gd name="T38" fmla="*/ 14 w 143"/>
                <a:gd name="T39" fmla="*/ 11 h 167"/>
                <a:gd name="T40" fmla="*/ 15 w 143"/>
                <a:gd name="T41" fmla="*/ 11 h 167"/>
                <a:gd name="T42" fmla="*/ 8 w 143"/>
                <a:gd name="T43" fmla="*/ 13 h 167"/>
                <a:gd name="T44" fmla="*/ 4 w 143"/>
                <a:gd name="T45" fmla="*/ 11 h 167"/>
                <a:gd name="T46" fmla="*/ 4 w 143"/>
                <a:gd name="T47" fmla="*/ 7 h 167"/>
                <a:gd name="T48" fmla="*/ 8 w 143"/>
                <a:gd name="T49" fmla="*/ 4 h 167"/>
                <a:gd name="T50" fmla="*/ 21 w 143"/>
                <a:gd name="T51" fmla="*/ 4 h 167"/>
                <a:gd name="T52" fmla="*/ 24 w 143"/>
                <a:gd name="T53" fmla="*/ 0 h 167"/>
                <a:gd name="T54" fmla="*/ 19 w 143"/>
                <a:gd name="T55" fmla="*/ 2 h 167"/>
                <a:gd name="T56" fmla="*/ 14 w 143"/>
                <a:gd name="T57" fmla="*/ 4 h 167"/>
                <a:gd name="T58" fmla="*/ 8 w 143"/>
                <a:gd name="T59" fmla="*/ 2 h 167"/>
                <a:gd name="T60" fmla="*/ 8 w 143"/>
                <a:gd name="T61" fmla="*/ 4 h 167"/>
                <a:gd name="T62" fmla="*/ 4 w 143"/>
                <a:gd name="T63" fmla="*/ 4 h 167"/>
                <a:gd name="T64" fmla="*/ 4 w 143"/>
                <a:gd name="T65" fmla="*/ 11 h 167"/>
                <a:gd name="T66" fmla="*/ 0 w 143"/>
                <a:gd name="T67" fmla="*/ 18 h 167"/>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143"/>
                <a:gd name="T103" fmla="*/ 0 h 167"/>
                <a:gd name="T104" fmla="*/ 143 w 143"/>
                <a:gd name="T105" fmla="*/ 167 h 167"/>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143" h="167">
                  <a:moveTo>
                    <a:pt x="0" y="94"/>
                  </a:moveTo>
                  <a:lnTo>
                    <a:pt x="0" y="107"/>
                  </a:lnTo>
                  <a:lnTo>
                    <a:pt x="12" y="107"/>
                  </a:lnTo>
                  <a:lnTo>
                    <a:pt x="12" y="130"/>
                  </a:lnTo>
                  <a:lnTo>
                    <a:pt x="12" y="167"/>
                  </a:lnTo>
                  <a:lnTo>
                    <a:pt x="23" y="153"/>
                  </a:lnTo>
                  <a:lnTo>
                    <a:pt x="23" y="107"/>
                  </a:lnTo>
                  <a:lnTo>
                    <a:pt x="46" y="94"/>
                  </a:lnTo>
                  <a:lnTo>
                    <a:pt x="58" y="94"/>
                  </a:lnTo>
                  <a:lnTo>
                    <a:pt x="46" y="107"/>
                  </a:lnTo>
                  <a:lnTo>
                    <a:pt x="58" y="130"/>
                  </a:lnTo>
                  <a:lnTo>
                    <a:pt x="58" y="142"/>
                  </a:lnTo>
                  <a:lnTo>
                    <a:pt x="83" y="142"/>
                  </a:lnTo>
                  <a:lnTo>
                    <a:pt x="83" y="167"/>
                  </a:lnTo>
                  <a:lnTo>
                    <a:pt x="94" y="153"/>
                  </a:lnTo>
                  <a:lnTo>
                    <a:pt x="94" y="142"/>
                  </a:lnTo>
                  <a:lnTo>
                    <a:pt x="71" y="107"/>
                  </a:lnTo>
                  <a:lnTo>
                    <a:pt x="83" y="107"/>
                  </a:lnTo>
                  <a:lnTo>
                    <a:pt x="58" y="82"/>
                  </a:lnTo>
                  <a:lnTo>
                    <a:pt x="83" y="59"/>
                  </a:lnTo>
                  <a:lnTo>
                    <a:pt x="94" y="59"/>
                  </a:lnTo>
                  <a:lnTo>
                    <a:pt x="46" y="71"/>
                  </a:lnTo>
                  <a:lnTo>
                    <a:pt x="23" y="59"/>
                  </a:lnTo>
                  <a:lnTo>
                    <a:pt x="23" y="36"/>
                  </a:lnTo>
                  <a:lnTo>
                    <a:pt x="46" y="23"/>
                  </a:lnTo>
                  <a:lnTo>
                    <a:pt x="131" y="23"/>
                  </a:lnTo>
                  <a:lnTo>
                    <a:pt x="143" y="0"/>
                  </a:lnTo>
                  <a:lnTo>
                    <a:pt x="118" y="11"/>
                  </a:lnTo>
                  <a:lnTo>
                    <a:pt x="83" y="23"/>
                  </a:lnTo>
                  <a:lnTo>
                    <a:pt x="46" y="11"/>
                  </a:lnTo>
                  <a:lnTo>
                    <a:pt x="46" y="23"/>
                  </a:lnTo>
                  <a:lnTo>
                    <a:pt x="23" y="23"/>
                  </a:lnTo>
                  <a:lnTo>
                    <a:pt x="23" y="59"/>
                  </a:lnTo>
                  <a:lnTo>
                    <a:pt x="0" y="94"/>
                  </a:lnTo>
                </a:path>
              </a:pathLst>
            </a:custGeom>
            <a:grpFill/>
            <a:ln w="1270">
              <a:solidFill>
                <a:srgbClr val="CFCFCF"/>
              </a:solidFill>
              <a:round/>
              <a:headEnd/>
              <a:tailEnd/>
            </a:ln>
          </p:spPr>
          <p:txBody>
            <a:bodyPr/>
            <a:lstStyle/>
            <a:p>
              <a:endParaRPr lang="en-US" dirty="0">
                <a:solidFill>
                  <a:prstClr val="black"/>
                </a:solidFill>
                <a:latin typeface="Arial"/>
              </a:endParaRPr>
            </a:p>
          </p:txBody>
        </p:sp>
        <p:sp>
          <p:nvSpPr>
            <p:cNvPr id="1878" name="Freeform 529"/>
            <p:cNvSpPr>
              <a:spLocks noChangeAspect="1"/>
            </p:cNvSpPr>
            <p:nvPr/>
          </p:nvSpPr>
          <p:spPr bwMode="auto">
            <a:xfrm>
              <a:off x="7088704" y="2421486"/>
              <a:ext cx="9293" cy="34633"/>
            </a:xfrm>
            <a:custGeom>
              <a:avLst/>
              <a:gdLst>
                <a:gd name="T0" fmla="*/ 0 w 23"/>
                <a:gd name="T1" fmla="*/ 5 h 71"/>
                <a:gd name="T2" fmla="*/ 2 w 23"/>
                <a:gd name="T3" fmla="*/ 10 h 71"/>
                <a:gd name="T4" fmla="*/ 4 w 23"/>
                <a:gd name="T5" fmla="*/ 14 h 71"/>
                <a:gd name="T6" fmla="*/ 2 w 23"/>
                <a:gd name="T7" fmla="*/ 10 h 71"/>
                <a:gd name="T8" fmla="*/ 2 w 23"/>
                <a:gd name="T9" fmla="*/ 7 h 71"/>
                <a:gd name="T10" fmla="*/ 4 w 23"/>
                <a:gd name="T11" fmla="*/ 7 h 71"/>
                <a:gd name="T12" fmla="*/ 4 w 23"/>
                <a:gd name="T13" fmla="*/ 5 h 71"/>
                <a:gd name="T14" fmla="*/ 4 w 23"/>
                <a:gd name="T15" fmla="*/ 2 h 71"/>
                <a:gd name="T16" fmla="*/ 4 w 23"/>
                <a:gd name="T17" fmla="*/ 5 h 71"/>
                <a:gd name="T18" fmla="*/ 2 w 23"/>
                <a:gd name="T19" fmla="*/ 0 h 71"/>
                <a:gd name="T20" fmla="*/ 0 w 23"/>
                <a:gd name="T21" fmla="*/ 5 h 71"/>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3"/>
                <a:gd name="T34" fmla="*/ 0 h 71"/>
                <a:gd name="T35" fmla="*/ 23 w 23"/>
                <a:gd name="T36" fmla="*/ 71 h 71"/>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3" h="71">
                  <a:moveTo>
                    <a:pt x="0" y="23"/>
                  </a:moveTo>
                  <a:lnTo>
                    <a:pt x="11" y="48"/>
                  </a:lnTo>
                  <a:lnTo>
                    <a:pt x="23" y="71"/>
                  </a:lnTo>
                  <a:lnTo>
                    <a:pt x="11" y="48"/>
                  </a:lnTo>
                  <a:lnTo>
                    <a:pt x="11" y="35"/>
                  </a:lnTo>
                  <a:lnTo>
                    <a:pt x="23" y="35"/>
                  </a:lnTo>
                  <a:lnTo>
                    <a:pt x="23" y="23"/>
                  </a:lnTo>
                  <a:lnTo>
                    <a:pt x="23" y="12"/>
                  </a:lnTo>
                  <a:lnTo>
                    <a:pt x="23" y="23"/>
                  </a:lnTo>
                  <a:lnTo>
                    <a:pt x="11" y="0"/>
                  </a:lnTo>
                  <a:lnTo>
                    <a:pt x="0" y="23"/>
                  </a:lnTo>
                  <a:close/>
                </a:path>
              </a:pathLst>
            </a:custGeom>
            <a:grpFill/>
            <a:ln w="1270">
              <a:solidFill>
                <a:srgbClr val="CFCFCF"/>
              </a:solidFill>
              <a:round/>
              <a:headEnd/>
              <a:tailEnd/>
            </a:ln>
          </p:spPr>
          <p:txBody>
            <a:bodyPr/>
            <a:lstStyle/>
            <a:p>
              <a:endParaRPr lang="en-US" dirty="0">
                <a:solidFill>
                  <a:prstClr val="black"/>
                </a:solidFill>
                <a:latin typeface="Arial"/>
              </a:endParaRPr>
            </a:p>
          </p:txBody>
        </p:sp>
        <p:sp>
          <p:nvSpPr>
            <p:cNvPr id="1879" name="Freeform 530"/>
            <p:cNvSpPr>
              <a:spLocks noChangeAspect="1"/>
            </p:cNvSpPr>
            <p:nvPr/>
          </p:nvSpPr>
          <p:spPr bwMode="auto">
            <a:xfrm>
              <a:off x="7088704" y="2421486"/>
              <a:ext cx="9293" cy="34633"/>
            </a:xfrm>
            <a:custGeom>
              <a:avLst/>
              <a:gdLst>
                <a:gd name="T0" fmla="*/ 0 w 23"/>
                <a:gd name="T1" fmla="*/ 5 h 71"/>
                <a:gd name="T2" fmla="*/ 2 w 23"/>
                <a:gd name="T3" fmla="*/ 10 h 71"/>
                <a:gd name="T4" fmla="*/ 4 w 23"/>
                <a:gd name="T5" fmla="*/ 14 h 71"/>
                <a:gd name="T6" fmla="*/ 2 w 23"/>
                <a:gd name="T7" fmla="*/ 10 h 71"/>
                <a:gd name="T8" fmla="*/ 2 w 23"/>
                <a:gd name="T9" fmla="*/ 7 h 71"/>
                <a:gd name="T10" fmla="*/ 4 w 23"/>
                <a:gd name="T11" fmla="*/ 7 h 71"/>
                <a:gd name="T12" fmla="*/ 4 w 23"/>
                <a:gd name="T13" fmla="*/ 5 h 71"/>
                <a:gd name="T14" fmla="*/ 4 w 23"/>
                <a:gd name="T15" fmla="*/ 2 h 71"/>
                <a:gd name="T16" fmla="*/ 4 w 23"/>
                <a:gd name="T17" fmla="*/ 5 h 71"/>
                <a:gd name="T18" fmla="*/ 2 w 23"/>
                <a:gd name="T19" fmla="*/ 0 h 71"/>
                <a:gd name="T20" fmla="*/ 0 w 23"/>
                <a:gd name="T21" fmla="*/ 5 h 71"/>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3"/>
                <a:gd name="T34" fmla="*/ 0 h 71"/>
                <a:gd name="T35" fmla="*/ 23 w 23"/>
                <a:gd name="T36" fmla="*/ 71 h 71"/>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3" h="71">
                  <a:moveTo>
                    <a:pt x="0" y="23"/>
                  </a:moveTo>
                  <a:lnTo>
                    <a:pt x="11" y="48"/>
                  </a:lnTo>
                  <a:lnTo>
                    <a:pt x="23" y="71"/>
                  </a:lnTo>
                  <a:lnTo>
                    <a:pt x="11" y="48"/>
                  </a:lnTo>
                  <a:lnTo>
                    <a:pt x="11" y="35"/>
                  </a:lnTo>
                  <a:lnTo>
                    <a:pt x="23" y="35"/>
                  </a:lnTo>
                  <a:lnTo>
                    <a:pt x="23" y="23"/>
                  </a:lnTo>
                  <a:lnTo>
                    <a:pt x="23" y="12"/>
                  </a:lnTo>
                  <a:lnTo>
                    <a:pt x="23" y="23"/>
                  </a:lnTo>
                  <a:lnTo>
                    <a:pt x="11" y="0"/>
                  </a:lnTo>
                  <a:lnTo>
                    <a:pt x="0" y="23"/>
                  </a:lnTo>
                </a:path>
              </a:pathLst>
            </a:custGeom>
            <a:grpFill/>
            <a:ln w="1270">
              <a:solidFill>
                <a:srgbClr val="CFCFCF"/>
              </a:solidFill>
              <a:round/>
              <a:headEnd/>
              <a:tailEnd/>
            </a:ln>
          </p:spPr>
          <p:txBody>
            <a:bodyPr/>
            <a:lstStyle/>
            <a:p>
              <a:endParaRPr lang="en-US" dirty="0">
                <a:solidFill>
                  <a:prstClr val="black"/>
                </a:solidFill>
                <a:latin typeface="Arial"/>
              </a:endParaRPr>
            </a:p>
          </p:txBody>
        </p:sp>
        <p:sp>
          <p:nvSpPr>
            <p:cNvPr id="1880" name="Freeform 531"/>
            <p:cNvSpPr>
              <a:spLocks noChangeAspect="1"/>
            </p:cNvSpPr>
            <p:nvPr/>
          </p:nvSpPr>
          <p:spPr bwMode="auto">
            <a:xfrm>
              <a:off x="7074249" y="2477765"/>
              <a:ext cx="14455" cy="9741"/>
            </a:xfrm>
            <a:custGeom>
              <a:avLst/>
              <a:gdLst>
                <a:gd name="T0" fmla="*/ 0 w 37"/>
                <a:gd name="T1" fmla="*/ 0 h 23"/>
                <a:gd name="T2" fmla="*/ 5 w 37"/>
                <a:gd name="T3" fmla="*/ 4 h 23"/>
                <a:gd name="T4" fmla="*/ 5 w 37"/>
                <a:gd name="T5" fmla="*/ 0 h 23"/>
                <a:gd name="T6" fmla="*/ 0 w 37"/>
                <a:gd name="T7" fmla="*/ 0 h 23"/>
                <a:gd name="T8" fmla="*/ 0 60000 65536"/>
                <a:gd name="T9" fmla="*/ 0 60000 65536"/>
                <a:gd name="T10" fmla="*/ 0 60000 65536"/>
                <a:gd name="T11" fmla="*/ 0 60000 65536"/>
                <a:gd name="T12" fmla="*/ 0 w 37"/>
                <a:gd name="T13" fmla="*/ 0 h 23"/>
                <a:gd name="T14" fmla="*/ 37 w 37"/>
                <a:gd name="T15" fmla="*/ 23 h 23"/>
              </a:gdLst>
              <a:ahLst/>
              <a:cxnLst>
                <a:cxn ang="T8">
                  <a:pos x="T0" y="T1"/>
                </a:cxn>
                <a:cxn ang="T9">
                  <a:pos x="T2" y="T3"/>
                </a:cxn>
                <a:cxn ang="T10">
                  <a:pos x="T4" y="T5"/>
                </a:cxn>
                <a:cxn ang="T11">
                  <a:pos x="T6" y="T7"/>
                </a:cxn>
              </a:cxnLst>
              <a:rect l="T12" t="T13" r="T14" b="T15"/>
              <a:pathLst>
                <a:path w="37" h="23">
                  <a:moveTo>
                    <a:pt x="0" y="0"/>
                  </a:moveTo>
                  <a:lnTo>
                    <a:pt x="37" y="23"/>
                  </a:lnTo>
                  <a:lnTo>
                    <a:pt x="37" y="0"/>
                  </a:lnTo>
                  <a:lnTo>
                    <a:pt x="0" y="0"/>
                  </a:lnTo>
                  <a:close/>
                </a:path>
              </a:pathLst>
            </a:custGeom>
            <a:grpFill/>
            <a:ln w="1270">
              <a:solidFill>
                <a:srgbClr val="CFCFCF"/>
              </a:solidFill>
              <a:round/>
              <a:headEnd/>
              <a:tailEnd/>
            </a:ln>
          </p:spPr>
          <p:txBody>
            <a:bodyPr/>
            <a:lstStyle/>
            <a:p>
              <a:endParaRPr lang="en-US" dirty="0">
                <a:solidFill>
                  <a:prstClr val="black"/>
                </a:solidFill>
                <a:latin typeface="Arial"/>
              </a:endParaRPr>
            </a:p>
          </p:txBody>
        </p:sp>
        <p:sp>
          <p:nvSpPr>
            <p:cNvPr id="1881" name="Freeform 532"/>
            <p:cNvSpPr>
              <a:spLocks noChangeAspect="1"/>
            </p:cNvSpPr>
            <p:nvPr/>
          </p:nvSpPr>
          <p:spPr bwMode="auto">
            <a:xfrm>
              <a:off x="7074249" y="2477765"/>
              <a:ext cx="14455" cy="9741"/>
            </a:xfrm>
            <a:custGeom>
              <a:avLst/>
              <a:gdLst>
                <a:gd name="T0" fmla="*/ 0 w 37"/>
                <a:gd name="T1" fmla="*/ 0 h 23"/>
                <a:gd name="T2" fmla="*/ 5 w 37"/>
                <a:gd name="T3" fmla="*/ 4 h 23"/>
                <a:gd name="T4" fmla="*/ 5 w 37"/>
                <a:gd name="T5" fmla="*/ 0 h 23"/>
                <a:gd name="T6" fmla="*/ 0 w 37"/>
                <a:gd name="T7" fmla="*/ 0 h 23"/>
                <a:gd name="T8" fmla="*/ 0 60000 65536"/>
                <a:gd name="T9" fmla="*/ 0 60000 65536"/>
                <a:gd name="T10" fmla="*/ 0 60000 65536"/>
                <a:gd name="T11" fmla="*/ 0 60000 65536"/>
                <a:gd name="T12" fmla="*/ 0 w 37"/>
                <a:gd name="T13" fmla="*/ 0 h 23"/>
                <a:gd name="T14" fmla="*/ 37 w 37"/>
                <a:gd name="T15" fmla="*/ 23 h 23"/>
              </a:gdLst>
              <a:ahLst/>
              <a:cxnLst>
                <a:cxn ang="T8">
                  <a:pos x="T0" y="T1"/>
                </a:cxn>
                <a:cxn ang="T9">
                  <a:pos x="T2" y="T3"/>
                </a:cxn>
                <a:cxn ang="T10">
                  <a:pos x="T4" y="T5"/>
                </a:cxn>
                <a:cxn ang="T11">
                  <a:pos x="T6" y="T7"/>
                </a:cxn>
              </a:cxnLst>
              <a:rect l="T12" t="T13" r="T14" b="T15"/>
              <a:pathLst>
                <a:path w="37" h="23">
                  <a:moveTo>
                    <a:pt x="0" y="0"/>
                  </a:moveTo>
                  <a:lnTo>
                    <a:pt x="37" y="23"/>
                  </a:lnTo>
                  <a:lnTo>
                    <a:pt x="37" y="0"/>
                  </a:lnTo>
                  <a:lnTo>
                    <a:pt x="0" y="0"/>
                  </a:lnTo>
                </a:path>
              </a:pathLst>
            </a:custGeom>
            <a:grpFill/>
            <a:ln w="1270">
              <a:solidFill>
                <a:srgbClr val="CFCFCF"/>
              </a:solidFill>
              <a:round/>
              <a:headEnd/>
              <a:tailEnd/>
            </a:ln>
          </p:spPr>
          <p:txBody>
            <a:bodyPr/>
            <a:lstStyle/>
            <a:p>
              <a:endParaRPr lang="en-US" dirty="0">
                <a:solidFill>
                  <a:prstClr val="black"/>
                </a:solidFill>
                <a:latin typeface="Arial"/>
              </a:endParaRPr>
            </a:p>
          </p:txBody>
        </p:sp>
        <p:sp>
          <p:nvSpPr>
            <p:cNvPr id="1882" name="Freeform 533"/>
            <p:cNvSpPr>
              <a:spLocks noChangeAspect="1"/>
            </p:cNvSpPr>
            <p:nvPr/>
          </p:nvSpPr>
          <p:spPr bwMode="auto">
            <a:xfrm>
              <a:off x="7093866" y="2471271"/>
              <a:ext cx="29943" cy="16234"/>
            </a:xfrm>
            <a:custGeom>
              <a:avLst/>
              <a:gdLst>
                <a:gd name="T0" fmla="*/ 0 w 71"/>
                <a:gd name="T1" fmla="*/ 2 h 36"/>
                <a:gd name="T2" fmla="*/ 12 w 71"/>
                <a:gd name="T3" fmla="*/ 6 h 36"/>
                <a:gd name="T4" fmla="*/ 8 w 71"/>
                <a:gd name="T5" fmla="*/ 2 h 36"/>
                <a:gd name="T6" fmla="*/ 6 w 71"/>
                <a:gd name="T7" fmla="*/ 0 h 36"/>
                <a:gd name="T8" fmla="*/ 2 w 71"/>
                <a:gd name="T9" fmla="*/ 0 h 36"/>
                <a:gd name="T10" fmla="*/ 0 w 71"/>
                <a:gd name="T11" fmla="*/ 2 h 36"/>
                <a:gd name="T12" fmla="*/ 0 60000 65536"/>
                <a:gd name="T13" fmla="*/ 0 60000 65536"/>
                <a:gd name="T14" fmla="*/ 0 60000 65536"/>
                <a:gd name="T15" fmla="*/ 0 60000 65536"/>
                <a:gd name="T16" fmla="*/ 0 60000 65536"/>
                <a:gd name="T17" fmla="*/ 0 60000 65536"/>
                <a:gd name="T18" fmla="*/ 0 w 71"/>
                <a:gd name="T19" fmla="*/ 0 h 36"/>
                <a:gd name="T20" fmla="*/ 71 w 71"/>
                <a:gd name="T21" fmla="*/ 36 h 36"/>
              </a:gdLst>
              <a:ahLst/>
              <a:cxnLst>
                <a:cxn ang="T12">
                  <a:pos x="T0" y="T1"/>
                </a:cxn>
                <a:cxn ang="T13">
                  <a:pos x="T2" y="T3"/>
                </a:cxn>
                <a:cxn ang="T14">
                  <a:pos x="T4" y="T5"/>
                </a:cxn>
                <a:cxn ang="T15">
                  <a:pos x="T6" y="T7"/>
                </a:cxn>
                <a:cxn ang="T16">
                  <a:pos x="T8" y="T9"/>
                </a:cxn>
                <a:cxn ang="T17">
                  <a:pos x="T10" y="T11"/>
                </a:cxn>
              </a:cxnLst>
              <a:rect l="T18" t="T19" r="T20" b="T21"/>
              <a:pathLst>
                <a:path w="71" h="36">
                  <a:moveTo>
                    <a:pt x="0" y="13"/>
                  </a:moveTo>
                  <a:lnTo>
                    <a:pt x="71" y="36"/>
                  </a:lnTo>
                  <a:lnTo>
                    <a:pt x="46" y="13"/>
                  </a:lnTo>
                  <a:lnTo>
                    <a:pt x="35" y="0"/>
                  </a:lnTo>
                  <a:lnTo>
                    <a:pt x="12" y="0"/>
                  </a:lnTo>
                  <a:lnTo>
                    <a:pt x="0" y="13"/>
                  </a:lnTo>
                  <a:close/>
                </a:path>
              </a:pathLst>
            </a:custGeom>
            <a:grpFill/>
            <a:ln w="1270">
              <a:solidFill>
                <a:srgbClr val="CFCFCF"/>
              </a:solidFill>
              <a:round/>
              <a:headEnd/>
              <a:tailEnd/>
            </a:ln>
          </p:spPr>
          <p:txBody>
            <a:bodyPr/>
            <a:lstStyle/>
            <a:p>
              <a:endParaRPr lang="en-US" dirty="0">
                <a:solidFill>
                  <a:prstClr val="black"/>
                </a:solidFill>
                <a:latin typeface="Arial"/>
              </a:endParaRPr>
            </a:p>
          </p:txBody>
        </p:sp>
        <p:sp>
          <p:nvSpPr>
            <p:cNvPr id="1883" name="Freeform 534"/>
            <p:cNvSpPr>
              <a:spLocks noChangeAspect="1"/>
            </p:cNvSpPr>
            <p:nvPr/>
          </p:nvSpPr>
          <p:spPr bwMode="auto">
            <a:xfrm>
              <a:off x="7093866" y="2471271"/>
              <a:ext cx="29943" cy="16234"/>
            </a:xfrm>
            <a:custGeom>
              <a:avLst/>
              <a:gdLst>
                <a:gd name="T0" fmla="*/ 0 w 71"/>
                <a:gd name="T1" fmla="*/ 2 h 36"/>
                <a:gd name="T2" fmla="*/ 12 w 71"/>
                <a:gd name="T3" fmla="*/ 6 h 36"/>
                <a:gd name="T4" fmla="*/ 8 w 71"/>
                <a:gd name="T5" fmla="*/ 2 h 36"/>
                <a:gd name="T6" fmla="*/ 6 w 71"/>
                <a:gd name="T7" fmla="*/ 0 h 36"/>
                <a:gd name="T8" fmla="*/ 2 w 71"/>
                <a:gd name="T9" fmla="*/ 0 h 36"/>
                <a:gd name="T10" fmla="*/ 0 w 71"/>
                <a:gd name="T11" fmla="*/ 2 h 36"/>
                <a:gd name="T12" fmla="*/ 0 60000 65536"/>
                <a:gd name="T13" fmla="*/ 0 60000 65536"/>
                <a:gd name="T14" fmla="*/ 0 60000 65536"/>
                <a:gd name="T15" fmla="*/ 0 60000 65536"/>
                <a:gd name="T16" fmla="*/ 0 60000 65536"/>
                <a:gd name="T17" fmla="*/ 0 60000 65536"/>
                <a:gd name="T18" fmla="*/ 0 w 71"/>
                <a:gd name="T19" fmla="*/ 0 h 36"/>
                <a:gd name="T20" fmla="*/ 71 w 71"/>
                <a:gd name="T21" fmla="*/ 36 h 36"/>
              </a:gdLst>
              <a:ahLst/>
              <a:cxnLst>
                <a:cxn ang="T12">
                  <a:pos x="T0" y="T1"/>
                </a:cxn>
                <a:cxn ang="T13">
                  <a:pos x="T2" y="T3"/>
                </a:cxn>
                <a:cxn ang="T14">
                  <a:pos x="T4" y="T5"/>
                </a:cxn>
                <a:cxn ang="T15">
                  <a:pos x="T6" y="T7"/>
                </a:cxn>
                <a:cxn ang="T16">
                  <a:pos x="T8" y="T9"/>
                </a:cxn>
                <a:cxn ang="T17">
                  <a:pos x="T10" y="T11"/>
                </a:cxn>
              </a:cxnLst>
              <a:rect l="T18" t="T19" r="T20" b="T21"/>
              <a:pathLst>
                <a:path w="71" h="36">
                  <a:moveTo>
                    <a:pt x="0" y="13"/>
                  </a:moveTo>
                  <a:lnTo>
                    <a:pt x="71" y="36"/>
                  </a:lnTo>
                  <a:lnTo>
                    <a:pt x="46" y="13"/>
                  </a:lnTo>
                  <a:lnTo>
                    <a:pt x="35" y="0"/>
                  </a:lnTo>
                  <a:lnTo>
                    <a:pt x="12" y="0"/>
                  </a:lnTo>
                  <a:lnTo>
                    <a:pt x="0" y="13"/>
                  </a:lnTo>
                </a:path>
              </a:pathLst>
            </a:custGeom>
            <a:grpFill/>
            <a:ln w="1270">
              <a:solidFill>
                <a:srgbClr val="CFCFCF"/>
              </a:solidFill>
              <a:round/>
              <a:headEnd/>
              <a:tailEnd/>
            </a:ln>
          </p:spPr>
          <p:txBody>
            <a:bodyPr/>
            <a:lstStyle/>
            <a:p>
              <a:endParaRPr lang="en-US" dirty="0">
                <a:solidFill>
                  <a:prstClr val="black"/>
                </a:solidFill>
                <a:latin typeface="Arial"/>
              </a:endParaRPr>
            </a:p>
          </p:txBody>
        </p:sp>
        <p:sp>
          <p:nvSpPr>
            <p:cNvPr id="1884" name="Freeform 535"/>
            <p:cNvSpPr>
              <a:spLocks noChangeAspect="1"/>
            </p:cNvSpPr>
            <p:nvPr/>
          </p:nvSpPr>
          <p:spPr bwMode="auto">
            <a:xfrm>
              <a:off x="7017460" y="2245072"/>
              <a:ext cx="40268" cy="54115"/>
            </a:xfrm>
            <a:custGeom>
              <a:avLst/>
              <a:gdLst>
                <a:gd name="T0" fmla="*/ 0 w 95"/>
                <a:gd name="T1" fmla="*/ 8 h 120"/>
                <a:gd name="T2" fmla="*/ 0 w 95"/>
                <a:gd name="T3" fmla="*/ 15 h 120"/>
                <a:gd name="T4" fmla="*/ 4 w 95"/>
                <a:gd name="T5" fmla="*/ 17 h 120"/>
                <a:gd name="T6" fmla="*/ 4 w 95"/>
                <a:gd name="T7" fmla="*/ 19 h 120"/>
                <a:gd name="T8" fmla="*/ 6 w 95"/>
                <a:gd name="T9" fmla="*/ 19 h 120"/>
                <a:gd name="T10" fmla="*/ 8 w 95"/>
                <a:gd name="T11" fmla="*/ 19 h 120"/>
                <a:gd name="T12" fmla="*/ 10 w 95"/>
                <a:gd name="T13" fmla="*/ 21 h 120"/>
                <a:gd name="T14" fmla="*/ 10 w 95"/>
                <a:gd name="T15" fmla="*/ 19 h 120"/>
                <a:gd name="T16" fmla="*/ 12 w 95"/>
                <a:gd name="T17" fmla="*/ 21 h 120"/>
                <a:gd name="T18" fmla="*/ 16 w 95"/>
                <a:gd name="T19" fmla="*/ 21 h 120"/>
                <a:gd name="T20" fmla="*/ 12 w 95"/>
                <a:gd name="T21" fmla="*/ 19 h 120"/>
                <a:gd name="T22" fmla="*/ 16 w 95"/>
                <a:gd name="T23" fmla="*/ 19 h 120"/>
                <a:gd name="T24" fmla="*/ 10 w 95"/>
                <a:gd name="T25" fmla="*/ 17 h 120"/>
                <a:gd name="T26" fmla="*/ 8 w 95"/>
                <a:gd name="T27" fmla="*/ 19 h 120"/>
                <a:gd name="T28" fmla="*/ 6 w 95"/>
                <a:gd name="T29" fmla="*/ 15 h 120"/>
                <a:gd name="T30" fmla="*/ 10 w 95"/>
                <a:gd name="T31" fmla="*/ 6 h 120"/>
                <a:gd name="T32" fmla="*/ 8 w 95"/>
                <a:gd name="T33" fmla="*/ 4 h 120"/>
                <a:gd name="T34" fmla="*/ 10 w 95"/>
                <a:gd name="T35" fmla="*/ 0 h 120"/>
                <a:gd name="T36" fmla="*/ 8 w 95"/>
                <a:gd name="T37" fmla="*/ 3 h 120"/>
                <a:gd name="T38" fmla="*/ 4 w 95"/>
                <a:gd name="T39" fmla="*/ 0 h 120"/>
                <a:gd name="T40" fmla="*/ 0 w 95"/>
                <a:gd name="T41" fmla="*/ 8 h 120"/>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95"/>
                <a:gd name="T64" fmla="*/ 0 h 120"/>
                <a:gd name="T65" fmla="*/ 95 w 95"/>
                <a:gd name="T66" fmla="*/ 120 h 120"/>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95" h="120">
                  <a:moveTo>
                    <a:pt x="0" y="48"/>
                  </a:moveTo>
                  <a:lnTo>
                    <a:pt x="0" y="85"/>
                  </a:lnTo>
                  <a:lnTo>
                    <a:pt x="23" y="96"/>
                  </a:lnTo>
                  <a:lnTo>
                    <a:pt x="23" y="108"/>
                  </a:lnTo>
                  <a:lnTo>
                    <a:pt x="35" y="108"/>
                  </a:lnTo>
                  <a:lnTo>
                    <a:pt x="48" y="108"/>
                  </a:lnTo>
                  <a:lnTo>
                    <a:pt x="60" y="120"/>
                  </a:lnTo>
                  <a:lnTo>
                    <a:pt x="60" y="108"/>
                  </a:lnTo>
                  <a:lnTo>
                    <a:pt x="71" y="120"/>
                  </a:lnTo>
                  <a:lnTo>
                    <a:pt x="95" y="120"/>
                  </a:lnTo>
                  <a:lnTo>
                    <a:pt x="71" y="108"/>
                  </a:lnTo>
                  <a:lnTo>
                    <a:pt x="95" y="108"/>
                  </a:lnTo>
                  <a:lnTo>
                    <a:pt x="60" y="96"/>
                  </a:lnTo>
                  <a:lnTo>
                    <a:pt x="48" y="108"/>
                  </a:lnTo>
                  <a:lnTo>
                    <a:pt x="35" y="85"/>
                  </a:lnTo>
                  <a:lnTo>
                    <a:pt x="60" y="37"/>
                  </a:lnTo>
                  <a:lnTo>
                    <a:pt x="48" y="25"/>
                  </a:lnTo>
                  <a:lnTo>
                    <a:pt x="60" y="0"/>
                  </a:lnTo>
                  <a:lnTo>
                    <a:pt x="48" y="14"/>
                  </a:lnTo>
                  <a:lnTo>
                    <a:pt x="23" y="0"/>
                  </a:lnTo>
                  <a:lnTo>
                    <a:pt x="0" y="48"/>
                  </a:lnTo>
                  <a:close/>
                </a:path>
              </a:pathLst>
            </a:custGeom>
            <a:grpFill/>
            <a:ln w="1270">
              <a:solidFill>
                <a:srgbClr val="CFCFCF"/>
              </a:solidFill>
              <a:round/>
              <a:headEnd/>
              <a:tailEnd/>
            </a:ln>
          </p:spPr>
          <p:txBody>
            <a:bodyPr/>
            <a:lstStyle/>
            <a:p>
              <a:endParaRPr lang="en-US" dirty="0">
                <a:solidFill>
                  <a:prstClr val="black"/>
                </a:solidFill>
                <a:latin typeface="Arial"/>
              </a:endParaRPr>
            </a:p>
          </p:txBody>
        </p:sp>
        <p:sp>
          <p:nvSpPr>
            <p:cNvPr id="1885" name="Freeform 536"/>
            <p:cNvSpPr>
              <a:spLocks noChangeAspect="1"/>
            </p:cNvSpPr>
            <p:nvPr/>
          </p:nvSpPr>
          <p:spPr bwMode="auto">
            <a:xfrm>
              <a:off x="7017460" y="2245072"/>
              <a:ext cx="40268" cy="54115"/>
            </a:xfrm>
            <a:custGeom>
              <a:avLst/>
              <a:gdLst>
                <a:gd name="T0" fmla="*/ 0 w 95"/>
                <a:gd name="T1" fmla="*/ 8 h 120"/>
                <a:gd name="T2" fmla="*/ 0 w 95"/>
                <a:gd name="T3" fmla="*/ 15 h 120"/>
                <a:gd name="T4" fmla="*/ 4 w 95"/>
                <a:gd name="T5" fmla="*/ 17 h 120"/>
                <a:gd name="T6" fmla="*/ 4 w 95"/>
                <a:gd name="T7" fmla="*/ 19 h 120"/>
                <a:gd name="T8" fmla="*/ 6 w 95"/>
                <a:gd name="T9" fmla="*/ 19 h 120"/>
                <a:gd name="T10" fmla="*/ 8 w 95"/>
                <a:gd name="T11" fmla="*/ 19 h 120"/>
                <a:gd name="T12" fmla="*/ 10 w 95"/>
                <a:gd name="T13" fmla="*/ 21 h 120"/>
                <a:gd name="T14" fmla="*/ 10 w 95"/>
                <a:gd name="T15" fmla="*/ 19 h 120"/>
                <a:gd name="T16" fmla="*/ 12 w 95"/>
                <a:gd name="T17" fmla="*/ 21 h 120"/>
                <a:gd name="T18" fmla="*/ 16 w 95"/>
                <a:gd name="T19" fmla="*/ 21 h 120"/>
                <a:gd name="T20" fmla="*/ 12 w 95"/>
                <a:gd name="T21" fmla="*/ 19 h 120"/>
                <a:gd name="T22" fmla="*/ 16 w 95"/>
                <a:gd name="T23" fmla="*/ 19 h 120"/>
                <a:gd name="T24" fmla="*/ 10 w 95"/>
                <a:gd name="T25" fmla="*/ 17 h 120"/>
                <a:gd name="T26" fmla="*/ 8 w 95"/>
                <a:gd name="T27" fmla="*/ 19 h 120"/>
                <a:gd name="T28" fmla="*/ 6 w 95"/>
                <a:gd name="T29" fmla="*/ 15 h 120"/>
                <a:gd name="T30" fmla="*/ 10 w 95"/>
                <a:gd name="T31" fmla="*/ 6 h 120"/>
                <a:gd name="T32" fmla="*/ 8 w 95"/>
                <a:gd name="T33" fmla="*/ 4 h 120"/>
                <a:gd name="T34" fmla="*/ 10 w 95"/>
                <a:gd name="T35" fmla="*/ 0 h 120"/>
                <a:gd name="T36" fmla="*/ 8 w 95"/>
                <a:gd name="T37" fmla="*/ 3 h 120"/>
                <a:gd name="T38" fmla="*/ 4 w 95"/>
                <a:gd name="T39" fmla="*/ 0 h 120"/>
                <a:gd name="T40" fmla="*/ 0 w 95"/>
                <a:gd name="T41" fmla="*/ 8 h 120"/>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95"/>
                <a:gd name="T64" fmla="*/ 0 h 120"/>
                <a:gd name="T65" fmla="*/ 95 w 95"/>
                <a:gd name="T66" fmla="*/ 120 h 120"/>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95" h="120">
                  <a:moveTo>
                    <a:pt x="0" y="48"/>
                  </a:moveTo>
                  <a:lnTo>
                    <a:pt x="0" y="85"/>
                  </a:lnTo>
                  <a:lnTo>
                    <a:pt x="23" y="96"/>
                  </a:lnTo>
                  <a:lnTo>
                    <a:pt x="23" y="108"/>
                  </a:lnTo>
                  <a:lnTo>
                    <a:pt x="35" y="108"/>
                  </a:lnTo>
                  <a:lnTo>
                    <a:pt x="48" y="108"/>
                  </a:lnTo>
                  <a:lnTo>
                    <a:pt x="60" y="120"/>
                  </a:lnTo>
                  <a:lnTo>
                    <a:pt x="60" y="108"/>
                  </a:lnTo>
                  <a:lnTo>
                    <a:pt x="71" y="120"/>
                  </a:lnTo>
                  <a:lnTo>
                    <a:pt x="95" y="120"/>
                  </a:lnTo>
                  <a:lnTo>
                    <a:pt x="71" y="108"/>
                  </a:lnTo>
                  <a:lnTo>
                    <a:pt x="95" y="108"/>
                  </a:lnTo>
                  <a:lnTo>
                    <a:pt x="60" y="96"/>
                  </a:lnTo>
                  <a:lnTo>
                    <a:pt x="48" y="108"/>
                  </a:lnTo>
                  <a:lnTo>
                    <a:pt x="35" y="85"/>
                  </a:lnTo>
                  <a:lnTo>
                    <a:pt x="60" y="37"/>
                  </a:lnTo>
                  <a:lnTo>
                    <a:pt x="48" y="25"/>
                  </a:lnTo>
                  <a:lnTo>
                    <a:pt x="60" y="0"/>
                  </a:lnTo>
                  <a:lnTo>
                    <a:pt x="48" y="14"/>
                  </a:lnTo>
                  <a:lnTo>
                    <a:pt x="23" y="0"/>
                  </a:lnTo>
                  <a:lnTo>
                    <a:pt x="0" y="48"/>
                  </a:lnTo>
                </a:path>
              </a:pathLst>
            </a:custGeom>
            <a:grpFill/>
            <a:ln w="1270">
              <a:solidFill>
                <a:srgbClr val="CFCFCF"/>
              </a:solidFill>
              <a:round/>
              <a:headEnd/>
              <a:tailEnd/>
            </a:ln>
          </p:spPr>
          <p:txBody>
            <a:bodyPr/>
            <a:lstStyle/>
            <a:p>
              <a:endParaRPr lang="en-US" dirty="0">
                <a:solidFill>
                  <a:prstClr val="black"/>
                </a:solidFill>
                <a:latin typeface="Arial"/>
              </a:endParaRPr>
            </a:p>
          </p:txBody>
        </p:sp>
        <p:sp>
          <p:nvSpPr>
            <p:cNvPr id="1886" name="Freeform 537"/>
            <p:cNvSpPr>
              <a:spLocks noChangeAspect="1"/>
            </p:cNvSpPr>
            <p:nvPr/>
          </p:nvSpPr>
          <p:spPr bwMode="auto">
            <a:xfrm>
              <a:off x="6988549" y="2321915"/>
              <a:ext cx="23748" cy="33551"/>
            </a:xfrm>
            <a:custGeom>
              <a:avLst/>
              <a:gdLst>
                <a:gd name="T0" fmla="*/ 0 w 60"/>
                <a:gd name="T1" fmla="*/ 14 h 71"/>
                <a:gd name="T2" fmla="*/ 9 w 60"/>
                <a:gd name="T3" fmla="*/ 4 h 71"/>
                <a:gd name="T4" fmla="*/ 9 w 60"/>
                <a:gd name="T5" fmla="*/ 0 h 71"/>
                <a:gd name="T6" fmla="*/ 0 w 60"/>
                <a:gd name="T7" fmla="*/ 14 h 71"/>
                <a:gd name="T8" fmla="*/ 0 60000 65536"/>
                <a:gd name="T9" fmla="*/ 0 60000 65536"/>
                <a:gd name="T10" fmla="*/ 0 60000 65536"/>
                <a:gd name="T11" fmla="*/ 0 60000 65536"/>
                <a:gd name="T12" fmla="*/ 0 w 60"/>
                <a:gd name="T13" fmla="*/ 0 h 71"/>
                <a:gd name="T14" fmla="*/ 60 w 60"/>
                <a:gd name="T15" fmla="*/ 71 h 71"/>
              </a:gdLst>
              <a:ahLst/>
              <a:cxnLst>
                <a:cxn ang="T8">
                  <a:pos x="T0" y="T1"/>
                </a:cxn>
                <a:cxn ang="T9">
                  <a:pos x="T2" y="T3"/>
                </a:cxn>
                <a:cxn ang="T10">
                  <a:pos x="T4" y="T5"/>
                </a:cxn>
                <a:cxn ang="T11">
                  <a:pos x="T6" y="T7"/>
                </a:cxn>
              </a:cxnLst>
              <a:rect l="T12" t="T13" r="T14" b="T15"/>
              <a:pathLst>
                <a:path w="60" h="71">
                  <a:moveTo>
                    <a:pt x="0" y="71"/>
                  </a:moveTo>
                  <a:lnTo>
                    <a:pt x="60" y="23"/>
                  </a:lnTo>
                  <a:lnTo>
                    <a:pt x="60" y="0"/>
                  </a:lnTo>
                  <a:lnTo>
                    <a:pt x="0" y="71"/>
                  </a:lnTo>
                  <a:close/>
                </a:path>
              </a:pathLst>
            </a:custGeom>
            <a:grpFill/>
            <a:ln w="1270">
              <a:solidFill>
                <a:srgbClr val="CFCFCF"/>
              </a:solidFill>
              <a:round/>
              <a:headEnd/>
              <a:tailEnd/>
            </a:ln>
          </p:spPr>
          <p:txBody>
            <a:bodyPr/>
            <a:lstStyle/>
            <a:p>
              <a:endParaRPr lang="en-US" dirty="0">
                <a:solidFill>
                  <a:prstClr val="black"/>
                </a:solidFill>
                <a:latin typeface="Arial"/>
              </a:endParaRPr>
            </a:p>
          </p:txBody>
        </p:sp>
        <p:sp>
          <p:nvSpPr>
            <p:cNvPr id="1887" name="Freeform 538"/>
            <p:cNvSpPr>
              <a:spLocks noChangeAspect="1"/>
            </p:cNvSpPr>
            <p:nvPr/>
          </p:nvSpPr>
          <p:spPr bwMode="auto">
            <a:xfrm>
              <a:off x="6988549" y="2321915"/>
              <a:ext cx="23748" cy="33551"/>
            </a:xfrm>
            <a:custGeom>
              <a:avLst/>
              <a:gdLst>
                <a:gd name="T0" fmla="*/ 0 w 60"/>
                <a:gd name="T1" fmla="*/ 14 h 71"/>
                <a:gd name="T2" fmla="*/ 9 w 60"/>
                <a:gd name="T3" fmla="*/ 4 h 71"/>
                <a:gd name="T4" fmla="*/ 9 w 60"/>
                <a:gd name="T5" fmla="*/ 0 h 71"/>
                <a:gd name="T6" fmla="*/ 0 w 60"/>
                <a:gd name="T7" fmla="*/ 14 h 71"/>
                <a:gd name="T8" fmla="*/ 0 60000 65536"/>
                <a:gd name="T9" fmla="*/ 0 60000 65536"/>
                <a:gd name="T10" fmla="*/ 0 60000 65536"/>
                <a:gd name="T11" fmla="*/ 0 60000 65536"/>
                <a:gd name="T12" fmla="*/ 0 w 60"/>
                <a:gd name="T13" fmla="*/ 0 h 71"/>
                <a:gd name="T14" fmla="*/ 60 w 60"/>
                <a:gd name="T15" fmla="*/ 71 h 71"/>
              </a:gdLst>
              <a:ahLst/>
              <a:cxnLst>
                <a:cxn ang="T8">
                  <a:pos x="T0" y="T1"/>
                </a:cxn>
                <a:cxn ang="T9">
                  <a:pos x="T2" y="T3"/>
                </a:cxn>
                <a:cxn ang="T10">
                  <a:pos x="T4" y="T5"/>
                </a:cxn>
                <a:cxn ang="T11">
                  <a:pos x="T6" y="T7"/>
                </a:cxn>
              </a:cxnLst>
              <a:rect l="T12" t="T13" r="T14" b="T15"/>
              <a:pathLst>
                <a:path w="60" h="71">
                  <a:moveTo>
                    <a:pt x="0" y="71"/>
                  </a:moveTo>
                  <a:lnTo>
                    <a:pt x="60" y="23"/>
                  </a:lnTo>
                  <a:lnTo>
                    <a:pt x="60" y="0"/>
                  </a:lnTo>
                  <a:lnTo>
                    <a:pt x="0" y="71"/>
                  </a:lnTo>
                </a:path>
              </a:pathLst>
            </a:custGeom>
            <a:grpFill/>
            <a:ln w="1270">
              <a:solidFill>
                <a:srgbClr val="CFCFCF"/>
              </a:solidFill>
              <a:round/>
              <a:headEnd/>
              <a:tailEnd/>
            </a:ln>
          </p:spPr>
          <p:txBody>
            <a:bodyPr/>
            <a:lstStyle/>
            <a:p>
              <a:endParaRPr lang="en-US" dirty="0">
                <a:solidFill>
                  <a:prstClr val="black"/>
                </a:solidFill>
                <a:latin typeface="Arial"/>
              </a:endParaRPr>
            </a:p>
          </p:txBody>
        </p:sp>
        <p:sp>
          <p:nvSpPr>
            <p:cNvPr id="1888" name="Freeform 539"/>
            <p:cNvSpPr>
              <a:spLocks noChangeAspect="1"/>
            </p:cNvSpPr>
            <p:nvPr/>
          </p:nvSpPr>
          <p:spPr bwMode="auto">
            <a:xfrm>
              <a:off x="7017460" y="2299187"/>
              <a:ext cx="14455" cy="18399"/>
            </a:xfrm>
            <a:custGeom>
              <a:avLst/>
              <a:gdLst>
                <a:gd name="T0" fmla="*/ 0 w 35"/>
                <a:gd name="T1" fmla="*/ 0 h 36"/>
                <a:gd name="T2" fmla="*/ 6 w 35"/>
                <a:gd name="T3" fmla="*/ 8 h 36"/>
                <a:gd name="T4" fmla="*/ 6 w 35"/>
                <a:gd name="T5" fmla="*/ 6 h 36"/>
                <a:gd name="T6" fmla="*/ 6 w 35"/>
                <a:gd name="T7" fmla="*/ 0 h 36"/>
                <a:gd name="T8" fmla="*/ 0 w 35"/>
                <a:gd name="T9" fmla="*/ 0 h 36"/>
                <a:gd name="T10" fmla="*/ 0 60000 65536"/>
                <a:gd name="T11" fmla="*/ 0 60000 65536"/>
                <a:gd name="T12" fmla="*/ 0 60000 65536"/>
                <a:gd name="T13" fmla="*/ 0 60000 65536"/>
                <a:gd name="T14" fmla="*/ 0 60000 65536"/>
                <a:gd name="T15" fmla="*/ 0 w 35"/>
                <a:gd name="T16" fmla="*/ 0 h 36"/>
                <a:gd name="T17" fmla="*/ 35 w 35"/>
                <a:gd name="T18" fmla="*/ 36 h 36"/>
              </a:gdLst>
              <a:ahLst/>
              <a:cxnLst>
                <a:cxn ang="T10">
                  <a:pos x="T0" y="T1"/>
                </a:cxn>
                <a:cxn ang="T11">
                  <a:pos x="T2" y="T3"/>
                </a:cxn>
                <a:cxn ang="T12">
                  <a:pos x="T4" y="T5"/>
                </a:cxn>
                <a:cxn ang="T13">
                  <a:pos x="T6" y="T7"/>
                </a:cxn>
                <a:cxn ang="T14">
                  <a:pos x="T8" y="T9"/>
                </a:cxn>
              </a:cxnLst>
              <a:rect l="T15" t="T16" r="T17" b="T18"/>
              <a:pathLst>
                <a:path w="35" h="36">
                  <a:moveTo>
                    <a:pt x="0" y="0"/>
                  </a:moveTo>
                  <a:lnTo>
                    <a:pt x="35" y="36"/>
                  </a:lnTo>
                  <a:lnTo>
                    <a:pt x="35" y="25"/>
                  </a:lnTo>
                  <a:lnTo>
                    <a:pt x="35" y="0"/>
                  </a:lnTo>
                  <a:lnTo>
                    <a:pt x="0" y="0"/>
                  </a:lnTo>
                  <a:close/>
                </a:path>
              </a:pathLst>
            </a:custGeom>
            <a:grpFill/>
            <a:ln w="1270">
              <a:solidFill>
                <a:srgbClr val="CFCFCF"/>
              </a:solidFill>
              <a:round/>
              <a:headEnd/>
              <a:tailEnd/>
            </a:ln>
          </p:spPr>
          <p:txBody>
            <a:bodyPr/>
            <a:lstStyle/>
            <a:p>
              <a:endParaRPr lang="en-US" dirty="0">
                <a:solidFill>
                  <a:prstClr val="black"/>
                </a:solidFill>
                <a:latin typeface="Arial"/>
              </a:endParaRPr>
            </a:p>
          </p:txBody>
        </p:sp>
        <p:sp>
          <p:nvSpPr>
            <p:cNvPr id="1889" name="Freeform 540"/>
            <p:cNvSpPr>
              <a:spLocks noChangeAspect="1"/>
            </p:cNvSpPr>
            <p:nvPr/>
          </p:nvSpPr>
          <p:spPr bwMode="auto">
            <a:xfrm>
              <a:off x="7017460" y="2299187"/>
              <a:ext cx="14455" cy="18399"/>
            </a:xfrm>
            <a:custGeom>
              <a:avLst/>
              <a:gdLst>
                <a:gd name="T0" fmla="*/ 0 w 35"/>
                <a:gd name="T1" fmla="*/ 0 h 36"/>
                <a:gd name="T2" fmla="*/ 6 w 35"/>
                <a:gd name="T3" fmla="*/ 8 h 36"/>
                <a:gd name="T4" fmla="*/ 6 w 35"/>
                <a:gd name="T5" fmla="*/ 6 h 36"/>
                <a:gd name="T6" fmla="*/ 6 w 35"/>
                <a:gd name="T7" fmla="*/ 0 h 36"/>
                <a:gd name="T8" fmla="*/ 0 w 35"/>
                <a:gd name="T9" fmla="*/ 0 h 36"/>
                <a:gd name="T10" fmla="*/ 0 60000 65536"/>
                <a:gd name="T11" fmla="*/ 0 60000 65536"/>
                <a:gd name="T12" fmla="*/ 0 60000 65536"/>
                <a:gd name="T13" fmla="*/ 0 60000 65536"/>
                <a:gd name="T14" fmla="*/ 0 60000 65536"/>
                <a:gd name="T15" fmla="*/ 0 w 35"/>
                <a:gd name="T16" fmla="*/ 0 h 36"/>
                <a:gd name="T17" fmla="*/ 35 w 35"/>
                <a:gd name="T18" fmla="*/ 36 h 36"/>
              </a:gdLst>
              <a:ahLst/>
              <a:cxnLst>
                <a:cxn ang="T10">
                  <a:pos x="T0" y="T1"/>
                </a:cxn>
                <a:cxn ang="T11">
                  <a:pos x="T2" y="T3"/>
                </a:cxn>
                <a:cxn ang="T12">
                  <a:pos x="T4" y="T5"/>
                </a:cxn>
                <a:cxn ang="T13">
                  <a:pos x="T6" y="T7"/>
                </a:cxn>
                <a:cxn ang="T14">
                  <a:pos x="T8" y="T9"/>
                </a:cxn>
              </a:cxnLst>
              <a:rect l="T15" t="T16" r="T17" b="T18"/>
              <a:pathLst>
                <a:path w="35" h="36">
                  <a:moveTo>
                    <a:pt x="0" y="0"/>
                  </a:moveTo>
                  <a:lnTo>
                    <a:pt x="35" y="36"/>
                  </a:lnTo>
                  <a:lnTo>
                    <a:pt x="35" y="25"/>
                  </a:lnTo>
                  <a:lnTo>
                    <a:pt x="35" y="0"/>
                  </a:lnTo>
                  <a:lnTo>
                    <a:pt x="0" y="0"/>
                  </a:lnTo>
                </a:path>
              </a:pathLst>
            </a:custGeom>
            <a:grpFill/>
            <a:ln w="1270">
              <a:solidFill>
                <a:srgbClr val="CFCFCF"/>
              </a:solidFill>
              <a:round/>
              <a:headEnd/>
              <a:tailEnd/>
            </a:ln>
          </p:spPr>
          <p:txBody>
            <a:bodyPr/>
            <a:lstStyle/>
            <a:p>
              <a:endParaRPr lang="en-US" dirty="0">
                <a:solidFill>
                  <a:prstClr val="black"/>
                </a:solidFill>
                <a:latin typeface="Arial"/>
              </a:endParaRPr>
            </a:p>
          </p:txBody>
        </p:sp>
        <p:sp>
          <p:nvSpPr>
            <p:cNvPr id="1890" name="Freeform 541"/>
            <p:cNvSpPr>
              <a:spLocks noChangeAspect="1"/>
            </p:cNvSpPr>
            <p:nvPr/>
          </p:nvSpPr>
          <p:spPr bwMode="auto">
            <a:xfrm>
              <a:off x="7063923" y="2311092"/>
              <a:ext cx="10325" cy="27057"/>
            </a:xfrm>
            <a:custGeom>
              <a:avLst/>
              <a:gdLst>
                <a:gd name="T0" fmla="*/ 0 w 23"/>
                <a:gd name="T1" fmla="*/ 0 h 57"/>
                <a:gd name="T2" fmla="*/ 2 w 23"/>
                <a:gd name="T3" fmla="*/ 2 h 57"/>
                <a:gd name="T4" fmla="*/ 0 w 23"/>
                <a:gd name="T5" fmla="*/ 4 h 57"/>
                <a:gd name="T6" fmla="*/ 0 w 23"/>
                <a:gd name="T7" fmla="*/ 9 h 57"/>
                <a:gd name="T8" fmla="*/ 0 w 23"/>
                <a:gd name="T9" fmla="*/ 11 h 57"/>
                <a:gd name="T10" fmla="*/ 2 w 23"/>
                <a:gd name="T11" fmla="*/ 11 h 57"/>
                <a:gd name="T12" fmla="*/ 2 w 23"/>
                <a:gd name="T13" fmla="*/ 4 h 57"/>
                <a:gd name="T14" fmla="*/ 4 w 23"/>
                <a:gd name="T15" fmla="*/ 4 h 57"/>
                <a:gd name="T16" fmla="*/ 2 w 23"/>
                <a:gd name="T17" fmla="*/ 2 h 57"/>
                <a:gd name="T18" fmla="*/ 2 w 23"/>
                <a:gd name="T19" fmla="*/ 0 h 57"/>
                <a:gd name="T20" fmla="*/ 0 w 23"/>
                <a:gd name="T21" fmla="*/ 0 h 57"/>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3"/>
                <a:gd name="T34" fmla="*/ 0 h 57"/>
                <a:gd name="T35" fmla="*/ 23 w 23"/>
                <a:gd name="T36" fmla="*/ 57 h 57"/>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3" h="57">
                  <a:moveTo>
                    <a:pt x="0" y="0"/>
                  </a:moveTo>
                  <a:lnTo>
                    <a:pt x="12" y="11"/>
                  </a:lnTo>
                  <a:lnTo>
                    <a:pt x="0" y="23"/>
                  </a:lnTo>
                  <a:lnTo>
                    <a:pt x="0" y="46"/>
                  </a:lnTo>
                  <a:lnTo>
                    <a:pt x="0" y="57"/>
                  </a:lnTo>
                  <a:lnTo>
                    <a:pt x="12" y="57"/>
                  </a:lnTo>
                  <a:lnTo>
                    <a:pt x="12" y="23"/>
                  </a:lnTo>
                  <a:lnTo>
                    <a:pt x="23" y="23"/>
                  </a:lnTo>
                  <a:lnTo>
                    <a:pt x="12" y="11"/>
                  </a:lnTo>
                  <a:lnTo>
                    <a:pt x="12" y="0"/>
                  </a:lnTo>
                  <a:lnTo>
                    <a:pt x="0" y="0"/>
                  </a:lnTo>
                  <a:close/>
                </a:path>
              </a:pathLst>
            </a:custGeom>
            <a:grpFill/>
            <a:ln w="1270">
              <a:solidFill>
                <a:srgbClr val="CFCFCF"/>
              </a:solidFill>
              <a:round/>
              <a:headEnd/>
              <a:tailEnd/>
            </a:ln>
          </p:spPr>
          <p:txBody>
            <a:bodyPr/>
            <a:lstStyle/>
            <a:p>
              <a:endParaRPr lang="en-US" dirty="0">
                <a:solidFill>
                  <a:prstClr val="black"/>
                </a:solidFill>
                <a:latin typeface="Arial"/>
              </a:endParaRPr>
            </a:p>
          </p:txBody>
        </p:sp>
        <p:sp>
          <p:nvSpPr>
            <p:cNvPr id="1891" name="Freeform 542"/>
            <p:cNvSpPr>
              <a:spLocks noChangeAspect="1"/>
            </p:cNvSpPr>
            <p:nvPr/>
          </p:nvSpPr>
          <p:spPr bwMode="auto">
            <a:xfrm>
              <a:off x="7063923" y="2311092"/>
              <a:ext cx="10325" cy="27057"/>
            </a:xfrm>
            <a:custGeom>
              <a:avLst/>
              <a:gdLst>
                <a:gd name="T0" fmla="*/ 0 w 23"/>
                <a:gd name="T1" fmla="*/ 0 h 57"/>
                <a:gd name="T2" fmla="*/ 2 w 23"/>
                <a:gd name="T3" fmla="*/ 2 h 57"/>
                <a:gd name="T4" fmla="*/ 0 w 23"/>
                <a:gd name="T5" fmla="*/ 4 h 57"/>
                <a:gd name="T6" fmla="*/ 0 w 23"/>
                <a:gd name="T7" fmla="*/ 9 h 57"/>
                <a:gd name="T8" fmla="*/ 0 w 23"/>
                <a:gd name="T9" fmla="*/ 11 h 57"/>
                <a:gd name="T10" fmla="*/ 2 w 23"/>
                <a:gd name="T11" fmla="*/ 11 h 57"/>
                <a:gd name="T12" fmla="*/ 2 w 23"/>
                <a:gd name="T13" fmla="*/ 4 h 57"/>
                <a:gd name="T14" fmla="*/ 4 w 23"/>
                <a:gd name="T15" fmla="*/ 4 h 57"/>
                <a:gd name="T16" fmla="*/ 2 w 23"/>
                <a:gd name="T17" fmla="*/ 2 h 57"/>
                <a:gd name="T18" fmla="*/ 2 w 23"/>
                <a:gd name="T19" fmla="*/ 0 h 57"/>
                <a:gd name="T20" fmla="*/ 0 w 23"/>
                <a:gd name="T21" fmla="*/ 0 h 57"/>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3"/>
                <a:gd name="T34" fmla="*/ 0 h 57"/>
                <a:gd name="T35" fmla="*/ 23 w 23"/>
                <a:gd name="T36" fmla="*/ 57 h 57"/>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3" h="57">
                  <a:moveTo>
                    <a:pt x="0" y="0"/>
                  </a:moveTo>
                  <a:lnTo>
                    <a:pt x="12" y="11"/>
                  </a:lnTo>
                  <a:lnTo>
                    <a:pt x="0" y="23"/>
                  </a:lnTo>
                  <a:lnTo>
                    <a:pt x="0" y="46"/>
                  </a:lnTo>
                  <a:lnTo>
                    <a:pt x="0" y="57"/>
                  </a:lnTo>
                  <a:lnTo>
                    <a:pt x="12" y="57"/>
                  </a:lnTo>
                  <a:lnTo>
                    <a:pt x="12" y="23"/>
                  </a:lnTo>
                  <a:lnTo>
                    <a:pt x="23" y="23"/>
                  </a:lnTo>
                  <a:lnTo>
                    <a:pt x="12" y="11"/>
                  </a:lnTo>
                  <a:lnTo>
                    <a:pt x="12" y="0"/>
                  </a:lnTo>
                  <a:lnTo>
                    <a:pt x="0" y="0"/>
                  </a:lnTo>
                </a:path>
              </a:pathLst>
            </a:custGeom>
            <a:grpFill/>
            <a:ln w="1270">
              <a:solidFill>
                <a:srgbClr val="CFCFCF"/>
              </a:solidFill>
              <a:round/>
              <a:headEnd/>
              <a:tailEnd/>
            </a:ln>
          </p:spPr>
          <p:txBody>
            <a:bodyPr/>
            <a:lstStyle/>
            <a:p>
              <a:endParaRPr lang="en-US" dirty="0">
                <a:solidFill>
                  <a:prstClr val="black"/>
                </a:solidFill>
                <a:latin typeface="Arial"/>
              </a:endParaRPr>
            </a:p>
          </p:txBody>
        </p:sp>
        <p:sp>
          <p:nvSpPr>
            <p:cNvPr id="1892" name="Freeform 543"/>
            <p:cNvSpPr>
              <a:spLocks noChangeAspect="1"/>
            </p:cNvSpPr>
            <p:nvPr/>
          </p:nvSpPr>
          <p:spPr bwMode="auto">
            <a:xfrm>
              <a:off x="7038110" y="2317586"/>
              <a:ext cx="25813" cy="32469"/>
            </a:xfrm>
            <a:custGeom>
              <a:avLst/>
              <a:gdLst>
                <a:gd name="T0" fmla="*/ 0 w 60"/>
                <a:gd name="T1" fmla="*/ 6 h 71"/>
                <a:gd name="T2" fmla="*/ 2 w 60"/>
                <a:gd name="T3" fmla="*/ 6 h 71"/>
                <a:gd name="T4" fmla="*/ 2 w 60"/>
                <a:gd name="T5" fmla="*/ 8 h 71"/>
                <a:gd name="T6" fmla="*/ 4 w 60"/>
                <a:gd name="T7" fmla="*/ 13 h 71"/>
                <a:gd name="T8" fmla="*/ 4 w 60"/>
                <a:gd name="T9" fmla="*/ 11 h 71"/>
                <a:gd name="T10" fmla="*/ 4 w 60"/>
                <a:gd name="T11" fmla="*/ 8 h 71"/>
                <a:gd name="T12" fmla="*/ 10 w 60"/>
                <a:gd name="T13" fmla="*/ 11 h 71"/>
                <a:gd name="T14" fmla="*/ 10 w 60"/>
                <a:gd name="T15" fmla="*/ 8 h 71"/>
                <a:gd name="T16" fmla="*/ 8 w 60"/>
                <a:gd name="T17" fmla="*/ 8 h 71"/>
                <a:gd name="T18" fmla="*/ 8 w 60"/>
                <a:gd name="T19" fmla="*/ 2 h 71"/>
                <a:gd name="T20" fmla="*/ 4 w 60"/>
                <a:gd name="T21" fmla="*/ 6 h 71"/>
                <a:gd name="T22" fmla="*/ 4 w 60"/>
                <a:gd name="T23" fmla="*/ 2 h 71"/>
                <a:gd name="T24" fmla="*/ 2 w 60"/>
                <a:gd name="T25" fmla="*/ 0 h 71"/>
                <a:gd name="T26" fmla="*/ 0 w 60"/>
                <a:gd name="T27" fmla="*/ 0 h 71"/>
                <a:gd name="T28" fmla="*/ 0 w 60"/>
                <a:gd name="T29" fmla="*/ 6 h 71"/>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60"/>
                <a:gd name="T46" fmla="*/ 0 h 71"/>
                <a:gd name="T47" fmla="*/ 60 w 60"/>
                <a:gd name="T48" fmla="*/ 71 h 71"/>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60" h="71">
                  <a:moveTo>
                    <a:pt x="0" y="35"/>
                  </a:moveTo>
                  <a:lnTo>
                    <a:pt x="12" y="35"/>
                  </a:lnTo>
                  <a:lnTo>
                    <a:pt x="12" y="46"/>
                  </a:lnTo>
                  <a:lnTo>
                    <a:pt x="23" y="71"/>
                  </a:lnTo>
                  <a:lnTo>
                    <a:pt x="23" y="60"/>
                  </a:lnTo>
                  <a:lnTo>
                    <a:pt x="23" y="46"/>
                  </a:lnTo>
                  <a:lnTo>
                    <a:pt x="60" y="60"/>
                  </a:lnTo>
                  <a:lnTo>
                    <a:pt x="60" y="46"/>
                  </a:lnTo>
                  <a:lnTo>
                    <a:pt x="47" y="46"/>
                  </a:lnTo>
                  <a:lnTo>
                    <a:pt x="47" y="12"/>
                  </a:lnTo>
                  <a:lnTo>
                    <a:pt x="23" y="35"/>
                  </a:lnTo>
                  <a:lnTo>
                    <a:pt x="23" y="12"/>
                  </a:lnTo>
                  <a:lnTo>
                    <a:pt x="12" y="0"/>
                  </a:lnTo>
                  <a:lnTo>
                    <a:pt x="0" y="0"/>
                  </a:lnTo>
                  <a:lnTo>
                    <a:pt x="0" y="35"/>
                  </a:lnTo>
                  <a:close/>
                </a:path>
              </a:pathLst>
            </a:custGeom>
            <a:grpFill/>
            <a:ln w="1270">
              <a:solidFill>
                <a:srgbClr val="CFCFCF"/>
              </a:solidFill>
              <a:round/>
              <a:headEnd/>
              <a:tailEnd/>
            </a:ln>
          </p:spPr>
          <p:txBody>
            <a:bodyPr/>
            <a:lstStyle/>
            <a:p>
              <a:endParaRPr lang="en-US" dirty="0">
                <a:solidFill>
                  <a:prstClr val="black"/>
                </a:solidFill>
                <a:latin typeface="Arial"/>
              </a:endParaRPr>
            </a:p>
          </p:txBody>
        </p:sp>
        <p:sp>
          <p:nvSpPr>
            <p:cNvPr id="1893" name="Freeform 544"/>
            <p:cNvSpPr>
              <a:spLocks noChangeAspect="1"/>
            </p:cNvSpPr>
            <p:nvPr/>
          </p:nvSpPr>
          <p:spPr bwMode="auto">
            <a:xfrm>
              <a:off x="7038110" y="2317586"/>
              <a:ext cx="25813" cy="32469"/>
            </a:xfrm>
            <a:custGeom>
              <a:avLst/>
              <a:gdLst>
                <a:gd name="T0" fmla="*/ 0 w 60"/>
                <a:gd name="T1" fmla="*/ 6 h 71"/>
                <a:gd name="T2" fmla="*/ 2 w 60"/>
                <a:gd name="T3" fmla="*/ 6 h 71"/>
                <a:gd name="T4" fmla="*/ 2 w 60"/>
                <a:gd name="T5" fmla="*/ 8 h 71"/>
                <a:gd name="T6" fmla="*/ 4 w 60"/>
                <a:gd name="T7" fmla="*/ 13 h 71"/>
                <a:gd name="T8" fmla="*/ 4 w 60"/>
                <a:gd name="T9" fmla="*/ 11 h 71"/>
                <a:gd name="T10" fmla="*/ 4 w 60"/>
                <a:gd name="T11" fmla="*/ 8 h 71"/>
                <a:gd name="T12" fmla="*/ 10 w 60"/>
                <a:gd name="T13" fmla="*/ 11 h 71"/>
                <a:gd name="T14" fmla="*/ 10 w 60"/>
                <a:gd name="T15" fmla="*/ 8 h 71"/>
                <a:gd name="T16" fmla="*/ 8 w 60"/>
                <a:gd name="T17" fmla="*/ 8 h 71"/>
                <a:gd name="T18" fmla="*/ 8 w 60"/>
                <a:gd name="T19" fmla="*/ 2 h 71"/>
                <a:gd name="T20" fmla="*/ 4 w 60"/>
                <a:gd name="T21" fmla="*/ 6 h 71"/>
                <a:gd name="T22" fmla="*/ 4 w 60"/>
                <a:gd name="T23" fmla="*/ 2 h 71"/>
                <a:gd name="T24" fmla="*/ 2 w 60"/>
                <a:gd name="T25" fmla="*/ 0 h 71"/>
                <a:gd name="T26" fmla="*/ 0 w 60"/>
                <a:gd name="T27" fmla="*/ 0 h 71"/>
                <a:gd name="T28" fmla="*/ 0 w 60"/>
                <a:gd name="T29" fmla="*/ 6 h 71"/>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60"/>
                <a:gd name="T46" fmla="*/ 0 h 71"/>
                <a:gd name="T47" fmla="*/ 60 w 60"/>
                <a:gd name="T48" fmla="*/ 71 h 71"/>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60" h="71">
                  <a:moveTo>
                    <a:pt x="0" y="35"/>
                  </a:moveTo>
                  <a:lnTo>
                    <a:pt x="12" y="35"/>
                  </a:lnTo>
                  <a:lnTo>
                    <a:pt x="12" y="46"/>
                  </a:lnTo>
                  <a:lnTo>
                    <a:pt x="23" y="71"/>
                  </a:lnTo>
                  <a:lnTo>
                    <a:pt x="23" y="60"/>
                  </a:lnTo>
                  <a:lnTo>
                    <a:pt x="23" y="46"/>
                  </a:lnTo>
                  <a:lnTo>
                    <a:pt x="60" y="60"/>
                  </a:lnTo>
                  <a:lnTo>
                    <a:pt x="60" y="46"/>
                  </a:lnTo>
                  <a:lnTo>
                    <a:pt x="47" y="46"/>
                  </a:lnTo>
                  <a:lnTo>
                    <a:pt x="47" y="12"/>
                  </a:lnTo>
                  <a:lnTo>
                    <a:pt x="23" y="35"/>
                  </a:lnTo>
                  <a:lnTo>
                    <a:pt x="23" y="12"/>
                  </a:lnTo>
                  <a:lnTo>
                    <a:pt x="12" y="0"/>
                  </a:lnTo>
                  <a:lnTo>
                    <a:pt x="0" y="0"/>
                  </a:lnTo>
                  <a:lnTo>
                    <a:pt x="0" y="35"/>
                  </a:lnTo>
                </a:path>
              </a:pathLst>
            </a:custGeom>
            <a:grpFill/>
            <a:ln w="1270">
              <a:solidFill>
                <a:srgbClr val="CFCFCF"/>
              </a:solidFill>
              <a:round/>
              <a:headEnd/>
              <a:tailEnd/>
            </a:ln>
          </p:spPr>
          <p:txBody>
            <a:bodyPr/>
            <a:lstStyle/>
            <a:p>
              <a:endParaRPr lang="en-US" dirty="0">
                <a:solidFill>
                  <a:prstClr val="black"/>
                </a:solidFill>
                <a:latin typeface="Arial"/>
              </a:endParaRPr>
            </a:p>
          </p:txBody>
        </p:sp>
        <p:sp>
          <p:nvSpPr>
            <p:cNvPr id="1894" name="Freeform 545"/>
            <p:cNvSpPr>
              <a:spLocks noChangeAspect="1"/>
            </p:cNvSpPr>
            <p:nvPr/>
          </p:nvSpPr>
          <p:spPr bwMode="auto">
            <a:xfrm>
              <a:off x="7038110" y="2338149"/>
              <a:ext cx="40268" cy="45456"/>
            </a:xfrm>
            <a:custGeom>
              <a:avLst/>
              <a:gdLst>
                <a:gd name="T0" fmla="*/ 0 w 95"/>
                <a:gd name="T1" fmla="*/ 14 h 96"/>
                <a:gd name="T2" fmla="*/ 2 w 95"/>
                <a:gd name="T3" fmla="*/ 11 h 96"/>
                <a:gd name="T4" fmla="*/ 4 w 95"/>
                <a:gd name="T5" fmla="*/ 11 h 96"/>
                <a:gd name="T6" fmla="*/ 8 w 95"/>
                <a:gd name="T7" fmla="*/ 11 h 96"/>
                <a:gd name="T8" fmla="*/ 10 w 95"/>
                <a:gd name="T9" fmla="*/ 11 h 96"/>
                <a:gd name="T10" fmla="*/ 8 w 95"/>
                <a:gd name="T11" fmla="*/ 16 h 96"/>
                <a:gd name="T12" fmla="*/ 12 w 95"/>
                <a:gd name="T13" fmla="*/ 18 h 96"/>
                <a:gd name="T14" fmla="*/ 14 w 95"/>
                <a:gd name="T15" fmla="*/ 16 h 96"/>
                <a:gd name="T16" fmla="*/ 12 w 95"/>
                <a:gd name="T17" fmla="*/ 14 h 96"/>
                <a:gd name="T18" fmla="*/ 14 w 95"/>
                <a:gd name="T19" fmla="*/ 11 h 96"/>
                <a:gd name="T20" fmla="*/ 16 w 95"/>
                <a:gd name="T21" fmla="*/ 16 h 96"/>
                <a:gd name="T22" fmla="*/ 16 w 95"/>
                <a:gd name="T23" fmla="*/ 11 h 96"/>
                <a:gd name="T24" fmla="*/ 16 w 95"/>
                <a:gd name="T25" fmla="*/ 5 h 96"/>
                <a:gd name="T26" fmla="*/ 12 w 95"/>
                <a:gd name="T27" fmla="*/ 0 h 96"/>
                <a:gd name="T28" fmla="*/ 12 w 95"/>
                <a:gd name="T29" fmla="*/ 5 h 96"/>
                <a:gd name="T30" fmla="*/ 10 w 95"/>
                <a:gd name="T31" fmla="*/ 5 h 96"/>
                <a:gd name="T32" fmla="*/ 8 w 95"/>
                <a:gd name="T33" fmla="*/ 7 h 96"/>
                <a:gd name="T34" fmla="*/ 4 w 95"/>
                <a:gd name="T35" fmla="*/ 5 h 96"/>
                <a:gd name="T36" fmla="*/ 0 w 95"/>
                <a:gd name="T37" fmla="*/ 11 h 96"/>
                <a:gd name="T38" fmla="*/ 0 w 95"/>
                <a:gd name="T39" fmla="*/ 14 h 9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95"/>
                <a:gd name="T61" fmla="*/ 0 h 96"/>
                <a:gd name="T62" fmla="*/ 95 w 95"/>
                <a:gd name="T63" fmla="*/ 96 h 9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95" h="96">
                  <a:moveTo>
                    <a:pt x="0" y="71"/>
                  </a:moveTo>
                  <a:lnTo>
                    <a:pt x="12" y="60"/>
                  </a:lnTo>
                  <a:lnTo>
                    <a:pt x="23" y="60"/>
                  </a:lnTo>
                  <a:lnTo>
                    <a:pt x="47" y="60"/>
                  </a:lnTo>
                  <a:lnTo>
                    <a:pt x="60" y="60"/>
                  </a:lnTo>
                  <a:lnTo>
                    <a:pt x="47" y="85"/>
                  </a:lnTo>
                  <a:lnTo>
                    <a:pt x="72" y="96"/>
                  </a:lnTo>
                  <a:lnTo>
                    <a:pt x="83" y="85"/>
                  </a:lnTo>
                  <a:lnTo>
                    <a:pt x="72" y="71"/>
                  </a:lnTo>
                  <a:lnTo>
                    <a:pt x="83" y="60"/>
                  </a:lnTo>
                  <a:lnTo>
                    <a:pt x="95" y="85"/>
                  </a:lnTo>
                  <a:lnTo>
                    <a:pt x="95" y="60"/>
                  </a:lnTo>
                  <a:lnTo>
                    <a:pt x="95" y="25"/>
                  </a:lnTo>
                  <a:lnTo>
                    <a:pt x="72" y="0"/>
                  </a:lnTo>
                  <a:lnTo>
                    <a:pt x="72" y="25"/>
                  </a:lnTo>
                  <a:lnTo>
                    <a:pt x="60" y="25"/>
                  </a:lnTo>
                  <a:lnTo>
                    <a:pt x="47" y="37"/>
                  </a:lnTo>
                  <a:lnTo>
                    <a:pt x="23" y="25"/>
                  </a:lnTo>
                  <a:lnTo>
                    <a:pt x="0" y="60"/>
                  </a:lnTo>
                  <a:lnTo>
                    <a:pt x="0" y="71"/>
                  </a:lnTo>
                  <a:close/>
                </a:path>
              </a:pathLst>
            </a:custGeom>
            <a:grpFill/>
            <a:ln w="1270">
              <a:solidFill>
                <a:srgbClr val="CFCFCF"/>
              </a:solidFill>
              <a:round/>
              <a:headEnd/>
              <a:tailEnd/>
            </a:ln>
          </p:spPr>
          <p:txBody>
            <a:bodyPr/>
            <a:lstStyle/>
            <a:p>
              <a:endParaRPr lang="en-US" dirty="0">
                <a:solidFill>
                  <a:prstClr val="black"/>
                </a:solidFill>
                <a:latin typeface="Arial"/>
              </a:endParaRPr>
            </a:p>
          </p:txBody>
        </p:sp>
        <p:sp>
          <p:nvSpPr>
            <p:cNvPr id="1895" name="Freeform 546"/>
            <p:cNvSpPr>
              <a:spLocks noChangeAspect="1"/>
            </p:cNvSpPr>
            <p:nvPr/>
          </p:nvSpPr>
          <p:spPr bwMode="auto">
            <a:xfrm>
              <a:off x="7038110" y="2338149"/>
              <a:ext cx="40268" cy="45456"/>
            </a:xfrm>
            <a:custGeom>
              <a:avLst/>
              <a:gdLst>
                <a:gd name="T0" fmla="*/ 0 w 95"/>
                <a:gd name="T1" fmla="*/ 14 h 96"/>
                <a:gd name="T2" fmla="*/ 2 w 95"/>
                <a:gd name="T3" fmla="*/ 11 h 96"/>
                <a:gd name="T4" fmla="*/ 4 w 95"/>
                <a:gd name="T5" fmla="*/ 11 h 96"/>
                <a:gd name="T6" fmla="*/ 8 w 95"/>
                <a:gd name="T7" fmla="*/ 11 h 96"/>
                <a:gd name="T8" fmla="*/ 10 w 95"/>
                <a:gd name="T9" fmla="*/ 11 h 96"/>
                <a:gd name="T10" fmla="*/ 8 w 95"/>
                <a:gd name="T11" fmla="*/ 16 h 96"/>
                <a:gd name="T12" fmla="*/ 12 w 95"/>
                <a:gd name="T13" fmla="*/ 18 h 96"/>
                <a:gd name="T14" fmla="*/ 14 w 95"/>
                <a:gd name="T15" fmla="*/ 16 h 96"/>
                <a:gd name="T16" fmla="*/ 12 w 95"/>
                <a:gd name="T17" fmla="*/ 14 h 96"/>
                <a:gd name="T18" fmla="*/ 14 w 95"/>
                <a:gd name="T19" fmla="*/ 11 h 96"/>
                <a:gd name="T20" fmla="*/ 16 w 95"/>
                <a:gd name="T21" fmla="*/ 16 h 96"/>
                <a:gd name="T22" fmla="*/ 16 w 95"/>
                <a:gd name="T23" fmla="*/ 11 h 96"/>
                <a:gd name="T24" fmla="*/ 16 w 95"/>
                <a:gd name="T25" fmla="*/ 5 h 96"/>
                <a:gd name="T26" fmla="*/ 12 w 95"/>
                <a:gd name="T27" fmla="*/ 0 h 96"/>
                <a:gd name="T28" fmla="*/ 12 w 95"/>
                <a:gd name="T29" fmla="*/ 5 h 96"/>
                <a:gd name="T30" fmla="*/ 10 w 95"/>
                <a:gd name="T31" fmla="*/ 5 h 96"/>
                <a:gd name="T32" fmla="*/ 8 w 95"/>
                <a:gd name="T33" fmla="*/ 7 h 96"/>
                <a:gd name="T34" fmla="*/ 4 w 95"/>
                <a:gd name="T35" fmla="*/ 5 h 96"/>
                <a:gd name="T36" fmla="*/ 0 w 95"/>
                <a:gd name="T37" fmla="*/ 11 h 96"/>
                <a:gd name="T38" fmla="*/ 0 w 95"/>
                <a:gd name="T39" fmla="*/ 14 h 9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95"/>
                <a:gd name="T61" fmla="*/ 0 h 96"/>
                <a:gd name="T62" fmla="*/ 95 w 95"/>
                <a:gd name="T63" fmla="*/ 96 h 9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95" h="96">
                  <a:moveTo>
                    <a:pt x="0" y="71"/>
                  </a:moveTo>
                  <a:lnTo>
                    <a:pt x="12" y="60"/>
                  </a:lnTo>
                  <a:lnTo>
                    <a:pt x="23" y="60"/>
                  </a:lnTo>
                  <a:lnTo>
                    <a:pt x="47" y="60"/>
                  </a:lnTo>
                  <a:lnTo>
                    <a:pt x="60" y="60"/>
                  </a:lnTo>
                  <a:lnTo>
                    <a:pt x="47" y="85"/>
                  </a:lnTo>
                  <a:lnTo>
                    <a:pt x="72" y="96"/>
                  </a:lnTo>
                  <a:lnTo>
                    <a:pt x="83" y="85"/>
                  </a:lnTo>
                  <a:lnTo>
                    <a:pt x="72" y="71"/>
                  </a:lnTo>
                  <a:lnTo>
                    <a:pt x="83" y="60"/>
                  </a:lnTo>
                  <a:lnTo>
                    <a:pt x="95" y="85"/>
                  </a:lnTo>
                  <a:lnTo>
                    <a:pt x="95" y="60"/>
                  </a:lnTo>
                  <a:lnTo>
                    <a:pt x="95" y="25"/>
                  </a:lnTo>
                  <a:lnTo>
                    <a:pt x="72" y="0"/>
                  </a:lnTo>
                  <a:lnTo>
                    <a:pt x="72" y="25"/>
                  </a:lnTo>
                  <a:lnTo>
                    <a:pt x="60" y="25"/>
                  </a:lnTo>
                  <a:lnTo>
                    <a:pt x="47" y="37"/>
                  </a:lnTo>
                  <a:lnTo>
                    <a:pt x="23" y="25"/>
                  </a:lnTo>
                  <a:lnTo>
                    <a:pt x="0" y="60"/>
                  </a:lnTo>
                  <a:lnTo>
                    <a:pt x="0" y="71"/>
                  </a:lnTo>
                </a:path>
              </a:pathLst>
            </a:custGeom>
            <a:grpFill/>
            <a:ln w="1270">
              <a:solidFill>
                <a:srgbClr val="CFCFCF"/>
              </a:solidFill>
              <a:round/>
              <a:headEnd/>
              <a:tailEnd/>
            </a:ln>
          </p:spPr>
          <p:txBody>
            <a:bodyPr/>
            <a:lstStyle/>
            <a:p>
              <a:endParaRPr lang="en-US" dirty="0">
                <a:solidFill>
                  <a:prstClr val="black"/>
                </a:solidFill>
                <a:latin typeface="Arial"/>
              </a:endParaRPr>
            </a:p>
          </p:txBody>
        </p:sp>
        <p:sp>
          <p:nvSpPr>
            <p:cNvPr id="1896" name="Freeform 547"/>
            <p:cNvSpPr>
              <a:spLocks noChangeAspect="1"/>
            </p:cNvSpPr>
            <p:nvPr/>
          </p:nvSpPr>
          <p:spPr bwMode="auto">
            <a:xfrm>
              <a:off x="7284882" y="2487506"/>
              <a:ext cx="39236" cy="28140"/>
            </a:xfrm>
            <a:custGeom>
              <a:avLst/>
              <a:gdLst>
                <a:gd name="T0" fmla="*/ 0 w 95"/>
                <a:gd name="T1" fmla="*/ 4 h 60"/>
                <a:gd name="T2" fmla="*/ 4 w 95"/>
                <a:gd name="T3" fmla="*/ 11 h 60"/>
                <a:gd name="T4" fmla="*/ 10 w 95"/>
                <a:gd name="T5" fmla="*/ 11 h 60"/>
                <a:gd name="T6" fmla="*/ 13 w 95"/>
                <a:gd name="T7" fmla="*/ 7 h 60"/>
                <a:gd name="T8" fmla="*/ 15 w 95"/>
                <a:gd name="T9" fmla="*/ 2 h 60"/>
                <a:gd name="T10" fmla="*/ 15 w 95"/>
                <a:gd name="T11" fmla="*/ 0 h 60"/>
                <a:gd name="T12" fmla="*/ 13 w 95"/>
                <a:gd name="T13" fmla="*/ 0 h 60"/>
                <a:gd name="T14" fmla="*/ 13 w 95"/>
                <a:gd name="T15" fmla="*/ 4 h 60"/>
                <a:gd name="T16" fmla="*/ 12 w 95"/>
                <a:gd name="T17" fmla="*/ 4 h 60"/>
                <a:gd name="T18" fmla="*/ 10 w 95"/>
                <a:gd name="T19" fmla="*/ 4 h 60"/>
                <a:gd name="T20" fmla="*/ 0 w 95"/>
                <a:gd name="T21" fmla="*/ 4 h 6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95"/>
                <a:gd name="T34" fmla="*/ 0 h 60"/>
                <a:gd name="T35" fmla="*/ 95 w 95"/>
                <a:gd name="T36" fmla="*/ 60 h 60"/>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95" h="60">
                  <a:moveTo>
                    <a:pt x="0" y="23"/>
                  </a:moveTo>
                  <a:lnTo>
                    <a:pt x="23" y="60"/>
                  </a:lnTo>
                  <a:lnTo>
                    <a:pt x="60" y="60"/>
                  </a:lnTo>
                  <a:lnTo>
                    <a:pt x="83" y="37"/>
                  </a:lnTo>
                  <a:lnTo>
                    <a:pt x="95" y="12"/>
                  </a:lnTo>
                  <a:lnTo>
                    <a:pt x="95" y="0"/>
                  </a:lnTo>
                  <a:lnTo>
                    <a:pt x="83" y="0"/>
                  </a:lnTo>
                  <a:lnTo>
                    <a:pt x="83" y="23"/>
                  </a:lnTo>
                  <a:lnTo>
                    <a:pt x="72" y="23"/>
                  </a:lnTo>
                  <a:lnTo>
                    <a:pt x="60" y="23"/>
                  </a:lnTo>
                  <a:lnTo>
                    <a:pt x="0" y="23"/>
                  </a:lnTo>
                  <a:close/>
                </a:path>
              </a:pathLst>
            </a:custGeom>
            <a:grpFill/>
            <a:ln w="1270">
              <a:solidFill>
                <a:srgbClr val="CFCFCF"/>
              </a:solidFill>
              <a:round/>
              <a:headEnd/>
              <a:tailEnd/>
            </a:ln>
          </p:spPr>
          <p:txBody>
            <a:bodyPr/>
            <a:lstStyle/>
            <a:p>
              <a:endParaRPr lang="en-US" dirty="0">
                <a:solidFill>
                  <a:prstClr val="black"/>
                </a:solidFill>
                <a:latin typeface="Arial"/>
              </a:endParaRPr>
            </a:p>
          </p:txBody>
        </p:sp>
        <p:sp>
          <p:nvSpPr>
            <p:cNvPr id="1897" name="Freeform 548"/>
            <p:cNvSpPr>
              <a:spLocks noChangeAspect="1"/>
            </p:cNvSpPr>
            <p:nvPr/>
          </p:nvSpPr>
          <p:spPr bwMode="auto">
            <a:xfrm>
              <a:off x="7284882" y="2487506"/>
              <a:ext cx="39236" cy="28140"/>
            </a:xfrm>
            <a:custGeom>
              <a:avLst/>
              <a:gdLst>
                <a:gd name="T0" fmla="*/ 0 w 95"/>
                <a:gd name="T1" fmla="*/ 4 h 60"/>
                <a:gd name="T2" fmla="*/ 4 w 95"/>
                <a:gd name="T3" fmla="*/ 11 h 60"/>
                <a:gd name="T4" fmla="*/ 10 w 95"/>
                <a:gd name="T5" fmla="*/ 11 h 60"/>
                <a:gd name="T6" fmla="*/ 13 w 95"/>
                <a:gd name="T7" fmla="*/ 7 h 60"/>
                <a:gd name="T8" fmla="*/ 15 w 95"/>
                <a:gd name="T9" fmla="*/ 2 h 60"/>
                <a:gd name="T10" fmla="*/ 15 w 95"/>
                <a:gd name="T11" fmla="*/ 0 h 60"/>
                <a:gd name="T12" fmla="*/ 13 w 95"/>
                <a:gd name="T13" fmla="*/ 0 h 60"/>
                <a:gd name="T14" fmla="*/ 13 w 95"/>
                <a:gd name="T15" fmla="*/ 4 h 60"/>
                <a:gd name="T16" fmla="*/ 12 w 95"/>
                <a:gd name="T17" fmla="*/ 4 h 60"/>
                <a:gd name="T18" fmla="*/ 10 w 95"/>
                <a:gd name="T19" fmla="*/ 4 h 60"/>
                <a:gd name="T20" fmla="*/ 0 w 95"/>
                <a:gd name="T21" fmla="*/ 4 h 6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95"/>
                <a:gd name="T34" fmla="*/ 0 h 60"/>
                <a:gd name="T35" fmla="*/ 95 w 95"/>
                <a:gd name="T36" fmla="*/ 60 h 60"/>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95" h="60">
                  <a:moveTo>
                    <a:pt x="0" y="23"/>
                  </a:moveTo>
                  <a:lnTo>
                    <a:pt x="23" y="60"/>
                  </a:lnTo>
                  <a:lnTo>
                    <a:pt x="60" y="60"/>
                  </a:lnTo>
                  <a:lnTo>
                    <a:pt x="83" y="37"/>
                  </a:lnTo>
                  <a:lnTo>
                    <a:pt x="95" y="12"/>
                  </a:lnTo>
                  <a:lnTo>
                    <a:pt x="95" y="0"/>
                  </a:lnTo>
                  <a:lnTo>
                    <a:pt x="83" y="0"/>
                  </a:lnTo>
                  <a:lnTo>
                    <a:pt x="83" y="23"/>
                  </a:lnTo>
                  <a:lnTo>
                    <a:pt x="72" y="23"/>
                  </a:lnTo>
                  <a:lnTo>
                    <a:pt x="60" y="23"/>
                  </a:lnTo>
                  <a:lnTo>
                    <a:pt x="0" y="23"/>
                  </a:lnTo>
                </a:path>
              </a:pathLst>
            </a:custGeom>
            <a:grpFill/>
            <a:ln w="1270">
              <a:solidFill>
                <a:srgbClr val="CFCFCF"/>
              </a:solidFill>
              <a:round/>
              <a:headEnd/>
              <a:tailEnd/>
            </a:ln>
          </p:spPr>
          <p:txBody>
            <a:bodyPr/>
            <a:lstStyle/>
            <a:p>
              <a:endParaRPr lang="en-US" dirty="0">
                <a:solidFill>
                  <a:prstClr val="black"/>
                </a:solidFill>
                <a:latin typeface="Arial"/>
              </a:endParaRPr>
            </a:p>
          </p:txBody>
        </p:sp>
        <p:sp>
          <p:nvSpPr>
            <p:cNvPr id="1898" name="Freeform 549"/>
            <p:cNvSpPr>
              <a:spLocks noChangeAspect="1"/>
            </p:cNvSpPr>
            <p:nvPr/>
          </p:nvSpPr>
          <p:spPr bwMode="auto">
            <a:xfrm>
              <a:off x="7314826" y="2477765"/>
              <a:ext cx="19618" cy="16234"/>
            </a:xfrm>
            <a:custGeom>
              <a:avLst/>
              <a:gdLst>
                <a:gd name="T0" fmla="*/ 0 w 48"/>
                <a:gd name="T1" fmla="*/ 0 h 35"/>
                <a:gd name="T2" fmla="*/ 4 w 48"/>
                <a:gd name="T3" fmla="*/ 4 h 35"/>
                <a:gd name="T4" fmla="*/ 8 w 48"/>
                <a:gd name="T5" fmla="*/ 6 h 35"/>
                <a:gd name="T6" fmla="*/ 8 w 48"/>
                <a:gd name="T7" fmla="*/ 4 h 35"/>
                <a:gd name="T8" fmla="*/ 0 w 48"/>
                <a:gd name="T9" fmla="*/ 0 h 35"/>
                <a:gd name="T10" fmla="*/ 0 60000 65536"/>
                <a:gd name="T11" fmla="*/ 0 60000 65536"/>
                <a:gd name="T12" fmla="*/ 0 60000 65536"/>
                <a:gd name="T13" fmla="*/ 0 60000 65536"/>
                <a:gd name="T14" fmla="*/ 0 60000 65536"/>
                <a:gd name="T15" fmla="*/ 0 w 48"/>
                <a:gd name="T16" fmla="*/ 0 h 35"/>
                <a:gd name="T17" fmla="*/ 48 w 48"/>
                <a:gd name="T18" fmla="*/ 35 h 35"/>
              </a:gdLst>
              <a:ahLst/>
              <a:cxnLst>
                <a:cxn ang="T10">
                  <a:pos x="T0" y="T1"/>
                </a:cxn>
                <a:cxn ang="T11">
                  <a:pos x="T2" y="T3"/>
                </a:cxn>
                <a:cxn ang="T12">
                  <a:pos x="T4" y="T5"/>
                </a:cxn>
                <a:cxn ang="T13">
                  <a:pos x="T6" y="T7"/>
                </a:cxn>
                <a:cxn ang="T14">
                  <a:pos x="T8" y="T9"/>
                </a:cxn>
              </a:cxnLst>
              <a:rect l="T15" t="T16" r="T17" b="T18"/>
              <a:pathLst>
                <a:path w="48" h="35">
                  <a:moveTo>
                    <a:pt x="0" y="0"/>
                  </a:moveTo>
                  <a:lnTo>
                    <a:pt x="23" y="23"/>
                  </a:lnTo>
                  <a:lnTo>
                    <a:pt x="48" y="35"/>
                  </a:lnTo>
                  <a:lnTo>
                    <a:pt x="48" y="23"/>
                  </a:lnTo>
                  <a:lnTo>
                    <a:pt x="0" y="0"/>
                  </a:lnTo>
                  <a:close/>
                </a:path>
              </a:pathLst>
            </a:custGeom>
            <a:grpFill/>
            <a:ln w="1270">
              <a:solidFill>
                <a:srgbClr val="CFCFCF"/>
              </a:solidFill>
              <a:round/>
              <a:headEnd/>
              <a:tailEnd/>
            </a:ln>
          </p:spPr>
          <p:txBody>
            <a:bodyPr/>
            <a:lstStyle/>
            <a:p>
              <a:endParaRPr lang="en-US" dirty="0">
                <a:solidFill>
                  <a:prstClr val="black"/>
                </a:solidFill>
                <a:latin typeface="Arial"/>
              </a:endParaRPr>
            </a:p>
          </p:txBody>
        </p:sp>
        <p:sp>
          <p:nvSpPr>
            <p:cNvPr id="1899" name="Freeform 550"/>
            <p:cNvSpPr>
              <a:spLocks noChangeAspect="1"/>
            </p:cNvSpPr>
            <p:nvPr/>
          </p:nvSpPr>
          <p:spPr bwMode="auto">
            <a:xfrm>
              <a:off x="7314826" y="2477765"/>
              <a:ext cx="19618" cy="16234"/>
            </a:xfrm>
            <a:custGeom>
              <a:avLst/>
              <a:gdLst>
                <a:gd name="T0" fmla="*/ 0 w 48"/>
                <a:gd name="T1" fmla="*/ 0 h 35"/>
                <a:gd name="T2" fmla="*/ 4 w 48"/>
                <a:gd name="T3" fmla="*/ 4 h 35"/>
                <a:gd name="T4" fmla="*/ 8 w 48"/>
                <a:gd name="T5" fmla="*/ 6 h 35"/>
                <a:gd name="T6" fmla="*/ 8 w 48"/>
                <a:gd name="T7" fmla="*/ 4 h 35"/>
                <a:gd name="T8" fmla="*/ 0 w 48"/>
                <a:gd name="T9" fmla="*/ 0 h 35"/>
                <a:gd name="T10" fmla="*/ 0 60000 65536"/>
                <a:gd name="T11" fmla="*/ 0 60000 65536"/>
                <a:gd name="T12" fmla="*/ 0 60000 65536"/>
                <a:gd name="T13" fmla="*/ 0 60000 65536"/>
                <a:gd name="T14" fmla="*/ 0 60000 65536"/>
                <a:gd name="T15" fmla="*/ 0 w 48"/>
                <a:gd name="T16" fmla="*/ 0 h 35"/>
                <a:gd name="T17" fmla="*/ 48 w 48"/>
                <a:gd name="T18" fmla="*/ 35 h 35"/>
              </a:gdLst>
              <a:ahLst/>
              <a:cxnLst>
                <a:cxn ang="T10">
                  <a:pos x="T0" y="T1"/>
                </a:cxn>
                <a:cxn ang="T11">
                  <a:pos x="T2" y="T3"/>
                </a:cxn>
                <a:cxn ang="T12">
                  <a:pos x="T4" y="T5"/>
                </a:cxn>
                <a:cxn ang="T13">
                  <a:pos x="T6" y="T7"/>
                </a:cxn>
                <a:cxn ang="T14">
                  <a:pos x="T8" y="T9"/>
                </a:cxn>
              </a:cxnLst>
              <a:rect l="T15" t="T16" r="T17" b="T18"/>
              <a:pathLst>
                <a:path w="48" h="35">
                  <a:moveTo>
                    <a:pt x="0" y="0"/>
                  </a:moveTo>
                  <a:lnTo>
                    <a:pt x="23" y="23"/>
                  </a:lnTo>
                  <a:lnTo>
                    <a:pt x="48" y="35"/>
                  </a:lnTo>
                  <a:lnTo>
                    <a:pt x="48" y="23"/>
                  </a:lnTo>
                  <a:lnTo>
                    <a:pt x="0" y="0"/>
                  </a:lnTo>
                </a:path>
              </a:pathLst>
            </a:custGeom>
            <a:grpFill/>
            <a:ln w="1270">
              <a:solidFill>
                <a:srgbClr val="CFCFCF"/>
              </a:solidFill>
              <a:round/>
              <a:headEnd/>
              <a:tailEnd/>
            </a:ln>
          </p:spPr>
          <p:txBody>
            <a:bodyPr/>
            <a:lstStyle/>
            <a:p>
              <a:endParaRPr lang="en-US" dirty="0">
                <a:solidFill>
                  <a:prstClr val="black"/>
                </a:solidFill>
                <a:latin typeface="Arial"/>
              </a:endParaRPr>
            </a:p>
          </p:txBody>
        </p:sp>
        <p:sp>
          <p:nvSpPr>
            <p:cNvPr id="1900" name="Freeform 551"/>
            <p:cNvSpPr>
              <a:spLocks noChangeAspect="1"/>
            </p:cNvSpPr>
            <p:nvPr/>
          </p:nvSpPr>
          <p:spPr bwMode="auto">
            <a:xfrm>
              <a:off x="7349931" y="2499411"/>
              <a:ext cx="15488" cy="21646"/>
            </a:xfrm>
            <a:custGeom>
              <a:avLst/>
              <a:gdLst>
                <a:gd name="T0" fmla="*/ 0 w 37"/>
                <a:gd name="T1" fmla="*/ 0 h 48"/>
                <a:gd name="T2" fmla="*/ 2 w 37"/>
                <a:gd name="T3" fmla="*/ 8 h 48"/>
                <a:gd name="T4" fmla="*/ 6 w 37"/>
                <a:gd name="T5" fmla="*/ 6 h 48"/>
                <a:gd name="T6" fmla="*/ 0 w 37"/>
                <a:gd name="T7" fmla="*/ 0 h 48"/>
                <a:gd name="T8" fmla="*/ 0 60000 65536"/>
                <a:gd name="T9" fmla="*/ 0 60000 65536"/>
                <a:gd name="T10" fmla="*/ 0 60000 65536"/>
                <a:gd name="T11" fmla="*/ 0 60000 65536"/>
                <a:gd name="T12" fmla="*/ 0 w 37"/>
                <a:gd name="T13" fmla="*/ 0 h 48"/>
                <a:gd name="T14" fmla="*/ 37 w 37"/>
                <a:gd name="T15" fmla="*/ 48 h 48"/>
              </a:gdLst>
              <a:ahLst/>
              <a:cxnLst>
                <a:cxn ang="T8">
                  <a:pos x="T0" y="T1"/>
                </a:cxn>
                <a:cxn ang="T9">
                  <a:pos x="T2" y="T3"/>
                </a:cxn>
                <a:cxn ang="T10">
                  <a:pos x="T4" y="T5"/>
                </a:cxn>
                <a:cxn ang="T11">
                  <a:pos x="T6" y="T7"/>
                </a:cxn>
              </a:cxnLst>
              <a:rect l="T12" t="T13" r="T14" b="T15"/>
              <a:pathLst>
                <a:path w="37" h="48">
                  <a:moveTo>
                    <a:pt x="0" y="0"/>
                  </a:moveTo>
                  <a:lnTo>
                    <a:pt x="14" y="48"/>
                  </a:lnTo>
                  <a:lnTo>
                    <a:pt x="37" y="37"/>
                  </a:lnTo>
                  <a:lnTo>
                    <a:pt x="0" y="0"/>
                  </a:lnTo>
                  <a:close/>
                </a:path>
              </a:pathLst>
            </a:custGeom>
            <a:grpFill/>
            <a:ln w="1270">
              <a:solidFill>
                <a:srgbClr val="CFCFCF"/>
              </a:solidFill>
              <a:round/>
              <a:headEnd/>
              <a:tailEnd/>
            </a:ln>
          </p:spPr>
          <p:txBody>
            <a:bodyPr/>
            <a:lstStyle/>
            <a:p>
              <a:endParaRPr lang="en-US" dirty="0">
                <a:solidFill>
                  <a:prstClr val="black"/>
                </a:solidFill>
                <a:latin typeface="Arial"/>
              </a:endParaRPr>
            </a:p>
          </p:txBody>
        </p:sp>
        <p:sp>
          <p:nvSpPr>
            <p:cNvPr id="1901" name="Freeform 552"/>
            <p:cNvSpPr>
              <a:spLocks noChangeAspect="1"/>
            </p:cNvSpPr>
            <p:nvPr/>
          </p:nvSpPr>
          <p:spPr bwMode="auto">
            <a:xfrm>
              <a:off x="7349931" y="2499411"/>
              <a:ext cx="15488" cy="21646"/>
            </a:xfrm>
            <a:custGeom>
              <a:avLst/>
              <a:gdLst>
                <a:gd name="T0" fmla="*/ 0 w 37"/>
                <a:gd name="T1" fmla="*/ 0 h 48"/>
                <a:gd name="T2" fmla="*/ 2 w 37"/>
                <a:gd name="T3" fmla="*/ 8 h 48"/>
                <a:gd name="T4" fmla="*/ 6 w 37"/>
                <a:gd name="T5" fmla="*/ 6 h 48"/>
                <a:gd name="T6" fmla="*/ 0 w 37"/>
                <a:gd name="T7" fmla="*/ 0 h 48"/>
                <a:gd name="T8" fmla="*/ 0 60000 65536"/>
                <a:gd name="T9" fmla="*/ 0 60000 65536"/>
                <a:gd name="T10" fmla="*/ 0 60000 65536"/>
                <a:gd name="T11" fmla="*/ 0 60000 65536"/>
                <a:gd name="T12" fmla="*/ 0 w 37"/>
                <a:gd name="T13" fmla="*/ 0 h 48"/>
                <a:gd name="T14" fmla="*/ 37 w 37"/>
                <a:gd name="T15" fmla="*/ 48 h 48"/>
              </a:gdLst>
              <a:ahLst/>
              <a:cxnLst>
                <a:cxn ang="T8">
                  <a:pos x="T0" y="T1"/>
                </a:cxn>
                <a:cxn ang="T9">
                  <a:pos x="T2" y="T3"/>
                </a:cxn>
                <a:cxn ang="T10">
                  <a:pos x="T4" y="T5"/>
                </a:cxn>
                <a:cxn ang="T11">
                  <a:pos x="T6" y="T7"/>
                </a:cxn>
              </a:cxnLst>
              <a:rect l="T12" t="T13" r="T14" b="T15"/>
              <a:pathLst>
                <a:path w="37" h="48">
                  <a:moveTo>
                    <a:pt x="0" y="0"/>
                  </a:moveTo>
                  <a:lnTo>
                    <a:pt x="14" y="48"/>
                  </a:lnTo>
                  <a:lnTo>
                    <a:pt x="37" y="37"/>
                  </a:lnTo>
                  <a:lnTo>
                    <a:pt x="0" y="0"/>
                  </a:lnTo>
                </a:path>
              </a:pathLst>
            </a:custGeom>
            <a:grpFill/>
            <a:ln w="1270">
              <a:solidFill>
                <a:srgbClr val="CFCFCF"/>
              </a:solidFill>
              <a:round/>
              <a:headEnd/>
              <a:tailEnd/>
            </a:ln>
          </p:spPr>
          <p:txBody>
            <a:bodyPr/>
            <a:lstStyle/>
            <a:p>
              <a:endParaRPr lang="en-US" dirty="0">
                <a:solidFill>
                  <a:prstClr val="black"/>
                </a:solidFill>
                <a:latin typeface="Arial"/>
              </a:endParaRPr>
            </a:p>
          </p:txBody>
        </p:sp>
        <p:sp>
          <p:nvSpPr>
            <p:cNvPr id="1902" name="Freeform 553"/>
            <p:cNvSpPr>
              <a:spLocks noChangeAspect="1"/>
            </p:cNvSpPr>
            <p:nvPr/>
          </p:nvSpPr>
          <p:spPr bwMode="auto">
            <a:xfrm>
              <a:off x="7396395" y="2537291"/>
              <a:ext cx="8260" cy="10823"/>
            </a:xfrm>
            <a:custGeom>
              <a:avLst/>
              <a:gdLst>
                <a:gd name="T0" fmla="*/ 0 w 23"/>
                <a:gd name="T1" fmla="*/ 0 h 23"/>
                <a:gd name="T2" fmla="*/ 0 w 23"/>
                <a:gd name="T3" fmla="*/ 4 h 23"/>
                <a:gd name="T4" fmla="*/ 3 w 23"/>
                <a:gd name="T5" fmla="*/ 4 h 23"/>
                <a:gd name="T6" fmla="*/ 0 w 23"/>
                <a:gd name="T7" fmla="*/ 0 h 23"/>
                <a:gd name="T8" fmla="*/ 0 60000 65536"/>
                <a:gd name="T9" fmla="*/ 0 60000 65536"/>
                <a:gd name="T10" fmla="*/ 0 60000 65536"/>
                <a:gd name="T11" fmla="*/ 0 60000 65536"/>
                <a:gd name="T12" fmla="*/ 0 w 23"/>
                <a:gd name="T13" fmla="*/ 0 h 23"/>
                <a:gd name="T14" fmla="*/ 23 w 23"/>
                <a:gd name="T15" fmla="*/ 23 h 23"/>
              </a:gdLst>
              <a:ahLst/>
              <a:cxnLst>
                <a:cxn ang="T8">
                  <a:pos x="T0" y="T1"/>
                </a:cxn>
                <a:cxn ang="T9">
                  <a:pos x="T2" y="T3"/>
                </a:cxn>
                <a:cxn ang="T10">
                  <a:pos x="T4" y="T5"/>
                </a:cxn>
                <a:cxn ang="T11">
                  <a:pos x="T6" y="T7"/>
                </a:cxn>
              </a:cxnLst>
              <a:rect l="T12" t="T13" r="T14" b="T15"/>
              <a:pathLst>
                <a:path w="23" h="23">
                  <a:moveTo>
                    <a:pt x="0" y="0"/>
                  </a:moveTo>
                  <a:lnTo>
                    <a:pt x="0" y="23"/>
                  </a:lnTo>
                  <a:lnTo>
                    <a:pt x="23" y="23"/>
                  </a:lnTo>
                  <a:lnTo>
                    <a:pt x="0" y="0"/>
                  </a:lnTo>
                  <a:close/>
                </a:path>
              </a:pathLst>
            </a:custGeom>
            <a:grpFill/>
            <a:ln w="1270">
              <a:solidFill>
                <a:srgbClr val="CFCFCF"/>
              </a:solidFill>
              <a:round/>
              <a:headEnd/>
              <a:tailEnd/>
            </a:ln>
          </p:spPr>
          <p:txBody>
            <a:bodyPr/>
            <a:lstStyle/>
            <a:p>
              <a:endParaRPr lang="en-US" dirty="0">
                <a:solidFill>
                  <a:prstClr val="black"/>
                </a:solidFill>
                <a:latin typeface="Arial"/>
              </a:endParaRPr>
            </a:p>
          </p:txBody>
        </p:sp>
        <p:sp>
          <p:nvSpPr>
            <p:cNvPr id="1903" name="Freeform 554"/>
            <p:cNvSpPr>
              <a:spLocks noChangeAspect="1"/>
            </p:cNvSpPr>
            <p:nvPr/>
          </p:nvSpPr>
          <p:spPr bwMode="auto">
            <a:xfrm>
              <a:off x="7396395" y="2537291"/>
              <a:ext cx="8260" cy="10823"/>
            </a:xfrm>
            <a:custGeom>
              <a:avLst/>
              <a:gdLst>
                <a:gd name="T0" fmla="*/ 0 w 23"/>
                <a:gd name="T1" fmla="*/ 0 h 23"/>
                <a:gd name="T2" fmla="*/ 0 w 23"/>
                <a:gd name="T3" fmla="*/ 4 h 23"/>
                <a:gd name="T4" fmla="*/ 3 w 23"/>
                <a:gd name="T5" fmla="*/ 4 h 23"/>
                <a:gd name="T6" fmla="*/ 0 w 23"/>
                <a:gd name="T7" fmla="*/ 0 h 23"/>
                <a:gd name="T8" fmla="*/ 0 60000 65536"/>
                <a:gd name="T9" fmla="*/ 0 60000 65536"/>
                <a:gd name="T10" fmla="*/ 0 60000 65536"/>
                <a:gd name="T11" fmla="*/ 0 60000 65536"/>
                <a:gd name="T12" fmla="*/ 0 w 23"/>
                <a:gd name="T13" fmla="*/ 0 h 23"/>
                <a:gd name="T14" fmla="*/ 23 w 23"/>
                <a:gd name="T15" fmla="*/ 23 h 23"/>
              </a:gdLst>
              <a:ahLst/>
              <a:cxnLst>
                <a:cxn ang="T8">
                  <a:pos x="T0" y="T1"/>
                </a:cxn>
                <a:cxn ang="T9">
                  <a:pos x="T2" y="T3"/>
                </a:cxn>
                <a:cxn ang="T10">
                  <a:pos x="T4" y="T5"/>
                </a:cxn>
                <a:cxn ang="T11">
                  <a:pos x="T6" y="T7"/>
                </a:cxn>
              </a:cxnLst>
              <a:rect l="T12" t="T13" r="T14" b="T15"/>
              <a:pathLst>
                <a:path w="23" h="23">
                  <a:moveTo>
                    <a:pt x="0" y="0"/>
                  </a:moveTo>
                  <a:lnTo>
                    <a:pt x="0" y="23"/>
                  </a:lnTo>
                  <a:lnTo>
                    <a:pt x="23" y="23"/>
                  </a:lnTo>
                  <a:lnTo>
                    <a:pt x="0" y="0"/>
                  </a:lnTo>
                </a:path>
              </a:pathLst>
            </a:custGeom>
            <a:grpFill/>
            <a:ln w="1270">
              <a:solidFill>
                <a:srgbClr val="CFCFCF"/>
              </a:solidFill>
              <a:round/>
              <a:headEnd/>
              <a:tailEnd/>
            </a:ln>
          </p:spPr>
          <p:txBody>
            <a:bodyPr/>
            <a:lstStyle/>
            <a:p>
              <a:endParaRPr lang="en-US" dirty="0">
                <a:solidFill>
                  <a:prstClr val="black"/>
                </a:solidFill>
                <a:latin typeface="Arial"/>
              </a:endParaRPr>
            </a:p>
          </p:txBody>
        </p:sp>
        <p:sp>
          <p:nvSpPr>
            <p:cNvPr id="1904" name="Freeform 555"/>
            <p:cNvSpPr>
              <a:spLocks noChangeAspect="1"/>
            </p:cNvSpPr>
            <p:nvPr/>
          </p:nvSpPr>
          <p:spPr bwMode="auto">
            <a:xfrm>
              <a:off x="4349430" y="2200698"/>
              <a:ext cx="5163" cy="4329"/>
            </a:xfrm>
            <a:custGeom>
              <a:avLst/>
              <a:gdLst>
                <a:gd name="T0" fmla="*/ 0 w 11"/>
                <a:gd name="T1" fmla="*/ 0 h 12"/>
                <a:gd name="T2" fmla="*/ 2 w 11"/>
                <a:gd name="T3" fmla="*/ 1 h 12"/>
                <a:gd name="T4" fmla="*/ 2 w 11"/>
                <a:gd name="T5" fmla="*/ 0 h 12"/>
                <a:gd name="T6" fmla="*/ 0 w 11"/>
                <a:gd name="T7" fmla="*/ 0 h 12"/>
                <a:gd name="T8" fmla="*/ 0 60000 65536"/>
                <a:gd name="T9" fmla="*/ 0 60000 65536"/>
                <a:gd name="T10" fmla="*/ 0 60000 65536"/>
                <a:gd name="T11" fmla="*/ 0 60000 65536"/>
                <a:gd name="T12" fmla="*/ 0 w 11"/>
                <a:gd name="T13" fmla="*/ 0 h 12"/>
                <a:gd name="T14" fmla="*/ 11 w 11"/>
                <a:gd name="T15" fmla="*/ 12 h 12"/>
              </a:gdLst>
              <a:ahLst/>
              <a:cxnLst>
                <a:cxn ang="T8">
                  <a:pos x="T0" y="T1"/>
                </a:cxn>
                <a:cxn ang="T9">
                  <a:pos x="T2" y="T3"/>
                </a:cxn>
                <a:cxn ang="T10">
                  <a:pos x="T4" y="T5"/>
                </a:cxn>
                <a:cxn ang="T11">
                  <a:pos x="T6" y="T7"/>
                </a:cxn>
              </a:cxnLst>
              <a:rect l="T12" t="T13" r="T14" b="T15"/>
              <a:pathLst>
                <a:path w="11" h="12">
                  <a:moveTo>
                    <a:pt x="0" y="0"/>
                  </a:moveTo>
                  <a:lnTo>
                    <a:pt x="11" y="12"/>
                  </a:lnTo>
                  <a:lnTo>
                    <a:pt x="11" y="0"/>
                  </a:lnTo>
                  <a:lnTo>
                    <a:pt x="0" y="0"/>
                  </a:lnTo>
                  <a:close/>
                </a:path>
              </a:pathLst>
            </a:custGeom>
            <a:grpFill/>
            <a:ln w="1270">
              <a:solidFill>
                <a:srgbClr val="CFCFCF"/>
              </a:solidFill>
              <a:round/>
              <a:headEnd/>
              <a:tailEnd/>
            </a:ln>
          </p:spPr>
          <p:txBody>
            <a:bodyPr/>
            <a:lstStyle/>
            <a:p>
              <a:endParaRPr lang="en-US" dirty="0">
                <a:solidFill>
                  <a:prstClr val="black"/>
                </a:solidFill>
                <a:latin typeface="Arial"/>
              </a:endParaRPr>
            </a:p>
          </p:txBody>
        </p:sp>
        <p:sp>
          <p:nvSpPr>
            <p:cNvPr id="1905" name="Freeform 556"/>
            <p:cNvSpPr>
              <a:spLocks noChangeAspect="1"/>
            </p:cNvSpPr>
            <p:nvPr/>
          </p:nvSpPr>
          <p:spPr bwMode="auto">
            <a:xfrm>
              <a:off x="4349430" y="2200698"/>
              <a:ext cx="5163" cy="4329"/>
            </a:xfrm>
            <a:custGeom>
              <a:avLst/>
              <a:gdLst>
                <a:gd name="T0" fmla="*/ 0 w 11"/>
                <a:gd name="T1" fmla="*/ 0 h 12"/>
                <a:gd name="T2" fmla="*/ 2 w 11"/>
                <a:gd name="T3" fmla="*/ 1 h 12"/>
                <a:gd name="T4" fmla="*/ 2 w 11"/>
                <a:gd name="T5" fmla="*/ 0 h 12"/>
                <a:gd name="T6" fmla="*/ 0 w 11"/>
                <a:gd name="T7" fmla="*/ 0 h 12"/>
                <a:gd name="T8" fmla="*/ 0 60000 65536"/>
                <a:gd name="T9" fmla="*/ 0 60000 65536"/>
                <a:gd name="T10" fmla="*/ 0 60000 65536"/>
                <a:gd name="T11" fmla="*/ 0 60000 65536"/>
                <a:gd name="T12" fmla="*/ 0 w 11"/>
                <a:gd name="T13" fmla="*/ 0 h 12"/>
                <a:gd name="T14" fmla="*/ 11 w 11"/>
                <a:gd name="T15" fmla="*/ 12 h 12"/>
              </a:gdLst>
              <a:ahLst/>
              <a:cxnLst>
                <a:cxn ang="T8">
                  <a:pos x="T0" y="T1"/>
                </a:cxn>
                <a:cxn ang="T9">
                  <a:pos x="T2" y="T3"/>
                </a:cxn>
                <a:cxn ang="T10">
                  <a:pos x="T4" y="T5"/>
                </a:cxn>
                <a:cxn ang="T11">
                  <a:pos x="T6" y="T7"/>
                </a:cxn>
              </a:cxnLst>
              <a:rect l="T12" t="T13" r="T14" b="T15"/>
              <a:pathLst>
                <a:path w="11" h="12">
                  <a:moveTo>
                    <a:pt x="0" y="0"/>
                  </a:moveTo>
                  <a:lnTo>
                    <a:pt x="11" y="12"/>
                  </a:lnTo>
                  <a:lnTo>
                    <a:pt x="11" y="0"/>
                  </a:lnTo>
                  <a:lnTo>
                    <a:pt x="0" y="0"/>
                  </a:lnTo>
                </a:path>
              </a:pathLst>
            </a:custGeom>
            <a:grpFill/>
            <a:ln w="1270">
              <a:solidFill>
                <a:srgbClr val="CFCFCF"/>
              </a:solidFill>
              <a:round/>
              <a:headEnd/>
              <a:tailEnd/>
            </a:ln>
          </p:spPr>
          <p:txBody>
            <a:bodyPr/>
            <a:lstStyle/>
            <a:p>
              <a:endParaRPr lang="en-US" dirty="0">
                <a:solidFill>
                  <a:prstClr val="black"/>
                </a:solidFill>
                <a:latin typeface="Arial"/>
              </a:endParaRPr>
            </a:p>
          </p:txBody>
        </p:sp>
        <p:sp>
          <p:nvSpPr>
            <p:cNvPr id="1906" name="Freeform 557"/>
            <p:cNvSpPr>
              <a:spLocks noChangeAspect="1"/>
            </p:cNvSpPr>
            <p:nvPr/>
          </p:nvSpPr>
          <p:spPr bwMode="auto">
            <a:xfrm>
              <a:off x="4384536" y="2223426"/>
              <a:ext cx="14455" cy="21646"/>
            </a:xfrm>
            <a:custGeom>
              <a:avLst/>
              <a:gdLst>
                <a:gd name="T0" fmla="*/ 4 w 34"/>
                <a:gd name="T1" fmla="*/ 0 h 46"/>
                <a:gd name="T2" fmla="*/ 0 w 34"/>
                <a:gd name="T3" fmla="*/ 2 h 46"/>
                <a:gd name="T4" fmla="*/ 4 w 34"/>
                <a:gd name="T5" fmla="*/ 9 h 46"/>
                <a:gd name="T6" fmla="*/ 6 w 34"/>
                <a:gd name="T7" fmla="*/ 4 h 46"/>
                <a:gd name="T8" fmla="*/ 4 w 34"/>
                <a:gd name="T9" fmla="*/ 0 h 46"/>
                <a:gd name="T10" fmla="*/ 0 60000 65536"/>
                <a:gd name="T11" fmla="*/ 0 60000 65536"/>
                <a:gd name="T12" fmla="*/ 0 60000 65536"/>
                <a:gd name="T13" fmla="*/ 0 60000 65536"/>
                <a:gd name="T14" fmla="*/ 0 60000 65536"/>
                <a:gd name="T15" fmla="*/ 0 w 34"/>
                <a:gd name="T16" fmla="*/ 0 h 46"/>
                <a:gd name="T17" fmla="*/ 34 w 34"/>
                <a:gd name="T18" fmla="*/ 46 h 46"/>
              </a:gdLst>
              <a:ahLst/>
              <a:cxnLst>
                <a:cxn ang="T10">
                  <a:pos x="T0" y="T1"/>
                </a:cxn>
                <a:cxn ang="T11">
                  <a:pos x="T2" y="T3"/>
                </a:cxn>
                <a:cxn ang="T12">
                  <a:pos x="T4" y="T5"/>
                </a:cxn>
                <a:cxn ang="T13">
                  <a:pos x="T6" y="T7"/>
                </a:cxn>
                <a:cxn ang="T14">
                  <a:pos x="T8" y="T9"/>
                </a:cxn>
              </a:cxnLst>
              <a:rect l="T15" t="T16" r="T17" b="T18"/>
              <a:pathLst>
                <a:path w="34" h="46">
                  <a:moveTo>
                    <a:pt x="23" y="0"/>
                  </a:moveTo>
                  <a:lnTo>
                    <a:pt x="0" y="12"/>
                  </a:lnTo>
                  <a:lnTo>
                    <a:pt x="23" y="46"/>
                  </a:lnTo>
                  <a:lnTo>
                    <a:pt x="34" y="23"/>
                  </a:lnTo>
                  <a:lnTo>
                    <a:pt x="23" y="0"/>
                  </a:lnTo>
                  <a:close/>
                </a:path>
              </a:pathLst>
            </a:custGeom>
            <a:grpFill/>
            <a:ln w="1270">
              <a:solidFill>
                <a:srgbClr val="CFCFCF"/>
              </a:solidFill>
              <a:round/>
              <a:headEnd/>
              <a:tailEnd/>
            </a:ln>
          </p:spPr>
          <p:txBody>
            <a:bodyPr/>
            <a:lstStyle/>
            <a:p>
              <a:endParaRPr lang="en-US" dirty="0">
                <a:solidFill>
                  <a:prstClr val="black"/>
                </a:solidFill>
                <a:latin typeface="Arial"/>
              </a:endParaRPr>
            </a:p>
          </p:txBody>
        </p:sp>
        <p:sp>
          <p:nvSpPr>
            <p:cNvPr id="1907" name="Freeform 558"/>
            <p:cNvSpPr>
              <a:spLocks noChangeAspect="1"/>
            </p:cNvSpPr>
            <p:nvPr/>
          </p:nvSpPr>
          <p:spPr bwMode="auto">
            <a:xfrm>
              <a:off x="4384536" y="2223426"/>
              <a:ext cx="14455" cy="21646"/>
            </a:xfrm>
            <a:custGeom>
              <a:avLst/>
              <a:gdLst>
                <a:gd name="T0" fmla="*/ 4 w 34"/>
                <a:gd name="T1" fmla="*/ 0 h 46"/>
                <a:gd name="T2" fmla="*/ 0 w 34"/>
                <a:gd name="T3" fmla="*/ 2 h 46"/>
                <a:gd name="T4" fmla="*/ 4 w 34"/>
                <a:gd name="T5" fmla="*/ 9 h 46"/>
                <a:gd name="T6" fmla="*/ 6 w 34"/>
                <a:gd name="T7" fmla="*/ 4 h 46"/>
                <a:gd name="T8" fmla="*/ 4 w 34"/>
                <a:gd name="T9" fmla="*/ 0 h 46"/>
                <a:gd name="T10" fmla="*/ 0 60000 65536"/>
                <a:gd name="T11" fmla="*/ 0 60000 65536"/>
                <a:gd name="T12" fmla="*/ 0 60000 65536"/>
                <a:gd name="T13" fmla="*/ 0 60000 65536"/>
                <a:gd name="T14" fmla="*/ 0 60000 65536"/>
                <a:gd name="T15" fmla="*/ 0 w 34"/>
                <a:gd name="T16" fmla="*/ 0 h 46"/>
                <a:gd name="T17" fmla="*/ 34 w 34"/>
                <a:gd name="T18" fmla="*/ 46 h 46"/>
              </a:gdLst>
              <a:ahLst/>
              <a:cxnLst>
                <a:cxn ang="T10">
                  <a:pos x="T0" y="T1"/>
                </a:cxn>
                <a:cxn ang="T11">
                  <a:pos x="T2" y="T3"/>
                </a:cxn>
                <a:cxn ang="T12">
                  <a:pos x="T4" y="T5"/>
                </a:cxn>
                <a:cxn ang="T13">
                  <a:pos x="T6" y="T7"/>
                </a:cxn>
                <a:cxn ang="T14">
                  <a:pos x="T8" y="T9"/>
                </a:cxn>
              </a:cxnLst>
              <a:rect l="T15" t="T16" r="T17" b="T18"/>
              <a:pathLst>
                <a:path w="34" h="46">
                  <a:moveTo>
                    <a:pt x="23" y="0"/>
                  </a:moveTo>
                  <a:lnTo>
                    <a:pt x="0" y="12"/>
                  </a:lnTo>
                  <a:lnTo>
                    <a:pt x="23" y="46"/>
                  </a:lnTo>
                  <a:lnTo>
                    <a:pt x="34" y="23"/>
                  </a:lnTo>
                  <a:lnTo>
                    <a:pt x="23" y="0"/>
                  </a:lnTo>
                </a:path>
              </a:pathLst>
            </a:custGeom>
            <a:grpFill/>
            <a:ln w="1270">
              <a:solidFill>
                <a:srgbClr val="CFCFCF"/>
              </a:solidFill>
              <a:round/>
              <a:headEnd/>
              <a:tailEnd/>
            </a:ln>
          </p:spPr>
          <p:txBody>
            <a:bodyPr/>
            <a:lstStyle/>
            <a:p>
              <a:endParaRPr lang="en-US" dirty="0">
                <a:solidFill>
                  <a:prstClr val="black"/>
                </a:solidFill>
                <a:latin typeface="Arial"/>
              </a:endParaRPr>
            </a:p>
          </p:txBody>
        </p:sp>
        <p:sp>
          <p:nvSpPr>
            <p:cNvPr id="1908" name="Freeform 559"/>
            <p:cNvSpPr>
              <a:spLocks noChangeAspect="1"/>
            </p:cNvSpPr>
            <p:nvPr/>
          </p:nvSpPr>
          <p:spPr bwMode="auto">
            <a:xfrm>
              <a:off x="6131559" y="2756997"/>
              <a:ext cx="25813" cy="29222"/>
            </a:xfrm>
            <a:custGeom>
              <a:avLst/>
              <a:gdLst>
                <a:gd name="T0" fmla="*/ 11 w 59"/>
                <a:gd name="T1" fmla="*/ 5 h 59"/>
                <a:gd name="T2" fmla="*/ 6 w 59"/>
                <a:gd name="T3" fmla="*/ 10 h 59"/>
                <a:gd name="T4" fmla="*/ 2 w 59"/>
                <a:gd name="T5" fmla="*/ 12 h 59"/>
                <a:gd name="T6" fmla="*/ 0 w 59"/>
                <a:gd name="T7" fmla="*/ 10 h 59"/>
                <a:gd name="T8" fmla="*/ 4 w 59"/>
                <a:gd name="T9" fmla="*/ 0 h 59"/>
                <a:gd name="T10" fmla="*/ 6 w 59"/>
                <a:gd name="T11" fmla="*/ 3 h 59"/>
                <a:gd name="T12" fmla="*/ 11 w 59"/>
                <a:gd name="T13" fmla="*/ 5 h 59"/>
                <a:gd name="T14" fmla="*/ 0 60000 65536"/>
                <a:gd name="T15" fmla="*/ 0 60000 65536"/>
                <a:gd name="T16" fmla="*/ 0 60000 65536"/>
                <a:gd name="T17" fmla="*/ 0 60000 65536"/>
                <a:gd name="T18" fmla="*/ 0 60000 65536"/>
                <a:gd name="T19" fmla="*/ 0 60000 65536"/>
                <a:gd name="T20" fmla="*/ 0 60000 65536"/>
                <a:gd name="T21" fmla="*/ 0 w 59"/>
                <a:gd name="T22" fmla="*/ 0 h 59"/>
                <a:gd name="T23" fmla="*/ 59 w 59"/>
                <a:gd name="T24" fmla="*/ 59 h 59"/>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9" h="59">
                  <a:moveTo>
                    <a:pt x="59" y="25"/>
                  </a:moveTo>
                  <a:lnTo>
                    <a:pt x="34" y="48"/>
                  </a:lnTo>
                  <a:lnTo>
                    <a:pt x="11" y="59"/>
                  </a:lnTo>
                  <a:lnTo>
                    <a:pt x="0" y="48"/>
                  </a:lnTo>
                  <a:lnTo>
                    <a:pt x="23" y="0"/>
                  </a:lnTo>
                  <a:lnTo>
                    <a:pt x="34" y="13"/>
                  </a:lnTo>
                  <a:lnTo>
                    <a:pt x="59" y="25"/>
                  </a:lnTo>
                  <a:close/>
                </a:path>
              </a:pathLst>
            </a:custGeom>
            <a:grpFill/>
            <a:ln w="1270">
              <a:solidFill>
                <a:srgbClr val="CFCFCF"/>
              </a:solidFill>
              <a:round/>
              <a:headEnd/>
              <a:tailEnd/>
            </a:ln>
          </p:spPr>
          <p:txBody>
            <a:bodyPr/>
            <a:lstStyle/>
            <a:p>
              <a:endParaRPr lang="en-US" dirty="0">
                <a:solidFill>
                  <a:prstClr val="black"/>
                </a:solidFill>
                <a:latin typeface="Arial"/>
              </a:endParaRPr>
            </a:p>
          </p:txBody>
        </p:sp>
        <p:sp>
          <p:nvSpPr>
            <p:cNvPr id="1909" name="Freeform 560"/>
            <p:cNvSpPr>
              <a:spLocks noChangeAspect="1"/>
            </p:cNvSpPr>
            <p:nvPr/>
          </p:nvSpPr>
          <p:spPr bwMode="auto">
            <a:xfrm>
              <a:off x="6131559" y="2756997"/>
              <a:ext cx="25813" cy="29222"/>
            </a:xfrm>
            <a:custGeom>
              <a:avLst/>
              <a:gdLst>
                <a:gd name="T0" fmla="*/ 11 w 59"/>
                <a:gd name="T1" fmla="*/ 5 h 59"/>
                <a:gd name="T2" fmla="*/ 6 w 59"/>
                <a:gd name="T3" fmla="*/ 10 h 59"/>
                <a:gd name="T4" fmla="*/ 2 w 59"/>
                <a:gd name="T5" fmla="*/ 12 h 59"/>
                <a:gd name="T6" fmla="*/ 0 w 59"/>
                <a:gd name="T7" fmla="*/ 10 h 59"/>
                <a:gd name="T8" fmla="*/ 4 w 59"/>
                <a:gd name="T9" fmla="*/ 0 h 59"/>
                <a:gd name="T10" fmla="*/ 6 w 59"/>
                <a:gd name="T11" fmla="*/ 3 h 59"/>
                <a:gd name="T12" fmla="*/ 11 w 59"/>
                <a:gd name="T13" fmla="*/ 5 h 59"/>
                <a:gd name="T14" fmla="*/ 0 60000 65536"/>
                <a:gd name="T15" fmla="*/ 0 60000 65536"/>
                <a:gd name="T16" fmla="*/ 0 60000 65536"/>
                <a:gd name="T17" fmla="*/ 0 60000 65536"/>
                <a:gd name="T18" fmla="*/ 0 60000 65536"/>
                <a:gd name="T19" fmla="*/ 0 60000 65536"/>
                <a:gd name="T20" fmla="*/ 0 60000 65536"/>
                <a:gd name="T21" fmla="*/ 0 w 59"/>
                <a:gd name="T22" fmla="*/ 0 h 59"/>
                <a:gd name="T23" fmla="*/ 59 w 59"/>
                <a:gd name="T24" fmla="*/ 59 h 59"/>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9" h="59">
                  <a:moveTo>
                    <a:pt x="59" y="25"/>
                  </a:moveTo>
                  <a:lnTo>
                    <a:pt x="34" y="48"/>
                  </a:lnTo>
                  <a:lnTo>
                    <a:pt x="11" y="59"/>
                  </a:lnTo>
                  <a:lnTo>
                    <a:pt x="0" y="48"/>
                  </a:lnTo>
                  <a:lnTo>
                    <a:pt x="23" y="0"/>
                  </a:lnTo>
                  <a:lnTo>
                    <a:pt x="34" y="13"/>
                  </a:lnTo>
                  <a:lnTo>
                    <a:pt x="59" y="25"/>
                  </a:lnTo>
                </a:path>
              </a:pathLst>
            </a:custGeom>
            <a:grpFill/>
            <a:ln w="1270">
              <a:solidFill>
                <a:srgbClr val="CFCFCF"/>
              </a:solidFill>
              <a:round/>
              <a:headEnd/>
              <a:tailEnd/>
            </a:ln>
          </p:spPr>
          <p:txBody>
            <a:bodyPr/>
            <a:lstStyle/>
            <a:p>
              <a:endParaRPr lang="en-US" dirty="0">
                <a:solidFill>
                  <a:prstClr val="black"/>
                </a:solidFill>
                <a:latin typeface="Arial"/>
              </a:endParaRPr>
            </a:p>
          </p:txBody>
        </p:sp>
        <p:sp>
          <p:nvSpPr>
            <p:cNvPr id="1910" name="Freeform 561"/>
            <p:cNvSpPr>
              <a:spLocks noChangeAspect="1"/>
            </p:cNvSpPr>
            <p:nvPr/>
          </p:nvSpPr>
          <p:spPr bwMode="auto">
            <a:xfrm>
              <a:off x="6061347" y="1940947"/>
              <a:ext cx="15488" cy="44374"/>
            </a:xfrm>
            <a:custGeom>
              <a:avLst/>
              <a:gdLst>
                <a:gd name="T0" fmla="*/ 0 w 37"/>
                <a:gd name="T1" fmla="*/ 0 h 94"/>
                <a:gd name="T2" fmla="*/ 2 w 37"/>
                <a:gd name="T3" fmla="*/ 0 h 94"/>
                <a:gd name="T4" fmla="*/ 4 w 37"/>
                <a:gd name="T5" fmla="*/ 4 h 94"/>
                <a:gd name="T6" fmla="*/ 4 w 37"/>
                <a:gd name="T7" fmla="*/ 7 h 94"/>
                <a:gd name="T8" fmla="*/ 6 w 37"/>
                <a:gd name="T9" fmla="*/ 9 h 94"/>
                <a:gd name="T10" fmla="*/ 6 w 37"/>
                <a:gd name="T11" fmla="*/ 11 h 94"/>
                <a:gd name="T12" fmla="*/ 2 w 37"/>
                <a:gd name="T13" fmla="*/ 18 h 94"/>
                <a:gd name="T14" fmla="*/ 0 w 37"/>
                <a:gd name="T15" fmla="*/ 16 h 94"/>
                <a:gd name="T16" fmla="*/ 0 w 37"/>
                <a:gd name="T17" fmla="*/ 4 h 94"/>
                <a:gd name="T18" fmla="*/ 0 w 37"/>
                <a:gd name="T19" fmla="*/ 0 h 9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7"/>
                <a:gd name="T31" fmla="*/ 0 h 94"/>
                <a:gd name="T32" fmla="*/ 37 w 37"/>
                <a:gd name="T33" fmla="*/ 94 h 94"/>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7" h="94">
                  <a:moveTo>
                    <a:pt x="0" y="0"/>
                  </a:moveTo>
                  <a:lnTo>
                    <a:pt x="12" y="0"/>
                  </a:lnTo>
                  <a:lnTo>
                    <a:pt x="23" y="23"/>
                  </a:lnTo>
                  <a:lnTo>
                    <a:pt x="23" y="36"/>
                  </a:lnTo>
                  <a:lnTo>
                    <a:pt x="37" y="48"/>
                  </a:lnTo>
                  <a:lnTo>
                    <a:pt x="37" y="59"/>
                  </a:lnTo>
                  <a:lnTo>
                    <a:pt x="12" y="94"/>
                  </a:lnTo>
                  <a:lnTo>
                    <a:pt x="0" y="82"/>
                  </a:lnTo>
                  <a:lnTo>
                    <a:pt x="0" y="23"/>
                  </a:lnTo>
                  <a:lnTo>
                    <a:pt x="0" y="0"/>
                  </a:lnTo>
                  <a:close/>
                </a:path>
              </a:pathLst>
            </a:custGeom>
            <a:grpFill/>
            <a:ln w="1270">
              <a:solidFill>
                <a:srgbClr val="CFCFCF"/>
              </a:solidFill>
              <a:round/>
              <a:headEnd/>
              <a:tailEnd/>
            </a:ln>
          </p:spPr>
          <p:txBody>
            <a:bodyPr/>
            <a:lstStyle/>
            <a:p>
              <a:endParaRPr lang="en-US" dirty="0">
                <a:solidFill>
                  <a:prstClr val="black"/>
                </a:solidFill>
                <a:latin typeface="Arial"/>
              </a:endParaRPr>
            </a:p>
          </p:txBody>
        </p:sp>
        <p:sp>
          <p:nvSpPr>
            <p:cNvPr id="1911" name="Freeform 562"/>
            <p:cNvSpPr>
              <a:spLocks noChangeAspect="1"/>
            </p:cNvSpPr>
            <p:nvPr/>
          </p:nvSpPr>
          <p:spPr bwMode="auto">
            <a:xfrm>
              <a:off x="6061347" y="1940947"/>
              <a:ext cx="15488" cy="44374"/>
            </a:xfrm>
            <a:custGeom>
              <a:avLst/>
              <a:gdLst>
                <a:gd name="T0" fmla="*/ 0 w 37"/>
                <a:gd name="T1" fmla="*/ 0 h 94"/>
                <a:gd name="T2" fmla="*/ 2 w 37"/>
                <a:gd name="T3" fmla="*/ 0 h 94"/>
                <a:gd name="T4" fmla="*/ 4 w 37"/>
                <a:gd name="T5" fmla="*/ 4 h 94"/>
                <a:gd name="T6" fmla="*/ 4 w 37"/>
                <a:gd name="T7" fmla="*/ 7 h 94"/>
                <a:gd name="T8" fmla="*/ 6 w 37"/>
                <a:gd name="T9" fmla="*/ 9 h 94"/>
                <a:gd name="T10" fmla="*/ 6 w 37"/>
                <a:gd name="T11" fmla="*/ 11 h 94"/>
                <a:gd name="T12" fmla="*/ 2 w 37"/>
                <a:gd name="T13" fmla="*/ 18 h 94"/>
                <a:gd name="T14" fmla="*/ 0 w 37"/>
                <a:gd name="T15" fmla="*/ 16 h 94"/>
                <a:gd name="T16" fmla="*/ 0 w 37"/>
                <a:gd name="T17" fmla="*/ 4 h 94"/>
                <a:gd name="T18" fmla="*/ 0 w 37"/>
                <a:gd name="T19" fmla="*/ 0 h 9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7"/>
                <a:gd name="T31" fmla="*/ 0 h 94"/>
                <a:gd name="T32" fmla="*/ 37 w 37"/>
                <a:gd name="T33" fmla="*/ 94 h 94"/>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7" h="94">
                  <a:moveTo>
                    <a:pt x="0" y="0"/>
                  </a:moveTo>
                  <a:lnTo>
                    <a:pt x="12" y="0"/>
                  </a:lnTo>
                  <a:lnTo>
                    <a:pt x="23" y="23"/>
                  </a:lnTo>
                  <a:lnTo>
                    <a:pt x="23" y="36"/>
                  </a:lnTo>
                  <a:lnTo>
                    <a:pt x="37" y="48"/>
                  </a:lnTo>
                  <a:lnTo>
                    <a:pt x="37" y="59"/>
                  </a:lnTo>
                  <a:lnTo>
                    <a:pt x="12" y="94"/>
                  </a:lnTo>
                  <a:lnTo>
                    <a:pt x="0" y="82"/>
                  </a:lnTo>
                  <a:lnTo>
                    <a:pt x="0" y="23"/>
                  </a:lnTo>
                  <a:lnTo>
                    <a:pt x="0" y="0"/>
                  </a:lnTo>
                </a:path>
              </a:pathLst>
            </a:custGeom>
            <a:grpFill/>
            <a:ln w="1270">
              <a:solidFill>
                <a:srgbClr val="CFCFCF"/>
              </a:solidFill>
              <a:round/>
              <a:headEnd/>
              <a:tailEnd/>
            </a:ln>
          </p:spPr>
          <p:txBody>
            <a:bodyPr/>
            <a:lstStyle/>
            <a:p>
              <a:endParaRPr lang="en-US" dirty="0">
                <a:solidFill>
                  <a:prstClr val="black"/>
                </a:solidFill>
                <a:latin typeface="Arial"/>
              </a:endParaRPr>
            </a:p>
          </p:txBody>
        </p:sp>
        <p:sp>
          <p:nvSpPr>
            <p:cNvPr id="1912" name="Freeform 563"/>
            <p:cNvSpPr>
              <a:spLocks noChangeAspect="1"/>
            </p:cNvSpPr>
            <p:nvPr/>
          </p:nvSpPr>
          <p:spPr bwMode="auto">
            <a:xfrm>
              <a:off x="6091290" y="1919302"/>
              <a:ext cx="55756" cy="44374"/>
            </a:xfrm>
            <a:custGeom>
              <a:avLst/>
              <a:gdLst>
                <a:gd name="T0" fmla="*/ 22 w 130"/>
                <a:gd name="T1" fmla="*/ 3 h 96"/>
                <a:gd name="T2" fmla="*/ 22 w 130"/>
                <a:gd name="T3" fmla="*/ 5 h 96"/>
                <a:gd name="T4" fmla="*/ 20 w 130"/>
                <a:gd name="T5" fmla="*/ 5 h 96"/>
                <a:gd name="T6" fmla="*/ 18 w 130"/>
                <a:gd name="T7" fmla="*/ 9 h 96"/>
                <a:gd name="T8" fmla="*/ 20 w 130"/>
                <a:gd name="T9" fmla="*/ 13 h 96"/>
                <a:gd name="T10" fmla="*/ 17 w 130"/>
                <a:gd name="T11" fmla="*/ 13 h 96"/>
                <a:gd name="T12" fmla="*/ 14 w 130"/>
                <a:gd name="T13" fmla="*/ 15 h 96"/>
                <a:gd name="T14" fmla="*/ 12 w 130"/>
                <a:gd name="T15" fmla="*/ 18 h 96"/>
                <a:gd name="T16" fmla="*/ 6 w 130"/>
                <a:gd name="T17" fmla="*/ 15 h 96"/>
                <a:gd name="T18" fmla="*/ 2 w 130"/>
                <a:gd name="T19" fmla="*/ 15 h 96"/>
                <a:gd name="T20" fmla="*/ 2 w 130"/>
                <a:gd name="T21" fmla="*/ 13 h 96"/>
                <a:gd name="T22" fmla="*/ 0 w 130"/>
                <a:gd name="T23" fmla="*/ 9 h 96"/>
                <a:gd name="T24" fmla="*/ 2 w 130"/>
                <a:gd name="T25" fmla="*/ 6 h 96"/>
                <a:gd name="T26" fmla="*/ 0 w 130"/>
                <a:gd name="T27" fmla="*/ 3 h 96"/>
                <a:gd name="T28" fmla="*/ 0 w 130"/>
                <a:gd name="T29" fmla="*/ 0 h 96"/>
                <a:gd name="T30" fmla="*/ 2 w 130"/>
                <a:gd name="T31" fmla="*/ 3 h 96"/>
                <a:gd name="T32" fmla="*/ 4 w 130"/>
                <a:gd name="T33" fmla="*/ 3 h 96"/>
                <a:gd name="T34" fmla="*/ 12 w 130"/>
                <a:gd name="T35" fmla="*/ 5 h 96"/>
                <a:gd name="T36" fmla="*/ 17 w 130"/>
                <a:gd name="T37" fmla="*/ 0 h 96"/>
                <a:gd name="T38" fmla="*/ 22 w 130"/>
                <a:gd name="T39" fmla="*/ 3 h 9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130"/>
                <a:gd name="T61" fmla="*/ 0 h 96"/>
                <a:gd name="T62" fmla="*/ 130 w 130"/>
                <a:gd name="T63" fmla="*/ 96 h 9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130" h="96">
                  <a:moveTo>
                    <a:pt x="130" y="13"/>
                  </a:moveTo>
                  <a:lnTo>
                    <a:pt x="130" y="25"/>
                  </a:lnTo>
                  <a:lnTo>
                    <a:pt x="119" y="25"/>
                  </a:lnTo>
                  <a:lnTo>
                    <a:pt x="107" y="48"/>
                  </a:lnTo>
                  <a:lnTo>
                    <a:pt x="119" y="71"/>
                  </a:lnTo>
                  <a:lnTo>
                    <a:pt x="96" y="71"/>
                  </a:lnTo>
                  <a:lnTo>
                    <a:pt x="82" y="84"/>
                  </a:lnTo>
                  <a:lnTo>
                    <a:pt x="71" y="96"/>
                  </a:lnTo>
                  <a:lnTo>
                    <a:pt x="36" y="84"/>
                  </a:lnTo>
                  <a:lnTo>
                    <a:pt x="11" y="84"/>
                  </a:lnTo>
                  <a:lnTo>
                    <a:pt x="11" y="71"/>
                  </a:lnTo>
                  <a:lnTo>
                    <a:pt x="0" y="48"/>
                  </a:lnTo>
                  <a:lnTo>
                    <a:pt x="11" y="36"/>
                  </a:lnTo>
                  <a:lnTo>
                    <a:pt x="0" y="13"/>
                  </a:lnTo>
                  <a:lnTo>
                    <a:pt x="0" y="0"/>
                  </a:lnTo>
                  <a:lnTo>
                    <a:pt x="11" y="13"/>
                  </a:lnTo>
                  <a:lnTo>
                    <a:pt x="23" y="13"/>
                  </a:lnTo>
                  <a:lnTo>
                    <a:pt x="71" y="25"/>
                  </a:lnTo>
                  <a:lnTo>
                    <a:pt x="96" y="0"/>
                  </a:lnTo>
                  <a:lnTo>
                    <a:pt x="130" y="13"/>
                  </a:lnTo>
                  <a:close/>
                </a:path>
              </a:pathLst>
            </a:custGeom>
            <a:grpFill/>
            <a:ln w="1270">
              <a:solidFill>
                <a:srgbClr val="CFCFCF"/>
              </a:solidFill>
              <a:round/>
              <a:headEnd/>
              <a:tailEnd/>
            </a:ln>
          </p:spPr>
          <p:txBody>
            <a:bodyPr/>
            <a:lstStyle/>
            <a:p>
              <a:endParaRPr lang="en-US" dirty="0">
                <a:solidFill>
                  <a:prstClr val="black"/>
                </a:solidFill>
                <a:latin typeface="Arial"/>
              </a:endParaRPr>
            </a:p>
          </p:txBody>
        </p:sp>
        <p:sp>
          <p:nvSpPr>
            <p:cNvPr id="1913" name="Freeform 564"/>
            <p:cNvSpPr>
              <a:spLocks noChangeAspect="1"/>
            </p:cNvSpPr>
            <p:nvPr/>
          </p:nvSpPr>
          <p:spPr bwMode="auto">
            <a:xfrm>
              <a:off x="6091290" y="1919302"/>
              <a:ext cx="55756" cy="44374"/>
            </a:xfrm>
            <a:custGeom>
              <a:avLst/>
              <a:gdLst>
                <a:gd name="T0" fmla="*/ 22 w 130"/>
                <a:gd name="T1" fmla="*/ 3 h 96"/>
                <a:gd name="T2" fmla="*/ 22 w 130"/>
                <a:gd name="T3" fmla="*/ 5 h 96"/>
                <a:gd name="T4" fmla="*/ 20 w 130"/>
                <a:gd name="T5" fmla="*/ 5 h 96"/>
                <a:gd name="T6" fmla="*/ 18 w 130"/>
                <a:gd name="T7" fmla="*/ 9 h 96"/>
                <a:gd name="T8" fmla="*/ 20 w 130"/>
                <a:gd name="T9" fmla="*/ 13 h 96"/>
                <a:gd name="T10" fmla="*/ 17 w 130"/>
                <a:gd name="T11" fmla="*/ 13 h 96"/>
                <a:gd name="T12" fmla="*/ 14 w 130"/>
                <a:gd name="T13" fmla="*/ 15 h 96"/>
                <a:gd name="T14" fmla="*/ 12 w 130"/>
                <a:gd name="T15" fmla="*/ 18 h 96"/>
                <a:gd name="T16" fmla="*/ 6 w 130"/>
                <a:gd name="T17" fmla="*/ 15 h 96"/>
                <a:gd name="T18" fmla="*/ 2 w 130"/>
                <a:gd name="T19" fmla="*/ 15 h 96"/>
                <a:gd name="T20" fmla="*/ 2 w 130"/>
                <a:gd name="T21" fmla="*/ 13 h 96"/>
                <a:gd name="T22" fmla="*/ 0 w 130"/>
                <a:gd name="T23" fmla="*/ 9 h 96"/>
                <a:gd name="T24" fmla="*/ 2 w 130"/>
                <a:gd name="T25" fmla="*/ 6 h 96"/>
                <a:gd name="T26" fmla="*/ 0 w 130"/>
                <a:gd name="T27" fmla="*/ 3 h 96"/>
                <a:gd name="T28" fmla="*/ 0 w 130"/>
                <a:gd name="T29" fmla="*/ 0 h 96"/>
                <a:gd name="T30" fmla="*/ 2 w 130"/>
                <a:gd name="T31" fmla="*/ 3 h 96"/>
                <a:gd name="T32" fmla="*/ 4 w 130"/>
                <a:gd name="T33" fmla="*/ 3 h 96"/>
                <a:gd name="T34" fmla="*/ 12 w 130"/>
                <a:gd name="T35" fmla="*/ 5 h 96"/>
                <a:gd name="T36" fmla="*/ 17 w 130"/>
                <a:gd name="T37" fmla="*/ 0 h 96"/>
                <a:gd name="T38" fmla="*/ 22 w 130"/>
                <a:gd name="T39" fmla="*/ 3 h 9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130"/>
                <a:gd name="T61" fmla="*/ 0 h 96"/>
                <a:gd name="T62" fmla="*/ 130 w 130"/>
                <a:gd name="T63" fmla="*/ 96 h 9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130" h="96">
                  <a:moveTo>
                    <a:pt x="130" y="13"/>
                  </a:moveTo>
                  <a:lnTo>
                    <a:pt x="130" y="25"/>
                  </a:lnTo>
                  <a:lnTo>
                    <a:pt x="119" y="25"/>
                  </a:lnTo>
                  <a:lnTo>
                    <a:pt x="107" y="48"/>
                  </a:lnTo>
                  <a:lnTo>
                    <a:pt x="119" y="71"/>
                  </a:lnTo>
                  <a:lnTo>
                    <a:pt x="96" y="71"/>
                  </a:lnTo>
                  <a:lnTo>
                    <a:pt x="82" y="84"/>
                  </a:lnTo>
                  <a:lnTo>
                    <a:pt x="71" y="96"/>
                  </a:lnTo>
                  <a:lnTo>
                    <a:pt x="36" y="84"/>
                  </a:lnTo>
                  <a:lnTo>
                    <a:pt x="11" y="84"/>
                  </a:lnTo>
                  <a:lnTo>
                    <a:pt x="11" y="71"/>
                  </a:lnTo>
                  <a:lnTo>
                    <a:pt x="0" y="48"/>
                  </a:lnTo>
                  <a:lnTo>
                    <a:pt x="11" y="36"/>
                  </a:lnTo>
                  <a:lnTo>
                    <a:pt x="0" y="13"/>
                  </a:lnTo>
                  <a:lnTo>
                    <a:pt x="0" y="0"/>
                  </a:lnTo>
                  <a:lnTo>
                    <a:pt x="11" y="13"/>
                  </a:lnTo>
                  <a:lnTo>
                    <a:pt x="23" y="13"/>
                  </a:lnTo>
                  <a:lnTo>
                    <a:pt x="71" y="25"/>
                  </a:lnTo>
                  <a:lnTo>
                    <a:pt x="96" y="0"/>
                  </a:lnTo>
                  <a:lnTo>
                    <a:pt x="130" y="13"/>
                  </a:lnTo>
                </a:path>
              </a:pathLst>
            </a:custGeom>
            <a:grpFill/>
            <a:ln w="1270">
              <a:solidFill>
                <a:srgbClr val="CFCFCF"/>
              </a:solidFill>
              <a:round/>
              <a:headEnd/>
              <a:tailEnd/>
            </a:ln>
          </p:spPr>
          <p:txBody>
            <a:bodyPr/>
            <a:lstStyle/>
            <a:p>
              <a:endParaRPr lang="en-US" dirty="0">
                <a:solidFill>
                  <a:prstClr val="black"/>
                </a:solidFill>
                <a:latin typeface="Arial"/>
              </a:endParaRPr>
            </a:p>
          </p:txBody>
        </p:sp>
        <p:sp>
          <p:nvSpPr>
            <p:cNvPr id="1914" name="Freeform 565"/>
            <p:cNvSpPr>
              <a:spLocks noChangeAspect="1"/>
            </p:cNvSpPr>
            <p:nvPr/>
          </p:nvSpPr>
          <p:spPr bwMode="auto">
            <a:xfrm>
              <a:off x="6031404" y="1846788"/>
              <a:ext cx="59886" cy="50868"/>
            </a:xfrm>
            <a:custGeom>
              <a:avLst/>
              <a:gdLst>
                <a:gd name="T0" fmla="*/ 8 w 143"/>
                <a:gd name="T1" fmla="*/ 21 h 107"/>
                <a:gd name="T2" fmla="*/ 14 w 143"/>
                <a:gd name="T3" fmla="*/ 16 h 107"/>
                <a:gd name="T4" fmla="*/ 18 w 143"/>
                <a:gd name="T5" fmla="*/ 16 h 107"/>
                <a:gd name="T6" fmla="*/ 19 w 143"/>
                <a:gd name="T7" fmla="*/ 7 h 107"/>
                <a:gd name="T8" fmla="*/ 24 w 143"/>
                <a:gd name="T9" fmla="*/ 7 h 107"/>
                <a:gd name="T10" fmla="*/ 19 w 143"/>
                <a:gd name="T11" fmla="*/ 2 h 107"/>
                <a:gd name="T12" fmla="*/ 15 w 143"/>
                <a:gd name="T13" fmla="*/ 0 h 107"/>
                <a:gd name="T14" fmla="*/ 6 w 143"/>
                <a:gd name="T15" fmla="*/ 7 h 107"/>
                <a:gd name="T16" fmla="*/ 2 w 143"/>
                <a:gd name="T17" fmla="*/ 7 h 107"/>
                <a:gd name="T18" fmla="*/ 0 w 143"/>
                <a:gd name="T19" fmla="*/ 11 h 107"/>
                <a:gd name="T20" fmla="*/ 0 w 143"/>
                <a:gd name="T21" fmla="*/ 14 h 107"/>
                <a:gd name="T22" fmla="*/ 6 w 143"/>
                <a:gd name="T23" fmla="*/ 21 h 107"/>
                <a:gd name="T24" fmla="*/ 8 w 143"/>
                <a:gd name="T25" fmla="*/ 21 h 10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43"/>
                <a:gd name="T40" fmla="*/ 0 h 107"/>
                <a:gd name="T41" fmla="*/ 143 w 143"/>
                <a:gd name="T42" fmla="*/ 107 h 10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43" h="107">
                  <a:moveTo>
                    <a:pt x="48" y="107"/>
                  </a:moveTo>
                  <a:lnTo>
                    <a:pt x="83" y="82"/>
                  </a:lnTo>
                  <a:lnTo>
                    <a:pt x="108" y="82"/>
                  </a:lnTo>
                  <a:lnTo>
                    <a:pt x="119" y="36"/>
                  </a:lnTo>
                  <a:lnTo>
                    <a:pt x="143" y="36"/>
                  </a:lnTo>
                  <a:lnTo>
                    <a:pt x="119" y="11"/>
                  </a:lnTo>
                  <a:lnTo>
                    <a:pt x="94" y="0"/>
                  </a:lnTo>
                  <a:lnTo>
                    <a:pt x="35" y="36"/>
                  </a:lnTo>
                  <a:lnTo>
                    <a:pt x="12" y="36"/>
                  </a:lnTo>
                  <a:lnTo>
                    <a:pt x="0" y="59"/>
                  </a:lnTo>
                  <a:lnTo>
                    <a:pt x="0" y="71"/>
                  </a:lnTo>
                  <a:lnTo>
                    <a:pt x="35" y="107"/>
                  </a:lnTo>
                  <a:lnTo>
                    <a:pt x="48" y="107"/>
                  </a:lnTo>
                  <a:close/>
                </a:path>
              </a:pathLst>
            </a:custGeom>
            <a:grpFill/>
            <a:ln w="1270">
              <a:solidFill>
                <a:srgbClr val="CFCFCF"/>
              </a:solidFill>
              <a:round/>
              <a:headEnd/>
              <a:tailEnd/>
            </a:ln>
          </p:spPr>
          <p:txBody>
            <a:bodyPr/>
            <a:lstStyle/>
            <a:p>
              <a:endParaRPr lang="en-US" dirty="0">
                <a:solidFill>
                  <a:prstClr val="black"/>
                </a:solidFill>
                <a:latin typeface="Arial"/>
              </a:endParaRPr>
            </a:p>
          </p:txBody>
        </p:sp>
        <p:sp>
          <p:nvSpPr>
            <p:cNvPr id="1915" name="Freeform 566"/>
            <p:cNvSpPr>
              <a:spLocks noChangeAspect="1"/>
            </p:cNvSpPr>
            <p:nvPr/>
          </p:nvSpPr>
          <p:spPr bwMode="auto">
            <a:xfrm>
              <a:off x="6031404" y="1846788"/>
              <a:ext cx="59886" cy="50868"/>
            </a:xfrm>
            <a:custGeom>
              <a:avLst/>
              <a:gdLst>
                <a:gd name="T0" fmla="*/ 8 w 143"/>
                <a:gd name="T1" fmla="*/ 21 h 107"/>
                <a:gd name="T2" fmla="*/ 14 w 143"/>
                <a:gd name="T3" fmla="*/ 16 h 107"/>
                <a:gd name="T4" fmla="*/ 18 w 143"/>
                <a:gd name="T5" fmla="*/ 16 h 107"/>
                <a:gd name="T6" fmla="*/ 19 w 143"/>
                <a:gd name="T7" fmla="*/ 7 h 107"/>
                <a:gd name="T8" fmla="*/ 24 w 143"/>
                <a:gd name="T9" fmla="*/ 7 h 107"/>
                <a:gd name="T10" fmla="*/ 19 w 143"/>
                <a:gd name="T11" fmla="*/ 2 h 107"/>
                <a:gd name="T12" fmla="*/ 15 w 143"/>
                <a:gd name="T13" fmla="*/ 0 h 107"/>
                <a:gd name="T14" fmla="*/ 6 w 143"/>
                <a:gd name="T15" fmla="*/ 7 h 107"/>
                <a:gd name="T16" fmla="*/ 2 w 143"/>
                <a:gd name="T17" fmla="*/ 7 h 107"/>
                <a:gd name="T18" fmla="*/ 0 w 143"/>
                <a:gd name="T19" fmla="*/ 11 h 107"/>
                <a:gd name="T20" fmla="*/ 0 w 143"/>
                <a:gd name="T21" fmla="*/ 14 h 107"/>
                <a:gd name="T22" fmla="*/ 6 w 143"/>
                <a:gd name="T23" fmla="*/ 21 h 107"/>
                <a:gd name="T24" fmla="*/ 8 w 143"/>
                <a:gd name="T25" fmla="*/ 21 h 10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43"/>
                <a:gd name="T40" fmla="*/ 0 h 107"/>
                <a:gd name="T41" fmla="*/ 143 w 143"/>
                <a:gd name="T42" fmla="*/ 107 h 10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43" h="107">
                  <a:moveTo>
                    <a:pt x="48" y="107"/>
                  </a:moveTo>
                  <a:lnTo>
                    <a:pt x="83" y="82"/>
                  </a:lnTo>
                  <a:lnTo>
                    <a:pt x="108" y="82"/>
                  </a:lnTo>
                  <a:lnTo>
                    <a:pt x="119" y="36"/>
                  </a:lnTo>
                  <a:lnTo>
                    <a:pt x="143" y="36"/>
                  </a:lnTo>
                  <a:lnTo>
                    <a:pt x="119" y="11"/>
                  </a:lnTo>
                  <a:lnTo>
                    <a:pt x="94" y="0"/>
                  </a:lnTo>
                  <a:lnTo>
                    <a:pt x="35" y="36"/>
                  </a:lnTo>
                  <a:lnTo>
                    <a:pt x="12" y="36"/>
                  </a:lnTo>
                  <a:lnTo>
                    <a:pt x="0" y="59"/>
                  </a:lnTo>
                  <a:lnTo>
                    <a:pt x="0" y="71"/>
                  </a:lnTo>
                  <a:lnTo>
                    <a:pt x="35" y="107"/>
                  </a:lnTo>
                  <a:lnTo>
                    <a:pt x="48" y="107"/>
                  </a:lnTo>
                </a:path>
              </a:pathLst>
            </a:custGeom>
            <a:grpFill/>
            <a:ln w="1270">
              <a:solidFill>
                <a:srgbClr val="CFCFCF"/>
              </a:solidFill>
              <a:round/>
              <a:headEnd/>
              <a:tailEnd/>
            </a:ln>
          </p:spPr>
          <p:txBody>
            <a:bodyPr/>
            <a:lstStyle/>
            <a:p>
              <a:endParaRPr lang="en-US" dirty="0">
                <a:solidFill>
                  <a:prstClr val="black"/>
                </a:solidFill>
                <a:latin typeface="Arial"/>
              </a:endParaRPr>
            </a:p>
          </p:txBody>
        </p:sp>
        <p:sp>
          <p:nvSpPr>
            <p:cNvPr id="1916" name="Freeform 567"/>
            <p:cNvSpPr>
              <a:spLocks noChangeAspect="1"/>
            </p:cNvSpPr>
            <p:nvPr/>
          </p:nvSpPr>
          <p:spPr bwMode="auto">
            <a:xfrm>
              <a:off x="6005591" y="1874927"/>
              <a:ext cx="25813" cy="22728"/>
            </a:xfrm>
            <a:custGeom>
              <a:avLst/>
              <a:gdLst>
                <a:gd name="T0" fmla="*/ 11 w 59"/>
                <a:gd name="T1" fmla="*/ 2 h 48"/>
                <a:gd name="T2" fmla="*/ 8 w 59"/>
                <a:gd name="T3" fmla="*/ 2 h 48"/>
                <a:gd name="T4" fmla="*/ 4 w 59"/>
                <a:gd name="T5" fmla="*/ 9 h 48"/>
                <a:gd name="T6" fmla="*/ 2 w 59"/>
                <a:gd name="T7" fmla="*/ 9 h 48"/>
                <a:gd name="T8" fmla="*/ 0 w 59"/>
                <a:gd name="T9" fmla="*/ 9 h 48"/>
                <a:gd name="T10" fmla="*/ 0 w 59"/>
                <a:gd name="T11" fmla="*/ 4 h 48"/>
                <a:gd name="T12" fmla="*/ 0 w 59"/>
                <a:gd name="T13" fmla="*/ 2 h 48"/>
                <a:gd name="T14" fmla="*/ 11 w 59"/>
                <a:gd name="T15" fmla="*/ 0 h 48"/>
                <a:gd name="T16" fmla="*/ 11 w 59"/>
                <a:gd name="T17" fmla="*/ 2 h 4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59"/>
                <a:gd name="T28" fmla="*/ 0 h 48"/>
                <a:gd name="T29" fmla="*/ 59 w 59"/>
                <a:gd name="T30" fmla="*/ 48 h 4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59" h="48">
                  <a:moveTo>
                    <a:pt x="59" y="12"/>
                  </a:moveTo>
                  <a:lnTo>
                    <a:pt x="48" y="12"/>
                  </a:lnTo>
                  <a:lnTo>
                    <a:pt x="23" y="48"/>
                  </a:lnTo>
                  <a:lnTo>
                    <a:pt x="11" y="48"/>
                  </a:lnTo>
                  <a:lnTo>
                    <a:pt x="0" y="48"/>
                  </a:lnTo>
                  <a:lnTo>
                    <a:pt x="0" y="23"/>
                  </a:lnTo>
                  <a:lnTo>
                    <a:pt x="0" y="12"/>
                  </a:lnTo>
                  <a:lnTo>
                    <a:pt x="59" y="0"/>
                  </a:lnTo>
                  <a:lnTo>
                    <a:pt x="59" y="12"/>
                  </a:lnTo>
                  <a:close/>
                </a:path>
              </a:pathLst>
            </a:custGeom>
            <a:grpFill/>
            <a:ln w="1270">
              <a:solidFill>
                <a:srgbClr val="CFCFCF"/>
              </a:solidFill>
              <a:round/>
              <a:headEnd/>
              <a:tailEnd/>
            </a:ln>
          </p:spPr>
          <p:txBody>
            <a:bodyPr/>
            <a:lstStyle/>
            <a:p>
              <a:endParaRPr lang="en-US" dirty="0">
                <a:solidFill>
                  <a:prstClr val="black"/>
                </a:solidFill>
                <a:latin typeface="Arial"/>
              </a:endParaRPr>
            </a:p>
          </p:txBody>
        </p:sp>
        <p:sp>
          <p:nvSpPr>
            <p:cNvPr id="1917" name="Freeform 568"/>
            <p:cNvSpPr>
              <a:spLocks noChangeAspect="1"/>
            </p:cNvSpPr>
            <p:nvPr/>
          </p:nvSpPr>
          <p:spPr bwMode="auto">
            <a:xfrm>
              <a:off x="6005591" y="1874927"/>
              <a:ext cx="25813" cy="22728"/>
            </a:xfrm>
            <a:custGeom>
              <a:avLst/>
              <a:gdLst>
                <a:gd name="T0" fmla="*/ 11 w 59"/>
                <a:gd name="T1" fmla="*/ 2 h 48"/>
                <a:gd name="T2" fmla="*/ 8 w 59"/>
                <a:gd name="T3" fmla="*/ 2 h 48"/>
                <a:gd name="T4" fmla="*/ 4 w 59"/>
                <a:gd name="T5" fmla="*/ 9 h 48"/>
                <a:gd name="T6" fmla="*/ 2 w 59"/>
                <a:gd name="T7" fmla="*/ 9 h 48"/>
                <a:gd name="T8" fmla="*/ 0 w 59"/>
                <a:gd name="T9" fmla="*/ 9 h 48"/>
                <a:gd name="T10" fmla="*/ 0 w 59"/>
                <a:gd name="T11" fmla="*/ 4 h 48"/>
                <a:gd name="T12" fmla="*/ 0 w 59"/>
                <a:gd name="T13" fmla="*/ 2 h 48"/>
                <a:gd name="T14" fmla="*/ 11 w 59"/>
                <a:gd name="T15" fmla="*/ 0 h 48"/>
                <a:gd name="T16" fmla="*/ 11 w 59"/>
                <a:gd name="T17" fmla="*/ 2 h 4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59"/>
                <a:gd name="T28" fmla="*/ 0 h 48"/>
                <a:gd name="T29" fmla="*/ 59 w 59"/>
                <a:gd name="T30" fmla="*/ 48 h 4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59" h="48">
                  <a:moveTo>
                    <a:pt x="59" y="12"/>
                  </a:moveTo>
                  <a:lnTo>
                    <a:pt x="48" y="12"/>
                  </a:lnTo>
                  <a:lnTo>
                    <a:pt x="23" y="48"/>
                  </a:lnTo>
                  <a:lnTo>
                    <a:pt x="11" y="48"/>
                  </a:lnTo>
                  <a:lnTo>
                    <a:pt x="0" y="48"/>
                  </a:lnTo>
                  <a:lnTo>
                    <a:pt x="0" y="23"/>
                  </a:lnTo>
                  <a:lnTo>
                    <a:pt x="0" y="12"/>
                  </a:lnTo>
                  <a:lnTo>
                    <a:pt x="59" y="0"/>
                  </a:lnTo>
                  <a:lnTo>
                    <a:pt x="59" y="12"/>
                  </a:lnTo>
                </a:path>
              </a:pathLst>
            </a:custGeom>
            <a:grpFill/>
            <a:ln w="1270">
              <a:solidFill>
                <a:srgbClr val="CFCFCF"/>
              </a:solidFill>
              <a:round/>
              <a:headEnd/>
              <a:tailEnd/>
            </a:ln>
          </p:spPr>
          <p:txBody>
            <a:bodyPr/>
            <a:lstStyle/>
            <a:p>
              <a:endParaRPr lang="en-US" dirty="0">
                <a:solidFill>
                  <a:prstClr val="black"/>
                </a:solidFill>
                <a:latin typeface="Arial"/>
              </a:endParaRPr>
            </a:p>
          </p:txBody>
        </p:sp>
        <p:sp>
          <p:nvSpPr>
            <p:cNvPr id="1918" name="Freeform 569"/>
            <p:cNvSpPr>
              <a:spLocks noChangeAspect="1"/>
            </p:cNvSpPr>
            <p:nvPr/>
          </p:nvSpPr>
          <p:spPr bwMode="auto">
            <a:xfrm>
              <a:off x="6005591" y="1879257"/>
              <a:ext cx="55756" cy="61691"/>
            </a:xfrm>
            <a:custGeom>
              <a:avLst/>
              <a:gdLst>
                <a:gd name="T0" fmla="*/ 10 w 130"/>
                <a:gd name="T1" fmla="*/ 0 h 131"/>
                <a:gd name="T2" fmla="*/ 16 w 130"/>
                <a:gd name="T3" fmla="*/ 7 h 131"/>
                <a:gd name="T4" fmla="*/ 18 w 130"/>
                <a:gd name="T5" fmla="*/ 7 h 131"/>
                <a:gd name="T6" fmla="*/ 22 w 130"/>
                <a:gd name="T7" fmla="*/ 9 h 131"/>
                <a:gd name="T8" fmla="*/ 22 w 130"/>
                <a:gd name="T9" fmla="*/ 11 h 131"/>
                <a:gd name="T10" fmla="*/ 18 w 130"/>
                <a:gd name="T11" fmla="*/ 11 h 131"/>
                <a:gd name="T12" fmla="*/ 18 w 130"/>
                <a:gd name="T13" fmla="*/ 9 h 131"/>
                <a:gd name="T14" fmla="*/ 12 w 130"/>
                <a:gd name="T15" fmla="*/ 7 h 131"/>
                <a:gd name="T16" fmla="*/ 10 w 130"/>
                <a:gd name="T17" fmla="*/ 9 h 131"/>
                <a:gd name="T18" fmla="*/ 10 w 130"/>
                <a:gd name="T19" fmla="*/ 7 h 131"/>
                <a:gd name="T20" fmla="*/ 8 w 130"/>
                <a:gd name="T21" fmla="*/ 9 h 131"/>
                <a:gd name="T22" fmla="*/ 10 w 130"/>
                <a:gd name="T23" fmla="*/ 11 h 131"/>
                <a:gd name="T24" fmla="*/ 14 w 130"/>
                <a:gd name="T25" fmla="*/ 20 h 131"/>
                <a:gd name="T26" fmla="*/ 16 w 130"/>
                <a:gd name="T27" fmla="*/ 23 h 131"/>
                <a:gd name="T28" fmla="*/ 16 w 130"/>
                <a:gd name="T29" fmla="*/ 25 h 131"/>
                <a:gd name="T30" fmla="*/ 12 w 130"/>
                <a:gd name="T31" fmla="*/ 20 h 131"/>
                <a:gd name="T32" fmla="*/ 10 w 130"/>
                <a:gd name="T33" fmla="*/ 20 h 131"/>
                <a:gd name="T34" fmla="*/ 4 w 130"/>
                <a:gd name="T35" fmla="*/ 16 h 131"/>
                <a:gd name="T36" fmla="*/ 4 w 130"/>
                <a:gd name="T37" fmla="*/ 9 h 131"/>
                <a:gd name="T38" fmla="*/ 2 w 130"/>
                <a:gd name="T39" fmla="*/ 9 h 131"/>
                <a:gd name="T40" fmla="*/ 0 w 130"/>
                <a:gd name="T41" fmla="*/ 11 h 131"/>
                <a:gd name="T42" fmla="*/ 0 w 130"/>
                <a:gd name="T43" fmla="*/ 7 h 131"/>
                <a:gd name="T44" fmla="*/ 4 w 130"/>
                <a:gd name="T45" fmla="*/ 7 h 131"/>
                <a:gd name="T46" fmla="*/ 8 w 130"/>
                <a:gd name="T47" fmla="*/ 0 h 131"/>
                <a:gd name="T48" fmla="*/ 10 w 130"/>
                <a:gd name="T49" fmla="*/ 0 h 131"/>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130"/>
                <a:gd name="T76" fmla="*/ 0 h 131"/>
                <a:gd name="T77" fmla="*/ 130 w 130"/>
                <a:gd name="T78" fmla="*/ 131 h 131"/>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130" h="131">
                  <a:moveTo>
                    <a:pt x="59" y="0"/>
                  </a:moveTo>
                  <a:lnTo>
                    <a:pt x="94" y="36"/>
                  </a:lnTo>
                  <a:lnTo>
                    <a:pt x="107" y="36"/>
                  </a:lnTo>
                  <a:lnTo>
                    <a:pt x="130" y="48"/>
                  </a:lnTo>
                  <a:lnTo>
                    <a:pt x="130" y="60"/>
                  </a:lnTo>
                  <a:lnTo>
                    <a:pt x="107" y="60"/>
                  </a:lnTo>
                  <a:lnTo>
                    <a:pt x="107" y="48"/>
                  </a:lnTo>
                  <a:lnTo>
                    <a:pt x="71" y="36"/>
                  </a:lnTo>
                  <a:lnTo>
                    <a:pt x="59" y="48"/>
                  </a:lnTo>
                  <a:lnTo>
                    <a:pt x="59" y="36"/>
                  </a:lnTo>
                  <a:lnTo>
                    <a:pt x="48" y="48"/>
                  </a:lnTo>
                  <a:lnTo>
                    <a:pt x="59" y="60"/>
                  </a:lnTo>
                  <a:lnTo>
                    <a:pt x="82" y="108"/>
                  </a:lnTo>
                  <a:lnTo>
                    <a:pt x="94" y="119"/>
                  </a:lnTo>
                  <a:lnTo>
                    <a:pt x="94" y="131"/>
                  </a:lnTo>
                  <a:lnTo>
                    <a:pt x="71" y="108"/>
                  </a:lnTo>
                  <a:lnTo>
                    <a:pt x="59" y="108"/>
                  </a:lnTo>
                  <a:lnTo>
                    <a:pt x="23" y="83"/>
                  </a:lnTo>
                  <a:lnTo>
                    <a:pt x="23" y="48"/>
                  </a:lnTo>
                  <a:lnTo>
                    <a:pt x="11" y="48"/>
                  </a:lnTo>
                  <a:lnTo>
                    <a:pt x="0" y="60"/>
                  </a:lnTo>
                  <a:lnTo>
                    <a:pt x="0" y="36"/>
                  </a:lnTo>
                  <a:lnTo>
                    <a:pt x="23" y="36"/>
                  </a:lnTo>
                  <a:lnTo>
                    <a:pt x="48" y="0"/>
                  </a:lnTo>
                  <a:lnTo>
                    <a:pt x="59" y="0"/>
                  </a:lnTo>
                  <a:close/>
                </a:path>
              </a:pathLst>
            </a:custGeom>
            <a:grpFill/>
            <a:ln w="1270">
              <a:solidFill>
                <a:srgbClr val="CFCFCF"/>
              </a:solidFill>
              <a:round/>
              <a:headEnd/>
              <a:tailEnd/>
            </a:ln>
          </p:spPr>
          <p:txBody>
            <a:bodyPr/>
            <a:lstStyle/>
            <a:p>
              <a:endParaRPr lang="en-US" dirty="0">
                <a:solidFill>
                  <a:prstClr val="black"/>
                </a:solidFill>
                <a:latin typeface="Arial"/>
              </a:endParaRPr>
            </a:p>
          </p:txBody>
        </p:sp>
        <p:sp>
          <p:nvSpPr>
            <p:cNvPr id="1919" name="Freeform 570"/>
            <p:cNvSpPr>
              <a:spLocks noChangeAspect="1"/>
            </p:cNvSpPr>
            <p:nvPr/>
          </p:nvSpPr>
          <p:spPr bwMode="auto">
            <a:xfrm>
              <a:off x="6005591" y="1879257"/>
              <a:ext cx="55756" cy="61691"/>
            </a:xfrm>
            <a:custGeom>
              <a:avLst/>
              <a:gdLst>
                <a:gd name="T0" fmla="*/ 10 w 130"/>
                <a:gd name="T1" fmla="*/ 0 h 131"/>
                <a:gd name="T2" fmla="*/ 16 w 130"/>
                <a:gd name="T3" fmla="*/ 7 h 131"/>
                <a:gd name="T4" fmla="*/ 18 w 130"/>
                <a:gd name="T5" fmla="*/ 7 h 131"/>
                <a:gd name="T6" fmla="*/ 22 w 130"/>
                <a:gd name="T7" fmla="*/ 9 h 131"/>
                <a:gd name="T8" fmla="*/ 22 w 130"/>
                <a:gd name="T9" fmla="*/ 11 h 131"/>
                <a:gd name="T10" fmla="*/ 18 w 130"/>
                <a:gd name="T11" fmla="*/ 11 h 131"/>
                <a:gd name="T12" fmla="*/ 18 w 130"/>
                <a:gd name="T13" fmla="*/ 9 h 131"/>
                <a:gd name="T14" fmla="*/ 12 w 130"/>
                <a:gd name="T15" fmla="*/ 7 h 131"/>
                <a:gd name="T16" fmla="*/ 10 w 130"/>
                <a:gd name="T17" fmla="*/ 9 h 131"/>
                <a:gd name="T18" fmla="*/ 10 w 130"/>
                <a:gd name="T19" fmla="*/ 7 h 131"/>
                <a:gd name="T20" fmla="*/ 8 w 130"/>
                <a:gd name="T21" fmla="*/ 9 h 131"/>
                <a:gd name="T22" fmla="*/ 10 w 130"/>
                <a:gd name="T23" fmla="*/ 11 h 131"/>
                <a:gd name="T24" fmla="*/ 14 w 130"/>
                <a:gd name="T25" fmla="*/ 20 h 131"/>
                <a:gd name="T26" fmla="*/ 16 w 130"/>
                <a:gd name="T27" fmla="*/ 23 h 131"/>
                <a:gd name="T28" fmla="*/ 16 w 130"/>
                <a:gd name="T29" fmla="*/ 25 h 131"/>
                <a:gd name="T30" fmla="*/ 12 w 130"/>
                <a:gd name="T31" fmla="*/ 20 h 131"/>
                <a:gd name="T32" fmla="*/ 10 w 130"/>
                <a:gd name="T33" fmla="*/ 20 h 131"/>
                <a:gd name="T34" fmla="*/ 4 w 130"/>
                <a:gd name="T35" fmla="*/ 16 h 131"/>
                <a:gd name="T36" fmla="*/ 4 w 130"/>
                <a:gd name="T37" fmla="*/ 9 h 131"/>
                <a:gd name="T38" fmla="*/ 2 w 130"/>
                <a:gd name="T39" fmla="*/ 9 h 131"/>
                <a:gd name="T40" fmla="*/ 0 w 130"/>
                <a:gd name="T41" fmla="*/ 11 h 131"/>
                <a:gd name="T42" fmla="*/ 0 w 130"/>
                <a:gd name="T43" fmla="*/ 7 h 131"/>
                <a:gd name="T44" fmla="*/ 4 w 130"/>
                <a:gd name="T45" fmla="*/ 7 h 131"/>
                <a:gd name="T46" fmla="*/ 8 w 130"/>
                <a:gd name="T47" fmla="*/ 0 h 131"/>
                <a:gd name="T48" fmla="*/ 10 w 130"/>
                <a:gd name="T49" fmla="*/ 0 h 131"/>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130"/>
                <a:gd name="T76" fmla="*/ 0 h 131"/>
                <a:gd name="T77" fmla="*/ 130 w 130"/>
                <a:gd name="T78" fmla="*/ 131 h 131"/>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130" h="131">
                  <a:moveTo>
                    <a:pt x="59" y="0"/>
                  </a:moveTo>
                  <a:lnTo>
                    <a:pt x="94" y="36"/>
                  </a:lnTo>
                  <a:lnTo>
                    <a:pt x="107" y="36"/>
                  </a:lnTo>
                  <a:lnTo>
                    <a:pt x="130" y="48"/>
                  </a:lnTo>
                  <a:lnTo>
                    <a:pt x="130" y="60"/>
                  </a:lnTo>
                  <a:lnTo>
                    <a:pt x="107" y="60"/>
                  </a:lnTo>
                  <a:lnTo>
                    <a:pt x="107" y="48"/>
                  </a:lnTo>
                  <a:lnTo>
                    <a:pt x="71" y="36"/>
                  </a:lnTo>
                  <a:lnTo>
                    <a:pt x="59" y="48"/>
                  </a:lnTo>
                  <a:lnTo>
                    <a:pt x="59" y="36"/>
                  </a:lnTo>
                  <a:lnTo>
                    <a:pt x="48" y="48"/>
                  </a:lnTo>
                  <a:lnTo>
                    <a:pt x="59" y="60"/>
                  </a:lnTo>
                  <a:lnTo>
                    <a:pt x="82" y="108"/>
                  </a:lnTo>
                  <a:lnTo>
                    <a:pt x="94" y="119"/>
                  </a:lnTo>
                  <a:lnTo>
                    <a:pt x="94" y="131"/>
                  </a:lnTo>
                  <a:lnTo>
                    <a:pt x="71" y="108"/>
                  </a:lnTo>
                  <a:lnTo>
                    <a:pt x="59" y="108"/>
                  </a:lnTo>
                  <a:lnTo>
                    <a:pt x="23" y="83"/>
                  </a:lnTo>
                  <a:lnTo>
                    <a:pt x="23" y="48"/>
                  </a:lnTo>
                  <a:lnTo>
                    <a:pt x="11" y="48"/>
                  </a:lnTo>
                  <a:lnTo>
                    <a:pt x="0" y="60"/>
                  </a:lnTo>
                  <a:lnTo>
                    <a:pt x="0" y="36"/>
                  </a:lnTo>
                  <a:lnTo>
                    <a:pt x="23" y="36"/>
                  </a:lnTo>
                  <a:lnTo>
                    <a:pt x="48" y="0"/>
                  </a:lnTo>
                  <a:lnTo>
                    <a:pt x="59" y="0"/>
                  </a:lnTo>
                </a:path>
              </a:pathLst>
            </a:custGeom>
            <a:grpFill/>
            <a:ln w="1270">
              <a:solidFill>
                <a:srgbClr val="CFCFCF"/>
              </a:solidFill>
              <a:round/>
              <a:headEnd/>
              <a:tailEnd/>
            </a:ln>
          </p:spPr>
          <p:txBody>
            <a:bodyPr/>
            <a:lstStyle/>
            <a:p>
              <a:endParaRPr lang="en-US" dirty="0">
                <a:solidFill>
                  <a:prstClr val="black"/>
                </a:solidFill>
                <a:latin typeface="Arial"/>
              </a:endParaRPr>
            </a:p>
          </p:txBody>
        </p:sp>
        <p:sp>
          <p:nvSpPr>
            <p:cNvPr id="1920" name="Freeform 571"/>
            <p:cNvSpPr>
              <a:spLocks noChangeAspect="1"/>
            </p:cNvSpPr>
            <p:nvPr/>
          </p:nvSpPr>
          <p:spPr bwMode="auto">
            <a:xfrm>
              <a:off x="6044827" y="1930124"/>
              <a:ext cx="20650" cy="21646"/>
            </a:xfrm>
            <a:custGeom>
              <a:avLst/>
              <a:gdLst>
                <a:gd name="T0" fmla="*/ 0 w 48"/>
                <a:gd name="T1" fmla="*/ 4 h 46"/>
                <a:gd name="T2" fmla="*/ 6 w 48"/>
                <a:gd name="T3" fmla="*/ 9 h 46"/>
                <a:gd name="T4" fmla="*/ 6 w 48"/>
                <a:gd name="T5" fmla="*/ 4 h 46"/>
                <a:gd name="T6" fmla="*/ 8 w 48"/>
                <a:gd name="T7" fmla="*/ 4 h 46"/>
                <a:gd name="T8" fmla="*/ 8 w 48"/>
                <a:gd name="T9" fmla="*/ 2 h 46"/>
                <a:gd name="T10" fmla="*/ 6 w 48"/>
                <a:gd name="T11" fmla="*/ 0 h 46"/>
                <a:gd name="T12" fmla="*/ 2 w 48"/>
                <a:gd name="T13" fmla="*/ 0 h 46"/>
                <a:gd name="T14" fmla="*/ 0 w 48"/>
                <a:gd name="T15" fmla="*/ 2 h 46"/>
                <a:gd name="T16" fmla="*/ 0 w 48"/>
                <a:gd name="T17" fmla="*/ 4 h 4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48"/>
                <a:gd name="T28" fmla="*/ 0 h 46"/>
                <a:gd name="T29" fmla="*/ 48 w 48"/>
                <a:gd name="T30" fmla="*/ 46 h 4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48" h="46">
                  <a:moveTo>
                    <a:pt x="0" y="23"/>
                  </a:moveTo>
                  <a:lnTo>
                    <a:pt x="36" y="46"/>
                  </a:lnTo>
                  <a:lnTo>
                    <a:pt x="36" y="23"/>
                  </a:lnTo>
                  <a:lnTo>
                    <a:pt x="48" y="23"/>
                  </a:lnTo>
                  <a:lnTo>
                    <a:pt x="48" y="11"/>
                  </a:lnTo>
                  <a:lnTo>
                    <a:pt x="36" y="0"/>
                  </a:lnTo>
                  <a:lnTo>
                    <a:pt x="13" y="0"/>
                  </a:lnTo>
                  <a:lnTo>
                    <a:pt x="0" y="11"/>
                  </a:lnTo>
                  <a:lnTo>
                    <a:pt x="0" y="23"/>
                  </a:lnTo>
                  <a:close/>
                </a:path>
              </a:pathLst>
            </a:custGeom>
            <a:grpFill/>
            <a:ln w="1270">
              <a:solidFill>
                <a:srgbClr val="CFCFCF"/>
              </a:solidFill>
              <a:round/>
              <a:headEnd/>
              <a:tailEnd/>
            </a:ln>
          </p:spPr>
          <p:txBody>
            <a:bodyPr/>
            <a:lstStyle/>
            <a:p>
              <a:endParaRPr lang="en-US" dirty="0">
                <a:solidFill>
                  <a:prstClr val="black"/>
                </a:solidFill>
                <a:latin typeface="Arial"/>
              </a:endParaRPr>
            </a:p>
          </p:txBody>
        </p:sp>
        <p:sp>
          <p:nvSpPr>
            <p:cNvPr id="1921" name="Freeform 572"/>
            <p:cNvSpPr>
              <a:spLocks noChangeAspect="1"/>
            </p:cNvSpPr>
            <p:nvPr/>
          </p:nvSpPr>
          <p:spPr bwMode="auto">
            <a:xfrm>
              <a:off x="6044827" y="1930124"/>
              <a:ext cx="20650" cy="21646"/>
            </a:xfrm>
            <a:custGeom>
              <a:avLst/>
              <a:gdLst>
                <a:gd name="T0" fmla="*/ 0 w 48"/>
                <a:gd name="T1" fmla="*/ 4 h 46"/>
                <a:gd name="T2" fmla="*/ 6 w 48"/>
                <a:gd name="T3" fmla="*/ 9 h 46"/>
                <a:gd name="T4" fmla="*/ 6 w 48"/>
                <a:gd name="T5" fmla="*/ 4 h 46"/>
                <a:gd name="T6" fmla="*/ 8 w 48"/>
                <a:gd name="T7" fmla="*/ 4 h 46"/>
                <a:gd name="T8" fmla="*/ 8 w 48"/>
                <a:gd name="T9" fmla="*/ 2 h 46"/>
                <a:gd name="T10" fmla="*/ 6 w 48"/>
                <a:gd name="T11" fmla="*/ 0 h 46"/>
                <a:gd name="T12" fmla="*/ 2 w 48"/>
                <a:gd name="T13" fmla="*/ 0 h 46"/>
                <a:gd name="T14" fmla="*/ 0 w 48"/>
                <a:gd name="T15" fmla="*/ 2 h 46"/>
                <a:gd name="T16" fmla="*/ 0 w 48"/>
                <a:gd name="T17" fmla="*/ 4 h 4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48"/>
                <a:gd name="T28" fmla="*/ 0 h 46"/>
                <a:gd name="T29" fmla="*/ 48 w 48"/>
                <a:gd name="T30" fmla="*/ 46 h 4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48" h="46">
                  <a:moveTo>
                    <a:pt x="0" y="23"/>
                  </a:moveTo>
                  <a:lnTo>
                    <a:pt x="36" y="46"/>
                  </a:lnTo>
                  <a:lnTo>
                    <a:pt x="36" y="23"/>
                  </a:lnTo>
                  <a:lnTo>
                    <a:pt x="48" y="23"/>
                  </a:lnTo>
                  <a:lnTo>
                    <a:pt x="48" y="11"/>
                  </a:lnTo>
                  <a:lnTo>
                    <a:pt x="36" y="0"/>
                  </a:lnTo>
                  <a:lnTo>
                    <a:pt x="13" y="0"/>
                  </a:lnTo>
                  <a:lnTo>
                    <a:pt x="0" y="11"/>
                  </a:lnTo>
                  <a:lnTo>
                    <a:pt x="0" y="23"/>
                  </a:lnTo>
                </a:path>
              </a:pathLst>
            </a:custGeom>
            <a:grpFill/>
            <a:ln w="1270">
              <a:solidFill>
                <a:srgbClr val="CFCFCF"/>
              </a:solidFill>
              <a:round/>
              <a:headEnd/>
              <a:tailEnd/>
            </a:ln>
          </p:spPr>
          <p:txBody>
            <a:bodyPr/>
            <a:lstStyle/>
            <a:p>
              <a:endParaRPr lang="en-US" dirty="0">
                <a:solidFill>
                  <a:prstClr val="black"/>
                </a:solidFill>
                <a:latin typeface="Arial"/>
              </a:endParaRPr>
            </a:p>
          </p:txBody>
        </p:sp>
        <p:sp>
          <p:nvSpPr>
            <p:cNvPr id="1922" name="Freeform 573"/>
            <p:cNvSpPr>
              <a:spLocks noChangeAspect="1"/>
            </p:cNvSpPr>
            <p:nvPr/>
          </p:nvSpPr>
          <p:spPr bwMode="auto">
            <a:xfrm>
              <a:off x="6051022" y="1884668"/>
              <a:ext cx="45431" cy="67102"/>
            </a:xfrm>
            <a:custGeom>
              <a:avLst/>
              <a:gdLst>
                <a:gd name="T0" fmla="*/ 4 w 106"/>
                <a:gd name="T1" fmla="*/ 9 h 143"/>
                <a:gd name="T2" fmla="*/ 4 w 106"/>
                <a:gd name="T3" fmla="*/ 7 h 143"/>
                <a:gd name="T4" fmla="*/ 0 w 106"/>
                <a:gd name="T5" fmla="*/ 5 h 143"/>
                <a:gd name="T6" fmla="*/ 6 w 106"/>
                <a:gd name="T7" fmla="*/ 0 h 143"/>
                <a:gd name="T8" fmla="*/ 10 w 106"/>
                <a:gd name="T9" fmla="*/ 9 h 143"/>
                <a:gd name="T10" fmla="*/ 16 w 106"/>
                <a:gd name="T11" fmla="*/ 9 h 143"/>
                <a:gd name="T12" fmla="*/ 16 w 106"/>
                <a:gd name="T13" fmla="*/ 13 h 143"/>
                <a:gd name="T14" fmla="*/ 16 w 106"/>
                <a:gd name="T15" fmla="*/ 16 h 143"/>
                <a:gd name="T16" fmla="*/ 18 w 106"/>
                <a:gd name="T17" fmla="*/ 20 h 143"/>
                <a:gd name="T18" fmla="*/ 16 w 106"/>
                <a:gd name="T19" fmla="*/ 23 h 143"/>
                <a:gd name="T20" fmla="*/ 10 w 106"/>
                <a:gd name="T21" fmla="*/ 23 h 143"/>
                <a:gd name="T22" fmla="*/ 8 w 106"/>
                <a:gd name="T23" fmla="*/ 27 h 143"/>
                <a:gd name="T24" fmla="*/ 6 w 106"/>
                <a:gd name="T25" fmla="*/ 23 h 143"/>
                <a:gd name="T26" fmla="*/ 6 w 106"/>
                <a:gd name="T27" fmla="*/ 20 h 143"/>
                <a:gd name="T28" fmla="*/ 4 w 106"/>
                <a:gd name="T29" fmla="*/ 18 h 143"/>
                <a:gd name="T30" fmla="*/ 4 w 106"/>
                <a:gd name="T31" fmla="*/ 9 h 143"/>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06"/>
                <a:gd name="T49" fmla="*/ 0 h 143"/>
                <a:gd name="T50" fmla="*/ 106 w 106"/>
                <a:gd name="T51" fmla="*/ 143 h 143"/>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06" h="143">
                  <a:moveTo>
                    <a:pt x="23" y="49"/>
                  </a:moveTo>
                  <a:lnTo>
                    <a:pt x="23" y="37"/>
                  </a:lnTo>
                  <a:lnTo>
                    <a:pt x="0" y="25"/>
                  </a:lnTo>
                  <a:lnTo>
                    <a:pt x="35" y="0"/>
                  </a:lnTo>
                  <a:lnTo>
                    <a:pt x="60" y="49"/>
                  </a:lnTo>
                  <a:lnTo>
                    <a:pt x="95" y="49"/>
                  </a:lnTo>
                  <a:lnTo>
                    <a:pt x="95" y="72"/>
                  </a:lnTo>
                  <a:lnTo>
                    <a:pt x="95" y="85"/>
                  </a:lnTo>
                  <a:lnTo>
                    <a:pt x="106" y="108"/>
                  </a:lnTo>
                  <a:lnTo>
                    <a:pt x="95" y="120"/>
                  </a:lnTo>
                  <a:lnTo>
                    <a:pt x="60" y="120"/>
                  </a:lnTo>
                  <a:lnTo>
                    <a:pt x="46" y="143"/>
                  </a:lnTo>
                  <a:lnTo>
                    <a:pt x="35" y="120"/>
                  </a:lnTo>
                  <a:lnTo>
                    <a:pt x="35" y="108"/>
                  </a:lnTo>
                  <a:lnTo>
                    <a:pt x="23" y="97"/>
                  </a:lnTo>
                  <a:lnTo>
                    <a:pt x="23" y="49"/>
                  </a:lnTo>
                  <a:close/>
                </a:path>
              </a:pathLst>
            </a:custGeom>
            <a:grpFill/>
            <a:ln w="1270">
              <a:solidFill>
                <a:srgbClr val="CFCFCF"/>
              </a:solidFill>
              <a:round/>
              <a:headEnd/>
              <a:tailEnd/>
            </a:ln>
          </p:spPr>
          <p:txBody>
            <a:bodyPr/>
            <a:lstStyle/>
            <a:p>
              <a:endParaRPr lang="en-US" dirty="0">
                <a:solidFill>
                  <a:prstClr val="black"/>
                </a:solidFill>
                <a:latin typeface="Arial"/>
              </a:endParaRPr>
            </a:p>
          </p:txBody>
        </p:sp>
        <p:sp>
          <p:nvSpPr>
            <p:cNvPr id="1923" name="Freeform 574"/>
            <p:cNvSpPr>
              <a:spLocks noChangeAspect="1"/>
            </p:cNvSpPr>
            <p:nvPr/>
          </p:nvSpPr>
          <p:spPr bwMode="auto">
            <a:xfrm>
              <a:off x="6051022" y="1884668"/>
              <a:ext cx="45431" cy="67102"/>
            </a:xfrm>
            <a:custGeom>
              <a:avLst/>
              <a:gdLst>
                <a:gd name="T0" fmla="*/ 4 w 106"/>
                <a:gd name="T1" fmla="*/ 9 h 143"/>
                <a:gd name="T2" fmla="*/ 4 w 106"/>
                <a:gd name="T3" fmla="*/ 7 h 143"/>
                <a:gd name="T4" fmla="*/ 0 w 106"/>
                <a:gd name="T5" fmla="*/ 5 h 143"/>
                <a:gd name="T6" fmla="*/ 6 w 106"/>
                <a:gd name="T7" fmla="*/ 0 h 143"/>
                <a:gd name="T8" fmla="*/ 10 w 106"/>
                <a:gd name="T9" fmla="*/ 9 h 143"/>
                <a:gd name="T10" fmla="*/ 16 w 106"/>
                <a:gd name="T11" fmla="*/ 9 h 143"/>
                <a:gd name="T12" fmla="*/ 16 w 106"/>
                <a:gd name="T13" fmla="*/ 13 h 143"/>
                <a:gd name="T14" fmla="*/ 16 w 106"/>
                <a:gd name="T15" fmla="*/ 16 h 143"/>
                <a:gd name="T16" fmla="*/ 18 w 106"/>
                <a:gd name="T17" fmla="*/ 20 h 143"/>
                <a:gd name="T18" fmla="*/ 16 w 106"/>
                <a:gd name="T19" fmla="*/ 23 h 143"/>
                <a:gd name="T20" fmla="*/ 10 w 106"/>
                <a:gd name="T21" fmla="*/ 23 h 143"/>
                <a:gd name="T22" fmla="*/ 8 w 106"/>
                <a:gd name="T23" fmla="*/ 27 h 143"/>
                <a:gd name="T24" fmla="*/ 6 w 106"/>
                <a:gd name="T25" fmla="*/ 23 h 143"/>
                <a:gd name="T26" fmla="*/ 6 w 106"/>
                <a:gd name="T27" fmla="*/ 20 h 143"/>
                <a:gd name="T28" fmla="*/ 4 w 106"/>
                <a:gd name="T29" fmla="*/ 18 h 143"/>
                <a:gd name="T30" fmla="*/ 4 w 106"/>
                <a:gd name="T31" fmla="*/ 9 h 143"/>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06"/>
                <a:gd name="T49" fmla="*/ 0 h 143"/>
                <a:gd name="T50" fmla="*/ 106 w 106"/>
                <a:gd name="T51" fmla="*/ 143 h 143"/>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06" h="143">
                  <a:moveTo>
                    <a:pt x="23" y="49"/>
                  </a:moveTo>
                  <a:lnTo>
                    <a:pt x="23" y="37"/>
                  </a:lnTo>
                  <a:lnTo>
                    <a:pt x="0" y="25"/>
                  </a:lnTo>
                  <a:lnTo>
                    <a:pt x="35" y="0"/>
                  </a:lnTo>
                  <a:lnTo>
                    <a:pt x="60" y="49"/>
                  </a:lnTo>
                  <a:lnTo>
                    <a:pt x="95" y="49"/>
                  </a:lnTo>
                  <a:lnTo>
                    <a:pt x="95" y="72"/>
                  </a:lnTo>
                  <a:lnTo>
                    <a:pt x="95" y="85"/>
                  </a:lnTo>
                  <a:lnTo>
                    <a:pt x="106" y="108"/>
                  </a:lnTo>
                  <a:lnTo>
                    <a:pt x="95" y="120"/>
                  </a:lnTo>
                  <a:lnTo>
                    <a:pt x="60" y="120"/>
                  </a:lnTo>
                  <a:lnTo>
                    <a:pt x="46" y="143"/>
                  </a:lnTo>
                  <a:lnTo>
                    <a:pt x="35" y="120"/>
                  </a:lnTo>
                  <a:lnTo>
                    <a:pt x="35" y="108"/>
                  </a:lnTo>
                  <a:lnTo>
                    <a:pt x="23" y="97"/>
                  </a:lnTo>
                  <a:lnTo>
                    <a:pt x="23" y="49"/>
                  </a:lnTo>
                </a:path>
              </a:pathLst>
            </a:custGeom>
            <a:grpFill/>
            <a:ln w="1270">
              <a:solidFill>
                <a:srgbClr val="CFCFCF"/>
              </a:solidFill>
              <a:round/>
              <a:headEnd/>
              <a:tailEnd/>
            </a:ln>
          </p:spPr>
          <p:txBody>
            <a:bodyPr/>
            <a:lstStyle/>
            <a:p>
              <a:endParaRPr lang="en-US" dirty="0">
                <a:solidFill>
                  <a:prstClr val="black"/>
                </a:solidFill>
                <a:latin typeface="Arial"/>
              </a:endParaRPr>
            </a:p>
          </p:txBody>
        </p:sp>
        <p:sp>
          <p:nvSpPr>
            <p:cNvPr id="1924" name="Freeform 575"/>
            <p:cNvSpPr>
              <a:spLocks noChangeAspect="1"/>
            </p:cNvSpPr>
            <p:nvPr/>
          </p:nvSpPr>
          <p:spPr bwMode="auto">
            <a:xfrm>
              <a:off x="6070640" y="1940947"/>
              <a:ext cx="25813" cy="22728"/>
            </a:xfrm>
            <a:custGeom>
              <a:avLst/>
              <a:gdLst>
                <a:gd name="T0" fmla="*/ 3 w 60"/>
                <a:gd name="T1" fmla="*/ 9 h 48"/>
                <a:gd name="T2" fmla="*/ 0 w 60"/>
                <a:gd name="T3" fmla="*/ 7 h 48"/>
                <a:gd name="T4" fmla="*/ 0 w 60"/>
                <a:gd name="T5" fmla="*/ 4 h 48"/>
                <a:gd name="T6" fmla="*/ 3 w 60"/>
                <a:gd name="T7" fmla="*/ 0 h 48"/>
                <a:gd name="T8" fmla="*/ 8 w 60"/>
                <a:gd name="T9" fmla="*/ 0 h 48"/>
                <a:gd name="T10" fmla="*/ 10 w 60"/>
                <a:gd name="T11" fmla="*/ 4 h 48"/>
                <a:gd name="T12" fmla="*/ 10 w 60"/>
                <a:gd name="T13" fmla="*/ 7 h 48"/>
                <a:gd name="T14" fmla="*/ 3 w 60"/>
                <a:gd name="T15" fmla="*/ 9 h 48"/>
                <a:gd name="T16" fmla="*/ 0 60000 65536"/>
                <a:gd name="T17" fmla="*/ 0 60000 65536"/>
                <a:gd name="T18" fmla="*/ 0 60000 65536"/>
                <a:gd name="T19" fmla="*/ 0 60000 65536"/>
                <a:gd name="T20" fmla="*/ 0 60000 65536"/>
                <a:gd name="T21" fmla="*/ 0 60000 65536"/>
                <a:gd name="T22" fmla="*/ 0 60000 65536"/>
                <a:gd name="T23" fmla="*/ 0 60000 65536"/>
                <a:gd name="T24" fmla="*/ 0 w 60"/>
                <a:gd name="T25" fmla="*/ 0 h 48"/>
                <a:gd name="T26" fmla="*/ 60 w 60"/>
                <a:gd name="T27" fmla="*/ 48 h 4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0" h="48">
                  <a:moveTo>
                    <a:pt x="14" y="48"/>
                  </a:moveTo>
                  <a:lnTo>
                    <a:pt x="0" y="36"/>
                  </a:lnTo>
                  <a:lnTo>
                    <a:pt x="0" y="23"/>
                  </a:lnTo>
                  <a:lnTo>
                    <a:pt x="14" y="0"/>
                  </a:lnTo>
                  <a:lnTo>
                    <a:pt x="49" y="0"/>
                  </a:lnTo>
                  <a:lnTo>
                    <a:pt x="60" y="23"/>
                  </a:lnTo>
                  <a:lnTo>
                    <a:pt x="60" y="36"/>
                  </a:lnTo>
                  <a:lnTo>
                    <a:pt x="14" y="48"/>
                  </a:lnTo>
                  <a:close/>
                </a:path>
              </a:pathLst>
            </a:custGeom>
            <a:grpFill/>
            <a:ln w="1270">
              <a:solidFill>
                <a:srgbClr val="CFCFCF"/>
              </a:solidFill>
              <a:round/>
              <a:headEnd/>
              <a:tailEnd/>
            </a:ln>
          </p:spPr>
          <p:txBody>
            <a:bodyPr/>
            <a:lstStyle/>
            <a:p>
              <a:endParaRPr lang="en-US" dirty="0">
                <a:solidFill>
                  <a:prstClr val="black"/>
                </a:solidFill>
                <a:latin typeface="Arial"/>
              </a:endParaRPr>
            </a:p>
          </p:txBody>
        </p:sp>
        <p:sp>
          <p:nvSpPr>
            <p:cNvPr id="1925" name="Freeform 576"/>
            <p:cNvSpPr>
              <a:spLocks noChangeAspect="1"/>
            </p:cNvSpPr>
            <p:nvPr/>
          </p:nvSpPr>
          <p:spPr bwMode="auto">
            <a:xfrm>
              <a:off x="6070640" y="1940947"/>
              <a:ext cx="25813" cy="22728"/>
            </a:xfrm>
            <a:custGeom>
              <a:avLst/>
              <a:gdLst>
                <a:gd name="T0" fmla="*/ 3 w 60"/>
                <a:gd name="T1" fmla="*/ 9 h 48"/>
                <a:gd name="T2" fmla="*/ 0 w 60"/>
                <a:gd name="T3" fmla="*/ 7 h 48"/>
                <a:gd name="T4" fmla="*/ 0 w 60"/>
                <a:gd name="T5" fmla="*/ 4 h 48"/>
                <a:gd name="T6" fmla="*/ 3 w 60"/>
                <a:gd name="T7" fmla="*/ 0 h 48"/>
                <a:gd name="T8" fmla="*/ 8 w 60"/>
                <a:gd name="T9" fmla="*/ 0 h 48"/>
                <a:gd name="T10" fmla="*/ 10 w 60"/>
                <a:gd name="T11" fmla="*/ 4 h 48"/>
                <a:gd name="T12" fmla="*/ 10 w 60"/>
                <a:gd name="T13" fmla="*/ 7 h 48"/>
                <a:gd name="T14" fmla="*/ 3 w 60"/>
                <a:gd name="T15" fmla="*/ 9 h 48"/>
                <a:gd name="T16" fmla="*/ 0 60000 65536"/>
                <a:gd name="T17" fmla="*/ 0 60000 65536"/>
                <a:gd name="T18" fmla="*/ 0 60000 65536"/>
                <a:gd name="T19" fmla="*/ 0 60000 65536"/>
                <a:gd name="T20" fmla="*/ 0 60000 65536"/>
                <a:gd name="T21" fmla="*/ 0 60000 65536"/>
                <a:gd name="T22" fmla="*/ 0 60000 65536"/>
                <a:gd name="T23" fmla="*/ 0 60000 65536"/>
                <a:gd name="T24" fmla="*/ 0 w 60"/>
                <a:gd name="T25" fmla="*/ 0 h 48"/>
                <a:gd name="T26" fmla="*/ 60 w 60"/>
                <a:gd name="T27" fmla="*/ 48 h 4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0" h="48">
                  <a:moveTo>
                    <a:pt x="14" y="48"/>
                  </a:moveTo>
                  <a:lnTo>
                    <a:pt x="0" y="36"/>
                  </a:lnTo>
                  <a:lnTo>
                    <a:pt x="0" y="23"/>
                  </a:lnTo>
                  <a:lnTo>
                    <a:pt x="14" y="0"/>
                  </a:lnTo>
                  <a:lnTo>
                    <a:pt x="49" y="0"/>
                  </a:lnTo>
                  <a:lnTo>
                    <a:pt x="60" y="23"/>
                  </a:lnTo>
                  <a:lnTo>
                    <a:pt x="60" y="36"/>
                  </a:lnTo>
                  <a:lnTo>
                    <a:pt x="14" y="48"/>
                  </a:lnTo>
                </a:path>
              </a:pathLst>
            </a:custGeom>
            <a:grpFill/>
            <a:ln w="1270">
              <a:solidFill>
                <a:srgbClr val="CFCFCF"/>
              </a:solidFill>
              <a:round/>
              <a:headEnd/>
              <a:tailEnd/>
            </a:ln>
          </p:spPr>
          <p:txBody>
            <a:bodyPr/>
            <a:lstStyle/>
            <a:p>
              <a:endParaRPr lang="en-US" dirty="0">
                <a:solidFill>
                  <a:prstClr val="black"/>
                </a:solidFill>
                <a:latin typeface="Arial"/>
              </a:endParaRPr>
            </a:p>
          </p:txBody>
        </p:sp>
        <p:sp>
          <p:nvSpPr>
            <p:cNvPr id="1926" name="Freeform 577"/>
            <p:cNvSpPr>
              <a:spLocks noChangeAspect="1"/>
            </p:cNvSpPr>
            <p:nvPr/>
          </p:nvSpPr>
          <p:spPr bwMode="auto">
            <a:xfrm>
              <a:off x="6026242" y="1897656"/>
              <a:ext cx="35106" cy="37880"/>
            </a:xfrm>
            <a:custGeom>
              <a:avLst/>
              <a:gdLst>
                <a:gd name="T0" fmla="*/ 2 w 82"/>
                <a:gd name="T1" fmla="*/ 4 h 83"/>
                <a:gd name="T2" fmla="*/ 6 w 82"/>
                <a:gd name="T3" fmla="*/ 13 h 83"/>
                <a:gd name="T4" fmla="*/ 8 w 82"/>
                <a:gd name="T5" fmla="*/ 15 h 83"/>
                <a:gd name="T6" fmla="*/ 10 w 82"/>
                <a:gd name="T7" fmla="*/ 13 h 83"/>
                <a:gd name="T8" fmla="*/ 14 w 82"/>
                <a:gd name="T9" fmla="*/ 13 h 83"/>
                <a:gd name="T10" fmla="*/ 14 w 82"/>
                <a:gd name="T11" fmla="*/ 4 h 83"/>
                <a:gd name="T12" fmla="*/ 10 w 82"/>
                <a:gd name="T13" fmla="*/ 4 h 83"/>
                <a:gd name="T14" fmla="*/ 10 w 82"/>
                <a:gd name="T15" fmla="*/ 2 h 83"/>
                <a:gd name="T16" fmla="*/ 4 w 82"/>
                <a:gd name="T17" fmla="*/ 0 h 83"/>
                <a:gd name="T18" fmla="*/ 2 w 82"/>
                <a:gd name="T19" fmla="*/ 2 h 83"/>
                <a:gd name="T20" fmla="*/ 2 w 82"/>
                <a:gd name="T21" fmla="*/ 0 h 83"/>
                <a:gd name="T22" fmla="*/ 0 w 82"/>
                <a:gd name="T23" fmla="*/ 2 h 83"/>
                <a:gd name="T24" fmla="*/ 2 w 82"/>
                <a:gd name="T25" fmla="*/ 4 h 83"/>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82"/>
                <a:gd name="T40" fmla="*/ 0 h 83"/>
                <a:gd name="T41" fmla="*/ 82 w 82"/>
                <a:gd name="T42" fmla="*/ 83 h 83"/>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82" h="83">
                  <a:moveTo>
                    <a:pt x="11" y="24"/>
                  </a:moveTo>
                  <a:lnTo>
                    <a:pt x="34" y="72"/>
                  </a:lnTo>
                  <a:lnTo>
                    <a:pt x="46" y="83"/>
                  </a:lnTo>
                  <a:lnTo>
                    <a:pt x="59" y="72"/>
                  </a:lnTo>
                  <a:lnTo>
                    <a:pt x="82" y="72"/>
                  </a:lnTo>
                  <a:lnTo>
                    <a:pt x="82" y="24"/>
                  </a:lnTo>
                  <a:lnTo>
                    <a:pt x="59" y="24"/>
                  </a:lnTo>
                  <a:lnTo>
                    <a:pt x="59" y="12"/>
                  </a:lnTo>
                  <a:lnTo>
                    <a:pt x="23" y="0"/>
                  </a:lnTo>
                  <a:lnTo>
                    <a:pt x="11" y="12"/>
                  </a:lnTo>
                  <a:lnTo>
                    <a:pt x="11" y="0"/>
                  </a:lnTo>
                  <a:lnTo>
                    <a:pt x="0" y="12"/>
                  </a:lnTo>
                  <a:lnTo>
                    <a:pt x="11" y="24"/>
                  </a:lnTo>
                  <a:close/>
                </a:path>
              </a:pathLst>
            </a:custGeom>
            <a:grpFill/>
            <a:ln w="1270">
              <a:solidFill>
                <a:srgbClr val="CFCFCF"/>
              </a:solidFill>
              <a:round/>
              <a:headEnd/>
              <a:tailEnd/>
            </a:ln>
          </p:spPr>
          <p:txBody>
            <a:bodyPr/>
            <a:lstStyle/>
            <a:p>
              <a:endParaRPr lang="en-US" dirty="0">
                <a:solidFill>
                  <a:prstClr val="black"/>
                </a:solidFill>
                <a:latin typeface="Arial"/>
              </a:endParaRPr>
            </a:p>
          </p:txBody>
        </p:sp>
        <p:sp>
          <p:nvSpPr>
            <p:cNvPr id="1927" name="Freeform 578"/>
            <p:cNvSpPr>
              <a:spLocks noChangeAspect="1"/>
            </p:cNvSpPr>
            <p:nvPr/>
          </p:nvSpPr>
          <p:spPr bwMode="auto">
            <a:xfrm>
              <a:off x="6026242" y="1897656"/>
              <a:ext cx="35106" cy="37880"/>
            </a:xfrm>
            <a:custGeom>
              <a:avLst/>
              <a:gdLst>
                <a:gd name="T0" fmla="*/ 2 w 82"/>
                <a:gd name="T1" fmla="*/ 4 h 83"/>
                <a:gd name="T2" fmla="*/ 6 w 82"/>
                <a:gd name="T3" fmla="*/ 13 h 83"/>
                <a:gd name="T4" fmla="*/ 8 w 82"/>
                <a:gd name="T5" fmla="*/ 15 h 83"/>
                <a:gd name="T6" fmla="*/ 10 w 82"/>
                <a:gd name="T7" fmla="*/ 13 h 83"/>
                <a:gd name="T8" fmla="*/ 14 w 82"/>
                <a:gd name="T9" fmla="*/ 13 h 83"/>
                <a:gd name="T10" fmla="*/ 14 w 82"/>
                <a:gd name="T11" fmla="*/ 4 h 83"/>
                <a:gd name="T12" fmla="*/ 10 w 82"/>
                <a:gd name="T13" fmla="*/ 4 h 83"/>
                <a:gd name="T14" fmla="*/ 10 w 82"/>
                <a:gd name="T15" fmla="*/ 2 h 83"/>
                <a:gd name="T16" fmla="*/ 4 w 82"/>
                <a:gd name="T17" fmla="*/ 0 h 83"/>
                <a:gd name="T18" fmla="*/ 2 w 82"/>
                <a:gd name="T19" fmla="*/ 2 h 83"/>
                <a:gd name="T20" fmla="*/ 2 w 82"/>
                <a:gd name="T21" fmla="*/ 0 h 83"/>
                <a:gd name="T22" fmla="*/ 0 w 82"/>
                <a:gd name="T23" fmla="*/ 2 h 83"/>
                <a:gd name="T24" fmla="*/ 2 w 82"/>
                <a:gd name="T25" fmla="*/ 4 h 83"/>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82"/>
                <a:gd name="T40" fmla="*/ 0 h 83"/>
                <a:gd name="T41" fmla="*/ 82 w 82"/>
                <a:gd name="T42" fmla="*/ 83 h 83"/>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82" h="83">
                  <a:moveTo>
                    <a:pt x="11" y="24"/>
                  </a:moveTo>
                  <a:lnTo>
                    <a:pt x="34" y="72"/>
                  </a:lnTo>
                  <a:lnTo>
                    <a:pt x="46" y="83"/>
                  </a:lnTo>
                  <a:lnTo>
                    <a:pt x="59" y="72"/>
                  </a:lnTo>
                  <a:lnTo>
                    <a:pt x="82" y="72"/>
                  </a:lnTo>
                  <a:lnTo>
                    <a:pt x="82" y="24"/>
                  </a:lnTo>
                  <a:lnTo>
                    <a:pt x="59" y="24"/>
                  </a:lnTo>
                  <a:lnTo>
                    <a:pt x="59" y="12"/>
                  </a:lnTo>
                  <a:lnTo>
                    <a:pt x="23" y="0"/>
                  </a:lnTo>
                  <a:lnTo>
                    <a:pt x="11" y="12"/>
                  </a:lnTo>
                  <a:lnTo>
                    <a:pt x="11" y="0"/>
                  </a:lnTo>
                  <a:lnTo>
                    <a:pt x="0" y="12"/>
                  </a:lnTo>
                  <a:lnTo>
                    <a:pt x="11" y="24"/>
                  </a:lnTo>
                </a:path>
              </a:pathLst>
            </a:custGeom>
            <a:grpFill/>
            <a:ln w="1270">
              <a:solidFill>
                <a:srgbClr val="CFCFCF"/>
              </a:solidFill>
              <a:round/>
              <a:headEnd/>
              <a:tailEnd/>
            </a:ln>
          </p:spPr>
          <p:txBody>
            <a:bodyPr/>
            <a:lstStyle/>
            <a:p>
              <a:endParaRPr lang="en-US" dirty="0">
                <a:solidFill>
                  <a:prstClr val="black"/>
                </a:solidFill>
                <a:latin typeface="Arial"/>
              </a:endParaRPr>
            </a:p>
          </p:txBody>
        </p:sp>
        <p:sp>
          <p:nvSpPr>
            <p:cNvPr id="1928" name="Freeform 579"/>
            <p:cNvSpPr>
              <a:spLocks noChangeAspect="1"/>
            </p:cNvSpPr>
            <p:nvPr/>
          </p:nvSpPr>
          <p:spPr bwMode="auto">
            <a:xfrm>
              <a:off x="5985973" y="1809990"/>
              <a:ext cx="65049" cy="36798"/>
            </a:xfrm>
            <a:custGeom>
              <a:avLst/>
              <a:gdLst>
                <a:gd name="T0" fmla="*/ 25 w 156"/>
                <a:gd name="T1" fmla="*/ 10 h 83"/>
                <a:gd name="T2" fmla="*/ 21 w 156"/>
                <a:gd name="T3" fmla="*/ 4 h 83"/>
                <a:gd name="T4" fmla="*/ 19 w 156"/>
                <a:gd name="T5" fmla="*/ 4 h 83"/>
                <a:gd name="T6" fmla="*/ 16 w 156"/>
                <a:gd name="T7" fmla="*/ 2 h 83"/>
                <a:gd name="T8" fmla="*/ 12 w 156"/>
                <a:gd name="T9" fmla="*/ 0 h 83"/>
                <a:gd name="T10" fmla="*/ 10 w 156"/>
                <a:gd name="T11" fmla="*/ 0 h 83"/>
                <a:gd name="T12" fmla="*/ 6 w 156"/>
                <a:gd name="T13" fmla="*/ 2 h 83"/>
                <a:gd name="T14" fmla="*/ 0 w 156"/>
                <a:gd name="T15" fmla="*/ 4 h 83"/>
                <a:gd name="T16" fmla="*/ 4 w 156"/>
                <a:gd name="T17" fmla="*/ 10 h 83"/>
                <a:gd name="T18" fmla="*/ 8 w 156"/>
                <a:gd name="T19" fmla="*/ 14 h 83"/>
                <a:gd name="T20" fmla="*/ 12 w 156"/>
                <a:gd name="T21" fmla="*/ 14 h 83"/>
                <a:gd name="T22" fmla="*/ 12 w 156"/>
                <a:gd name="T23" fmla="*/ 12 h 83"/>
                <a:gd name="T24" fmla="*/ 19 w 156"/>
                <a:gd name="T25" fmla="*/ 14 h 83"/>
                <a:gd name="T26" fmla="*/ 25 w 156"/>
                <a:gd name="T27" fmla="*/ 10 h 83"/>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56"/>
                <a:gd name="T43" fmla="*/ 0 h 83"/>
                <a:gd name="T44" fmla="*/ 156 w 156"/>
                <a:gd name="T45" fmla="*/ 83 h 83"/>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56" h="83">
                  <a:moveTo>
                    <a:pt x="156" y="60"/>
                  </a:moveTo>
                  <a:lnTo>
                    <a:pt x="131" y="23"/>
                  </a:lnTo>
                  <a:lnTo>
                    <a:pt x="120" y="23"/>
                  </a:lnTo>
                  <a:lnTo>
                    <a:pt x="97" y="12"/>
                  </a:lnTo>
                  <a:lnTo>
                    <a:pt x="72" y="0"/>
                  </a:lnTo>
                  <a:lnTo>
                    <a:pt x="60" y="0"/>
                  </a:lnTo>
                  <a:lnTo>
                    <a:pt x="37" y="12"/>
                  </a:lnTo>
                  <a:lnTo>
                    <a:pt x="0" y="23"/>
                  </a:lnTo>
                  <a:lnTo>
                    <a:pt x="24" y="60"/>
                  </a:lnTo>
                  <a:lnTo>
                    <a:pt x="49" y="83"/>
                  </a:lnTo>
                  <a:lnTo>
                    <a:pt x="72" y="83"/>
                  </a:lnTo>
                  <a:lnTo>
                    <a:pt x="72" y="71"/>
                  </a:lnTo>
                  <a:lnTo>
                    <a:pt x="120" y="83"/>
                  </a:lnTo>
                  <a:lnTo>
                    <a:pt x="156" y="60"/>
                  </a:lnTo>
                  <a:close/>
                </a:path>
              </a:pathLst>
            </a:custGeom>
            <a:grpFill/>
            <a:ln w="1270">
              <a:solidFill>
                <a:srgbClr val="CFCFCF"/>
              </a:solidFill>
              <a:round/>
              <a:headEnd/>
              <a:tailEnd/>
            </a:ln>
          </p:spPr>
          <p:txBody>
            <a:bodyPr/>
            <a:lstStyle/>
            <a:p>
              <a:endParaRPr lang="en-US" dirty="0">
                <a:solidFill>
                  <a:prstClr val="black"/>
                </a:solidFill>
                <a:latin typeface="Arial"/>
              </a:endParaRPr>
            </a:p>
          </p:txBody>
        </p:sp>
        <p:sp>
          <p:nvSpPr>
            <p:cNvPr id="1929" name="Freeform 580"/>
            <p:cNvSpPr>
              <a:spLocks noChangeAspect="1"/>
            </p:cNvSpPr>
            <p:nvPr/>
          </p:nvSpPr>
          <p:spPr bwMode="auto">
            <a:xfrm>
              <a:off x="5985973" y="1809990"/>
              <a:ext cx="65049" cy="36798"/>
            </a:xfrm>
            <a:custGeom>
              <a:avLst/>
              <a:gdLst>
                <a:gd name="T0" fmla="*/ 25 w 156"/>
                <a:gd name="T1" fmla="*/ 10 h 83"/>
                <a:gd name="T2" fmla="*/ 21 w 156"/>
                <a:gd name="T3" fmla="*/ 4 h 83"/>
                <a:gd name="T4" fmla="*/ 19 w 156"/>
                <a:gd name="T5" fmla="*/ 4 h 83"/>
                <a:gd name="T6" fmla="*/ 16 w 156"/>
                <a:gd name="T7" fmla="*/ 2 h 83"/>
                <a:gd name="T8" fmla="*/ 12 w 156"/>
                <a:gd name="T9" fmla="*/ 0 h 83"/>
                <a:gd name="T10" fmla="*/ 10 w 156"/>
                <a:gd name="T11" fmla="*/ 0 h 83"/>
                <a:gd name="T12" fmla="*/ 6 w 156"/>
                <a:gd name="T13" fmla="*/ 2 h 83"/>
                <a:gd name="T14" fmla="*/ 0 w 156"/>
                <a:gd name="T15" fmla="*/ 4 h 83"/>
                <a:gd name="T16" fmla="*/ 4 w 156"/>
                <a:gd name="T17" fmla="*/ 10 h 83"/>
                <a:gd name="T18" fmla="*/ 8 w 156"/>
                <a:gd name="T19" fmla="*/ 14 h 83"/>
                <a:gd name="T20" fmla="*/ 12 w 156"/>
                <a:gd name="T21" fmla="*/ 14 h 83"/>
                <a:gd name="T22" fmla="*/ 12 w 156"/>
                <a:gd name="T23" fmla="*/ 12 h 83"/>
                <a:gd name="T24" fmla="*/ 19 w 156"/>
                <a:gd name="T25" fmla="*/ 14 h 83"/>
                <a:gd name="T26" fmla="*/ 25 w 156"/>
                <a:gd name="T27" fmla="*/ 10 h 83"/>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56"/>
                <a:gd name="T43" fmla="*/ 0 h 83"/>
                <a:gd name="T44" fmla="*/ 156 w 156"/>
                <a:gd name="T45" fmla="*/ 83 h 83"/>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56" h="83">
                  <a:moveTo>
                    <a:pt x="156" y="60"/>
                  </a:moveTo>
                  <a:lnTo>
                    <a:pt x="131" y="23"/>
                  </a:lnTo>
                  <a:lnTo>
                    <a:pt x="120" y="23"/>
                  </a:lnTo>
                  <a:lnTo>
                    <a:pt x="97" y="12"/>
                  </a:lnTo>
                  <a:lnTo>
                    <a:pt x="72" y="0"/>
                  </a:lnTo>
                  <a:lnTo>
                    <a:pt x="60" y="0"/>
                  </a:lnTo>
                  <a:lnTo>
                    <a:pt x="37" y="12"/>
                  </a:lnTo>
                  <a:lnTo>
                    <a:pt x="0" y="23"/>
                  </a:lnTo>
                  <a:lnTo>
                    <a:pt x="24" y="60"/>
                  </a:lnTo>
                  <a:lnTo>
                    <a:pt x="49" y="83"/>
                  </a:lnTo>
                  <a:lnTo>
                    <a:pt x="72" y="83"/>
                  </a:lnTo>
                  <a:lnTo>
                    <a:pt x="72" y="71"/>
                  </a:lnTo>
                  <a:lnTo>
                    <a:pt x="120" y="83"/>
                  </a:lnTo>
                  <a:lnTo>
                    <a:pt x="156" y="60"/>
                  </a:lnTo>
                </a:path>
              </a:pathLst>
            </a:custGeom>
            <a:grpFill/>
            <a:ln w="1270">
              <a:solidFill>
                <a:srgbClr val="CFCFCF"/>
              </a:solidFill>
              <a:round/>
              <a:headEnd/>
              <a:tailEnd/>
            </a:ln>
          </p:spPr>
          <p:txBody>
            <a:bodyPr/>
            <a:lstStyle/>
            <a:p>
              <a:endParaRPr lang="en-US" dirty="0">
                <a:solidFill>
                  <a:prstClr val="black"/>
                </a:solidFill>
                <a:latin typeface="Arial"/>
              </a:endParaRPr>
            </a:p>
          </p:txBody>
        </p:sp>
        <p:sp>
          <p:nvSpPr>
            <p:cNvPr id="1930" name="Freeform 581"/>
            <p:cNvSpPr>
              <a:spLocks noChangeAspect="1"/>
            </p:cNvSpPr>
            <p:nvPr/>
          </p:nvSpPr>
          <p:spPr bwMode="auto">
            <a:xfrm>
              <a:off x="6523916" y="2017790"/>
              <a:ext cx="277748" cy="337676"/>
            </a:xfrm>
            <a:custGeom>
              <a:avLst/>
              <a:gdLst>
                <a:gd name="T0" fmla="*/ 89 w 656"/>
                <a:gd name="T1" fmla="*/ 46 h 725"/>
                <a:gd name="T2" fmla="*/ 89 w 656"/>
                <a:gd name="T3" fmla="*/ 50 h 725"/>
                <a:gd name="T4" fmla="*/ 78 w 656"/>
                <a:gd name="T5" fmla="*/ 48 h 725"/>
                <a:gd name="T6" fmla="*/ 74 w 656"/>
                <a:gd name="T7" fmla="*/ 46 h 725"/>
                <a:gd name="T8" fmla="*/ 74 w 656"/>
                <a:gd name="T9" fmla="*/ 55 h 725"/>
                <a:gd name="T10" fmla="*/ 50 w 656"/>
                <a:gd name="T11" fmla="*/ 46 h 725"/>
                <a:gd name="T12" fmla="*/ 48 w 656"/>
                <a:gd name="T13" fmla="*/ 35 h 725"/>
                <a:gd name="T14" fmla="*/ 38 w 656"/>
                <a:gd name="T15" fmla="*/ 24 h 725"/>
                <a:gd name="T16" fmla="*/ 40 w 656"/>
                <a:gd name="T17" fmla="*/ 20 h 725"/>
                <a:gd name="T18" fmla="*/ 46 w 656"/>
                <a:gd name="T19" fmla="*/ 9 h 725"/>
                <a:gd name="T20" fmla="*/ 36 w 656"/>
                <a:gd name="T21" fmla="*/ 9 h 725"/>
                <a:gd name="T22" fmla="*/ 28 w 656"/>
                <a:gd name="T23" fmla="*/ 3 h 725"/>
                <a:gd name="T24" fmla="*/ 22 w 656"/>
                <a:gd name="T25" fmla="*/ 0 h 725"/>
                <a:gd name="T26" fmla="*/ 20 w 656"/>
                <a:gd name="T27" fmla="*/ 3 h 725"/>
                <a:gd name="T28" fmla="*/ 20 w 656"/>
                <a:gd name="T29" fmla="*/ 7 h 725"/>
                <a:gd name="T30" fmla="*/ 24 w 656"/>
                <a:gd name="T31" fmla="*/ 9 h 725"/>
                <a:gd name="T32" fmla="*/ 24 w 656"/>
                <a:gd name="T33" fmla="*/ 11 h 725"/>
                <a:gd name="T34" fmla="*/ 24 w 656"/>
                <a:gd name="T35" fmla="*/ 16 h 725"/>
                <a:gd name="T36" fmla="*/ 26 w 656"/>
                <a:gd name="T37" fmla="*/ 24 h 725"/>
                <a:gd name="T38" fmla="*/ 24 w 656"/>
                <a:gd name="T39" fmla="*/ 27 h 725"/>
                <a:gd name="T40" fmla="*/ 14 w 656"/>
                <a:gd name="T41" fmla="*/ 46 h 725"/>
                <a:gd name="T42" fmla="*/ 8 w 656"/>
                <a:gd name="T43" fmla="*/ 46 h 725"/>
                <a:gd name="T44" fmla="*/ 4 w 656"/>
                <a:gd name="T45" fmla="*/ 55 h 725"/>
                <a:gd name="T46" fmla="*/ 8 w 656"/>
                <a:gd name="T47" fmla="*/ 57 h 725"/>
                <a:gd name="T48" fmla="*/ 10 w 656"/>
                <a:gd name="T49" fmla="*/ 62 h 725"/>
                <a:gd name="T50" fmla="*/ 2 w 656"/>
                <a:gd name="T51" fmla="*/ 64 h 725"/>
                <a:gd name="T52" fmla="*/ 4 w 656"/>
                <a:gd name="T53" fmla="*/ 71 h 725"/>
                <a:gd name="T54" fmla="*/ 8 w 656"/>
                <a:gd name="T55" fmla="*/ 73 h 725"/>
                <a:gd name="T56" fmla="*/ 10 w 656"/>
                <a:gd name="T57" fmla="*/ 81 h 725"/>
                <a:gd name="T58" fmla="*/ 16 w 656"/>
                <a:gd name="T59" fmla="*/ 73 h 725"/>
                <a:gd name="T60" fmla="*/ 20 w 656"/>
                <a:gd name="T61" fmla="*/ 99 h 725"/>
                <a:gd name="T62" fmla="*/ 32 w 656"/>
                <a:gd name="T63" fmla="*/ 132 h 725"/>
                <a:gd name="T64" fmla="*/ 38 w 656"/>
                <a:gd name="T65" fmla="*/ 132 h 725"/>
                <a:gd name="T66" fmla="*/ 42 w 656"/>
                <a:gd name="T67" fmla="*/ 127 h 725"/>
                <a:gd name="T68" fmla="*/ 46 w 656"/>
                <a:gd name="T69" fmla="*/ 112 h 725"/>
                <a:gd name="T70" fmla="*/ 46 w 656"/>
                <a:gd name="T71" fmla="*/ 103 h 725"/>
                <a:gd name="T72" fmla="*/ 50 w 656"/>
                <a:gd name="T73" fmla="*/ 99 h 725"/>
                <a:gd name="T74" fmla="*/ 52 w 656"/>
                <a:gd name="T75" fmla="*/ 97 h 725"/>
                <a:gd name="T76" fmla="*/ 70 w 656"/>
                <a:gd name="T77" fmla="*/ 84 h 725"/>
                <a:gd name="T78" fmla="*/ 76 w 656"/>
                <a:gd name="T79" fmla="*/ 73 h 725"/>
                <a:gd name="T80" fmla="*/ 78 w 656"/>
                <a:gd name="T81" fmla="*/ 75 h 725"/>
                <a:gd name="T82" fmla="*/ 74 w 656"/>
                <a:gd name="T83" fmla="*/ 62 h 725"/>
                <a:gd name="T84" fmla="*/ 76 w 656"/>
                <a:gd name="T85" fmla="*/ 55 h 725"/>
                <a:gd name="T86" fmla="*/ 82 w 656"/>
                <a:gd name="T87" fmla="*/ 55 h 725"/>
                <a:gd name="T88" fmla="*/ 90 w 656"/>
                <a:gd name="T89" fmla="*/ 59 h 725"/>
                <a:gd name="T90" fmla="*/ 86 w 656"/>
                <a:gd name="T91" fmla="*/ 68 h 725"/>
                <a:gd name="T92" fmla="*/ 90 w 656"/>
                <a:gd name="T93" fmla="*/ 64 h 725"/>
                <a:gd name="T94" fmla="*/ 94 w 656"/>
                <a:gd name="T95" fmla="*/ 75 h 725"/>
                <a:gd name="T96" fmla="*/ 96 w 656"/>
                <a:gd name="T97" fmla="*/ 68 h 725"/>
                <a:gd name="T98" fmla="*/ 102 w 656"/>
                <a:gd name="T99" fmla="*/ 55 h 725"/>
                <a:gd name="T100" fmla="*/ 110 w 656"/>
                <a:gd name="T101" fmla="*/ 50 h 725"/>
                <a:gd name="T102" fmla="*/ 106 w 656"/>
                <a:gd name="T103" fmla="*/ 40 h 725"/>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656"/>
                <a:gd name="T157" fmla="*/ 0 h 725"/>
                <a:gd name="T158" fmla="*/ 656 w 656"/>
                <a:gd name="T159" fmla="*/ 725 h 725"/>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656" h="725">
                  <a:moveTo>
                    <a:pt x="597" y="215"/>
                  </a:moveTo>
                  <a:lnTo>
                    <a:pt x="526" y="250"/>
                  </a:lnTo>
                  <a:lnTo>
                    <a:pt x="537" y="273"/>
                  </a:lnTo>
                  <a:lnTo>
                    <a:pt x="526" y="273"/>
                  </a:lnTo>
                  <a:lnTo>
                    <a:pt x="466" y="273"/>
                  </a:lnTo>
                  <a:lnTo>
                    <a:pt x="466" y="261"/>
                  </a:lnTo>
                  <a:lnTo>
                    <a:pt x="454" y="250"/>
                  </a:lnTo>
                  <a:lnTo>
                    <a:pt x="441" y="250"/>
                  </a:lnTo>
                  <a:lnTo>
                    <a:pt x="441" y="273"/>
                  </a:lnTo>
                  <a:lnTo>
                    <a:pt x="441" y="298"/>
                  </a:lnTo>
                  <a:lnTo>
                    <a:pt x="429" y="298"/>
                  </a:lnTo>
                  <a:lnTo>
                    <a:pt x="299" y="250"/>
                  </a:lnTo>
                  <a:lnTo>
                    <a:pt x="275" y="227"/>
                  </a:lnTo>
                  <a:lnTo>
                    <a:pt x="287" y="190"/>
                  </a:lnTo>
                  <a:lnTo>
                    <a:pt x="239" y="179"/>
                  </a:lnTo>
                  <a:lnTo>
                    <a:pt x="227" y="131"/>
                  </a:lnTo>
                  <a:lnTo>
                    <a:pt x="250" y="131"/>
                  </a:lnTo>
                  <a:lnTo>
                    <a:pt x="239" y="108"/>
                  </a:lnTo>
                  <a:lnTo>
                    <a:pt x="275" y="71"/>
                  </a:lnTo>
                  <a:lnTo>
                    <a:pt x="275" y="48"/>
                  </a:lnTo>
                  <a:lnTo>
                    <a:pt x="250" y="25"/>
                  </a:lnTo>
                  <a:lnTo>
                    <a:pt x="216" y="48"/>
                  </a:lnTo>
                  <a:lnTo>
                    <a:pt x="191" y="37"/>
                  </a:lnTo>
                  <a:lnTo>
                    <a:pt x="168" y="13"/>
                  </a:lnTo>
                  <a:lnTo>
                    <a:pt x="156" y="0"/>
                  </a:lnTo>
                  <a:lnTo>
                    <a:pt x="131" y="0"/>
                  </a:lnTo>
                  <a:lnTo>
                    <a:pt x="120" y="0"/>
                  </a:lnTo>
                  <a:lnTo>
                    <a:pt x="120" y="13"/>
                  </a:lnTo>
                  <a:lnTo>
                    <a:pt x="120" y="25"/>
                  </a:lnTo>
                  <a:lnTo>
                    <a:pt x="120" y="37"/>
                  </a:lnTo>
                  <a:lnTo>
                    <a:pt x="131" y="37"/>
                  </a:lnTo>
                  <a:lnTo>
                    <a:pt x="145" y="48"/>
                  </a:lnTo>
                  <a:lnTo>
                    <a:pt x="145" y="60"/>
                  </a:lnTo>
                  <a:lnTo>
                    <a:pt x="131" y="71"/>
                  </a:lnTo>
                  <a:lnTo>
                    <a:pt x="145" y="85"/>
                  </a:lnTo>
                  <a:lnTo>
                    <a:pt x="131" y="119"/>
                  </a:lnTo>
                  <a:lnTo>
                    <a:pt x="156" y="131"/>
                  </a:lnTo>
                  <a:lnTo>
                    <a:pt x="156" y="144"/>
                  </a:lnTo>
                  <a:lnTo>
                    <a:pt x="145" y="144"/>
                  </a:lnTo>
                  <a:lnTo>
                    <a:pt x="156" y="167"/>
                  </a:lnTo>
                  <a:lnTo>
                    <a:pt x="85" y="250"/>
                  </a:lnTo>
                  <a:lnTo>
                    <a:pt x="60" y="261"/>
                  </a:lnTo>
                  <a:lnTo>
                    <a:pt x="48" y="250"/>
                  </a:lnTo>
                  <a:lnTo>
                    <a:pt x="25" y="261"/>
                  </a:lnTo>
                  <a:lnTo>
                    <a:pt x="25" y="298"/>
                  </a:lnTo>
                  <a:lnTo>
                    <a:pt x="48" y="298"/>
                  </a:lnTo>
                  <a:lnTo>
                    <a:pt x="48" y="310"/>
                  </a:lnTo>
                  <a:lnTo>
                    <a:pt x="60" y="310"/>
                  </a:lnTo>
                  <a:lnTo>
                    <a:pt x="60" y="333"/>
                  </a:lnTo>
                  <a:lnTo>
                    <a:pt x="60" y="344"/>
                  </a:lnTo>
                  <a:lnTo>
                    <a:pt x="14" y="344"/>
                  </a:lnTo>
                  <a:lnTo>
                    <a:pt x="0" y="369"/>
                  </a:lnTo>
                  <a:lnTo>
                    <a:pt x="25" y="381"/>
                  </a:lnTo>
                  <a:lnTo>
                    <a:pt x="48" y="381"/>
                  </a:lnTo>
                  <a:lnTo>
                    <a:pt x="48" y="392"/>
                  </a:lnTo>
                  <a:lnTo>
                    <a:pt x="14" y="392"/>
                  </a:lnTo>
                  <a:lnTo>
                    <a:pt x="60" y="440"/>
                  </a:lnTo>
                  <a:lnTo>
                    <a:pt x="85" y="415"/>
                  </a:lnTo>
                  <a:lnTo>
                    <a:pt x="96" y="392"/>
                  </a:lnTo>
                  <a:lnTo>
                    <a:pt x="96" y="452"/>
                  </a:lnTo>
                  <a:lnTo>
                    <a:pt x="120" y="534"/>
                  </a:lnTo>
                  <a:lnTo>
                    <a:pt x="145" y="582"/>
                  </a:lnTo>
                  <a:lnTo>
                    <a:pt x="191" y="713"/>
                  </a:lnTo>
                  <a:lnTo>
                    <a:pt x="216" y="725"/>
                  </a:lnTo>
                  <a:lnTo>
                    <a:pt x="227" y="713"/>
                  </a:lnTo>
                  <a:lnTo>
                    <a:pt x="239" y="702"/>
                  </a:lnTo>
                  <a:lnTo>
                    <a:pt x="250" y="688"/>
                  </a:lnTo>
                  <a:lnTo>
                    <a:pt x="250" y="642"/>
                  </a:lnTo>
                  <a:lnTo>
                    <a:pt x="275" y="606"/>
                  </a:lnTo>
                  <a:lnTo>
                    <a:pt x="275" y="571"/>
                  </a:lnTo>
                  <a:lnTo>
                    <a:pt x="275" y="558"/>
                  </a:lnTo>
                  <a:lnTo>
                    <a:pt x="287" y="558"/>
                  </a:lnTo>
                  <a:lnTo>
                    <a:pt x="299" y="534"/>
                  </a:lnTo>
                  <a:lnTo>
                    <a:pt x="310" y="534"/>
                  </a:lnTo>
                  <a:lnTo>
                    <a:pt x="310" y="523"/>
                  </a:lnTo>
                  <a:lnTo>
                    <a:pt x="381" y="463"/>
                  </a:lnTo>
                  <a:lnTo>
                    <a:pt x="418" y="452"/>
                  </a:lnTo>
                  <a:lnTo>
                    <a:pt x="429" y="404"/>
                  </a:lnTo>
                  <a:lnTo>
                    <a:pt x="454" y="392"/>
                  </a:lnTo>
                  <a:lnTo>
                    <a:pt x="454" y="404"/>
                  </a:lnTo>
                  <a:lnTo>
                    <a:pt x="466" y="404"/>
                  </a:lnTo>
                  <a:lnTo>
                    <a:pt x="454" y="333"/>
                  </a:lnTo>
                  <a:lnTo>
                    <a:pt x="441" y="333"/>
                  </a:lnTo>
                  <a:lnTo>
                    <a:pt x="454" y="310"/>
                  </a:lnTo>
                  <a:lnTo>
                    <a:pt x="454" y="298"/>
                  </a:lnTo>
                  <a:lnTo>
                    <a:pt x="466" y="298"/>
                  </a:lnTo>
                  <a:lnTo>
                    <a:pt x="489" y="298"/>
                  </a:lnTo>
                  <a:lnTo>
                    <a:pt x="489" y="321"/>
                  </a:lnTo>
                  <a:lnTo>
                    <a:pt x="537" y="321"/>
                  </a:lnTo>
                  <a:lnTo>
                    <a:pt x="512" y="344"/>
                  </a:lnTo>
                  <a:lnTo>
                    <a:pt x="512" y="369"/>
                  </a:lnTo>
                  <a:lnTo>
                    <a:pt x="526" y="369"/>
                  </a:lnTo>
                  <a:lnTo>
                    <a:pt x="537" y="344"/>
                  </a:lnTo>
                  <a:lnTo>
                    <a:pt x="537" y="369"/>
                  </a:lnTo>
                  <a:lnTo>
                    <a:pt x="560" y="404"/>
                  </a:lnTo>
                  <a:lnTo>
                    <a:pt x="560" y="392"/>
                  </a:lnTo>
                  <a:lnTo>
                    <a:pt x="572" y="369"/>
                  </a:lnTo>
                  <a:lnTo>
                    <a:pt x="585" y="344"/>
                  </a:lnTo>
                  <a:lnTo>
                    <a:pt x="608" y="298"/>
                  </a:lnTo>
                  <a:lnTo>
                    <a:pt x="631" y="273"/>
                  </a:lnTo>
                  <a:lnTo>
                    <a:pt x="656" y="273"/>
                  </a:lnTo>
                  <a:lnTo>
                    <a:pt x="656" y="250"/>
                  </a:lnTo>
                  <a:lnTo>
                    <a:pt x="631" y="215"/>
                  </a:lnTo>
                  <a:lnTo>
                    <a:pt x="597" y="215"/>
                  </a:lnTo>
                  <a:close/>
                </a:path>
              </a:pathLst>
            </a:custGeom>
            <a:grpFill/>
            <a:ln w="1270">
              <a:solidFill>
                <a:srgbClr val="CFCFCF"/>
              </a:solidFill>
              <a:round/>
              <a:headEnd/>
              <a:tailEnd/>
            </a:ln>
          </p:spPr>
          <p:txBody>
            <a:bodyPr/>
            <a:lstStyle/>
            <a:p>
              <a:endParaRPr lang="en-US" dirty="0">
                <a:solidFill>
                  <a:prstClr val="black"/>
                </a:solidFill>
                <a:latin typeface="Arial"/>
              </a:endParaRPr>
            </a:p>
          </p:txBody>
        </p:sp>
        <p:sp>
          <p:nvSpPr>
            <p:cNvPr id="1931" name="Freeform 582"/>
            <p:cNvSpPr>
              <a:spLocks noChangeAspect="1" noEditPoints="1"/>
            </p:cNvSpPr>
            <p:nvPr/>
          </p:nvSpPr>
          <p:spPr bwMode="auto">
            <a:xfrm>
              <a:off x="6458867" y="2017790"/>
              <a:ext cx="151780" cy="172085"/>
            </a:xfrm>
            <a:custGeom>
              <a:avLst/>
              <a:gdLst>
                <a:gd name="T0" fmla="*/ 60 w 358"/>
                <a:gd name="T1" fmla="*/ 7 h 369"/>
                <a:gd name="T2" fmla="*/ 58 w 358"/>
                <a:gd name="T3" fmla="*/ 5 h 369"/>
                <a:gd name="T4" fmla="*/ 58 w 358"/>
                <a:gd name="T5" fmla="*/ 7 h 369"/>
                <a:gd name="T6" fmla="*/ 60 w 358"/>
                <a:gd name="T7" fmla="*/ 7 h 369"/>
                <a:gd name="T8" fmla="*/ 51 w 358"/>
                <a:gd name="T9" fmla="*/ 0 h 369"/>
                <a:gd name="T10" fmla="*/ 51 w 358"/>
                <a:gd name="T11" fmla="*/ 0 h 369"/>
                <a:gd name="T12" fmla="*/ 48 w 358"/>
                <a:gd name="T13" fmla="*/ 0 h 369"/>
                <a:gd name="T14" fmla="*/ 51 w 358"/>
                <a:gd name="T15" fmla="*/ 0 h 369"/>
                <a:gd name="T16" fmla="*/ 48 w 358"/>
                <a:gd name="T17" fmla="*/ 0 h 369"/>
                <a:gd name="T18" fmla="*/ 48 w 358"/>
                <a:gd name="T19" fmla="*/ 0 h 369"/>
                <a:gd name="T20" fmla="*/ 42 w 358"/>
                <a:gd name="T21" fmla="*/ 3 h 369"/>
                <a:gd name="T22" fmla="*/ 38 w 358"/>
                <a:gd name="T23" fmla="*/ 5 h 369"/>
                <a:gd name="T24" fmla="*/ 38 w 358"/>
                <a:gd name="T25" fmla="*/ 11 h 369"/>
                <a:gd name="T26" fmla="*/ 36 w 358"/>
                <a:gd name="T27" fmla="*/ 16 h 369"/>
                <a:gd name="T28" fmla="*/ 34 w 358"/>
                <a:gd name="T29" fmla="*/ 16 h 369"/>
                <a:gd name="T30" fmla="*/ 34 w 358"/>
                <a:gd name="T31" fmla="*/ 20 h 369"/>
                <a:gd name="T32" fmla="*/ 30 w 358"/>
                <a:gd name="T33" fmla="*/ 22 h 369"/>
                <a:gd name="T34" fmla="*/ 30 w 358"/>
                <a:gd name="T35" fmla="*/ 27 h 369"/>
                <a:gd name="T36" fmla="*/ 22 w 358"/>
                <a:gd name="T37" fmla="*/ 31 h 369"/>
                <a:gd name="T38" fmla="*/ 20 w 358"/>
                <a:gd name="T39" fmla="*/ 33 h 369"/>
                <a:gd name="T40" fmla="*/ 20 w 358"/>
                <a:gd name="T41" fmla="*/ 37 h 369"/>
                <a:gd name="T42" fmla="*/ 4 w 358"/>
                <a:gd name="T43" fmla="*/ 40 h 369"/>
                <a:gd name="T44" fmla="*/ 0 w 358"/>
                <a:gd name="T45" fmla="*/ 37 h 369"/>
                <a:gd name="T46" fmla="*/ 2 w 358"/>
                <a:gd name="T47" fmla="*/ 42 h 369"/>
                <a:gd name="T48" fmla="*/ 4 w 358"/>
                <a:gd name="T49" fmla="*/ 47 h 369"/>
                <a:gd name="T50" fmla="*/ 6 w 358"/>
                <a:gd name="T51" fmla="*/ 51 h 369"/>
                <a:gd name="T52" fmla="*/ 2 w 358"/>
                <a:gd name="T53" fmla="*/ 55 h 369"/>
                <a:gd name="T54" fmla="*/ 2 w 358"/>
                <a:gd name="T55" fmla="*/ 59 h 369"/>
                <a:gd name="T56" fmla="*/ 10 w 358"/>
                <a:gd name="T57" fmla="*/ 59 h 369"/>
                <a:gd name="T58" fmla="*/ 14 w 358"/>
                <a:gd name="T59" fmla="*/ 59 h 369"/>
                <a:gd name="T60" fmla="*/ 22 w 358"/>
                <a:gd name="T61" fmla="*/ 59 h 369"/>
                <a:gd name="T62" fmla="*/ 24 w 358"/>
                <a:gd name="T63" fmla="*/ 64 h 369"/>
                <a:gd name="T64" fmla="*/ 26 w 358"/>
                <a:gd name="T65" fmla="*/ 69 h 369"/>
                <a:gd name="T66" fmla="*/ 28 w 358"/>
                <a:gd name="T67" fmla="*/ 64 h 369"/>
                <a:gd name="T68" fmla="*/ 36 w 358"/>
                <a:gd name="T69" fmla="*/ 64 h 369"/>
                <a:gd name="T70" fmla="*/ 36 w 358"/>
                <a:gd name="T71" fmla="*/ 62 h 369"/>
                <a:gd name="T72" fmla="*/ 36 w 358"/>
                <a:gd name="T73" fmla="*/ 58 h 369"/>
                <a:gd name="T74" fmla="*/ 34 w 358"/>
                <a:gd name="T75" fmla="*/ 58 h 369"/>
                <a:gd name="T76" fmla="*/ 34 w 358"/>
                <a:gd name="T77" fmla="*/ 55 h 369"/>
                <a:gd name="T78" fmla="*/ 30 w 358"/>
                <a:gd name="T79" fmla="*/ 55 h 369"/>
                <a:gd name="T80" fmla="*/ 30 w 358"/>
                <a:gd name="T81" fmla="*/ 48 h 369"/>
                <a:gd name="T82" fmla="*/ 34 w 358"/>
                <a:gd name="T83" fmla="*/ 47 h 369"/>
                <a:gd name="T84" fmla="*/ 36 w 358"/>
                <a:gd name="T85" fmla="*/ 48 h 369"/>
                <a:gd name="T86" fmla="*/ 40 w 358"/>
                <a:gd name="T87" fmla="*/ 47 h 369"/>
                <a:gd name="T88" fmla="*/ 52 w 358"/>
                <a:gd name="T89" fmla="*/ 31 h 369"/>
                <a:gd name="T90" fmla="*/ 51 w 358"/>
                <a:gd name="T91" fmla="*/ 27 h 369"/>
                <a:gd name="T92" fmla="*/ 52 w 358"/>
                <a:gd name="T93" fmla="*/ 27 h 369"/>
                <a:gd name="T94" fmla="*/ 52 w 358"/>
                <a:gd name="T95" fmla="*/ 24 h 369"/>
                <a:gd name="T96" fmla="*/ 48 w 358"/>
                <a:gd name="T97" fmla="*/ 22 h 369"/>
                <a:gd name="T98" fmla="*/ 51 w 358"/>
                <a:gd name="T99" fmla="*/ 16 h 369"/>
                <a:gd name="T100" fmla="*/ 48 w 358"/>
                <a:gd name="T101" fmla="*/ 13 h 369"/>
                <a:gd name="T102" fmla="*/ 51 w 358"/>
                <a:gd name="T103" fmla="*/ 11 h 369"/>
                <a:gd name="T104" fmla="*/ 51 w 358"/>
                <a:gd name="T105" fmla="*/ 11 h 369"/>
                <a:gd name="T106" fmla="*/ 51 w 358"/>
                <a:gd name="T107" fmla="*/ 9 h 369"/>
                <a:gd name="T108" fmla="*/ 48 w 358"/>
                <a:gd name="T109" fmla="*/ 7 h 369"/>
                <a:gd name="T110" fmla="*/ 46 w 358"/>
                <a:gd name="T111" fmla="*/ 7 h 369"/>
                <a:gd name="T112" fmla="*/ 46 w 358"/>
                <a:gd name="T113" fmla="*/ 5 h 369"/>
                <a:gd name="T114" fmla="*/ 46 w 358"/>
                <a:gd name="T115" fmla="*/ 3 h 369"/>
                <a:gd name="T116" fmla="*/ 46 w 358"/>
                <a:gd name="T117" fmla="*/ 0 h 369"/>
                <a:gd name="T118" fmla="*/ 48 w 358"/>
                <a:gd name="T119" fmla="*/ 0 h 369"/>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358"/>
                <a:gd name="T181" fmla="*/ 0 h 369"/>
                <a:gd name="T182" fmla="*/ 358 w 358"/>
                <a:gd name="T183" fmla="*/ 369 h 369"/>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358" h="369">
                  <a:moveTo>
                    <a:pt x="358" y="37"/>
                  </a:moveTo>
                  <a:lnTo>
                    <a:pt x="345" y="25"/>
                  </a:lnTo>
                  <a:lnTo>
                    <a:pt x="345" y="37"/>
                  </a:lnTo>
                  <a:lnTo>
                    <a:pt x="358" y="37"/>
                  </a:lnTo>
                  <a:close/>
                  <a:moveTo>
                    <a:pt x="299" y="0"/>
                  </a:moveTo>
                  <a:lnTo>
                    <a:pt x="299" y="0"/>
                  </a:lnTo>
                  <a:lnTo>
                    <a:pt x="285" y="0"/>
                  </a:lnTo>
                  <a:lnTo>
                    <a:pt x="299" y="0"/>
                  </a:lnTo>
                  <a:close/>
                  <a:moveTo>
                    <a:pt x="285" y="0"/>
                  </a:moveTo>
                  <a:lnTo>
                    <a:pt x="285" y="0"/>
                  </a:lnTo>
                  <a:lnTo>
                    <a:pt x="250" y="13"/>
                  </a:lnTo>
                  <a:lnTo>
                    <a:pt x="225" y="25"/>
                  </a:lnTo>
                  <a:lnTo>
                    <a:pt x="225" y="60"/>
                  </a:lnTo>
                  <a:lnTo>
                    <a:pt x="214" y="85"/>
                  </a:lnTo>
                  <a:lnTo>
                    <a:pt x="202" y="85"/>
                  </a:lnTo>
                  <a:lnTo>
                    <a:pt x="202" y="108"/>
                  </a:lnTo>
                  <a:lnTo>
                    <a:pt x="179" y="119"/>
                  </a:lnTo>
                  <a:lnTo>
                    <a:pt x="179" y="144"/>
                  </a:lnTo>
                  <a:lnTo>
                    <a:pt x="131" y="167"/>
                  </a:lnTo>
                  <a:lnTo>
                    <a:pt x="120" y="179"/>
                  </a:lnTo>
                  <a:lnTo>
                    <a:pt x="120" y="202"/>
                  </a:lnTo>
                  <a:lnTo>
                    <a:pt x="23" y="215"/>
                  </a:lnTo>
                  <a:lnTo>
                    <a:pt x="0" y="202"/>
                  </a:lnTo>
                  <a:lnTo>
                    <a:pt x="12" y="227"/>
                  </a:lnTo>
                  <a:lnTo>
                    <a:pt x="23" y="250"/>
                  </a:lnTo>
                  <a:lnTo>
                    <a:pt x="35" y="273"/>
                  </a:lnTo>
                  <a:lnTo>
                    <a:pt x="12" y="298"/>
                  </a:lnTo>
                  <a:lnTo>
                    <a:pt x="12" y="321"/>
                  </a:lnTo>
                  <a:lnTo>
                    <a:pt x="60" y="321"/>
                  </a:lnTo>
                  <a:lnTo>
                    <a:pt x="83" y="321"/>
                  </a:lnTo>
                  <a:lnTo>
                    <a:pt x="131" y="321"/>
                  </a:lnTo>
                  <a:lnTo>
                    <a:pt x="143" y="344"/>
                  </a:lnTo>
                  <a:lnTo>
                    <a:pt x="154" y="369"/>
                  </a:lnTo>
                  <a:lnTo>
                    <a:pt x="168" y="344"/>
                  </a:lnTo>
                  <a:lnTo>
                    <a:pt x="214" y="344"/>
                  </a:lnTo>
                  <a:lnTo>
                    <a:pt x="214" y="333"/>
                  </a:lnTo>
                  <a:lnTo>
                    <a:pt x="214" y="310"/>
                  </a:lnTo>
                  <a:lnTo>
                    <a:pt x="202" y="310"/>
                  </a:lnTo>
                  <a:lnTo>
                    <a:pt x="202" y="298"/>
                  </a:lnTo>
                  <a:lnTo>
                    <a:pt x="179" y="298"/>
                  </a:lnTo>
                  <a:lnTo>
                    <a:pt x="179" y="261"/>
                  </a:lnTo>
                  <a:lnTo>
                    <a:pt x="202" y="250"/>
                  </a:lnTo>
                  <a:lnTo>
                    <a:pt x="214" y="261"/>
                  </a:lnTo>
                  <a:lnTo>
                    <a:pt x="239" y="250"/>
                  </a:lnTo>
                  <a:lnTo>
                    <a:pt x="310" y="167"/>
                  </a:lnTo>
                  <a:lnTo>
                    <a:pt x="299" y="144"/>
                  </a:lnTo>
                  <a:lnTo>
                    <a:pt x="310" y="144"/>
                  </a:lnTo>
                  <a:lnTo>
                    <a:pt x="310" y="131"/>
                  </a:lnTo>
                  <a:lnTo>
                    <a:pt x="285" y="119"/>
                  </a:lnTo>
                  <a:lnTo>
                    <a:pt x="299" y="85"/>
                  </a:lnTo>
                  <a:lnTo>
                    <a:pt x="285" y="71"/>
                  </a:lnTo>
                  <a:lnTo>
                    <a:pt x="299" y="60"/>
                  </a:lnTo>
                  <a:lnTo>
                    <a:pt x="299" y="48"/>
                  </a:lnTo>
                  <a:lnTo>
                    <a:pt x="285" y="37"/>
                  </a:lnTo>
                  <a:lnTo>
                    <a:pt x="274" y="37"/>
                  </a:lnTo>
                  <a:lnTo>
                    <a:pt x="274" y="25"/>
                  </a:lnTo>
                  <a:lnTo>
                    <a:pt x="274" y="13"/>
                  </a:lnTo>
                  <a:lnTo>
                    <a:pt x="274" y="0"/>
                  </a:lnTo>
                  <a:lnTo>
                    <a:pt x="285" y="0"/>
                  </a:lnTo>
                  <a:close/>
                </a:path>
              </a:pathLst>
            </a:custGeom>
            <a:grpFill/>
            <a:ln w="1270">
              <a:solidFill>
                <a:srgbClr val="CFCFCF"/>
              </a:solidFill>
              <a:round/>
              <a:headEnd/>
              <a:tailEnd/>
            </a:ln>
          </p:spPr>
          <p:txBody>
            <a:bodyPr/>
            <a:lstStyle/>
            <a:p>
              <a:endParaRPr lang="en-US" dirty="0">
                <a:solidFill>
                  <a:prstClr val="black"/>
                </a:solidFill>
                <a:latin typeface="Arial"/>
              </a:endParaRPr>
            </a:p>
          </p:txBody>
        </p:sp>
        <p:sp>
          <p:nvSpPr>
            <p:cNvPr id="1932" name="Freeform 639"/>
            <p:cNvSpPr>
              <a:spLocks noChangeAspect="1"/>
            </p:cNvSpPr>
            <p:nvPr/>
          </p:nvSpPr>
          <p:spPr bwMode="auto">
            <a:xfrm>
              <a:off x="6523916" y="2017790"/>
              <a:ext cx="277748" cy="337676"/>
            </a:xfrm>
            <a:custGeom>
              <a:avLst/>
              <a:gdLst>
                <a:gd name="T0" fmla="*/ 89 w 656"/>
                <a:gd name="T1" fmla="*/ 46 h 725"/>
                <a:gd name="T2" fmla="*/ 89 w 656"/>
                <a:gd name="T3" fmla="*/ 50 h 725"/>
                <a:gd name="T4" fmla="*/ 78 w 656"/>
                <a:gd name="T5" fmla="*/ 48 h 725"/>
                <a:gd name="T6" fmla="*/ 74 w 656"/>
                <a:gd name="T7" fmla="*/ 46 h 725"/>
                <a:gd name="T8" fmla="*/ 74 w 656"/>
                <a:gd name="T9" fmla="*/ 55 h 725"/>
                <a:gd name="T10" fmla="*/ 50 w 656"/>
                <a:gd name="T11" fmla="*/ 46 h 725"/>
                <a:gd name="T12" fmla="*/ 48 w 656"/>
                <a:gd name="T13" fmla="*/ 35 h 725"/>
                <a:gd name="T14" fmla="*/ 38 w 656"/>
                <a:gd name="T15" fmla="*/ 24 h 725"/>
                <a:gd name="T16" fmla="*/ 40 w 656"/>
                <a:gd name="T17" fmla="*/ 20 h 725"/>
                <a:gd name="T18" fmla="*/ 46 w 656"/>
                <a:gd name="T19" fmla="*/ 9 h 725"/>
                <a:gd name="T20" fmla="*/ 36 w 656"/>
                <a:gd name="T21" fmla="*/ 9 h 725"/>
                <a:gd name="T22" fmla="*/ 28 w 656"/>
                <a:gd name="T23" fmla="*/ 3 h 725"/>
                <a:gd name="T24" fmla="*/ 22 w 656"/>
                <a:gd name="T25" fmla="*/ 0 h 725"/>
                <a:gd name="T26" fmla="*/ 20 w 656"/>
                <a:gd name="T27" fmla="*/ 3 h 725"/>
                <a:gd name="T28" fmla="*/ 20 w 656"/>
                <a:gd name="T29" fmla="*/ 7 h 725"/>
                <a:gd name="T30" fmla="*/ 24 w 656"/>
                <a:gd name="T31" fmla="*/ 9 h 725"/>
                <a:gd name="T32" fmla="*/ 24 w 656"/>
                <a:gd name="T33" fmla="*/ 11 h 725"/>
                <a:gd name="T34" fmla="*/ 24 w 656"/>
                <a:gd name="T35" fmla="*/ 16 h 725"/>
                <a:gd name="T36" fmla="*/ 26 w 656"/>
                <a:gd name="T37" fmla="*/ 24 h 725"/>
                <a:gd name="T38" fmla="*/ 24 w 656"/>
                <a:gd name="T39" fmla="*/ 27 h 725"/>
                <a:gd name="T40" fmla="*/ 14 w 656"/>
                <a:gd name="T41" fmla="*/ 46 h 725"/>
                <a:gd name="T42" fmla="*/ 8 w 656"/>
                <a:gd name="T43" fmla="*/ 46 h 725"/>
                <a:gd name="T44" fmla="*/ 4 w 656"/>
                <a:gd name="T45" fmla="*/ 55 h 725"/>
                <a:gd name="T46" fmla="*/ 8 w 656"/>
                <a:gd name="T47" fmla="*/ 57 h 725"/>
                <a:gd name="T48" fmla="*/ 10 w 656"/>
                <a:gd name="T49" fmla="*/ 62 h 725"/>
                <a:gd name="T50" fmla="*/ 2 w 656"/>
                <a:gd name="T51" fmla="*/ 64 h 725"/>
                <a:gd name="T52" fmla="*/ 4 w 656"/>
                <a:gd name="T53" fmla="*/ 71 h 725"/>
                <a:gd name="T54" fmla="*/ 8 w 656"/>
                <a:gd name="T55" fmla="*/ 73 h 725"/>
                <a:gd name="T56" fmla="*/ 10 w 656"/>
                <a:gd name="T57" fmla="*/ 81 h 725"/>
                <a:gd name="T58" fmla="*/ 16 w 656"/>
                <a:gd name="T59" fmla="*/ 73 h 725"/>
                <a:gd name="T60" fmla="*/ 20 w 656"/>
                <a:gd name="T61" fmla="*/ 99 h 725"/>
                <a:gd name="T62" fmla="*/ 32 w 656"/>
                <a:gd name="T63" fmla="*/ 132 h 725"/>
                <a:gd name="T64" fmla="*/ 38 w 656"/>
                <a:gd name="T65" fmla="*/ 132 h 725"/>
                <a:gd name="T66" fmla="*/ 42 w 656"/>
                <a:gd name="T67" fmla="*/ 127 h 725"/>
                <a:gd name="T68" fmla="*/ 46 w 656"/>
                <a:gd name="T69" fmla="*/ 112 h 725"/>
                <a:gd name="T70" fmla="*/ 46 w 656"/>
                <a:gd name="T71" fmla="*/ 103 h 725"/>
                <a:gd name="T72" fmla="*/ 50 w 656"/>
                <a:gd name="T73" fmla="*/ 99 h 725"/>
                <a:gd name="T74" fmla="*/ 52 w 656"/>
                <a:gd name="T75" fmla="*/ 97 h 725"/>
                <a:gd name="T76" fmla="*/ 70 w 656"/>
                <a:gd name="T77" fmla="*/ 84 h 725"/>
                <a:gd name="T78" fmla="*/ 76 w 656"/>
                <a:gd name="T79" fmla="*/ 73 h 725"/>
                <a:gd name="T80" fmla="*/ 78 w 656"/>
                <a:gd name="T81" fmla="*/ 75 h 725"/>
                <a:gd name="T82" fmla="*/ 74 w 656"/>
                <a:gd name="T83" fmla="*/ 62 h 725"/>
                <a:gd name="T84" fmla="*/ 76 w 656"/>
                <a:gd name="T85" fmla="*/ 55 h 725"/>
                <a:gd name="T86" fmla="*/ 82 w 656"/>
                <a:gd name="T87" fmla="*/ 55 h 725"/>
                <a:gd name="T88" fmla="*/ 90 w 656"/>
                <a:gd name="T89" fmla="*/ 59 h 725"/>
                <a:gd name="T90" fmla="*/ 86 w 656"/>
                <a:gd name="T91" fmla="*/ 68 h 725"/>
                <a:gd name="T92" fmla="*/ 90 w 656"/>
                <a:gd name="T93" fmla="*/ 64 h 725"/>
                <a:gd name="T94" fmla="*/ 94 w 656"/>
                <a:gd name="T95" fmla="*/ 75 h 725"/>
                <a:gd name="T96" fmla="*/ 96 w 656"/>
                <a:gd name="T97" fmla="*/ 68 h 725"/>
                <a:gd name="T98" fmla="*/ 102 w 656"/>
                <a:gd name="T99" fmla="*/ 55 h 725"/>
                <a:gd name="T100" fmla="*/ 110 w 656"/>
                <a:gd name="T101" fmla="*/ 50 h 725"/>
                <a:gd name="T102" fmla="*/ 106 w 656"/>
                <a:gd name="T103" fmla="*/ 40 h 725"/>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656"/>
                <a:gd name="T157" fmla="*/ 0 h 725"/>
                <a:gd name="T158" fmla="*/ 656 w 656"/>
                <a:gd name="T159" fmla="*/ 725 h 725"/>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656" h="725">
                  <a:moveTo>
                    <a:pt x="597" y="215"/>
                  </a:moveTo>
                  <a:lnTo>
                    <a:pt x="526" y="250"/>
                  </a:lnTo>
                  <a:lnTo>
                    <a:pt x="537" y="273"/>
                  </a:lnTo>
                  <a:lnTo>
                    <a:pt x="526" y="273"/>
                  </a:lnTo>
                  <a:lnTo>
                    <a:pt x="466" y="273"/>
                  </a:lnTo>
                  <a:lnTo>
                    <a:pt x="466" y="261"/>
                  </a:lnTo>
                  <a:lnTo>
                    <a:pt x="454" y="250"/>
                  </a:lnTo>
                  <a:lnTo>
                    <a:pt x="441" y="250"/>
                  </a:lnTo>
                  <a:lnTo>
                    <a:pt x="441" y="273"/>
                  </a:lnTo>
                  <a:lnTo>
                    <a:pt x="441" y="298"/>
                  </a:lnTo>
                  <a:lnTo>
                    <a:pt x="429" y="298"/>
                  </a:lnTo>
                  <a:lnTo>
                    <a:pt x="299" y="250"/>
                  </a:lnTo>
                  <a:lnTo>
                    <a:pt x="275" y="227"/>
                  </a:lnTo>
                  <a:lnTo>
                    <a:pt x="287" y="190"/>
                  </a:lnTo>
                  <a:lnTo>
                    <a:pt x="239" y="179"/>
                  </a:lnTo>
                  <a:lnTo>
                    <a:pt x="227" y="131"/>
                  </a:lnTo>
                  <a:lnTo>
                    <a:pt x="250" y="131"/>
                  </a:lnTo>
                  <a:lnTo>
                    <a:pt x="239" y="108"/>
                  </a:lnTo>
                  <a:lnTo>
                    <a:pt x="275" y="71"/>
                  </a:lnTo>
                  <a:lnTo>
                    <a:pt x="275" y="48"/>
                  </a:lnTo>
                  <a:lnTo>
                    <a:pt x="250" y="25"/>
                  </a:lnTo>
                  <a:lnTo>
                    <a:pt x="216" y="48"/>
                  </a:lnTo>
                  <a:lnTo>
                    <a:pt x="191" y="37"/>
                  </a:lnTo>
                  <a:lnTo>
                    <a:pt x="168" y="13"/>
                  </a:lnTo>
                  <a:lnTo>
                    <a:pt x="156" y="0"/>
                  </a:lnTo>
                  <a:lnTo>
                    <a:pt x="131" y="0"/>
                  </a:lnTo>
                  <a:lnTo>
                    <a:pt x="120" y="0"/>
                  </a:lnTo>
                  <a:lnTo>
                    <a:pt x="120" y="13"/>
                  </a:lnTo>
                  <a:lnTo>
                    <a:pt x="120" y="25"/>
                  </a:lnTo>
                  <a:lnTo>
                    <a:pt x="120" y="37"/>
                  </a:lnTo>
                  <a:lnTo>
                    <a:pt x="131" y="37"/>
                  </a:lnTo>
                  <a:lnTo>
                    <a:pt x="145" y="48"/>
                  </a:lnTo>
                  <a:lnTo>
                    <a:pt x="145" y="60"/>
                  </a:lnTo>
                  <a:lnTo>
                    <a:pt x="131" y="71"/>
                  </a:lnTo>
                  <a:lnTo>
                    <a:pt x="145" y="85"/>
                  </a:lnTo>
                  <a:lnTo>
                    <a:pt x="131" y="119"/>
                  </a:lnTo>
                  <a:lnTo>
                    <a:pt x="156" y="131"/>
                  </a:lnTo>
                  <a:lnTo>
                    <a:pt x="156" y="144"/>
                  </a:lnTo>
                  <a:lnTo>
                    <a:pt x="145" y="144"/>
                  </a:lnTo>
                  <a:lnTo>
                    <a:pt x="156" y="167"/>
                  </a:lnTo>
                  <a:lnTo>
                    <a:pt x="85" y="250"/>
                  </a:lnTo>
                  <a:lnTo>
                    <a:pt x="60" y="261"/>
                  </a:lnTo>
                  <a:lnTo>
                    <a:pt x="48" y="250"/>
                  </a:lnTo>
                  <a:lnTo>
                    <a:pt x="25" y="261"/>
                  </a:lnTo>
                  <a:lnTo>
                    <a:pt x="25" y="298"/>
                  </a:lnTo>
                  <a:lnTo>
                    <a:pt x="48" y="298"/>
                  </a:lnTo>
                  <a:lnTo>
                    <a:pt x="48" y="310"/>
                  </a:lnTo>
                  <a:lnTo>
                    <a:pt x="60" y="310"/>
                  </a:lnTo>
                  <a:lnTo>
                    <a:pt x="60" y="333"/>
                  </a:lnTo>
                  <a:lnTo>
                    <a:pt x="60" y="344"/>
                  </a:lnTo>
                  <a:lnTo>
                    <a:pt x="14" y="344"/>
                  </a:lnTo>
                  <a:lnTo>
                    <a:pt x="0" y="369"/>
                  </a:lnTo>
                  <a:lnTo>
                    <a:pt x="25" y="381"/>
                  </a:lnTo>
                  <a:lnTo>
                    <a:pt x="48" y="381"/>
                  </a:lnTo>
                  <a:lnTo>
                    <a:pt x="48" y="392"/>
                  </a:lnTo>
                  <a:lnTo>
                    <a:pt x="14" y="392"/>
                  </a:lnTo>
                  <a:lnTo>
                    <a:pt x="60" y="440"/>
                  </a:lnTo>
                  <a:lnTo>
                    <a:pt x="85" y="415"/>
                  </a:lnTo>
                  <a:lnTo>
                    <a:pt x="96" y="392"/>
                  </a:lnTo>
                  <a:lnTo>
                    <a:pt x="96" y="452"/>
                  </a:lnTo>
                  <a:lnTo>
                    <a:pt x="120" y="534"/>
                  </a:lnTo>
                  <a:lnTo>
                    <a:pt x="145" y="582"/>
                  </a:lnTo>
                  <a:lnTo>
                    <a:pt x="191" y="713"/>
                  </a:lnTo>
                  <a:lnTo>
                    <a:pt x="216" y="725"/>
                  </a:lnTo>
                  <a:lnTo>
                    <a:pt x="227" y="713"/>
                  </a:lnTo>
                  <a:lnTo>
                    <a:pt x="239" y="702"/>
                  </a:lnTo>
                  <a:lnTo>
                    <a:pt x="250" y="688"/>
                  </a:lnTo>
                  <a:lnTo>
                    <a:pt x="250" y="642"/>
                  </a:lnTo>
                  <a:lnTo>
                    <a:pt x="275" y="606"/>
                  </a:lnTo>
                  <a:lnTo>
                    <a:pt x="275" y="571"/>
                  </a:lnTo>
                  <a:lnTo>
                    <a:pt x="275" y="558"/>
                  </a:lnTo>
                  <a:lnTo>
                    <a:pt x="287" y="558"/>
                  </a:lnTo>
                  <a:lnTo>
                    <a:pt x="299" y="534"/>
                  </a:lnTo>
                  <a:lnTo>
                    <a:pt x="310" y="534"/>
                  </a:lnTo>
                  <a:lnTo>
                    <a:pt x="310" y="523"/>
                  </a:lnTo>
                  <a:lnTo>
                    <a:pt x="381" y="463"/>
                  </a:lnTo>
                  <a:lnTo>
                    <a:pt x="418" y="452"/>
                  </a:lnTo>
                  <a:lnTo>
                    <a:pt x="429" y="404"/>
                  </a:lnTo>
                  <a:lnTo>
                    <a:pt x="454" y="392"/>
                  </a:lnTo>
                  <a:lnTo>
                    <a:pt x="454" y="404"/>
                  </a:lnTo>
                  <a:lnTo>
                    <a:pt x="466" y="404"/>
                  </a:lnTo>
                  <a:lnTo>
                    <a:pt x="454" y="333"/>
                  </a:lnTo>
                  <a:lnTo>
                    <a:pt x="441" y="333"/>
                  </a:lnTo>
                  <a:lnTo>
                    <a:pt x="454" y="310"/>
                  </a:lnTo>
                  <a:lnTo>
                    <a:pt x="454" y="298"/>
                  </a:lnTo>
                  <a:lnTo>
                    <a:pt x="466" y="298"/>
                  </a:lnTo>
                  <a:lnTo>
                    <a:pt x="489" y="298"/>
                  </a:lnTo>
                  <a:lnTo>
                    <a:pt x="489" y="321"/>
                  </a:lnTo>
                  <a:lnTo>
                    <a:pt x="537" y="321"/>
                  </a:lnTo>
                  <a:lnTo>
                    <a:pt x="512" y="344"/>
                  </a:lnTo>
                  <a:lnTo>
                    <a:pt x="512" y="369"/>
                  </a:lnTo>
                  <a:lnTo>
                    <a:pt x="526" y="369"/>
                  </a:lnTo>
                  <a:lnTo>
                    <a:pt x="537" y="344"/>
                  </a:lnTo>
                  <a:lnTo>
                    <a:pt x="537" y="369"/>
                  </a:lnTo>
                  <a:lnTo>
                    <a:pt x="560" y="404"/>
                  </a:lnTo>
                  <a:lnTo>
                    <a:pt x="560" y="392"/>
                  </a:lnTo>
                  <a:lnTo>
                    <a:pt x="572" y="369"/>
                  </a:lnTo>
                  <a:lnTo>
                    <a:pt x="585" y="344"/>
                  </a:lnTo>
                  <a:lnTo>
                    <a:pt x="608" y="298"/>
                  </a:lnTo>
                  <a:lnTo>
                    <a:pt x="631" y="273"/>
                  </a:lnTo>
                  <a:lnTo>
                    <a:pt x="656" y="273"/>
                  </a:lnTo>
                  <a:lnTo>
                    <a:pt x="656" y="250"/>
                  </a:lnTo>
                  <a:lnTo>
                    <a:pt x="631" y="215"/>
                  </a:lnTo>
                  <a:lnTo>
                    <a:pt x="597" y="215"/>
                  </a:lnTo>
                  <a:close/>
                </a:path>
              </a:pathLst>
            </a:custGeom>
            <a:grpFill/>
            <a:ln w="1270">
              <a:solidFill>
                <a:srgbClr val="CFCFCF"/>
              </a:solidFill>
              <a:round/>
              <a:headEnd/>
              <a:tailEnd/>
            </a:ln>
          </p:spPr>
          <p:txBody>
            <a:bodyPr/>
            <a:lstStyle/>
            <a:p>
              <a:endParaRPr lang="en-US" dirty="0">
                <a:solidFill>
                  <a:prstClr val="black"/>
                </a:solidFill>
                <a:latin typeface="Arial"/>
              </a:endParaRPr>
            </a:p>
          </p:txBody>
        </p:sp>
      </p:grpSp>
      <p:graphicFrame>
        <p:nvGraphicFramePr>
          <p:cNvPr id="2134" name="Chart 2133"/>
          <p:cNvGraphicFramePr>
            <a:graphicFrameLocks/>
          </p:cNvGraphicFramePr>
          <p:nvPr>
            <p:extLst>
              <p:ext uri="{D42A27DB-BD31-4B8C-83A1-F6EECF244321}">
                <p14:modId xmlns:p14="http://schemas.microsoft.com/office/powerpoint/2010/main" val="2418332396"/>
              </p:ext>
            </p:extLst>
          </p:nvPr>
        </p:nvGraphicFramePr>
        <p:xfrm>
          <a:off x="5252090" y="4398628"/>
          <a:ext cx="3803702" cy="1906619"/>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574" name="Chart 573"/>
          <p:cNvGraphicFramePr>
            <a:graphicFrameLocks/>
          </p:cNvGraphicFramePr>
          <p:nvPr>
            <p:extLst>
              <p:ext uri="{D42A27DB-BD31-4B8C-83A1-F6EECF244321}">
                <p14:modId xmlns:p14="http://schemas.microsoft.com/office/powerpoint/2010/main" val="1402352395"/>
              </p:ext>
            </p:extLst>
          </p:nvPr>
        </p:nvGraphicFramePr>
        <p:xfrm>
          <a:off x="4983998" y="1766472"/>
          <a:ext cx="3921422" cy="2065836"/>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2391416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3"/>
          <a:srcRect t="67456"/>
          <a:stretch/>
        </p:blipFill>
        <p:spPr>
          <a:xfrm>
            <a:off x="5080656" y="4840448"/>
            <a:ext cx="3402000" cy="1506932"/>
          </a:xfrm>
          <a:prstGeom prst="rect">
            <a:avLst/>
          </a:prstGeom>
        </p:spPr>
      </p:pic>
      <p:sp>
        <p:nvSpPr>
          <p:cNvPr id="27" name="Title 26"/>
          <p:cNvSpPr>
            <a:spLocks noGrp="1"/>
          </p:cNvSpPr>
          <p:nvPr>
            <p:ph type="title"/>
          </p:nvPr>
        </p:nvSpPr>
        <p:spPr>
          <a:xfrm>
            <a:off x="596900" y="-1"/>
            <a:ext cx="5903913" cy="1080000"/>
          </a:xfrm>
        </p:spPr>
        <p:txBody>
          <a:bodyPr>
            <a:noAutofit/>
          </a:bodyPr>
          <a:lstStyle/>
          <a:p>
            <a:r>
              <a:rPr lang="ru-RU" dirty="0" smtClean="0"/>
              <a:t>Факты о департаменте Энергоресурсов в Евразии, ЕБРР</a:t>
            </a:r>
            <a:endParaRPr lang="en-GB" dirty="0"/>
          </a:p>
        </p:txBody>
      </p:sp>
      <p:sp>
        <p:nvSpPr>
          <p:cNvPr id="69" name="Slide Number Placeholder 5"/>
          <p:cNvSpPr txBox="1">
            <a:spLocks/>
          </p:cNvSpPr>
          <p:nvPr/>
        </p:nvSpPr>
        <p:spPr>
          <a:xfrm>
            <a:off x="8279567" y="6480000"/>
            <a:ext cx="360002" cy="378000"/>
          </a:xfrm>
          <a:prstGeom prst="rect">
            <a:avLst/>
          </a:prstGeom>
        </p:spPr>
        <p:txBody>
          <a:bodyPr lIns="0" tIns="0" rIns="0" bIns="0" anchor="ctr"/>
          <a:lstStyle>
            <a:defPPr>
              <a:defRPr lang="en-GB"/>
            </a:defPPr>
            <a:lvl1pPr algn="r" rtl="0" fontAlgn="base">
              <a:spcBef>
                <a:spcPct val="0"/>
              </a:spcBef>
              <a:spcAft>
                <a:spcPct val="0"/>
              </a:spcAft>
              <a:defRPr sz="800" kern="1200">
                <a:solidFill>
                  <a:schemeClr val="accent1"/>
                </a:solidFill>
                <a:latin typeface="Franklin Gothic Book"/>
                <a:ea typeface="ＭＳ Ｐゴシック" charset="0"/>
                <a:cs typeface="Franklin Gothic Book"/>
              </a:defRPr>
            </a:lvl1pPr>
            <a:lvl2pPr marL="457200" algn="l" rtl="0" fontAlgn="base">
              <a:spcBef>
                <a:spcPct val="0"/>
              </a:spcBef>
              <a:spcAft>
                <a:spcPct val="0"/>
              </a:spcAft>
              <a:defRPr sz="1200" kern="1200">
                <a:solidFill>
                  <a:schemeClr val="bg1"/>
                </a:solidFill>
                <a:latin typeface="Arial" charset="0"/>
                <a:ea typeface="ＭＳ Ｐゴシック" charset="0"/>
                <a:cs typeface="Arial" charset="0"/>
              </a:defRPr>
            </a:lvl2pPr>
            <a:lvl3pPr marL="914400" algn="l" rtl="0" fontAlgn="base">
              <a:spcBef>
                <a:spcPct val="0"/>
              </a:spcBef>
              <a:spcAft>
                <a:spcPct val="0"/>
              </a:spcAft>
              <a:defRPr sz="1200" kern="1200">
                <a:solidFill>
                  <a:schemeClr val="bg1"/>
                </a:solidFill>
                <a:latin typeface="Arial" charset="0"/>
                <a:ea typeface="ＭＳ Ｐゴシック" charset="0"/>
                <a:cs typeface="Arial" charset="0"/>
              </a:defRPr>
            </a:lvl3pPr>
            <a:lvl4pPr marL="1371600" algn="l" rtl="0" fontAlgn="base">
              <a:spcBef>
                <a:spcPct val="0"/>
              </a:spcBef>
              <a:spcAft>
                <a:spcPct val="0"/>
              </a:spcAft>
              <a:defRPr sz="1200" kern="1200">
                <a:solidFill>
                  <a:schemeClr val="bg1"/>
                </a:solidFill>
                <a:latin typeface="Arial" charset="0"/>
                <a:ea typeface="ＭＳ Ｐゴシック" charset="0"/>
                <a:cs typeface="Arial" charset="0"/>
              </a:defRPr>
            </a:lvl4pPr>
            <a:lvl5pPr marL="1828800" algn="l" rtl="0" fontAlgn="base">
              <a:spcBef>
                <a:spcPct val="0"/>
              </a:spcBef>
              <a:spcAft>
                <a:spcPct val="0"/>
              </a:spcAft>
              <a:defRPr sz="1200" kern="1200">
                <a:solidFill>
                  <a:schemeClr val="bg1"/>
                </a:solidFill>
                <a:latin typeface="Arial" charset="0"/>
                <a:ea typeface="ＭＳ Ｐゴシック" charset="0"/>
                <a:cs typeface="Arial" charset="0"/>
              </a:defRPr>
            </a:lvl5pPr>
            <a:lvl6pPr marL="2286000" algn="l" defTabSz="457200" rtl="0" eaLnBrk="1" latinLnBrk="0" hangingPunct="1">
              <a:defRPr sz="1200" kern="1200">
                <a:solidFill>
                  <a:schemeClr val="bg1"/>
                </a:solidFill>
                <a:latin typeface="Arial" charset="0"/>
                <a:ea typeface="ＭＳ Ｐゴシック" charset="0"/>
                <a:cs typeface="Arial" charset="0"/>
              </a:defRPr>
            </a:lvl6pPr>
            <a:lvl7pPr marL="2743200" algn="l" defTabSz="457200" rtl="0" eaLnBrk="1" latinLnBrk="0" hangingPunct="1">
              <a:defRPr sz="1200" kern="1200">
                <a:solidFill>
                  <a:schemeClr val="bg1"/>
                </a:solidFill>
                <a:latin typeface="Arial" charset="0"/>
                <a:ea typeface="ＭＳ Ｐゴシック" charset="0"/>
                <a:cs typeface="Arial" charset="0"/>
              </a:defRPr>
            </a:lvl7pPr>
            <a:lvl8pPr marL="3200400" algn="l" defTabSz="457200" rtl="0" eaLnBrk="1" latinLnBrk="0" hangingPunct="1">
              <a:defRPr sz="1200" kern="1200">
                <a:solidFill>
                  <a:schemeClr val="bg1"/>
                </a:solidFill>
                <a:latin typeface="Arial" charset="0"/>
                <a:ea typeface="ＭＳ Ｐゴシック" charset="0"/>
                <a:cs typeface="Arial" charset="0"/>
              </a:defRPr>
            </a:lvl8pPr>
            <a:lvl9pPr marL="3657600" algn="l" defTabSz="457200" rtl="0" eaLnBrk="1" latinLnBrk="0" hangingPunct="1">
              <a:defRPr sz="1200" kern="1200">
                <a:solidFill>
                  <a:schemeClr val="bg1"/>
                </a:solidFill>
                <a:latin typeface="Arial" charset="0"/>
                <a:ea typeface="ＭＳ Ｐゴシック" charset="0"/>
                <a:cs typeface="Arial" charset="0"/>
              </a:defRPr>
            </a:lvl9pPr>
          </a:lstStyle>
          <a:p>
            <a:fld id="{71F9F866-B438-9445-8D9F-1F8FF6608833}" type="slidenum">
              <a:rPr lang="en-GB" smtClean="0">
                <a:latin typeface="+mj-lt"/>
              </a:rPr>
              <a:pPr/>
              <a:t>3</a:t>
            </a:fld>
            <a:endParaRPr lang="en-GB" dirty="0">
              <a:latin typeface="+mj-lt"/>
            </a:endParaRPr>
          </a:p>
        </p:txBody>
      </p:sp>
      <p:cxnSp>
        <p:nvCxnSpPr>
          <p:cNvPr id="86" name="Straight Connector 85"/>
          <p:cNvCxnSpPr/>
          <p:nvPr/>
        </p:nvCxnSpPr>
        <p:spPr bwMode="auto">
          <a:xfrm>
            <a:off x="-3083" y="1079500"/>
            <a:ext cx="9144000" cy="0"/>
          </a:xfrm>
          <a:prstGeom prst="line">
            <a:avLst/>
          </a:prstGeom>
          <a:ln w="3175"/>
        </p:spPr>
        <p:style>
          <a:lnRef idx="1">
            <a:schemeClr val="accent1"/>
          </a:lnRef>
          <a:fillRef idx="0">
            <a:schemeClr val="accent1"/>
          </a:fillRef>
          <a:effectRef idx="0">
            <a:schemeClr val="accent1"/>
          </a:effectRef>
          <a:fontRef idx="minor">
            <a:schemeClr val="tx1"/>
          </a:fontRef>
        </p:style>
      </p:cxnSp>
      <p:sp>
        <p:nvSpPr>
          <p:cNvPr id="41" name="Text Placeholder 5"/>
          <p:cNvSpPr txBox="1">
            <a:spLocks/>
          </p:cNvSpPr>
          <p:nvPr/>
        </p:nvSpPr>
        <p:spPr>
          <a:xfrm>
            <a:off x="258303" y="1285917"/>
            <a:ext cx="8300418" cy="651637"/>
          </a:xfrm>
          <a:prstGeom prst="rect">
            <a:avLst/>
          </a:prstGeom>
        </p:spPr>
        <p:txBody>
          <a:bodyPr vert="horz" lIns="0" tIns="0" rIns="0" bIns="0" rtlCol="0">
            <a:noAutofit/>
          </a:bodyPr>
          <a:lstStyle>
            <a:lvl1pPr marL="0" marR="0" indent="0" algn="l" defTabSz="914400" rtl="0" eaLnBrk="0" fontAlgn="base" latinLnBrk="0" hangingPunct="0">
              <a:lnSpc>
                <a:spcPct val="100000"/>
              </a:lnSpc>
              <a:spcBef>
                <a:spcPts val="0"/>
              </a:spcBef>
              <a:spcAft>
                <a:spcPts val="1200"/>
              </a:spcAft>
              <a:buClrTx/>
              <a:buSzTx/>
              <a:buFontTx/>
              <a:buNone/>
              <a:tabLst/>
              <a:defRPr lang="en-US" sz="2000" kern="1200">
                <a:solidFill>
                  <a:schemeClr val="tx1"/>
                </a:solidFill>
                <a:latin typeface="Franklin Gothic Book"/>
                <a:ea typeface="ＭＳ Ｐゴシック" charset="0"/>
                <a:cs typeface="Franklin Gothic Book"/>
              </a:defRPr>
            </a:lvl1pPr>
            <a:lvl2pPr marL="179388" marR="0" indent="-179388" algn="l" defTabSz="914400" rtl="0" eaLnBrk="0" fontAlgn="base" latinLnBrk="0" hangingPunct="0">
              <a:lnSpc>
                <a:spcPct val="100000"/>
              </a:lnSpc>
              <a:spcBef>
                <a:spcPts val="0"/>
              </a:spcBef>
              <a:spcAft>
                <a:spcPts val="1200"/>
              </a:spcAft>
              <a:buClrTx/>
              <a:buSzTx/>
              <a:buFont typeface="Arial" charset="0"/>
              <a:buChar char="•"/>
              <a:tabLst/>
              <a:defRPr lang="en-US" sz="1400" kern="1200">
                <a:solidFill>
                  <a:schemeClr val="tx1"/>
                </a:solidFill>
                <a:latin typeface="Franklin Gothic Book"/>
                <a:ea typeface="Franklin Gothic Book"/>
                <a:cs typeface="Franklin Gothic Book"/>
              </a:defRPr>
            </a:lvl2pPr>
            <a:lvl3pPr marL="360000" marR="0" indent="-180000" algn="l" defTabSz="914400" rtl="0" eaLnBrk="0" fontAlgn="base" latinLnBrk="0" hangingPunct="0">
              <a:lnSpc>
                <a:spcPct val="100000"/>
              </a:lnSpc>
              <a:spcBef>
                <a:spcPts val="0"/>
              </a:spcBef>
              <a:spcAft>
                <a:spcPts val="1200"/>
              </a:spcAft>
              <a:buClrTx/>
              <a:buSzTx/>
              <a:buFont typeface="Arial"/>
              <a:buChar char="•"/>
              <a:tabLst/>
              <a:defRPr lang="en-US" sz="1400" kern="1200">
                <a:solidFill>
                  <a:schemeClr val="tx1"/>
                </a:solidFill>
                <a:latin typeface="Franklin Gothic Book"/>
                <a:ea typeface="Franklin Gothic Book"/>
                <a:cs typeface="Franklin Gothic Book"/>
              </a:defRPr>
            </a:lvl3pPr>
            <a:lvl4pPr marL="540000" marR="0" indent="-180000" algn="l" defTabSz="914400" rtl="0" eaLnBrk="0" fontAlgn="base" latinLnBrk="0" hangingPunct="0">
              <a:lnSpc>
                <a:spcPct val="100000"/>
              </a:lnSpc>
              <a:spcBef>
                <a:spcPts val="0"/>
              </a:spcBef>
              <a:spcAft>
                <a:spcPts val="1200"/>
              </a:spcAft>
              <a:buClrTx/>
              <a:buSzTx/>
              <a:buFont typeface="Arial"/>
              <a:buChar char="•"/>
              <a:tabLst/>
              <a:defRPr lang="en-US" sz="1400" kern="1200" baseline="0">
                <a:solidFill>
                  <a:srgbClr val="58595B"/>
                </a:solidFill>
                <a:latin typeface="Franklin Gothic Book"/>
                <a:ea typeface="Franklin Gothic Book"/>
                <a:cs typeface="Franklin Gothic Book"/>
              </a:defRPr>
            </a:lvl4pPr>
            <a:lvl5pPr marL="2057400" indent="0" algn="l" rtl="0" eaLnBrk="0" fontAlgn="base" hangingPunct="0">
              <a:lnSpc>
                <a:spcPct val="100000"/>
              </a:lnSpc>
              <a:spcBef>
                <a:spcPts val="0"/>
              </a:spcBef>
              <a:spcAft>
                <a:spcPts val="1200"/>
              </a:spcAft>
              <a:buFont typeface="Arial" charset="0"/>
              <a:buNone/>
              <a:defRPr sz="1200" kern="1200">
                <a:solidFill>
                  <a:srgbClr val="929395"/>
                </a:solidFill>
                <a:latin typeface="Arial" pitchFamily="34" charset="0"/>
                <a:ea typeface="Arial" charset="0"/>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lvl="0" algn="ctr">
              <a:spcAft>
                <a:spcPts val="0"/>
              </a:spcAft>
              <a:defRPr/>
            </a:pPr>
            <a:r>
              <a:rPr lang="ru-RU" sz="1400" i="1" dirty="0">
                <a:solidFill>
                  <a:srgbClr val="58595B"/>
                </a:solidFill>
                <a:latin typeface="Franklin Gothic Book" panose="020B0503020102020204" pitchFamily="34" charset="0"/>
              </a:rPr>
              <a:t>Инвестиции </a:t>
            </a:r>
            <a:r>
              <a:rPr lang="ru-RU" sz="1400" i="1" dirty="0" smtClean="0">
                <a:solidFill>
                  <a:srgbClr val="58595B"/>
                </a:solidFill>
                <a:latin typeface="Franklin Gothic Book" panose="020B0503020102020204" pitchFamily="34" charset="0"/>
              </a:rPr>
              <a:t>департамента </a:t>
            </a:r>
            <a:r>
              <a:rPr lang="ru-RU" sz="1400" i="1" dirty="0">
                <a:solidFill>
                  <a:srgbClr val="58595B"/>
                </a:solidFill>
                <a:latin typeface="Franklin Gothic Book" panose="020B0503020102020204" pitchFamily="34" charset="0"/>
              </a:rPr>
              <a:t>охватывают </a:t>
            </a:r>
            <a:r>
              <a:rPr lang="ru-RU" sz="1400" i="1" dirty="0">
                <a:solidFill>
                  <a:srgbClr val="D77700"/>
                </a:solidFill>
                <a:latin typeface="Franklin Gothic Book" panose="020B0503020102020204" pitchFamily="34" charset="0"/>
              </a:rPr>
              <a:t>производство электроэнергии </a:t>
            </a:r>
            <a:r>
              <a:rPr lang="ru-RU" sz="1400" i="1" dirty="0">
                <a:solidFill>
                  <a:srgbClr val="58595B"/>
                </a:solidFill>
                <a:latin typeface="Franklin Gothic Book" panose="020B0503020102020204" pitchFamily="34" charset="0"/>
              </a:rPr>
              <a:t>(возобновляемые источники энергии, традиционные и крупные гидроэлектростанции), </a:t>
            </a:r>
            <a:r>
              <a:rPr lang="ru-RU" sz="1400" i="1" dirty="0">
                <a:solidFill>
                  <a:srgbClr val="D77700"/>
                </a:solidFill>
                <a:latin typeface="Franklin Gothic Book" panose="020B0503020102020204" pitchFamily="34" charset="0"/>
              </a:rPr>
              <a:t>передачу и распределение электроэнергии и инфраструктуру по транспортировке природного газа</a:t>
            </a:r>
            <a:endParaRPr lang="en-GB" sz="1400" i="1" dirty="0">
              <a:solidFill>
                <a:srgbClr val="D77700"/>
              </a:solidFill>
              <a:latin typeface="Franklin Gothic Book" panose="020B0503020102020204" pitchFamily="34" charset="0"/>
            </a:endParaRPr>
          </a:p>
        </p:txBody>
      </p:sp>
      <p:cxnSp>
        <p:nvCxnSpPr>
          <p:cNvPr id="42" name="Straight Connector 41"/>
          <p:cNvCxnSpPr/>
          <p:nvPr/>
        </p:nvCxnSpPr>
        <p:spPr>
          <a:xfrm>
            <a:off x="698381" y="2108830"/>
            <a:ext cx="7488000" cy="0"/>
          </a:xfrm>
          <a:prstGeom prst="line">
            <a:avLst/>
          </a:prstGeom>
          <a:ln w="6350">
            <a:solidFill>
              <a:srgbClr val="D77700"/>
            </a:solidFill>
            <a:tailEnd type="none"/>
          </a:ln>
          <a:effectLst/>
        </p:spPr>
        <p:style>
          <a:lnRef idx="2">
            <a:schemeClr val="accent1"/>
          </a:lnRef>
          <a:fillRef idx="0">
            <a:schemeClr val="accent1"/>
          </a:fillRef>
          <a:effectRef idx="1">
            <a:schemeClr val="accent1"/>
          </a:effectRef>
          <a:fontRef idx="minor">
            <a:schemeClr val="tx1"/>
          </a:fontRef>
        </p:style>
      </p:cxnSp>
      <p:sp>
        <p:nvSpPr>
          <p:cNvPr id="59" name="Rectangle 58"/>
          <p:cNvSpPr/>
          <p:nvPr/>
        </p:nvSpPr>
        <p:spPr>
          <a:xfrm>
            <a:off x="1211670" y="2640458"/>
            <a:ext cx="3054796" cy="3004443"/>
          </a:xfrm>
          <a:prstGeom prst="rect">
            <a:avLst/>
          </a:prstGeom>
          <a:noFill/>
          <a:effectLst/>
        </p:spPr>
        <p:style>
          <a:lnRef idx="1">
            <a:schemeClr val="accent1"/>
          </a:lnRef>
          <a:fillRef idx="3">
            <a:schemeClr val="accent1"/>
          </a:fillRef>
          <a:effectRef idx="2">
            <a:schemeClr val="accent1"/>
          </a:effectRef>
          <a:fontRef idx="minor">
            <a:schemeClr val="lt1"/>
          </a:fontRef>
        </p:style>
        <p:txBody>
          <a:bodyPr rtlCol="0" anchor="t"/>
          <a:lstStyle/>
          <a:p>
            <a:pPr algn="ctr">
              <a:spcAft>
                <a:spcPts val="600"/>
              </a:spcAft>
            </a:pPr>
            <a:endParaRPr lang="en-GB" dirty="0" smtClean="0"/>
          </a:p>
        </p:txBody>
      </p:sp>
      <p:sp>
        <p:nvSpPr>
          <p:cNvPr id="60" name="Rounded Rectangle 59"/>
          <p:cNvSpPr/>
          <p:nvPr/>
        </p:nvSpPr>
        <p:spPr>
          <a:xfrm>
            <a:off x="1211670" y="2349974"/>
            <a:ext cx="3054796" cy="384425"/>
          </a:xfrm>
          <a:prstGeom prst="roundRect">
            <a:avLst/>
          </a:prstGeom>
          <a:solidFill>
            <a:srgbClr val="00AE9E"/>
          </a:solidFill>
          <a:ln>
            <a:solidFill>
              <a:srgbClr val="00AE9E"/>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spcAft>
                <a:spcPct val="50000"/>
              </a:spcAft>
            </a:pPr>
            <a:r>
              <a:rPr lang="ru-RU" b="1" dirty="0" smtClean="0">
                <a:latin typeface="Franklin Gothic Book"/>
              </a:rPr>
              <a:t>Энергоресурсы Евразии в цифрах</a:t>
            </a:r>
            <a:endParaRPr lang="en-GB" b="1" dirty="0">
              <a:latin typeface="Franklin Gothic Book"/>
            </a:endParaRPr>
          </a:p>
        </p:txBody>
      </p:sp>
      <p:pic>
        <p:nvPicPr>
          <p:cNvPr id="61" name="Picture 2" descr="Image result for wind turbine icon png"/>
          <p:cNvPicPr>
            <a:picLocks noChangeAspect="1" noChangeArrowheads="1"/>
          </p:cNvPicPr>
          <p:nvPr/>
        </p:nvPicPr>
        <p:blipFill>
          <a:blip r:embed="rId4" cstate="screen">
            <a:duotone>
              <a:schemeClr val="accent2">
                <a:shade val="45000"/>
                <a:satMod val="135000"/>
              </a:schemeClr>
              <a:prstClr val="white"/>
            </a:duotone>
            <a:extLst>
              <a:ext uri="{28A0092B-C50C-407E-A947-70E740481C1C}">
                <a14:useLocalDpi xmlns:a14="http://schemas.microsoft.com/office/drawing/2010/main"/>
              </a:ext>
            </a:extLst>
          </a:blip>
          <a:srcRect/>
          <a:stretch>
            <a:fillRect/>
          </a:stretch>
        </p:blipFill>
        <p:spPr bwMode="auto">
          <a:xfrm>
            <a:off x="1423911" y="2871701"/>
            <a:ext cx="383086" cy="384425"/>
          </a:xfrm>
          <a:prstGeom prst="rect">
            <a:avLst/>
          </a:prstGeom>
          <a:noFill/>
          <a:extLst>
            <a:ext uri="{909E8E84-426E-40DD-AFC4-6F175D3DCCD1}">
              <a14:hiddenFill xmlns:a14="http://schemas.microsoft.com/office/drawing/2010/main">
                <a:solidFill>
                  <a:srgbClr val="FFFFFF"/>
                </a:solidFill>
              </a14:hiddenFill>
            </a:ext>
          </a:extLst>
        </p:spPr>
      </p:pic>
      <p:sp>
        <p:nvSpPr>
          <p:cNvPr id="62" name="Rounded Rectangle 61"/>
          <p:cNvSpPr/>
          <p:nvPr/>
        </p:nvSpPr>
        <p:spPr>
          <a:xfrm>
            <a:off x="1423911" y="3743862"/>
            <a:ext cx="893867" cy="448496"/>
          </a:xfrm>
          <a:prstGeom prst="roundRect">
            <a:avLst/>
          </a:prstGeom>
          <a:solidFill>
            <a:srgbClr val="D77700"/>
          </a:solidFill>
          <a:ln>
            <a:noFill/>
          </a:ln>
          <a:effectLst/>
        </p:spPr>
        <p:style>
          <a:lnRef idx="1">
            <a:schemeClr val="accent1"/>
          </a:lnRef>
          <a:fillRef idx="3">
            <a:schemeClr val="accent1"/>
          </a:fillRef>
          <a:effectRef idx="2">
            <a:schemeClr val="accent1"/>
          </a:effectRef>
          <a:fontRef idx="minor">
            <a:schemeClr val="lt1"/>
          </a:fontRef>
        </p:style>
        <p:txBody>
          <a:bodyPr rtlCol="0" anchor="ctr" anchorCtr="0"/>
          <a:lstStyle/>
          <a:p>
            <a:pPr lvl="0" algn="ctr">
              <a:spcAft>
                <a:spcPts val="0"/>
              </a:spcAft>
              <a:defRPr/>
            </a:pPr>
            <a:r>
              <a:rPr lang="en-GB" sz="1700" b="1" dirty="0">
                <a:solidFill>
                  <a:schemeClr val="bg1"/>
                </a:solidFill>
                <a:latin typeface="Franklin Gothic Book" panose="020B0503020102020204" pitchFamily="34" charset="0"/>
              </a:rPr>
              <a:t>€ </a:t>
            </a:r>
            <a:r>
              <a:rPr lang="en-GB" sz="1700" b="1" dirty="0" smtClean="0">
                <a:solidFill>
                  <a:schemeClr val="bg1"/>
                </a:solidFill>
                <a:latin typeface="Franklin Gothic Book" panose="020B0503020102020204" pitchFamily="34" charset="0"/>
              </a:rPr>
              <a:t>5</a:t>
            </a:r>
            <a:r>
              <a:rPr lang="ru-RU" sz="1700" b="1" dirty="0" smtClean="0">
                <a:solidFill>
                  <a:schemeClr val="bg1"/>
                </a:solidFill>
                <a:latin typeface="Franklin Gothic Book" panose="020B0503020102020204" pitchFamily="34" charset="0"/>
              </a:rPr>
              <a:t>,</a:t>
            </a:r>
            <a:r>
              <a:rPr lang="en-GB" sz="1700" b="1" dirty="0" smtClean="0">
                <a:solidFill>
                  <a:schemeClr val="bg1"/>
                </a:solidFill>
                <a:latin typeface="Franklin Gothic Book" panose="020B0503020102020204" pitchFamily="34" charset="0"/>
              </a:rPr>
              <a:t>8 </a:t>
            </a:r>
          </a:p>
          <a:p>
            <a:pPr lvl="0" algn="ctr">
              <a:spcAft>
                <a:spcPts val="0"/>
              </a:spcAft>
              <a:defRPr/>
            </a:pPr>
            <a:r>
              <a:rPr lang="ru-RU" dirty="0">
                <a:solidFill>
                  <a:schemeClr val="bg1"/>
                </a:solidFill>
                <a:latin typeface="Franklin Gothic Book" panose="020B0503020102020204" pitchFamily="34" charset="0"/>
              </a:rPr>
              <a:t>м</a:t>
            </a:r>
            <a:r>
              <a:rPr lang="ru-RU" dirty="0" smtClean="0">
                <a:solidFill>
                  <a:schemeClr val="bg1"/>
                </a:solidFill>
                <a:latin typeface="Franklin Gothic Book" panose="020B0503020102020204" pitchFamily="34" charset="0"/>
              </a:rPr>
              <a:t>лрд.</a:t>
            </a:r>
            <a:r>
              <a:rPr lang="en-GB" dirty="0" smtClean="0">
                <a:solidFill>
                  <a:schemeClr val="bg1"/>
                </a:solidFill>
                <a:latin typeface="Franklin Gothic Book" panose="020B0503020102020204" pitchFamily="34" charset="0"/>
              </a:rPr>
              <a:t> </a:t>
            </a:r>
          </a:p>
        </p:txBody>
      </p:sp>
      <p:sp>
        <p:nvSpPr>
          <p:cNvPr id="63" name="Rounded Rectangle 62"/>
          <p:cNvSpPr/>
          <p:nvPr/>
        </p:nvSpPr>
        <p:spPr>
          <a:xfrm>
            <a:off x="3090446" y="3743862"/>
            <a:ext cx="893867" cy="448496"/>
          </a:xfrm>
          <a:prstGeom prst="roundRect">
            <a:avLst/>
          </a:prstGeom>
          <a:solidFill>
            <a:srgbClr val="D77700"/>
          </a:solidFill>
          <a:ln>
            <a:noFill/>
          </a:ln>
          <a:effectLst/>
        </p:spPr>
        <p:style>
          <a:lnRef idx="1">
            <a:schemeClr val="accent1"/>
          </a:lnRef>
          <a:fillRef idx="3">
            <a:schemeClr val="accent1"/>
          </a:fillRef>
          <a:effectRef idx="2">
            <a:schemeClr val="accent1"/>
          </a:effectRef>
          <a:fontRef idx="minor">
            <a:schemeClr val="lt1"/>
          </a:fontRef>
        </p:style>
        <p:txBody>
          <a:bodyPr rtlCol="0" anchor="ctr" anchorCtr="0"/>
          <a:lstStyle/>
          <a:p>
            <a:pPr lvl="0" algn="ctr">
              <a:spcAft>
                <a:spcPts val="0"/>
              </a:spcAft>
              <a:defRPr/>
            </a:pPr>
            <a:r>
              <a:rPr lang="en-GB" sz="1700" b="1" dirty="0" smtClean="0">
                <a:solidFill>
                  <a:schemeClr val="bg1"/>
                </a:solidFill>
                <a:latin typeface="Franklin Gothic Book" panose="020B0503020102020204" pitchFamily="34" charset="0"/>
              </a:rPr>
              <a:t>117 </a:t>
            </a:r>
            <a:r>
              <a:rPr lang="ru-RU" dirty="0" smtClean="0">
                <a:solidFill>
                  <a:schemeClr val="bg1"/>
                </a:solidFill>
                <a:latin typeface="Franklin Gothic Book" panose="020B0503020102020204" pitchFamily="34" charset="0"/>
              </a:rPr>
              <a:t>проектов</a:t>
            </a:r>
            <a:endParaRPr lang="en-GB" dirty="0">
              <a:solidFill>
                <a:schemeClr val="bg1"/>
              </a:solidFill>
              <a:latin typeface="Franklin Gothic Book" panose="020B0503020102020204" pitchFamily="34" charset="0"/>
            </a:endParaRPr>
          </a:p>
        </p:txBody>
      </p:sp>
      <p:sp>
        <p:nvSpPr>
          <p:cNvPr id="64" name="Rectangle 63"/>
          <p:cNvSpPr/>
          <p:nvPr/>
        </p:nvSpPr>
        <p:spPr>
          <a:xfrm>
            <a:off x="2481967" y="3743862"/>
            <a:ext cx="484060" cy="448496"/>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nchorCtr="0"/>
          <a:lstStyle/>
          <a:p>
            <a:pPr algn="ctr">
              <a:spcAft>
                <a:spcPts val="600"/>
              </a:spcAft>
            </a:pPr>
            <a:r>
              <a:rPr lang="ru-RU" sz="1700" dirty="0" smtClean="0">
                <a:solidFill>
                  <a:srgbClr val="D77700"/>
                </a:solidFill>
                <a:latin typeface="Franklin Gothic Book" panose="020B0503020102020204" pitchFamily="34" charset="0"/>
                <a:ea typeface="ＭＳ Ｐゴシック" charset="0"/>
                <a:cs typeface="Franklin Gothic Book"/>
              </a:rPr>
              <a:t>в</a:t>
            </a:r>
            <a:endParaRPr lang="en-GB" sz="1700" dirty="0">
              <a:solidFill>
                <a:srgbClr val="D77700"/>
              </a:solidFill>
              <a:latin typeface="Franklin Gothic Book" panose="020B0503020102020204" pitchFamily="34" charset="0"/>
              <a:ea typeface="ＭＳ Ｐゴシック" charset="0"/>
              <a:cs typeface="Franklin Gothic Book"/>
            </a:endParaRPr>
          </a:p>
        </p:txBody>
      </p:sp>
      <p:sp>
        <p:nvSpPr>
          <p:cNvPr id="65" name="Rectangle 64"/>
          <p:cNvSpPr/>
          <p:nvPr/>
        </p:nvSpPr>
        <p:spPr>
          <a:xfrm>
            <a:off x="1314319" y="3364967"/>
            <a:ext cx="2952147" cy="210356"/>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nchorCtr="0"/>
          <a:lstStyle/>
          <a:p>
            <a:pPr algn="ctr">
              <a:spcAft>
                <a:spcPts val="600"/>
              </a:spcAft>
            </a:pPr>
            <a:r>
              <a:rPr lang="ru-RU" sz="1700" dirty="0" smtClean="0">
                <a:solidFill>
                  <a:srgbClr val="D77700"/>
                </a:solidFill>
                <a:latin typeface="Franklin Gothic Book" panose="020B0503020102020204" pitchFamily="34" charset="0"/>
                <a:ea typeface="ＭＳ Ｐゴシック" charset="0"/>
                <a:cs typeface="Franklin Gothic Book"/>
              </a:rPr>
              <a:t>С 1991 мы инвестировали</a:t>
            </a:r>
            <a:endParaRPr lang="en-GB" sz="1700" dirty="0">
              <a:solidFill>
                <a:srgbClr val="D77700"/>
              </a:solidFill>
              <a:latin typeface="Franklin Gothic Book" panose="020B0503020102020204" pitchFamily="34" charset="0"/>
              <a:ea typeface="ＭＳ Ｐゴシック" charset="0"/>
              <a:cs typeface="Franklin Gothic Book"/>
            </a:endParaRPr>
          </a:p>
        </p:txBody>
      </p:sp>
      <p:sp>
        <p:nvSpPr>
          <p:cNvPr id="66" name="Rectangle 65"/>
          <p:cNvSpPr/>
          <p:nvPr/>
        </p:nvSpPr>
        <p:spPr>
          <a:xfrm>
            <a:off x="1410946" y="4492441"/>
            <a:ext cx="2560402" cy="917573"/>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nchorCtr="0"/>
          <a:lstStyle/>
          <a:p>
            <a:pPr algn="ctr">
              <a:spcAft>
                <a:spcPts val="600"/>
              </a:spcAft>
            </a:pPr>
            <a:r>
              <a:rPr lang="ru-RU" sz="1300" dirty="0">
                <a:solidFill>
                  <a:schemeClr val="tx1"/>
                </a:solidFill>
                <a:latin typeface="Franklin Gothic Book" panose="020B0503020102020204" pitchFamily="34" charset="0"/>
                <a:ea typeface="ＭＳ Ｐゴシック" charset="0"/>
                <a:cs typeface="Franklin Gothic Book"/>
              </a:rPr>
              <a:t>Мы инвестируем </a:t>
            </a:r>
            <a:r>
              <a:rPr lang="ru-RU" sz="1400" dirty="0">
                <a:solidFill>
                  <a:srgbClr val="D77700"/>
                </a:solidFill>
                <a:latin typeface="Franklin Gothic Book" panose="020B0503020102020204" pitchFamily="34" charset="0"/>
                <a:ea typeface="ＭＳ Ｐゴシック" charset="0"/>
                <a:cs typeface="Franklin Gothic Book"/>
              </a:rPr>
              <a:t>в</a:t>
            </a:r>
            <a:r>
              <a:rPr lang="ru-RU" sz="1700" dirty="0" smtClean="0">
                <a:solidFill>
                  <a:srgbClr val="D77700"/>
                </a:solidFill>
                <a:latin typeface="Franklin Gothic Book" panose="020B0503020102020204" pitchFamily="34" charset="0"/>
                <a:ea typeface="ＭＳ Ｐゴシック" charset="0"/>
                <a:cs typeface="Franklin Gothic Book"/>
              </a:rPr>
              <a:t> </a:t>
            </a:r>
            <a:r>
              <a:rPr lang="ru-RU" sz="1300" dirty="0">
                <a:solidFill>
                  <a:srgbClr val="D77700"/>
                </a:solidFill>
                <a:latin typeface="Franklin Gothic Book" panose="020B0503020102020204" pitchFamily="34" charset="0"/>
                <a:ea typeface="ＭＳ Ｐゴシック" charset="0"/>
                <a:cs typeface="Franklin Gothic Book"/>
              </a:rPr>
              <a:t>возобновляемые источники энергии, производство, передачу и распределение электроэнергии и инфраструктуру природного </a:t>
            </a:r>
            <a:r>
              <a:rPr lang="ru-RU" sz="1300" dirty="0" smtClean="0">
                <a:solidFill>
                  <a:srgbClr val="D77700"/>
                </a:solidFill>
                <a:latin typeface="Franklin Gothic Book" panose="020B0503020102020204" pitchFamily="34" charset="0"/>
                <a:ea typeface="ＭＳ Ｐゴシック" charset="0"/>
                <a:cs typeface="Franklin Gothic Book"/>
              </a:rPr>
              <a:t>газа</a:t>
            </a:r>
            <a:endParaRPr lang="en-GB" sz="1300" dirty="0">
              <a:solidFill>
                <a:srgbClr val="D77700"/>
              </a:solidFill>
              <a:latin typeface="Franklin Gothic Book" panose="020B0503020102020204" pitchFamily="34" charset="0"/>
              <a:ea typeface="ＭＳ Ｐゴシック" charset="0"/>
              <a:cs typeface="Franklin Gothic Book"/>
            </a:endParaRPr>
          </a:p>
        </p:txBody>
      </p:sp>
      <p:pic>
        <p:nvPicPr>
          <p:cNvPr id="67" name="Picture 17" descr="Image result for Energy Savings icon png"/>
          <p:cNvPicPr>
            <a:picLocks noChangeAspect="1" noChangeArrowheads="1"/>
          </p:cNvPicPr>
          <p:nvPr/>
        </p:nvPicPr>
        <p:blipFill>
          <a:blip r:embed="rId5" cstate="screen">
            <a:duotone>
              <a:schemeClr val="accent2">
                <a:shade val="45000"/>
                <a:satMod val="135000"/>
              </a:schemeClr>
              <a:prstClr val="white"/>
            </a:duotone>
            <a:extLst>
              <a:ext uri="{28A0092B-C50C-407E-A947-70E740481C1C}">
                <a14:useLocalDpi xmlns:a14="http://schemas.microsoft.com/office/drawing/2010/main"/>
              </a:ext>
            </a:extLst>
          </a:blip>
          <a:srcRect/>
          <a:stretch>
            <a:fillRect/>
          </a:stretch>
        </p:blipFill>
        <p:spPr bwMode="auto">
          <a:xfrm>
            <a:off x="2563662" y="2921212"/>
            <a:ext cx="350812" cy="352038"/>
          </a:xfrm>
          <a:prstGeom prst="rect">
            <a:avLst/>
          </a:prstGeom>
          <a:noFill/>
          <a:extLst>
            <a:ext uri="{909E8E84-426E-40DD-AFC4-6F175D3DCCD1}">
              <a14:hiddenFill xmlns:a14="http://schemas.microsoft.com/office/drawing/2010/main">
                <a:solidFill>
                  <a:srgbClr val="FFFFFF"/>
                </a:solidFill>
              </a14:hiddenFill>
            </a:ext>
          </a:extLst>
        </p:spPr>
      </p:pic>
      <p:pic>
        <p:nvPicPr>
          <p:cNvPr id="70" name="Picture 27" descr="Image result for renewable icon png"/>
          <p:cNvPicPr>
            <a:picLocks noChangeAspect="1" noChangeArrowheads="1"/>
          </p:cNvPicPr>
          <p:nvPr/>
        </p:nvPicPr>
        <p:blipFill>
          <a:blip r:embed="rId6" cstate="screen">
            <a:duotone>
              <a:schemeClr val="accent2">
                <a:shade val="45000"/>
                <a:satMod val="135000"/>
              </a:schemeClr>
              <a:prstClr val="white"/>
            </a:duotone>
            <a:extLst>
              <a:ext uri="{28A0092B-C50C-407E-A947-70E740481C1C}">
                <a14:useLocalDpi xmlns:a14="http://schemas.microsoft.com/office/drawing/2010/main"/>
              </a:ext>
            </a:extLst>
          </a:blip>
          <a:srcRect/>
          <a:stretch>
            <a:fillRect/>
          </a:stretch>
        </p:blipFill>
        <p:spPr bwMode="auto">
          <a:xfrm>
            <a:off x="3671138" y="2914879"/>
            <a:ext cx="356065" cy="357309"/>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1133344" y="5694311"/>
            <a:ext cx="3540217" cy="1000274"/>
          </a:xfrm>
          <a:prstGeom prst="rect">
            <a:avLst/>
          </a:prstGeom>
          <a:noFill/>
        </p:spPr>
        <p:txBody>
          <a:bodyPr wrap="square" rtlCol="0">
            <a:spAutoFit/>
          </a:bodyPr>
          <a:lstStyle/>
          <a:p>
            <a:r>
              <a:rPr lang="ru-RU" sz="1100" dirty="0" smtClean="0">
                <a:solidFill>
                  <a:schemeClr val="bg1">
                    <a:lumMod val="50000"/>
                  </a:schemeClr>
                </a:solidFill>
              </a:rPr>
              <a:t>По состоянию на ноябрь 2020 г.</a:t>
            </a:r>
            <a:r>
              <a:rPr lang="en-US" sz="1100" dirty="0" smtClean="0">
                <a:solidFill>
                  <a:schemeClr val="bg1">
                    <a:lumMod val="50000"/>
                  </a:schemeClr>
                </a:solidFill>
              </a:rPr>
              <a:t>, </a:t>
            </a:r>
            <a:r>
              <a:rPr lang="ru-RU" sz="1100" dirty="0" smtClean="0">
                <a:solidFill>
                  <a:schemeClr val="bg1">
                    <a:lumMod val="50000"/>
                  </a:schemeClr>
                </a:solidFill>
              </a:rPr>
              <a:t>портфель департамента составляет</a:t>
            </a:r>
            <a:r>
              <a:rPr lang="en-US" sz="1100" dirty="0" smtClean="0">
                <a:solidFill>
                  <a:schemeClr val="bg1">
                    <a:lumMod val="50000"/>
                  </a:schemeClr>
                </a:solidFill>
              </a:rPr>
              <a:t> </a:t>
            </a:r>
            <a:r>
              <a:rPr lang="ru-RU" b="1" i="1" dirty="0" smtClean="0">
                <a:solidFill>
                  <a:srgbClr val="D77700"/>
                </a:solidFill>
                <a:latin typeface="Franklin Gothic Book" panose="020B0503020102020204" pitchFamily="34" charset="0"/>
              </a:rPr>
              <a:t>4</a:t>
            </a:r>
            <a:r>
              <a:rPr lang="ru-RU" b="1" i="1" dirty="0" smtClean="0">
                <a:solidFill>
                  <a:srgbClr val="D77700"/>
                </a:solidFill>
                <a:latin typeface="Franklin Gothic Book" panose="020B0503020102020204" pitchFamily="34" charset="0"/>
                <a:cs typeface="Franklin Gothic Book"/>
              </a:rPr>
              <a:t>,</a:t>
            </a:r>
            <a:r>
              <a:rPr lang="ru-RU" b="1" i="1" dirty="0">
                <a:solidFill>
                  <a:srgbClr val="D77700"/>
                </a:solidFill>
                <a:latin typeface="Franklin Gothic Book" panose="020B0503020102020204" pitchFamily="34" charset="0"/>
                <a:cs typeface="Franklin Gothic Book"/>
              </a:rPr>
              <a:t>3</a:t>
            </a:r>
            <a:r>
              <a:rPr lang="en-US" b="1" i="1" dirty="0" smtClean="0">
                <a:solidFill>
                  <a:srgbClr val="D77700"/>
                </a:solidFill>
                <a:latin typeface="Franklin Gothic Book" panose="020B0503020102020204" pitchFamily="34" charset="0"/>
                <a:cs typeface="Franklin Gothic Book"/>
              </a:rPr>
              <a:t> </a:t>
            </a:r>
            <a:r>
              <a:rPr lang="ru-RU" b="1" i="1" dirty="0" smtClean="0">
                <a:solidFill>
                  <a:srgbClr val="D77700"/>
                </a:solidFill>
                <a:latin typeface="Franklin Gothic Book" panose="020B0503020102020204" pitchFamily="34" charset="0"/>
                <a:cs typeface="Franklin Gothic Book"/>
              </a:rPr>
              <a:t>млрд евро</a:t>
            </a:r>
            <a:r>
              <a:rPr lang="en-US" b="1" i="1" dirty="0" smtClean="0">
                <a:solidFill>
                  <a:srgbClr val="D77700"/>
                </a:solidFill>
                <a:latin typeface="Franklin Gothic Book" panose="020B0503020102020204" pitchFamily="34" charset="0"/>
                <a:cs typeface="Franklin Gothic Book"/>
              </a:rPr>
              <a:t> </a:t>
            </a:r>
            <a:r>
              <a:rPr lang="ru-RU" b="1" i="1" dirty="0" smtClean="0">
                <a:solidFill>
                  <a:srgbClr val="D77700"/>
                </a:solidFill>
                <a:latin typeface="Franklin Gothic Book" panose="020B0503020102020204" pitchFamily="34" charset="0"/>
                <a:cs typeface="Franklin Gothic Book"/>
              </a:rPr>
              <a:t>по 73 сделкам</a:t>
            </a:r>
            <a:r>
              <a:rPr lang="en-US" b="1" i="1" dirty="0" smtClean="0">
                <a:solidFill>
                  <a:srgbClr val="D77700"/>
                </a:solidFill>
                <a:latin typeface="Franklin Gothic Book" panose="020B0503020102020204" pitchFamily="34" charset="0"/>
                <a:cs typeface="Franklin Gothic Book"/>
              </a:rPr>
              <a:t>  </a:t>
            </a:r>
          </a:p>
          <a:p>
            <a:endParaRPr lang="en-US" i="1" dirty="0">
              <a:solidFill>
                <a:srgbClr val="D77700"/>
              </a:solidFill>
              <a:latin typeface="Franklin Gothic Book" panose="020B0503020102020204" pitchFamily="34" charset="0"/>
              <a:cs typeface="Franklin Gothic Book"/>
            </a:endParaRPr>
          </a:p>
          <a:p>
            <a:endParaRPr lang="en-GB" i="1" dirty="0">
              <a:solidFill>
                <a:srgbClr val="D77700"/>
              </a:solidFill>
              <a:latin typeface="Franklin Gothic Book" panose="020B0503020102020204" pitchFamily="34" charset="0"/>
              <a:cs typeface="Franklin Gothic Book"/>
            </a:endParaRPr>
          </a:p>
        </p:txBody>
      </p:sp>
      <p:graphicFrame>
        <p:nvGraphicFramePr>
          <p:cNvPr id="7" name="Chart 6"/>
          <p:cNvGraphicFramePr/>
          <p:nvPr>
            <p:extLst>
              <p:ext uri="{D42A27DB-BD31-4B8C-83A1-F6EECF244321}">
                <p14:modId xmlns:p14="http://schemas.microsoft.com/office/powerpoint/2010/main" val="2708973478"/>
              </p:ext>
            </p:extLst>
          </p:nvPr>
        </p:nvGraphicFramePr>
        <p:xfrm>
          <a:off x="4778615" y="2236998"/>
          <a:ext cx="3360184" cy="2676649"/>
        </p:xfrm>
        <a:graphic>
          <a:graphicData uri="http://schemas.openxmlformats.org/drawingml/2006/chart">
            <c:chart xmlns:c="http://schemas.openxmlformats.org/drawingml/2006/chart" xmlns:r="http://schemas.openxmlformats.org/officeDocument/2006/relationships" r:id="rId7"/>
          </a:graphicData>
        </a:graphic>
      </p:graphicFrame>
      <p:sp>
        <p:nvSpPr>
          <p:cNvPr id="23" name="Rounded Rectangle 22"/>
          <p:cNvSpPr/>
          <p:nvPr/>
        </p:nvSpPr>
        <p:spPr>
          <a:xfrm>
            <a:off x="5224771" y="2349974"/>
            <a:ext cx="3054796" cy="384425"/>
          </a:xfrm>
          <a:prstGeom prst="roundRect">
            <a:avLst/>
          </a:prstGeom>
          <a:solidFill>
            <a:srgbClr val="00AE9E"/>
          </a:solidFill>
          <a:ln>
            <a:solidFill>
              <a:srgbClr val="00AE9E"/>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spcAft>
                <a:spcPct val="50000"/>
              </a:spcAft>
            </a:pPr>
            <a:r>
              <a:rPr lang="ru-RU" b="1" dirty="0" smtClean="0">
                <a:latin typeface="Franklin Gothic Book"/>
              </a:rPr>
              <a:t>Энергетический портфель в Евразии </a:t>
            </a:r>
            <a:endParaRPr lang="en-GB" b="1" dirty="0">
              <a:latin typeface="Franklin Gothic Book"/>
            </a:endParaRPr>
          </a:p>
        </p:txBody>
      </p:sp>
      <p:sp>
        <p:nvSpPr>
          <p:cNvPr id="24" name="Rectangle 23"/>
          <p:cNvSpPr/>
          <p:nvPr/>
        </p:nvSpPr>
        <p:spPr>
          <a:xfrm>
            <a:off x="5224771" y="2735016"/>
            <a:ext cx="3054796" cy="3339209"/>
          </a:xfrm>
          <a:prstGeom prst="rect">
            <a:avLst/>
          </a:prstGeom>
          <a:noFill/>
          <a:effectLst/>
        </p:spPr>
        <p:style>
          <a:lnRef idx="1">
            <a:schemeClr val="accent1"/>
          </a:lnRef>
          <a:fillRef idx="3">
            <a:schemeClr val="accent1"/>
          </a:fillRef>
          <a:effectRef idx="2">
            <a:schemeClr val="accent1"/>
          </a:effectRef>
          <a:fontRef idx="minor">
            <a:schemeClr val="lt1"/>
          </a:fontRef>
        </p:style>
        <p:txBody>
          <a:bodyPr rtlCol="0" anchor="t"/>
          <a:lstStyle/>
          <a:p>
            <a:pPr algn="ctr">
              <a:spcAft>
                <a:spcPts val="600"/>
              </a:spcAft>
            </a:pPr>
            <a:endParaRPr lang="en-GB" dirty="0" smtClean="0"/>
          </a:p>
        </p:txBody>
      </p:sp>
    </p:spTree>
    <p:extLst>
      <p:ext uri="{BB962C8B-B14F-4D97-AF65-F5344CB8AC3E}">
        <p14:creationId xmlns:p14="http://schemas.microsoft.com/office/powerpoint/2010/main" val="366095052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1"/>
          </p:nvPr>
        </p:nvSpPr>
        <p:spPr/>
        <p:txBody>
          <a:bodyPr/>
          <a:lstStyle/>
          <a:p>
            <a:pPr>
              <a:defRPr/>
            </a:pPr>
            <a:fld id="{EE0464FD-0DF1-4A78-B504-BE02029833BA}" type="slidenum">
              <a:rPr lang="en-GB" smtClean="0"/>
              <a:pPr>
                <a:defRPr/>
              </a:pPr>
              <a:t>4</a:t>
            </a:fld>
            <a:endParaRPr lang="en-GB" dirty="0"/>
          </a:p>
        </p:txBody>
      </p:sp>
      <p:sp>
        <p:nvSpPr>
          <p:cNvPr id="70" name="Slide Number Placeholder 3"/>
          <p:cNvSpPr txBox="1">
            <a:spLocks/>
          </p:cNvSpPr>
          <p:nvPr/>
        </p:nvSpPr>
        <p:spPr>
          <a:xfrm>
            <a:off x="8275213" y="6480000"/>
            <a:ext cx="360002" cy="378000"/>
          </a:xfrm>
          <a:prstGeom prst="rect">
            <a:avLst/>
          </a:prstGeom>
        </p:spPr>
        <p:txBody>
          <a:bodyPr lIns="0" tIns="0" rIns="0" bIns="0" anchor="ctr"/>
          <a:lstStyle>
            <a:defPPr>
              <a:defRPr lang="en-GB"/>
            </a:defPPr>
            <a:lvl1pPr algn="r" rtl="0" fontAlgn="base">
              <a:spcBef>
                <a:spcPct val="0"/>
              </a:spcBef>
              <a:spcAft>
                <a:spcPct val="0"/>
              </a:spcAft>
              <a:defRPr sz="800" kern="1200">
                <a:solidFill>
                  <a:schemeClr val="accent1"/>
                </a:solidFill>
                <a:latin typeface="Franklin Gothic Book"/>
                <a:ea typeface="ＭＳ Ｐゴシック" charset="0"/>
                <a:cs typeface="Franklin Gothic Book"/>
              </a:defRPr>
            </a:lvl1pPr>
            <a:lvl2pPr marL="457200" algn="l" rtl="0" fontAlgn="base">
              <a:spcBef>
                <a:spcPct val="0"/>
              </a:spcBef>
              <a:spcAft>
                <a:spcPct val="0"/>
              </a:spcAft>
              <a:defRPr sz="1200" kern="1200">
                <a:solidFill>
                  <a:schemeClr val="bg1"/>
                </a:solidFill>
                <a:latin typeface="Arial" charset="0"/>
                <a:ea typeface="ＭＳ Ｐゴシック" charset="0"/>
                <a:cs typeface="Arial" charset="0"/>
              </a:defRPr>
            </a:lvl2pPr>
            <a:lvl3pPr marL="914400" algn="l" rtl="0" fontAlgn="base">
              <a:spcBef>
                <a:spcPct val="0"/>
              </a:spcBef>
              <a:spcAft>
                <a:spcPct val="0"/>
              </a:spcAft>
              <a:defRPr sz="1200" kern="1200">
                <a:solidFill>
                  <a:schemeClr val="bg1"/>
                </a:solidFill>
                <a:latin typeface="Arial" charset="0"/>
                <a:ea typeface="ＭＳ Ｐゴシック" charset="0"/>
                <a:cs typeface="Arial" charset="0"/>
              </a:defRPr>
            </a:lvl3pPr>
            <a:lvl4pPr marL="1371600" algn="l" rtl="0" fontAlgn="base">
              <a:spcBef>
                <a:spcPct val="0"/>
              </a:spcBef>
              <a:spcAft>
                <a:spcPct val="0"/>
              </a:spcAft>
              <a:defRPr sz="1200" kern="1200">
                <a:solidFill>
                  <a:schemeClr val="bg1"/>
                </a:solidFill>
                <a:latin typeface="Arial" charset="0"/>
                <a:ea typeface="ＭＳ Ｐゴシック" charset="0"/>
                <a:cs typeface="Arial" charset="0"/>
              </a:defRPr>
            </a:lvl4pPr>
            <a:lvl5pPr marL="1828800" algn="l" rtl="0" fontAlgn="base">
              <a:spcBef>
                <a:spcPct val="0"/>
              </a:spcBef>
              <a:spcAft>
                <a:spcPct val="0"/>
              </a:spcAft>
              <a:defRPr sz="1200" kern="1200">
                <a:solidFill>
                  <a:schemeClr val="bg1"/>
                </a:solidFill>
                <a:latin typeface="Arial" charset="0"/>
                <a:ea typeface="ＭＳ Ｐゴシック" charset="0"/>
                <a:cs typeface="Arial" charset="0"/>
              </a:defRPr>
            </a:lvl5pPr>
            <a:lvl6pPr marL="2286000" algn="l" defTabSz="457200" rtl="0" eaLnBrk="1" latinLnBrk="0" hangingPunct="1">
              <a:defRPr sz="1200" kern="1200">
                <a:solidFill>
                  <a:schemeClr val="bg1"/>
                </a:solidFill>
                <a:latin typeface="Arial" charset="0"/>
                <a:ea typeface="ＭＳ Ｐゴシック" charset="0"/>
                <a:cs typeface="Arial" charset="0"/>
              </a:defRPr>
            </a:lvl6pPr>
            <a:lvl7pPr marL="2743200" algn="l" defTabSz="457200" rtl="0" eaLnBrk="1" latinLnBrk="0" hangingPunct="1">
              <a:defRPr sz="1200" kern="1200">
                <a:solidFill>
                  <a:schemeClr val="bg1"/>
                </a:solidFill>
                <a:latin typeface="Arial" charset="0"/>
                <a:ea typeface="ＭＳ Ｐゴシック" charset="0"/>
                <a:cs typeface="Arial" charset="0"/>
              </a:defRPr>
            </a:lvl7pPr>
            <a:lvl8pPr marL="3200400" algn="l" defTabSz="457200" rtl="0" eaLnBrk="1" latinLnBrk="0" hangingPunct="1">
              <a:defRPr sz="1200" kern="1200">
                <a:solidFill>
                  <a:schemeClr val="bg1"/>
                </a:solidFill>
                <a:latin typeface="Arial" charset="0"/>
                <a:ea typeface="ＭＳ Ｐゴシック" charset="0"/>
                <a:cs typeface="Arial" charset="0"/>
              </a:defRPr>
            </a:lvl8pPr>
            <a:lvl9pPr marL="3657600" algn="l" defTabSz="457200" rtl="0" eaLnBrk="1" latinLnBrk="0" hangingPunct="1">
              <a:defRPr sz="1200" kern="1200">
                <a:solidFill>
                  <a:schemeClr val="bg1"/>
                </a:solidFill>
                <a:latin typeface="Arial" charset="0"/>
                <a:ea typeface="ＭＳ Ｐゴシック" charset="0"/>
                <a:cs typeface="Arial" charset="0"/>
              </a:defRPr>
            </a:lvl9pPr>
          </a:lstStyle>
          <a:p>
            <a:fld id="{71F9F866-B438-9445-8D9F-1F8FF6608833}" type="slidenum">
              <a:rPr lang="en-GB" smtClean="0">
                <a:latin typeface="Franklin Gothic Book" panose="020B0503020102020204" pitchFamily="34" charset="0"/>
              </a:rPr>
              <a:pPr/>
              <a:t>4</a:t>
            </a:fld>
            <a:endParaRPr lang="en-GB" dirty="0">
              <a:latin typeface="Franklin Gothic Book" panose="020B0503020102020204" pitchFamily="34" charset="0"/>
            </a:endParaRPr>
          </a:p>
        </p:txBody>
      </p:sp>
      <p:sp>
        <p:nvSpPr>
          <p:cNvPr id="36" name="Title 1"/>
          <p:cNvSpPr txBox="1">
            <a:spLocks/>
          </p:cNvSpPr>
          <p:nvPr/>
        </p:nvSpPr>
        <p:spPr>
          <a:xfrm>
            <a:off x="720725" y="-1"/>
            <a:ext cx="6076315" cy="1080000"/>
          </a:xfrm>
          <a:prstGeom prst="rect">
            <a:avLst/>
          </a:prstGeom>
        </p:spPr>
        <p:txBody>
          <a:bodyPr vert="horz" lIns="0" tIns="0" rIns="0" bIns="0" rtlCol="0" anchor="ctr">
            <a:normAutofit/>
          </a:bodyPr>
          <a:lstStyle>
            <a:lvl1pPr algn="l" rtl="0" eaLnBrk="0" fontAlgn="base" hangingPunct="0">
              <a:spcBef>
                <a:spcPct val="0"/>
              </a:spcBef>
              <a:spcAft>
                <a:spcPct val="0"/>
              </a:spcAft>
              <a:defRPr sz="2400" b="0" i="0" kern="1200">
                <a:solidFill>
                  <a:schemeClr val="accent1"/>
                </a:solidFill>
                <a:latin typeface="Bodoni MT" panose="02070603080606020203" pitchFamily="18" charset="0"/>
                <a:ea typeface="ＭＳ Ｐゴシック" charset="0"/>
                <a:cs typeface="Bodoni MT" panose="02070603080606020203" pitchFamily="18" charset="0"/>
              </a:defRPr>
            </a:lvl1pPr>
            <a:lvl2pPr algn="l" rtl="0" eaLnBrk="0" fontAlgn="base" hangingPunct="0">
              <a:spcBef>
                <a:spcPct val="0"/>
              </a:spcBef>
              <a:spcAft>
                <a:spcPct val="0"/>
              </a:spcAft>
              <a:defRPr sz="2800">
                <a:solidFill>
                  <a:schemeClr val="bg1"/>
                </a:solidFill>
                <a:latin typeface="Arial" charset="0"/>
                <a:ea typeface="ＭＳ Ｐゴシック" charset="0"/>
                <a:cs typeface="Arial" charset="0"/>
              </a:defRPr>
            </a:lvl2pPr>
            <a:lvl3pPr algn="l" rtl="0" eaLnBrk="0" fontAlgn="base" hangingPunct="0">
              <a:spcBef>
                <a:spcPct val="0"/>
              </a:spcBef>
              <a:spcAft>
                <a:spcPct val="0"/>
              </a:spcAft>
              <a:defRPr sz="2800">
                <a:solidFill>
                  <a:schemeClr val="bg1"/>
                </a:solidFill>
                <a:latin typeface="Arial" charset="0"/>
                <a:ea typeface="ＭＳ Ｐゴシック" charset="0"/>
                <a:cs typeface="Arial" charset="0"/>
              </a:defRPr>
            </a:lvl3pPr>
            <a:lvl4pPr algn="l" rtl="0" eaLnBrk="0" fontAlgn="base" hangingPunct="0">
              <a:spcBef>
                <a:spcPct val="0"/>
              </a:spcBef>
              <a:spcAft>
                <a:spcPct val="0"/>
              </a:spcAft>
              <a:defRPr sz="2800">
                <a:solidFill>
                  <a:schemeClr val="bg1"/>
                </a:solidFill>
                <a:latin typeface="Arial" charset="0"/>
                <a:ea typeface="ＭＳ Ｐゴシック" charset="0"/>
                <a:cs typeface="Arial" charset="0"/>
              </a:defRPr>
            </a:lvl4pPr>
            <a:lvl5pPr algn="l" rtl="0" eaLnBrk="0" fontAlgn="base" hangingPunct="0">
              <a:spcBef>
                <a:spcPct val="0"/>
              </a:spcBef>
              <a:spcAft>
                <a:spcPct val="0"/>
              </a:spcAft>
              <a:defRPr sz="2800">
                <a:solidFill>
                  <a:schemeClr val="bg1"/>
                </a:solidFill>
                <a:latin typeface="Arial" charset="0"/>
                <a:ea typeface="ＭＳ Ｐゴシック" charset="0"/>
                <a:cs typeface="Arial" charset="0"/>
              </a:defRPr>
            </a:lvl5pPr>
            <a:lvl6pPr marL="457200" algn="l" rtl="0" fontAlgn="base">
              <a:spcBef>
                <a:spcPct val="0"/>
              </a:spcBef>
              <a:spcAft>
                <a:spcPct val="0"/>
              </a:spcAft>
              <a:defRPr sz="2800">
                <a:solidFill>
                  <a:schemeClr val="bg1"/>
                </a:solidFill>
                <a:latin typeface="Arial" charset="0"/>
                <a:cs typeface="Arial" charset="0"/>
              </a:defRPr>
            </a:lvl6pPr>
            <a:lvl7pPr marL="914400" algn="l" rtl="0" fontAlgn="base">
              <a:spcBef>
                <a:spcPct val="0"/>
              </a:spcBef>
              <a:spcAft>
                <a:spcPct val="0"/>
              </a:spcAft>
              <a:defRPr sz="2800">
                <a:solidFill>
                  <a:schemeClr val="bg1"/>
                </a:solidFill>
                <a:latin typeface="Arial" charset="0"/>
                <a:cs typeface="Arial" charset="0"/>
              </a:defRPr>
            </a:lvl7pPr>
            <a:lvl8pPr marL="1371600" algn="l" rtl="0" fontAlgn="base">
              <a:spcBef>
                <a:spcPct val="0"/>
              </a:spcBef>
              <a:spcAft>
                <a:spcPct val="0"/>
              </a:spcAft>
              <a:defRPr sz="2800">
                <a:solidFill>
                  <a:schemeClr val="bg1"/>
                </a:solidFill>
                <a:latin typeface="Arial" charset="0"/>
                <a:cs typeface="Arial" charset="0"/>
              </a:defRPr>
            </a:lvl8pPr>
            <a:lvl9pPr marL="1828800" algn="l" rtl="0" fontAlgn="base">
              <a:spcBef>
                <a:spcPct val="0"/>
              </a:spcBef>
              <a:spcAft>
                <a:spcPct val="0"/>
              </a:spcAft>
              <a:defRPr sz="2800">
                <a:solidFill>
                  <a:schemeClr val="bg1"/>
                </a:solidFill>
                <a:latin typeface="Arial" charset="0"/>
                <a:cs typeface="Arial" charset="0"/>
              </a:defRPr>
            </a:lvl9pPr>
          </a:lstStyle>
          <a:p>
            <a:r>
              <a:rPr lang="ru-RU" dirty="0"/>
              <a:t>Инвестиции ЕБРР в ВИЭ в </a:t>
            </a:r>
            <a:r>
              <a:rPr lang="ru-RU" dirty="0" smtClean="0"/>
              <a:t>Казахстане</a:t>
            </a:r>
          </a:p>
          <a:p>
            <a:r>
              <a:rPr lang="ru-RU" sz="2200" dirty="0" smtClean="0">
                <a:solidFill>
                  <a:schemeClr val="tx1">
                    <a:lumMod val="60000"/>
                    <a:lumOff val="40000"/>
                  </a:schemeClr>
                </a:solidFill>
              </a:rPr>
              <a:t>Рамочная программа </a:t>
            </a:r>
            <a:r>
              <a:rPr lang="ru-RU" sz="2200" dirty="0">
                <a:solidFill>
                  <a:schemeClr val="tx1">
                    <a:lumMod val="60000"/>
                    <a:lumOff val="40000"/>
                  </a:schemeClr>
                </a:solidFill>
              </a:rPr>
              <a:t>по финансированию </a:t>
            </a:r>
            <a:r>
              <a:rPr lang="ru-RU" sz="2200" dirty="0" smtClean="0">
                <a:solidFill>
                  <a:schemeClr val="tx1">
                    <a:lumMod val="60000"/>
                    <a:lumOff val="40000"/>
                  </a:schemeClr>
                </a:solidFill>
              </a:rPr>
              <a:t>ВИЭ</a:t>
            </a:r>
            <a:endParaRPr lang="en-GB" sz="2200" dirty="0"/>
          </a:p>
        </p:txBody>
      </p:sp>
      <p:pic>
        <p:nvPicPr>
          <p:cNvPr id="28" name="Picture 2" descr="GCF approves major contribution to EBRD Kazakhstan Renewables Framework"/>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83575" y="1236679"/>
            <a:ext cx="4204298" cy="2047163"/>
          </a:xfrm>
          <a:prstGeom prst="roundRect">
            <a:avLst>
              <a:gd name="adj" fmla="val 0"/>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Lst>
        </p:spPr>
      </p:pic>
      <p:sp>
        <p:nvSpPr>
          <p:cNvPr id="29" name="Text Placeholder 7"/>
          <p:cNvSpPr txBox="1">
            <a:spLocks/>
          </p:cNvSpPr>
          <p:nvPr/>
        </p:nvSpPr>
        <p:spPr>
          <a:xfrm>
            <a:off x="517262" y="1236679"/>
            <a:ext cx="4297807" cy="428216"/>
          </a:xfrm>
          <a:prstGeom prst="rect">
            <a:avLst/>
          </a:prstGeom>
        </p:spPr>
        <p:txBody>
          <a:bodyPr vert="horz" lIns="0" tIns="0" rIns="0" bIns="0" rtlCol="0">
            <a:noAutofit/>
          </a:bodyPr>
          <a:lstStyle>
            <a:lvl1pPr marL="0" indent="0" algn="l" rtl="0" eaLnBrk="0" fontAlgn="base" hangingPunct="0">
              <a:lnSpc>
                <a:spcPct val="100000"/>
              </a:lnSpc>
              <a:spcBef>
                <a:spcPts val="0"/>
              </a:spcBef>
              <a:spcAft>
                <a:spcPts val="1200"/>
              </a:spcAft>
              <a:buClrTx/>
              <a:buFontTx/>
              <a:buNone/>
              <a:defRPr lang="en-US" sz="2000" kern="1200" smtClean="0">
                <a:solidFill>
                  <a:srgbClr val="58595B"/>
                </a:solidFill>
                <a:latin typeface="Franklin Gothic Book"/>
                <a:ea typeface="ＭＳ Ｐゴシック" charset="0"/>
                <a:cs typeface="Franklin Gothic Book"/>
              </a:defRPr>
            </a:lvl1pPr>
            <a:lvl2pPr marL="179388" marR="0" indent="-179388" algn="l" defTabSz="914400" rtl="0" eaLnBrk="0" fontAlgn="base" latinLnBrk="0" hangingPunct="0">
              <a:lnSpc>
                <a:spcPct val="100000"/>
              </a:lnSpc>
              <a:spcBef>
                <a:spcPts val="0"/>
              </a:spcBef>
              <a:spcAft>
                <a:spcPts val="1200"/>
              </a:spcAft>
              <a:buClr>
                <a:srgbClr val="00539B"/>
              </a:buClr>
              <a:buSzTx/>
              <a:buFont typeface="Arial" charset="0"/>
              <a:buChar char="•"/>
              <a:tabLst/>
              <a:defRPr lang="en-US" sz="2000" kern="1200" smtClean="0">
                <a:solidFill>
                  <a:srgbClr val="58595B"/>
                </a:solidFill>
                <a:latin typeface="Franklin Gothic Book"/>
                <a:ea typeface="Franklin Gothic Book"/>
                <a:cs typeface="Franklin Gothic Book"/>
              </a:defRPr>
            </a:lvl2pPr>
            <a:lvl3pPr marL="360000" marR="0" indent="-180000" algn="l" defTabSz="914400" rtl="0" eaLnBrk="0" fontAlgn="base" latinLnBrk="0" hangingPunct="0">
              <a:lnSpc>
                <a:spcPct val="100000"/>
              </a:lnSpc>
              <a:spcBef>
                <a:spcPts val="0"/>
              </a:spcBef>
              <a:spcAft>
                <a:spcPts val="1200"/>
              </a:spcAft>
              <a:buClrTx/>
              <a:buSzTx/>
              <a:buFont typeface="Arial"/>
              <a:buChar char="•"/>
              <a:tabLst/>
              <a:defRPr lang="en-US" sz="2000" kern="1200" smtClean="0">
                <a:solidFill>
                  <a:srgbClr val="58595B"/>
                </a:solidFill>
                <a:latin typeface="Franklin Gothic Book"/>
                <a:ea typeface="Franklin Gothic Book"/>
                <a:cs typeface="Franklin Gothic Book"/>
              </a:defRPr>
            </a:lvl3pPr>
            <a:lvl4pPr marL="540000" marR="0" indent="-180000" algn="l" defTabSz="914400" rtl="0" eaLnBrk="0" fontAlgn="base" latinLnBrk="0" hangingPunct="0">
              <a:lnSpc>
                <a:spcPct val="100000"/>
              </a:lnSpc>
              <a:spcBef>
                <a:spcPts val="0"/>
              </a:spcBef>
              <a:spcAft>
                <a:spcPts val="1200"/>
              </a:spcAft>
              <a:buClrTx/>
              <a:buSzTx/>
              <a:buFont typeface="Arial" panose="020B0604020202020204" pitchFamily="34" charset="0"/>
              <a:buChar char="‒"/>
              <a:tabLst/>
              <a:defRPr lang="en-US" sz="2000" kern="1200" baseline="0" smtClean="0">
                <a:solidFill>
                  <a:srgbClr val="58595B"/>
                </a:solidFill>
                <a:latin typeface="Franklin Gothic Book"/>
                <a:ea typeface="Franklin Gothic Book"/>
                <a:cs typeface="Franklin Gothic Book"/>
              </a:defRPr>
            </a:lvl4pPr>
            <a:lvl5pPr marL="2057400" indent="0" algn="l" rtl="0" eaLnBrk="0" fontAlgn="base" hangingPunct="0">
              <a:lnSpc>
                <a:spcPct val="100000"/>
              </a:lnSpc>
              <a:spcBef>
                <a:spcPts val="0"/>
              </a:spcBef>
              <a:spcAft>
                <a:spcPts val="1200"/>
              </a:spcAft>
              <a:buFont typeface="Arial" charset="0"/>
              <a:buNone/>
              <a:defRPr sz="1200" kern="1200">
                <a:solidFill>
                  <a:srgbClr val="929395"/>
                </a:solidFill>
                <a:latin typeface="Arial" pitchFamily="34" charset="0"/>
                <a:ea typeface="Arial" charset="0"/>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ru-RU" altLang="en-US" sz="1400" b="1" dirty="0">
                <a:solidFill>
                  <a:schemeClr val="accent1"/>
                </a:solidFill>
                <a:latin typeface="Franklin Gothic Book" panose="020B0503020102020204" pitchFamily="34" charset="0"/>
                <a:ea typeface="+mn-ea"/>
                <a:cs typeface="Arial" charset="0"/>
              </a:rPr>
              <a:t>Рамочная программа по финансированию ВИЭ</a:t>
            </a:r>
          </a:p>
        </p:txBody>
      </p:sp>
      <p:sp>
        <p:nvSpPr>
          <p:cNvPr id="30" name="Rounded Rectangle 29"/>
          <p:cNvSpPr/>
          <p:nvPr/>
        </p:nvSpPr>
        <p:spPr>
          <a:xfrm>
            <a:off x="487548" y="1473937"/>
            <a:ext cx="3667764" cy="5029201"/>
          </a:xfrm>
          <a:prstGeom prst="roundRect">
            <a:avLst>
              <a:gd name="adj" fmla="val 0"/>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t"/>
          <a:lstStyle/>
          <a:p>
            <a:pPr marL="285750" lvl="1" indent="-285750" algn="just" eaLnBrk="0" hangingPunct="0">
              <a:spcBef>
                <a:spcPts val="0"/>
              </a:spcBef>
              <a:spcAft>
                <a:spcPts val="300"/>
              </a:spcAft>
              <a:buClr>
                <a:srgbClr val="00539B"/>
              </a:buClr>
              <a:buFont typeface="Wingdings" panose="05000000000000000000" pitchFamily="2" charset="2"/>
              <a:buChar char="§"/>
            </a:pPr>
            <a:r>
              <a:rPr lang="ru-RU" dirty="0" smtClean="0">
                <a:solidFill>
                  <a:schemeClr val="tx1">
                    <a:lumMod val="75000"/>
                  </a:schemeClr>
                </a:solidFill>
                <a:latin typeface="Franklin Gothic Book" panose="020B0503020102020204" pitchFamily="34" charset="0"/>
              </a:rPr>
              <a:t>Рамочная </a:t>
            </a:r>
            <a:r>
              <a:rPr lang="ru-RU" dirty="0">
                <a:solidFill>
                  <a:schemeClr val="tx1">
                    <a:lumMod val="75000"/>
                  </a:schemeClr>
                </a:solidFill>
                <a:latin typeface="Franklin Gothic Book" panose="020B0503020102020204" pitchFamily="34" charset="0"/>
              </a:rPr>
              <a:t>п</a:t>
            </a:r>
            <a:r>
              <a:rPr lang="ru-RU" dirty="0" smtClean="0">
                <a:solidFill>
                  <a:schemeClr val="tx1">
                    <a:lumMod val="75000"/>
                  </a:schemeClr>
                </a:solidFill>
                <a:latin typeface="Franklin Gothic Book" panose="020B0503020102020204" pitchFamily="34" charset="0"/>
              </a:rPr>
              <a:t>рограмма </a:t>
            </a:r>
            <a:r>
              <a:rPr lang="ru-RU" dirty="0">
                <a:solidFill>
                  <a:schemeClr val="tx1">
                    <a:lumMod val="75000"/>
                  </a:schemeClr>
                </a:solidFill>
                <a:latin typeface="Franklin Gothic Book" panose="020B0503020102020204" pitchFamily="34" charset="0"/>
              </a:rPr>
              <a:t>для поддержки проектов в области солнечной, ветровой, гидро, и биогазовой энергетики, и проектов по распределению и передаче </a:t>
            </a:r>
            <a:r>
              <a:rPr lang="ru-RU" dirty="0" smtClean="0">
                <a:solidFill>
                  <a:schemeClr val="tx1">
                    <a:lumMod val="75000"/>
                  </a:schemeClr>
                </a:solidFill>
                <a:latin typeface="Franklin Gothic Book" panose="020B0503020102020204" pitchFamily="34" charset="0"/>
              </a:rPr>
              <a:t>электроэнергии.</a:t>
            </a:r>
          </a:p>
          <a:p>
            <a:pPr marL="0" lvl="1" algn="just" eaLnBrk="0" hangingPunct="0">
              <a:spcBef>
                <a:spcPts val="0"/>
              </a:spcBef>
              <a:spcAft>
                <a:spcPts val="300"/>
              </a:spcAft>
              <a:buClr>
                <a:srgbClr val="00539B"/>
              </a:buClr>
            </a:pPr>
            <a:endParaRPr lang="ru-RU" dirty="0" smtClean="0">
              <a:solidFill>
                <a:schemeClr val="tx1">
                  <a:lumMod val="75000"/>
                </a:schemeClr>
              </a:solidFill>
              <a:latin typeface="Franklin Gothic Book" panose="020B0503020102020204" pitchFamily="34" charset="0"/>
            </a:endParaRPr>
          </a:p>
          <a:p>
            <a:pPr marL="0" lvl="1" eaLnBrk="0" hangingPunct="0">
              <a:spcBef>
                <a:spcPts val="0"/>
              </a:spcBef>
              <a:spcAft>
                <a:spcPts val="300"/>
              </a:spcAft>
              <a:buClr>
                <a:srgbClr val="00539B"/>
              </a:buClr>
            </a:pPr>
            <a:r>
              <a:rPr lang="ru-RU" b="1" dirty="0" smtClean="0">
                <a:solidFill>
                  <a:schemeClr val="tx1">
                    <a:lumMod val="75000"/>
                  </a:schemeClr>
                </a:solidFill>
                <a:latin typeface="Franklin Gothic Book" panose="020B0503020102020204" pitchFamily="34" charset="0"/>
              </a:rPr>
              <a:t>Этап 1 </a:t>
            </a:r>
            <a:r>
              <a:rPr lang="ru-RU" b="1" dirty="0">
                <a:solidFill>
                  <a:schemeClr val="tx1">
                    <a:lumMod val="75000"/>
                  </a:schemeClr>
                </a:solidFill>
                <a:latin typeface="Franklin Gothic Book" panose="020B0503020102020204" pitchFamily="34" charset="0"/>
              </a:rPr>
              <a:t>– </a:t>
            </a:r>
            <a:r>
              <a:rPr lang="ru-RU" b="1" dirty="0" smtClean="0">
                <a:solidFill>
                  <a:schemeClr val="tx1">
                    <a:lumMod val="75000"/>
                  </a:schemeClr>
                </a:solidFill>
                <a:latin typeface="Franklin Gothic Book" panose="020B0503020102020204" pitchFamily="34" charset="0"/>
              </a:rPr>
              <a:t>200 </a:t>
            </a:r>
            <a:r>
              <a:rPr lang="ru-RU" b="1" dirty="0">
                <a:solidFill>
                  <a:schemeClr val="tx1">
                    <a:lumMod val="75000"/>
                  </a:schemeClr>
                </a:solidFill>
                <a:latin typeface="Franklin Gothic Book" panose="020B0503020102020204" pitchFamily="34" charset="0"/>
              </a:rPr>
              <a:t>млн. </a:t>
            </a:r>
            <a:r>
              <a:rPr lang="ru-RU" b="1" dirty="0" smtClean="0">
                <a:solidFill>
                  <a:schemeClr val="tx1">
                    <a:lumMod val="75000"/>
                  </a:schemeClr>
                </a:solidFill>
                <a:latin typeface="Franklin Gothic Book" panose="020B0503020102020204" pitchFamily="34" charset="0"/>
              </a:rPr>
              <a:t>евро</a:t>
            </a:r>
            <a:endParaRPr lang="ru-RU" b="1" dirty="0">
              <a:solidFill>
                <a:schemeClr val="tx1">
                  <a:lumMod val="75000"/>
                </a:schemeClr>
              </a:solidFill>
              <a:latin typeface="Franklin Gothic Book" panose="020B0503020102020204" pitchFamily="34" charset="0"/>
            </a:endParaRPr>
          </a:p>
          <a:p>
            <a:pPr marL="285750" lvl="1" indent="-285750" algn="just" eaLnBrk="0" hangingPunct="0">
              <a:spcBef>
                <a:spcPts val="0"/>
              </a:spcBef>
              <a:spcAft>
                <a:spcPts val="300"/>
              </a:spcAft>
              <a:buClr>
                <a:srgbClr val="00539B"/>
              </a:buClr>
              <a:buFont typeface="Wingdings" panose="05000000000000000000" pitchFamily="2" charset="2"/>
              <a:buChar char="§"/>
            </a:pPr>
            <a:r>
              <a:rPr lang="ru-RU" dirty="0" smtClean="0">
                <a:solidFill>
                  <a:schemeClr val="tx1">
                    <a:lumMod val="75000"/>
                  </a:schemeClr>
                </a:solidFill>
                <a:latin typeface="Franklin Gothic Book" panose="020B0503020102020204" pitchFamily="34" charset="0"/>
              </a:rPr>
              <a:t>В </a:t>
            </a:r>
            <a:r>
              <a:rPr lang="ru-RU" dirty="0">
                <a:solidFill>
                  <a:schemeClr val="tx1">
                    <a:lumMod val="75000"/>
                  </a:schemeClr>
                </a:solidFill>
                <a:latin typeface="Franklin Gothic Book" panose="020B0503020102020204" pitchFamily="34" charset="0"/>
              </a:rPr>
              <a:t>рамках первого этапа программы ведется реализация проектов ВИЭ суммарной установленной мощностью </a:t>
            </a:r>
            <a:r>
              <a:rPr lang="ru-RU" b="1" dirty="0">
                <a:solidFill>
                  <a:schemeClr val="tx1">
                    <a:lumMod val="75000"/>
                  </a:schemeClr>
                </a:solidFill>
                <a:latin typeface="Franklin Gothic Book" panose="020B0503020102020204" pitchFamily="34" charset="0"/>
              </a:rPr>
              <a:t>262 МВт </a:t>
            </a:r>
            <a:r>
              <a:rPr lang="ru-RU" dirty="0">
                <a:solidFill>
                  <a:schemeClr val="tx1">
                    <a:lumMod val="75000"/>
                  </a:schemeClr>
                </a:solidFill>
                <a:latin typeface="Franklin Gothic Book" panose="020B0503020102020204" pitchFamily="34" charset="0"/>
              </a:rPr>
              <a:t>по всей </a:t>
            </a:r>
            <a:r>
              <a:rPr lang="ru-RU" dirty="0" smtClean="0">
                <a:solidFill>
                  <a:schemeClr val="tx1">
                    <a:lumMod val="75000"/>
                  </a:schemeClr>
                </a:solidFill>
                <a:latin typeface="Franklin Gothic Book" panose="020B0503020102020204" pitchFamily="34" charset="0"/>
              </a:rPr>
              <a:t>стране</a:t>
            </a:r>
            <a:r>
              <a:rPr lang="en-US" baseline="30000" dirty="0" smtClean="0">
                <a:solidFill>
                  <a:schemeClr val="tx1">
                    <a:lumMod val="75000"/>
                  </a:schemeClr>
                </a:solidFill>
                <a:latin typeface="Franklin Gothic Book" panose="020B0503020102020204" pitchFamily="34" charset="0"/>
              </a:rPr>
              <a:t>1</a:t>
            </a:r>
            <a:r>
              <a:rPr lang="ru-RU" dirty="0" smtClean="0">
                <a:solidFill>
                  <a:schemeClr val="tx1">
                    <a:lumMod val="75000"/>
                  </a:schemeClr>
                </a:solidFill>
                <a:latin typeface="Franklin Gothic Book" panose="020B0503020102020204" pitchFamily="34" charset="0"/>
              </a:rPr>
              <a:t>.</a:t>
            </a:r>
            <a:endParaRPr lang="ru-RU" baseline="30000" dirty="0" smtClean="0">
              <a:solidFill>
                <a:schemeClr val="tx1">
                  <a:lumMod val="75000"/>
                </a:schemeClr>
              </a:solidFill>
              <a:latin typeface="Franklin Gothic Book" panose="020B0503020102020204" pitchFamily="34" charset="0"/>
            </a:endParaRPr>
          </a:p>
          <a:p>
            <a:pPr marL="0" lvl="1" algn="just" eaLnBrk="0" hangingPunct="0">
              <a:spcBef>
                <a:spcPts val="0"/>
              </a:spcBef>
              <a:spcAft>
                <a:spcPts val="300"/>
              </a:spcAft>
              <a:buClr>
                <a:srgbClr val="00539B"/>
              </a:buClr>
            </a:pPr>
            <a:endParaRPr lang="ru-RU" dirty="0" smtClean="0">
              <a:solidFill>
                <a:schemeClr val="tx1">
                  <a:lumMod val="75000"/>
                </a:schemeClr>
              </a:solidFill>
              <a:latin typeface="Franklin Gothic Book" panose="020B0503020102020204" pitchFamily="34" charset="0"/>
            </a:endParaRPr>
          </a:p>
          <a:p>
            <a:pPr marL="0" lvl="1" eaLnBrk="0" hangingPunct="0">
              <a:spcBef>
                <a:spcPts val="0"/>
              </a:spcBef>
              <a:spcAft>
                <a:spcPts val="300"/>
              </a:spcAft>
              <a:buClr>
                <a:srgbClr val="00539B"/>
              </a:buClr>
            </a:pPr>
            <a:r>
              <a:rPr lang="ru-RU" b="1" dirty="0" smtClean="0">
                <a:solidFill>
                  <a:schemeClr val="tx1">
                    <a:lumMod val="75000"/>
                  </a:schemeClr>
                </a:solidFill>
                <a:latin typeface="Franklin Gothic Book" panose="020B0503020102020204" pitchFamily="34" charset="0"/>
              </a:rPr>
              <a:t>Этап 2 – 300 млн. евро</a:t>
            </a:r>
          </a:p>
          <a:p>
            <a:pPr marL="285750" lvl="1" indent="-285750" algn="just" eaLnBrk="0" hangingPunct="0">
              <a:spcBef>
                <a:spcPts val="0"/>
              </a:spcBef>
              <a:spcAft>
                <a:spcPts val="300"/>
              </a:spcAft>
              <a:buClr>
                <a:srgbClr val="00539B"/>
              </a:buClr>
              <a:buFont typeface="Wingdings" panose="05000000000000000000" pitchFamily="2" charset="2"/>
              <a:buChar char="§"/>
            </a:pPr>
            <a:r>
              <a:rPr lang="ru-RU" dirty="0" smtClean="0">
                <a:solidFill>
                  <a:schemeClr val="tx1">
                    <a:lumMod val="75000"/>
                  </a:schemeClr>
                </a:solidFill>
                <a:latin typeface="Franklin Gothic Book" panose="020B0503020102020204" pitchFamily="34" charset="0"/>
              </a:rPr>
              <a:t>В сентябре 2019 г. ЕБРР </a:t>
            </a:r>
            <a:r>
              <a:rPr lang="ru-RU" dirty="0">
                <a:solidFill>
                  <a:schemeClr val="tx1">
                    <a:lumMod val="75000"/>
                  </a:schemeClr>
                </a:solidFill>
                <a:latin typeface="Franklin Gothic Book" panose="020B0503020102020204" pitchFamily="34" charset="0"/>
              </a:rPr>
              <a:t>одобрил </a:t>
            </a:r>
            <a:r>
              <a:rPr lang="ru-RU" b="1" dirty="0">
                <a:solidFill>
                  <a:schemeClr val="tx1">
                    <a:lumMod val="75000"/>
                  </a:schemeClr>
                </a:solidFill>
                <a:latin typeface="Franklin Gothic Book" panose="020B0503020102020204" pitchFamily="34" charset="0"/>
              </a:rPr>
              <a:t>расширение </a:t>
            </a:r>
            <a:r>
              <a:rPr lang="ru-RU" dirty="0">
                <a:solidFill>
                  <a:schemeClr val="tx1">
                    <a:lumMod val="75000"/>
                  </a:schemeClr>
                </a:solidFill>
                <a:latin typeface="Franklin Gothic Book" panose="020B0503020102020204" pitchFamily="34" charset="0"/>
              </a:rPr>
              <a:t>рамочной программы по финансированию ВИЭ в Казахстане на </a:t>
            </a:r>
            <a:r>
              <a:rPr lang="ru-RU" b="1" dirty="0">
                <a:solidFill>
                  <a:schemeClr val="tx1">
                    <a:lumMod val="75000"/>
                  </a:schemeClr>
                </a:solidFill>
                <a:latin typeface="Franklin Gothic Book" panose="020B0503020102020204" pitchFamily="34" charset="0"/>
              </a:rPr>
              <a:t>300 млн. </a:t>
            </a:r>
            <a:r>
              <a:rPr lang="ru-RU" b="1" dirty="0" smtClean="0">
                <a:solidFill>
                  <a:schemeClr val="tx1">
                    <a:lumMod val="75000"/>
                  </a:schemeClr>
                </a:solidFill>
                <a:latin typeface="Franklin Gothic Book" panose="020B0503020102020204" pitchFamily="34" charset="0"/>
              </a:rPr>
              <a:t>евро.</a:t>
            </a:r>
          </a:p>
          <a:p>
            <a:pPr marL="0" lvl="1" algn="just" eaLnBrk="0" hangingPunct="0">
              <a:spcBef>
                <a:spcPts val="0"/>
              </a:spcBef>
              <a:spcAft>
                <a:spcPts val="300"/>
              </a:spcAft>
              <a:buClr>
                <a:srgbClr val="00539B"/>
              </a:buClr>
            </a:pPr>
            <a:endParaRPr lang="ru-RU" dirty="0" smtClean="0">
              <a:solidFill>
                <a:schemeClr val="tx1">
                  <a:lumMod val="75000"/>
                </a:schemeClr>
              </a:solidFill>
              <a:latin typeface="Franklin Gothic Book" panose="020B0503020102020204" pitchFamily="34" charset="0"/>
            </a:endParaRPr>
          </a:p>
          <a:p>
            <a:pPr marL="0" lvl="1" eaLnBrk="0" hangingPunct="0">
              <a:spcBef>
                <a:spcPts val="0"/>
              </a:spcBef>
              <a:spcAft>
                <a:spcPts val="300"/>
              </a:spcAft>
              <a:buClr>
                <a:srgbClr val="00539B"/>
              </a:buClr>
            </a:pPr>
            <a:r>
              <a:rPr lang="ru-RU" b="1" dirty="0" smtClean="0">
                <a:solidFill>
                  <a:schemeClr val="tx1">
                    <a:lumMod val="75000"/>
                  </a:schemeClr>
                </a:solidFill>
                <a:latin typeface="Franklin Gothic Book" panose="020B0503020102020204" pitchFamily="34" charset="0"/>
              </a:rPr>
              <a:t>Льготное финансирование </a:t>
            </a:r>
          </a:p>
          <a:p>
            <a:pPr marL="285750" lvl="1" indent="-285750" algn="just" eaLnBrk="0" hangingPunct="0">
              <a:spcBef>
                <a:spcPts val="0"/>
              </a:spcBef>
              <a:spcAft>
                <a:spcPts val="300"/>
              </a:spcAft>
              <a:buClr>
                <a:srgbClr val="00539B"/>
              </a:buClr>
              <a:buFont typeface="Wingdings" panose="05000000000000000000" pitchFamily="2" charset="2"/>
              <a:buChar char="§"/>
            </a:pPr>
            <a:r>
              <a:rPr lang="ru-RU" dirty="0">
                <a:solidFill>
                  <a:schemeClr val="tx1">
                    <a:lumMod val="75000"/>
                  </a:schemeClr>
                </a:solidFill>
                <a:latin typeface="Franklin Gothic Book" panose="020B0503020102020204" pitchFamily="34" charset="0"/>
              </a:rPr>
              <a:t>Помимо финансирования от ЕБРР, рамочная программа предусматривает предоставление льготного финансирования от </a:t>
            </a:r>
            <a:r>
              <a:rPr lang="ru-RU" b="1" dirty="0">
                <a:solidFill>
                  <a:schemeClr val="tx1">
                    <a:lumMod val="75000"/>
                  </a:schemeClr>
                </a:solidFill>
                <a:latin typeface="Franklin Gothic Book" panose="020B0503020102020204" pitchFamily="34" charset="0"/>
              </a:rPr>
              <a:t>Зеленого климатического фонда (GCF) </a:t>
            </a:r>
            <a:r>
              <a:rPr lang="ru-RU" dirty="0">
                <a:solidFill>
                  <a:schemeClr val="tx1">
                    <a:lumMod val="75000"/>
                  </a:schemeClr>
                </a:solidFill>
                <a:latin typeface="Franklin Gothic Book" panose="020B0503020102020204" pitchFamily="34" charset="0"/>
              </a:rPr>
              <a:t>в размере </a:t>
            </a:r>
            <a:r>
              <a:rPr lang="ru-RU" b="1" dirty="0">
                <a:solidFill>
                  <a:schemeClr val="tx1">
                    <a:lumMod val="75000"/>
                  </a:schemeClr>
                </a:solidFill>
                <a:latin typeface="Franklin Gothic Book" panose="020B0503020102020204" pitchFamily="34" charset="0"/>
              </a:rPr>
              <a:t>110 млн. долл. </a:t>
            </a:r>
          </a:p>
        </p:txBody>
      </p:sp>
      <p:sp>
        <p:nvSpPr>
          <p:cNvPr id="32" name="Rounded Rectangle 31"/>
          <p:cNvSpPr/>
          <p:nvPr/>
        </p:nvSpPr>
        <p:spPr>
          <a:xfrm>
            <a:off x="4583576" y="3489855"/>
            <a:ext cx="4204298" cy="2514600"/>
          </a:xfrm>
          <a:prstGeom prst="roundRect">
            <a:avLst>
              <a:gd name="adj" fmla="val 0"/>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t"/>
          <a:lstStyle/>
          <a:p>
            <a:pPr marL="0" lvl="1" eaLnBrk="0" hangingPunct="0">
              <a:spcBef>
                <a:spcPts val="0"/>
              </a:spcBef>
              <a:spcAft>
                <a:spcPts val="300"/>
              </a:spcAft>
              <a:buClr>
                <a:srgbClr val="00539B"/>
              </a:buClr>
            </a:pPr>
            <a:r>
              <a:rPr lang="ru-RU" sz="1400" b="1" dirty="0">
                <a:solidFill>
                  <a:schemeClr val="accent1"/>
                </a:solidFill>
                <a:latin typeface="Franklin Gothic Book" panose="020B0503020102020204" pitchFamily="34" charset="0"/>
                <a:cs typeface="Arial" charset="0"/>
              </a:rPr>
              <a:t>Меморандум о взаимопонимании</a:t>
            </a:r>
          </a:p>
          <a:p>
            <a:pPr marL="285750" lvl="1" indent="-285750" algn="just" eaLnBrk="0" hangingPunct="0">
              <a:spcBef>
                <a:spcPts val="0"/>
              </a:spcBef>
              <a:spcAft>
                <a:spcPts val="300"/>
              </a:spcAft>
              <a:buClr>
                <a:srgbClr val="00539B"/>
              </a:buClr>
              <a:buFont typeface="Wingdings" panose="05000000000000000000" pitchFamily="2" charset="2"/>
              <a:buChar char="§"/>
            </a:pPr>
            <a:r>
              <a:rPr lang="ru-RU" dirty="0" smtClean="0">
                <a:solidFill>
                  <a:schemeClr val="tx1">
                    <a:lumMod val="75000"/>
                  </a:schemeClr>
                </a:solidFill>
                <a:latin typeface="Franklin Gothic Book" panose="020B0503020102020204" pitchFamily="34" charset="0"/>
              </a:rPr>
              <a:t>В </a:t>
            </a:r>
            <a:r>
              <a:rPr lang="ru-RU" b="1" dirty="0" smtClean="0">
                <a:solidFill>
                  <a:schemeClr val="tx1">
                    <a:lumMod val="75000"/>
                  </a:schemeClr>
                </a:solidFill>
                <a:latin typeface="Franklin Gothic Book" panose="020B0503020102020204" pitchFamily="34" charset="0"/>
              </a:rPr>
              <a:t>сентябре 2019 </a:t>
            </a:r>
            <a:r>
              <a:rPr lang="ru-RU" dirty="0" smtClean="0">
                <a:solidFill>
                  <a:schemeClr val="tx1">
                    <a:lumMod val="75000"/>
                  </a:schemeClr>
                </a:solidFill>
                <a:latin typeface="Franklin Gothic Book" panose="020B0503020102020204" pitchFamily="34" charset="0"/>
              </a:rPr>
              <a:t>года Министерство энергетики Республики Казахстан и ЕБРР подписали </a:t>
            </a:r>
            <a:r>
              <a:rPr lang="ru-RU" b="1" dirty="0" smtClean="0">
                <a:solidFill>
                  <a:schemeClr val="tx1">
                    <a:lumMod val="75000"/>
                  </a:schemeClr>
                </a:solidFill>
                <a:latin typeface="Franklin Gothic Book" panose="020B0503020102020204" pitchFamily="34" charset="0"/>
              </a:rPr>
              <a:t>меморандум о взаимопонимании</a:t>
            </a:r>
            <a:r>
              <a:rPr lang="ru-RU" dirty="0" smtClean="0">
                <a:solidFill>
                  <a:schemeClr val="tx1">
                    <a:lumMod val="75000"/>
                  </a:schemeClr>
                </a:solidFill>
                <a:latin typeface="Franklin Gothic Book" panose="020B0503020102020204" pitchFamily="34" charset="0"/>
              </a:rPr>
              <a:t>, подтверждающий приверженность Банка поддержке проектов в области ВИЭ в Казахстане с основным фокусом на финансирование проектов ВИЭ отобранных на аукционных торгах. </a:t>
            </a:r>
          </a:p>
        </p:txBody>
      </p:sp>
      <p:sp>
        <p:nvSpPr>
          <p:cNvPr id="9" name="Rounded Rectangle 8"/>
          <p:cNvSpPr/>
          <p:nvPr/>
        </p:nvSpPr>
        <p:spPr>
          <a:xfrm>
            <a:off x="487548" y="6503139"/>
            <a:ext cx="5218772" cy="165861"/>
          </a:xfrm>
          <a:prstGeom prst="roundRect">
            <a:avLst>
              <a:gd name="adj" fmla="val 0"/>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t"/>
          <a:lstStyle/>
          <a:p>
            <a:pPr marL="0" lvl="1" algn="just" eaLnBrk="0" hangingPunct="0">
              <a:spcBef>
                <a:spcPts val="0"/>
              </a:spcBef>
              <a:spcAft>
                <a:spcPts val="300"/>
              </a:spcAft>
              <a:buClr>
                <a:srgbClr val="00539B"/>
              </a:buClr>
            </a:pPr>
            <a:r>
              <a:rPr lang="en-US" sz="900" baseline="30000" dirty="0" smtClean="0">
                <a:solidFill>
                  <a:schemeClr val="tx1">
                    <a:lumMod val="75000"/>
                  </a:schemeClr>
                </a:solidFill>
                <a:latin typeface="Franklin Gothic Book" panose="020B0503020102020204" pitchFamily="34" charset="0"/>
              </a:rPr>
              <a:t>1</a:t>
            </a:r>
            <a:r>
              <a:rPr lang="ru-RU" sz="900" dirty="0" smtClean="0">
                <a:solidFill>
                  <a:schemeClr val="tx1">
                    <a:lumMod val="75000"/>
                  </a:schemeClr>
                </a:solidFill>
                <a:latin typeface="Franklin Gothic Book" panose="020B0503020102020204" pitchFamily="34" charset="0"/>
              </a:rPr>
              <a:t> Всего ЕБРР было профинансировано 10 проектов суммарной установленной мощностью 512 МВт</a:t>
            </a:r>
            <a:r>
              <a:rPr lang="en-US" sz="900" dirty="0" smtClean="0">
                <a:solidFill>
                  <a:schemeClr val="tx1">
                    <a:lumMod val="75000"/>
                  </a:schemeClr>
                </a:solidFill>
                <a:latin typeface="Franklin Gothic Book" panose="020B0503020102020204" pitchFamily="34" charset="0"/>
              </a:rPr>
              <a:t> </a:t>
            </a:r>
            <a:endParaRPr lang="ru-RU" sz="900" dirty="0">
              <a:solidFill>
                <a:schemeClr val="tx1">
                  <a:lumMod val="75000"/>
                </a:schemeClr>
              </a:solidFill>
              <a:latin typeface="Franklin Gothic Book" panose="020B0503020102020204" pitchFamily="34" charset="0"/>
            </a:endParaRPr>
          </a:p>
        </p:txBody>
      </p:sp>
    </p:spTree>
    <p:extLst>
      <p:ext uri="{BB962C8B-B14F-4D97-AF65-F5344CB8AC3E}">
        <p14:creationId xmlns:p14="http://schemas.microsoft.com/office/powerpoint/2010/main" val="24801963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Slide Number Placeholder 6"/>
          <p:cNvSpPr>
            <a:spLocks noGrp="1"/>
          </p:cNvSpPr>
          <p:nvPr>
            <p:ph type="sldNum" sz="quarter" idx="4"/>
          </p:nvPr>
        </p:nvSpPr>
        <p:spPr>
          <a:xfrm>
            <a:off x="8279567" y="6480000"/>
            <a:ext cx="360002" cy="378000"/>
          </a:xfrm>
        </p:spPr>
        <p:txBody>
          <a:bodyPr/>
          <a:lstStyle/>
          <a:p>
            <a:fld id="{71F9F866-B438-9445-8D9F-1F8FF6608833}" type="slidenum">
              <a:rPr lang="en-GB" smtClean="0">
                <a:latin typeface="Franklin Gothic Book" panose="020B0503020102020204" pitchFamily="34" charset="0"/>
              </a:rPr>
              <a:pPr/>
              <a:t>5</a:t>
            </a:fld>
            <a:endParaRPr lang="en-GB" dirty="0">
              <a:latin typeface="Franklin Gothic Book" panose="020B0503020102020204" pitchFamily="34" charset="0"/>
            </a:endParaRPr>
          </a:p>
        </p:txBody>
      </p:sp>
      <p:sp>
        <p:nvSpPr>
          <p:cNvPr id="302" name="Rectangle 2"/>
          <p:cNvSpPr>
            <a:spLocks noGrp="1" noChangeArrowheads="1"/>
          </p:cNvSpPr>
          <p:nvPr>
            <p:ph type="title"/>
          </p:nvPr>
        </p:nvSpPr>
        <p:spPr>
          <a:xfrm>
            <a:off x="719134" y="0"/>
            <a:ext cx="6291266" cy="1079499"/>
          </a:xfrm>
        </p:spPr>
        <p:txBody>
          <a:bodyPr>
            <a:normAutofit/>
          </a:bodyPr>
          <a:lstStyle/>
          <a:p>
            <a:r>
              <a:rPr lang="ru-RU" dirty="0"/>
              <a:t>Инвестиции ЕБРР в ВИЭ в </a:t>
            </a:r>
            <a:r>
              <a:rPr lang="ru-RU" dirty="0" smtClean="0"/>
              <a:t>Казахстане</a:t>
            </a:r>
            <a:r>
              <a:rPr lang="en-US" altLang="en-US" dirty="0" smtClean="0">
                <a:ea typeface="ＭＳ Ｐゴシック" pitchFamily="34" charset="-128"/>
              </a:rPr>
              <a:t/>
            </a:r>
            <a:br>
              <a:rPr lang="en-US" altLang="en-US" dirty="0" smtClean="0">
                <a:ea typeface="ＭＳ Ｐゴシック" pitchFamily="34" charset="-128"/>
              </a:rPr>
            </a:br>
            <a:r>
              <a:rPr lang="en-US" altLang="en-US" sz="2200" dirty="0" smtClean="0">
                <a:solidFill>
                  <a:schemeClr val="tx1">
                    <a:lumMod val="60000"/>
                    <a:lumOff val="40000"/>
                  </a:schemeClr>
                </a:solidFill>
              </a:rPr>
              <a:t>2014 – 2020 </a:t>
            </a:r>
            <a:endParaRPr lang="en-GB" altLang="en-US" sz="2200" dirty="0">
              <a:solidFill>
                <a:schemeClr val="tx1">
                  <a:lumMod val="60000"/>
                  <a:lumOff val="40000"/>
                </a:schemeClr>
              </a:solidFill>
            </a:endParaRPr>
          </a:p>
        </p:txBody>
      </p:sp>
      <p:grpSp>
        <p:nvGrpSpPr>
          <p:cNvPr id="884" name="Group 4"/>
          <p:cNvGrpSpPr>
            <a:grpSpLocks noChangeAspect="1"/>
          </p:cNvGrpSpPr>
          <p:nvPr/>
        </p:nvGrpSpPr>
        <p:grpSpPr bwMode="auto">
          <a:xfrm>
            <a:off x="11994" y="1197205"/>
            <a:ext cx="9144000" cy="5074455"/>
            <a:chOff x="-77" y="-896"/>
            <a:chExt cx="7859" cy="5264"/>
          </a:xfrm>
          <a:solidFill>
            <a:schemeClr val="bg1">
              <a:lumMod val="85000"/>
            </a:schemeClr>
          </a:solidFill>
        </p:grpSpPr>
        <p:sp>
          <p:nvSpPr>
            <p:cNvPr id="885" name="AutoShape 3"/>
            <p:cNvSpPr>
              <a:spLocks noChangeAspect="1" noChangeArrowheads="1" noTextEdit="1"/>
            </p:cNvSpPr>
            <p:nvPr/>
          </p:nvSpPr>
          <p:spPr bwMode="auto">
            <a:xfrm>
              <a:off x="-77" y="-896"/>
              <a:ext cx="7859" cy="5264"/>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sz="1100">
                <a:solidFill>
                  <a:srgbClr val="FFFFFF"/>
                </a:solidFill>
                <a:latin typeface="Franklin Gothic Book" panose="020B0503020102020204" pitchFamily="34" charset="0"/>
              </a:endParaRPr>
            </a:p>
          </p:txBody>
        </p:sp>
        <p:grpSp>
          <p:nvGrpSpPr>
            <p:cNvPr id="886" name="Group 205"/>
            <p:cNvGrpSpPr>
              <a:grpSpLocks/>
            </p:cNvGrpSpPr>
            <p:nvPr/>
          </p:nvGrpSpPr>
          <p:grpSpPr bwMode="auto">
            <a:xfrm>
              <a:off x="-77" y="-896"/>
              <a:ext cx="7859" cy="5264"/>
              <a:chOff x="-77" y="-896"/>
              <a:chExt cx="7859" cy="5264"/>
            </a:xfrm>
            <a:grpFill/>
          </p:grpSpPr>
          <p:sp>
            <p:nvSpPr>
              <p:cNvPr id="943" name="Rectangle 5"/>
              <p:cNvSpPr>
                <a:spLocks noChangeArrowheads="1"/>
              </p:cNvSpPr>
              <p:nvPr/>
            </p:nvSpPr>
            <p:spPr bwMode="auto">
              <a:xfrm>
                <a:off x="-77" y="-896"/>
                <a:ext cx="7853" cy="524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sz="1100">
                  <a:solidFill>
                    <a:srgbClr val="FFFFFF"/>
                  </a:solidFill>
                  <a:latin typeface="Franklin Gothic Book" panose="020B0503020102020204" pitchFamily="34" charset="0"/>
                </a:endParaRPr>
              </a:p>
            </p:txBody>
          </p:sp>
          <p:sp>
            <p:nvSpPr>
              <p:cNvPr id="944" name="Freeform 6"/>
              <p:cNvSpPr>
                <a:spLocks/>
              </p:cNvSpPr>
              <p:nvPr/>
            </p:nvSpPr>
            <p:spPr bwMode="auto">
              <a:xfrm>
                <a:off x="-77" y="-896"/>
                <a:ext cx="7853" cy="5245"/>
              </a:xfrm>
              <a:custGeom>
                <a:avLst/>
                <a:gdLst>
                  <a:gd name="T0" fmla="*/ 0 w 7853"/>
                  <a:gd name="T1" fmla="*/ 5245 h 5245"/>
                  <a:gd name="T2" fmla="*/ 0 w 7853"/>
                  <a:gd name="T3" fmla="*/ 0 h 5245"/>
                  <a:gd name="T4" fmla="*/ 7853 w 7853"/>
                  <a:gd name="T5" fmla="*/ 0 h 5245"/>
                  <a:gd name="T6" fmla="*/ 7853 w 7853"/>
                  <a:gd name="T7" fmla="*/ 5245 h 5245"/>
                </a:gdLst>
                <a:ahLst/>
                <a:cxnLst>
                  <a:cxn ang="0">
                    <a:pos x="T0" y="T1"/>
                  </a:cxn>
                  <a:cxn ang="0">
                    <a:pos x="T2" y="T3"/>
                  </a:cxn>
                  <a:cxn ang="0">
                    <a:pos x="T4" y="T5"/>
                  </a:cxn>
                  <a:cxn ang="0">
                    <a:pos x="T6" y="T7"/>
                  </a:cxn>
                </a:cxnLst>
                <a:rect l="0" t="0" r="r" b="b"/>
                <a:pathLst>
                  <a:path w="7853" h="5245">
                    <a:moveTo>
                      <a:pt x="0" y="5245"/>
                    </a:moveTo>
                    <a:lnTo>
                      <a:pt x="0" y="0"/>
                    </a:lnTo>
                    <a:lnTo>
                      <a:pt x="7853" y="0"/>
                    </a:lnTo>
                    <a:lnTo>
                      <a:pt x="7853" y="5245"/>
                    </a:lnTo>
                  </a:path>
                </a:pathLst>
              </a:custGeom>
              <a:solidFill>
                <a:schemeClr val="bg1">
                  <a:lumMod val="95000"/>
                </a:schemeClr>
              </a:solidFill>
              <a:ln w="9525">
                <a:noFill/>
                <a:round/>
                <a:headEnd/>
                <a:tailEnd/>
              </a:ln>
              <a:extLst/>
            </p:spPr>
            <p:txBody>
              <a:bodyPr vert="horz" wrap="square" lIns="91440" tIns="45720" rIns="91440" bIns="45720" numCol="1" anchor="t" anchorCtr="0" compatLnSpc="1">
                <a:prstTxWarp prst="textNoShape">
                  <a:avLst/>
                </a:prstTxWarp>
              </a:bodyPr>
              <a:lstStyle/>
              <a:p>
                <a:endParaRPr lang="en-GB" sz="1100">
                  <a:solidFill>
                    <a:srgbClr val="FFFFFF"/>
                  </a:solidFill>
                  <a:latin typeface="Franklin Gothic Book" panose="020B0503020102020204" pitchFamily="34" charset="0"/>
                </a:endParaRPr>
              </a:p>
            </p:txBody>
          </p:sp>
          <p:sp>
            <p:nvSpPr>
              <p:cNvPr id="945" name="Freeform 7"/>
              <p:cNvSpPr>
                <a:spLocks/>
              </p:cNvSpPr>
              <p:nvPr/>
            </p:nvSpPr>
            <p:spPr bwMode="auto">
              <a:xfrm>
                <a:off x="1202" y="-698"/>
                <a:ext cx="19" cy="24"/>
              </a:xfrm>
              <a:custGeom>
                <a:avLst/>
                <a:gdLst>
                  <a:gd name="T0" fmla="*/ 6 w 19"/>
                  <a:gd name="T1" fmla="*/ 24 h 24"/>
                  <a:gd name="T2" fmla="*/ 6 w 19"/>
                  <a:gd name="T3" fmla="*/ 24 h 24"/>
                  <a:gd name="T4" fmla="*/ 12 w 19"/>
                  <a:gd name="T5" fmla="*/ 18 h 24"/>
                  <a:gd name="T6" fmla="*/ 12 w 19"/>
                  <a:gd name="T7" fmla="*/ 18 h 24"/>
                  <a:gd name="T8" fmla="*/ 12 w 19"/>
                  <a:gd name="T9" fmla="*/ 18 h 24"/>
                  <a:gd name="T10" fmla="*/ 19 w 19"/>
                  <a:gd name="T11" fmla="*/ 18 h 24"/>
                  <a:gd name="T12" fmla="*/ 19 w 19"/>
                  <a:gd name="T13" fmla="*/ 18 h 24"/>
                  <a:gd name="T14" fmla="*/ 19 w 19"/>
                  <a:gd name="T15" fmla="*/ 12 h 24"/>
                  <a:gd name="T16" fmla="*/ 12 w 19"/>
                  <a:gd name="T17" fmla="*/ 6 h 24"/>
                  <a:gd name="T18" fmla="*/ 12 w 19"/>
                  <a:gd name="T19" fmla="*/ 6 h 24"/>
                  <a:gd name="T20" fmla="*/ 12 w 19"/>
                  <a:gd name="T21" fmla="*/ 0 h 24"/>
                  <a:gd name="T22" fmla="*/ 12 w 19"/>
                  <a:gd name="T23" fmla="*/ 0 h 24"/>
                  <a:gd name="T24" fmla="*/ 12 w 19"/>
                  <a:gd name="T25" fmla="*/ 0 h 24"/>
                  <a:gd name="T26" fmla="*/ 6 w 19"/>
                  <a:gd name="T27" fmla="*/ 0 h 24"/>
                  <a:gd name="T28" fmla="*/ 6 w 19"/>
                  <a:gd name="T29" fmla="*/ 6 h 24"/>
                  <a:gd name="T30" fmla="*/ 0 w 19"/>
                  <a:gd name="T31" fmla="*/ 18 h 24"/>
                  <a:gd name="T32" fmla="*/ 0 w 19"/>
                  <a:gd name="T33" fmla="*/ 18 h 24"/>
                  <a:gd name="T34" fmla="*/ 6 w 19"/>
                  <a:gd name="T35" fmla="*/ 24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9" h="24">
                    <a:moveTo>
                      <a:pt x="6" y="24"/>
                    </a:moveTo>
                    <a:lnTo>
                      <a:pt x="6" y="24"/>
                    </a:lnTo>
                    <a:lnTo>
                      <a:pt x="12" y="18"/>
                    </a:lnTo>
                    <a:lnTo>
                      <a:pt x="12" y="18"/>
                    </a:lnTo>
                    <a:lnTo>
                      <a:pt x="12" y="18"/>
                    </a:lnTo>
                    <a:lnTo>
                      <a:pt x="19" y="18"/>
                    </a:lnTo>
                    <a:lnTo>
                      <a:pt x="19" y="18"/>
                    </a:lnTo>
                    <a:lnTo>
                      <a:pt x="19" y="12"/>
                    </a:lnTo>
                    <a:lnTo>
                      <a:pt x="12" y="6"/>
                    </a:lnTo>
                    <a:lnTo>
                      <a:pt x="12" y="6"/>
                    </a:lnTo>
                    <a:lnTo>
                      <a:pt x="12" y="0"/>
                    </a:lnTo>
                    <a:lnTo>
                      <a:pt x="12" y="0"/>
                    </a:lnTo>
                    <a:lnTo>
                      <a:pt x="12" y="0"/>
                    </a:lnTo>
                    <a:lnTo>
                      <a:pt x="6" y="0"/>
                    </a:lnTo>
                    <a:lnTo>
                      <a:pt x="6" y="6"/>
                    </a:lnTo>
                    <a:lnTo>
                      <a:pt x="0" y="18"/>
                    </a:lnTo>
                    <a:lnTo>
                      <a:pt x="0" y="18"/>
                    </a:lnTo>
                    <a:lnTo>
                      <a:pt x="6" y="2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100">
                  <a:solidFill>
                    <a:srgbClr val="FFFFFF"/>
                  </a:solidFill>
                  <a:latin typeface="Franklin Gothic Book" panose="020B0503020102020204" pitchFamily="34" charset="0"/>
                </a:endParaRPr>
              </a:p>
            </p:txBody>
          </p:sp>
          <p:sp>
            <p:nvSpPr>
              <p:cNvPr id="946" name="Freeform 8"/>
              <p:cNvSpPr>
                <a:spLocks/>
              </p:cNvSpPr>
              <p:nvPr/>
            </p:nvSpPr>
            <p:spPr bwMode="auto">
              <a:xfrm>
                <a:off x="1221" y="-853"/>
                <a:ext cx="18" cy="31"/>
              </a:xfrm>
              <a:custGeom>
                <a:avLst/>
                <a:gdLst>
                  <a:gd name="T0" fmla="*/ 18 w 18"/>
                  <a:gd name="T1" fmla="*/ 0 h 31"/>
                  <a:gd name="T2" fmla="*/ 18 w 18"/>
                  <a:gd name="T3" fmla="*/ 0 h 31"/>
                  <a:gd name="T4" fmla="*/ 12 w 18"/>
                  <a:gd name="T5" fmla="*/ 0 h 31"/>
                  <a:gd name="T6" fmla="*/ 12 w 18"/>
                  <a:gd name="T7" fmla="*/ 7 h 31"/>
                  <a:gd name="T8" fmla="*/ 6 w 18"/>
                  <a:gd name="T9" fmla="*/ 13 h 31"/>
                  <a:gd name="T10" fmla="*/ 0 w 18"/>
                  <a:gd name="T11" fmla="*/ 25 h 31"/>
                  <a:gd name="T12" fmla="*/ 0 w 18"/>
                  <a:gd name="T13" fmla="*/ 25 h 31"/>
                  <a:gd name="T14" fmla="*/ 6 w 18"/>
                  <a:gd name="T15" fmla="*/ 31 h 31"/>
                  <a:gd name="T16" fmla="*/ 12 w 18"/>
                  <a:gd name="T17" fmla="*/ 31 h 31"/>
                  <a:gd name="T18" fmla="*/ 12 w 18"/>
                  <a:gd name="T19" fmla="*/ 25 h 31"/>
                  <a:gd name="T20" fmla="*/ 18 w 18"/>
                  <a:gd name="T21" fmla="*/ 25 h 31"/>
                  <a:gd name="T22" fmla="*/ 18 w 18"/>
                  <a:gd name="T23" fmla="*/ 19 h 31"/>
                  <a:gd name="T24" fmla="*/ 18 w 18"/>
                  <a:gd name="T25" fmla="*/ 19 h 31"/>
                  <a:gd name="T26" fmla="*/ 18 w 18"/>
                  <a:gd name="T27" fmla="*/ 7 h 31"/>
                  <a:gd name="T28" fmla="*/ 18 w 18"/>
                  <a:gd name="T29" fmla="*/ 0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8" h="31">
                    <a:moveTo>
                      <a:pt x="18" y="0"/>
                    </a:moveTo>
                    <a:lnTo>
                      <a:pt x="18" y="0"/>
                    </a:lnTo>
                    <a:lnTo>
                      <a:pt x="12" y="0"/>
                    </a:lnTo>
                    <a:lnTo>
                      <a:pt x="12" y="7"/>
                    </a:lnTo>
                    <a:lnTo>
                      <a:pt x="6" y="13"/>
                    </a:lnTo>
                    <a:lnTo>
                      <a:pt x="0" y="25"/>
                    </a:lnTo>
                    <a:lnTo>
                      <a:pt x="0" y="25"/>
                    </a:lnTo>
                    <a:lnTo>
                      <a:pt x="6" y="31"/>
                    </a:lnTo>
                    <a:lnTo>
                      <a:pt x="12" y="31"/>
                    </a:lnTo>
                    <a:lnTo>
                      <a:pt x="12" y="25"/>
                    </a:lnTo>
                    <a:lnTo>
                      <a:pt x="18" y="25"/>
                    </a:lnTo>
                    <a:lnTo>
                      <a:pt x="18" y="19"/>
                    </a:lnTo>
                    <a:lnTo>
                      <a:pt x="18" y="19"/>
                    </a:lnTo>
                    <a:lnTo>
                      <a:pt x="18" y="7"/>
                    </a:lnTo>
                    <a:lnTo>
                      <a:pt x="18"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100">
                  <a:solidFill>
                    <a:srgbClr val="FFFFFF"/>
                  </a:solidFill>
                  <a:latin typeface="Franklin Gothic Book" panose="020B0503020102020204" pitchFamily="34" charset="0"/>
                </a:endParaRPr>
              </a:p>
            </p:txBody>
          </p:sp>
          <p:sp>
            <p:nvSpPr>
              <p:cNvPr id="947" name="Freeform 9"/>
              <p:cNvSpPr>
                <a:spLocks/>
              </p:cNvSpPr>
              <p:nvPr/>
            </p:nvSpPr>
            <p:spPr bwMode="auto">
              <a:xfrm>
                <a:off x="1227" y="-822"/>
                <a:ext cx="31" cy="25"/>
              </a:xfrm>
              <a:custGeom>
                <a:avLst/>
                <a:gdLst>
                  <a:gd name="T0" fmla="*/ 12 w 31"/>
                  <a:gd name="T1" fmla="*/ 0 h 25"/>
                  <a:gd name="T2" fmla="*/ 12 w 31"/>
                  <a:gd name="T3" fmla="*/ 6 h 25"/>
                  <a:gd name="T4" fmla="*/ 6 w 31"/>
                  <a:gd name="T5" fmla="*/ 6 h 25"/>
                  <a:gd name="T6" fmla="*/ 6 w 31"/>
                  <a:gd name="T7" fmla="*/ 6 h 25"/>
                  <a:gd name="T8" fmla="*/ 6 w 31"/>
                  <a:gd name="T9" fmla="*/ 6 h 25"/>
                  <a:gd name="T10" fmla="*/ 6 w 31"/>
                  <a:gd name="T11" fmla="*/ 6 h 25"/>
                  <a:gd name="T12" fmla="*/ 6 w 31"/>
                  <a:gd name="T13" fmla="*/ 13 h 25"/>
                  <a:gd name="T14" fmla="*/ 0 w 31"/>
                  <a:gd name="T15" fmla="*/ 19 h 25"/>
                  <a:gd name="T16" fmla="*/ 0 w 31"/>
                  <a:gd name="T17" fmla="*/ 19 h 25"/>
                  <a:gd name="T18" fmla="*/ 0 w 31"/>
                  <a:gd name="T19" fmla="*/ 25 h 25"/>
                  <a:gd name="T20" fmla="*/ 6 w 31"/>
                  <a:gd name="T21" fmla="*/ 25 h 25"/>
                  <a:gd name="T22" fmla="*/ 6 w 31"/>
                  <a:gd name="T23" fmla="*/ 25 h 25"/>
                  <a:gd name="T24" fmla="*/ 6 w 31"/>
                  <a:gd name="T25" fmla="*/ 19 h 25"/>
                  <a:gd name="T26" fmla="*/ 6 w 31"/>
                  <a:gd name="T27" fmla="*/ 19 h 25"/>
                  <a:gd name="T28" fmla="*/ 12 w 31"/>
                  <a:gd name="T29" fmla="*/ 19 h 25"/>
                  <a:gd name="T30" fmla="*/ 18 w 31"/>
                  <a:gd name="T31" fmla="*/ 13 h 25"/>
                  <a:gd name="T32" fmla="*/ 18 w 31"/>
                  <a:gd name="T33" fmla="*/ 13 h 25"/>
                  <a:gd name="T34" fmla="*/ 24 w 31"/>
                  <a:gd name="T35" fmla="*/ 6 h 25"/>
                  <a:gd name="T36" fmla="*/ 24 w 31"/>
                  <a:gd name="T37" fmla="*/ 6 h 25"/>
                  <a:gd name="T38" fmla="*/ 31 w 31"/>
                  <a:gd name="T39" fmla="*/ 6 h 25"/>
                  <a:gd name="T40" fmla="*/ 31 w 31"/>
                  <a:gd name="T41" fmla="*/ 6 h 25"/>
                  <a:gd name="T42" fmla="*/ 31 w 31"/>
                  <a:gd name="T43" fmla="*/ 0 h 25"/>
                  <a:gd name="T44" fmla="*/ 31 w 31"/>
                  <a:gd name="T45" fmla="*/ 0 h 25"/>
                  <a:gd name="T46" fmla="*/ 12 w 31"/>
                  <a:gd name="T47" fmla="*/ 0 h 25"/>
                  <a:gd name="T48" fmla="*/ 12 w 31"/>
                  <a:gd name="T49" fmla="*/ 0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31" h="25">
                    <a:moveTo>
                      <a:pt x="12" y="0"/>
                    </a:moveTo>
                    <a:lnTo>
                      <a:pt x="12" y="6"/>
                    </a:lnTo>
                    <a:lnTo>
                      <a:pt x="6" y="6"/>
                    </a:lnTo>
                    <a:lnTo>
                      <a:pt x="6" y="6"/>
                    </a:lnTo>
                    <a:lnTo>
                      <a:pt x="6" y="6"/>
                    </a:lnTo>
                    <a:lnTo>
                      <a:pt x="6" y="6"/>
                    </a:lnTo>
                    <a:lnTo>
                      <a:pt x="6" y="13"/>
                    </a:lnTo>
                    <a:lnTo>
                      <a:pt x="0" y="19"/>
                    </a:lnTo>
                    <a:lnTo>
                      <a:pt x="0" y="19"/>
                    </a:lnTo>
                    <a:lnTo>
                      <a:pt x="0" y="25"/>
                    </a:lnTo>
                    <a:lnTo>
                      <a:pt x="6" y="25"/>
                    </a:lnTo>
                    <a:lnTo>
                      <a:pt x="6" y="25"/>
                    </a:lnTo>
                    <a:lnTo>
                      <a:pt x="6" y="19"/>
                    </a:lnTo>
                    <a:lnTo>
                      <a:pt x="6" y="19"/>
                    </a:lnTo>
                    <a:lnTo>
                      <a:pt x="12" y="19"/>
                    </a:lnTo>
                    <a:lnTo>
                      <a:pt x="18" y="13"/>
                    </a:lnTo>
                    <a:lnTo>
                      <a:pt x="18" y="13"/>
                    </a:lnTo>
                    <a:lnTo>
                      <a:pt x="24" y="6"/>
                    </a:lnTo>
                    <a:lnTo>
                      <a:pt x="24" y="6"/>
                    </a:lnTo>
                    <a:lnTo>
                      <a:pt x="31" y="6"/>
                    </a:lnTo>
                    <a:lnTo>
                      <a:pt x="31" y="6"/>
                    </a:lnTo>
                    <a:lnTo>
                      <a:pt x="31" y="0"/>
                    </a:lnTo>
                    <a:lnTo>
                      <a:pt x="31" y="0"/>
                    </a:lnTo>
                    <a:lnTo>
                      <a:pt x="12" y="0"/>
                    </a:lnTo>
                    <a:lnTo>
                      <a:pt x="12"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100">
                  <a:solidFill>
                    <a:srgbClr val="FFFFFF"/>
                  </a:solidFill>
                  <a:latin typeface="Franklin Gothic Book" panose="020B0503020102020204" pitchFamily="34" charset="0"/>
                </a:endParaRPr>
              </a:p>
            </p:txBody>
          </p:sp>
          <p:sp>
            <p:nvSpPr>
              <p:cNvPr id="948" name="Freeform 10"/>
              <p:cNvSpPr>
                <a:spLocks/>
              </p:cNvSpPr>
              <p:nvPr/>
            </p:nvSpPr>
            <p:spPr bwMode="auto">
              <a:xfrm>
                <a:off x="1208" y="-754"/>
                <a:ext cx="25" cy="56"/>
              </a:xfrm>
              <a:custGeom>
                <a:avLst/>
                <a:gdLst>
                  <a:gd name="T0" fmla="*/ 19 w 25"/>
                  <a:gd name="T1" fmla="*/ 12 h 56"/>
                  <a:gd name="T2" fmla="*/ 13 w 25"/>
                  <a:gd name="T3" fmla="*/ 0 h 56"/>
                  <a:gd name="T4" fmla="*/ 6 w 25"/>
                  <a:gd name="T5" fmla="*/ 0 h 56"/>
                  <a:gd name="T6" fmla="*/ 6 w 25"/>
                  <a:gd name="T7" fmla="*/ 6 h 56"/>
                  <a:gd name="T8" fmla="*/ 0 w 25"/>
                  <a:gd name="T9" fmla="*/ 31 h 56"/>
                  <a:gd name="T10" fmla="*/ 0 w 25"/>
                  <a:gd name="T11" fmla="*/ 37 h 56"/>
                  <a:gd name="T12" fmla="*/ 0 w 25"/>
                  <a:gd name="T13" fmla="*/ 56 h 56"/>
                  <a:gd name="T14" fmla="*/ 0 w 25"/>
                  <a:gd name="T15" fmla="*/ 56 h 56"/>
                  <a:gd name="T16" fmla="*/ 0 w 25"/>
                  <a:gd name="T17" fmla="*/ 56 h 56"/>
                  <a:gd name="T18" fmla="*/ 0 w 25"/>
                  <a:gd name="T19" fmla="*/ 49 h 56"/>
                  <a:gd name="T20" fmla="*/ 6 w 25"/>
                  <a:gd name="T21" fmla="*/ 49 h 56"/>
                  <a:gd name="T22" fmla="*/ 19 w 25"/>
                  <a:gd name="T23" fmla="*/ 31 h 56"/>
                  <a:gd name="T24" fmla="*/ 25 w 25"/>
                  <a:gd name="T25" fmla="*/ 31 h 56"/>
                  <a:gd name="T26" fmla="*/ 25 w 25"/>
                  <a:gd name="T27" fmla="*/ 25 h 56"/>
                  <a:gd name="T28" fmla="*/ 19 w 25"/>
                  <a:gd name="T29" fmla="*/ 19 h 56"/>
                  <a:gd name="T30" fmla="*/ 19 w 25"/>
                  <a:gd name="T31" fmla="*/ 19 h 56"/>
                  <a:gd name="T32" fmla="*/ 19 w 25"/>
                  <a:gd name="T33" fmla="*/ 12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5" h="56">
                    <a:moveTo>
                      <a:pt x="19" y="12"/>
                    </a:moveTo>
                    <a:lnTo>
                      <a:pt x="13" y="0"/>
                    </a:lnTo>
                    <a:lnTo>
                      <a:pt x="6" y="0"/>
                    </a:lnTo>
                    <a:lnTo>
                      <a:pt x="6" y="6"/>
                    </a:lnTo>
                    <a:lnTo>
                      <a:pt x="0" y="31"/>
                    </a:lnTo>
                    <a:lnTo>
                      <a:pt x="0" y="37"/>
                    </a:lnTo>
                    <a:lnTo>
                      <a:pt x="0" y="56"/>
                    </a:lnTo>
                    <a:lnTo>
                      <a:pt x="0" y="56"/>
                    </a:lnTo>
                    <a:lnTo>
                      <a:pt x="0" y="56"/>
                    </a:lnTo>
                    <a:lnTo>
                      <a:pt x="0" y="49"/>
                    </a:lnTo>
                    <a:lnTo>
                      <a:pt x="6" y="49"/>
                    </a:lnTo>
                    <a:lnTo>
                      <a:pt x="19" y="31"/>
                    </a:lnTo>
                    <a:lnTo>
                      <a:pt x="25" y="31"/>
                    </a:lnTo>
                    <a:lnTo>
                      <a:pt x="25" y="25"/>
                    </a:lnTo>
                    <a:lnTo>
                      <a:pt x="19" y="19"/>
                    </a:lnTo>
                    <a:lnTo>
                      <a:pt x="19" y="19"/>
                    </a:lnTo>
                    <a:lnTo>
                      <a:pt x="19" y="1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100">
                  <a:solidFill>
                    <a:srgbClr val="FFFFFF"/>
                  </a:solidFill>
                  <a:latin typeface="Franklin Gothic Book" panose="020B0503020102020204" pitchFamily="34" charset="0"/>
                </a:endParaRPr>
              </a:p>
            </p:txBody>
          </p:sp>
          <p:sp>
            <p:nvSpPr>
              <p:cNvPr id="949" name="Freeform 11"/>
              <p:cNvSpPr>
                <a:spLocks/>
              </p:cNvSpPr>
              <p:nvPr/>
            </p:nvSpPr>
            <p:spPr bwMode="auto">
              <a:xfrm>
                <a:off x="1184" y="-772"/>
                <a:ext cx="18" cy="12"/>
              </a:xfrm>
              <a:custGeom>
                <a:avLst/>
                <a:gdLst>
                  <a:gd name="T0" fmla="*/ 12 w 18"/>
                  <a:gd name="T1" fmla="*/ 0 h 12"/>
                  <a:gd name="T2" fmla="*/ 12 w 18"/>
                  <a:gd name="T3" fmla="*/ 0 h 12"/>
                  <a:gd name="T4" fmla="*/ 6 w 18"/>
                  <a:gd name="T5" fmla="*/ 0 h 12"/>
                  <a:gd name="T6" fmla="*/ 6 w 18"/>
                  <a:gd name="T7" fmla="*/ 0 h 12"/>
                  <a:gd name="T8" fmla="*/ 6 w 18"/>
                  <a:gd name="T9" fmla="*/ 6 h 12"/>
                  <a:gd name="T10" fmla="*/ 6 w 18"/>
                  <a:gd name="T11" fmla="*/ 6 h 12"/>
                  <a:gd name="T12" fmla="*/ 6 w 18"/>
                  <a:gd name="T13" fmla="*/ 6 h 12"/>
                  <a:gd name="T14" fmla="*/ 6 w 18"/>
                  <a:gd name="T15" fmla="*/ 12 h 12"/>
                  <a:gd name="T16" fmla="*/ 0 w 18"/>
                  <a:gd name="T17" fmla="*/ 12 h 12"/>
                  <a:gd name="T18" fmla="*/ 6 w 18"/>
                  <a:gd name="T19" fmla="*/ 12 h 12"/>
                  <a:gd name="T20" fmla="*/ 6 w 18"/>
                  <a:gd name="T21" fmla="*/ 12 h 12"/>
                  <a:gd name="T22" fmla="*/ 12 w 18"/>
                  <a:gd name="T23" fmla="*/ 12 h 12"/>
                  <a:gd name="T24" fmla="*/ 18 w 18"/>
                  <a:gd name="T25" fmla="*/ 12 h 12"/>
                  <a:gd name="T26" fmla="*/ 18 w 18"/>
                  <a:gd name="T27" fmla="*/ 0 h 12"/>
                  <a:gd name="T28" fmla="*/ 18 w 18"/>
                  <a:gd name="T29" fmla="*/ 0 h 12"/>
                  <a:gd name="T30" fmla="*/ 18 w 18"/>
                  <a:gd name="T31" fmla="*/ 0 h 12"/>
                  <a:gd name="T32" fmla="*/ 12 w 18"/>
                  <a:gd name="T33" fmla="*/ 0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8" h="12">
                    <a:moveTo>
                      <a:pt x="12" y="0"/>
                    </a:moveTo>
                    <a:lnTo>
                      <a:pt x="12" y="0"/>
                    </a:lnTo>
                    <a:lnTo>
                      <a:pt x="6" y="0"/>
                    </a:lnTo>
                    <a:lnTo>
                      <a:pt x="6" y="0"/>
                    </a:lnTo>
                    <a:lnTo>
                      <a:pt x="6" y="6"/>
                    </a:lnTo>
                    <a:lnTo>
                      <a:pt x="6" y="6"/>
                    </a:lnTo>
                    <a:lnTo>
                      <a:pt x="6" y="6"/>
                    </a:lnTo>
                    <a:lnTo>
                      <a:pt x="6" y="12"/>
                    </a:lnTo>
                    <a:lnTo>
                      <a:pt x="0" y="12"/>
                    </a:lnTo>
                    <a:lnTo>
                      <a:pt x="6" y="12"/>
                    </a:lnTo>
                    <a:lnTo>
                      <a:pt x="6" y="12"/>
                    </a:lnTo>
                    <a:lnTo>
                      <a:pt x="12" y="12"/>
                    </a:lnTo>
                    <a:lnTo>
                      <a:pt x="18" y="12"/>
                    </a:lnTo>
                    <a:lnTo>
                      <a:pt x="18" y="0"/>
                    </a:lnTo>
                    <a:lnTo>
                      <a:pt x="18" y="0"/>
                    </a:lnTo>
                    <a:lnTo>
                      <a:pt x="18" y="0"/>
                    </a:lnTo>
                    <a:lnTo>
                      <a:pt x="12"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100">
                  <a:solidFill>
                    <a:srgbClr val="FFFFFF"/>
                  </a:solidFill>
                  <a:latin typeface="Franklin Gothic Book" panose="020B0503020102020204" pitchFamily="34" charset="0"/>
                </a:endParaRPr>
              </a:p>
            </p:txBody>
          </p:sp>
          <p:sp>
            <p:nvSpPr>
              <p:cNvPr id="950" name="Freeform 12"/>
              <p:cNvSpPr>
                <a:spLocks/>
              </p:cNvSpPr>
              <p:nvPr/>
            </p:nvSpPr>
            <p:spPr bwMode="auto">
              <a:xfrm>
                <a:off x="1035" y="2480"/>
                <a:ext cx="976" cy="938"/>
              </a:xfrm>
              <a:custGeom>
                <a:avLst/>
                <a:gdLst>
                  <a:gd name="T0" fmla="*/ 136 w 976"/>
                  <a:gd name="T1" fmla="*/ 43 h 938"/>
                  <a:gd name="T2" fmla="*/ 142 w 976"/>
                  <a:gd name="T3" fmla="*/ 49 h 938"/>
                  <a:gd name="T4" fmla="*/ 111 w 976"/>
                  <a:gd name="T5" fmla="*/ 68 h 938"/>
                  <a:gd name="T6" fmla="*/ 50 w 976"/>
                  <a:gd name="T7" fmla="*/ 117 h 938"/>
                  <a:gd name="T8" fmla="*/ 62 w 976"/>
                  <a:gd name="T9" fmla="*/ 166 h 938"/>
                  <a:gd name="T10" fmla="*/ 37 w 976"/>
                  <a:gd name="T11" fmla="*/ 203 h 938"/>
                  <a:gd name="T12" fmla="*/ 6 w 976"/>
                  <a:gd name="T13" fmla="*/ 222 h 938"/>
                  <a:gd name="T14" fmla="*/ 19 w 976"/>
                  <a:gd name="T15" fmla="*/ 253 h 938"/>
                  <a:gd name="T16" fmla="*/ 31 w 976"/>
                  <a:gd name="T17" fmla="*/ 284 h 938"/>
                  <a:gd name="T18" fmla="*/ 37 w 976"/>
                  <a:gd name="T19" fmla="*/ 308 h 938"/>
                  <a:gd name="T20" fmla="*/ 31 w 976"/>
                  <a:gd name="T21" fmla="*/ 345 h 938"/>
                  <a:gd name="T22" fmla="*/ 37 w 976"/>
                  <a:gd name="T23" fmla="*/ 376 h 938"/>
                  <a:gd name="T24" fmla="*/ 25 w 976"/>
                  <a:gd name="T25" fmla="*/ 419 h 938"/>
                  <a:gd name="T26" fmla="*/ 31 w 976"/>
                  <a:gd name="T27" fmla="*/ 469 h 938"/>
                  <a:gd name="T28" fmla="*/ 6 w 976"/>
                  <a:gd name="T29" fmla="*/ 493 h 938"/>
                  <a:gd name="T30" fmla="*/ 43 w 976"/>
                  <a:gd name="T31" fmla="*/ 555 h 938"/>
                  <a:gd name="T32" fmla="*/ 68 w 976"/>
                  <a:gd name="T33" fmla="*/ 604 h 938"/>
                  <a:gd name="T34" fmla="*/ 179 w 976"/>
                  <a:gd name="T35" fmla="*/ 672 h 938"/>
                  <a:gd name="T36" fmla="*/ 266 w 976"/>
                  <a:gd name="T37" fmla="*/ 697 h 938"/>
                  <a:gd name="T38" fmla="*/ 389 w 976"/>
                  <a:gd name="T39" fmla="*/ 685 h 938"/>
                  <a:gd name="T40" fmla="*/ 532 w 976"/>
                  <a:gd name="T41" fmla="*/ 734 h 938"/>
                  <a:gd name="T42" fmla="*/ 711 w 976"/>
                  <a:gd name="T43" fmla="*/ 827 h 938"/>
                  <a:gd name="T44" fmla="*/ 908 w 976"/>
                  <a:gd name="T45" fmla="*/ 938 h 938"/>
                  <a:gd name="T46" fmla="*/ 933 w 976"/>
                  <a:gd name="T47" fmla="*/ 907 h 938"/>
                  <a:gd name="T48" fmla="*/ 970 w 976"/>
                  <a:gd name="T49" fmla="*/ 765 h 938"/>
                  <a:gd name="T50" fmla="*/ 970 w 976"/>
                  <a:gd name="T51" fmla="*/ 376 h 938"/>
                  <a:gd name="T52" fmla="*/ 964 w 976"/>
                  <a:gd name="T53" fmla="*/ 191 h 938"/>
                  <a:gd name="T54" fmla="*/ 970 w 976"/>
                  <a:gd name="T55" fmla="*/ 166 h 938"/>
                  <a:gd name="T56" fmla="*/ 976 w 976"/>
                  <a:gd name="T57" fmla="*/ 111 h 938"/>
                  <a:gd name="T58" fmla="*/ 970 w 976"/>
                  <a:gd name="T59" fmla="*/ 86 h 938"/>
                  <a:gd name="T60" fmla="*/ 915 w 976"/>
                  <a:gd name="T61" fmla="*/ 86 h 938"/>
                  <a:gd name="T62" fmla="*/ 853 w 976"/>
                  <a:gd name="T63" fmla="*/ 55 h 938"/>
                  <a:gd name="T64" fmla="*/ 810 w 976"/>
                  <a:gd name="T65" fmla="*/ 18 h 938"/>
                  <a:gd name="T66" fmla="*/ 698 w 976"/>
                  <a:gd name="T67" fmla="*/ 43 h 938"/>
                  <a:gd name="T68" fmla="*/ 667 w 976"/>
                  <a:gd name="T69" fmla="*/ 68 h 938"/>
                  <a:gd name="T70" fmla="*/ 655 w 976"/>
                  <a:gd name="T71" fmla="*/ 92 h 938"/>
                  <a:gd name="T72" fmla="*/ 661 w 976"/>
                  <a:gd name="T73" fmla="*/ 117 h 938"/>
                  <a:gd name="T74" fmla="*/ 674 w 976"/>
                  <a:gd name="T75" fmla="*/ 142 h 938"/>
                  <a:gd name="T76" fmla="*/ 667 w 976"/>
                  <a:gd name="T77" fmla="*/ 160 h 938"/>
                  <a:gd name="T78" fmla="*/ 643 w 976"/>
                  <a:gd name="T79" fmla="*/ 191 h 938"/>
                  <a:gd name="T80" fmla="*/ 600 w 976"/>
                  <a:gd name="T81" fmla="*/ 210 h 938"/>
                  <a:gd name="T82" fmla="*/ 556 w 976"/>
                  <a:gd name="T83" fmla="*/ 179 h 938"/>
                  <a:gd name="T84" fmla="*/ 501 w 976"/>
                  <a:gd name="T85" fmla="*/ 148 h 938"/>
                  <a:gd name="T86" fmla="*/ 451 w 976"/>
                  <a:gd name="T87" fmla="*/ 142 h 938"/>
                  <a:gd name="T88" fmla="*/ 420 w 976"/>
                  <a:gd name="T89" fmla="*/ 135 h 938"/>
                  <a:gd name="T90" fmla="*/ 396 w 976"/>
                  <a:gd name="T91" fmla="*/ 123 h 938"/>
                  <a:gd name="T92" fmla="*/ 371 w 976"/>
                  <a:gd name="T93" fmla="*/ 86 h 938"/>
                  <a:gd name="T94" fmla="*/ 371 w 976"/>
                  <a:gd name="T95" fmla="*/ 61 h 938"/>
                  <a:gd name="T96" fmla="*/ 346 w 976"/>
                  <a:gd name="T97" fmla="*/ 49 h 938"/>
                  <a:gd name="T98" fmla="*/ 247 w 976"/>
                  <a:gd name="T99" fmla="*/ 18 h 938"/>
                  <a:gd name="T100" fmla="*/ 235 w 976"/>
                  <a:gd name="T101" fmla="*/ 18 h 938"/>
                  <a:gd name="T102" fmla="*/ 204 w 976"/>
                  <a:gd name="T103" fmla="*/ 24 h 938"/>
                  <a:gd name="T104" fmla="*/ 173 w 976"/>
                  <a:gd name="T105" fmla="*/ 12 h 938"/>
                  <a:gd name="T106" fmla="*/ 136 w 976"/>
                  <a:gd name="T107" fmla="*/ 12 h 9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976" h="938">
                    <a:moveTo>
                      <a:pt x="136" y="12"/>
                    </a:moveTo>
                    <a:lnTo>
                      <a:pt x="130" y="37"/>
                    </a:lnTo>
                    <a:lnTo>
                      <a:pt x="130" y="37"/>
                    </a:lnTo>
                    <a:lnTo>
                      <a:pt x="136" y="37"/>
                    </a:lnTo>
                    <a:lnTo>
                      <a:pt x="136" y="37"/>
                    </a:lnTo>
                    <a:lnTo>
                      <a:pt x="136" y="43"/>
                    </a:lnTo>
                    <a:lnTo>
                      <a:pt x="142" y="43"/>
                    </a:lnTo>
                    <a:lnTo>
                      <a:pt x="142" y="43"/>
                    </a:lnTo>
                    <a:lnTo>
                      <a:pt x="142" y="43"/>
                    </a:lnTo>
                    <a:lnTo>
                      <a:pt x="142" y="49"/>
                    </a:lnTo>
                    <a:lnTo>
                      <a:pt x="142" y="49"/>
                    </a:lnTo>
                    <a:lnTo>
                      <a:pt x="142" y="49"/>
                    </a:lnTo>
                    <a:lnTo>
                      <a:pt x="136" y="55"/>
                    </a:lnTo>
                    <a:lnTo>
                      <a:pt x="130" y="55"/>
                    </a:lnTo>
                    <a:lnTo>
                      <a:pt x="130" y="55"/>
                    </a:lnTo>
                    <a:lnTo>
                      <a:pt x="130" y="55"/>
                    </a:lnTo>
                    <a:lnTo>
                      <a:pt x="118" y="61"/>
                    </a:lnTo>
                    <a:lnTo>
                      <a:pt x="111" y="68"/>
                    </a:lnTo>
                    <a:lnTo>
                      <a:pt x="99" y="74"/>
                    </a:lnTo>
                    <a:lnTo>
                      <a:pt x="62" y="105"/>
                    </a:lnTo>
                    <a:lnTo>
                      <a:pt x="62" y="105"/>
                    </a:lnTo>
                    <a:lnTo>
                      <a:pt x="50" y="117"/>
                    </a:lnTo>
                    <a:lnTo>
                      <a:pt x="50" y="117"/>
                    </a:lnTo>
                    <a:lnTo>
                      <a:pt x="50" y="117"/>
                    </a:lnTo>
                    <a:lnTo>
                      <a:pt x="50" y="123"/>
                    </a:lnTo>
                    <a:lnTo>
                      <a:pt x="56" y="142"/>
                    </a:lnTo>
                    <a:lnTo>
                      <a:pt x="56" y="142"/>
                    </a:lnTo>
                    <a:lnTo>
                      <a:pt x="62" y="160"/>
                    </a:lnTo>
                    <a:lnTo>
                      <a:pt x="62" y="160"/>
                    </a:lnTo>
                    <a:lnTo>
                      <a:pt x="62" y="166"/>
                    </a:lnTo>
                    <a:lnTo>
                      <a:pt x="62" y="166"/>
                    </a:lnTo>
                    <a:lnTo>
                      <a:pt x="56" y="172"/>
                    </a:lnTo>
                    <a:lnTo>
                      <a:pt x="56" y="172"/>
                    </a:lnTo>
                    <a:lnTo>
                      <a:pt x="37" y="197"/>
                    </a:lnTo>
                    <a:lnTo>
                      <a:pt x="37" y="203"/>
                    </a:lnTo>
                    <a:lnTo>
                      <a:pt x="37" y="203"/>
                    </a:lnTo>
                    <a:lnTo>
                      <a:pt x="25" y="203"/>
                    </a:lnTo>
                    <a:lnTo>
                      <a:pt x="13" y="210"/>
                    </a:lnTo>
                    <a:lnTo>
                      <a:pt x="0" y="216"/>
                    </a:lnTo>
                    <a:lnTo>
                      <a:pt x="0" y="222"/>
                    </a:lnTo>
                    <a:lnTo>
                      <a:pt x="0" y="222"/>
                    </a:lnTo>
                    <a:lnTo>
                      <a:pt x="6" y="222"/>
                    </a:lnTo>
                    <a:lnTo>
                      <a:pt x="6" y="222"/>
                    </a:lnTo>
                    <a:lnTo>
                      <a:pt x="6" y="228"/>
                    </a:lnTo>
                    <a:lnTo>
                      <a:pt x="6" y="228"/>
                    </a:lnTo>
                    <a:lnTo>
                      <a:pt x="19" y="240"/>
                    </a:lnTo>
                    <a:lnTo>
                      <a:pt x="19" y="247"/>
                    </a:lnTo>
                    <a:lnTo>
                      <a:pt x="19" y="253"/>
                    </a:lnTo>
                    <a:lnTo>
                      <a:pt x="25" y="253"/>
                    </a:lnTo>
                    <a:lnTo>
                      <a:pt x="25" y="259"/>
                    </a:lnTo>
                    <a:lnTo>
                      <a:pt x="31" y="265"/>
                    </a:lnTo>
                    <a:lnTo>
                      <a:pt x="31" y="265"/>
                    </a:lnTo>
                    <a:lnTo>
                      <a:pt x="31" y="277"/>
                    </a:lnTo>
                    <a:lnTo>
                      <a:pt x="31" y="284"/>
                    </a:lnTo>
                    <a:lnTo>
                      <a:pt x="31" y="290"/>
                    </a:lnTo>
                    <a:lnTo>
                      <a:pt x="31" y="290"/>
                    </a:lnTo>
                    <a:lnTo>
                      <a:pt x="37" y="296"/>
                    </a:lnTo>
                    <a:lnTo>
                      <a:pt x="37" y="302"/>
                    </a:lnTo>
                    <a:lnTo>
                      <a:pt x="37" y="302"/>
                    </a:lnTo>
                    <a:lnTo>
                      <a:pt x="37" y="308"/>
                    </a:lnTo>
                    <a:lnTo>
                      <a:pt x="37" y="308"/>
                    </a:lnTo>
                    <a:lnTo>
                      <a:pt x="37" y="314"/>
                    </a:lnTo>
                    <a:lnTo>
                      <a:pt x="37" y="314"/>
                    </a:lnTo>
                    <a:lnTo>
                      <a:pt x="31" y="327"/>
                    </a:lnTo>
                    <a:lnTo>
                      <a:pt x="31" y="333"/>
                    </a:lnTo>
                    <a:lnTo>
                      <a:pt x="31" y="345"/>
                    </a:lnTo>
                    <a:lnTo>
                      <a:pt x="31" y="345"/>
                    </a:lnTo>
                    <a:lnTo>
                      <a:pt x="31" y="351"/>
                    </a:lnTo>
                    <a:lnTo>
                      <a:pt x="31" y="358"/>
                    </a:lnTo>
                    <a:lnTo>
                      <a:pt x="37" y="364"/>
                    </a:lnTo>
                    <a:lnTo>
                      <a:pt x="37" y="364"/>
                    </a:lnTo>
                    <a:lnTo>
                      <a:pt x="37" y="376"/>
                    </a:lnTo>
                    <a:lnTo>
                      <a:pt x="37" y="388"/>
                    </a:lnTo>
                    <a:lnTo>
                      <a:pt x="37" y="395"/>
                    </a:lnTo>
                    <a:lnTo>
                      <a:pt x="31" y="401"/>
                    </a:lnTo>
                    <a:lnTo>
                      <a:pt x="31" y="407"/>
                    </a:lnTo>
                    <a:lnTo>
                      <a:pt x="25" y="413"/>
                    </a:lnTo>
                    <a:lnTo>
                      <a:pt x="25" y="419"/>
                    </a:lnTo>
                    <a:lnTo>
                      <a:pt x="31" y="444"/>
                    </a:lnTo>
                    <a:lnTo>
                      <a:pt x="37" y="444"/>
                    </a:lnTo>
                    <a:lnTo>
                      <a:pt x="37" y="444"/>
                    </a:lnTo>
                    <a:lnTo>
                      <a:pt x="37" y="456"/>
                    </a:lnTo>
                    <a:lnTo>
                      <a:pt x="37" y="469"/>
                    </a:lnTo>
                    <a:lnTo>
                      <a:pt x="31" y="469"/>
                    </a:lnTo>
                    <a:lnTo>
                      <a:pt x="25" y="475"/>
                    </a:lnTo>
                    <a:lnTo>
                      <a:pt x="19" y="475"/>
                    </a:lnTo>
                    <a:lnTo>
                      <a:pt x="13" y="481"/>
                    </a:lnTo>
                    <a:lnTo>
                      <a:pt x="6" y="487"/>
                    </a:lnTo>
                    <a:lnTo>
                      <a:pt x="6" y="493"/>
                    </a:lnTo>
                    <a:lnTo>
                      <a:pt x="6" y="493"/>
                    </a:lnTo>
                    <a:lnTo>
                      <a:pt x="6" y="493"/>
                    </a:lnTo>
                    <a:lnTo>
                      <a:pt x="19" y="518"/>
                    </a:lnTo>
                    <a:lnTo>
                      <a:pt x="31" y="530"/>
                    </a:lnTo>
                    <a:lnTo>
                      <a:pt x="43" y="543"/>
                    </a:lnTo>
                    <a:lnTo>
                      <a:pt x="43" y="549"/>
                    </a:lnTo>
                    <a:lnTo>
                      <a:pt x="43" y="555"/>
                    </a:lnTo>
                    <a:lnTo>
                      <a:pt x="43" y="567"/>
                    </a:lnTo>
                    <a:lnTo>
                      <a:pt x="43" y="567"/>
                    </a:lnTo>
                    <a:lnTo>
                      <a:pt x="43" y="580"/>
                    </a:lnTo>
                    <a:lnTo>
                      <a:pt x="62" y="598"/>
                    </a:lnTo>
                    <a:lnTo>
                      <a:pt x="68" y="604"/>
                    </a:lnTo>
                    <a:lnTo>
                      <a:pt x="68" y="604"/>
                    </a:lnTo>
                    <a:lnTo>
                      <a:pt x="74" y="604"/>
                    </a:lnTo>
                    <a:lnTo>
                      <a:pt x="87" y="604"/>
                    </a:lnTo>
                    <a:lnTo>
                      <a:pt x="142" y="617"/>
                    </a:lnTo>
                    <a:lnTo>
                      <a:pt x="149" y="641"/>
                    </a:lnTo>
                    <a:lnTo>
                      <a:pt x="167" y="672"/>
                    </a:lnTo>
                    <a:lnTo>
                      <a:pt x="179" y="672"/>
                    </a:lnTo>
                    <a:lnTo>
                      <a:pt x="186" y="678"/>
                    </a:lnTo>
                    <a:lnTo>
                      <a:pt x="229" y="685"/>
                    </a:lnTo>
                    <a:lnTo>
                      <a:pt x="254" y="691"/>
                    </a:lnTo>
                    <a:lnTo>
                      <a:pt x="254" y="697"/>
                    </a:lnTo>
                    <a:lnTo>
                      <a:pt x="260" y="697"/>
                    </a:lnTo>
                    <a:lnTo>
                      <a:pt x="266" y="697"/>
                    </a:lnTo>
                    <a:lnTo>
                      <a:pt x="266" y="697"/>
                    </a:lnTo>
                    <a:lnTo>
                      <a:pt x="291" y="715"/>
                    </a:lnTo>
                    <a:lnTo>
                      <a:pt x="303" y="734"/>
                    </a:lnTo>
                    <a:lnTo>
                      <a:pt x="352" y="709"/>
                    </a:lnTo>
                    <a:lnTo>
                      <a:pt x="359" y="703"/>
                    </a:lnTo>
                    <a:lnTo>
                      <a:pt x="389" y="685"/>
                    </a:lnTo>
                    <a:lnTo>
                      <a:pt x="414" y="672"/>
                    </a:lnTo>
                    <a:lnTo>
                      <a:pt x="427" y="678"/>
                    </a:lnTo>
                    <a:lnTo>
                      <a:pt x="457" y="697"/>
                    </a:lnTo>
                    <a:lnTo>
                      <a:pt x="488" y="709"/>
                    </a:lnTo>
                    <a:lnTo>
                      <a:pt x="513" y="722"/>
                    </a:lnTo>
                    <a:lnTo>
                      <a:pt x="532" y="734"/>
                    </a:lnTo>
                    <a:lnTo>
                      <a:pt x="562" y="746"/>
                    </a:lnTo>
                    <a:lnTo>
                      <a:pt x="587" y="759"/>
                    </a:lnTo>
                    <a:lnTo>
                      <a:pt x="600" y="765"/>
                    </a:lnTo>
                    <a:lnTo>
                      <a:pt x="630" y="783"/>
                    </a:lnTo>
                    <a:lnTo>
                      <a:pt x="674" y="808"/>
                    </a:lnTo>
                    <a:lnTo>
                      <a:pt x="711" y="827"/>
                    </a:lnTo>
                    <a:lnTo>
                      <a:pt x="742" y="845"/>
                    </a:lnTo>
                    <a:lnTo>
                      <a:pt x="760" y="857"/>
                    </a:lnTo>
                    <a:lnTo>
                      <a:pt x="803" y="876"/>
                    </a:lnTo>
                    <a:lnTo>
                      <a:pt x="834" y="894"/>
                    </a:lnTo>
                    <a:lnTo>
                      <a:pt x="871" y="913"/>
                    </a:lnTo>
                    <a:lnTo>
                      <a:pt x="908" y="938"/>
                    </a:lnTo>
                    <a:lnTo>
                      <a:pt x="908" y="907"/>
                    </a:lnTo>
                    <a:lnTo>
                      <a:pt x="908" y="901"/>
                    </a:lnTo>
                    <a:lnTo>
                      <a:pt x="908" y="901"/>
                    </a:lnTo>
                    <a:lnTo>
                      <a:pt x="921" y="907"/>
                    </a:lnTo>
                    <a:lnTo>
                      <a:pt x="927" y="907"/>
                    </a:lnTo>
                    <a:lnTo>
                      <a:pt x="933" y="907"/>
                    </a:lnTo>
                    <a:lnTo>
                      <a:pt x="964" y="907"/>
                    </a:lnTo>
                    <a:lnTo>
                      <a:pt x="970" y="907"/>
                    </a:lnTo>
                    <a:lnTo>
                      <a:pt x="970" y="870"/>
                    </a:lnTo>
                    <a:lnTo>
                      <a:pt x="970" y="790"/>
                    </a:lnTo>
                    <a:lnTo>
                      <a:pt x="970" y="771"/>
                    </a:lnTo>
                    <a:lnTo>
                      <a:pt x="970" y="765"/>
                    </a:lnTo>
                    <a:lnTo>
                      <a:pt x="970" y="586"/>
                    </a:lnTo>
                    <a:lnTo>
                      <a:pt x="970" y="574"/>
                    </a:lnTo>
                    <a:lnTo>
                      <a:pt x="970" y="506"/>
                    </a:lnTo>
                    <a:lnTo>
                      <a:pt x="970" y="444"/>
                    </a:lnTo>
                    <a:lnTo>
                      <a:pt x="970" y="419"/>
                    </a:lnTo>
                    <a:lnTo>
                      <a:pt x="970" y="376"/>
                    </a:lnTo>
                    <a:lnTo>
                      <a:pt x="970" y="277"/>
                    </a:lnTo>
                    <a:lnTo>
                      <a:pt x="958" y="247"/>
                    </a:lnTo>
                    <a:lnTo>
                      <a:pt x="952" y="222"/>
                    </a:lnTo>
                    <a:lnTo>
                      <a:pt x="958" y="197"/>
                    </a:lnTo>
                    <a:lnTo>
                      <a:pt x="964" y="197"/>
                    </a:lnTo>
                    <a:lnTo>
                      <a:pt x="964" y="191"/>
                    </a:lnTo>
                    <a:lnTo>
                      <a:pt x="970" y="179"/>
                    </a:lnTo>
                    <a:lnTo>
                      <a:pt x="970" y="172"/>
                    </a:lnTo>
                    <a:lnTo>
                      <a:pt x="970" y="166"/>
                    </a:lnTo>
                    <a:lnTo>
                      <a:pt x="970" y="166"/>
                    </a:lnTo>
                    <a:lnTo>
                      <a:pt x="970" y="166"/>
                    </a:lnTo>
                    <a:lnTo>
                      <a:pt x="970" y="166"/>
                    </a:lnTo>
                    <a:lnTo>
                      <a:pt x="964" y="154"/>
                    </a:lnTo>
                    <a:lnTo>
                      <a:pt x="964" y="154"/>
                    </a:lnTo>
                    <a:lnTo>
                      <a:pt x="964" y="142"/>
                    </a:lnTo>
                    <a:lnTo>
                      <a:pt x="958" y="129"/>
                    </a:lnTo>
                    <a:lnTo>
                      <a:pt x="964" y="129"/>
                    </a:lnTo>
                    <a:lnTo>
                      <a:pt x="976" y="111"/>
                    </a:lnTo>
                    <a:lnTo>
                      <a:pt x="976" y="111"/>
                    </a:lnTo>
                    <a:lnTo>
                      <a:pt x="976" y="111"/>
                    </a:lnTo>
                    <a:lnTo>
                      <a:pt x="976" y="111"/>
                    </a:lnTo>
                    <a:lnTo>
                      <a:pt x="976" y="105"/>
                    </a:lnTo>
                    <a:lnTo>
                      <a:pt x="970" y="86"/>
                    </a:lnTo>
                    <a:lnTo>
                      <a:pt x="970" y="86"/>
                    </a:lnTo>
                    <a:lnTo>
                      <a:pt x="970" y="86"/>
                    </a:lnTo>
                    <a:lnTo>
                      <a:pt x="952" y="80"/>
                    </a:lnTo>
                    <a:lnTo>
                      <a:pt x="952" y="80"/>
                    </a:lnTo>
                    <a:lnTo>
                      <a:pt x="946" y="80"/>
                    </a:lnTo>
                    <a:lnTo>
                      <a:pt x="933" y="86"/>
                    </a:lnTo>
                    <a:lnTo>
                      <a:pt x="915" y="86"/>
                    </a:lnTo>
                    <a:lnTo>
                      <a:pt x="915" y="86"/>
                    </a:lnTo>
                    <a:lnTo>
                      <a:pt x="915" y="80"/>
                    </a:lnTo>
                    <a:lnTo>
                      <a:pt x="865" y="68"/>
                    </a:lnTo>
                    <a:lnTo>
                      <a:pt x="853" y="61"/>
                    </a:lnTo>
                    <a:lnTo>
                      <a:pt x="853" y="61"/>
                    </a:lnTo>
                    <a:lnTo>
                      <a:pt x="853" y="55"/>
                    </a:lnTo>
                    <a:lnTo>
                      <a:pt x="853" y="43"/>
                    </a:lnTo>
                    <a:lnTo>
                      <a:pt x="853" y="37"/>
                    </a:lnTo>
                    <a:lnTo>
                      <a:pt x="853" y="37"/>
                    </a:lnTo>
                    <a:lnTo>
                      <a:pt x="853" y="37"/>
                    </a:lnTo>
                    <a:lnTo>
                      <a:pt x="847" y="37"/>
                    </a:lnTo>
                    <a:lnTo>
                      <a:pt x="810" y="18"/>
                    </a:lnTo>
                    <a:lnTo>
                      <a:pt x="791" y="18"/>
                    </a:lnTo>
                    <a:lnTo>
                      <a:pt x="773" y="18"/>
                    </a:lnTo>
                    <a:lnTo>
                      <a:pt x="729" y="24"/>
                    </a:lnTo>
                    <a:lnTo>
                      <a:pt x="729" y="24"/>
                    </a:lnTo>
                    <a:lnTo>
                      <a:pt x="723" y="31"/>
                    </a:lnTo>
                    <a:lnTo>
                      <a:pt x="698" y="43"/>
                    </a:lnTo>
                    <a:lnTo>
                      <a:pt x="692" y="43"/>
                    </a:lnTo>
                    <a:lnTo>
                      <a:pt x="692" y="43"/>
                    </a:lnTo>
                    <a:lnTo>
                      <a:pt x="686" y="49"/>
                    </a:lnTo>
                    <a:lnTo>
                      <a:pt x="680" y="55"/>
                    </a:lnTo>
                    <a:lnTo>
                      <a:pt x="667" y="68"/>
                    </a:lnTo>
                    <a:lnTo>
                      <a:pt x="667" y="68"/>
                    </a:lnTo>
                    <a:lnTo>
                      <a:pt x="661" y="74"/>
                    </a:lnTo>
                    <a:lnTo>
                      <a:pt x="661" y="74"/>
                    </a:lnTo>
                    <a:lnTo>
                      <a:pt x="661" y="80"/>
                    </a:lnTo>
                    <a:lnTo>
                      <a:pt x="655" y="86"/>
                    </a:lnTo>
                    <a:lnTo>
                      <a:pt x="655" y="86"/>
                    </a:lnTo>
                    <a:lnTo>
                      <a:pt x="655" y="92"/>
                    </a:lnTo>
                    <a:lnTo>
                      <a:pt x="655" y="98"/>
                    </a:lnTo>
                    <a:lnTo>
                      <a:pt x="655" y="98"/>
                    </a:lnTo>
                    <a:lnTo>
                      <a:pt x="655" y="105"/>
                    </a:lnTo>
                    <a:lnTo>
                      <a:pt x="655" y="111"/>
                    </a:lnTo>
                    <a:lnTo>
                      <a:pt x="655" y="117"/>
                    </a:lnTo>
                    <a:lnTo>
                      <a:pt x="661" y="117"/>
                    </a:lnTo>
                    <a:lnTo>
                      <a:pt x="661" y="117"/>
                    </a:lnTo>
                    <a:lnTo>
                      <a:pt x="661" y="117"/>
                    </a:lnTo>
                    <a:lnTo>
                      <a:pt x="661" y="129"/>
                    </a:lnTo>
                    <a:lnTo>
                      <a:pt x="661" y="129"/>
                    </a:lnTo>
                    <a:lnTo>
                      <a:pt x="667" y="142"/>
                    </a:lnTo>
                    <a:lnTo>
                      <a:pt x="674" y="142"/>
                    </a:lnTo>
                    <a:lnTo>
                      <a:pt x="674" y="142"/>
                    </a:lnTo>
                    <a:lnTo>
                      <a:pt x="674" y="148"/>
                    </a:lnTo>
                    <a:lnTo>
                      <a:pt x="674" y="148"/>
                    </a:lnTo>
                    <a:lnTo>
                      <a:pt x="667" y="154"/>
                    </a:lnTo>
                    <a:lnTo>
                      <a:pt x="667" y="160"/>
                    </a:lnTo>
                    <a:lnTo>
                      <a:pt x="667" y="160"/>
                    </a:lnTo>
                    <a:lnTo>
                      <a:pt x="661" y="166"/>
                    </a:lnTo>
                    <a:lnTo>
                      <a:pt x="661" y="166"/>
                    </a:lnTo>
                    <a:lnTo>
                      <a:pt x="655" y="179"/>
                    </a:lnTo>
                    <a:lnTo>
                      <a:pt x="649" y="191"/>
                    </a:lnTo>
                    <a:lnTo>
                      <a:pt x="649" y="191"/>
                    </a:lnTo>
                    <a:lnTo>
                      <a:pt x="643" y="191"/>
                    </a:lnTo>
                    <a:lnTo>
                      <a:pt x="637" y="197"/>
                    </a:lnTo>
                    <a:lnTo>
                      <a:pt x="618" y="203"/>
                    </a:lnTo>
                    <a:lnTo>
                      <a:pt x="618" y="203"/>
                    </a:lnTo>
                    <a:lnTo>
                      <a:pt x="612" y="210"/>
                    </a:lnTo>
                    <a:lnTo>
                      <a:pt x="612" y="210"/>
                    </a:lnTo>
                    <a:lnTo>
                      <a:pt x="600" y="210"/>
                    </a:lnTo>
                    <a:lnTo>
                      <a:pt x="600" y="210"/>
                    </a:lnTo>
                    <a:lnTo>
                      <a:pt x="600" y="203"/>
                    </a:lnTo>
                    <a:lnTo>
                      <a:pt x="593" y="203"/>
                    </a:lnTo>
                    <a:lnTo>
                      <a:pt x="581" y="197"/>
                    </a:lnTo>
                    <a:lnTo>
                      <a:pt x="562" y="185"/>
                    </a:lnTo>
                    <a:lnTo>
                      <a:pt x="556" y="179"/>
                    </a:lnTo>
                    <a:lnTo>
                      <a:pt x="556" y="179"/>
                    </a:lnTo>
                    <a:lnTo>
                      <a:pt x="550" y="172"/>
                    </a:lnTo>
                    <a:lnTo>
                      <a:pt x="550" y="172"/>
                    </a:lnTo>
                    <a:lnTo>
                      <a:pt x="532" y="160"/>
                    </a:lnTo>
                    <a:lnTo>
                      <a:pt x="525" y="160"/>
                    </a:lnTo>
                    <a:lnTo>
                      <a:pt x="501" y="148"/>
                    </a:lnTo>
                    <a:lnTo>
                      <a:pt x="470" y="142"/>
                    </a:lnTo>
                    <a:lnTo>
                      <a:pt x="470" y="142"/>
                    </a:lnTo>
                    <a:lnTo>
                      <a:pt x="457" y="142"/>
                    </a:lnTo>
                    <a:lnTo>
                      <a:pt x="457" y="142"/>
                    </a:lnTo>
                    <a:lnTo>
                      <a:pt x="451" y="142"/>
                    </a:lnTo>
                    <a:lnTo>
                      <a:pt x="451" y="142"/>
                    </a:lnTo>
                    <a:lnTo>
                      <a:pt x="451" y="142"/>
                    </a:lnTo>
                    <a:lnTo>
                      <a:pt x="445" y="142"/>
                    </a:lnTo>
                    <a:lnTo>
                      <a:pt x="445" y="142"/>
                    </a:lnTo>
                    <a:lnTo>
                      <a:pt x="427" y="135"/>
                    </a:lnTo>
                    <a:lnTo>
                      <a:pt x="427" y="135"/>
                    </a:lnTo>
                    <a:lnTo>
                      <a:pt x="420" y="135"/>
                    </a:lnTo>
                    <a:lnTo>
                      <a:pt x="414" y="135"/>
                    </a:lnTo>
                    <a:lnTo>
                      <a:pt x="414" y="135"/>
                    </a:lnTo>
                    <a:lnTo>
                      <a:pt x="402" y="129"/>
                    </a:lnTo>
                    <a:lnTo>
                      <a:pt x="396" y="123"/>
                    </a:lnTo>
                    <a:lnTo>
                      <a:pt x="396" y="123"/>
                    </a:lnTo>
                    <a:lnTo>
                      <a:pt x="396" y="123"/>
                    </a:lnTo>
                    <a:lnTo>
                      <a:pt x="389" y="117"/>
                    </a:lnTo>
                    <a:lnTo>
                      <a:pt x="383" y="111"/>
                    </a:lnTo>
                    <a:lnTo>
                      <a:pt x="383" y="105"/>
                    </a:lnTo>
                    <a:lnTo>
                      <a:pt x="377" y="92"/>
                    </a:lnTo>
                    <a:lnTo>
                      <a:pt x="377" y="92"/>
                    </a:lnTo>
                    <a:lnTo>
                      <a:pt x="371" y="86"/>
                    </a:lnTo>
                    <a:lnTo>
                      <a:pt x="371" y="86"/>
                    </a:lnTo>
                    <a:lnTo>
                      <a:pt x="371" y="80"/>
                    </a:lnTo>
                    <a:lnTo>
                      <a:pt x="371" y="74"/>
                    </a:lnTo>
                    <a:lnTo>
                      <a:pt x="371" y="74"/>
                    </a:lnTo>
                    <a:lnTo>
                      <a:pt x="371" y="68"/>
                    </a:lnTo>
                    <a:lnTo>
                      <a:pt x="371" y="61"/>
                    </a:lnTo>
                    <a:lnTo>
                      <a:pt x="371" y="61"/>
                    </a:lnTo>
                    <a:lnTo>
                      <a:pt x="365" y="55"/>
                    </a:lnTo>
                    <a:lnTo>
                      <a:pt x="365" y="55"/>
                    </a:lnTo>
                    <a:lnTo>
                      <a:pt x="359" y="55"/>
                    </a:lnTo>
                    <a:lnTo>
                      <a:pt x="346" y="49"/>
                    </a:lnTo>
                    <a:lnTo>
                      <a:pt x="346" y="49"/>
                    </a:lnTo>
                    <a:lnTo>
                      <a:pt x="340" y="49"/>
                    </a:lnTo>
                    <a:lnTo>
                      <a:pt x="309" y="37"/>
                    </a:lnTo>
                    <a:lnTo>
                      <a:pt x="303" y="31"/>
                    </a:lnTo>
                    <a:lnTo>
                      <a:pt x="303" y="31"/>
                    </a:lnTo>
                    <a:lnTo>
                      <a:pt x="284" y="24"/>
                    </a:lnTo>
                    <a:lnTo>
                      <a:pt x="247" y="18"/>
                    </a:lnTo>
                    <a:lnTo>
                      <a:pt x="247" y="18"/>
                    </a:lnTo>
                    <a:lnTo>
                      <a:pt x="241" y="18"/>
                    </a:lnTo>
                    <a:lnTo>
                      <a:pt x="241" y="18"/>
                    </a:lnTo>
                    <a:lnTo>
                      <a:pt x="235" y="18"/>
                    </a:lnTo>
                    <a:lnTo>
                      <a:pt x="235" y="18"/>
                    </a:lnTo>
                    <a:lnTo>
                      <a:pt x="235" y="18"/>
                    </a:lnTo>
                    <a:lnTo>
                      <a:pt x="223" y="24"/>
                    </a:lnTo>
                    <a:lnTo>
                      <a:pt x="223" y="24"/>
                    </a:lnTo>
                    <a:lnTo>
                      <a:pt x="216" y="24"/>
                    </a:lnTo>
                    <a:lnTo>
                      <a:pt x="210" y="24"/>
                    </a:lnTo>
                    <a:lnTo>
                      <a:pt x="204" y="24"/>
                    </a:lnTo>
                    <a:lnTo>
                      <a:pt x="204" y="24"/>
                    </a:lnTo>
                    <a:lnTo>
                      <a:pt x="192" y="24"/>
                    </a:lnTo>
                    <a:lnTo>
                      <a:pt x="186" y="24"/>
                    </a:lnTo>
                    <a:lnTo>
                      <a:pt x="186" y="18"/>
                    </a:lnTo>
                    <a:lnTo>
                      <a:pt x="186" y="18"/>
                    </a:lnTo>
                    <a:lnTo>
                      <a:pt x="173" y="12"/>
                    </a:lnTo>
                    <a:lnTo>
                      <a:pt x="173" y="12"/>
                    </a:lnTo>
                    <a:lnTo>
                      <a:pt x="167" y="12"/>
                    </a:lnTo>
                    <a:lnTo>
                      <a:pt x="161" y="6"/>
                    </a:lnTo>
                    <a:lnTo>
                      <a:pt x="149" y="6"/>
                    </a:lnTo>
                    <a:lnTo>
                      <a:pt x="136" y="0"/>
                    </a:lnTo>
                    <a:lnTo>
                      <a:pt x="136" y="6"/>
                    </a:lnTo>
                    <a:lnTo>
                      <a:pt x="136" y="12"/>
                    </a:lnTo>
                    <a:close/>
                  </a:path>
                </a:pathLst>
              </a:custGeom>
              <a:grpFill/>
              <a:ln w="0" cap="flat">
                <a:solidFill>
                  <a:srgbClr val="FFFFFF"/>
                </a:solidFill>
                <a:prstDash val="solid"/>
                <a:miter lim="800000"/>
                <a:headEnd/>
                <a:tailEnd/>
              </a:ln>
              <a:extLst/>
            </p:spPr>
            <p:txBody>
              <a:bodyPr vert="horz" wrap="square" lIns="91440" tIns="45720" rIns="91440" bIns="45720" numCol="1" anchor="t" anchorCtr="0" compatLnSpc="1">
                <a:prstTxWarp prst="textNoShape">
                  <a:avLst/>
                </a:prstTxWarp>
              </a:bodyPr>
              <a:lstStyle/>
              <a:p>
                <a:endParaRPr lang="en-GB" sz="1100">
                  <a:solidFill>
                    <a:srgbClr val="FFFFFF"/>
                  </a:solidFill>
                  <a:latin typeface="Franklin Gothic Book" panose="020B0503020102020204" pitchFamily="34" charset="0"/>
                </a:endParaRPr>
              </a:p>
            </p:txBody>
          </p:sp>
          <p:sp>
            <p:nvSpPr>
              <p:cNvPr id="951" name="Freeform 13"/>
              <p:cNvSpPr>
                <a:spLocks/>
              </p:cNvSpPr>
              <p:nvPr/>
            </p:nvSpPr>
            <p:spPr bwMode="auto">
              <a:xfrm>
                <a:off x="2660" y="2165"/>
                <a:ext cx="420" cy="376"/>
              </a:xfrm>
              <a:custGeom>
                <a:avLst/>
                <a:gdLst>
                  <a:gd name="T0" fmla="*/ 56 w 420"/>
                  <a:gd name="T1" fmla="*/ 204 h 376"/>
                  <a:gd name="T2" fmla="*/ 56 w 420"/>
                  <a:gd name="T3" fmla="*/ 247 h 376"/>
                  <a:gd name="T4" fmla="*/ 43 w 420"/>
                  <a:gd name="T5" fmla="*/ 253 h 376"/>
                  <a:gd name="T6" fmla="*/ 43 w 420"/>
                  <a:gd name="T7" fmla="*/ 259 h 376"/>
                  <a:gd name="T8" fmla="*/ 31 w 420"/>
                  <a:gd name="T9" fmla="*/ 265 h 376"/>
                  <a:gd name="T10" fmla="*/ 25 w 420"/>
                  <a:gd name="T11" fmla="*/ 272 h 376"/>
                  <a:gd name="T12" fmla="*/ 25 w 420"/>
                  <a:gd name="T13" fmla="*/ 278 h 376"/>
                  <a:gd name="T14" fmla="*/ 25 w 420"/>
                  <a:gd name="T15" fmla="*/ 284 h 376"/>
                  <a:gd name="T16" fmla="*/ 0 w 420"/>
                  <a:gd name="T17" fmla="*/ 333 h 376"/>
                  <a:gd name="T18" fmla="*/ 0 w 420"/>
                  <a:gd name="T19" fmla="*/ 346 h 376"/>
                  <a:gd name="T20" fmla="*/ 37 w 420"/>
                  <a:gd name="T21" fmla="*/ 358 h 376"/>
                  <a:gd name="T22" fmla="*/ 74 w 420"/>
                  <a:gd name="T23" fmla="*/ 376 h 376"/>
                  <a:gd name="T24" fmla="*/ 117 w 420"/>
                  <a:gd name="T25" fmla="*/ 346 h 376"/>
                  <a:gd name="T26" fmla="*/ 198 w 420"/>
                  <a:gd name="T27" fmla="*/ 296 h 376"/>
                  <a:gd name="T28" fmla="*/ 309 w 420"/>
                  <a:gd name="T29" fmla="*/ 234 h 376"/>
                  <a:gd name="T30" fmla="*/ 340 w 420"/>
                  <a:gd name="T31" fmla="*/ 204 h 376"/>
                  <a:gd name="T32" fmla="*/ 346 w 420"/>
                  <a:gd name="T33" fmla="*/ 173 h 376"/>
                  <a:gd name="T34" fmla="*/ 346 w 420"/>
                  <a:gd name="T35" fmla="*/ 160 h 376"/>
                  <a:gd name="T36" fmla="*/ 358 w 420"/>
                  <a:gd name="T37" fmla="*/ 111 h 376"/>
                  <a:gd name="T38" fmla="*/ 358 w 420"/>
                  <a:gd name="T39" fmla="*/ 62 h 376"/>
                  <a:gd name="T40" fmla="*/ 402 w 420"/>
                  <a:gd name="T41" fmla="*/ 37 h 376"/>
                  <a:gd name="T42" fmla="*/ 408 w 420"/>
                  <a:gd name="T43" fmla="*/ 0 h 376"/>
                  <a:gd name="T44" fmla="*/ 402 w 420"/>
                  <a:gd name="T45" fmla="*/ 12 h 376"/>
                  <a:gd name="T46" fmla="*/ 383 w 420"/>
                  <a:gd name="T47" fmla="*/ 12 h 376"/>
                  <a:gd name="T48" fmla="*/ 365 w 420"/>
                  <a:gd name="T49" fmla="*/ 18 h 376"/>
                  <a:gd name="T50" fmla="*/ 352 w 420"/>
                  <a:gd name="T51" fmla="*/ 18 h 376"/>
                  <a:gd name="T52" fmla="*/ 328 w 420"/>
                  <a:gd name="T53" fmla="*/ 12 h 376"/>
                  <a:gd name="T54" fmla="*/ 321 w 420"/>
                  <a:gd name="T55" fmla="*/ 12 h 376"/>
                  <a:gd name="T56" fmla="*/ 290 w 420"/>
                  <a:gd name="T57" fmla="*/ 31 h 376"/>
                  <a:gd name="T58" fmla="*/ 272 w 420"/>
                  <a:gd name="T59" fmla="*/ 37 h 376"/>
                  <a:gd name="T60" fmla="*/ 260 w 420"/>
                  <a:gd name="T61" fmla="*/ 43 h 376"/>
                  <a:gd name="T62" fmla="*/ 222 w 420"/>
                  <a:gd name="T63" fmla="*/ 49 h 376"/>
                  <a:gd name="T64" fmla="*/ 192 w 420"/>
                  <a:gd name="T65" fmla="*/ 49 h 376"/>
                  <a:gd name="T66" fmla="*/ 185 w 420"/>
                  <a:gd name="T67" fmla="*/ 37 h 376"/>
                  <a:gd name="T68" fmla="*/ 179 w 420"/>
                  <a:gd name="T69" fmla="*/ 37 h 376"/>
                  <a:gd name="T70" fmla="*/ 161 w 420"/>
                  <a:gd name="T71" fmla="*/ 31 h 376"/>
                  <a:gd name="T72" fmla="*/ 130 w 420"/>
                  <a:gd name="T73" fmla="*/ 43 h 376"/>
                  <a:gd name="T74" fmla="*/ 87 w 420"/>
                  <a:gd name="T75" fmla="*/ 43 h 376"/>
                  <a:gd name="T76" fmla="*/ 68 w 420"/>
                  <a:gd name="T77" fmla="*/ 37 h 376"/>
                  <a:gd name="T78" fmla="*/ 62 w 420"/>
                  <a:gd name="T79" fmla="*/ 56 h 376"/>
                  <a:gd name="T80" fmla="*/ 62 w 420"/>
                  <a:gd name="T81" fmla="*/ 74 h 376"/>
                  <a:gd name="T82" fmla="*/ 68 w 420"/>
                  <a:gd name="T83" fmla="*/ 80 h 376"/>
                  <a:gd name="T84" fmla="*/ 68 w 420"/>
                  <a:gd name="T85" fmla="*/ 86 h 376"/>
                  <a:gd name="T86" fmla="*/ 49 w 420"/>
                  <a:gd name="T87" fmla="*/ 86 h 376"/>
                  <a:gd name="T88" fmla="*/ 19 w 420"/>
                  <a:gd name="T89" fmla="*/ 111 h 376"/>
                  <a:gd name="T90" fmla="*/ 19 w 420"/>
                  <a:gd name="T91" fmla="*/ 142 h 376"/>
                  <a:gd name="T92" fmla="*/ 19 w 420"/>
                  <a:gd name="T93" fmla="*/ 173 h 376"/>
                  <a:gd name="T94" fmla="*/ 25 w 420"/>
                  <a:gd name="T95" fmla="*/ 204 h 3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420" h="376">
                    <a:moveTo>
                      <a:pt x="43" y="197"/>
                    </a:moveTo>
                    <a:lnTo>
                      <a:pt x="49" y="204"/>
                    </a:lnTo>
                    <a:lnTo>
                      <a:pt x="56" y="204"/>
                    </a:lnTo>
                    <a:lnTo>
                      <a:pt x="62" y="234"/>
                    </a:lnTo>
                    <a:lnTo>
                      <a:pt x="56" y="247"/>
                    </a:lnTo>
                    <a:lnTo>
                      <a:pt x="56" y="247"/>
                    </a:lnTo>
                    <a:lnTo>
                      <a:pt x="49" y="247"/>
                    </a:lnTo>
                    <a:lnTo>
                      <a:pt x="49" y="247"/>
                    </a:lnTo>
                    <a:lnTo>
                      <a:pt x="43" y="253"/>
                    </a:lnTo>
                    <a:lnTo>
                      <a:pt x="43" y="253"/>
                    </a:lnTo>
                    <a:lnTo>
                      <a:pt x="43" y="253"/>
                    </a:lnTo>
                    <a:lnTo>
                      <a:pt x="43" y="259"/>
                    </a:lnTo>
                    <a:lnTo>
                      <a:pt x="49" y="265"/>
                    </a:lnTo>
                    <a:lnTo>
                      <a:pt x="37" y="265"/>
                    </a:lnTo>
                    <a:lnTo>
                      <a:pt x="31" y="265"/>
                    </a:lnTo>
                    <a:lnTo>
                      <a:pt x="31" y="265"/>
                    </a:lnTo>
                    <a:lnTo>
                      <a:pt x="25" y="265"/>
                    </a:lnTo>
                    <a:lnTo>
                      <a:pt x="25" y="272"/>
                    </a:lnTo>
                    <a:lnTo>
                      <a:pt x="19" y="278"/>
                    </a:lnTo>
                    <a:lnTo>
                      <a:pt x="25" y="278"/>
                    </a:lnTo>
                    <a:lnTo>
                      <a:pt x="25" y="278"/>
                    </a:lnTo>
                    <a:lnTo>
                      <a:pt x="25" y="278"/>
                    </a:lnTo>
                    <a:lnTo>
                      <a:pt x="25" y="284"/>
                    </a:lnTo>
                    <a:lnTo>
                      <a:pt x="25" y="284"/>
                    </a:lnTo>
                    <a:lnTo>
                      <a:pt x="12" y="296"/>
                    </a:lnTo>
                    <a:lnTo>
                      <a:pt x="0" y="309"/>
                    </a:lnTo>
                    <a:lnTo>
                      <a:pt x="0" y="333"/>
                    </a:lnTo>
                    <a:lnTo>
                      <a:pt x="0" y="339"/>
                    </a:lnTo>
                    <a:lnTo>
                      <a:pt x="0" y="346"/>
                    </a:lnTo>
                    <a:lnTo>
                      <a:pt x="0" y="346"/>
                    </a:lnTo>
                    <a:lnTo>
                      <a:pt x="0" y="346"/>
                    </a:lnTo>
                    <a:lnTo>
                      <a:pt x="19" y="346"/>
                    </a:lnTo>
                    <a:lnTo>
                      <a:pt x="37" y="358"/>
                    </a:lnTo>
                    <a:lnTo>
                      <a:pt x="49" y="370"/>
                    </a:lnTo>
                    <a:lnTo>
                      <a:pt x="56" y="370"/>
                    </a:lnTo>
                    <a:lnTo>
                      <a:pt x="74" y="376"/>
                    </a:lnTo>
                    <a:lnTo>
                      <a:pt x="80" y="370"/>
                    </a:lnTo>
                    <a:lnTo>
                      <a:pt x="93" y="364"/>
                    </a:lnTo>
                    <a:lnTo>
                      <a:pt x="117" y="346"/>
                    </a:lnTo>
                    <a:lnTo>
                      <a:pt x="142" y="333"/>
                    </a:lnTo>
                    <a:lnTo>
                      <a:pt x="167" y="315"/>
                    </a:lnTo>
                    <a:lnTo>
                      <a:pt x="198" y="296"/>
                    </a:lnTo>
                    <a:lnTo>
                      <a:pt x="222" y="284"/>
                    </a:lnTo>
                    <a:lnTo>
                      <a:pt x="235" y="272"/>
                    </a:lnTo>
                    <a:lnTo>
                      <a:pt x="309" y="234"/>
                    </a:lnTo>
                    <a:lnTo>
                      <a:pt x="334" y="222"/>
                    </a:lnTo>
                    <a:lnTo>
                      <a:pt x="334" y="216"/>
                    </a:lnTo>
                    <a:lnTo>
                      <a:pt x="340" y="204"/>
                    </a:lnTo>
                    <a:lnTo>
                      <a:pt x="346" y="191"/>
                    </a:lnTo>
                    <a:lnTo>
                      <a:pt x="346" y="191"/>
                    </a:lnTo>
                    <a:lnTo>
                      <a:pt x="346" y="173"/>
                    </a:lnTo>
                    <a:lnTo>
                      <a:pt x="346" y="167"/>
                    </a:lnTo>
                    <a:lnTo>
                      <a:pt x="346" y="160"/>
                    </a:lnTo>
                    <a:lnTo>
                      <a:pt x="346" y="160"/>
                    </a:lnTo>
                    <a:lnTo>
                      <a:pt x="352" y="142"/>
                    </a:lnTo>
                    <a:lnTo>
                      <a:pt x="358" y="130"/>
                    </a:lnTo>
                    <a:lnTo>
                      <a:pt x="358" y="111"/>
                    </a:lnTo>
                    <a:lnTo>
                      <a:pt x="346" y="99"/>
                    </a:lnTo>
                    <a:lnTo>
                      <a:pt x="352" y="74"/>
                    </a:lnTo>
                    <a:lnTo>
                      <a:pt x="358" y="62"/>
                    </a:lnTo>
                    <a:lnTo>
                      <a:pt x="358" y="62"/>
                    </a:lnTo>
                    <a:lnTo>
                      <a:pt x="383" y="56"/>
                    </a:lnTo>
                    <a:lnTo>
                      <a:pt x="402" y="37"/>
                    </a:lnTo>
                    <a:lnTo>
                      <a:pt x="420" y="18"/>
                    </a:lnTo>
                    <a:lnTo>
                      <a:pt x="420" y="12"/>
                    </a:lnTo>
                    <a:lnTo>
                      <a:pt x="408" y="0"/>
                    </a:lnTo>
                    <a:lnTo>
                      <a:pt x="402" y="6"/>
                    </a:lnTo>
                    <a:lnTo>
                      <a:pt x="402" y="6"/>
                    </a:lnTo>
                    <a:lnTo>
                      <a:pt x="402" y="12"/>
                    </a:lnTo>
                    <a:lnTo>
                      <a:pt x="395" y="12"/>
                    </a:lnTo>
                    <a:lnTo>
                      <a:pt x="395" y="12"/>
                    </a:lnTo>
                    <a:lnTo>
                      <a:pt x="383" y="12"/>
                    </a:lnTo>
                    <a:lnTo>
                      <a:pt x="371" y="18"/>
                    </a:lnTo>
                    <a:lnTo>
                      <a:pt x="365" y="18"/>
                    </a:lnTo>
                    <a:lnTo>
                      <a:pt x="365" y="18"/>
                    </a:lnTo>
                    <a:lnTo>
                      <a:pt x="358" y="18"/>
                    </a:lnTo>
                    <a:lnTo>
                      <a:pt x="352" y="18"/>
                    </a:lnTo>
                    <a:lnTo>
                      <a:pt x="352" y="18"/>
                    </a:lnTo>
                    <a:lnTo>
                      <a:pt x="346" y="18"/>
                    </a:lnTo>
                    <a:lnTo>
                      <a:pt x="334" y="18"/>
                    </a:lnTo>
                    <a:lnTo>
                      <a:pt x="328" y="12"/>
                    </a:lnTo>
                    <a:lnTo>
                      <a:pt x="328" y="12"/>
                    </a:lnTo>
                    <a:lnTo>
                      <a:pt x="328" y="12"/>
                    </a:lnTo>
                    <a:lnTo>
                      <a:pt x="321" y="12"/>
                    </a:lnTo>
                    <a:lnTo>
                      <a:pt x="321" y="12"/>
                    </a:lnTo>
                    <a:lnTo>
                      <a:pt x="315" y="18"/>
                    </a:lnTo>
                    <a:lnTo>
                      <a:pt x="290" y="31"/>
                    </a:lnTo>
                    <a:lnTo>
                      <a:pt x="284" y="31"/>
                    </a:lnTo>
                    <a:lnTo>
                      <a:pt x="284" y="37"/>
                    </a:lnTo>
                    <a:lnTo>
                      <a:pt x="272" y="37"/>
                    </a:lnTo>
                    <a:lnTo>
                      <a:pt x="266" y="43"/>
                    </a:lnTo>
                    <a:lnTo>
                      <a:pt x="266" y="43"/>
                    </a:lnTo>
                    <a:lnTo>
                      <a:pt x="260" y="43"/>
                    </a:lnTo>
                    <a:lnTo>
                      <a:pt x="235" y="49"/>
                    </a:lnTo>
                    <a:lnTo>
                      <a:pt x="229" y="49"/>
                    </a:lnTo>
                    <a:lnTo>
                      <a:pt x="222" y="49"/>
                    </a:lnTo>
                    <a:lnTo>
                      <a:pt x="222" y="49"/>
                    </a:lnTo>
                    <a:lnTo>
                      <a:pt x="192" y="49"/>
                    </a:lnTo>
                    <a:lnTo>
                      <a:pt x="192" y="49"/>
                    </a:lnTo>
                    <a:lnTo>
                      <a:pt x="192" y="43"/>
                    </a:lnTo>
                    <a:lnTo>
                      <a:pt x="185" y="37"/>
                    </a:lnTo>
                    <a:lnTo>
                      <a:pt x="185" y="37"/>
                    </a:lnTo>
                    <a:lnTo>
                      <a:pt x="179" y="37"/>
                    </a:lnTo>
                    <a:lnTo>
                      <a:pt x="179" y="37"/>
                    </a:lnTo>
                    <a:lnTo>
                      <a:pt x="179" y="37"/>
                    </a:lnTo>
                    <a:lnTo>
                      <a:pt x="173" y="31"/>
                    </a:lnTo>
                    <a:lnTo>
                      <a:pt x="173" y="31"/>
                    </a:lnTo>
                    <a:lnTo>
                      <a:pt x="161" y="31"/>
                    </a:lnTo>
                    <a:lnTo>
                      <a:pt x="161" y="31"/>
                    </a:lnTo>
                    <a:lnTo>
                      <a:pt x="161" y="31"/>
                    </a:lnTo>
                    <a:lnTo>
                      <a:pt x="130" y="43"/>
                    </a:lnTo>
                    <a:lnTo>
                      <a:pt x="130" y="43"/>
                    </a:lnTo>
                    <a:lnTo>
                      <a:pt x="124" y="49"/>
                    </a:lnTo>
                    <a:lnTo>
                      <a:pt x="87" y="43"/>
                    </a:lnTo>
                    <a:lnTo>
                      <a:pt x="87" y="43"/>
                    </a:lnTo>
                    <a:lnTo>
                      <a:pt x="80" y="43"/>
                    </a:lnTo>
                    <a:lnTo>
                      <a:pt x="68" y="37"/>
                    </a:lnTo>
                    <a:lnTo>
                      <a:pt x="68" y="37"/>
                    </a:lnTo>
                    <a:lnTo>
                      <a:pt x="68" y="37"/>
                    </a:lnTo>
                    <a:lnTo>
                      <a:pt x="62" y="56"/>
                    </a:lnTo>
                    <a:lnTo>
                      <a:pt x="56" y="62"/>
                    </a:lnTo>
                    <a:lnTo>
                      <a:pt x="62" y="68"/>
                    </a:lnTo>
                    <a:lnTo>
                      <a:pt x="62" y="74"/>
                    </a:lnTo>
                    <a:lnTo>
                      <a:pt x="62" y="74"/>
                    </a:lnTo>
                    <a:lnTo>
                      <a:pt x="68" y="80"/>
                    </a:lnTo>
                    <a:lnTo>
                      <a:pt x="68" y="80"/>
                    </a:lnTo>
                    <a:lnTo>
                      <a:pt x="68" y="80"/>
                    </a:lnTo>
                    <a:lnTo>
                      <a:pt x="68" y="80"/>
                    </a:lnTo>
                    <a:lnTo>
                      <a:pt x="68" y="86"/>
                    </a:lnTo>
                    <a:lnTo>
                      <a:pt x="56" y="86"/>
                    </a:lnTo>
                    <a:lnTo>
                      <a:pt x="49" y="86"/>
                    </a:lnTo>
                    <a:lnTo>
                      <a:pt x="49" y="86"/>
                    </a:lnTo>
                    <a:lnTo>
                      <a:pt x="49" y="99"/>
                    </a:lnTo>
                    <a:lnTo>
                      <a:pt x="19" y="105"/>
                    </a:lnTo>
                    <a:lnTo>
                      <a:pt x="19" y="111"/>
                    </a:lnTo>
                    <a:lnTo>
                      <a:pt x="6" y="130"/>
                    </a:lnTo>
                    <a:lnTo>
                      <a:pt x="12" y="136"/>
                    </a:lnTo>
                    <a:lnTo>
                      <a:pt x="19" y="142"/>
                    </a:lnTo>
                    <a:lnTo>
                      <a:pt x="19" y="142"/>
                    </a:lnTo>
                    <a:lnTo>
                      <a:pt x="25" y="160"/>
                    </a:lnTo>
                    <a:lnTo>
                      <a:pt x="19" y="173"/>
                    </a:lnTo>
                    <a:lnTo>
                      <a:pt x="19" y="179"/>
                    </a:lnTo>
                    <a:lnTo>
                      <a:pt x="19" y="197"/>
                    </a:lnTo>
                    <a:lnTo>
                      <a:pt x="25" y="204"/>
                    </a:lnTo>
                    <a:lnTo>
                      <a:pt x="43" y="197"/>
                    </a:lnTo>
                    <a:lnTo>
                      <a:pt x="43" y="197"/>
                    </a:lnTo>
                    <a:close/>
                  </a:path>
                </a:pathLst>
              </a:custGeom>
              <a:grpFill/>
              <a:ln w="0" cap="flat">
                <a:solidFill>
                  <a:srgbClr val="FFFFFF"/>
                </a:solidFill>
                <a:prstDash val="solid"/>
                <a:miter lim="800000"/>
                <a:headEnd/>
                <a:tailEnd/>
              </a:ln>
              <a:extLst/>
            </p:spPr>
            <p:txBody>
              <a:bodyPr vert="horz" wrap="square" lIns="91440" tIns="45720" rIns="91440" bIns="45720" numCol="1" anchor="t" anchorCtr="0" compatLnSpc="1">
                <a:prstTxWarp prst="textNoShape">
                  <a:avLst/>
                </a:prstTxWarp>
              </a:bodyPr>
              <a:lstStyle/>
              <a:p>
                <a:endParaRPr lang="en-GB" sz="1100">
                  <a:solidFill>
                    <a:srgbClr val="FFFFFF"/>
                  </a:solidFill>
                  <a:latin typeface="Franklin Gothic Book" panose="020B0503020102020204" pitchFamily="34" charset="0"/>
                </a:endParaRPr>
              </a:p>
            </p:txBody>
          </p:sp>
          <p:sp>
            <p:nvSpPr>
              <p:cNvPr id="952" name="Freeform 14"/>
              <p:cNvSpPr>
                <a:spLocks/>
              </p:cNvSpPr>
              <p:nvPr/>
            </p:nvSpPr>
            <p:spPr bwMode="auto">
              <a:xfrm>
                <a:off x="1048" y="1332"/>
                <a:ext cx="6" cy="25"/>
              </a:xfrm>
              <a:custGeom>
                <a:avLst/>
                <a:gdLst>
                  <a:gd name="T0" fmla="*/ 0 w 6"/>
                  <a:gd name="T1" fmla="*/ 25 h 25"/>
                  <a:gd name="T2" fmla="*/ 6 w 6"/>
                  <a:gd name="T3" fmla="*/ 25 h 25"/>
                  <a:gd name="T4" fmla="*/ 0 w 6"/>
                  <a:gd name="T5" fmla="*/ 0 h 25"/>
                  <a:gd name="T6" fmla="*/ 0 w 6"/>
                  <a:gd name="T7" fmla="*/ 25 h 25"/>
                </a:gdLst>
                <a:ahLst/>
                <a:cxnLst>
                  <a:cxn ang="0">
                    <a:pos x="T0" y="T1"/>
                  </a:cxn>
                  <a:cxn ang="0">
                    <a:pos x="T2" y="T3"/>
                  </a:cxn>
                  <a:cxn ang="0">
                    <a:pos x="T4" y="T5"/>
                  </a:cxn>
                  <a:cxn ang="0">
                    <a:pos x="T6" y="T7"/>
                  </a:cxn>
                </a:cxnLst>
                <a:rect l="0" t="0" r="r" b="b"/>
                <a:pathLst>
                  <a:path w="6" h="25">
                    <a:moveTo>
                      <a:pt x="0" y="25"/>
                    </a:moveTo>
                    <a:lnTo>
                      <a:pt x="6" y="25"/>
                    </a:lnTo>
                    <a:lnTo>
                      <a:pt x="0" y="0"/>
                    </a:lnTo>
                    <a:lnTo>
                      <a:pt x="0" y="2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100">
                  <a:solidFill>
                    <a:srgbClr val="FFFFFF"/>
                  </a:solidFill>
                  <a:latin typeface="Franklin Gothic Book" panose="020B0503020102020204" pitchFamily="34" charset="0"/>
                </a:endParaRPr>
              </a:p>
            </p:txBody>
          </p:sp>
          <p:sp>
            <p:nvSpPr>
              <p:cNvPr id="953" name="Freeform 15"/>
              <p:cNvSpPr>
                <a:spLocks/>
              </p:cNvSpPr>
              <p:nvPr/>
            </p:nvSpPr>
            <p:spPr bwMode="auto">
              <a:xfrm>
                <a:off x="1863" y="-507"/>
                <a:ext cx="12" cy="12"/>
              </a:xfrm>
              <a:custGeom>
                <a:avLst/>
                <a:gdLst>
                  <a:gd name="T0" fmla="*/ 12 w 12"/>
                  <a:gd name="T1" fmla="*/ 12 h 12"/>
                  <a:gd name="T2" fmla="*/ 12 w 12"/>
                  <a:gd name="T3" fmla="*/ 12 h 12"/>
                  <a:gd name="T4" fmla="*/ 12 w 12"/>
                  <a:gd name="T5" fmla="*/ 6 h 12"/>
                  <a:gd name="T6" fmla="*/ 12 w 12"/>
                  <a:gd name="T7" fmla="*/ 6 h 12"/>
                  <a:gd name="T8" fmla="*/ 12 w 12"/>
                  <a:gd name="T9" fmla="*/ 6 h 12"/>
                  <a:gd name="T10" fmla="*/ 12 w 12"/>
                  <a:gd name="T11" fmla="*/ 0 h 12"/>
                  <a:gd name="T12" fmla="*/ 12 w 12"/>
                  <a:gd name="T13" fmla="*/ 0 h 12"/>
                  <a:gd name="T14" fmla="*/ 6 w 12"/>
                  <a:gd name="T15" fmla="*/ 0 h 12"/>
                  <a:gd name="T16" fmla="*/ 0 w 12"/>
                  <a:gd name="T17" fmla="*/ 6 h 12"/>
                  <a:gd name="T18" fmla="*/ 0 w 12"/>
                  <a:gd name="T19" fmla="*/ 6 h 12"/>
                  <a:gd name="T20" fmla="*/ 0 w 12"/>
                  <a:gd name="T21" fmla="*/ 12 h 12"/>
                  <a:gd name="T22" fmla="*/ 0 w 12"/>
                  <a:gd name="T23" fmla="*/ 12 h 12"/>
                  <a:gd name="T24" fmla="*/ 0 w 12"/>
                  <a:gd name="T25" fmla="*/ 12 h 12"/>
                  <a:gd name="T26" fmla="*/ 12 w 12"/>
                  <a:gd name="T27" fmla="*/ 12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 h="12">
                    <a:moveTo>
                      <a:pt x="12" y="12"/>
                    </a:moveTo>
                    <a:lnTo>
                      <a:pt x="12" y="12"/>
                    </a:lnTo>
                    <a:lnTo>
                      <a:pt x="12" y="6"/>
                    </a:lnTo>
                    <a:lnTo>
                      <a:pt x="12" y="6"/>
                    </a:lnTo>
                    <a:lnTo>
                      <a:pt x="12" y="6"/>
                    </a:lnTo>
                    <a:lnTo>
                      <a:pt x="12" y="0"/>
                    </a:lnTo>
                    <a:lnTo>
                      <a:pt x="12" y="0"/>
                    </a:lnTo>
                    <a:lnTo>
                      <a:pt x="6" y="0"/>
                    </a:lnTo>
                    <a:lnTo>
                      <a:pt x="0" y="6"/>
                    </a:lnTo>
                    <a:lnTo>
                      <a:pt x="0" y="6"/>
                    </a:lnTo>
                    <a:lnTo>
                      <a:pt x="0" y="12"/>
                    </a:lnTo>
                    <a:lnTo>
                      <a:pt x="0" y="12"/>
                    </a:lnTo>
                    <a:lnTo>
                      <a:pt x="0" y="12"/>
                    </a:lnTo>
                    <a:lnTo>
                      <a:pt x="12" y="1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100">
                  <a:solidFill>
                    <a:srgbClr val="FFFFFF"/>
                  </a:solidFill>
                  <a:latin typeface="Franklin Gothic Book" panose="020B0503020102020204" pitchFamily="34" charset="0"/>
                </a:endParaRPr>
              </a:p>
            </p:txBody>
          </p:sp>
          <p:sp>
            <p:nvSpPr>
              <p:cNvPr id="954" name="Freeform 16"/>
              <p:cNvSpPr>
                <a:spLocks/>
              </p:cNvSpPr>
              <p:nvPr/>
            </p:nvSpPr>
            <p:spPr bwMode="auto">
              <a:xfrm>
                <a:off x="1981" y="-680"/>
                <a:ext cx="24" cy="19"/>
              </a:xfrm>
              <a:custGeom>
                <a:avLst/>
                <a:gdLst>
                  <a:gd name="T0" fmla="*/ 6 w 24"/>
                  <a:gd name="T1" fmla="*/ 19 h 19"/>
                  <a:gd name="T2" fmla="*/ 12 w 24"/>
                  <a:gd name="T3" fmla="*/ 19 h 19"/>
                  <a:gd name="T4" fmla="*/ 24 w 24"/>
                  <a:gd name="T5" fmla="*/ 6 h 19"/>
                  <a:gd name="T6" fmla="*/ 24 w 24"/>
                  <a:gd name="T7" fmla="*/ 6 h 19"/>
                  <a:gd name="T8" fmla="*/ 24 w 24"/>
                  <a:gd name="T9" fmla="*/ 6 h 19"/>
                  <a:gd name="T10" fmla="*/ 12 w 24"/>
                  <a:gd name="T11" fmla="*/ 0 h 19"/>
                  <a:gd name="T12" fmla="*/ 12 w 24"/>
                  <a:gd name="T13" fmla="*/ 0 h 19"/>
                  <a:gd name="T14" fmla="*/ 12 w 24"/>
                  <a:gd name="T15" fmla="*/ 0 h 19"/>
                  <a:gd name="T16" fmla="*/ 12 w 24"/>
                  <a:gd name="T17" fmla="*/ 0 h 19"/>
                  <a:gd name="T18" fmla="*/ 6 w 24"/>
                  <a:gd name="T19" fmla="*/ 0 h 19"/>
                  <a:gd name="T20" fmla="*/ 0 w 24"/>
                  <a:gd name="T21" fmla="*/ 0 h 19"/>
                  <a:gd name="T22" fmla="*/ 0 w 24"/>
                  <a:gd name="T23" fmla="*/ 0 h 19"/>
                  <a:gd name="T24" fmla="*/ 0 w 24"/>
                  <a:gd name="T25" fmla="*/ 6 h 19"/>
                  <a:gd name="T26" fmla="*/ 0 w 24"/>
                  <a:gd name="T27" fmla="*/ 6 h 19"/>
                  <a:gd name="T28" fmla="*/ 0 w 24"/>
                  <a:gd name="T29" fmla="*/ 6 h 19"/>
                  <a:gd name="T30" fmla="*/ 0 w 24"/>
                  <a:gd name="T31" fmla="*/ 12 h 19"/>
                  <a:gd name="T32" fmla="*/ 0 w 24"/>
                  <a:gd name="T33" fmla="*/ 12 h 19"/>
                  <a:gd name="T34" fmla="*/ 0 w 24"/>
                  <a:gd name="T35" fmla="*/ 19 h 19"/>
                  <a:gd name="T36" fmla="*/ 6 w 24"/>
                  <a:gd name="T37" fmla="*/ 19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4" h="19">
                    <a:moveTo>
                      <a:pt x="6" y="19"/>
                    </a:moveTo>
                    <a:lnTo>
                      <a:pt x="12" y="19"/>
                    </a:lnTo>
                    <a:lnTo>
                      <a:pt x="24" y="6"/>
                    </a:lnTo>
                    <a:lnTo>
                      <a:pt x="24" y="6"/>
                    </a:lnTo>
                    <a:lnTo>
                      <a:pt x="24" y="6"/>
                    </a:lnTo>
                    <a:lnTo>
                      <a:pt x="12" y="0"/>
                    </a:lnTo>
                    <a:lnTo>
                      <a:pt x="12" y="0"/>
                    </a:lnTo>
                    <a:lnTo>
                      <a:pt x="12" y="0"/>
                    </a:lnTo>
                    <a:lnTo>
                      <a:pt x="12" y="0"/>
                    </a:lnTo>
                    <a:lnTo>
                      <a:pt x="6" y="0"/>
                    </a:lnTo>
                    <a:lnTo>
                      <a:pt x="0" y="0"/>
                    </a:lnTo>
                    <a:lnTo>
                      <a:pt x="0" y="0"/>
                    </a:lnTo>
                    <a:lnTo>
                      <a:pt x="0" y="6"/>
                    </a:lnTo>
                    <a:lnTo>
                      <a:pt x="0" y="6"/>
                    </a:lnTo>
                    <a:lnTo>
                      <a:pt x="0" y="6"/>
                    </a:lnTo>
                    <a:lnTo>
                      <a:pt x="0" y="12"/>
                    </a:lnTo>
                    <a:lnTo>
                      <a:pt x="0" y="12"/>
                    </a:lnTo>
                    <a:lnTo>
                      <a:pt x="0" y="19"/>
                    </a:lnTo>
                    <a:lnTo>
                      <a:pt x="6"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100">
                  <a:solidFill>
                    <a:srgbClr val="FFFFFF"/>
                  </a:solidFill>
                  <a:latin typeface="Franklin Gothic Book" panose="020B0503020102020204" pitchFamily="34" charset="0"/>
                </a:endParaRPr>
              </a:p>
            </p:txBody>
          </p:sp>
          <p:sp>
            <p:nvSpPr>
              <p:cNvPr id="955" name="Freeform 17"/>
              <p:cNvSpPr>
                <a:spLocks/>
              </p:cNvSpPr>
              <p:nvPr/>
            </p:nvSpPr>
            <p:spPr bwMode="auto">
              <a:xfrm>
                <a:off x="1764" y="-427"/>
                <a:ext cx="19" cy="19"/>
              </a:xfrm>
              <a:custGeom>
                <a:avLst/>
                <a:gdLst>
                  <a:gd name="T0" fmla="*/ 6 w 19"/>
                  <a:gd name="T1" fmla="*/ 19 h 19"/>
                  <a:gd name="T2" fmla="*/ 13 w 19"/>
                  <a:gd name="T3" fmla="*/ 19 h 19"/>
                  <a:gd name="T4" fmla="*/ 13 w 19"/>
                  <a:gd name="T5" fmla="*/ 19 h 19"/>
                  <a:gd name="T6" fmla="*/ 19 w 19"/>
                  <a:gd name="T7" fmla="*/ 13 h 19"/>
                  <a:gd name="T8" fmla="*/ 19 w 19"/>
                  <a:gd name="T9" fmla="*/ 6 h 19"/>
                  <a:gd name="T10" fmla="*/ 19 w 19"/>
                  <a:gd name="T11" fmla="*/ 6 h 19"/>
                  <a:gd name="T12" fmla="*/ 19 w 19"/>
                  <a:gd name="T13" fmla="*/ 6 h 19"/>
                  <a:gd name="T14" fmla="*/ 0 w 19"/>
                  <a:gd name="T15" fmla="*/ 0 h 19"/>
                  <a:gd name="T16" fmla="*/ 0 w 19"/>
                  <a:gd name="T17" fmla="*/ 0 h 19"/>
                  <a:gd name="T18" fmla="*/ 0 w 19"/>
                  <a:gd name="T19" fmla="*/ 6 h 19"/>
                  <a:gd name="T20" fmla="*/ 0 w 19"/>
                  <a:gd name="T21" fmla="*/ 13 h 19"/>
                  <a:gd name="T22" fmla="*/ 0 w 19"/>
                  <a:gd name="T23" fmla="*/ 19 h 19"/>
                  <a:gd name="T24" fmla="*/ 6 w 19"/>
                  <a:gd name="T25" fmla="*/ 19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9" h="19">
                    <a:moveTo>
                      <a:pt x="6" y="19"/>
                    </a:moveTo>
                    <a:lnTo>
                      <a:pt x="13" y="19"/>
                    </a:lnTo>
                    <a:lnTo>
                      <a:pt x="13" y="19"/>
                    </a:lnTo>
                    <a:lnTo>
                      <a:pt x="19" y="13"/>
                    </a:lnTo>
                    <a:lnTo>
                      <a:pt x="19" y="6"/>
                    </a:lnTo>
                    <a:lnTo>
                      <a:pt x="19" y="6"/>
                    </a:lnTo>
                    <a:lnTo>
                      <a:pt x="19" y="6"/>
                    </a:lnTo>
                    <a:lnTo>
                      <a:pt x="0" y="0"/>
                    </a:lnTo>
                    <a:lnTo>
                      <a:pt x="0" y="0"/>
                    </a:lnTo>
                    <a:lnTo>
                      <a:pt x="0" y="6"/>
                    </a:lnTo>
                    <a:lnTo>
                      <a:pt x="0" y="13"/>
                    </a:lnTo>
                    <a:lnTo>
                      <a:pt x="0" y="19"/>
                    </a:lnTo>
                    <a:lnTo>
                      <a:pt x="6"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100">
                  <a:solidFill>
                    <a:srgbClr val="FFFFFF"/>
                  </a:solidFill>
                  <a:latin typeface="Franklin Gothic Book" panose="020B0503020102020204" pitchFamily="34" charset="0"/>
                </a:endParaRPr>
              </a:p>
            </p:txBody>
          </p:sp>
          <p:sp>
            <p:nvSpPr>
              <p:cNvPr id="956" name="Freeform 18"/>
              <p:cNvSpPr>
                <a:spLocks/>
              </p:cNvSpPr>
              <p:nvPr/>
            </p:nvSpPr>
            <p:spPr bwMode="auto">
              <a:xfrm>
                <a:off x="1845" y="-26"/>
                <a:ext cx="6" cy="0"/>
              </a:xfrm>
              <a:custGeom>
                <a:avLst/>
                <a:gdLst>
                  <a:gd name="T0" fmla="*/ 0 w 6"/>
                  <a:gd name="T1" fmla="*/ 0 w 6"/>
                  <a:gd name="T2" fmla="*/ 6 w 6"/>
                  <a:gd name="T3" fmla="*/ 0 w 6"/>
                </a:gdLst>
                <a:ahLst/>
                <a:cxnLst>
                  <a:cxn ang="0">
                    <a:pos x="T0" y="0"/>
                  </a:cxn>
                  <a:cxn ang="0">
                    <a:pos x="T1" y="0"/>
                  </a:cxn>
                  <a:cxn ang="0">
                    <a:pos x="T2" y="0"/>
                  </a:cxn>
                  <a:cxn ang="0">
                    <a:pos x="T3" y="0"/>
                  </a:cxn>
                </a:cxnLst>
                <a:rect l="0" t="0" r="r" b="b"/>
                <a:pathLst>
                  <a:path w="6">
                    <a:moveTo>
                      <a:pt x="0" y="0"/>
                    </a:moveTo>
                    <a:lnTo>
                      <a:pt x="0" y="0"/>
                    </a:lnTo>
                    <a:lnTo>
                      <a:pt x="6"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100">
                  <a:solidFill>
                    <a:srgbClr val="FFFFFF"/>
                  </a:solidFill>
                  <a:latin typeface="Franklin Gothic Book" panose="020B0503020102020204" pitchFamily="34" charset="0"/>
                </a:endParaRPr>
              </a:p>
            </p:txBody>
          </p:sp>
          <p:sp>
            <p:nvSpPr>
              <p:cNvPr id="957" name="Freeform 19"/>
              <p:cNvSpPr>
                <a:spLocks/>
              </p:cNvSpPr>
              <p:nvPr/>
            </p:nvSpPr>
            <p:spPr bwMode="auto">
              <a:xfrm>
                <a:off x="2926" y="3646"/>
                <a:ext cx="31" cy="25"/>
              </a:xfrm>
              <a:custGeom>
                <a:avLst/>
                <a:gdLst>
                  <a:gd name="T0" fmla="*/ 18 w 31"/>
                  <a:gd name="T1" fmla="*/ 25 h 25"/>
                  <a:gd name="T2" fmla="*/ 24 w 31"/>
                  <a:gd name="T3" fmla="*/ 25 h 25"/>
                  <a:gd name="T4" fmla="*/ 31 w 31"/>
                  <a:gd name="T5" fmla="*/ 25 h 25"/>
                  <a:gd name="T6" fmla="*/ 31 w 31"/>
                  <a:gd name="T7" fmla="*/ 25 h 25"/>
                  <a:gd name="T8" fmla="*/ 31 w 31"/>
                  <a:gd name="T9" fmla="*/ 25 h 25"/>
                  <a:gd name="T10" fmla="*/ 31 w 31"/>
                  <a:gd name="T11" fmla="*/ 18 h 25"/>
                  <a:gd name="T12" fmla="*/ 31 w 31"/>
                  <a:gd name="T13" fmla="*/ 18 h 25"/>
                  <a:gd name="T14" fmla="*/ 6 w 31"/>
                  <a:gd name="T15" fmla="*/ 6 h 25"/>
                  <a:gd name="T16" fmla="*/ 0 w 31"/>
                  <a:gd name="T17" fmla="*/ 0 h 25"/>
                  <a:gd name="T18" fmla="*/ 0 w 31"/>
                  <a:gd name="T19" fmla="*/ 12 h 25"/>
                  <a:gd name="T20" fmla="*/ 0 w 31"/>
                  <a:gd name="T21" fmla="*/ 18 h 25"/>
                  <a:gd name="T22" fmla="*/ 6 w 31"/>
                  <a:gd name="T23" fmla="*/ 18 h 25"/>
                  <a:gd name="T24" fmla="*/ 6 w 31"/>
                  <a:gd name="T25" fmla="*/ 25 h 25"/>
                  <a:gd name="T26" fmla="*/ 18 w 31"/>
                  <a:gd name="T27" fmla="*/ 25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1" h="25">
                    <a:moveTo>
                      <a:pt x="18" y="25"/>
                    </a:moveTo>
                    <a:lnTo>
                      <a:pt x="24" y="25"/>
                    </a:lnTo>
                    <a:lnTo>
                      <a:pt x="31" y="25"/>
                    </a:lnTo>
                    <a:lnTo>
                      <a:pt x="31" y="25"/>
                    </a:lnTo>
                    <a:lnTo>
                      <a:pt x="31" y="25"/>
                    </a:lnTo>
                    <a:lnTo>
                      <a:pt x="31" y="18"/>
                    </a:lnTo>
                    <a:lnTo>
                      <a:pt x="31" y="18"/>
                    </a:lnTo>
                    <a:lnTo>
                      <a:pt x="6" y="6"/>
                    </a:lnTo>
                    <a:lnTo>
                      <a:pt x="0" y="0"/>
                    </a:lnTo>
                    <a:lnTo>
                      <a:pt x="0" y="12"/>
                    </a:lnTo>
                    <a:lnTo>
                      <a:pt x="0" y="18"/>
                    </a:lnTo>
                    <a:lnTo>
                      <a:pt x="6" y="18"/>
                    </a:lnTo>
                    <a:lnTo>
                      <a:pt x="6" y="25"/>
                    </a:lnTo>
                    <a:lnTo>
                      <a:pt x="18" y="2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100">
                  <a:solidFill>
                    <a:srgbClr val="FFFFFF"/>
                  </a:solidFill>
                  <a:latin typeface="Franklin Gothic Book" panose="020B0503020102020204" pitchFamily="34" charset="0"/>
                </a:endParaRPr>
              </a:p>
            </p:txBody>
          </p:sp>
          <p:sp>
            <p:nvSpPr>
              <p:cNvPr id="958" name="Freeform 20"/>
              <p:cNvSpPr>
                <a:spLocks/>
              </p:cNvSpPr>
              <p:nvPr/>
            </p:nvSpPr>
            <p:spPr bwMode="auto">
              <a:xfrm>
                <a:off x="3432" y="2708"/>
                <a:ext cx="19" cy="25"/>
              </a:xfrm>
              <a:custGeom>
                <a:avLst/>
                <a:gdLst>
                  <a:gd name="T0" fmla="*/ 7 w 19"/>
                  <a:gd name="T1" fmla="*/ 25 h 25"/>
                  <a:gd name="T2" fmla="*/ 7 w 19"/>
                  <a:gd name="T3" fmla="*/ 25 h 25"/>
                  <a:gd name="T4" fmla="*/ 7 w 19"/>
                  <a:gd name="T5" fmla="*/ 25 h 25"/>
                  <a:gd name="T6" fmla="*/ 7 w 19"/>
                  <a:gd name="T7" fmla="*/ 25 h 25"/>
                  <a:gd name="T8" fmla="*/ 13 w 19"/>
                  <a:gd name="T9" fmla="*/ 25 h 25"/>
                  <a:gd name="T10" fmla="*/ 13 w 19"/>
                  <a:gd name="T11" fmla="*/ 25 h 25"/>
                  <a:gd name="T12" fmla="*/ 13 w 19"/>
                  <a:gd name="T13" fmla="*/ 19 h 25"/>
                  <a:gd name="T14" fmla="*/ 19 w 19"/>
                  <a:gd name="T15" fmla="*/ 19 h 25"/>
                  <a:gd name="T16" fmla="*/ 19 w 19"/>
                  <a:gd name="T17" fmla="*/ 19 h 25"/>
                  <a:gd name="T18" fmla="*/ 19 w 19"/>
                  <a:gd name="T19" fmla="*/ 19 h 25"/>
                  <a:gd name="T20" fmla="*/ 19 w 19"/>
                  <a:gd name="T21" fmla="*/ 12 h 25"/>
                  <a:gd name="T22" fmla="*/ 7 w 19"/>
                  <a:gd name="T23" fmla="*/ 0 h 25"/>
                  <a:gd name="T24" fmla="*/ 7 w 19"/>
                  <a:gd name="T25" fmla="*/ 0 h 25"/>
                  <a:gd name="T26" fmla="*/ 7 w 19"/>
                  <a:gd name="T27" fmla="*/ 0 h 25"/>
                  <a:gd name="T28" fmla="*/ 7 w 19"/>
                  <a:gd name="T29" fmla="*/ 0 h 25"/>
                  <a:gd name="T30" fmla="*/ 0 w 19"/>
                  <a:gd name="T31" fmla="*/ 0 h 25"/>
                  <a:gd name="T32" fmla="*/ 0 w 19"/>
                  <a:gd name="T33" fmla="*/ 0 h 25"/>
                  <a:gd name="T34" fmla="*/ 0 w 19"/>
                  <a:gd name="T35" fmla="*/ 0 h 25"/>
                  <a:gd name="T36" fmla="*/ 0 w 19"/>
                  <a:gd name="T37" fmla="*/ 12 h 25"/>
                  <a:gd name="T38" fmla="*/ 7 w 19"/>
                  <a:gd name="T39" fmla="*/ 25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9" h="25">
                    <a:moveTo>
                      <a:pt x="7" y="25"/>
                    </a:moveTo>
                    <a:lnTo>
                      <a:pt x="7" y="25"/>
                    </a:lnTo>
                    <a:lnTo>
                      <a:pt x="7" y="25"/>
                    </a:lnTo>
                    <a:lnTo>
                      <a:pt x="7" y="25"/>
                    </a:lnTo>
                    <a:lnTo>
                      <a:pt x="13" y="25"/>
                    </a:lnTo>
                    <a:lnTo>
                      <a:pt x="13" y="25"/>
                    </a:lnTo>
                    <a:lnTo>
                      <a:pt x="13" y="19"/>
                    </a:lnTo>
                    <a:lnTo>
                      <a:pt x="19" y="19"/>
                    </a:lnTo>
                    <a:lnTo>
                      <a:pt x="19" y="19"/>
                    </a:lnTo>
                    <a:lnTo>
                      <a:pt x="19" y="19"/>
                    </a:lnTo>
                    <a:lnTo>
                      <a:pt x="19" y="12"/>
                    </a:lnTo>
                    <a:lnTo>
                      <a:pt x="7" y="0"/>
                    </a:lnTo>
                    <a:lnTo>
                      <a:pt x="7" y="0"/>
                    </a:lnTo>
                    <a:lnTo>
                      <a:pt x="7" y="0"/>
                    </a:lnTo>
                    <a:lnTo>
                      <a:pt x="7" y="0"/>
                    </a:lnTo>
                    <a:lnTo>
                      <a:pt x="0" y="0"/>
                    </a:lnTo>
                    <a:lnTo>
                      <a:pt x="0" y="0"/>
                    </a:lnTo>
                    <a:lnTo>
                      <a:pt x="0" y="0"/>
                    </a:lnTo>
                    <a:lnTo>
                      <a:pt x="0" y="12"/>
                    </a:lnTo>
                    <a:lnTo>
                      <a:pt x="7" y="2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100">
                  <a:solidFill>
                    <a:srgbClr val="FFFFFF"/>
                  </a:solidFill>
                  <a:latin typeface="Franklin Gothic Book" panose="020B0503020102020204" pitchFamily="34" charset="0"/>
                </a:endParaRPr>
              </a:p>
            </p:txBody>
          </p:sp>
          <p:sp>
            <p:nvSpPr>
              <p:cNvPr id="959" name="Freeform 21"/>
              <p:cNvSpPr>
                <a:spLocks/>
              </p:cNvSpPr>
              <p:nvPr/>
            </p:nvSpPr>
            <p:spPr bwMode="auto">
              <a:xfrm>
                <a:off x="3877" y="2918"/>
                <a:ext cx="62" cy="31"/>
              </a:xfrm>
              <a:custGeom>
                <a:avLst/>
                <a:gdLst>
                  <a:gd name="T0" fmla="*/ 0 w 62"/>
                  <a:gd name="T1" fmla="*/ 31 h 31"/>
                  <a:gd name="T2" fmla="*/ 13 w 62"/>
                  <a:gd name="T3" fmla="*/ 25 h 31"/>
                  <a:gd name="T4" fmla="*/ 19 w 62"/>
                  <a:gd name="T5" fmla="*/ 25 h 31"/>
                  <a:gd name="T6" fmla="*/ 25 w 62"/>
                  <a:gd name="T7" fmla="*/ 18 h 31"/>
                  <a:gd name="T8" fmla="*/ 25 w 62"/>
                  <a:gd name="T9" fmla="*/ 18 h 31"/>
                  <a:gd name="T10" fmla="*/ 25 w 62"/>
                  <a:gd name="T11" fmla="*/ 18 h 31"/>
                  <a:gd name="T12" fmla="*/ 31 w 62"/>
                  <a:gd name="T13" fmla="*/ 18 h 31"/>
                  <a:gd name="T14" fmla="*/ 37 w 62"/>
                  <a:gd name="T15" fmla="*/ 18 h 31"/>
                  <a:gd name="T16" fmla="*/ 43 w 62"/>
                  <a:gd name="T17" fmla="*/ 18 h 31"/>
                  <a:gd name="T18" fmla="*/ 50 w 62"/>
                  <a:gd name="T19" fmla="*/ 12 h 31"/>
                  <a:gd name="T20" fmla="*/ 62 w 62"/>
                  <a:gd name="T21" fmla="*/ 0 h 31"/>
                  <a:gd name="T22" fmla="*/ 62 w 62"/>
                  <a:gd name="T23" fmla="*/ 0 h 31"/>
                  <a:gd name="T24" fmla="*/ 56 w 62"/>
                  <a:gd name="T25" fmla="*/ 0 h 31"/>
                  <a:gd name="T26" fmla="*/ 56 w 62"/>
                  <a:gd name="T27" fmla="*/ 0 h 31"/>
                  <a:gd name="T28" fmla="*/ 56 w 62"/>
                  <a:gd name="T29" fmla="*/ 0 h 31"/>
                  <a:gd name="T30" fmla="*/ 43 w 62"/>
                  <a:gd name="T31" fmla="*/ 0 h 31"/>
                  <a:gd name="T32" fmla="*/ 31 w 62"/>
                  <a:gd name="T33" fmla="*/ 6 h 31"/>
                  <a:gd name="T34" fmla="*/ 31 w 62"/>
                  <a:gd name="T35" fmla="*/ 6 h 31"/>
                  <a:gd name="T36" fmla="*/ 31 w 62"/>
                  <a:gd name="T37" fmla="*/ 12 h 31"/>
                  <a:gd name="T38" fmla="*/ 31 w 62"/>
                  <a:gd name="T39" fmla="*/ 12 h 31"/>
                  <a:gd name="T40" fmla="*/ 13 w 62"/>
                  <a:gd name="T41" fmla="*/ 18 h 31"/>
                  <a:gd name="T42" fmla="*/ 6 w 62"/>
                  <a:gd name="T43" fmla="*/ 18 h 31"/>
                  <a:gd name="T44" fmla="*/ 0 w 62"/>
                  <a:gd name="T45" fmla="*/ 25 h 31"/>
                  <a:gd name="T46" fmla="*/ 0 w 62"/>
                  <a:gd name="T47" fmla="*/ 25 h 31"/>
                  <a:gd name="T48" fmla="*/ 0 w 62"/>
                  <a:gd name="T49" fmla="*/ 31 h 31"/>
                  <a:gd name="T50" fmla="*/ 0 w 62"/>
                  <a:gd name="T51" fmla="*/ 31 h 31"/>
                  <a:gd name="T52" fmla="*/ 0 w 62"/>
                  <a:gd name="T53" fmla="*/ 31 h 31"/>
                  <a:gd name="T54" fmla="*/ 0 w 62"/>
                  <a:gd name="T55" fmla="*/ 31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62" h="31">
                    <a:moveTo>
                      <a:pt x="0" y="31"/>
                    </a:moveTo>
                    <a:lnTo>
                      <a:pt x="13" y="25"/>
                    </a:lnTo>
                    <a:lnTo>
                      <a:pt x="19" y="25"/>
                    </a:lnTo>
                    <a:lnTo>
                      <a:pt x="25" y="18"/>
                    </a:lnTo>
                    <a:lnTo>
                      <a:pt x="25" y="18"/>
                    </a:lnTo>
                    <a:lnTo>
                      <a:pt x="25" y="18"/>
                    </a:lnTo>
                    <a:lnTo>
                      <a:pt x="31" y="18"/>
                    </a:lnTo>
                    <a:lnTo>
                      <a:pt x="37" y="18"/>
                    </a:lnTo>
                    <a:lnTo>
                      <a:pt x="43" y="18"/>
                    </a:lnTo>
                    <a:lnTo>
                      <a:pt x="50" y="12"/>
                    </a:lnTo>
                    <a:lnTo>
                      <a:pt x="62" y="0"/>
                    </a:lnTo>
                    <a:lnTo>
                      <a:pt x="62" y="0"/>
                    </a:lnTo>
                    <a:lnTo>
                      <a:pt x="56" y="0"/>
                    </a:lnTo>
                    <a:lnTo>
                      <a:pt x="56" y="0"/>
                    </a:lnTo>
                    <a:lnTo>
                      <a:pt x="56" y="0"/>
                    </a:lnTo>
                    <a:lnTo>
                      <a:pt x="43" y="0"/>
                    </a:lnTo>
                    <a:lnTo>
                      <a:pt x="31" y="6"/>
                    </a:lnTo>
                    <a:lnTo>
                      <a:pt x="31" y="6"/>
                    </a:lnTo>
                    <a:lnTo>
                      <a:pt x="31" y="12"/>
                    </a:lnTo>
                    <a:lnTo>
                      <a:pt x="31" y="12"/>
                    </a:lnTo>
                    <a:lnTo>
                      <a:pt x="13" y="18"/>
                    </a:lnTo>
                    <a:lnTo>
                      <a:pt x="6" y="18"/>
                    </a:lnTo>
                    <a:lnTo>
                      <a:pt x="0" y="25"/>
                    </a:lnTo>
                    <a:lnTo>
                      <a:pt x="0" y="25"/>
                    </a:lnTo>
                    <a:lnTo>
                      <a:pt x="0" y="31"/>
                    </a:lnTo>
                    <a:lnTo>
                      <a:pt x="0" y="31"/>
                    </a:lnTo>
                    <a:lnTo>
                      <a:pt x="0" y="31"/>
                    </a:lnTo>
                    <a:lnTo>
                      <a:pt x="0" y="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100">
                  <a:solidFill>
                    <a:srgbClr val="FFFFFF"/>
                  </a:solidFill>
                  <a:latin typeface="Franklin Gothic Book" panose="020B0503020102020204" pitchFamily="34" charset="0"/>
                </a:endParaRPr>
              </a:p>
            </p:txBody>
          </p:sp>
          <p:sp>
            <p:nvSpPr>
              <p:cNvPr id="960" name="Freeform 22"/>
              <p:cNvSpPr>
                <a:spLocks/>
              </p:cNvSpPr>
              <p:nvPr/>
            </p:nvSpPr>
            <p:spPr bwMode="auto">
              <a:xfrm>
                <a:off x="4816" y="1961"/>
                <a:ext cx="13" cy="13"/>
              </a:xfrm>
              <a:custGeom>
                <a:avLst/>
                <a:gdLst>
                  <a:gd name="T0" fmla="*/ 13 w 13"/>
                  <a:gd name="T1" fmla="*/ 0 h 13"/>
                  <a:gd name="T2" fmla="*/ 0 w 13"/>
                  <a:gd name="T3" fmla="*/ 0 h 13"/>
                  <a:gd name="T4" fmla="*/ 0 w 13"/>
                  <a:gd name="T5" fmla="*/ 0 h 13"/>
                  <a:gd name="T6" fmla="*/ 0 w 13"/>
                  <a:gd name="T7" fmla="*/ 7 h 13"/>
                  <a:gd name="T8" fmla="*/ 0 w 13"/>
                  <a:gd name="T9" fmla="*/ 7 h 13"/>
                  <a:gd name="T10" fmla="*/ 6 w 13"/>
                  <a:gd name="T11" fmla="*/ 13 h 13"/>
                  <a:gd name="T12" fmla="*/ 6 w 13"/>
                  <a:gd name="T13" fmla="*/ 13 h 13"/>
                  <a:gd name="T14" fmla="*/ 13 w 13"/>
                  <a:gd name="T15" fmla="*/ 7 h 13"/>
                  <a:gd name="T16" fmla="*/ 13 w 13"/>
                  <a:gd name="T17" fmla="*/ 0 h 13"/>
                  <a:gd name="T18" fmla="*/ 13 w 13"/>
                  <a:gd name="T19" fmla="*/ 0 h 13"/>
                  <a:gd name="T20" fmla="*/ 13 w 13"/>
                  <a:gd name="T21" fmla="*/ 0 h 13"/>
                  <a:gd name="T22" fmla="*/ 13 w 13"/>
                  <a:gd name="T23" fmla="*/ 0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3" h="13">
                    <a:moveTo>
                      <a:pt x="13" y="0"/>
                    </a:moveTo>
                    <a:lnTo>
                      <a:pt x="0" y="0"/>
                    </a:lnTo>
                    <a:lnTo>
                      <a:pt x="0" y="0"/>
                    </a:lnTo>
                    <a:lnTo>
                      <a:pt x="0" y="7"/>
                    </a:lnTo>
                    <a:lnTo>
                      <a:pt x="0" y="7"/>
                    </a:lnTo>
                    <a:lnTo>
                      <a:pt x="6" y="13"/>
                    </a:lnTo>
                    <a:lnTo>
                      <a:pt x="6" y="13"/>
                    </a:lnTo>
                    <a:lnTo>
                      <a:pt x="13" y="7"/>
                    </a:lnTo>
                    <a:lnTo>
                      <a:pt x="13" y="0"/>
                    </a:lnTo>
                    <a:lnTo>
                      <a:pt x="13" y="0"/>
                    </a:lnTo>
                    <a:lnTo>
                      <a:pt x="13" y="0"/>
                    </a:lnTo>
                    <a:lnTo>
                      <a:pt x="1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100">
                  <a:solidFill>
                    <a:srgbClr val="FFFFFF"/>
                  </a:solidFill>
                  <a:latin typeface="Franklin Gothic Book" panose="020B0503020102020204" pitchFamily="34" charset="0"/>
                </a:endParaRPr>
              </a:p>
            </p:txBody>
          </p:sp>
          <p:sp>
            <p:nvSpPr>
              <p:cNvPr id="961" name="Freeform 23"/>
              <p:cNvSpPr>
                <a:spLocks/>
              </p:cNvSpPr>
              <p:nvPr/>
            </p:nvSpPr>
            <p:spPr bwMode="auto">
              <a:xfrm>
                <a:off x="1227" y="1622"/>
                <a:ext cx="6" cy="12"/>
              </a:xfrm>
              <a:custGeom>
                <a:avLst/>
                <a:gdLst>
                  <a:gd name="T0" fmla="*/ 6 w 6"/>
                  <a:gd name="T1" fmla="*/ 6 h 12"/>
                  <a:gd name="T2" fmla="*/ 6 w 6"/>
                  <a:gd name="T3" fmla="*/ 6 h 12"/>
                  <a:gd name="T4" fmla="*/ 6 w 6"/>
                  <a:gd name="T5" fmla="*/ 0 h 12"/>
                  <a:gd name="T6" fmla="*/ 6 w 6"/>
                  <a:gd name="T7" fmla="*/ 0 h 12"/>
                  <a:gd name="T8" fmla="*/ 6 w 6"/>
                  <a:gd name="T9" fmla="*/ 0 h 12"/>
                  <a:gd name="T10" fmla="*/ 0 w 6"/>
                  <a:gd name="T11" fmla="*/ 6 h 12"/>
                  <a:gd name="T12" fmla="*/ 0 w 6"/>
                  <a:gd name="T13" fmla="*/ 6 h 12"/>
                  <a:gd name="T14" fmla="*/ 0 w 6"/>
                  <a:gd name="T15" fmla="*/ 6 h 12"/>
                  <a:gd name="T16" fmla="*/ 0 w 6"/>
                  <a:gd name="T17" fmla="*/ 6 h 12"/>
                  <a:gd name="T18" fmla="*/ 6 w 6"/>
                  <a:gd name="T19" fmla="*/ 12 h 12"/>
                  <a:gd name="T20" fmla="*/ 6 w 6"/>
                  <a:gd name="T21" fmla="*/ 6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 h="12">
                    <a:moveTo>
                      <a:pt x="6" y="6"/>
                    </a:moveTo>
                    <a:lnTo>
                      <a:pt x="6" y="6"/>
                    </a:lnTo>
                    <a:lnTo>
                      <a:pt x="6" y="0"/>
                    </a:lnTo>
                    <a:lnTo>
                      <a:pt x="6" y="0"/>
                    </a:lnTo>
                    <a:lnTo>
                      <a:pt x="6" y="0"/>
                    </a:lnTo>
                    <a:lnTo>
                      <a:pt x="0" y="6"/>
                    </a:lnTo>
                    <a:lnTo>
                      <a:pt x="0" y="6"/>
                    </a:lnTo>
                    <a:lnTo>
                      <a:pt x="0" y="6"/>
                    </a:lnTo>
                    <a:lnTo>
                      <a:pt x="0" y="6"/>
                    </a:lnTo>
                    <a:lnTo>
                      <a:pt x="6" y="12"/>
                    </a:lnTo>
                    <a:lnTo>
                      <a:pt x="6" y="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100">
                  <a:solidFill>
                    <a:srgbClr val="FFFFFF"/>
                  </a:solidFill>
                  <a:latin typeface="Franklin Gothic Book" panose="020B0503020102020204" pitchFamily="34" charset="0"/>
                </a:endParaRPr>
              </a:p>
            </p:txBody>
          </p:sp>
          <p:sp>
            <p:nvSpPr>
              <p:cNvPr id="962" name="Freeform 24"/>
              <p:cNvSpPr>
                <a:spLocks/>
              </p:cNvSpPr>
              <p:nvPr/>
            </p:nvSpPr>
            <p:spPr bwMode="auto">
              <a:xfrm>
                <a:off x="-77" y="2183"/>
                <a:ext cx="1279" cy="1265"/>
              </a:xfrm>
              <a:custGeom>
                <a:avLst/>
                <a:gdLst>
                  <a:gd name="T0" fmla="*/ 1026 w 1279"/>
                  <a:gd name="T1" fmla="*/ 19 h 1265"/>
                  <a:gd name="T2" fmla="*/ 976 w 1279"/>
                  <a:gd name="T3" fmla="*/ 13 h 1265"/>
                  <a:gd name="T4" fmla="*/ 921 w 1279"/>
                  <a:gd name="T5" fmla="*/ 13 h 1265"/>
                  <a:gd name="T6" fmla="*/ 859 w 1279"/>
                  <a:gd name="T7" fmla="*/ 31 h 1265"/>
                  <a:gd name="T8" fmla="*/ 853 w 1279"/>
                  <a:gd name="T9" fmla="*/ 25 h 1265"/>
                  <a:gd name="T10" fmla="*/ 754 w 1279"/>
                  <a:gd name="T11" fmla="*/ 25 h 1265"/>
                  <a:gd name="T12" fmla="*/ 692 w 1279"/>
                  <a:gd name="T13" fmla="*/ 38 h 1265"/>
                  <a:gd name="T14" fmla="*/ 661 w 1279"/>
                  <a:gd name="T15" fmla="*/ 38 h 1265"/>
                  <a:gd name="T16" fmla="*/ 599 w 1279"/>
                  <a:gd name="T17" fmla="*/ 44 h 1265"/>
                  <a:gd name="T18" fmla="*/ 544 w 1279"/>
                  <a:gd name="T19" fmla="*/ 81 h 1265"/>
                  <a:gd name="T20" fmla="*/ 531 w 1279"/>
                  <a:gd name="T21" fmla="*/ 99 h 1265"/>
                  <a:gd name="T22" fmla="*/ 482 w 1279"/>
                  <a:gd name="T23" fmla="*/ 105 h 1265"/>
                  <a:gd name="T24" fmla="*/ 420 w 1279"/>
                  <a:gd name="T25" fmla="*/ 155 h 1265"/>
                  <a:gd name="T26" fmla="*/ 420 w 1279"/>
                  <a:gd name="T27" fmla="*/ 167 h 1265"/>
                  <a:gd name="T28" fmla="*/ 457 w 1279"/>
                  <a:gd name="T29" fmla="*/ 334 h 1265"/>
                  <a:gd name="T30" fmla="*/ 464 w 1279"/>
                  <a:gd name="T31" fmla="*/ 352 h 1265"/>
                  <a:gd name="T32" fmla="*/ 457 w 1279"/>
                  <a:gd name="T33" fmla="*/ 365 h 1265"/>
                  <a:gd name="T34" fmla="*/ 383 w 1279"/>
                  <a:gd name="T35" fmla="*/ 371 h 1265"/>
                  <a:gd name="T36" fmla="*/ 352 w 1279"/>
                  <a:gd name="T37" fmla="*/ 383 h 1265"/>
                  <a:gd name="T38" fmla="*/ 346 w 1279"/>
                  <a:gd name="T39" fmla="*/ 395 h 1265"/>
                  <a:gd name="T40" fmla="*/ 309 w 1279"/>
                  <a:gd name="T41" fmla="*/ 402 h 1265"/>
                  <a:gd name="T42" fmla="*/ 297 w 1279"/>
                  <a:gd name="T43" fmla="*/ 414 h 1265"/>
                  <a:gd name="T44" fmla="*/ 235 w 1279"/>
                  <a:gd name="T45" fmla="*/ 488 h 1265"/>
                  <a:gd name="T46" fmla="*/ 223 w 1279"/>
                  <a:gd name="T47" fmla="*/ 500 h 1265"/>
                  <a:gd name="T48" fmla="*/ 210 w 1279"/>
                  <a:gd name="T49" fmla="*/ 519 h 1265"/>
                  <a:gd name="T50" fmla="*/ 179 w 1279"/>
                  <a:gd name="T51" fmla="*/ 531 h 1265"/>
                  <a:gd name="T52" fmla="*/ 50 w 1279"/>
                  <a:gd name="T53" fmla="*/ 581 h 1265"/>
                  <a:gd name="T54" fmla="*/ 31 w 1279"/>
                  <a:gd name="T55" fmla="*/ 735 h 1265"/>
                  <a:gd name="T56" fmla="*/ 235 w 1279"/>
                  <a:gd name="T57" fmla="*/ 864 h 1265"/>
                  <a:gd name="T58" fmla="*/ 365 w 1279"/>
                  <a:gd name="T59" fmla="*/ 957 h 1265"/>
                  <a:gd name="T60" fmla="*/ 507 w 1279"/>
                  <a:gd name="T61" fmla="*/ 1062 h 1265"/>
                  <a:gd name="T62" fmla="*/ 612 w 1279"/>
                  <a:gd name="T63" fmla="*/ 1130 h 1265"/>
                  <a:gd name="T64" fmla="*/ 692 w 1279"/>
                  <a:gd name="T65" fmla="*/ 1198 h 1265"/>
                  <a:gd name="T66" fmla="*/ 735 w 1279"/>
                  <a:gd name="T67" fmla="*/ 1216 h 1265"/>
                  <a:gd name="T68" fmla="*/ 729 w 1279"/>
                  <a:gd name="T69" fmla="*/ 1259 h 1265"/>
                  <a:gd name="T70" fmla="*/ 896 w 1279"/>
                  <a:gd name="T71" fmla="*/ 1241 h 1265"/>
                  <a:gd name="T72" fmla="*/ 1075 w 1279"/>
                  <a:gd name="T73" fmla="*/ 1099 h 1265"/>
                  <a:gd name="T74" fmla="*/ 1279 w 1279"/>
                  <a:gd name="T75" fmla="*/ 969 h 1265"/>
                  <a:gd name="T76" fmla="*/ 1174 w 1279"/>
                  <a:gd name="T77" fmla="*/ 895 h 1265"/>
                  <a:gd name="T78" fmla="*/ 1143 w 1279"/>
                  <a:gd name="T79" fmla="*/ 827 h 1265"/>
                  <a:gd name="T80" fmla="*/ 1131 w 1279"/>
                  <a:gd name="T81" fmla="*/ 772 h 1265"/>
                  <a:gd name="T82" fmla="*/ 1143 w 1279"/>
                  <a:gd name="T83" fmla="*/ 741 h 1265"/>
                  <a:gd name="T84" fmla="*/ 1149 w 1279"/>
                  <a:gd name="T85" fmla="*/ 673 h 1265"/>
                  <a:gd name="T86" fmla="*/ 1143 w 1279"/>
                  <a:gd name="T87" fmla="*/ 630 h 1265"/>
                  <a:gd name="T88" fmla="*/ 1149 w 1279"/>
                  <a:gd name="T89" fmla="*/ 599 h 1265"/>
                  <a:gd name="T90" fmla="*/ 1143 w 1279"/>
                  <a:gd name="T91" fmla="*/ 562 h 1265"/>
                  <a:gd name="T92" fmla="*/ 1118 w 1279"/>
                  <a:gd name="T93" fmla="*/ 525 h 1265"/>
                  <a:gd name="T94" fmla="*/ 1125 w 1279"/>
                  <a:gd name="T95" fmla="*/ 500 h 1265"/>
                  <a:gd name="T96" fmla="*/ 1100 w 1279"/>
                  <a:gd name="T97" fmla="*/ 377 h 1265"/>
                  <a:gd name="T98" fmla="*/ 1050 w 1279"/>
                  <a:gd name="T99" fmla="*/ 315 h 1265"/>
                  <a:gd name="T100" fmla="*/ 1032 w 1279"/>
                  <a:gd name="T101" fmla="*/ 297 h 1265"/>
                  <a:gd name="T102" fmla="*/ 1001 w 1279"/>
                  <a:gd name="T103" fmla="*/ 229 h 1265"/>
                  <a:gd name="T104" fmla="*/ 1038 w 1279"/>
                  <a:gd name="T105" fmla="*/ 192 h 1265"/>
                  <a:gd name="T106" fmla="*/ 1050 w 1279"/>
                  <a:gd name="T107" fmla="*/ 44 h 1265"/>
                  <a:gd name="T108" fmla="*/ 1069 w 1279"/>
                  <a:gd name="T109" fmla="*/ 13 h 12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279" h="1265">
                    <a:moveTo>
                      <a:pt x="1069" y="13"/>
                    </a:moveTo>
                    <a:lnTo>
                      <a:pt x="1069" y="13"/>
                    </a:lnTo>
                    <a:lnTo>
                      <a:pt x="1063" y="13"/>
                    </a:lnTo>
                    <a:lnTo>
                      <a:pt x="1063" y="13"/>
                    </a:lnTo>
                    <a:lnTo>
                      <a:pt x="1026" y="19"/>
                    </a:lnTo>
                    <a:lnTo>
                      <a:pt x="1026" y="19"/>
                    </a:lnTo>
                    <a:lnTo>
                      <a:pt x="1026" y="19"/>
                    </a:lnTo>
                    <a:lnTo>
                      <a:pt x="1020" y="19"/>
                    </a:lnTo>
                    <a:lnTo>
                      <a:pt x="1020" y="19"/>
                    </a:lnTo>
                    <a:lnTo>
                      <a:pt x="1007" y="7"/>
                    </a:lnTo>
                    <a:lnTo>
                      <a:pt x="1001" y="7"/>
                    </a:lnTo>
                    <a:lnTo>
                      <a:pt x="1001" y="0"/>
                    </a:lnTo>
                    <a:lnTo>
                      <a:pt x="982" y="13"/>
                    </a:lnTo>
                    <a:lnTo>
                      <a:pt x="976" y="13"/>
                    </a:lnTo>
                    <a:lnTo>
                      <a:pt x="970" y="13"/>
                    </a:lnTo>
                    <a:lnTo>
                      <a:pt x="964" y="13"/>
                    </a:lnTo>
                    <a:lnTo>
                      <a:pt x="964" y="13"/>
                    </a:lnTo>
                    <a:lnTo>
                      <a:pt x="945" y="7"/>
                    </a:lnTo>
                    <a:lnTo>
                      <a:pt x="921" y="13"/>
                    </a:lnTo>
                    <a:lnTo>
                      <a:pt x="921" y="13"/>
                    </a:lnTo>
                    <a:lnTo>
                      <a:pt x="921" y="13"/>
                    </a:lnTo>
                    <a:lnTo>
                      <a:pt x="908" y="19"/>
                    </a:lnTo>
                    <a:lnTo>
                      <a:pt x="877" y="31"/>
                    </a:lnTo>
                    <a:lnTo>
                      <a:pt x="871" y="31"/>
                    </a:lnTo>
                    <a:lnTo>
                      <a:pt x="865" y="38"/>
                    </a:lnTo>
                    <a:lnTo>
                      <a:pt x="865" y="38"/>
                    </a:lnTo>
                    <a:lnTo>
                      <a:pt x="859" y="31"/>
                    </a:lnTo>
                    <a:lnTo>
                      <a:pt x="859" y="31"/>
                    </a:lnTo>
                    <a:lnTo>
                      <a:pt x="859" y="31"/>
                    </a:lnTo>
                    <a:lnTo>
                      <a:pt x="859" y="31"/>
                    </a:lnTo>
                    <a:lnTo>
                      <a:pt x="853" y="31"/>
                    </a:lnTo>
                    <a:lnTo>
                      <a:pt x="853" y="31"/>
                    </a:lnTo>
                    <a:lnTo>
                      <a:pt x="853" y="31"/>
                    </a:lnTo>
                    <a:lnTo>
                      <a:pt x="853" y="25"/>
                    </a:lnTo>
                    <a:lnTo>
                      <a:pt x="853" y="25"/>
                    </a:lnTo>
                    <a:lnTo>
                      <a:pt x="834" y="13"/>
                    </a:lnTo>
                    <a:lnTo>
                      <a:pt x="834" y="13"/>
                    </a:lnTo>
                    <a:lnTo>
                      <a:pt x="779" y="13"/>
                    </a:lnTo>
                    <a:lnTo>
                      <a:pt x="766" y="19"/>
                    </a:lnTo>
                    <a:lnTo>
                      <a:pt x="760" y="19"/>
                    </a:lnTo>
                    <a:lnTo>
                      <a:pt x="760" y="19"/>
                    </a:lnTo>
                    <a:lnTo>
                      <a:pt x="754" y="25"/>
                    </a:lnTo>
                    <a:lnTo>
                      <a:pt x="754" y="25"/>
                    </a:lnTo>
                    <a:lnTo>
                      <a:pt x="754" y="25"/>
                    </a:lnTo>
                    <a:lnTo>
                      <a:pt x="711" y="31"/>
                    </a:lnTo>
                    <a:lnTo>
                      <a:pt x="698" y="38"/>
                    </a:lnTo>
                    <a:lnTo>
                      <a:pt x="698" y="38"/>
                    </a:lnTo>
                    <a:lnTo>
                      <a:pt x="698" y="38"/>
                    </a:lnTo>
                    <a:lnTo>
                      <a:pt x="692" y="38"/>
                    </a:lnTo>
                    <a:lnTo>
                      <a:pt x="692" y="38"/>
                    </a:lnTo>
                    <a:lnTo>
                      <a:pt x="686" y="38"/>
                    </a:lnTo>
                    <a:lnTo>
                      <a:pt x="686" y="38"/>
                    </a:lnTo>
                    <a:lnTo>
                      <a:pt x="680" y="38"/>
                    </a:lnTo>
                    <a:lnTo>
                      <a:pt x="667" y="38"/>
                    </a:lnTo>
                    <a:lnTo>
                      <a:pt x="667" y="38"/>
                    </a:lnTo>
                    <a:lnTo>
                      <a:pt x="661" y="38"/>
                    </a:lnTo>
                    <a:lnTo>
                      <a:pt x="661" y="38"/>
                    </a:lnTo>
                    <a:lnTo>
                      <a:pt x="661" y="38"/>
                    </a:lnTo>
                    <a:lnTo>
                      <a:pt x="643" y="44"/>
                    </a:lnTo>
                    <a:lnTo>
                      <a:pt x="624" y="44"/>
                    </a:lnTo>
                    <a:lnTo>
                      <a:pt x="612" y="44"/>
                    </a:lnTo>
                    <a:lnTo>
                      <a:pt x="599" y="44"/>
                    </a:lnTo>
                    <a:lnTo>
                      <a:pt x="599" y="44"/>
                    </a:lnTo>
                    <a:lnTo>
                      <a:pt x="593" y="50"/>
                    </a:lnTo>
                    <a:lnTo>
                      <a:pt x="581" y="56"/>
                    </a:lnTo>
                    <a:lnTo>
                      <a:pt x="569" y="62"/>
                    </a:lnTo>
                    <a:lnTo>
                      <a:pt x="556" y="68"/>
                    </a:lnTo>
                    <a:lnTo>
                      <a:pt x="550" y="75"/>
                    </a:lnTo>
                    <a:lnTo>
                      <a:pt x="544" y="81"/>
                    </a:lnTo>
                    <a:lnTo>
                      <a:pt x="544" y="81"/>
                    </a:lnTo>
                    <a:lnTo>
                      <a:pt x="544" y="87"/>
                    </a:lnTo>
                    <a:lnTo>
                      <a:pt x="538" y="93"/>
                    </a:lnTo>
                    <a:lnTo>
                      <a:pt x="538" y="93"/>
                    </a:lnTo>
                    <a:lnTo>
                      <a:pt x="538" y="93"/>
                    </a:lnTo>
                    <a:lnTo>
                      <a:pt x="531" y="99"/>
                    </a:lnTo>
                    <a:lnTo>
                      <a:pt x="531" y="99"/>
                    </a:lnTo>
                    <a:lnTo>
                      <a:pt x="531" y="99"/>
                    </a:lnTo>
                    <a:lnTo>
                      <a:pt x="525" y="99"/>
                    </a:lnTo>
                    <a:lnTo>
                      <a:pt x="519" y="99"/>
                    </a:lnTo>
                    <a:lnTo>
                      <a:pt x="519" y="93"/>
                    </a:lnTo>
                    <a:lnTo>
                      <a:pt x="519" y="93"/>
                    </a:lnTo>
                    <a:lnTo>
                      <a:pt x="513" y="93"/>
                    </a:lnTo>
                    <a:lnTo>
                      <a:pt x="513" y="93"/>
                    </a:lnTo>
                    <a:lnTo>
                      <a:pt x="482" y="105"/>
                    </a:lnTo>
                    <a:lnTo>
                      <a:pt x="476" y="105"/>
                    </a:lnTo>
                    <a:lnTo>
                      <a:pt x="464" y="118"/>
                    </a:lnTo>
                    <a:lnTo>
                      <a:pt x="457" y="124"/>
                    </a:lnTo>
                    <a:lnTo>
                      <a:pt x="445" y="136"/>
                    </a:lnTo>
                    <a:lnTo>
                      <a:pt x="426" y="149"/>
                    </a:lnTo>
                    <a:lnTo>
                      <a:pt x="426" y="149"/>
                    </a:lnTo>
                    <a:lnTo>
                      <a:pt x="420" y="155"/>
                    </a:lnTo>
                    <a:lnTo>
                      <a:pt x="414" y="155"/>
                    </a:lnTo>
                    <a:lnTo>
                      <a:pt x="414" y="155"/>
                    </a:lnTo>
                    <a:lnTo>
                      <a:pt x="402" y="149"/>
                    </a:lnTo>
                    <a:lnTo>
                      <a:pt x="402" y="155"/>
                    </a:lnTo>
                    <a:lnTo>
                      <a:pt x="402" y="155"/>
                    </a:lnTo>
                    <a:lnTo>
                      <a:pt x="402" y="155"/>
                    </a:lnTo>
                    <a:lnTo>
                      <a:pt x="420" y="167"/>
                    </a:lnTo>
                    <a:lnTo>
                      <a:pt x="426" y="179"/>
                    </a:lnTo>
                    <a:lnTo>
                      <a:pt x="433" y="229"/>
                    </a:lnTo>
                    <a:lnTo>
                      <a:pt x="433" y="260"/>
                    </a:lnTo>
                    <a:lnTo>
                      <a:pt x="433" y="284"/>
                    </a:lnTo>
                    <a:lnTo>
                      <a:pt x="445" y="309"/>
                    </a:lnTo>
                    <a:lnTo>
                      <a:pt x="451" y="328"/>
                    </a:lnTo>
                    <a:lnTo>
                      <a:pt x="457" y="334"/>
                    </a:lnTo>
                    <a:lnTo>
                      <a:pt x="476" y="340"/>
                    </a:lnTo>
                    <a:lnTo>
                      <a:pt x="476" y="346"/>
                    </a:lnTo>
                    <a:lnTo>
                      <a:pt x="476" y="346"/>
                    </a:lnTo>
                    <a:lnTo>
                      <a:pt x="470" y="346"/>
                    </a:lnTo>
                    <a:lnTo>
                      <a:pt x="470" y="346"/>
                    </a:lnTo>
                    <a:lnTo>
                      <a:pt x="470" y="352"/>
                    </a:lnTo>
                    <a:lnTo>
                      <a:pt x="464" y="352"/>
                    </a:lnTo>
                    <a:lnTo>
                      <a:pt x="464" y="352"/>
                    </a:lnTo>
                    <a:lnTo>
                      <a:pt x="464" y="352"/>
                    </a:lnTo>
                    <a:lnTo>
                      <a:pt x="464" y="352"/>
                    </a:lnTo>
                    <a:lnTo>
                      <a:pt x="464" y="352"/>
                    </a:lnTo>
                    <a:lnTo>
                      <a:pt x="457" y="358"/>
                    </a:lnTo>
                    <a:lnTo>
                      <a:pt x="457" y="365"/>
                    </a:lnTo>
                    <a:lnTo>
                      <a:pt x="457" y="365"/>
                    </a:lnTo>
                    <a:lnTo>
                      <a:pt x="457" y="365"/>
                    </a:lnTo>
                    <a:lnTo>
                      <a:pt x="457" y="377"/>
                    </a:lnTo>
                    <a:lnTo>
                      <a:pt x="433" y="371"/>
                    </a:lnTo>
                    <a:lnTo>
                      <a:pt x="396" y="371"/>
                    </a:lnTo>
                    <a:lnTo>
                      <a:pt x="396" y="371"/>
                    </a:lnTo>
                    <a:lnTo>
                      <a:pt x="396" y="371"/>
                    </a:lnTo>
                    <a:lnTo>
                      <a:pt x="383" y="371"/>
                    </a:lnTo>
                    <a:lnTo>
                      <a:pt x="358" y="377"/>
                    </a:lnTo>
                    <a:lnTo>
                      <a:pt x="358" y="377"/>
                    </a:lnTo>
                    <a:lnTo>
                      <a:pt x="358" y="377"/>
                    </a:lnTo>
                    <a:lnTo>
                      <a:pt x="352" y="377"/>
                    </a:lnTo>
                    <a:lnTo>
                      <a:pt x="352" y="377"/>
                    </a:lnTo>
                    <a:lnTo>
                      <a:pt x="352" y="383"/>
                    </a:lnTo>
                    <a:lnTo>
                      <a:pt x="352" y="383"/>
                    </a:lnTo>
                    <a:lnTo>
                      <a:pt x="352" y="389"/>
                    </a:lnTo>
                    <a:lnTo>
                      <a:pt x="352" y="389"/>
                    </a:lnTo>
                    <a:lnTo>
                      <a:pt x="352" y="389"/>
                    </a:lnTo>
                    <a:lnTo>
                      <a:pt x="352" y="389"/>
                    </a:lnTo>
                    <a:lnTo>
                      <a:pt x="352" y="389"/>
                    </a:lnTo>
                    <a:lnTo>
                      <a:pt x="352" y="389"/>
                    </a:lnTo>
                    <a:lnTo>
                      <a:pt x="346" y="395"/>
                    </a:lnTo>
                    <a:lnTo>
                      <a:pt x="321" y="402"/>
                    </a:lnTo>
                    <a:lnTo>
                      <a:pt x="321" y="402"/>
                    </a:lnTo>
                    <a:lnTo>
                      <a:pt x="321" y="402"/>
                    </a:lnTo>
                    <a:lnTo>
                      <a:pt x="315" y="402"/>
                    </a:lnTo>
                    <a:lnTo>
                      <a:pt x="315" y="402"/>
                    </a:lnTo>
                    <a:lnTo>
                      <a:pt x="315" y="402"/>
                    </a:lnTo>
                    <a:lnTo>
                      <a:pt x="309" y="402"/>
                    </a:lnTo>
                    <a:lnTo>
                      <a:pt x="309" y="402"/>
                    </a:lnTo>
                    <a:lnTo>
                      <a:pt x="309" y="402"/>
                    </a:lnTo>
                    <a:lnTo>
                      <a:pt x="303" y="402"/>
                    </a:lnTo>
                    <a:lnTo>
                      <a:pt x="303" y="402"/>
                    </a:lnTo>
                    <a:lnTo>
                      <a:pt x="303" y="402"/>
                    </a:lnTo>
                    <a:lnTo>
                      <a:pt x="297" y="408"/>
                    </a:lnTo>
                    <a:lnTo>
                      <a:pt x="297" y="414"/>
                    </a:lnTo>
                    <a:lnTo>
                      <a:pt x="303" y="439"/>
                    </a:lnTo>
                    <a:lnTo>
                      <a:pt x="303" y="457"/>
                    </a:lnTo>
                    <a:lnTo>
                      <a:pt x="266" y="476"/>
                    </a:lnTo>
                    <a:lnTo>
                      <a:pt x="266" y="476"/>
                    </a:lnTo>
                    <a:lnTo>
                      <a:pt x="260" y="476"/>
                    </a:lnTo>
                    <a:lnTo>
                      <a:pt x="253" y="482"/>
                    </a:lnTo>
                    <a:lnTo>
                      <a:pt x="235" y="488"/>
                    </a:lnTo>
                    <a:lnTo>
                      <a:pt x="235" y="488"/>
                    </a:lnTo>
                    <a:lnTo>
                      <a:pt x="229" y="488"/>
                    </a:lnTo>
                    <a:lnTo>
                      <a:pt x="229" y="488"/>
                    </a:lnTo>
                    <a:lnTo>
                      <a:pt x="229" y="494"/>
                    </a:lnTo>
                    <a:lnTo>
                      <a:pt x="229" y="494"/>
                    </a:lnTo>
                    <a:lnTo>
                      <a:pt x="223" y="500"/>
                    </a:lnTo>
                    <a:lnTo>
                      <a:pt x="223" y="500"/>
                    </a:lnTo>
                    <a:lnTo>
                      <a:pt x="223" y="500"/>
                    </a:lnTo>
                    <a:lnTo>
                      <a:pt x="223" y="507"/>
                    </a:lnTo>
                    <a:lnTo>
                      <a:pt x="216" y="513"/>
                    </a:lnTo>
                    <a:lnTo>
                      <a:pt x="216" y="513"/>
                    </a:lnTo>
                    <a:lnTo>
                      <a:pt x="210" y="519"/>
                    </a:lnTo>
                    <a:lnTo>
                      <a:pt x="210" y="519"/>
                    </a:lnTo>
                    <a:lnTo>
                      <a:pt x="210" y="519"/>
                    </a:lnTo>
                    <a:lnTo>
                      <a:pt x="210" y="525"/>
                    </a:lnTo>
                    <a:lnTo>
                      <a:pt x="204" y="525"/>
                    </a:lnTo>
                    <a:lnTo>
                      <a:pt x="204" y="525"/>
                    </a:lnTo>
                    <a:lnTo>
                      <a:pt x="198" y="531"/>
                    </a:lnTo>
                    <a:lnTo>
                      <a:pt x="192" y="531"/>
                    </a:lnTo>
                    <a:lnTo>
                      <a:pt x="192" y="531"/>
                    </a:lnTo>
                    <a:lnTo>
                      <a:pt x="179" y="531"/>
                    </a:lnTo>
                    <a:lnTo>
                      <a:pt x="142" y="537"/>
                    </a:lnTo>
                    <a:lnTo>
                      <a:pt x="118" y="550"/>
                    </a:lnTo>
                    <a:lnTo>
                      <a:pt x="111" y="550"/>
                    </a:lnTo>
                    <a:lnTo>
                      <a:pt x="99" y="550"/>
                    </a:lnTo>
                    <a:lnTo>
                      <a:pt x="99" y="550"/>
                    </a:lnTo>
                    <a:lnTo>
                      <a:pt x="68" y="568"/>
                    </a:lnTo>
                    <a:lnTo>
                      <a:pt x="50" y="581"/>
                    </a:lnTo>
                    <a:lnTo>
                      <a:pt x="6" y="611"/>
                    </a:lnTo>
                    <a:lnTo>
                      <a:pt x="0" y="618"/>
                    </a:lnTo>
                    <a:lnTo>
                      <a:pt x="0" y="685"/>
                    </a:lnTo>
                    <a:lnTo>
                      <a:pt x="0" y="685"/>
                    </a:lnTo>
                    <a:lnTo>
                      <a:pt x="0" y="710"/>
                    </a:lnTo>
                    <a:lnTo>
                      <a:pt x="0" y="710"/>
                    </a:lnTo>
                    <a:lnTo>
                      <a:pt x="31" y="735"/>
                    </a:lnTo>
                    <a:lnTo>
                      <a:pt x="62" y="753"/>
                    </a:lnTo>
                    <a:lnTo>
                      <a:pt x="93" y="772"/>
                    </a:lnTo>
                    <a:lnTo>
                      <a:pt x="124" y="790"/>
                    </a:lnTo>
                    <a:lnTo>
                      <a:pt x="148" y="809"/>
                    </a:lnTo>
                    <a:lnTo>
                      <a:pt x="179" y="827"/>
                    </a:lnTo>
                    <a:lnTo>
                      <a:pt x="210" y="846"/>
                    </a:lnTo>
                    <a:lnTo>
                      <a:pt x="235" y="864"/>
                    </a:lnTo>
                    <a:lnTo>
                      <a:pt x="241" y="871"/>
                    </a:lnTo>
                    <a:lnTo>
                      <a:pt x="241" y="871"/>
                    </a:lnTo>
                    <a:lnTo>
                      <a:pt x="260" y="883"/>
                    </a:lnTo>
                    <a:lnTo>
                      <a:pt x="284" y="895"/>
                    </a:lnTo>
                    <a:lnTo>
                      <a:pt x="321" y="926"/>
                    </a:lnTo>
                    <a:lnTo>
                      <a:pt x="340" y="938"/>
                    </a:lnTo>
                    <a:lnTo>
                      <a:pt x="365" y="957"/>
                    </a:lnTo>
                    <a:lnTo>
                      <a:pt x="383" y="969"/>
                    </a:lnTo>
                    <a:lnTo>
                      <a:pt x="408" y="988"/>
                    </a:lnTo>
                    <a:lnTo>
                      <a:pt x="426" y="1000"/>
                    </a:lnTo>
                    <a:lnTo>
                      <a:pt x="451" y="1019"/>
                    </a:lnTo>
                    <a:lnTo>
                      <a:pt x="464" y="1031"/>
                    </a:lnTo>
                    <a:lnTo>
                      <a:pt x="488" y="1049"/>
                    </a:lnTo>
                    <a:lnTo>
                      <a:pt x="507" y="1062"/>
                    </a:lnTo>
                    <a:lnTo>
                      <a:pt x="531" y="1074"/>
                    </a:lnTo>
                    <a:lnTo>
                      <a:pt x="538" y="1080"/>
                    </a:lnTo>
                    <a:lnTo>
                      <a:pt x="550" y="1093"/>
                    </a:lnTo>
                    <a:lnTo>
                      <a:pt x="587" y="1111"/>
                    </a:lnTo>
                    <a:lnTo>
                      <a:pt x="593" y="1117"/>
                    </a:lnTo>
                    <a:lnTo>
                      <a:pt x="612" y="1130"/>
                    </a:lnTo>
                    <a:lnTo>
                      <a:pt x="612" y="1130"/>
                    </a:lnTo>
                    <a:lnTo>
                      <a:pt x="612" y="1142"/>
                    </a:lnTo>
                    <a:lnTo>
                      <a:pt x="643" y="1173"/>
                    </a:lnTo>
                    <a:lnTo>
                      <a:pt x="649" y="1179"/>
                    </a:lnTo>
                    <a:lnTo>
                      <a:pt x="649" y="1179"/>
                    </a:lnTo>
                    <a:lnTo>
                      <a:pt x="655" y="1185"/>
                    </a:lnTo>
                    <a:lnTo>
                      <a:pt x="686" y="1198"/>
                    </a:lnTo>
                    <a:lnTo>
                      <a:pt x="692" y="1198"/>
                    </a:lnTo>
                    <a:lnTo>
                      <a:pt x="698" y="1204"/>
                    </a:lnTo>
                    <a:lnTo>
                      <a:pt x="704" y="1204"/>
                    </a:lnTo>
                    <a:lnTo>
                      <a:pt x="717" y="1204"/>
                    </a:lnTo>
                    <a:lnTo>
                      <a:pt x="717" y="1204"/>
                    </a:lnTo>
                    <a:lnTo>
                      <a:pt x="729" y="1210"/>
                    </a:lnTo>
                    <a:lnTo>
                      <a:pt x="729" y="1210"/>
                    </a:lnTo>
                    <a:lnTo>
                      <a:pt x="735" y="1216"/>
                    </a:lnTo>
                    <a:lnTo>
                      <a:pt x="735" y="1241"/>
                    </a:lnTo>
                    <a:lnTo>
                      <a:pt x="735" y="1247"/>
                    </a:lnTo>
                    <a:lnTo>
                      <a:pt x="735" y="1247"/>
                    </a:lnTo>
                    <a:lnTo>
                      <a:pt x="729" y="1253"/>
                    </a:lnTo>
                    <a:lnTo>
                      <a:pt x="729" y="1259"/>
                    </a:lnTo>
                    <a:lnTo>
                      <a:pt x="729" y="1259"/>
                    </a:lnTo>
                    <a:lnTo>
                      <a:pt x="729" y="1259"/>
                    </a:lnTo>
                    <a:lnTo>
                      <a:pt x="735" y="1259"/>
                    </a:lnTo>
                    <a:lnTo>
                      <a:pt x="742" y="1265"/>
                    </a:lnTo>
                    <a:lnTo>
                      <a:pt x="785" y="1259"/>
                    </a:lnTo>
                    <a:lnTo>
                      <a:pt x="797" y="1259"/>
                    </a:lnTo>
                    <a:lnTo>
                      <a:pt x="840" y="1247"/>
                    </a:lnTo>
                    <a:lnTo>
                      <a:pt x="877" y="1241"/>
                    </a:lnTo>
                    <a:lnTo>
                      <a:pt x="896" y="1241"/>
                    </a:lnTo>
                    <a:lnTo>
                      <a:pt x="896" y="1241"/>
                    </a:lnTo>
                    <a:lnTo>
                      <a:pt x="915" y="1216"/>
                    </a:lnTo>
                    <a:lnTo>
                      <a:pt x="945" y="1191"/>
                    </a:lnTo>
                    <a:lnTo>
                      <a:pt x="970" y="1173"/>
                    </a:lnTo>
                    <a:lnTo>
                      <a:pt x="995" y="1148"/>
                    </a:lnTo>
                    <a:lnTo>
                      <a:pt x="1032" y="1124"/>
                    </a:lnTo>
                    <a:lnTo>
                      <a:pt x="1075" y="1099"/>
                    </a:lnTo>
                    <a:lnTo>
                      <a:pt x="1106" y="1074"/>
                    </a:lnTo>
                    <a:lnTo>
                      <a:pt x="1137" y="1056"/>
                    </a:lnTo>
                    <a:lnTo>
                      <a:pt x="1162" y="1037"/>
                    </a:lnTo>
                    <a:lnTo>
                      <a:pt x="1193" y="1019"/>
                    </a:lnTo>
                    <a:lnTo>
                      <a:pt x="1199" y="1012"/>
                    </a:lnTo>
                    <a:lnTo>
                      <a:pt x="1242" y="988"/>
                    </a:lnTo>
                    <a:lnTo>
                      <a:pt x="1279" y="969"/>
                    </a:lnTo>
                    <a:lnTo>
                      <a:pt x="1261" y="938"/>
                    </a:lnTo>
                    <a:lnTo>
                      <a:pt x="1254" y="914"/>
                    </a:lnTo>
                    <a:lnTo>
                      <a:pt x="1199" y="901"/>
                    </a:lnTo>
                    <a:lnTo>
                      <a:pt x="1186" y="901"/>
                    </a:lnTo>
                    <a:lnTo>
                      <a:pt x="1180" y="901"/>
                    </a:lnTo>
                    <a:lnTo>
                      <a:pt x="1180" y="901"/>
                    </a:lnTo>
                    <a:lnTo>
                      <a:pt x="1174" y="895"/>
                    </a:lnTo>
                    <a:lnTo>
                      <a:pt x="1155" y="877"/>
                    </a:lnTo>
                    <a:lnTo>
                      <a:pt x="1155" y="864"/>
                    </a:lnTo>
                    <a:lnTo>
                      <a:pt x="1155" y="864"/>
                    </a:lnTo>
                    <a:lnTo>
                      <a:pt x="1155" y="852"/>
                    </a:lnTo>
                    <a:lnTo>
                      <a:pt x="1155" y="846"/>
                    </a:lnTo>
                    <a:lnTo>
                      <a:pt x="1155" y="840"/>
                    </a:lnTo>
                    <a:lnTo>
                      <a:pt x="1143" y="827"/>
                    </a:lnTo>
                    <a:lnTo>
                      <a:pt x="1131" y="815"/>
                    </a:lnTo>
                    <a:lnTo>
                      <a:pt x="1118" y="790"/>
                    </a:lnTo>
                    <a:lnTo>
                      <a:pt x="1118" y="790"/>
                    </a:lnTo>
                    <a:lnTo>
                      <a:pt x="1118" y="790"/>
                    </a:lnTo>
                    <a:lnTo>
                      <a:pt x="1118" y="784"/>
                    </a:lnTo>
                    <a:lnTo>
                      <a:pt x="1125" y="778"/>
                    </a:lnTo>
                    <a:lnTo>
                      <a:pt x="1131" y="772"/>
                    </a:lnTo>
                    <a:lnTo>
                      <a:pt x="1137" y="772"/>
                    </a:lnTo>
                    <a:lnTo>
                      <a:pt x="1143" y="766"/>
                    </a:lnTo>
                    <a:lnTo>
                      <a:pt x="1149" y="766"/>
                    </a:lnTo>
                    <a:lnTo>
                      <a:pt x="1149" y="753"/>
                    </a:lnTo>
                    <a:lnTo>
                      <a:pt x="1149" y="741"/>
                    </a:lnTo>
                    <a:lnTo>
                      <a:pt x="1149" y="741"/>
                    </a:lnTo>
                    <a:lnTo>
                      <a:pt x="1143" y="741"/>
                    </a:lnTo>
                    <a:lnTo>
                      <a:pt x="1137" y="716"/>
                    </a:lnTo>
                    <a:lnTo>
                      <a:pt x="1137" y="710"/>
                    </a:lnTo>
                    <a:lnTo>
                      <a:pt x="1143" y="704"/>
                    </a:lnTo>
                    <a:lnTo>
                      <a:pt x="1143" y="698"/>
                    </a:lnTo>
                    <a:lnTo>
                      <a:pt x="1149" y="692"/>
                    </a:lnTo>
                    <a:lnTo>
                      <a:pt x="1149" y="685"/>
                    </a:lnTo>
                    <a:lnTo>
                      <a:pt x="1149" y="673"/>
                    </a:lnTo>
                    <a:lnTo>
                      <a:pt x="1149" y="661"/>
                    </a:lnTo>
                    <a:lnTo>
                      <a:pt x="1149" y="661"/>
                    </a:lnTo>
                    <a:lnTo>
                      <a:pt x="1143" y="655"/>
                    </a:lnTo>
                    <a:lnTo>
                      <a:pt x="1143" y="648"/>
                    </a:lnTo>
                    <a:lnTo>
                      <a:pt x="1143" y="642"/>
                    </a:lnTo>
                    <a:lnTo>
                      <a:pt x="1143" y="642"/>
                    </a:lnTo>
                    <a:lnTo>
                      <a:pt x="1143" y="630"/>
                    </a:lnTo>
                    <a:lnTo>
                      <a:pt x="1143" y="624"/>
                    </a:lnTo>
                    <a:lnTo>
                      <a:pt x="1149" y="611"/>
                    </a:lnTo>
                    <a:lnTo>
                      <a:pt x="1149" y="611"/>
                    </a:lnTo>
                    <a:lnTo>
                      <a:pt x="1149" y="605"/>
                    </a:lnTo>
                    <a:lnTo>
                      <a:pt x="1149" y="605"/>
                    </a:lnTo>
                    <a:lnTo>
                      <a:pt x="1149" y="599"/>
                    </a:lnTo>
                    <a:lnTo>
                      <a:pt x="1149" y="599"/>
                    </a:lnTo>
                    <a:lnTo>
                      <a:pt x="1149" y="593"/>
                    </a:lnTo>
                    <a:lnTo>
                      <a:pt x="1143" y="587"/>
                    </a:lnTo>
                    <a:lnTo>
                      <a:pt x="1143" y="587"/>
                    </a:lnTo>
                    <a:lnTo>
                      <a:pt x="1143" y="581"/>
                    </a:lnTo>
                    <a:lnTo>
                      <a:pt x="1143" y="574"/>
                    </a:lnTo>
                    <a:lnTo>
                      <a:pt x="1143" y="562"/>
                    </a:lnTo>
                    <a:lnTo>
                      <a:pt x="1143" y="562"/>
                    </a:lnTo>
                    <a:lnTo>
                      <a:pt x="1137" y="556"/>
                    </a:lnTo>
                    <a:lnTo>
                      <a:pt x="1137" y="550"/>
                    </a:lnTo>
                    <a:lnTo>
                      <a:pt x="1131" y="550"/>
                    </a:lnTo>
                    <a:lnTo>
                      <a:pt x="1131" y="544"/>
                    </a:lnTo>
                    <a:lnTo>
                      <a:pt x="1131" y="537"/>
                    </a:lnTo>
                    <a:lnTo>
                      <a:pt x="1118" y="525"/>
                    </a:lnTo>
                    <a:lnTo>
                      <a:pt x="1118" y="525"/>
                    </a:lnTo>
                    <a:lnTo>
                      <a:pt x="1118" y="519"/>
                    </a:lnTo>
                    <a:lnTo>
                      <a:pt x="1118" y="519"/>
                    </a:lnTo>
                    <a:lnTo>
                      <a:pt x="1112" y="519"/>
                    </a:lnTo>
                    <a:lnTo>
                      <a:pt x="1112" y="519"/>
                    </a:lnTo>
                    <a:lnTo>
                      <a:pt x="1112" y="513"/>
                    </a:lnTo>
                    <a:lnTo>
                      <a:pt x="1125" y="507"/>
                    </a:lnTo>
                    <a:lnTo>
                      <a:pt x="1125" y="500"/>
                    </a:lnTo>
                    <a:lnTo>
                      <a:pt x="1118" y="469"/>
                    </a:lnTo>
                    <a:lnTo>
                      <a:pt x="1112" y="457"/>
                    </a:lnTo>
                    <a:lnTo>
                      <a:pt x="1112" y="445"/>
                    </a:lnTo>
                    <a:lnTo>
                      <a:pt x="1112" y="439"/>
                    </a:lnTo>
                    <a:lnTo>
                      <a:pt x="1100" y="402"/>
                    </a:lnTo>
                    <a:lnTo>
                      <a:pt x="1100" y="383"/>
                    </a:lnTo>
                    <a:lnTo>
                      <a:pt x="1100" y="377"/>
                    </a:lnTo>
                    <a:lnTo>
                      <a:pt x="1100" y="377"/>
                    </a:lnTo>
                    <a:lnTo>
                      <a:pt x="1094" y="371"/>
                    </a:lnTo>
                    <a:lnTo>
                      <a:pt x="1094" y="371"/>
                    </a:lnTo>
                    <a:lnTo>
                      <a:pt x="1075" y="358"/>
                    </a:lnTo>
                    <a:lnTo>
                      <a:pt x="1069" y="352"/>
                    </a:lnTo>
                    <a:lnTo>
                      <a:pt x="1050" y="340"/>
                    </a:lnTo>
                    <a:lnTo>
                      <a:pt x="1050" y="315"/>
                    </a:lnTo>
                    <a:lnTo>
                      <a:pt x="1050" y="315"/>
                    </a:lnTo>
                    <a:lnTo>
                      <a:pt x="1044" y="309"/>
                    </a:lnTo>
                    <a:lnTo>
                      <a:pt x="1044" y="303"/>
                    </a:lnTo>
                    <a:lnTo>
                      <a:pt x="1038" y="297"/>
                    </a:lnTo>
                    <a:lnTo>
                      <a:pt x="1038" y="297"/>
                    </a:lnTo>
                    <a:lnTo>
                      <a:pt x="1032" y="297"/>
                    </a:lnTo>
                    <a:lnTo>
                      <a:pt x="1032" y="297"/>
                    </a:lnTo>
                    <a:lnTo>
                      <a:pt x="1020" y="291"/>
                    </a:lnTo>
                    <a:lnTo>
                      <a:pt x="1013" y="291"/>
                    </a:lnTo>
                    <a:lnTo>
                      <a:pt x="1013" y="291"/>
                    </a:lnTo>
                    <a:lnTo>
                      <a:pt x="1001" y="260"/>
                    </a:lnTo>
                    <a:lnTo>
                      <a:pt x="1001" y="241"/>
                    </a:lnTo>
                    <a:lnTo>
                      <a:pt x="1001" y="235"/>
                    </a:lnTo>
                    <a:lnTo>
                      <a:pt x="1001" y="229"/>
                    </a:lnTo>
                    <a:lnTo>
                      <a:pt x="1001" y="229"/>
                    </a:lnTo>
                    <a:lnTo>
                      <a:pt x="1001" y="223"/>
                    </a:lnTo>
                    <a:lnTo>
                      <a:pt x="1020" y="204"/>
                    </a:lnTo>
                    <a:lnTo>
                      <a:pt x="1026" y="198"/>
                    </a:lnTo>
                    <a:lnTo>
                      <a:pt x="1032" y="198"/>
                    </a:lnTo>
                    <a:lnTo>
                      <a:pt x="1038" y="192"/>
                    </a:lnTo>
                    <a:lnTo>
                      <a:pt x="1038" y="192"/>
                    </a:lnTo>
                    <a:lnTo>
                      <a:pt x="1044" y="186"/>
                    </a:lnTo>
                    <a:lnTo>
                      <a:pt x="1050" y="179"/>
                    </a:lnTo>
                    <a:lnTo>
                      <a:pt x="1050" y="155"/>
                    </a:lnTo>
                    <a:lnTo>
                      <a:pt x="1050" y="136"/>
                    </a:lnTo>
                    <a:lnTo>
                      <a:pt x="1050" y="124"/>
                    </a:lnTo>
                    <a:lnTo>
                      <a:pt x="1050" y="99"/>
                    </a:lnTo>
                    <a:lnTo>
                      <a:pt x="1050" y="44"/>
                    </a:lnTo>
                    <a:lnTo>
                      <a:pt x="1050" y="38"/>
                    </a:lnTo>
                    <a:lnTo>
                      <a:pt x="1057" y="31"/>
                    </a:lnTo>
                    <a:lnTo>
                      <a:pt x="1063" y="31"/>
                    </a:lnTo>
                    <a:lnTo>
                      <a:pt x="1069" y="19"/>
                    </a:lnTo>
                    <a:lnTo>
                      <a:pt x="1075" y="19"/>
                    </a:lnTo>
                    <a:lnTo>
                      <a:pt x="1075" y="19"/>
                    </a:lnTo>
                    <a:lnTo>
                      <a:pt x="1069" y="13"/>
                    </a:lnTo>
                    <a:close/>
                  </a:path>
                </a:pathLst>
              </a:custGeom>
              <a:grpFill/>
              <a:ln w="0" cap="flat">
                <a:solidFill>
                  <a:srgbClr val="FFFFFF"/>
                </a:solidFill>
                <a:prstDash val="solid"/>
                <a:miter lim="800000"/>
                <a:headEnd/>
                <a:tailEnd/>
              </a:ln>
              <a:extLst/>
            </p:spPr>
            <p:txBody>
              <a:bodyPr vert="horz" wrap="square" lIns="91440" tIns="45720" rIns="91440" bIns="45720" numCol="1" anchor="t" anchorCtr="0" compatLnSpc="1">
                <a:prstTxWarp prst="textNoShape">
                  <a:avLst/>
                </a:prstTxWarp>
              </a:bodyPr>
              <a:lstStyle/>
              <a:p>
                <a:endParaRPr lang="en-GB" sz="1100">
                  <a:solidFill>
                    <a:srgbClr val="FFFFFF"/>
                  </a:solidFill>
                  <a:latin typeface="Franklin Gothic Book" panose="020B0503020102020204" pitchFamily="34" charset="0"/>
                </a:endParaRPr>
              </a:p>
            </p:txBody>
          </p:sp>
          <p:sp>
            <p:nvSpPr>
              <p:cNvPr id="963" name="Freeform 25"/>
              <p:cNvSpPr>
                <a:spLocks/>
              </p:cNvSpPr>
              <p:nvPr/>
            </p:nvSpPr>
            <p:spPr bwMode="auto">
              <a:xfrm>
                <a:off x="1672" y="542"/>
                <a:ext cx="197" cy="105"/>
              </a:xfrm>
              <a:custGeom>
                <a:avLst/>
                <a:gdLst>
                  <a:gd name="T0" fmla="*/ 18 w 197"/>
                  <a:gd name="T1" fmla="*/ 93 h 105"/>
                  <a:gd name="T2" fmla="*/ 68 w 197"/>
                  <a:gd name="T3" fmla="*/ 99 h 105"/>
                  <a:gd name="T4" fmla="*/ 105 w 197"/>
                  <a:gd name="T5" fmla="*/ 105 h 105"/>
                  <a:gd name="T6" fmla="*/ 111 w 197"/>
                  <a:gd name="T7" fmla="*/ 105 h 105"/>
                  <a:gd name="T8" fmla="*/ 185 w 197"/>
                  <a:gd name="T9" fmla="*/ 99 h 105"/>
                  <a:gd name="T10" fmla="*/ 197 w 197"/>
                  <a:gd name="T11" fmla="*/ 99 h 105"/>
                  <a:gd name="T12" fmla="*/ 191 w 197"/>
                  <a:gd name="T13" fmla="*/ 93 h 105"/>
                  <a:gd name="T14" fmla="*/ 185 w 197"/>
                  <a:gd name="T15" fmla="*/ 31 h 105"/>
                  <a:gd name="T16" fmla="*/ 179 w 197"/>
                  <a:gd name="T17" fmla="*/ 25 h 105"/>
                  <a:gd name="T18" fmla="*/ 173 w 197"/>
                  <a:gd name="T19" fmla="*/ 25 h 105"/>
                  <a:gd name="T20" fmla="*/ 148 w 197"/>
                  <a:gd name="T21" fmla="*/ 25 h 105"/>
                  <a:gd name="T22" fmla="*/ 129 w 197"/>
                  <a:gd name="T23" fmla="*/ 19 h 105"/>
                  <a:gd name="T24" fmla="*/ 111 w 197"/>
                  <a:gd name="T25" fmla="*/ 6 h 105"/>
                  <a:gd name="T26" fmla="*/ 105 w 197"/>
                  <a:gd name="T27" fmla="*/ 6 h 105"/>
                  <a:gd name="T28" fmla="*/ 98 w 197"/>
                  <a:gd name="T29" fmla="*/ 37 h 105"/>
                  <a:gd name="T30" fmla="*/ 98 w 197"/>
                  <a:gd name="T31" fmla="*/ 43 h 105"/>
                  <a:gd name="T32" fmla="*/ 86 w 197"/>
                  <a:gd name="T33" fmla="*/ 43 h 105"/>
                  <a:gd name="T34" fmla="*/ 80 w 197"/>
                  <a:gd name="T35" fmla="*/ 43 h 105"/>
                  <a:gd name="T36" fmla="*/ 55 w 197"/>
                  <a:gd name="T37" fmla="*/ 37 h 105"/>
                  <a:gd name="T38" fmla="*/ 55 w 197"/>
                  <a:gd name="T39" fmla="*/ 37 h 105"/>
                  <a:gd name="T40" fmla="*/ 61 w 197"/>
                  <a:gd name="T41" fmla="*/ 31 h 105"/>
                  <a:gd name="T42" fmla="*/ 74 w 197"/>
                  <a:gd name="T43" fmla="*/ 19 h 105"/>
                  <a:gd name="T44" fmla="*/ 86 w 197"/>
                  <a:gd name="T45" fmla="*/ 6 h 105"/>
                  <a:gd name="T46" fmla="*/ 80 w 197"/>
                  <a:gd name="T47" fmla="*/ 12 h 105"/>
                  <a:gd name="T48" fmla="*/ 61 w 197"/>
                  <a:gd name="T49" fmla="*/ 31 h 105"/>
                  <a:gd name="T50" fmla="*/ 55 w 197"/>
                  <a:gd name="T51" fmla="*/ 37 h 105"/>
                  <a:gd name="T52" fmla="*/ 49 w 197"/>
                  <a:gd name="T53" fmla="*/ 37 h 105"/>
                  <a:gd name="T54" fmla="*/ 43 w 197"/>
                  <a:gd name="T55" fmla="*/ 37 h 105"/>
                  <a:gd name="T56" fmla="*/ 43 w 197"/>
                  <a:gd name="T57" fmla="*/ 37 h 105"/>
                  <a:gd name="T58" fmla="*/ 24 w 197"/>
                  <a:gd name="T59" fmla="*/ 37 h 105"/>
                  <a:gd name="T60" fmla="*/ 18 w 197"/>
                  <a:gd name="T61" fmla="*/ 37 h 105"/>
                  <a:gd name="T62" fmla="*/ 18 w 197"/>
                  <a:gd name="T63" fmla="*/ 43 h 105"/>
                  <a:gd name="T64" fmla="*/ 18 w 197"/>
                  <a:gd name="T65" fmla="*/ 49 h 105"/>
                  <a:gd name="T66" fmla="*/ 18 w 197"/>
                  <a:gd name="T67" fmla="*/ 49 h 105"/>
                  <a:gd name="T68" fmla="*/ 24 w 197"/>
                  <a:gd name="T69" fmla="*/ 56 h 105"/>
                  <a:gd name="T70" fmla="*/ 18 w 197"/>
                  <a:gd name="T71" fmla="*/ 62 h 105"/>
                  <a:gd name="T72" fmla="*/ 12 w 197"/>
                  <a:gd name="T73" fmla="*/ 74 h 105"/>
                  <a:gd name="T74" fmla="*/ 12 w 197"/>
                  <a:gd name="T75" fmla="*/ 80 h 105"/>
                  <a:gd name="T76" fmla="*/ 6 w 197"/>
                  <a:gd name="T77" fmla="*/ 86 h 105"/>
                  <a:gd name="T78" fmla="*/ 0 w 197"/>
                  <a:gd name="T79" fmla="*/ 93 h 105"/>
                  <a:gd name="T80" fmla="*/ 18 w 197"/>
                  <a:gd name="T81" fmla="*/ 68 h 105"/>
                  <a:gd name="T82" fmla="*/ 49 w 197"/>
                  <a:gd name="T83" fmla="*/ 68 h 105"/>
                  <a:gd name="T84" fmla="*/ 49 w 197"/>
                  <a:gd name="T85" fmla="*/ 68 h 105"/>
                  <a:gd name="T86" fmla="*/ 43 w 197"/>
                  <a:gd name="T87" fmla="*/ 68 h 105"/>
                  <a:gd name="T88" fmla="*/ 37 w 197"/>
                  <a:gd name="T89" fmla="*/ 74 h 105"/>
                  <a:gd name="T90" fmla="*/ 30 w 197"/>
                  <a:gd name="T91" fmla="*/ 80 h 105"/>
                  <a:gd name="T92" fmla="*/ 24 w 197"/>
                  <a:gd name="T93" fmla="*/ 80 h 105"/>
                  <a:gd name="T94" fmla="*/ 12 w 197"/>
                  <a:gd name="T95" fmla="*/ 93 h 1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97" h="105">
                    <a:moveTo>
                      <a:pt x="12" y="93"/>
                    </a:moveTo>
                    <a:lnTo>
                      <a:pt x="18" y="93"/>
                    </a:lnTo>
                    <a:lnTo>
                      <a:pt x="49" y="99"/>
                    </a:lnTo>
                    <a:lnTo>
                      <a:pt x="68" y="99"/>
                    </a:lnTo>
                    <a:lnTo>
                      <a:pt x="68" y="99"/>
                    </a:lnTo>
                    <a:lnTo>
                      <a:pt x="105" y="105"/>
                    </a:lnTo>
                    <a:lnTo>
                      <a:pt x="111" y="105"/>
                    </a:lnTo>
                    <a:lnTo>
                      <a:pt x="111" y="105"/>
                    </a:lnTo>
                    <a:lnTo>
                      <a:pt x="160" y="105"/>
                    </a:lnTo>
                    <a:lnTo>
                      <a:pt x="185" y="99"/>
                    </a:lnTo>
                    <a:lnTo>
                      <a:pt x="185" y="99"/>
                    </a:lnTo>
                    <a:lnTo>
                      <a:pt x="197" y="99"/>
                    </a:lnTo>
                    <a:lnTo>
                      <a:pt x="197" y="99"/>
                    </a:lnTo>
                    <a:lnTo>
                      <a:pt x="191" y="93"/>
                    </a:lnTo>
                    <a:lnTo>
                      <a:pt x="191" y="68"/>
                    </a:lnTo>
                    <a:lnTo>
                      <a:pt x="185" y="31"/>
                    </a:lnTo>
                    <a:lnTo>
                      <a:pt x="185" y="25"/>
                    </a:lnTo>
                    <a:lnTo>
                      <a:pt x="179" y="25"/>
                    </a:lnTo>
                    <a:lnTo>
                      <a:pt x="179" y="25"/>
                    </a:lnTo>
                    <a:lnTo>
                      <a:pt x="173" y="25"/>
                    </a:lnTo>
                    <a:lnTo>
                      <a:pt x="154" y="25"/>
                    </a:lnTo>
                    <a:lnTo>
                      <a:pt x="148" y="25"/>
                    </a:lnTo>
                    <a:lnTo>
                      <a:pt x="136" y="19"/>
                    </a:lnTo>
                    <a:lnTo>
                      <a:pt x="129" y="19"/>
                    </a:lnTo>
                    <a:lnTo>
                      <a:pt x="123" y="12"/>
                    </a:lnTo>
                    <a:lnTo>
                      <a:pt x="111" y="6"/>
                    </a:lnTo>
                    <a:lnTo>
                      <a:pt x="111" y="0"/>
                    </a:lnTo>
                    <a:lnTo>
                      <a:pt x="105" y="6"/>
                    </a:lnTo>
                    <a:lnTo>
                      <a:pt x="105" y="6"/>
                    </a:lnTo>
                    <a:lnTo>
                      <a:pt x="98" y="37"/>
                    </a:lnTo>
                    <a:lnTo>
                      <a:pt x="98" y="43"/>
                    </a:lnTo>
                    <a:lnTo>
                      <a:pt x="98" y="43"/>
                    </a:lnTo>
                    <a:lnTo>
                      <a:pt x="92" y="43"/>
                    </a:lnTo>
                    <a:lnTo>
                      <a:pt x="86" y="43"/>
                    </a:lnTo>
                    <a:lnTo>
                      <a:pt x="86" y="43"/>
                    </a:lnTo>
                    <a:lnTo>
                      <a:pt x="80" y="43"/>
                    </a:lnTo>
                    <a:lnTo>
                      <a:pt x="55" y="37"/>
                    </a:lnTo>
                    <a:lnTo>
                      <a:pt x="55" y="37"/>
                    </a:lnTo>
                    <a:lnTo>
                      <a:pt x="55" y="37"/>
                    </a:lnTo>
                    <a:lnTo>
                      <a:pt x="55" y="37"/>
                    </a:lnTo>
                    <a:lnTo>
                      <a:pt x="61" y="31"/>
                    </a:lnTo>
                    <a:lnTo>
                      <a:pt x="61" y="31"/>
                    </a:lnTo>
                    <a:lnTo>
                      <a:pt x="68" y="25"/>
                    </a:lnTo>
                    <a:lnTo>
                      <a:pt x="74" y="19"/>
                    </a:lnTo>
                    <a:lnTo>
                      <a:pt x="74" y="19"/>
                    </a:lnTo>
                    <a:lnTo>
                      <a:pt x="86" y="6"/>
                    </a:lnTo>
                    <a:lnTo>
                      <a:pt x="80" y="6"/>
                    </a:lnTo>
                    <a:lnTo>
                      <a:pt x="80" y="12"/>
                    </a:lnTo>
                    <a:lnTo>
                      <a:pt x="68" y="25"/>
                    </a:lnTo>
                    <a:lnTo>
                      <a:pt x="61" y="31"/>
                    </a:lnTo>
                    <a:lnTo>
                      <a:pt x="55" y="31"/>
                    </a:lnTo>
                    <a:lnTo>
                      <a:pt x="55" y="37"/>
                    </a:lnTo>
                    <a:lnTo>
                      <a:pt x="49" y="37"/>
                    </a:lnTo>
                    <a:lnTo>
                      <a:pt x="49" y="37"/>
                    </a:lnTo>
                    <a:lnTo>
                      <a:pt x="49" y="37"/>
                    </a:lnTo>
                    <a:lnTo>
                      <a:pt x="43" y="37"/>
                    </a:lnTo>
                    <a:lnTo>
                      <a:pt x="43" y="37"/>
                    </a:lnTo>
                    <a:lnTo>
                      <a:pt x="43" y="37"/>
                    </a:lnTo>
                    <a:lnTo>
                      <a:pt x="37" y="37"/>
                    </a:lnTo>
                    <a:lnTo>
                      <a:pt x="24" y="37"/>
                    </a:lnTo>
                    <a:lnTo>
                      <a:pt x="24" y="37"/>
                    </a:lnTo>
                    <a:lnTo>
                      <a:pt x="18" y="37"/>
                    </a:lnTo>
                    <a:lnTo>
                      <a:pt x="18" y="43"/>
                    </a:lnTo>
                    <a:lnTo>
                      <a:pt x="18" y="43"/>
                    </a:lnTo>
                    <a:lnTo>
                      <a:pt x="18" y="43"/>
                    </a:lnTo>
                    <a:lnTo>
                      <a:pt x="18" y="49"/>
                    </a:lnTo>
                    <a:lnTo>
                      <a:pt x="18" y="49"/>
                    </a:lnTo>
                    <a:lnTo>
                      <a:pt x="18" y="49"/>
                    </a:lnTo>
                    <a:lnTo>
                      <a:pt x="18" y="56"/>
                    </a:lnTo>
                    <a:lnTo>
                      <a:pt x="24" y="56"/>
                    </a:lnTo>
                    <a:lnTo>
                      <a:pt x="18" y="56"/>
                    </a:lnTo>
                    <a:lnTo>
                      <a:pt x="18" y="62"/>
                    </a:lnTo>
                    <a:lnTo>
                      <a:pt x="18" y="62"/>
                    </a:lnTo>
                    <a:lnTo>
                      <a:pt x="12" y="74"/>
                    </a:lnTo>
                    <a:lnTo>
                      <a:pt x="12" y="74"/>
                    </a:lnTo>
                    <a:lnTo>
                      <a:pt x="12" y="80"/>
                    </a:lnTo>
                    <a:lnTo>
                      <a:pt x="6" y="86"/>
                    </a:lnTo>
                    <a:lnTo>
                      <a:pt x="6" y="86"/>
                    </a:lnTo>
                    <a:lnTo>
                      <a:pt x="0" y="93"/>
                    </a:lnTo>
                    <a:lnTo>
                      <a:pt x="0" y="93"/>
                    </a:lnTo>
                    <a:lnTo>
                      <a:pt x="6" y="86"/>
                    </a:lnTo>
                    <a:lnTo>
                      <a:pt x="18" y="68"/>
                    </a:lnTo>
                    <a:lnTo>
                      <a:pt x="24" y="62"/>
                    </a:lnTo>
                    <a:lnTo>
                      <a:pt x="49" y="68"/>
                    </a:lnTo>
                    <a:lnTo>
                      <a:pt x="49" y="68"/>
                    </a:lnTo>
                    <a:lnTo>
                      <a:pt x="49" y="68"/>
                    </a:lnTo>
                    <a:lnTo>
                      <a:pt x="43" y="68"/>
                    </a:lnTo>
                    <a:lnTo>
                      <a:pt x="43" y="68"/>
                    </a:lnTo>
                    <a:lnTo>
                      <a:pt x="43" y="74"/>
                    </a:lnTo>
                    <a:lnTo>
                      <a:pt x="37" y="74"/>
                    </a:lnTo>
                    <a:lnTo>
                      <a:pt x="37" y="74"/>
                    </a:lnTo>
                    <a:lnTo>
                      <a:pt x="30" y="80"/>
                    </a:lnTo>
                    <a:lnTo>
                      <a:pt x="24" y="80"/>
                    </a:lnTo>
                    <a:lnTo>
                      <a:pt x="24" y="80"/>
                    </a:lnTo>
                    <a:lnTo>
                      <a:pt x="12" y="93"/>
                    </a:lnTo>
                    <a:lnTo>
                      <a:pt x="12" y="93"/>
                    </a:lnTo>
                    <a:lnTo>
                      <a:pt x="12" y="9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100">
                  <a:solidFill>
                    <a:srgbClr val="FFFFFF"/>
                  </a:solidFill>
                  <a:latin typeface="Franklin Gothic Book" panose="020B0503020102020204" pitchFamily="34" charset="0"/>
                </a:endParaRPr>
              </a:p>
            </p:txBody>
          </p:sp>
          <p:sp>
            <p:nvSpPr>
              <p:cNvPr id="964" name="Freeform 26"/>
              <p:cNvSpPr>
                <a:spLocks/>
              </p:cNvSpPr>
              <p:nvPr/>
            </p:nvSpPr>
            <p:spPr bwMode="auto">
              <a:xfrm>
                <a:off x="1313" y="665"/>
                <a:ext cx="25" cy="31"/>
              </a:xfrm>
              <a:custGeom>
                <a:avLst/>
                <a:gdLst>
                  <a:gd name="T0" fmla="*/ 25 w 25"/>
                  <a:gd name="T1" fmla="*/ 31 h 31"/>
                  <a:gd name="T2" fmla="*/ 25 w 25"/>
                  <a:gd name="T3" fmla="*/ 31 h 31"/>
                  <a:gd name="T4" fmla="*/ 0 w 25"/>
                  <a:gd name="T5" fmla="*/ 7 h 31"/>
                  <a:gd name="T6" fmla="*/ 0 w 25"/>
                  <a:gd name="T7" fmla="*/ 7 h 31"/>
                  <a:gd name="T8" fmla="*/ 0 w 25"/>
                  <a:gd name="T9" fmla="*/ 0 h 31"/>
                  <a:gd name="T10" fmla="*/ 13 w 25"/>
                  <a:gd name="T11" fmla="*/ 7 h 31"/>
                  <a:gd name="T12" fmla="*/ 13 w 25"/>
                  <a:gd name="T13" fmla="*/ 7 h 31"/>
                  <a:gd name="T14" fmla="*/ 25 w 25"/>
                  <a:gd name="T15" fmla="*/ 25 h 31"/>
                  <a:gd name="T16" fmla="*/ 25 w 25"/>
                  <a:gd name="T17" fmla="*/ 31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5" h="31">
                    <a:moveTo>
                      <a:pt x="25" y="31"/>
                    </a:moveTo>
                    <a:lnTo>
                      <a:pt x="25" y="31"/>
                    </a:lnTo>
                    <a:lnTo>
                      <a:pt x="0" y="7"/>
                    </a:lnTo>
                    <a:lnTo>
                      <a:pt x="0" y="7"/>
                    </a:lnTo>
                    <a:lnTo>
                      <a:pt x="0" y="0"/>
                    </a:lnTo>
                    <a:lnTo>
                      <a:pt x="13" y="7"/>
                    </a:lnTo>
                    <a:lnTo>
                      <a:pt x="13" y="7"/>
                    </a:lnTo>
                    <a:lnTo>
                      <a:pt x="25" y="25"/>
                    </a:lnTo>
                    <a:lnTo>
                      <a:pt x="25" y="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100">
                  <a:solidFill>
                    <a:srgbClr val="FFFFFF"/>
                  </a:solidFill>
                  <a:latin typeface="Franklin Gothic Book" panose="020B0503020102020204" pitchFamily="34" charset="0"/>
                </a:endParaRPr>
              </a:p>
            </p:txBody>
          </p:sp>
          <p:sp>
            <p:nvSpPr>
              <p:cNvPr id="965" name="Freeform 27"/>
              <p:cNvSpPr>
                <a:spLocks/>
              </p:cNvSpPr>
              <p:nvPr/>
            </p:nvSpPr>
            <p:spPr bwMode="auto">
              <a:xfrm>
                <a:off x="3334" y="2702"/>
                <a:ext cx="117" cy="105"/>
              </a:xfrm>
              <a:custGeom>
                <a:avLst/>
                <a:gdLst>
                  <a:gd name="T0" fmla="*/ 117 w 117"/>
                  <a:gd name="T1" fmla="*/ 105 h 105"/>
                  <a:gd name="T2" fmla="*/ 111 w 117"/>
                  <a:gd name="T3" fmla="*/ 105 h 105"/>
                  <a:gd name="T4" fmla="*/ 74 w 117"/>
                  <a:gd name="T5" fmla="*/ 105 h 105"/>
                  <a:gd name="T6" fmla="*/ 67 w 117"/>
                  <a:gd name="T7" fmla="*/ 105 h 105"/>
                  <a:gd name="T8" fmla="*/ 67 w 117"/>
                  <a:gd name="T9" fmla="*/ 99 h 105"/>
                  <a:gd name="T10" fmla="*/ 67 w 117"/>
                  <a:gd name="T11" fmla="*/ 99 h 105"/>
                  <a:gd name="T12" fmla="*/ 67 w 117"/>
                  <a:gd name="T13" fmla="*/ 92 h 105"/>
                  <a:gd name="T14" fmla="*/ 67 w 117"/>
                  <a:gd name="T15" fmla="*/ 92 h 105"/>
                  <a:gd name="T16" fmla="*/ 67 w 117"/>
                  <a:gd name="T17" fmla="*/ 92 h 105"/>
                  <a:gd name="T18" fmla="*/ 61 w 117"/>
                  <a:gd name="T19" fmla="*/ 86 h 105"/>
                  <a:gd name="T20" fmla="*/ 61 w 117"/>
                  <a:gd name="T21" fmla="*/ 80 h 105"/>
                  <a:gd name="T22" fmla="*/ 55 w 117"/>
                  <a:gd name="T23" fmla="*/ 74 h 105"/>
                  <a:gd name="T24" fmla="*/ 43 w 117"/>
                  <a:gd name="T25" fmla="*/ 74 h 105"/>
                  <a:gd name="T26" fmla="*/ 0 w 117"/>
                  <a:gd name="T27" fmla="*/ 68 h 105"/>
                  <a:gd name="T28" fmla="*/ 6 w 117"/>
                  <a:gd name="T29" fmla="*/ 62 h 105"/>
                  <a:gd name="T30" fmla="*/ 6 w 117"/>
                  <a:gd name="T31" fmla="*/ 62 h 105"/>
                  <a:gd name="T32" fmla="*/ 12 w 117"/>
                  <a:gd name="T33" fmla="*/ 62 h 105"/>
                  <a:gd name="T34" fmla="*/ 12 w 117"/>
                  <a:gd name="T35" fmla="*/ 55 h 105"/>
                  <a:gd name="T36" fmla="*/ 24 w 117"/>
                  <a:gd name="T37" fmla="*/ 37 h 105"/>
                  <a:gd name="T38" fmla="*/ 24 w 117"/>
                  <a:gd name="T39" fmla="*/ 37 h 105"/>
                  <a:gd name="T40" fmla="*/ 24 w 117"/>
                  <a:gd name="T41" fmla="*/ 37 h 105"/>
                  <a:gd name="T42" fmla="*/ 24 w 117"/>
                  <a:gd name="T43" fmla="*/ 31 h 105"/>
                  <a:gd name="T44" fmla="*/ 24 w 117"/>
                  <a:gd name="T45" fmla="*/ 31 h 105"/>
                  <a:gd name="T46" fmla="*/ 30 w 117"/>
                  <a:gd name="T47" fmla="*/ 31 h 105"/>
                  <a:gd name="T48" fmla="*/ 30 w 117"/>
                  <a:gd name="T49" fmla="*/ 25 h 105"/>
                  <a:gd name="T50" fmla="*/ 37 w 117"/>
                  <a:gd name="T51" fmla="*/ 12 h 105"/>
                  <a:gd name="T52" fmla="*/ 37 w 117"/>
                  <a:gd name="T53" fmla="*/ 12 h 105"/>
                  <a:gd name="T54" fmla="*/ 37 w 117"/>
                  <a:gd name="T55" fmla="*/ 12 h 105"/>
                  <a:gd name="T56" fmla="*/ 37 w 117"/>
                  <a:gd name="T57" fmla="*/ 6 h 105"/>
                  <a:gd name="T58" fmla="*/ 37 w 117"/>
                  <a:gd name="T59" fmla="*/ 6 h 105"/>
                  <a:gd name="T60" fmla="*/ 43 w 117"/>
                  <a:gd name="T61" fmla="*/ 0 h 105"/>
                  <a:gd name="T62" fmla="*/ 43 w 117"/>
                  <a:gd name="T63" fmla="*/ 0 h 105"/>
                  <a:gd name="T64" fmla="*/ 43 w 117"/>
                  <a:gd name="T65" fmla="*/ 0 h 105"/>
                  <a:gd name="T66" fmla="*/ 49 w 117"/>
                  <a:gd name="T67" fmla="*/ 0 h 105"/>
                  <a:gd name="T68" fmla="*/ 55 w 117"/>
                  <a:gd name="T69" fmla="*/ 0 h 105"/>
                  <a:gd name="T70" fmla="*/ 74 w 117"/>
                  <a:gd name="T71" fmla="*/ 0 h 105"/>
                  <a:gd name="T72" fmla="*/ 86 w 117"/>
                  <a:gd name="T73" fmla="*/ 6 h 105"/>
                  <a:gd name="T74" fmla="*/ 86 w 117"/>
                  <a:gd name="T75" fmla="*/ 6 h 105"/>
                  <a:gd name="T76" fmla="*/ 92 w 117"/>
                  <a:gd name="T77" fmla="*/ 12 h 105"/>
                  <a:gd name="T78" fmla="*/ 92 w 117"/>
                  <a:gd name="T79" fmla="*/ 49 h 105"/>
                  <a:gd name="T80" fmla="*/ 105 w 117"/>
                  <a:gd name="T81" fmla="*/ 80 h 105"/>
                  <a:gd name="T82" fmla="*/ 117 w 117"/>
                  <a:gd name="T83" fmla="*/ 105 h 1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17" h="105">
                    <a:moveTo>
                      <a:pt x="117" y="105"/>
                    </a:moveTo>
                    <a:lnTo>
                      <a:pt x="111" y="105"/>
                    </a:lnTo>
                    <a:lnTo>
                      <a:pt x="74" y="105"/>
                    </a:lnTo>
                    <a:lnTo>
                      <a:pt x="67" y="105"/>
                    </a:lnTo>
                    <a:lnTo>
                      <a:pt x="67" y="99"/>
                    </a:lnTo>
                    <a:lnTo>
                      <a:pt x="67" y="99"/>
                    </a:lnTo>
                    <a:lnTo>
                      <a:pt x="67" y="92"/>
                    </a:lnTo>
                    <a:lnTo>
                      <a:pt x="67" y="92"/>
                    </a:lnTo>
                    <a:lnTo>
                      <a:pt x="67" y="92"/>
                    </a:lnTo>
                    <a:lnTo>
                      <a:pt x="61" y="86"/>
                    </a:lnTo>
                    <a:lnTo>
                      <a:pt x="61" y="80"/>
                    </a:lnTo>
                    <a:lnTo>
                      <a:pt x="55" y="74"/>
                    </a:lnTo>
                    <a:lnTo>
                      <a:pt x="43" y="74"/>
                    </a:lnTo>
                    <a:lnTo>
                      <a:pt x="0" y="68"/>
                    </a:lnTo>
                    <a:lnTo>
                      <a:pt x="6" y="62"/>
                    </a:lnTo>
                    <a:lnTo>
                      <a:pt x="6" y="62"/>
                    </a:lnTo>
                    <a:lnTo>
                      <a:pt x="12" y="62"/>
                    </a:lnTo>
                    <a:lnTo>
                      <a:pt x="12" y="55"/>
                    </a:lnTo>
                    <a:lnTo>
                      <a:pt x="24" y="37"/>
                    </a:lnTo>
                    <a:lnTo>
                      <a:pt x="24" y="37"/>
                    </a:lnTo>
                    <a:lnTo>
                      <a:pt x="24" y="37"/>
                    </a:lnTo>
                    <a:lnTo>
                      <a:pt x="24" y="31"/>
                    </a:lnTo>
                    <a:lnTo>
                      <a:pt x="24" y="31"/>
                    </a:lnTo>
                    <a:lnTo>
                      <a:pt x="30" y="31"/>
                    </a:lnTo>
                    <a:lnTo>
                      <a:pt x="30" y="25"/>
                    </a:lnTo>
                    <a:lnTo>
                      <a:pt x="37" y="12"/>
                    </a:lnTo>
                    <a:lnTo>
                      <a:pt x="37" y="12"/>
                    </a:lnTo>
                    <a:lnTo>
                      <a:pt x="37" y="12"/>
                    </a:lnTo>
                    <a:lnTo>
                      <a:pt x="37" y="6"/>
                    </a:lnTo>
                    <a:lnTo>
                      <a:pt x="37" y="6"/>
                    </a:lnTo>
                    <a:lnTo>
                      <a:pt x="43" y="0"/>
                    </a:lnTo>
                    <a:lnTo>
                      <a:pt x="43" y="0"/>
                    </a:lnTo>
                    <a:lnTo>
                      <a:pt x="43" y="0"/>
                    </a:lnTo>
                    <a:lnTo>
                      <a:pt x="49" y="0"/>
                    </a:lnTo>
                    <a:lnTo>
                      <a:pt x="55" y="0"/>
                    </a:lnTo>
                    <a:lnTo>
                      <a:pt x="74" y="0"/>
                    </a:lnTo>
                    <a:lnTo>
                      <a:pt x="86" y="6"/>
                    </a:lnTo>
                    <a:lnTo>
                      <a:pt x="86" y="6"/>
                    </a:lnTo>
                    <a:lnTo>
                      <a:pt x="92" y="12"/>
                    </a:lnTo>
                    <a:lnTo>
                      <a:pt x="92" y="49"/>
                    </a:lnTo>
                    <a:lnTo>
                      <a:pt x="105" y="80"/>
                    </a:lnTo>
                    <a:lnTo>
                      <a:pt x="117" y="105"/>
                    </a:lnTo>
                    <a:close/>
                  </a:path>
                </a:pathLst>
              </a:custGeom>
              <a:grpFill/>
              <a:ln w="0" cap="flat">
                <a:solidFill>
                  <a:srgbClr val="FFFFFF"/>
                </a:solidFill>
                <a:prstDash val="solid"/>
                <a:miter lim="800000"/>
                <a:headEnd/>
                <a:tailEnd/>
              </a:ln>
              <a:extLst/>
            </p:spPr>
            <p:txBody>
              <a:bodyPr vert="horz" wrap="square" lIns="91440" tIns="45720" rIns="91440" bIns="45720" numCol="1" anchor="t" anchorCtr="0" compatLnSpc="1">
                <a:prstTxWarp prst="textNoShape">
                  <a:avLst/>
                </a:prstTxWarp>
              </a:bodyPr>
              <a:lstStyle/>
              <a:p>
                <a:endParaRPr lang="en-GB" sz="1100">
                  <a:solidFill>
                    <a:srgbClr val="FFFFFF"/>
                  </a:solidFill>
                  <a:latin typeface="Franklin Gothic Book" panose="020B0503020102020204" pitchFamily="34" charset="0"/>
                </a:endParaRPr>
              </a:p>
            </p:txBody>
          </p:sp>
          <p:sp>
            <p:nvSpPr>
              <p:cNvPr id="966" name="Freeform 28"/>
              <p:cNvSpPr>
                <a:spLocks/>
              </p:cNvSpPr>
              <p:nvPr/>
            </p:nvSpPr>
            <p:spPr bwMode="auto">
              <a:xfrm>
                <a:off x="2858" y="2159"/>
                <a:ext cx="605" cy="617"/>
              </a:xfrm>
              <a:custGeom>
                <a:avLst/>
                <a:gdLst>
                  <a:gd name="T0" fmla="*/ 228 w 605"/>
                  <a:gd name="T1" fmla="*/ 18 h 617"/>
                  <a:gd name="T2" fmla="*/ 241 w 605"/>
                  <a:gd name="T3" fmla="*/ 6 h 617"/>
                  <a:gd name="T4" fmla="*/ 272 w 605"/>
                  <a:gd name="T5" fmla="*/ 0 h 617"/>
                  <a:gd name="T6" fmla="*/ 290 w 605"/>
                  <a:gd name="T7" fmla="*/ 12 h 617"/>
                  <a:gd name="T8" fmla="*/ 315 w 605"/>
                  <a:gd name="T9" fmla="*/ 12 h 617"/>
                  <a:gd name="T10" fmla="*/ 315 w 605"/>
                  <a:gd name="T11" fmla="*/ 12 h 617"/>
                  <a:gd name="T12" fmla="*/ 327 w 605"/>
                  <a:gd name="T13" fmla="*/ 6 h 617"/>
                  <a:gd name="T14" fmla="*/ 370 w 605"/>
                  <a:gd name="T15" fmla="*/ 18 h 617"/>
                  <a:gd name="T16" fmla="*/ 377 w 605"/>
                  <a:gd name="T17" fmla="*/ 49 h 617"/>
                  <a:gd name="T18" fmla="*/ 401 w 605"/>
                  <a:gd name="T19" fmla="*/ 80 h 617"/>
                  <a:gd name="T20" fmla="*/ 408 w 605"/>
                  <a:gd name="T21" fmla="*/ 99 h 617"/>
                  <a:gd name="T22" fmla="*/ 426 w 605"/>
                  <a:gd name="T23" fmla="*/ 111 h 617"/>
                  <a:gd name="T24" fmla="*/ 451 w 605"/>
                  <a:gd name="T25" fmla="*/ 117 h 617"/>
                  <a:gd name="T26" fmla="*/ 463 w 605"/>
                  <a:gd name="T27" fmla="*/ 123 h 617"/>
                  <a:gd name="T28" fmla="*/ 463 w 605"/>
                  <a:gd name="T29" fmla="*/ 129 h 617"/>
                  <a:gd name="T30" fmla="*/ 451 w 605"/>
                  <a:gd name="T31" fmla="*/ 129 h 617"/>
                  <a:gd name="T32" fmla="*/ 457 w 605"/>
                  <a:gd name="T33" fmla="*/ 166 h 617"/>
                  <a:gd name="T34" fmla="*/ 438 w 605"/>
                  <a:gd name="T35" fmla="*/ 191 h 617"/>
                  <a:gd name="T36" fmla="*/ 414 w 605"/>
                  <a:gd name="T37" fmla="*/ 234 h 617"/>
                  <a:gd name="T38" fmla="*/ 438 w 605"/>
                  <a:gd name="T39" fmla="*/ 284 h 617"/>
                  <a:gd name="T40" fmla="*/ 482 w 605"/>
                  <a:gd name="T41" fmla="*/ 345 h 617"/>
                  <a:gd name="T42" fmla="*/ 525 w 605"/>
                  <a:gd name="T43" fmla="*/ 370 h 617"/>
                  <a:gd name="T44" fmla="*/ 556 w 605"/>
                  <a:gd name="T45" fmla="*/ 419 h 617"/>
                  <a:gd name="T46" fmla="*/ 550 w 605"/>
                  <a:gd name="T47" fmla="*/ 444 h 617"/>
                  <a:gd name="T48" fmla="*/ 550 w 605"/>
                  <a:gd name="T49" fmla="*/ 475 h 617"/>
                  <a:gd name="T50" fmla="*/ 568 w 605"/>
                  <a:gd name="T51" fmla="*/ 475 h 617"/>
                  <a:gd name="T52" fmla="*/ 568 w 605"/>
                  <a:gd name="T53" fmla="*/ 512 h 617"/>
                  <a:gd name="T54" fmla="*/ 581 w 605"/>
                  <a:gd name="T55" fmla="*/ 518 h 617"/>
                  <a:gd name="T56" fmla="*/ 605 w 605"/>
                  <a:gd name="T57" fmla="*/ 549 h 617"/>
                  <a:gd name="T58" fmla="*/ 593 w 605"/>
                  <a:gd name="T59" fmla="*/ 549 h 617"/>
                  <a:gd name="T60" fmla="*/ 587 w 605"/>
                  <a:gd name="T61" fmla="*/ 549 h 617"/>
                  <a:gd name="T62" fmla="*/ 581 w 605"/>
                  <a:gd name="T63" fmla="*/ 543 h 617"/>
                  <a:gd name="T64" fmla="*/ 574 w 605"/>
                  <a:gd name="T65" fmla="*/ 543 h 617"/>
                  <a:gd name="T66" fmla="*/ 562 w 605"/>
                  <a:gd name="T67" fmla="*/ 549 h 617"/>
                  <a:gd name="T68" fmla="*/ 531 w 605"/>
                  <a:gd name="T69" fmla="*/ 543 h 617"/>
                  <a:gd name="T70" fmla="*/ 519 w 605"/>
                  <a:gd name="T71" fmla="*/ 543 h 617"/>
                  <a:gd name="T72" fmla="*/ 513 w 605"/>
                  <a:gd name="T73" fmla="*/ 549 h 617"/>
                  <a:gd name="T74" fmla="*/ 513 w 605"/>
                  <a:gd name="T75" fmla="*/ 555 h 617"/>
                  <a:gd name="T76" fmla="*/ 500 w 605"/>
                  <a:gd name="T77" fmla="*/ 574 h 617"/>
                  <a:gd name="T78" fmla="*/ 500 w 605"/>
                  <a:gd name="T79" fmla="*/ 580 h 617"/>
                  <a:gd name="T80" fmla="*/ 488 w 605"/>
                  <a:gd name="T81" fmla="*/ 605 h 617"/>
                  <a:gd name="T82" fmla="*/ 476 w 605"/>
                  <a:gd name="T83" fmla="*/ 611 h 617"/>
                  <a:gd name="T84" fmla="*/ 259 w 605"/>
                  <a:gd name="T85" fmla="*/ 518 h 617"/>
                  <a:gd name="T86" fmla="*/ 99 w 605"/>
                  <a:gd name="T87" fmla="*/ 407 h 617"/>
                  <a:gd name="T88" fmla="*/ 31 w 605"/>
                  <a:gd name="T89" fmla="*/ 376 h 617"/>
                  <a:gd name="T90" fmla="*/ 18 w 605"/>
                  <a:gd name="T91" fmla="*/ 364 h 617"/>
                  <a:gd name="T92" fmla="*/ 37 w 605"/>
                  <a:gd name="T93" fmla="*/ 278 h 617"/>
                  <a:gd name="T94" fmla="*/ 136 w 605"/>
                  <a:gd name="T95" fmla="*/ 222 h 617"/>
                  <a:gd name="T96" fmla="*/ 148 w 605"/>
                  <a:gd name="T97" fmla="*/ 197 h 617"/>
                  <a:gd name="T98" fmla="*/ 148 w 605"/>
                  <a:gd name="T99" fmla="*/ 166 h 617"/>
                  <a:gd name="T100" fmla="*/ 160 w 605"/>
                  <a:gd name="T101" fmla="*/ 136 h 617"/>
                  <a:gd name="T102" fmla="*/ 154 w 605"/>
                  <a:gd name="T103" fmla="*/ 80 h 617"/>
                  <a:gd name="T104" fmla="*/ 185 w 605"/>
                  <a:gd name="T105" fmla="*/ 62 h 617"/>
                  <a:gd name="T106" fmla="*/ 222 w 605"/>
                  <a:gd name="T107" fmla="*/ 18 h 6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605" h="617">
                    <a:moveTo>
                      <a:pt x="222" y="18"/>
                    </a:moveTo>
                    <a:lnTo>
                      <a:pt x="222" y="18"/>
                    </a:lnTo>
                    <a:lnTo>
                      <a:pt x="228" y="18"/>
                    </a:lnTo>
                    <a:lnTo>
                      <a:pt x="235" y="18"/>
                    </a:lnTo>
                    <a:lnTo>
                      <a:pt x="235" y="12"/>
                    </a:lnTo>
                    <a:lnTo>
                      <a:pt x="241" y="6"/>
                    </a:lnTo>
                    <a:lnTo>
                      <a:pt x="247" y="6"/>
                    </a:lnTo>
                    <a:lnTo>
                      <a:pt x="265" y="0"/>
                    </a:lnTo>
                    <a:lnTo>
                      <a:pt x="272" y="0"/>
                    </a:lnTo>
                    <a:lnTo>
                      <a:pt x="284" y="6"/>
                    </a:lnTo>
                    <a:lnTo>
                      <a:pt x="290" y="12"/>
                    </a:lnTo>
                    <a:lnTo>
                      <a:pt x="290" y="12"/>
                    </a:lnTo>
                    <a:lnTo>
                      <a:pt x="296" y="12"/>
                    </a:lnTo>
                    <a:lnTo>
                      <a:pt x="309" y="12"/>
                    </a:lnTo>
                    <a:lnTo>
                      <a:pt x="315" y="12"/>
                    </a:lnTo>
                    <a:lnTo>
                      <a:pt x="315" y="12"/>
                    </a:lnTo>
                    <a:lnTo>
                      <a:pt x="315" y="12"/>
                    </a:lnTo>
                    <a:lnTo>
                      <a:pt x="315" y="12"/>
                    </a:lnTo>
                    <a:lnTo>
                      <a:pt x="315" y="6"/>
                    </a:lnTo>
                    <a:lnTo>
                      <a:pt x="321" y="6"/>
                    </a:lnTo>
                    <a:lnTo>
                      <a:pt x="327" y="6"/>
                    </a:lnTo>
                    <a:lnTo>
                      <a:pt x="327" y="6"/>
                    </a:lnTo>
                    <a:lnTo>
                      <a:pt x="364" y="18"/>
                    </a:lnTo>
                    <a:lnTo>
                      <a:pt x="370" y="18"/>
                    </a:lnTo>
                    <a:lnTo>
                      <a:pt x="370" y="18"/>
                    </a:lnTo>
                    <a:lnTo>
                      <a:pt x="370" y="24"/>
                    </a:lnTo>
                    <a:lnTo>
                      <a:pt x="377" y="49"/>
                    </a:lnTo>
                    <a:lnTo>
                      <a:pt x="395" y="74"/>
                    </a:lnTo>
                    <a:lnTo>
                      <a:pt x="395" y="74"/>
                    </a:lnTo>
                    <a:lnTo>
                      <a:pt x="401" y="80"/>
                    </a:lnTo>
                    <a:lnTo>
                      <a:pt x="401" y="80"/>
                    </a:lnTo>
                    <a:lnTo>
                      <a:pt x="401" y="86"/>
                    </a:lnTo>
                    <a:lnTo>
                      <a:pt x="408" y="99"/>
                    </a:lnTo>
                    <a:lnTo>
                      <a:pt x="401" y="105"/>
                    </a:lnTo>
                    <a:lnTo>
                      <a:pt x="414" y="105"/>
                    </a:lnTo>
                    <a:lnTo>
                      <a:pt x="426" y="111"/>
                    </a:lnTo>
                    <a:lnTo>
                      <a:pt x="438" y="117"/>
                    </a:lnTo>
                    <a:lnTo>
                      <a:pt x="451" y="117"/>
                    </a:lnTo>
                    <a:lnTo>
                      <a:pt x="451" y="117"/>
                    </a:lnTo>
                    <a:lnTo>
                      <a:pt x="463" y="117"/>
                    </a:lnTo>
                    <a:lnTo>
                      <a:pt x="463" y="117"/>
                    </a:lnTo>
                    <a:lnTo>
                      <a:pt x="463" y="123"/>
                    </a:lnTo>
                    <a:lnTo>
                      <a:pt x="463" y="123"/>
                    </a:lnTo>
                    <a:lnTo>
                      <a:pt x="463" y="123"/>
                    </a:lnTo>
                    <a:lnTo>
                      <a:pt x="463" y="129"/>
                    </a:lnTo>
                    <a:lnTo>
                      <a:pt x="457" y="129"/>
                    </a:lnTo>
                    <a:lnTo>
                      <a:pt x="451" y="129"/>
                    </a:lnTo>
                    <a:lnTo>
                      <a:pt x="451" y="129"/>
                    </a:lnTo>
                    <a:lnTo>
                      <a:pt x="451" y="154"/>
                    </a:lnTo>
                    <a:lnTo>
                      <a:pt x="451" y="160"/>
                    </a:lnTo>
                    <a:lnTo>
                      <a:pt x="457" y="166"/>
                    </a:lnTo>
                    <a:lnTo>
                      <a:pt x="457" y="173"/>
                    </a:lnTo>
                    <a:lnTo>
                      <a:pt x="438" y="173"/>
                    </a:lnTo>
                    <a:lnTo>
                      <a:pt x="438" y="191"/>
                    </a:lnTo>
                    <a:lnTo>
                      <a:pt x="432" y="191"/>
                    </a:lnTo>
                    <a:lnTo>
                      <a:pt x="426" y="203"/>
                    </a:lnTo>
                    <a:lnTo>
                      <a:pt x="414" y="234"/>
                    </a:lnTo>
                    <a:lnTo>
                      <a:pt x="414" y="259"/>
                    </a:lnTo>
                    <a:lnTo>
                      <a:pt x="432" y="284"/>
                    </a:lnTo>
                    <a:lnTo>
                      <a:pt x="438" y="284"/>
                    </a:lnTo>
                    <a:lnTo>
                      <a:pt x="445" y="296"/>
                    </a:lnTo>
                    <a:lnTo>
                      <a:pt x="463" y="333"/>
                    </a:lnTo>
                    <a:lnTo>
                      <a:pt x="482" y="345"/>
                    </a:lnTo>
                    <a:lnTo>
                      <a:pt x="525" y="370"/>
                    </a:lnTo>
                    <a:lnTo>
                      <a:pt x="525" y="370"/>
                    </a:lnTo>
                    <a:lnTo>
                      <a:pt x="525" y="370"/>
                    </a:lnTo>
                    <a:lnTo>
                      <a:pt x="531" y="370"/>
                    </a:lnTo>
                    <a:lnTo>
                      <a:pt x="531" y="376"/>
                    </a:lnTo>
                    <a:lnTo>
                      <a:pt x="556" y="419"/>
                    </a:lnTo>
                    <a:lnTo>
                      <a:pt x="556" y="426"/>
                    </a:lnTo>
                    <a:lnTo>
                      <a:pt x="550" y="444"/>
                    </a:lnTo>
                    <a:lnTo>
                      <a:pt x="550" y="444"/>
                    </a:lnTo>
                    <a:lnTo>
                      <a:pt x="550" y="456"/>
                    </a:lnTo>
                    <a:lnTo>
                      <a:pt x="550" y="469"/>
                    </a:lnTo>
                    <a:lnTo>
                      <a:pt x="550" y="475"/>
                    </a:lnTo>
                    <a:lnTo>
                      <a:pt x="556" y="475"/>
                    </a:lnTo>
                    <a:lnTo>
                      <a:pt x="562" y="475"/>
                    </a:lnTo>
                    <a:lnTo>
                      <a:pt x="568" y="475"/>
                    </a:lnTo>
                    <a:lnTo>
                      <a:pt x="568" y="487"/>
                    </a:lnTo>
                    <a:lnTo>
                      <a:pt x="568" y="493"/>
                    </a:lnTo>
                    <a:lnTo>
                      <a:pt x="568" y="512"/>
                    </a:lnTo>
                    <a:lnTo>
                      <a:pt x="568" y="512"/>
                    </a:lnTo>
                    <a:lnTo>
                      <a:pt x="574" y="512"/>
                    </a:lnTo>
                    <a:lnTo>
                      <a:pt x="581" y="518"/>
                    </a:lnTo>
                    <a:lnTo>
                      <a:pt x="599" y="549"/>
                    </a:lnTo>
                    <a:lnTo>
                      <a:pt x="605" y="549"/>
                    </a:lnTo>
                    <a:lnTo>
                      <a:pt x="605" y="549"/>
                    </a:lnTo>
                    <a:lnTo>
                      <a:pt x="599" y="549"/>
                    </a:lnTo>
                    <a:lnTo>
                      <a:pt x="599" y="549"/>
                    </a:lnTo>
                    <a:lnTo>
                      <a:pt x="593" y="549"/>
                    </a:lnTo>
                    <a:lnTo>
                      <a:pt x="593" y="549"/>
                    </a:lnTo>
                    <a:lnTo>
                      <a:pt x="593" y="549"/>
                    </a:lnTo>
                    <a:lnTo>
                      <a:pt x="587" y="549"/>
                    </a:lnTo>
                    <a:lnTo>
                      <a:pt x="587" y="549"/>
                    </a:lnTo>
                    <a:lnTo>
                      <a:pt x="581" y="549"/>
                    </a:lnTo>
                    <a:lnTo>
                      <a:pt x="581" y="543"/>
                    </a:lnTo>
                    <a:lnTo>
                      <a:pt x="581" y="543"/>
                    </a:lnTo>
                    <a:lnTo>
                      <a:pt x="581" y="543"/>
                    </a:lnTo>
                    <a:lnTo>
                      <a:pt x="574" y="543"/>
                    </a:lnTo>
                    <a:lnTo>
                      <a:pt x="574" y="543"/>
                    </a:lnTo>
                    <a:lnTo>
                      <a:pt x="568" y="543"/>
                    </a:lnTo>
                    <a:lnTo>
                      <a:pt x="562" y="549"/>
                    </a:lnTo>
                    <a:lnTo>
                      <a:pt x="562" y="549"/>
                    </a:lnTo>
                    <a:lnTo>
                      <a:pt x="550" y="543"/>
                    </a:lnTo>
                    <a:lnTo>
                      <a:pt x="531" y="543"/>
                    </a:lnTo>
                    <a:lnTo>
                      <a:pt x="525" y="543"/>
                    </a:lnTo>
                    <a:lnTo>
                      <a:pt x="519" y="543"/>
                    </a:lnTo>
                    <a:lnTo>
                      <a:pt x="519" y="543"/>
                    </a:lnTo>
                    <a:lnTo>
                      <a:pt x="519" y="543"/>
                    </a:lnTo>
                    <a:lnTo>
                      <a:pt x="513" y="549"/>
                    </a:lnTo>
                    <a:lnTo>
                      <a:pt x="513" y="549"/>
                    </a:lnTo>
                    <a:lnTo>
                      <a:pt x="513" y="555"/>
                    </a:lnTo>
                    <a:lnTo>
                      <a:pt x="513" y="555"/>
                    </a:lnTo>
                    <a:lnTo>
                      <a:pt x="513" y="555"/>
                    </a:lnTo>
                    <a:lnTo>
                      <a:pt x="506" y="568"/>
                    </a:lnTo>
                    <a:lnTo>
                      <a:pt x="506" y="574"/>
                    </a:lnTo>
                    <a:lnTo>
                      <a:pt x="500" y="574"/>
                    </a:lnTo>
                    <a:lnTo>
                      <a:pt x="500" y="574"/>
                    </a:lnTo>
                    <a:lnTo>
                      <a:pt x="500" y="580"/>
                    </a:lnTo>
                    <a:lnTo>
                      <a:pt x="500" y="580"/>
                    </a:lnTo>
                    <a:lnTo>
                      <a:pt x="500" y="580"/>
                    </a:lnTo>
                    <a:lnTo>
                      <a:pt x="488" y="598"/>
                    </a:lnTo>
                    <a:lnTo>
                      <a:pt x="488" y="605"/>
                    </a:lnTo>
                    <a:lnTo>
                      <a:pt x="482" y="605"/>
                    </a:lnTo>
                    <a:lnTo>
                      <a:pt x="482" y="605"/>
                    </a:lnTo>
                    <a:lnTo>
                      <a:pt x="476" y="611"/>
                    </a:lnTo>
                    <a:lnTo>
                      <a:pt x="469" y="617"/>
                    </a:lnTo>
                    <a:lnTo>
                      <a:pt x="364" y="605"/>
                    </a:lnTo>
                    <a:lnTo>
                      <a:pt x="259" y="518"/>
                    </a:lnTo>
                    <a:lnTo>
                      <a:pt x="204" y="469"/>
                    </a:lnTo>
                    <a:lnTo>
                      <a:pt x="160" y="450"/>
                    </a:lnTo>
                    <a:lnTo>
                      <a:pt x="99" y="407"/>
                    </a:lnTo>
                    <a:lnTo>
                      <a:pt x="24" y="395"/>
                    </a:lnTo>
                    <a:lnTo>
                      <a:pt x="31" y="389"/>
                    </a:lnTo>
                    <a:lnTo>
                      <a:pt x="31" y="376"/>
                    </a:lnTo>
                    <a:lnTo>
                      <a:pt x="12" y="382"/>
                    </a:lnTo>
                    <a:lnTo>
                      <a:pt x="12" y="370"/>
                    </a:lnTo>
                    <a:lnTo>
                      <a:pt x="18" y="364"/>
                    </a:lnTo>
                    <a:lnTo>
                      <a:pt x="0" y="302"/>
                    </a:lnTo>
                    <a:lnTo>
                      <a:pt x="24" y="290"/>
                    </a:lnTo>
                    <a:lnTo>
                      <a:pt x="37" y="278"/>
                    </a:lnTo>
                    <a:lnTo>
                      <a:pt x="111" y="240"/>
                    </a:lnTo>
                    <a:lnTo>
                      <a:pt x="136" y="228"/>
                    </a:lnTo>
                    <a:lnTo>
                      <a:pt x="136" y="222"/>
                    </a:lnTo>
                    <a:lnTo>
                      <a:pt x="142" y="210"/>
                    </a:lnTo>
                    <a:lnTo>
                      <a:pt x="148" y="197"/>
                    </a:lnTo>
                    <a:lnTo>
                      <a:pt x="148" y="197"/>
                    </a:lnTo>
                    <a:lnTo>
                      <a:pt x="148" y="179"/>
                    </a:lnTo>
                    <a:lnTo>
                      <a:pt x="148" y="173"/>
                    </a:lnTo>
                    <a:lnTo>
                      <a:pt x="148" y="166"/>
                    </a:lnTo>
                    <a:lnTo>
                      <a:pt x="148" y="166"/>
                    </a:lnTo>
                    <a:lnTo>
                      <a:pt x="154" y="148"/>
                    </a:lnTo>
                    <a:lnTo>
                      <a:pt x="160" y="136"/>
                    </a:lnTo>
                    <a:lnTo>
                      <a:pt x="160" y="117"/>
                    </a:lnTo>
                    <a:lnTo>
                      <a:pt x="148" y="105"/>
                    </a:lnTo>
                    <a:lnTo>
                      <a:pt x="154" y="80"/>
                    </a:lnTo>
                    <a:lnTo>
                      <a:pt x="160" y="68"/>
                    </a:lnTo>
                    <a:lnTo>
                      <a:pt x="160" y="68"/>
                    </a:lnTo>
                    <a:lnTo>
                      <a:pt x="185" y="62"/>
                    </a:lnTo>
                    <a:lnTo>
                      <a:pt x="204" y="43"/>
                    </a:lnTo>
                    <a:lnTo>
                      <a:pt x="222" y="24"/>
                    </a:lnTo>
                    <a:lnTo>
                      <a:pt x="222" y="18"/>
                    </a:lnTo>
                    <a:close/>
                  </a:path>
                </a:pathLst>
              </a:custGeom>
              <a:grpFill/>
              <a:ln w="0" cap="flat">
                <a:solidFill>
                  <a:srgbClr val="FFFFFF"/>
                </a:solidFill>
                <a:prstDash val="solid"/>
                <a:miter lim="800000"/>
                <a:headEnd/>
                <a:tailEnd/>
              </a:ln>
              <a:extLst/>
            </p:spPr>
            <p:txBody>
              <a:bodyPr vert="horz" wrap="square" lIns="91440" tIns="45720" rIns="91440" bIns="45720" numCol="1" anchor="t" anchorCtr="0" compatLnSpc="1">
                <a:prstTxWarp prst="textNoShape">
                  <a:avLst/>
                </a:prstTxWarp>
              </a:bodyPr>
              <a:lstStyle/>
              <a:p>
                <a:endParaRPr lang="en-GB" sz="1100">
                  <a:solidFill>
                    <a:srgbClr val="FFFFFF"/>
                  </a:solidFill>
                  <a:latin typeface="Franklin Gothic Book" panose="020B0503020102020204" pitchFamily="34" charset="0"/>
                </a:endParaRPr>
              </a:p>
            </p:txBody>
          </p:sp>
          <p:sp>
            <p:nvSpPr>
              <p:cNvPr id="967" name="Freeform 29"/>
              <p:cNvSpPr>
                <a:spLocks/>
              </p:cNvSpPr>
              <p:nvPr/>
            </p:nvSpPr>
            <p:spPr bwMode="auto">
              <a:xfrm>
                <a:off x="7597" y="1097"/>
                <a:ext cx="185" cy="204"/>
              </a:xfrm>
              <a:custGeom>
                <a:avLst/>
                <a:gdLst>
                  <a:gd name="T0" fmla="*/ 179 w 185"/>
                  <a:gd name="T1" fmla="*/ 0 h 204"/>
                  <a:gd name="T2" fmla="*/ 179 w 185"/>
                  <a:gd name="T3" fmla="*/ 0 h 204"/>
                  <a:gd name="T4" fmla="*/ 148 w 185"/>
                  <a:gd name="T5" fmla="*/ 31 h 204"/>
                  <a:gd name="T6" fmla="*/ 142 w 185"/>
                  <a:gd name="T7" fmla="*/ 25 h 204"/>
                  <a:gd name="T8" fmla="*/ 105 w 185"/>
                  <a:gd name="T9" fmla="*/ 19 h 204"/>
                  <a:gd name="T10" fmla="*/ 105 w 185"/>
                  <a:gd name="T11" fmla="*/ 19 h 204"/>
                  <a:gd name="T12" fmla="*/ 92 w 185"/>
                  <a:gd name="T13" fmla="*/ 13 h 204"/>
                  <a:gd name="T14" fmla="*/ 92 w 185"/>
                  <a:gd name="T15" fmla="*/ 13 h 204"/>
                  <a:gd name="T16" fmla="*/ 86 w 185"/>
                  <a:gd name="T17" fmla="*/ 7 h 204"/>
                  <a:gd name="T18" fmla="*/ 80 w 185"/>
                  <a:gd name="T19" fmla="*/ 0 h 204"/>
                  <a:gd name="T20" fmla="*/ 74 w 185"/>
                  <a:gd name="T21" fmla="*/ 0 h 204"/>
                  <a:gd name="T22" fmla="*/ 67 w 185"/>
                  <a:gd name="T23" fmla="*/ 13 h 204"/>
                  <a:gd name="T24" fmla="*/ 67 w 185"/>
                  <a:gd name="T25" fmla="*/ 25 h 204"/>
                  <a:gd name="T26" fmla="*/ 49 w 185"/>
                  <a:gd name="T27" fmla="*/ 56 h 204"/>
                  <a:gd name="T28" fmla="*/ 43 w 185"/>
                  <a:gd name="T29" fmla="*/ 74 h 204"/>
                  <a:gd name="T30" fmla="*/ 37 w 185"/>
                  <a:gd name="T31" fmla="*/ 81 h 204"/>
                  <a:gd name="T32" fmla="*/ 37 w 185"/>
                  <a:gd name="T33" fmla="*/ 93 h 204"/>
                  <a:gd name="T34" fmla="*/ 18 w 185"/>
                  <a:gd name="T35" fmla="*/ 124 h 204"/>
                  <a:gd name="T36" fmla="*/ 18 w 185"/>
                  <a:gd name="T37" fmla="*/ 130 h 204"/>
                  <a:gd name="T38" fmla="*/ 18 w 185"/>
                  <a:gd name="T39" fmla="*/ 130 h 204"/>
                  <a:gd name="T40" fmla="*/ 18 w 185"/>
                  <a:gd name="T41" fmla="*/ 136 h 204"/>
                  <a:gd name="T42" fmla="*/ 18 w 185"/>
                  <a:gd name="T43" fmla="*/ 148 h 204"/>
                  <a:gd name="T44" fmla="*/ 18 w 185"/>
                  <a:gd name="T45" fmla="*/ 148 h 204"/>
                  <a:gd name="T46" fmla="*/ 0 w 185"/>
                  <a:gd name="T47" fmla="*/ 155 h 204"/>
                  <a:gd name="T48" fmla="*/ 0 w 185"/>
                  <a:gd name="T49" fmla="*/ 161 h 204"/>
                  <a:gd name="T50" fmla="*/ 6 w 185"/>
                  <a:gd name="T51" fmla="*/ 179 h 204"/>
                  <a:gd name="T52" fmla="*/ 30 w 185"/>
                  <a:gd name="T53" fmla="*/ 204 h 204"/>
                  <a:gd name="T54" fmla="*/ 30 w 185"/>
                  <a:gd name="T55" fmla="*/ 198 h 204"/>
                  <a:gd name="T56" fmla="*/ 37 w 185"/>
                  <a:gd name="T57" fmla="*/ 192 h 204"/>
                  <a:gd name="T58" fmla="*/ 37 w 185"/>
                  <a:gd name="T59" fmla="*/ 186 h 204"/>
                  <a:gd name="T60" fmla="*/ 49 w 185"/>
                  <a:gd name="T61" fmla="*/ 186 h 204"/>
                  <a:gd name="T62" fmla="*/ 80 w 185"/>
                  <a:gd name="T63" fmla="*/ 186 h 204"/>
                  <a:gd name="T64" fmla="*/ 80 w 185"/>
                  <a:gd name="T65" fmla="*/ 186 h 204"/>
                  <a:gd name="T66" fmla="*/ 80 w 185"/>
                  <a:gd name="T67" fmla="*/ 186 h 204"/>
                  <a:gd name="T68" fmla="*/ 86 w 185"/>
                  <a:gd name="T69" fmla="*/ 186 h 204"/>
                  <a:gd name="T70" fmla="*/ 92 w 185"/>
                  <a:gd name="T71" fmla="*/ 186 h 204"/>
                  <a:gd name="T72" fmla="*/ 92 w 185"/>
                  <a:gd name="T73" fmla="*/ 186 h 204"/>
                  <a:gd name="T74" fmla="*/ 98 w 185"/>
                  <a:gd name="T75" fmla="*/ 186 h 204"/>
                  <a:gd name="T76" fmla="*/ 98 w 185"/>
                  <a:gd name="T77" fmla="*/ 192 h 204"/>
                  <a:gd name="T78" fmla="*/ 98 w 185"/>
                  <a:gd name="T79" fmla="*/ 192 h 204"/>
                  <a:gd name="T80" fmla="*/ 105 w 185"/>
                  <a:gd name="T81" fmla="*/ 192 h 204"/>
                  <a:gd name="T82" fmla="*/ 123 w 185"/>
                  <a:gd name="T83" fmla="*/ 186 h 204"/>
                  <a:gd name="T84" fmla="*/ 129 w 185"/>
                  <a:gd name="T85" fmla="*/ 186 h 204"/>
                  <a:gd name="T86" fmla="*/ 135 w 185"/>
                  <a:gd name="T87" fmla="*/ 179 h 204"/>
                  <a:gd name="T88" fmla="*/ 135 w 185"/>
                  <a:gd name="T89" fmla="*/ 173 h 204"/>
                  <a:gd name="T90" fmla="*/ 142 w 185"/>
                  <a:gd name="T91" fmla="*/ 167 h 204"/>
                  <a:gd name="T92" fmla="*/ 160 w 185"/>
                  <a:gd name="T93" fmla="*/ 167 h 204"/>
                  <a:gd name="T94" fmla="*/ 179 w 185"/>
                  <a:gd name="T95" fmla="*/ 173 h 204"/>
                  <a:gd name="T96" fmla="*/ 185 w 185"/>
                  <a:gd name="T97" fmla="*/ 173 h 204"/>
                  <a:gd name="T98" fmla="*/ 179 w 185"/>
                  <a:gd name="T99" fmla="*/ 0 h 2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85" h="204">
                    <a:moveTo>
                      <a:pt x="179" y="0"/>
                    </a:moveTo>
                    <a:lnTo>
                      <a:pt x="179" y="0"/>
                    </a:lnTo>
                    <a:lnTo>
                      <a:pt x="148" y="31"/>
                    </a:lnTo>
                    <a:lnTo>
                      <a:pt x="142" y="25"/>
                    </a:lnTo>
                    <a:lnTo>
                      <a:pt x="105" y="19"/>
                    </a:lnTo>
                    <a:lnTo>
                      <a:pt x="105" y="19"/>
                    </a:lnTo>
                    <a:lnTo>
                      <a:pt x="92" y="13"/>
                    </a:lnTo>
                    <a:lnTo>
                      <a:pt x="92" y="13"/>
                    </a:lnTo>
                    <a:lnTo>
                      <a:pt x="86" y="7"/>
                    </a:lnTo>
                    <a:lnTo>
                      <a:pt x="80" y="0"/>
                    </a:lnTo>
                    <a:lnTo>
                      <a:pt x="74" y="0"/>
                    </a:lnTo>
                    <a:lnTo>
                      <a:pt x="67" y="13"/>
                    </a:lnTo>
                    <a:lnTo>
                      <a:pt x="67" y="25"/>
                    </a:lnTo>
                    <a:lnTo>
                      <a:pt x="49" y="56"/>
                    </a:lnTo>
                    <a:lnTo>
                      <a:pt x="43" y="74"/>
                    </a:lnTo>
                    <a:lnTo>
                      <a:pt x="37" y="81"/>
                    </a:lnTo>
                    <a:lnTo>
                      <a:pt x="37" y="93"/>
                    </a:lnTo>
                    <a:lnTo>
                      <a:pt x="18" y="124"/>
                    </a:lnTo>
                    <a:lnTo>
                      <a:pt x="18" y="130"/>
                    </a:lnTo>
                    <a:lnTo>
                      <a:pt x="18" y="130"/>
                    </a:lnTo>
                    <a:lnTo>
                      <a:pt x="18" y="136"/>
                    </a:lnTo>
                    <a:lnTo>
                      <a:pt x="18" y="148"/>
                    </a:lnTo>
                    <a:lnTo>
                      <a:pt x="18" y="148"/>
                    </a:lnTo>
                    <a:lnTo>
                      <a:pt x="0" y="155"/>
                    </a:lnTo>
                    <a:lnTo>
                      <a:pt x="0" y="161"/>
                    </a:lnTo>
                    <a:lnTo>
                      <a:pt x="6" y="179"/>
                    </a:lnTo>
                    <a:lnTo>
                      <a:pt x="30" y="204"/>
                    </a:lnTo>
                    <a:lnTo>
                      <a:pt x="30" y="198"/>
                    </a:lnTo>
                    <a:lnTo>
                      <a:pt x="37" y="192"/>
                    </a:lnTo>
                    <a:lnTo>
                      <a:pt x="37" y="186"/>
                    </a:lnTo>
                    <a:lnTo>
                      <a:pt x="49" y="186"/>
                    </a:lnTo>
                    <a:lnTo>
                      <a:pt x="80" y="186"/>
                    </a:lnTo>
                    <a:lnTo>
                      <a:pt x="80" y="186"/>
                    </a:lnTo>
                    <a:lnTo>
                      <a:pt x="80" y="186"/>
                    </a:lnTo>
                    <a:lnTo>
                      <a:pt x="86" y="186"/>
                    </a:lnTo>
                    <a:lnTo>
                      <a:pt x="92" y="186"/>
                    </a:lnTo>
                    <a:lnTo>
                      <a:pt x="92" y="186"/>
                    </a:lnTo>
                    <a:lnTo>
                      <a:pt x="98" y="186"/>
                    </a:lnTo>
                    <a:lnTo>
                      <a:pt x="98" y="192"/>
                    </a:lnTo>
                    <a:lnTo>
                      <a:pt x="98" y="192"/>
                    </a:lnTo>
                    <a:lnTo>
                      <a:pt x="105" y="192"/>
                    </a:lnTo>
                    <a:lnTo>
                      <a:pt x="123" y="186"/>
                    </a:lnTo>
                    <a:lnTo>
                      <a:pt x="129" y="186"/>
                    </a:lnTo>
                    <a:lnTo>
                      <a:pt x="135" y="179"/>
                    </a:lnTo>
                    <a:lnTo>
                      <a:pt x="135" y="173"/>
                    </a:lnTo>
                    <a:lnTo>
                      <a:pt x="142" y="167"/>
                    </a:lnTo>
                    <a:lnTo>
                      <a:pt x="160" y="167"/>
                    </a:lnTo>
                    <a:lnTo>
                      <a:pt x="179" y="173"/>
                    </a:lnTo>
                    <a:lnTo>
                      <a:pt x="185" y="173"/>
                    </a:lnTo>
                    <a:lnTo>
                      <a:pt x="179"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100">
                  <a:solidFill>
                    <a:srgbClr val="FFFFFF"/>
                  </a:solidFill>
                  <a:latin typeface="Franklin Gothic Book" panose="020B0503020102020204" pitchFamily="34" charset="0"/>
                </a:endParaRPr>
              </a:p>
            </p:txBody>
          </p:sp>
          <p:sp>
            <p:nvSpPr>
              <p:cNvPr id="968" name="Freeform 30"/>
              <p:cNvSpPr>
                <a:spLocks/>
              </p:cNvSpPr>
              <p:nvPr/>
            </p:nvSpPr>
            <p:spPr bwMode="auto">
              <a:xfrm>
                <a:off x="7597" y="1097"/>
                <a:ext cx="185" cy="204"/>
              </a:xfrm>
              <a:custGeom>
                <a:avLst/>
                <a:gdLst>
                  <a:gd name="T0" fmla="*/ 179 w 185"/>
                  <a:gd name="T1" fmla="*/ 0 h 204"/>
                  <a:gd name="T2" fmla="*/ 179 w 185"/>
                  <a:gd name="T3" fmla="*/ 0 h 204"/>
                  <a:gd name="T4" fmla="*/ 148 w 185"/>
                  <a:gd name="T5" fmla="*/ 31 h 204"/>
                  <a:gd name="T6" fmla="*/ 142 w 185"/>
                  <a:gd name="T7" fmla="*/ 25 h 204"/>
                  <a:gd name="T8" fmla="*/ 105 w 185"/>
                  <a:gd name="T9" fmla="*/ 19 h 204"/>
                  <a:gd name="T10" fmla="*/ 105 w 185"/>
                  <a:gd name="T11" fmla="*/ 19 h 204"/>
                  <a:gd name="T12" fmla="*/ 92 w 185"/>
                  <a:gd name="T13" fmla="*/ 13 h 204"/>
                  <a:gd name="T14" fmla="*/ 92 w 185"/>
                  <a:gd name="T15" fmla="*/ 13 h 204"/>
                  <a:gd name="T16" fmla="*/ 86 w 185"/>
                  <a:gd name="T17" fmla="*/ 7 h 204"/>
                  <a:gd name="T18" fmla="*/ 80 w 185"/>
                  <a:gd name="T19" fmla="*/ 0 h 204"/>
                  <a:gd name="T20" fmla="*/ 74 w 185"/>
                  <a:gd name="T21" fmla="*/ 0 h 204"/>
                  <a:gd name="T22" fmla="*/ 67 w 185"/>
                  <a:gd name="T23" fmla="*/ 13 h 204"/>
                  <a:gd name="T24" fmla="*/ 67 w 185"/>
                  <a:gd name="T25" fmla="*/ 25 h 204"/>
                  <a:gd name="T26" fmla="*/ 49 w 185"/>
                  <a:gd name="T27" fmla="*/ 56 h 204"/>
                  <a:gd name="T28" fmla="*/ 43 w 185"/>
                  <a:gd name="T29" fmla="*/ 74 h 204"/>
                  <a:gd name="T30" fmla="*/ 37 w 185"/>
                  <a:gd name="T31" fmla="*/ 81 h 204"/>
                  <a:gd name="T32" fmla="*/ 37 w 185"/>
                  <a:gd name="T33" fmla="*/ 93 h 204"/>
                  <a:gd name="T34" fmla="*/ 18 w 185"/>
                  <a:gd name="T35" fmla="*/ 124 h 204"/>
                  <a:gd name="T36" fmla="*/ 18 w 185"/>
                  <a:gd name="T37" fmla="*/ 130 h 204"/>
                  <a:gd name="T38" fmla="*/ 18 w 185"/>
                  <a:gd name="T39" fmla="*/ 130 h 204"/>
                  <a:gd name="T40" fmla="*/ 18 w 185"/>
                  <a:gd name="T41" fmla="*/ 136 h 204"/>
                  <a:gd name="T42" fmla="*/ 18 w 185"/>
                  <a:gd name="T43" fmla="*/ 148 h 204"/>
                  <a:gd name="T44" fmla="*/ 18 w 185"/>
                  <a:gd name="T45" fmla="*/ 148 h 204"/>
                  <a:gd name="T46" fmla="*/ 0 w 185"/>
                  <a:gd name="T47" fmla="*/ 155 h 204"/>
                  <a:gd name="T48" fmla="*/ 0 w 185"/>
                  <a:gd name="T49" fmla="*/ 161 h 204"/>
                  <a:gd name="T50" fmla="*/ 6 w 185"/>
                  <a:gd name="T51" fmla="*/ 179 h 204"/>
                  <a:gd name="T52" fmla="*/ 30 w 185"/>
                  <a:gd name="T53" fmla="*/ 204 h 204"/>
                  <a:gd name="T54" fmla="*/ 30 w 185"/>
                  <a:gd name="T55" fmla="*/ 198 h 204"/>
                  <a:gd name="T56" fmla="*/ 37 w 185"/>
                  <a:gd name="T57" fmla="*/ 192 h 204"/>
                  <a:gd name="T58" fmla="*/ 37 w 185"/>
                  <a:gd name="T59" fmla="*/ 186 h 204"/>
                  <a:gd name="T60" fmla="*/ 49 w 185"/>
                  <a:gd name="T61" fmla="*/ 186 h 204"/>
                  <a:gd name="T62" fmla="*/ 80 w 185"/>
                  <a:gd name="T63" fmla="*/ 186 h 204"/>
                  <a:gd name="T64" fmla="*/ 80 w 185"/>
                  <a:gd name="T65" fmla="*/ 186 h 204"/>
                  <a:gd name="T66" fmla="*/ 80 w 185"/>
                  <a:gd name="T67" fmla="*/ 186 h 204"/>
                  <a:gd name="T68" fmla="*/ 86 w 185"/>
                  <a:gd name="T69" fmla="*/ 186 h 204"/>
                  <a:gd name="T70" fmla="*/ 92 w 185"/>
                  <a:gd name="T71" fmla="*/ 186 h 204"/>
                  <a:gd name="T72" fmla="*/ 92 w 185"/>
                  <a:gd name="T73" fmla="*/ 186 h 204"/>
                  <a:gd name="T74" fmla="*/ 98 w 185"/>
                  <a:gd name="T75" fmla="*/ 186 h 204"/>
                  <a:gd name="T76" fmla="*/ 98 w 185"/>
                  <a:gd name="T77" fmla="*/ 192 h 204"/>
                  <a:gd name="T78" fmla="*/ 98 w 185"/>
                  <a:gd name="T79" fmla="*/ 192 h 204"/>
                  <a:gd name="T80" fmla="*/ 105 w 185"/>
                  <a:gd name="T81" fmla="*/ 192 h 204"/>
                  <a:gd name="T82" fmla="*/ 123 w 185"/>
                  <a:gd name="T83" fmla="*/ 186 h 204"/>
                  <a:gd name="T84" fmla="*/ 129 w 185"/>
                  <a:gd name="T85" fmla="*/ 186 h 204"/>
                  <a:gd name="T86" fmla="*/ 135 w 185"/>
                  <a:gd name="T87" fmla="*/ 179 h 204"/>
                  <a:gd name="T88" fmla="*/ 135 w 185"/>
                  <a:gd name="T89" fmla="*/ 173 h 204"/>
                  <a:gd name="T90" fmla="*/ 142 w 185"/>
                  <a:gd name="T91" fmla="*/ 167 h 204"/>
                  <a:gd name="T92" fmla="*/ 160 w 185"/>
                  <a:gd name="T93" fmla="*/ 167 h 204"/>
                  <a:gd name="T94" fmla="*/ 179 w 185"/>
                  <a:gd name="T95" fmla="*/ 173 h 204"/>
                  <a:gd name="T96" fmla="*/ 185 w 185"/>
                  <a:gd name="T97" fmla="*/ 173 h 204"/>
                  <a:gd name="T98" fmla="*/ 179 w 185"/>
                  <a:gd name="T99" fmla="*/ 0 h 2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85" h="204">
                    <a:moveTo>
                      <a:pt x="179" y="0"/>
                    </a:moveTo>
                    <a:lnTo>
                      <a:pt x="179" y="0"/>
                    </a:lnTo>
                    <a:lnTo>
                      <a:pt x="148" y="31"/>
                    </a:lnTo>
                    <a:lnTo>
                      <a:pt x="142" y="25"/>
                    </a:lnTo>
                    <a:lnTo>
                      <a:pt x="105" y="19"/>
                    </a:lnTo>
                    <a:lnTo>
                      <a:pt x="105" y="19"/>
                    </a:lnTo>
                    <a:lnTo>
                      <a:pt x="92" y="13"/>
                    </a:lnTo>
                    <a:lnTo>
                      <a:pt x="92" y="13"/>
                    </a:lnTo>
                    <a:lnTo>
                      <a:pt x="86" y="7"/>
                    </a:lnTo>
                    <a:lnTo>
                      <a:pt x="80" y="0"/>
                    </a:lnTo>
                    <a:lnTo>
                      <a:pt x="74" y="0"/>
                    </a:lnTo>
                    <a:lnTo>
                      <a:pt x="67" y="13"/>
                    </a:lnTo>
                    <a:lnTo>
                      <a:pt x="67" y="25"/>
                    </a:lnTo>
                    <a:lnTo>
                      <a:pt x="49" y="56"/>
                    </a:lnTo>
                    <a:lnTo>
                      <a:pt x="43" y="74"/>
                    </a:lnTo>
                    <a:lnTo>
                      <a:pt x="37" y="81"/>
                    </a:lnTo>
                    <a:lnTo>
                      <a:pt x="37" y="93"/>
                    </a:lnTo>
                    <a:lnTo>
                      <a:pt x="18" y="124"/>
                    </a:lnTo>
                    <a:lnTo>
                      <a:pt x="18" y="130"/>
                    </a:lnTo>
                    <a:lnTo>
                      <a:pt x="18" y="130"/>
                    </a:lnTo>
                    <a:lnTo>
                      <a:pt x="18" y="136"/>
                    </a:lnTo>
                    <a:lnTo>
                      <a:pt x="18" y="148"/>
                    </a:lnTo>
                    <a:lnTo>
                      <a:pt x="18" y="148"/>
                    </a:lnTo>
                    <a:lnTo>
                      <a:pt x="0" y="155"/>
                    </a:lnTo>
                    <a:lnTo>
                      <a:pt x="0" y="161"/>
                    </a:lnTo>
                    <a:lnTo>
                      <a:pt x="6" y="179"/>
                    </a:lnTo>
                    <a:lnTo>
                      <a:pt x="30" y="204"/>
                    </a:lnTo>
                    <a:lnTo>
                      <a:pt x="30" y="198"/>
                    </a:lnTo>
                    <a:lnTo>
                      <a:pt x="37" y="192"/>
                    </a:lnTo>
                    <a:lnTo>
                      <a:pt x="37" y="186"/>
                    </a:lnTo>
                    <a:lnTo>
                      <a:pt x="49" y="186"/>
                    </a:lnTo>
                    <a:lnTo>
                      <a:pt x="80" y="186"/>
                    </a:lnTo>
                    <a:lnTo>
                      <a:pt x="80" y="186"/>
                    </a:lnTo>
                    <a:lnTo>
                      <a:pt x="80" y="186"/>
                    </a:lnTo>
                    <a:lnTo>
                      <a:pt x="86" y="186"/>
                    </a:lnTo>
                    <a:lnTo>
                      <a:pt x="92" y="186"/>
                    </a:lnTo>
                    <a:lnTo>
                      <a:pt x="92" y="186"/>
                    </a:lnTo>
                    <a:lnTo>
                      <a:pt x="98" y="186"/>
                    </a:lnTo>
                    <a:lnTo>
                      <a:pt x="98" y="192"/>
                    </a:lnTo>
                    <a:lnTo>
                      <a:pt x="98" y="192"/>
                    </a:lnTo>
                    <a:lnTo>
                      <a:pt x="105" y="192"/>
                    </a:lnTo>
                    <a:lnTo>
                      <a:pt x="123" y="186"/>
                    </a:lnTo>
                    <a:lnTo>
                      <a:pt x="129" y="186"/>
                    </a:lnTo>
                    <a:lnTo>
                      <a:pt x="135" y="179"/>
                    </a:lnTo>
                    <a:lnTo>
                      <a:pt x="135" y="173"/>
                    </a:lnTo>
                    <a:lnTo>
                      <a:pt x="142" y="167"/>
                    </a:lnTo>
                    <a:lnTo>
                      <a:pt x="160" y="167"/>
                    </a:lnTo>
                    <a:lnTo>
                      <a:pt x="179" y="173"/>
                    </a:lnTo>
                    <a:lnTo>
                      <a:pt x="185" y="173"/>
                    </a:lnTo>
                    <a:lnTo>
                      <a:pt x="179" y="0"/>
                    </a:ln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100">
                  <a:solidFill>
                    <a:srgbClr val="FFFFFF"/>
                  </a:solidFill>
                  <a:latin typeface="Franklin Gothic Book" panose="020B0503020102020204" pitchFamily="34" charset="0"/>
                </a:endParaRPr>
              </a:p>
            </p:txBody>
          </p:sp>
          <p:sp>
            <p:nvSpPr>
              <p:cNvPr id="969" name="Freeform 31"/>
              <p:cNvSpPr>
                <a:spLocks/>
              </p:cNvSpPr>
              <p:nvPr/>
            </p:nvSpPr>
            <p:spPr bwMode="auto">
              <a:xfrm>
                <a:off x="4816" y="1961"/>
                <a:ext cx="13" cy="13"/>
              </a:xfrm>
              <a:custGeom>
                <a:avLst/>
                <a:gdLst>
                  <a:gd name="T0" fmla="*/ 13 w 13"/>
                  <a:gd name="T1" fmla="*/ 0 h 13"/>
                  <a:gd name="T2" fmla="*/ 13 w 13"/>
                  <a:gd name="T3" fmla="*/ 7 h 13"/>
                  <a:gd name="T4" fmla="*/ 6 w 13"/>
                  <a:gd name="T5" fmla="*/ 13 h 13"/>
                  <a:gd name="T6" fmla="*/ 6 w 13"/>
                  <a:gd name="T7" fmla="*/ 13 h 13"/>
                  <a:gd name="T8" fmla="*/ 0 w 13"/>
                  <a:gd name="T9" fmla="*/ 7 h 13"/>
                  <a:gd name="T10" fmla="*/ 0 w 13"/>
                  <a:gd name="T11" fmla="*/ 7 h 13"/>
                  <a:gd name="T12" fmla="*/ 0 w 13"/>
                  <a:gd name="T13" fmla="*/ 0 h 13"/>
                  <a:gd name="T14" fmla="*/ 0 w 13"/>
                  <a:gd name="T15" fmla="*/ 0 h 13"/>
                  <a:gd name="T16" fmla="*/ 13 w 13"/>
                  <a:gd name="T17" fmla="*/ 0 h 13"/>
                  <a:gd name="T18" fmla="*/ 13 w 13"/>
                  <a:gd name="T19" fmla="*/ 0 h 13"/>
                  <a:gd name="T20" fmla="*/ 13 w 13"/>
                  <a:gd name="T21" fmla="*/ 0 h 13"/>
                  <a:gd name="T22" fmla="*/ 13 w 13"/>
                  <a:gd name="T23" fmla="*/ 0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3" h="13">
                    <a:moveTo>
                      <a:pt x="13" y="0"/>
                    </a:moveTo>
                    <a:lnTo>
                      <a:pt x="13" y="7"/>
                    </a:lnTo>
                    <a:lnTo>
                      <a:pt x="6" y="13"/>
                    </a:lnTo>
                    <a:lnTo>
                      <a:pt x="6" y="13"/>
                    </a:lnTo>
                    <a:lnTo>
                      <a:pt x="0" y="7"/>
                    </a:lnTo>
                    <a:lnTo>
                      <a:pt x="0" y="7"/>
                    </a:lnTo>
                    <a:lnTo>
                      <a:pt x="0" y="0"/>
                    </a:lnTo>
                    <a:lnTo>
                      <a:pt x="0" y="0"/>
                    </a:lnTo>
                    <a:lnTo>
                      <a:pt x="13" y="0"/>
                    </a:lnTo>
                    <a:lnTo>
                      <a:pt x="13" y="0"/>
                    </a:lnTo>
                    <a:lnTo>
                      <a:pt x="13" y="0"/>
                    </a:lnTo>
                    <a:lnTo>
                      <a:pt x="1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100">
                  <a:solidFill>
                    <a:srgbClr val="FFFFFF"/>
                  </a:solidFill>
                  <a:latin typeface="Franklin Gothic Book" panose="020B0503020102020204" pitchFamily="34" charset="0"/>
                </a:endParaRPr>
              </a:p>
            </p:txBody>
          </p:sp>
          <p:sp>
            <p:nvSpPr>
              <p:cNvPr id="970" name="Freeform 32"/>
              <p:cNvSpPr>
                <a:spLocks/>
              </p:cNvSpPr>
              <p:nvPr/>
            </p:nvSpPr>
            <p:spPr bwMode="auto">
              <a:xfrm>
                <a:off x="-77" y="3955"/>
                <a:ext cx="62" cy="215"/>
              </a:xfrm>
              <a:custGeom>
                <a:avLst/>
                <a:gdLst>
                  <a:gd name="T0" fmla="*/ 62 w 62"/>
                  <a:gd name="T1" fmla="*/ 148 h 215"/>
                  <a:gd name="T2" fmla="*/ 50 w 62"/>
                  <a:gd name="T3" fmla="*/ 111 h 215"/>
                  <a:gd name="T4" fmla="*/ 37 w 62"/>
                  <a:gd name="T5" fmla="*/ 98 h 215"/>
                  <a:gd name="T6" fmla="*/ 31 w 62"/>
                  <a:gd name="T7" fmla="*/ 98 h 215"/>
                  <a:gd name="T8" fmla="*/ 31 w 62"/>
                  <a:gd name="T9" fmla="*/ 92 h 215"/>
                  <a:gd name="T10" fmla="*/ 31 w 62"/>
                  <a:gd name="T11" fmla="*/ 92 h 215"/>
                  <a:gd name="T12" fmla="*/ 31 w 62"/>
                  <a:gd name="T13" fmla="*/ 86 h 215"/>
                  <a:gd name="T14" fmla="*/ 37 w 62"/>
                  <a:gd name="T15" fmla="*/ 80 h 215"/>
                  <a:gd name="T16" fmla="*/ 37 w 62"/>
                  <a:gd name="T17" fmla="*/ 80 h 215"/>
                  <a:gd name="T18" fmla="*/ 31 w 62"/>
                  <a:gd name="T19" fmla="*/ 67 h 215"/>
                  <a:gd name="T20" fmla="*/ 43 w 62"/>
                  <a:gd name="T21" fmla="*/ 55 h 215"/>
                  <a:gd name="T22" fmla="*/ 50 w 62"/>
                  <a:gd name="T23" fmla="*/ 49 h 215"/>
                  <a:gd name="T24" fmla="*/ 43 w 62"/>
                  <a:gd name="T25" fmla="*/ 49 h 215"/>
                  <a:gd name="T26" fmla="*/ 43 w 62"/>
                  <a:gd name="T27" fmla="*/ 43 h 215"/>
                  <a:gd name="T28" fmla="*/ 43 w 62"/>
                  <a:gd name="T29" fmla="*/ 43 h 215"/>
                  <a:gd name="T30" fmla="*/ 31 w 62"/>
                  <a:gd name="T31" fmla="*/ 37 h 215"/>
                  <a:gd name="T32" fmla="*/ 25 w 62"/>
                  <a:gd name="T33" fmla="*/ 12 h 215"/>
                  <a:gd name="T34" fmla="*/ 25 w 62"/>
                  <a:gd name="T35" fmla="*/ 6 h 215"/>
                  <a:gd name="T36" fmla="*/ 25 w 62"/>
                  <a:gd name="T37" fmla="*/ 0 h 215"/>
                  <a:gd name="T38" fmla="*/ 19 w 62"/>
                  <a:gd name="T39" fmla="*/ 0 h 215"/>
                  <a:gd name="T40" fmla="*/ 12 w 62"/>
                  <a:gd name="T41" fmla="*/ 0 h 215"/>
                  <a:gd name="T42" fmla="*/ 6 w 62"/>
                  <a:gd name="T43" fmla="*/ 6 h 215"/>
                  <a:gd name="T44" fmla="*/ 0 w 62"/>
                  <a:gd name="T45" fmla="*/ 6 h 215"/>
                  <a:gd name="T46" fmla="*/ 0 w 62"/>
                  <a:gd name="T47" fmla="*/ 209 h 215"/>
                  <a:gd name="T48" fmla="*/ 12 w 62"/>
                  <a:gd name="T49" fmla="*/ 215 h 215"/>
                  <a:gd name="T50" fmla="*/ 31 w 62"/>
                  <a:gd name="T51" fmla="*/ 215 h 215"/>
                  <a:gd name="T52" fmla="*/ 37 w 62"/>
                  <a:gd name="T53" fmla="*/ 203 h 215"/>
                  <a:gd name="T54" fmla="*/ 37 w 62"/>
                  <a:gd name="T55" fmla="*/ 203 h 215"/>
                  <a:gd name="T56" fmla="*/ 43 w 62"/>
                  <a:gd name="T57" fmla="*/ 191 h 215"/>
                  <a:gd name="T58" fmla="*/ 37 w 62"/>
                  <a:gd name="T59" fmla="*/ 178 h 215"/>
                  <a:gd name="T60" fmla="*/ 31 w 62"/>
                  <a:gd name="T61" fmla="*/ 172 h 215"/>
                  <a:gd name="T62" fmla="*/ 25 w 62"/>
                  <a:gd name="T63" fmla="*/ 160 h 215"/>
                  <a:gd name="T64" fmla="*/ 31 w 62"/>
                  <a:gd name="T65" fmla="*/ 160 h 215"/>
                  <a:gd name="T66" fmla="*/ 31 w 62"/>
                  <a:gd name="T67" fmla="*/ 160 h 215"/>
                  <a:gd name="T68" fmla="*/ 31 w 62"/>
                  <a:gd name="T69" fmla="*/ 160 h 215"/>
                  <a:gd name="T70" fmla="*/ 37 w 62"/>
                  <a:gd name="T71" fmla="*/ 160 h 215"/>
                  <a:gd name="T72" fmla="*/ 43 w 62"/>
                  <a:gd name="T73" fmla="*/ 160 h 215"/>
                  <a:gd name="T74" fmla="*/ 56 w 62"/>
                  <a:gd name="T75" fmla="*/ 160 h 215"/>
                  <a:gd name="T76" fmla="*/ 62 w 62"/>
                  <a:gd name="T77" fmla="*/ 166 h 215"/>
                  <a:gd name="T78" fmla="*/ 62 w 62"/>
                  <a:gd name="T79" fmla="*/ 154 h 215"/>
                  <a:gd name="T80" fmla="*/ 62 w 62"/>
                  <a:gd name="T81" fmla="*/ 148 h 2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62" h="215">
                    <a:moveTo>
                      <a:pt x="62" y="148"/>
                    </a:moveTo>
                    <a:lnTo>
                      <a:pt x="50" y="111"/>
                    </a:lnTo>
                    <a:lnTo>
                      <a:pt x="37" y="98"/>
                    </a:lnTo>
                    <a:lnTo>
                      <a:pt x="31" y="98"/>
                    </a:lnTo>
                    <a:lnTo>
                      <a:pt x="31" y="92"/>
                    </a:lnTo>
                    <a:lnTo>
                      <a:pt x="31" y="92"/>
                    </a:lnTo>
                    <a:lnTo>
                      <a:pt x="31" y="86"/>
                    </a:lnTo>
                    <a:lnTo>
                      <a:pt x="37" y="80"/>
                    </a:lnTo>
                    <a:lnTo>
                      <a:pt x="37" y="80"/>
                    </a:lnTo>
                    <a:lnTo>
                      <a:pt x="31" y="67"/>
                    </a:lnTo>
                    <a:lnTo>
                      <a:pt x="43" y="55"/>
                    </a:lnTo>
                    <a:lnTo>
                      <a:pt x="50" y="49"/>
                    </a:lnTo>
                    <a:lnTo>
                      <a:pt x="43" y="49"/>
                    </a:lnTo>
                    <a:lnTo>
                      <a:pt x="43" y="43"/>
                    </a:lnTo>
                    <a:lnTo>
                      <a:pt x="43" y="43"/>
                    </a:lnTo>
                    <a:lnTo>
                      <a:pt x="31" y="37"/>
                    </a:lnTo>
                    <a:lnTo>
                      <a:pt x="25" y="12"/>
                    </a:lnTo>
                    <a:lnTo>
                      <a:pt x="25" y="6"/>
                    </a:lnTo>
                    <a:lnTo>
                      <a:pt x="25" y="0"/>
                    </a:lnTo>
                    <a:lnTo>
                      <a:pt x="19" y="0"/>
                    </a:lnTo>
                    <a:lnTo>
                      <a:pt x="12" y="0"/>
                    </a:lnTo>
                    <a:lnTo>
                      <a:pt x="6" y="6"/>
                    </a:lnTo>
                    <a:lnTo>
                      <a:pt x="0" y="6"/>
                    </a:lnTo>
                    <a:lnTo>
                      <a:pt x="0" y="209"/>
                    </a:lnTo>
                    <a:lnTo>
                      <a:pt x="12" y="215"/>
                    </a:lnTo>
                    <a:lnTo>
                      <a:pt x="31" y="215"/>
                    </a:lnTo>
                    <a:lnTo>
                      <a:pt x="37" y="203"/>
                    </a:lnTo>
                    <a:lnTo>
                      <a:pt x="37" y="203"/>
                    </a:lnTo>
                    <a:lnTo>
                      <a:pt x="43" y="191"/>
                    </a:lnTo>
                    <a:lnTo>
                      <a:pt x="37" y="178"/>
                    </a:lnTo>
                    <a:lnTo>
                      <a:pt x="31" y="172"/>
                    </a:lnTo>
                    <a:lnTo>
                      <a:pt x="25" y="160"/>
                    </a:lnTo>
                    <a:lnTo>
                      <a:pt x="31" y="160"/>
                    </a:lnTo>
                    <a:lnTo>
                      <a:pt x="31" y="160"/>
                    </a:lnTo>
                    <a:lnTo>
                      <a:pt x="31" y="160"/>
                    </a:lnTo>
                    <a:lnTo>
                      <a:pt x="37" y="160"/>
                    </a:lnTo>
                    <a:lnTo>
                      <a:pt x="43" y="160"/>
                    </a:lnTo>
                    <a:lnTo>
                      <a:pt x="56" y="160"/>
                    </a:lnTo>
                    <a:lnTo>
                      <a:pt x="62" y="166"/>
                    </a:lnTo>
                    <a:lnTo>
                      <a:pt x="62" y="154"/>
                    </a:lnTo>
                    <a:lnTo>
                      <a:pt x="62" y="14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100">
                  <a:solidFill>
                    <a:srgbClr val="FFFFFF"/>
                  </a:solidFill>
                  <a:latin typeface="Franklin Gothic Book" panose="020B0503020102020204" pitchFamily="34" charset="0"/>
                </a:endParaRPr>
              </a:p>
            </p:txBody>
          </p:sp>
          <p:sp>
            <p:nvSpPr>
              <p:cNvPr id="971" name="Freeform 33"/>
              <p:cNvSpPr>
                <a:spLocks/>
              </p:cNvSpPr>
              <p:nvPr/>
            </p:nvSpPr>
            <p:spPr bwMode="auto">
              <a:xfrm>
                <a:off x="-77" y="3924"/>
                <a:ext cx="19" cy="31"/>
              </a:xfrm>
              <a:custGeom>
                <a:avLst/>
                <a:gdLst>
                  <a:gd name="T0" fmla="*/ 6 w 19"/>
                  <a:gd name="T1" fmla="*/ 18 h 31"/>
                  <a:gd name="T2" fmla="*/ 19 w 19"/>
                  <a:gd name="T3" fmla="*/ 12 h 31"/>
                  <a:gd name="T4" fmla="*/ 19 w 19"/>
                  <a:gd name="T5" fmla="*/ 12 h 31"/>
                  <a:gd name="T6" fmla="*/ 19 w 19"/>
                  <a:gd name="T7" fmla="*/ 12 h 31"/>
                  <a:gd name="T8" fmla="*/ 19 w 19"/>
                  <a:gd name="T9" fmla="*/ 12 h 31"/>
                  <a:gd name="T10" fmla="*/ 12 w 19"/>
                  <a:gd name="T11" fmla="*/ 6 h 31"/>
                  <a:gd name="T12" fmla="*/ 6 w 19"/>
                  <a:gd name="T13" fmla="*/ 6 h 31"/>
                  <a:gd name="T14" fmla="*/ 0 w 19"/>
                  <a:gd name="T15" fmla="*/ 6 h 31"/>
                  <a:gd name="T16" fmla="*/ 0 w 19"/>
                  <a:gd name="T17" fmla="*/ 0 h 31"/>
                  <a:gd name="T18" fmla="*/ 0 w 19"/>
                  <a:gd name="T19" fmla="*/ 31 h 31"/>
                  <a:gd name="T20" fmla="*/ 6 w 19"/>
                  <a:gd name="T21" fmla="*/ 18 h 31"/>
                  <a:gd name="T22" fmla="*/ 6 w 19"/>
                  <a:gd name="T23" fmla="*/ 18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9" h="31">
                    <a:moveTo>
                      <a:pt x="6" y="18"/>
                    </a:moveTo>
                    <a:lnTo>
                      <a:pt x="19" y="12"/>
                    </a:lnTo>
                    <a:lnTo>
                      <a:pt x="19" y="12"/>
                    </a:lnTo>
                    <a:lnTo>
                      <a:pt x="19" y="12"/>
                    </a:lnTo>
                    <a:lnTo>
                      <a:pt x="19" y="12"/>
                    </a:lnTo>
                    <a:lnTo>
                      <a:pt x="12" y="6"/>
                    </a:lnTo>
                    <a:lnTo>
                      <a:pt x="6" y="6"/>
                    </a:lnTo>
                    <a:lnTo>
                      <a:pt x="0" y="6"/>
                    </a:lnTo>
                    <a:lnTo>
                      <a:pt x="0" y="0"/>
                    </a:lnTo>
                    <a:lnTo>
                      <a:pt x="0" y="31"/>
                    </a:lnTo>
                    <a:lnTo>
                      <a:pt x="6" y="18"/>
                    </a:lnTo>
                    <a:lnTo>
                      <a:pt x="6"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100">
                  <a:solidFill>
                    <a:srgbClr val="FFFFFF"/>
                  </a:solidFill>
                  <a:latin typeface="Franklin Gothic Book" panose="020B0503020102020204" pitchFamily="34" charset="0"/>
                </a:endParaRPr>
              </a:p>
            </p:txBody>
          </p:sp>
          <p:sp>
            <p:nvSpPr>
              <p:cNvPr id="972" name="Freeform 34"/>
              <p:cNvSpPr>
                <a:spLocks/>
              </p:cNvSpPr>
              <p:nvPr/>
            </p:nvSpPr>
            <p:spPr bwMode="auto">
              <a:xfrm>
                <a:off x="2580" y="2474"/>
                <a:ext cx="80" cy="265"/>
              </a:xfrm>
              <a:custGeom>
                <a:avLst/>
                <a:gdLst>
                  <a:gd name="T0" fmla="*/ 18 w 80"/>
                  <a:gd name="T1" fmla="*/ 209 h 265"/>
                  <a:gd name="T2" fmla="*/ 37 w 80"/>
                  <a:gd name="T3" fmla="*/ 259 h 265"/>
                  <a:gd name="T4" fmla="*/ 43 w 80"/>
                  <a:gd name="T5" fmla="*/ 265 h 265"/>
                  <a:gd name="T6" fmla="*/ 43 w 80"/>
                  <a:gd name="T7" fmla="*/ 253 h 265"/>
                  <a:gd name="T8" fmla="*/ 49 w 80"/>
                  <a:gd name="T9" fmla="*/ 216 h 265"/>
                  <a:gd name="T10" fmla="*/ 55 w 80"/>
                  <a:gd name="T11" fmla="*/ 203 h 265"/>
                  <a:gd name="T12" fmla="*/ 49 w 80"/>
                  <a:gd name="T13" fmla="*/ 203 h 265"/>
                  <a:gd name="T14" fmla="*/ 74 w 80"/>
                  <a:gd name="T15" fmla="*/ 123 h 265"/>
                  <a:gd name="T16" fmla="*/ 55 w 80"/>
                  <a:gd name="T17" fmla="*/ 135 h 265"/>
                  <a:gd name="T18" fmla="*/ 37 w 80"/>
                  <a:gd name="T19" fmla="*/ 135 h 265"/>
                  <a:gd name="T20" fmla="*/ 37 w 80"/>
                  <a:gd name="T21" fmla="*/ 135 h 265"/>
                  <a:gd name="T22" fmla="*/ 37 w 80"/>
                  <a:gd name="T23" fmla="*/ 129 h 265"/>
                  <a:gd name="T24" fmla="*/ 43 w 80"/>
                  <a:gd name="T25" fmla="*/ 117 h 265"/>
                  <a:gd name="T26" fmla="*/ 43 w 80"/>
                  <a:gd name="T27" fmla="*/ 117 h 265"/>
                  <a:gd name="T28" fmla="*/ 49 w 80"/>
                  <a:gd name="T29" fmla="*/ 98 h 265"/>
                  <a:gd name="T30" fmla="*/ 43 w 80"/>
                  <a:gd name="T31" fmla="*/ 74 h 265"/>
                  <a:gd name="T32" fmla="*/ 43 w 80"/>
                  <a:gd name="T33" fmla="*/ 61 h 265"/>
                  <a:gd name="T34" fmla="*/ 49 w 80"/>
                  <a:gd name="T35" fmla="*/ 55 h 265"/>
                  <a:gd name="T36" fmla="*/ 55 w 80"/>
                  <a:gd name="T37" fmla="*/ 49 h 265"/>
                  <a:gd name="T38" fmla="*/ 68 w 80"/>
                  <a:gd name="T39" fmla="*/ 55 h 265"/>
                  <a:gd name="T40" fmla="*/ 80 w 80"/>
                  <a:gd name="T41" fmla="*/ 43 h 265"/>
                  <a:gd name="T42" fmla="*/ 80 w 80"/>
                  <a:gd name="T43" fmla="*/ 37 h 265"/>
                  <a:gd name="T44" fmla="*/ 80 w 80"/>
                  <a:gd name="T45" fmla="*/ 30 h 265"/>
                  <a:gd name="T46" fmla="*/ 80 w 80"/>
                  <a:gd name="T47" fmla="*/ 0 h 265"/>
                  <a:gd name="T48" fmla="*/ 49 w 80"/>
                  <a:gd name="T49" fmla="*/ 12 h 265"/>
                  <a:gd name="T50" fmla="*/ 49 w 80"/>
                  <a:gd name="T51" fmla="*/ 24 h 265"/>
                  <a:gd name="T52" fmla="*/ 31 w 80"/>
                  <a:gd name="T53" fmla="*/ 80 h 265"/>
                  <a:gd name="T54" fmla="*/ 24 w 80"/>
                  <a:gd name="T55" fmla="*/ 92 h 265"/>
                  <a:gd name="T56" fmla="*/ 18 w 80"/>
                  <a:gd name="T57" fmla="*/ 111 h 265"/>
                  <a:gd name="T58" fmla="*/ 12 w 80"/>
                  <a:gd name="T59" fmla="*/ 117 h 265"/>
                  <a:gd name="T60" fmla="*/ 0 w 80"/>
                  <a:gd name="T61" fmla="*/ 148 h 265"/>
                  <a:gd name="T62" fmla="*/ 18 w 80"/>
                  <a:gd name="T63" fmla="*/ 197 h 2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80" h="265">
                    <a:moveTo>
                      <a:pt x="18" y="197"/>
                    </a:moveTo>
                    <a:lnTo>
                      <a:pt x="18" y="209"/>
                    </a:lnTo>
                    <a:lnTo>
                      <a:pt x="24" y="228"/>
                    </a:lnTo>
                    <a:lnTo>
                      <a:pt x="37" y="259"/>
                    </a:lnTo>
                    <a:lnTo>
                      <a:pt x="37" y="265"/>
                    </a:lnTo>
                    <a:lnTo>
                      <a:pt x="43" y="265"/>
                    </a:lnTo>
                    <a:lnTo>
                      <a:pt x="43" y="259"/>
                    </a:lnTo>
                    <a:lnTo>
                      <a:pt x="43" y="253"/>
                    </a:lnTo>
                    <a:lnTo>
                      <a:pt x="43" y="246"/>
                    </a:lnTo>
                    <a:lnTo>
                      <a:pt x="49" y="216"/>
                    </a:lnTo>
                    <a:lnTo>
                      <a:pt x="55" y="209"/>
                    </a:lnTo>
                    <a:lnTo>
                      <a:pt x="55" y="203"/>
                    </a:lnTo>
                    <a:lnTo>
                      <a:pt x="55" y="203"/>
                    </a:lnTo>
                    <a:lnTo>
                      <a:pt x="49" y="203"/>
                    </a:lnTo>
                    <a:lnTo>
                      <a:pt x="68" y="166"/>
                    </a:lnTo>
                    <a:lnTo>
                      <a:pt x="74" y="123"/>
                    </a:lnTo>
                    <a:lnTo>
                      <a:pt x="55" y="135"/>
                    </a:lnTo>
                    <a:lnTo>
                      <a:pt x="55" y="135"/>
                    </a:lnTo>
                    <a:lnTo>
                      <a:pt x="49" y="135"/>
                    </a:lnTo>
                    <a:lnTo>
                      <a:pt x="37" y="135"/>
                    </a:lnTo>
                    <a:lnTo>
                      <a:pt x="37" y="135"/>
                    </a:lnTo>
                    <a:lnTo>
                      <a:pt x="37" y="135"/>
                    </a:lnTo>
                    <a:lnTo>
                      <a:pt x="37" y="135"/>
                    </a:lnTo>
                    <a:lnTo>
                      <a:pt x="37" y="129"/>
                    </a:lnTo>
                    <a:lnTo>
                      <a:pt x="43" y="117"/>
                    </a:lnTo>
                    <a:lnTo>
                      <a:pt x="43" y="117"/>
                    </a:lnTo>
                    <a:lnTo>
                      <a:pt x="43" y="117"/>
                    </a:lnTo>
                    <a:lnTo>
                      <a:pt x="43" y="117"/>
                    </a:lnTo>
                    <a:lnTo>
                      <a:pt x="49" y="104"/>
                    </a:lnTo>
                    <a:lnTo>
                      <a:pt x="49" y="98"/>
                    </a:lnTo>
                    <a:lnTo>
                      <a:pt x="43" y="92"/>
                    </a:lnTo>
                    <a:lnTo>
                      <a:pt x="43" y="74"/>
                    </a:lnTo>
                    <a:lnTo>
                      <a:pt x="43" y="74"/>
                    </a:lnTo>
                    <a:lnTo>
                      <a:pt x="43" y="61"/>
                    </a:lnTo>
                    <a:lnTo>
                      <a:pt x="49" y="55"/>
                    </a:lnTo>
                    <a:lnTo>
                      <a:pt x="49" y="55"/>
                    </a:lnTo>
                    <a:lnTo>
                      <a:pt x="49" y="55"/>
                    </a:lnTo>
                    <a:lnTo>
                      <a:pt x="55" y="49"/>
                    </a:lnTo>
                    <a:lnTo>
                      <a:pt x="55" y="49"/>
                    </a:lnTo>
                    <a:lnTo>
                      <a:pt x="68" y="55"/>
                    </a:lnTo>
                    <a:lnTo>
                      <a:pt x="74" y="61"/>
                    </a:lnTo>
                    <a:lnTo>
                      <a:pt x="80" y="43"/>
                    </a:lnTo>
                    <a:lnTo>
                      <a:pt x="80" y="37"/>
                    </a:lnTo>
                    <a:lnTo>
                      <a:pt x="80" y="37"/>
                    </a:lnTo>
                    <a:lnTo>
                      <a:pt x="80" y="37"/>
                    </a:lnTo>
                    <a:lnTo>
                      <a:pt x="80" y="30"/>
                    </a:lnTo>
                    <a:lnTo>
                      <a:pt x="80" y="24"/>
                    </a:lnTo>
                    <a:lnTo>
                      <a:pt x="80" y="0"/>
                    </a:lnTo>
                    <a:lnTo>
                      <a:pt x="74" y="12"/>
                    </a:lnTo>
                    <a:lnTo>
                      <a:pt x="49" y="12"/>
                    </a:lnTo>
                    <a:lnTo>
                      <a:pt x="49" y="12"/>
                    </a:lnTo>
                    <a:lnTo>
                      <a:pt x="49" y="24"/>
                    </a:lnTo>
                    <a:lnTo>
                      <a:pt x="49" y="24"/>
                    </a:lnTo>
                    <a:lnTo>
                      <a:pt x="31" y="80"/>
                    </a:lnTo>
                    <a:lnTo>
                      <a:pt x="24" y="92"/>
                    </a:lnTo>
                    <a:lnTo>
                      <a:pt x="24" y="92"/>
                    </a:lnTo>
                    <a:lnTo>
                      <a:pt x="18" y="104"/>
                    </a:lnTo>
                    <a:lnTo>
                      <a:pt x="18" y="111"/>
                    </a:lnTo>
                    <a:lnTo>
                      <a:pt x="12" y="117"/>
                    </a:lnTo>
                    <a:lnTo>
                      <a:pt x="12" y="117"/>
                    </a:lnTo>
                    <a:lnTo>
                      <a:pt x="12" y="117"/>
                    </a:lnTo>
                    <a:lnTo>
                      <a:pt x="0" y="148"/>
                    </a:lnTo>
                    <a:lnTo>
                      <a:pt x="0" y="160"/>
                    </a:lnTo>
                    <a:lnTo>
                      <a:pt x="18" y="197"/>
                    </a:lnTo>
                    <a:close/>
                  </a:path>
                </a:pathLst>
              </a:custGeom>
              <a:grpFill/>
              <a:ln w="0" cap="flat">
                <a:solidFill>
                  <a:srgbClr val="FFFFFF"/>
                </a:solidFill>
                <a:prstDash val="solid"/>
                <a:miter lim="800000"/>
                <a:headEnd/>
                <a:tailEnd/>
              </a:ln>
              <a:extLst/>
            </p:spPr>
            <p:txBody>
              <a:bodyPr vert="horz" wrap="square" lIns="91440" tIns="45720" rIns="91440" bIns="45720" numCol="1" anchor="t" anchorCtr="0" compatLnSpc="1">
                <a:prstTxWarp prst="textNoShape">
                  <a:avLst/>
                </a:prstTxWarp>
              </a:bodyPr>
              <a:lstStyle/>
              <a:p>
                <a:endParaRPr lang="en-GB" sz="1100">
                  <a:solidFill>
                    <a:srgbClr val="FFFFFF"/>
                  </a:solidFill>
                  <a:latin typeface="Franklin Gothic Book" panose="020B0503020102020204" pitchFamily="34" charset="0"/>
                </a:endParaRPr>
              </a:p>
            </p:txBody>
          </p:sp>
          <p:sp>
            <p:nvSpPr>
              <p:cNvPr id="973" name="Freeform 35"/>
              <p:cNvSpPr>
                <a:spLocks/>
              </p:cNvSpPr>
              <p:nvPr/>
            </p:nvSpPr>
            <p:spPr bwMode="auto">
              <a:xfrm>
                <a:off x="1845" y="-38"/>
                <a:ext cx="30" cy="37"/>
              </a:xfrm>
              <a:custGeom>
                <a:avLst/>
                <a:gdLst>
                  <a:gd name="T0" fmla="*/ 24 w 30"/>
                  <a:gd name="T1" fmla="*/ 12 h 37"/>
                  <a:gd name="T2" fmla="*/ 30 w 30"/>
                  <a:gd name="T3" fmla="*/ 12 h 37"/>
                  <a:gd name="T4" fmla="*/ 30 w 30"/>
                  <a:gd name="T5" fmla="*/ 0 h 37"/>
                  <a:gd name="T6" fmla="*/ 30 w 30"/>
                  <a:gd name="T7" fmla="*/ 6 h 37"/>
                  <a:gd name="T8" fmla="*/ 24 w 30"/>
                  <a:gd name="T9" fmla="*/ 12 h 37"/>
                  <a:gd name="T10" fmla="*/ 24 w 30"/>
                  <a:gd name="T11" fmla="*/ 12 h 37"/>
                  <a:gd name="T12" fmla="*/ 24 w 30"/>
                  <a:gd name="T13" fmla="*/ 12 h 37"/>
                  <a:gd name="T14" fmla="*/ 12 w 30"/>
                  <a:gd name="T15" fmla="*/ 12 h 37"/>
                  <a:gd name="T16" fmla="*/ 12 w 30"/>
                  <a:gd name="T17" fmla="*/ 12 h 37"/>
                  <a:gd name="T18" fmla="*/ 6 w 30"/>
                  <a:gd name="T19" fmla="*/ 18 h 37"/>
                  <a:gd name="T20" fmla="*/ 6 w 30"/>
                  <a:gd name="T21" fmla="*/ 18 h 37"/>
                  <a:gd name="T22" fmla="*/ 6 w 30"/>
                  <a:gd name="T23" fmla="*/ 18 h 37"/>
                  <a:gd name="T24" fmla="*/ 0 w 30"/>
                  <a:gd name="T25" fmla="*/ 12 h 37"/>
                  <a:gd name="T26" fmla="*/ 0 w 30"/>
                  <a:gd name="T27" fmla="*/ 18 h 37"/>
                  <a:gd name="T28" fmla="*/ 0 w 30"/>
                  <a:gd name="T29" fmla="*/ 25 h 37"/>
                  <a:gd name="T30" fmla="*/ 0 w 30"/>
                  <a:gd name="T31" fmla="*/ 25 h 37"/>
                  <a:gd name="T32" fmla="*/ 6 w 30"/>
                  <a:gd name="T33" fmla="*/ 31 h 37"/>
                  <a:gd name="T34" fmla="*/ 6 w 30"/>
                  <a:gd name="T35" fmla="*/ 31 h 37"/>
                  <a:gd name="T36" fmla="*/ 6 w 30"/>
                  <a:gd name="T37" fmla="*/ 37 h 37"/>
                  <a:gd name="T38" fmla="*/ 6 w 30"/>
                  <a:gd name="T39" fmla="*/ 37 h 37"/>
                  <a:gd name="T40" fmla="*/ 18 w 30"/>
                  <a:gd name="T41" fmla="*/ 37 h 37"/>
                  <a:gd name="T42" fmla="*/ 18 w 30"/>
                  <a:gd name="T43" fmla="*/ 37 h 37"/>
                  <a:gd name="T44" fmla="*/ 24 w 30"/>
                  <a:gd name="T45" fmla="*/ 25 h 37"/>
                  <a:gd name="T46" fmla="*/ 24 w 30"/>
                  <a:gd name="T47" fmla="*/ 25 h 37"/>
                  <a:gd name="T48" fmla="*/ 24 w 30"/>
                  <a:gd name="T49" fmla="*/ 18 h 37"/>
                  <a:gd name="T50" fmla="*/ 24 w 30"/>
                  <a:gd name="T51" fmla="*/ 18 h 37"/>
                  <a:gd name="T52" fmla="*/ 24 w 30"/>
                  <a:gd name="T53" fmla="*/ 12 h 37"/>
                  <a:gd name="T54" fmla="*/ 24 w 30"/>
                  <a:gd name="T55" fmla="*/ 12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30" h="37">
                    <a:moveTo>
                      <a:pt x="24" y="12"/>
                    </a:moveTo>
                    <a:lnTo>
                      <a:pt x="30" y="12"/>
                    </a:lnTo>
                    <a:lnTo>
                      <a:pt x="30" y="0"/>
                    </a:lnTo>
                    <a:lnTo>
                      <a:pt x="30" y="6"/>
                    </a:lnTo>
                    <a:lnTo>
                      <a:pt x="24" y="12"/>
                    </a:lnTo>
                    <a:lnTo>
                      <a:pt x="24" y="12"/>
                    </a:lnTo>
                    <a:lnTo>
                      <a:pt x="24" y="12"/>
                    </a:lnTo>
                    <a:lnTo>
                      <a:pt x="12" y="12"/>
                    </a:lnTo>
                    <a:lnTo>
                      <a:pt x="12" y="12"/>
                    </a:lnTo>
                    <a:lnTo>
                      <a:pt x="6" y="18"/>
                    </a:lnTo>
                    <a:lnTo>
                      <a:pt x="6" y="18"/>
                    </a:lnTo>
                    <a:lnTo>
                      <a:pt x="6" y="18"/>
                    </a:lnTo>
                    <a:lnTo>
                      <a:pt x="0" y="12"/>
                    </a:lnTo>
                    <a:lnTo>
                      <a:pt x="0" y="18"/>
                    </a:lnTo>
                    <a:lnTo>
                      <a:pt x="0" y="25"/>
                    </a:lnTo>
                    <a:lnTo>
                      <a:pt x="0" y="25"/>
                    </a:lnTo>
                    <a:lnTo>
                      <a:pt x="6" y="31"/>
                    </a:lnTo>
                    <a:lnTo>
                      <a:pt x="6" y="31"/>
                    </a:lnTo>
                    <a:lnTo>
                      <a:pt x="6" y="37"/>
                    </a:lnTo>
                    <a:lnTo>
                      <a:pt x="6" y="37"/>
                    </a:lnTo>
                    <a:lnTo>
                      <a:pt x="18" y="37"/>
                    </a:lnTo>
                    <a:lnTo>
                      <a:pt x="18" y="37"/>
                    </a:lnTo>
                    <a:lnTo>
                      <a:pt x="24" y="25"/>
                    </a:lnTo>
                    <a:lnTo>
                      <a:pt x="24" y="25"/>
                    </a:lnTo>
                    <a:lnTo>
                      <a:pt x="24" y="18"/>
                    </a:lnTo>
                    <a:lnTo>
                      <a:pt x="24" y="18"/>
                    </a:lnTo>
                    <a:lnTo>
                      <a:pt x="24" y="12"/>
                    </a:lnTo>
                    <a:lnTo>
                      <a:pt x="24" y="1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100">
                  <a:solidFill>
                    <a:srgbClr val="FFFFFF"/>
                  </a:solidFill>
                  <a:latin typeface="Franklin Gothic Book" panose="020B0503020102020204" pitchFamily="34" charset="0"/>
                </a:endParaRPr>
              </a:p>
            </p:txBody>
          </p:sp>
          <p:sp>
            <p:nvSpPr>
              <p:cNvPr id="974" name="Freeform 36"/>
              <p:cNvSpPr>
                <a:spLocks/>
              </p:cNvSpPr>
              <p:nvPr/>
            </p:nvSpPr>
            <p:spPr bwMode="auto">
              <a:xfrm>
                <a:off x="1672" y="-50"/>
                <a:ext cx="43" cy="43"/>
              </a:xfrm>
              <a:custGeom>
                <a:avLst/>
                <a:gdLst>
                  <a:gd name="T0" fmla="*/ 18 w 43"/>
                  <a:gd name="T1" fmla="*/ 0 h 43"/>
                  <a:gd name="T2" fmla="*/ 18 w 43"/>
                  <a:gd name="T3" fmla="*/ 0 h 43"/>
                  <a:gd name="T4" fmla="*/ 12 w 43"/>
                  <a:gd name="T5" fmla="*/ 0 h 43"/>
                  <a:gd name="T6" fmla="*/ 0 w 43"/>
                  <a:gd name="T7" fmla="*/ 18 h 43"/>
                  <a:gd name="T8" fmla="*/ 0 w 43"/>
                  <a:gd name="T9" fmla="*/ 18 h 43"/>
                  <a:gd name="T10" fmla="*/ 6 w 43"/>
                  <a:gd name="T11" fmla="*/ 30 h 43"/>
                  <a:gd name="T12" fmla="*/ 6 w 43"/>
                  <a:gd name="T13" fmla="*/ 37 h 43"/>
                  <a:gd name="T14" fmla="*/ 12 w 43"/>
                  <a:gd name="T15" fmla="*/ 43 h 43"/>
                  <a:gd name="T16" fmla="*/ 18 w 43"/>
                  <a:gd name="T17" fmla="*/ 43 h 43"/>
                  <a:gd name="T18" fmla="*/ 24 w 43"/>
                  <a:gd name="T19" fmla="*/ 43 h 43"/>
                  <a:gd name="T20" fmla="*/ 37 w 43"/>
                  <a:gd name="T21" fmla="*/ 30 h 43"/>
                  <a:gd name="T22" fmla="*/ 37 w 43"/>
                  <a:gd name="T23" fmla="*/ 24 h 43"/>
                  <a:gd name="T24" fmla="*/ 43 w 43"/>
                  <a:gd name="T25" fmla="*/ 18 h 43"/>
                  <a:gd name="T26" fmla="*/ 30 w 43"/>
                  <a:gd name="T27" fmla="*/ 6 h 43"/>
                  <a:gd name="T28" fmla="*/ 18 w 43"/>
                  <a:gd name="T29" fmla="*/ 0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3" h="43">
                    <a:moveTo>
                      <a:pt x="18" y="0"/>
                    </a:moveTo>
                    <a:lnTo>
                      <a:pt x="18" y="0"/>
                    </a:lnTo>
                    <a:lnTo>
                      <a:pt x="12" y="0"/>
                    </a:lnTo>
                    <a:lnTo>
                      <a:pt x="0" y="18"/>
                    </a:lnTo>
                    <a:lnTo>
                      <a:pt x="0" y="18"/>
                    </a:lnTo>
                    <a:lnTo>
                      <a:pt x="6" y="30"/>
                    </a:lnTo>
                    <a:lnTo>
                      <a:pt x="6" y="37"/>
                    </a:lnTo>
                    <a:lnTo>
                      <a:pt x="12" y="43"/>
                    </a:lnTo>
                    <a:lnTo>
                      <a:pt x="18" y="43"/>
                    </a:lnTo>
                    <a:lnTo>
                      <a:pt x="24" y="43"/>
                    </a:lnTo>
                    <a:lnTo>
                      <a:pt x="37" y="30"/>
                    </a:lnTo>
                    <a:lnTo>
                      <a:pt x="37" y="24"/>
                    </a:lnTo>
                    <a:lnTo>
                      <a:pt x="43" y="18"/>
                    </a:lnTo>
                    <a:lnTo>
                      <a:pt x="30" y="6"/>
                    </a:lnTo>
                    <a:lnTo>
                      <a:pt x="18"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100">
                  <a:solidFill>
                    <a:srgbClr val="FFFFFF"/>
                  </a:solidFill>
                  <a:latin typeface="Franklin Gothic Book" panose="020B0503020102020204" pitchFamily="34" charset="0"/>
                </a:endParaRPr>
              </a:p>
            </p:txBody>
          </p:sp>
          <p:sp>
            <p:nvSpPr>
              <p:cNvPr id="975" name="Freeform 37"/>
              <p:cNvSpPr>
                <a:spLocks/>
              </p:cNvSpPr>
              <p:nvPr/>
            </p:nvSpPr>
            <p:spPr bwMode="auto">
              <a:xfrm>
                <a:off x="1227" y="2091"/>
                <a:ext cx="197" cy="123"/>
              </a:xfrm>
              <a:custGeom>
                <a:avLst/>
                <a:gdLst>
                  <a:gd name="T0" fmla="*/ 167 w 197"/>
                  <a:gd name="T1" fmla="*/ 62 h 123"/>
                  <a:gd name="T2" fmla="*/ 173 w 197"/>
                  <a:gd name="T3" fmla="*/ 43 h 123"/>
                  <a:gd name="T4" fmla="*/ 191 w 197"/>
                  <a:gd name="T5" fmla="*/ 6 h 123"/>
                  <a:gd name="T6" fmla="*/ 197 w 197"/>
                  <a:gd name="T7" fmla="*/ 0 h 123"/>
                  <a:gd name="T8" fmla="*/ 191 w 197"/>
                  <a:gd name="T9" fmla="*/ 0 h 123"/>
                  <a:gd name="T10" fmla="*/ 191 w 197"/>
                  <a:gd name="T11" fmla="*/ 0 h 123"/>
                  <a:gd name="T12" fmla="*/ 167 w 197"/>
                  <a:gd name="T13" fmla="*/ 12 h 123"/>
                  <a:gd name="T14" fmla="*/ 86 w 197"/>
                  <a:gd name="T15" fmla="*/ 25 h 123"/>
                  <a:gd name="T16" fmla="*/ 80 w 197"/>
                  <a:gd name="T17" fmla="*/ 25 h 123"/>
                  <a:gd name="T18" fmla="*/ 74 w 197"/>
                  <a:gd name="T19" fmla="*/ 18 h 123"/>
                  <a:gd name="T20" fmla="*/ 62 w 197"/>
                  <a:gd name="T21" fmla="*/ 12 h 123"/>
                  <a:gd name="T22" fmla="*/ 62 w 197"/>
                  <a:gd name="T23" fmla="*/ 6 h 123"/>
                  <a:gd name="T24" fmla="*/ 55 w 197"/>
                  <a:gd name="T25" fmla="*/ 6 h 123"/>
                  <a:gd name="T26" fmla="*/ 43 w 197"/>
                  <a:gd name="T27" fmla="*/ 6 h 123"/>
                  <a:gd name="T28" fmla="*/ 12 w 197"/>
                  <a:gd name="T29" fmla="*/ 18 h 123"/>
                  <a:gd name="T30" fmla="*/ 6 w 197"/>
                  <a:gd name="T31" fmla="*/ 18 h 123"/>
                  <a:gd name="T32" fmla="*/ 6 w 197"/>
                  <a:gd name="T33" fmla="*/ 25 h 123"/>
                  <a:gd name="T34" fmla="*/ 6 w 197"/>
                  <a:gd name="T35" fmla="*/ 43 h 123"/>
                  <a:gd name="T36" fmla="*/ 12 w 197"/>
                  <a:gd name="T37" fmla="*/ 55 h 123"/>
                  <a:gd name="T38" fmla="*/ 18 w 197"/>
                  <a:gd name="T39" fmla="*/ 55 h 123"/>
                  <a:gd name="T40" fmla="*/ 18 w 197"/>
                  <a:gd name="T41" fmla="*/ 55 h 123"/>
                  <a:gd name="T42" fmla="*/ 24 w 197"/>
                  <a:gd name="T43" fmla="*/ 55 h 123"/>
                  <a:gd name="T44" fmla="*/ 43 w 197"/>
                  <a:gd name="T45" fmla="*/ 62 h 123"/>
                  <a:gd name="T46" fmla="*/ 55 w 197"/>
                  <a:gd name="T47" fmla="*/ 68 h 123"/>
                  <a:gd name="T48" fmla="*/ 55 w 197"/>
                  <a:gd name="T49" fmla="*/ 68 h 123"/>
                  <a:gd name="T50" fmla="*/ 80 w 197"/>
                  <a:gd name="T51" fmla="*/ 86 h 123"/>
                  <a:gd name="T52" fmla="*/ 92 w 197"/>
                  <a:gd name="T53" fmla="*/ 92 h 123"/>
                  <a:gd name="T54" fmla="*/ 92 w 197"/>
                  <a:gd name="T55" fmla="*/ 92 h 123"/>
                  <a:gd name="T56" fmla="*/ 105 w 197"/>
                  <a:gd name="T57" fmla="*/ 92 h 123"/>
                  <a:gd name="T58" fmla="*/ 111 w 197"/>
                  <a:gd name="T59" fmla="*/ 92 h 123"/>
                  <a:gd name="T60" fmla="*/ 117 w 197"/>
                  <a:gd name="T61" fmla="*/ 99 h 123"/>
                  <a:gd name="T62" fmla="*/ 123 w 197"/>
                  <a:gd name="T63" fmla="*/ 105 h 123"/>
                  <a:gd name="T64" fmla="*/ 123 w 197"/>
                  <a:gd name="T65" fmla="*/ 111 h 123"/>
                  <a:gd name="T66" fmla="*/ 136 w 197"/>
                  <a:gd name="T67" fmla="*/ 117 h 123"/>
                  <a:gd name="T68" fmla="*/ 142 w 197"/>
                  <a:gd name="T69" fmla="*/ 123 h 123"/>
                  <a:gd name="T70" fmla="*/ 148 w 197"/>
                  <a:gd name="T71" fmla="*/ 123 h 123"/>
                  <a:gd name="T72" fmla="*/ 167 w 197"/>
                  <a:gd name="T73" fmla="*/ 117 h 123"/>
                  <a:gd name="T74" fmla="*/ 167 w 197"/>
                  <a:gd name="T75" fmla="*/ 111 h 123"/>
                  <a:gd name="T76" fmla="*/ 167 w 197"/>
                  <a:gd name="T77" fmla="*/ 105 h 123"/>
                  <a:gd name="T78" fmla="*/ 173 w 197"/>
                  <a:gd name="T79" fmla="*/ 105 h 123"/>
                  <a:gd name="T80" fmla="*/ 167 w 197"/>
                  <a:gd name="T81" fmla="*/ 74 h 123"/>
                  <a:gd name="T82" fmla="*/ 167 w 197"/>
                  <a:gd name="T83" fmla="*/ 62 h 1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97" h="123">
                    <a:moveTo>
                      <a:pt x="167" y="62"/>
                    </a:moveTo>
                    <a:lnTo>
                      <a:pt x="167" y="62"/>
                    </a:lnTo>
                    <a:lnTo>
                      <a:pt x="173" y="43"/>
                    </a:lnTo>
                    <a:lnTo>
                      <a:pt x="173" y="43"/>
                    </a:lnTo>
                    <a:lnTo>
                      <a:pt x="173" y="37"/>
                    </a:lnTo>
                    <a:lnTo>
                      <a:pt x="191" y="6"/>
                    </a:lnTo>
                    <a:lnTo>
                      <a:pt x="197" y="0"/>
                    </a:lnTo>
                    <a:lnTo>
                      <a:pt x="197" y="0"/>
                    </a:lnTo>
                    <a:lnTo>
                      <a:pt x="197" y="0"/>
                    </a:lnTo>
                    <a:lnTo>
                      <a:pt x="191" y="0"/>
                    </a:lnTo>
                    <a:lnTo>
                      <a:pt x="191" y="0"/>
                    </a:lnTo>
                    <a:lnTo>
                      <a:pt x="191" y="0"/>
                    </a:lnTo>
                    <a:lnTo>
                      <a:pt x="179" y="6"/>
                    </a:lnTo>
                    <a:lnTo>
                      <a:pt x="167" y="12"/>
                    </a:lnTo>
                    <a:lnTo>
                      <a:pt x="111" y="18"/>
                    </a:lnTo>
                    <a:lnTo>
                      <a:pt x="86" y="25"/>
                    </a:lnTo>
                    <a:lnTo>
                      <a:pt x="86" y="25"/>
                    </a:lnTo>
                    <a:lnTo>
                      <a:pt x="80" y="25"/>
                    </a:lnTo>
                    <a:lnTo>
                      <a:pt x="80" y="25"/>
                    </a:lnTo>
                    <a:lnTo>
                      <a:pt x="74" y="18"/>
                    </a:lnTo>
                    <a:lnTo>
                      <a:pt x="62" y="12"/>
                    </a:lnTo>
                    <a:lnTo>
                      <a:pt x="62" y="12"/>
                    </a:lnTo>
                    <a:lnTo>
                      <a:pt x="62" y="12"/>
                    </a:lnTo>
                    <a:lnTo>
                      <a:pt x="62" y="6"/>
                    </a:lnTo>
                    <a:lnTo>
                      <a:pt x="62" y="6"/>
                    </a:lnTo>
                    <a:lnTo>
                      <a:pt x="55" y="6"/>
                    </a:lnTo>
                    <a:lnTo>
                      <a:pt x="43" y="6"/>
                    </a:lnTo>
                    <a:lnTo>
                      <a:pt x="43" y="6"/>
                    </a:lnTo>
                    <a:lnTo>
                      <a:pt x="18" y="12"/>
                    </a:lnTo>
                    <a:lnTo>
                      <a:pt x="12" y="18"/>
                    </a:lnTo>
                    <a:lnTo>
                      <a:pt x="6" y="18"/>
                    </a:lnTo>
                    <a:lnTo>
                      <a:pt x="6" y="18"/>
                    </a:lnTo>
                    <a:lnTo>
                      <a:pt x="6" y="25"/>
                    </a:lnTo>
                    <a:lnTo>
                      <a:pt x="6" y="25"/>
                    </a:lnTo>
                    <a:lnTo>
                      <a:pt x="0" y="37"/>
                    </a:lnTo>
                    <a:lnTo>
                      <a:pt x="6" y="43"/>
                    </a:lnTo>
                    <a:lnTo>
                      <a:pt x="6" y="49"/>
                    </a:lnTo>
                    <a:lnTo>
                      <a:pt x="12" y="55"/>
                    </a:lnTo>
                    <a:lnTo>
                      <a:pt x="12" y="55"/>
                    </a:lnTo>
                    <a:lnTo>
                      <a:pt x="18" y="55"/>
                    </a:lnTo>
                    <a:lnTo>
                      <a:pt x="18" y="55"/>
                    </a:lnTo>
                    <a:lnTo>
                      <a:pt x="18" y="55"/>
                    </a:lnTo>
                    <a:lnTo>
                      <a:pt x="24" y="55"/>
                    </a:lnTo>
                    <a:lnTo>
                      <a:pt x="24" y="55"/>
                    </a:lnTo>
                    <a:lnTo>
                      <a:pt x="31" y="55"/>
                    </a:lnTo>
                    <a:lnTo>
                      <a:pt x="43" y="62"/>
                    </a:lnTo>
                    <a:lnTo>
                      <a:pt x="49" y="62"/>
                    </a:lnTo>
                    <a:lnTo>
                      <a:pt x="55" y="68"/>
                    </a:lnTo>
                    <a:lnTo>
                      <a:pt x="55" y="68"/>
                    </a:lnTo>
                    <a:lnTo>
                      <a:pt x="55" y="68"/>
                    </a:lnTo>
                    <a:lnTo>
                      <a:pt x="80" y="86"/>
                    </a:lnTo>
                    <a:lnTo>
                      <a:pt x="80" y="86"/>
                    </a:lnTo>
                    <a:lnTo>
                      <a:pt x="92" y="92"/>
                    </a:lnTo>
                    <a:lnTo>
                      <a:pt x="92" y="92"/>
                    </a:lnTo>
                    <a:lnTo>
                      <a:pt x="92" y="92"/>
                    </a:lnTo>
                    <a:lnTo>
                      <a:pt x="92" y="92"/>
                    </a:lnTo>
                    <a:lnTo>
                      <a:pt x="99" y="92"/>
                    </a:lnTo>
                    <a:lnTo>
                      <a:pt x="105" y="92"/>
                    </a:lnTo>
                    <a:lnTo>
                      <a:pt x="105" y="92"/>
                    </a:lnTo>
                    <a:lnTo>
                      <a:pt x="111" y="92"/>
                    </a:lnTo>
                    <a:lnTo>
                      <a:pt x="117" y="92"/>
                    </a:lnTo>
                    <a:lnTo>
                      <a:pt x="117" y="99"/>
                    </a:lnTo>
                    <a:lnTo>
                      <a:pt x="123" y="99"/>
                    </a:lnTo>
                    <a:lnTo>
                      <a:pt x="123" y="105"/>
                    </a:lnTo>
                    <a:lnTo>
                      <a:pt x="123" y="111"/>
                    </a:lnTo>
                    <a:lnTo>
                      <a:pt x="123" y="111"/>
                    </a:lnTo>
                    <a:lnTo>
                      <a:pt x="123" y="111"/>
                    </a:lnTo>
                    <a:lnTo>
                      <a:pt x="136" y="117"/>
                    </a:lnTo>
                    <a:lnTo>
                      <a:pt x="142" y="117"/>
                    </a:lnTo>
                    <a:lnTo>
                      <a:pt x="142" y="123"/>
                    </a:lnTo>
                    <a:lnTo>
                      <a:pt x="142" y="123"/>
                    </a:lnTo>
                    <a:lnTo>
                      <a:pt x="148" y="123"/>
                    </a:lnTo>
                    <a:lnTo>
                      <a:pt x="167" y="123"/>
                    </a:lnTo>
                    <a:lnTo>
                      <a:pt x="167" y="117"/>
                    </a:lnTo>
                    <a:lnTo>
                      <a:pt x="167" y="117"/>
                    </a:lnTo>
                    <a:lnTo>
                      <a:pt x="167" y="111"/>
                    </a:lnTo>
                    <a:lnTo>
                      <a:pt x="167" y="111"/>
                    </a:lnTo>
                    <a:lnTo>
                      <a:pt x="167" y="105"/>
                    </a:lnTo>
                    <a:lnTo>
                      <a:pt x="173" y="105"/>
                    </a:lnTo>
                    <a:lnTo>
                      <a:pt x="173" y="105"/>
                    </a:lnTo>
                    <a:lnTo>
                      <a:pt x="173" y="86"/>
                    </a:lnTo>
                    <a:lnTo>
                      <a:pt x="167" y="74"/>
                    </a:lnTo>
                    <a:lnTo>
                      <a:pt x="167" y="74"/>
                    </a:lnTo>
                    <a:lnTo>
                      <a:pt x="167" y="62"/>
                    </a:lnTo>
                    <a:close/>
                  </a:path>
                </a:pathLst>
              </a:custGeom>
              <a:grpFill/>
              <a:ln w="0" cap="flat">
                <a:solidFill>
                  <a:srgbClr val="FFFFFF"/>
                </a:solidFill>
                <a:prstDash val="solid"/>
                <a:miter lim="800000"/>
                <a:headEnd/>
                <a:tailEnd/>
              </a:ln>
              <a:extLst/>
            </p:spPr>
            <p:txBody>
              <a:bodyPr vert="horz" wrap="square" lIns="91440" tIns="45720" rIns="91440" bIns="45720" numCol="1" anchor="t" anchorCtr="0" compatLnSpc="1">
                <a:prstTxWarp prst="textNoShape">
                  <a:avLst/>
                </a:prstTxWarp>
              </a:bodyPr>
              <a:lstStyle/>
              <a:p>
                <a:endParaRPr lang="en-GB" sz="1100">
                  <a:solidFill>
                    <a:srgbClr val="FFFFFF"/>
                  </a:solidFill>
                  <a:latin typeface="Franklin Gothic Book" panose="020B0503020102020204" pitchFamily="34" charset="0"/>
                </a:endParaRPr>
              </a:p>
            </p:txBody>
          </p:sp>
          <p:sp>
            <p:nvSpPr>
              <p:cNvPr id="976" name="Freeform 38"/>
              <p:cNvSpPr>
                <a:spLocks/>
              </p:cNvSpPr>
              <p:nvPr/>
            </p:nvSpPr>
            <p:spPr bwMode="auto">
              <a:xfrm>
                <a:off x="1344" y="2270"/>
                <a:ext cx="19" cy="12"/>
              </a:xfrm>
              <a:custGeom>
                <a:avLst/>
                <a:gdLst>
                  <a:gd name="T0" fmla="*/ 0 w 19"/>
                  <a:gd name="T1" fmla="*/ 0 h 12"/>
                  <a:gd name="T2" fmla="*/ 0 w 19"/>
                  <a:gd name="T3" fmla="*/ 0 h 12"/>
                  <a:gd name="T4" fmla="*/ 0 w 19"/>
                  <a:gd name="T5" fmla="*/ 0 h 12"/>
                  <a:gd name="T6" fmla="*/ 0 w 19"/>
                  <a:gd name="T7" fmla="*/ 6 h 12"/>
                  <a:gd name="T8" fmla="*/ 0 w 19"/>
                  <a:gd name="T9" fmla="*/ 6 h 12"/>
                  <a:gd name="T10" fmla="*/ 0 w 19"/>
                  <a:gd name="T11" fmla="*/ 6 h 12"/>
                  <a:gd name="T12" fmla="*/ 6 w 19"/>
                  <a:gd name="T13" fmla="*/ 6 h 12"/>
                  <a:gd name="T14" fmla="*/ 6 w 19"/>
                  <a:gd name="T15" fmla="*/ 12 h 12"/>
                  <a:gd name="T16" fmla="*/ 13 w 19"/>
                  <a:gd name="T17" fmla="*/ 12 h 12"/>
                  <a:gd name="T18" fmla="*/ 13 w 19"/>
                  <a:gd name="T19" fmla="*/ 12 h 12"/>
                  <a:gd name="T20" fmla="*/ 13 w 19"/>
                  <a:gd name="T21" fmla="*/ 12 h 12"/>
                  <a:gd name="T22" fmla="*/ 19 w 19"/>
                  <a:gd name="T23" fmla="*/ 12 h 12"/>
                  <a:gd name="T24" fmla="*/ 19 w 19"/>
                  <a:gd name="T25" fmla="*/ 6 h 12"/>
                  <a:gd name="T26" fmla="*/ 19 w 19"/>
                  <a:gd name="T27" fmla="*/ 6 h 12"/>
                  <a:gd name="T28" fmla="*/ 19 w 19"/>
                  <a:gd name="T29" fmla="*/ 6 h 12"/>
                  <a:gd name="T30" fmla="*/ 13 w 19"/>
                  <a:gd name="T31" fmla="*/ 6 h 12"/>
                  <a:gd name="T32" fmla="*/ 6 w 19"/>
                  <a:gd name="T33" fmla="*/ 0 h 12"/>
                  <a:gd name="T34" fmla="*/ 0 w 19"/>
                  <a:gd name="T35" fmla="*/ 0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9" h="12">
                    <a:moveTo>
                      <a:pt x="0" y="0"/>
                    </a:moveTo>
                    <a:lnTo>
                      <a:pt x="0" y="0"/>
                    </a:lnTo>
                    <a:lnTo>
                      <a:pt x="0" y="0"/>
                    </a:lnTo>
                    <a:lnTo>
                      <a:pt x="0" y="6"/>
                    </a:lnTo>
                    <a:lnTo>
                      <a:pt x="0" y="6"/>
                    </a:lnTo>
                    <a:lnTo>
                      <a:pt x="0" y="6"/>
                    </a:lnTo>
                    <a:lnTo>
                      <a:pt x="6" y="6"/>
                    </a:lnTo>
                    <a:lnTo>
                      <a:pt x="6" y="12"/>
                    </a:lnTo>
                    <a:lnTo>
                      <a:pt x="13" y="12"/>
                    </a:lnTo>
                    <a:lnTo>
                      <a:pt x="13" y="12"/>
                    </a:lnTo>
                    <a:lnTo>
                      <a:pt x="13" y="12"/>
                    </a:lnTo>
                    <a:lnTo>
                      <a:pt x="19" y="12"/>
                    </a:lnTo>
                    <a:lnTo>
                      <a:pt x="19" y="6"/>
                    </a:lnTo>
                    <a:lnTo>
                      <a:pt x="19" y="6"/>
                    </a:lnTo>
                    <a:lnTo>
                      <a:pt x="19" y="6"/>
                    </a:lnTo>
                    <a:lnTo>
                      <a:pt x="13" y="6"/>
                    </a:lnTo>
                    <a:lnTo>
                      <a:pt x="6"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100">
                  <a:solidFill>
                    <a:srgbClr val="FFFFFF"/>
                  </a:solidFill>
                  <a:latin typeface="Franklin Gothic Book" panose="020B0503020102020204" pitchFamily="34" charset="0"/>
                </a:endParaRPr>
              </a:p>
            </p:txBody>
          </p:sp>
          <p:sp>
            <p:nvSpPr>
              <p:cNvPr id="977" name="Freeform 39"/>
              <p:cNvSpPr>
                <a:spLocks/>
              </p:cNvSpPr>
              <p:nvPr/>
            </p:nvSpPr>
            <p:spPr bwMode="auto">
              <a:xfrm>
                <a:off x="1066" y="505"/>
                <a:ext cx="62" cy="74"/>
              </a:xfrm>
              <a:custGeom>
                <a:avLst/>
                <a:gdLst>
                  <a:gd name="T0" fmla="*/ 50 w 62"/>
                  <a:gd name="T1" fmla="*/ 74 h 74"/>
                  <a:gd name="T2" fmla="*/ 56 w 62"/>
                  <a:gd name="T3" fmla="*/ 74 h 74"/>
                  <a:gd name="T4" fmla="*/ 56 w 62"/>
                  <a:gd name="T5" fmla="*/ 74 h 74"/>
                  <a:gd name="T6" fmla="*/ 56 w 62"/>
                  <a:gd name="T7" fmla="*/ 74 h 74"/>
                  <a:gd name="T8" fmla="*/ 56 w 62"/>
                  <a:gd name="T9" fmla="*/ 68 h 74"/>
                  <a:gd name="T10" fmla="*/ 50 w 62"/>
                  <a:gd name="T11" fmla="*/ 68 h 74"/>
                  <a:gd name="T12" fmla="*/ 50 w 62"/>
                  <a:gd name="T13" fmla="*/ 62 h 74"/>
                  <a:gd name="T14" fmla="*/ 50 w 62"/>
                  <a:gd name="T15" fmla="*/ 62 h 74"/>
                  <a:gd name="T16" fmla="*/ 56 w 62"/>
                  <a:gd name="T17" fmla="*/ 62 h 74"/>
                  <a:gd name="T18" fmla="*/ 56 w 62"/>
                  <a:gd name="T19" fmla="*/ 62 h 74"/>
                  <a:gd name="T20" fmla="*/ 56 w 62"/>
                  <a:gd name="T21" fmla="*/ 62 h 74"/>
                  <a:gd name="T22" fmla="*/ 62 w 62"/>
                  <a:gd name="T23" fmla="*/ 56 h 74"/>
                  <a:gd name="T24" fmla="*/ 62 w 62"/>
                  <a:gd name="T25" fmla="*/ 49 h 74"/>
                  <a:gd name="T26" fmla="*/ 62 w 62"/>
                  <a:gd name="T27" fmla="*/ 37 h 74"/>
                  <a:gd name="T28" fmla="*/ 62 w 62"/>
                  <a:gd name="T29" fmla="*/ 37 h 74"/>
                  <a:gd name="T30" fmla="*/ 56 w 62"/>
                  <a:gd name="T31" fmla="*/ 18 h 74"/>
                  <a:gd name="T32" fmla="*/ 56 w 62"/>
                  <a:gd name="T33" fmla="*/ 12 h 74"/>
                  <a:gd name="T34" fmla="*/ 56 w 62"/>
                  <a:gd name="T35" fmla="*/ 6 h 74"/>
                  <a:gd name="T36" fmla="*/ 56 w 62"/>
                  <a:gd name="T37" fmla="*/ 6 h 74"/>
                  <a:gd name="T38" fmla="*/ 50 w 62"/>
                  <a:gd name="T39" fmla="*/ 6 h 74"/>
                  <a:gd name="T40" fmla="*/ 50 w 62"/>
                  <a:gd name="T41" fmla="*/ 18 h 74"/>
                  <a:gd name="T42" fmla="*/ 43 w 62"/>
                  <a:gd name="T43" fmla="*/ 25 h 74"/>
                  <a:gd name="T44" fmla="*/ 37 w 62"/>
                  <a:gd name="T45" fmla="*/ 25 h 74"/>
                  <a:gd name="T46" fmla="*/ 37 w 62"/>
                  <a:gd name="T47" fmla="*/ 18 h 74"/>
                  <a:gd name="T48" fmla="*/ 37 w 62"/>
                  <a:gd name="T49" fmla="*/ 18 h 74"/>
                  <a:gd name="T50" fmla="*/ 43 w 62"/>
                  <a:gd name="T51" fmla="*/ 12 h 74"/>
                  <a:gd name="T52" fmla="*/ 37 w 62"/>
                  <a:gd name="T53" fmla="*/ 6 h 74"/>
                  <a:gd name="T54" fmla="*/ 37 w 62"/>
                  <a:gd name="T55" fmla="*/ 6 h 74"/>
                  <a:gd name="T56" fmla="*/ 31 w 62"/>
                  <a:gd name="T57" fmla="*/ 6 h 74"/>
                  <a:gd name="T58" fmla="*/ 31 w 62"/>
                  <a:gd name="T59" fmla="*/ 0 h 74"/>
                  <a:gd name="T60" fmla="*/ 31 w 62"/>
                  <a:gd name="T61" fmla="*/ 0 h 74"/>
                  <a:gd name="T62" fmla="*/ 0 w 62"/>
                  <a:gd name="T63" fmla="*/ 12 h 74"/>
                  <a:gd name="T64" fmla="*/ 0 w 62"/>
                  <a:gd name="T65" fmla="*/ 18 h 74"/>
                  <a:gd name="T66" fmla="*/ 12 w 62"/>
                  <a:gd name="T67" fmla="*/ 49 h 74"/>
                  <a:gd name="T68" fmla="*/ 19 w 62"/>
                  <a:gd name="T69" fmla="*/ 62 h 74"/>
                  <a:gd name="T70" fmla="*/ 37 w 62"/>
                  <a:gd name="T71" fmla="*/ 62 h 74"/>
                  <a:gd name="T72" fmla="*/ 37 w 62"/>
                  <a:gd name="T73" fmla="*/ 62 h 74"/>
                  <a:gd name="T74" fmla="*/ 43 w 62"/>
                  <a:gd name="T75" fmla="*/ 68 h 74"/>
                  <a:gd name="T76" fmla="*/ 43 w 62"/>
                  <a:gd name="T77" fmla="*/ 68 h 74"/>
                  <a:gd name="T78" fmla="*/ 50 w 62"/>
                  <a:gd name="T79" fmla="*/ 68 h 74"/>
                  <a:gd name="T80" fmla="*/ 43 w 62"/>
                  <a:gd name="T81" fmla="*/ 68 h 74"/>
                  <a:gd name="T82" fmla="*/ 43 w 62"/>
                  <a:gd name="T83" fmla="*/ 68 h 74"/>
                  <a:gd name="T84" fmla="*/ 43 w 62"/>
                  <a:gd name="T85" fmla="*/ 74 h 74"/>
                  <a:gd name="T86" fmla="*/ 43 w 62"/>
                  <a:gd name="T87" fmla="*/ 74 h 74"/>
                  <a:gd name="T88" fmla="*/ 43 w 62"/>
                  <a:gd name="T89" fmla="*/ 74 h 74"/>
                  <a:gd name="T90" fmla="*/ 43 w 62"/>
                  <a:gd name="T91" fmla="*/ 74 h 74"/>
                  <a:gd name="T92" fmla="*/ 50 w 62"/>
                  <a:gd name="T93" fmla="*/ 74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62" h="74">
                    <a:moveTo>
                      <a:pt x="50" y="74"/>
                    </a:moveTo>
                    <a:lnTo>
                      <a:pt x="56" y="74"/>
                    </a:lnTo>
                    <a:lnTo>
                      <a:pt x="56" y="74"/>
                    </a:lnTo>
                    <a:lnTo>
                      <a:pt x="56" y="74"/>
                    </a:lnTo>
                    <a:lnTo>
                      <a:pt x="56" y="68"/>
                    </a:lnTo>
                    <a:lnTo>
                      <a:pt x="50" y="68"/>
                    </a:lnTo>
                    <a:lnTo>
                      <a:pt x="50" y="62"/>
                    </a:lnTo>
                    <a:lnTo>
                      <a:pt x="50" y="62"/>
                    </a:lnTo>
                    <a:lnTo>
                      <a:pt x="56" y="62"/>
                    </a:lnTo>
                    <a:lnTo>
                      <a:pt x="56" y="62"/>
                    </a:lnTo>
                    <a:lnTo>
                      <a:pt x="56" y="62"/>
                    </a:lnTo>
                    <a:lnTo>
                      <a:pt x="62" y="56"/>
                    </a:lnTo>
                    <a:lnTo>
                      <a:pt x="62" y="49"/>
                    </a:lnTo>
                    <a:lnTo>
                      <a:pt x="62" y="37"/>
                    </a:lnTo>
                    <a:lnTo>
                      <a:pt x="62" y="37"/>
                    </a:lnTo>
                    <a:lnTo>
                      <a:pt x="56" y="18"/>
                    </a:lnTo>
                    <a:lnTo>
                      <a:pt x="56" y="12"/>
                    </a:lnTo>
                    <a:lnTo>
                      <a:pt x="56" y="6"/>
                    </a:lnTo>
                    <a:lnTo>
                      <a:pt x="56" y="6"/>
                    </a:lnTo>
                    <a:lnTo>
                      <a:pt x="50" y="6"/>
                    </a:lnTo>
                    <a:lnTo>
                      <a:pt x="50" y="18"/>
                    </a:lnTo>
                    <a:lnTo>
                      <a:pt x="43" y="25"/>
                    </a:lnTo>
                    <a:lnTo>
                      <a:pt x="37" y="25"/>
                    </a:lnTo>
                    <a:lnTo>
                      <a:pt x="37" y="18"/>
                    </a:lnTo>
                    <a:lnTo>
                      <a:pt x="37" y="18"/>
                    </a:lnTo>
                    <a:lnTo>
                      <a:pt x="43" y="12"/>
                    </a:lnTo>
                    <a:lnTo>
                      <a:pt x="37" y="6"/>
                    </a:lnTo>
                    <a:lnTo>
                      <a:pt x="37" y="6"/>
                    </a:lnTo>
                    <a:lnTo>
                      <a:pt x="31" y="6"/>
                    </a:lnTo>
                    <a:lnTo>
                      <a:pt x="31" y="0"/>
                    </a:lnTo>
                    <a:lnTo>
                      <a:pt x="31" y="0"/>
                    </a:lnTo>
                    <a:lnTo>
                      <a:pt x="0" y="12"/>
                    </a:lnTo>
                    <a:lnTo>
                      <a:pt x="0" y="18"/>
                    </a:lnTo>
                    <a:lnTo>
                      <a:pt x="12" y="49"/>
                    </a:lnTo>
                    <a:lnTo>
                      <a:pt x="19" y="62"/>
                    </a:lnTo>
                    <a:lnTo>
                      <a:pt x="37" y="62"/>
                    </a:lnTo>
                    <a:lnTo>
                      <a:pt x="37" y="62"/>
                    </a:lnTo>
                    <a:lnTo>
                      <a:pt x="43" y="68"/>
                    </a:lnTo>
                    <a:lnTo>
                      <a:pt x="43" y="68"/>
                    </a:lnTo>
                    <a:lnTo>
                      <a:pt x="50" y="68"/>
                    </a:lnTo>
                    <a:lnTo>
                      <a:pt x="43" y="68"/>
                    </a:lnTo>
                    <a:lnTo>
                      <a:pt x="43" y="68"/>
                    </a:lnTo>
                    <a:lnTo>
                      <a:pt x="43" y="74"/>
                    </a:lnTo>
                    <a:lnTo>
                      <a:pt x="43" y="74"/>
                    </a:lnTo>
                    <a:lnTo>
                      <a:pt x="43" y="74"/>
                    </a:lnTo>
                    <a:lnTo>
                      <a:pt x="43" y="74"/>
                    </a:lnTo>
                    <a:lnTo>
                      <a:pt x="5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100">
                  <a:solidFill>
                    <a:srgbClr val="FFFFFF"/>
                  </a:solidFill>
                  <a:latin typeface="Franklin Gothic Book" panose="020B0503020102020204" pitchFamily="34" charset="0"/>
                </a:endParaRPr>
              </a:p>
            </p:txBody>
          </p:sp>
          <p:sp>
            <p:nvSpPr>
              <p:cNvPr id="978" name="Freeform 40"/>
              <p:cNvSpPr>
                <a:spLocks/>
              </p:cNvSpPr>
              <p:nvPr/>
            </p:nvSpPr>
            <p:spPr bwMode="auto">
              <a:xfrm>
                <a:off x="1214" y="567"/>
                <a:ext cx="19" cy="12"/>
              </a:xfrm>
              <a:custGeom>
                <a:avLst/>
                <a:gdLst>
                  <a:gd name="T0" fmla="*/ 19 w 19"/>
                  <a:gd name="T1" fmla="*/ 6 h 12"/>
                  <a:gd name="T2" fmla="*/ 13 w 19"/>
                  <a:gd name="T3" fmla="*/ 6 h 12"/>
                  <a:gd name="T4" fmla="*/ 13 w 19"/>
                  <a:gd name="T5" fmla="*/ 6 h 12"/>
                  <a:gd name="T6" fmla="*/ 0 w 19"/>
                  <a:gd name="T7" fmla="*/ 0 h 12"/>
                  <a:gd name="T8" fmla="*/ 0 w 19"/>
                  <a:gd name="T9" fmla="*/ 6 h 12"/>
                  <a:gd name="T10" fmla="*/ 0 w 19"/>
                  <a:gd name="T11" fmla="*/ 12 h 12"/>
                  <a:gd name="T12" fmla="*/ 7 w 19"/>
                  <a:gd name="T13" fmla="*/ 12 h 12"/>
                  <a:gd name="T14" fmla="*/ 19 w 19"/>
                  <a:gd name="T15" fmla="*/ 12 h 12"/>
                  <a:gd name="T16" fmla="*/ 19 w 19"/>
                  <a:gd name="T17" fmla="*/ 12 h 12"/>
                  <a:gd name="T18" fmla="*/ 19 w 19"/>
                  <a:gd name="T19" fmla="*/ 12 h 12"/>
                  <a:gd name="T20" fmla="*/ 19 w 19"/>
                  <a:gd name="T21" fmla="*/ 12 h 12"/>
                  <a:gd name="T22" fmla="*/ 19 w 19"/>
                  <a:gd name="T23" fmla="*/ 12 h 12"/>
                  <a:gd name="T24" fmla="*/ 19 w 19"/>
                  <a:gd name="T25" fmla="*/ 6 h 12"/>
                  <a:gd name="T26" fmla="*/ 19 w 19"/>
                  <a:gd name="T27" fmla="*/ 6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9" h="12">
                    <a:moveTo>
                      <a:pt x="19" y="6"/>
                    </a:moveTo>
                    <a:lnTo>
                      <a:pt x="13" y="6"/>
                    </a:lnTo>
                    <a:lnTo>
                      <a:pt x="13" y="6"/>
                    </a:lnTo>
                    <a:lnTo>
                      <a:pt x="0" y="0"/>
                    </a:lnTo>
                    <a:lnTo>
                      <a:pt x="0" y="6"/>
                    </a:lnTo>
                    <a:lnTo>
                      <a:pt x="0" y="12"/>
                    </a:lnTo>
                    <a:lnTo>
                      <a:pt x="7" y="12"/>
                    </a:lnTo>
                    <a:lnTo>
                      <a:pt x="19" y="12"/>
                    </a:lnTo>
                    <a:lnTo>
                      <a:pt x="19" y="12"/>
                    </a:lnTo>
                    <a:lnTo>
                      <a:pt x="19" y="12"/>
                    </a:lnTo>
                    <a:lnTo>
                      <a:pt x="19" y="12"/>
                    </a:lnTo>
                    <a:lnTo>
                      <a:pt x="19" y="12"/>
                    </a:lnTo>
                    <a:lnTo>
                      <a:pt x="19" y="6"/>
                    </a:lnTo>
                    <a:lnTo>
                      <a:pt x="19" y="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100">
                  <a:solidFill>
                    <a:srgbClr val="FFFFFF"/>
                  </a:solidFill>
                  <a:latin typeface="Franklin Gothic Book" panose="020B0503020102020204" pitchFamily="34" charset="0"/>
                </a:endParaRPr>
              </a:p>
            </p:txBody>
          </p:sp>
          <p:sp>
            <p:nvSpPr>
              <p:cNvPr id="979" name="Freeform 41"/>
              <p:cNvSpPr>
                <a:spLocks/>
              </p:cNvSpPr>
              <p:nvPr/>
            </p:nvSpPr>
            <p:spPr bwMode="auto">
              <a:xfrm>
                <a:off x="1091" y="579"/>
                <a:ext cx="18" cy="12"/>
              </a:xfrm>
              <a:custGeom>
                <a:avLst/>
                <a:gdLst>
                  <a:gd name="T0" fmla="*/ 18 w 18"/>
                  <a:gd name="T1" fmla="*/ 6 h 12"/>
                  <a:gd name="T2" fmla="*/ 12 w 18"/>
                  <a:gd name="T3" fmla="*/ 6 h 12"/>
                  <a:gd name="T4" fmla="*/ 6 w 18"/>
                  <a:gd name="T5" fmla="*/ 6 h 12"/>
                  <a:gd name="T6" fmla="*/ 0 w 18"/>
                  <a:gd name="T7" fmla="*/ 0 h 12"/>
                  <a:gd name="T8" fmla="*/ 0 w 18"/>
                  <a:gd name="T9" fmla="*/ 0 h 12"/>
                  <a:gd name="T10" fmla="*/ 0 w 18"/>
                  <a:gd name="T11" fmla="*/ 0 h 12"/>
                  <a:gd name="T12" fmla="*/ 0 w 18"/>
                  <a:gd name="T13" fmla="*/ 6 h 12"/>
                  <a:gd name="T14" fmla="*/ 6 w 18"/>
                  <a:gd name="T15" fmla="*/ 12 h 12"/>
                  <a:gd name="T16" fmla="*/ 12 w 18"/>
                  <a:gd name="T17" fmla="*/ 12 h 12"/>
                  <a:gd name="T18" fmla="*/ 12 w 18"/>
                  <a:gd name="T19" fmla="*/ 12 h 12"/>
                  <a:gd name="T20" fmla="*/ 18 w 18"/>
                  <a:gd name="T21" fmla="*/ 12 h 12"/>
                  <a:gd name="T22" fmla="*/ 18 w 18"/>
                  <a:gd name="T23" fmla="*/ 12 h 12"/>
                  <a:gd name="T24" fmla="*/ 18 w 18"/>
                  <a:gd name="T25" fmla="*/ 6 h 12"/>
                  <a:gd name="T26" fmla="*/ 18 w 18"/>
                  <a:gd name="T27" fmla="*/ 6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8" h="12">
                    <a:moveTo>
                      <a:pt x="18" y="6"/>
                    </a:moveTo>
                    <a:lnTo>
                      <a:pt x="12" y="6"/>
                    </a:lnTo>
                    <a:lnTo>
                      <a:pt x="6" y="6"/>
                    </a:lnTo>
                    <a:lnTo>
                      <a:pt x="0" y="0"/>
                    </a:lnTo>
                    <a:lnTo>
                      <a:pt x="0" y="0"/>
                    </a:lnTo>
                    <a:lnTo>
                      <a:pt x="0" y="0"/>
                    </a:lnTo>
                    <a:lnTo>
                      <a:pt x="0" y="6"/>
                    </a:lnTo>
                    <a:lnTo>
                      <a:pt x="6" y="12"/>
                    </a:lnTo>
                    <a:lnTo>
                      <a:pt x="12" y="12"/>
                    </a:lnTo>
                    <a:lnTo>
                      <a:pt x="12" y="12"/>
                    </a:lnTo>
                    <a:lnTo>
                      <a:pt x="18" y="12"/>
                    </a:lnTo>
                    <a:lnTo>
                      <a:pt x="18" y="12"/>
                    </a:lnTo>
                    <a:lnTo>
                      <a:pt x="18" y="6"/>
                    </a:lnTo>
                    <a:lnTo>
                      <a:pt x="18" y="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100">
                  <a:solidFill>
                    <a:srgbClr val="FFFFFF"/>
                  </a:solidFill>
                  <a:latin typeface="Franklin Gothic Book" panose="020B0503020102020204" pitchFamily="34" charset="0"/>
                </a:endParaRPr>
              </a:p>
            </p:txBody>
          </p:sp>
          <p:sp>
            <p:nvSpPr>
              <p:cNvPr id="980" name="Freeform 42"/>
              <p:cNvSpPr>
                <a:spLocks/>
              </p:cNvSpPr>
              <p:nvPr/>
            </p:nvSpPr>
            <p:spPr bwMode="auto">
              <a:xfrm>
                <a:off x="1184" y="579"/>
                <a:ext cx="18" cy="37"/>
              </a:xfrm>
              <a:custGeom>
                <a:avLst/>
                <a:gdLst>
                  <a:gd name="T0" fmla="*/ 6 w 18"/>
                  <a:gd name="T1" fmla="*/ 31 h 37"/>
                  <a:gd name="T2" fmla="*/ 12 w 18"/>
                  <a:gd name="T3" fmla="*/ 37 h 37"/>
                  <a:gd name="T4" fmla="*/ 18 w 18"/>
                  <a:gd name="T5" fmla="*/ 19 h 37"/>
                  <a:gd name="T6" fmla="*/ 18 w 18"/>
                  <a:gd name="T7" fmla="*/ 6 h 37"/>
                  <a:gd name="T8" fmla="*/ 6 w 18"/>
                  <a:gd name="T9" fmla="*/ 0 h 37"/>
                  <a:gd name="T10" fmla="*/ 6 w 18"/>
                  <a:gd name="T11" fmla="*/ 0 h 37"/>
                  <a:gd name="T12" fmla="*/ 0 w 18"/>
                  <a:gd name="T13" fmla="*/ 0 h 37"/>
                  <a:gd name="T14" fmla="*/ 0 w 18"/>
                  <a:gd name="T15" fmla="*/ 0 h 37"/>
                  <a:gd name="T16" fmla="*/ 0 w 18"/>
                  <a:gd name="T17" fmla="*/ 0 h 37"/>
                  <a:gd name="T18" fmla="*/ 0 w 18"/>
                  <a:gd name="T19" fmla="*/ 6 h 37"/>
                  <a:gd name="T20" fmla="*/ 6 w 18"/>
                  <a:gd name="T21" fmla="*/ 19 h 37"/>
                  <a:gd name="T22" fmla="*/ 6 w 18"/>
                  <a:gd name="T23" fmla="*/ 19 h 37"/>
                  <a:gd name="T24" fmla="*/ 6 w 18"/>
                  <a:gd name="T25" fmla="*/ 25 h 37"/>
                  <a:gd name="T26" fmla="*/ 6 w 18"/>
                  <a:gd name="T27" fmla="*/ 25 h 37"/>
                  <a:gd name="T28" fmla="*/ 12 w 18"/>
                  <a:gd name="T29" fmla="*/ 25 h 37"/>
                  <a:gd name="T30" fmla="*/ 12 w 18"/>
                  <a:gd name="T31" fmla="*/ 25 h 37"/>
                  <a:gd name="T32" fmla="*/ 6 w 18"/>
                  <a:gd name="T33" fmla="*/ 31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8" h="37">
                    <a:moveTo>
                      <a:pt x="6" y="31"/>
                    </a:moveTo>
                    <a:lnTo>
                      <a:pt x="12" y="37"/>
                    </a:lnTo>
                    <a:lnTo>
                      <a:pt x="18" y="19"/>
                    </a:lnTo>
                    <a:lnTo>
                      <a:pt x="18" y="6"/>
                    </a:lnTo>
                    <a:lnTo>
                      <a:pt x="6" y="0"/>
                    </a:lnTo>
                    <a:lnTo>
                      <a:pt x="6" y="0"/>
                    </a:lnTo>
                    <a:lnTo>
                      <a:pt x="0" y="0"/>
                    </a:lnTo>
                    <a:lnTo>
                      <a:pt x="0" y="0"/>
                    </a:lnTo>
                    <a:lnTo>
                      <a:pt x="0" y="0"/>
                    </a:lnTo>
                    <a:lnTo>
                      <a:pt x="0" y="6"/>
                    </a:lnTo>
                    <a:lnTo>
                      <a:pt x="6" y="19"/>
                    </a:lnTo>
                    <a:lnTo>
                      <a:pt x="6" y="19"/>
                    </a:lnTo>
                    <a:lnTo>
                      <a:pt x="6" y="25"/>
                    </a:lnTo>
                    <a:lnTo>
                      <a:pt x="6" y="25"/>
                    </a:lnTo>
                    <a:lnTo>
                      <a:pt x="12" y="25"/>
                    </a:lnTo>
                    <a:lnTo>
                      <a:pt x="12" y="25"/>
                    </a:lnTo>
                    <a:lnTo>
                      <a:pt x="6" y="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100">
                  <a:solidFill>
                    <a:srgbClr val="FFFFFF"/>
                  </a:solidFill>
                  <a:latin typeface="Franklin Gothic Book" panose="020B0503020102020204" pitchFamily="34" charset="0"/>
                </a:endParaRPr>
              </a:p>
            </p:txBody>
          </p:sp>
          <p:sp>
            <p:nvSpPr>
              <p:cNvPr id="981" name="Freeform 43"/>
              <p:cNvSpPr>
                <a:spLocks/>
              </p:cNvSpPr>
              <p:nvPr/>
            </p:nvSpPr>
            <p:spPr bwMode="auto">
              <a:xfrm>
                <a:off x="1140" y="622"/>
                <a:ext cx="19" cy="19"/>
              </a:xfrm>
              <a:custGeom>
                <a:avLst/>
                <a:gdLst>
                  <a:gd name="T0" fmla="*/ 13 w 19"/>
                  <a:gd name="T1" fmla="*/ 0 h 19"/>
                  <a:gd name="T2" fmla="*/ 6 w 19"/>
                  <a:gd name="T3" fmla="*/ 0 h 19"/>
                  <a:gd name="T4" fmla="*/ 0 w 19"/>
                  <a:gd name="T5" fmla="*/ 0 h 19"/>
                  <a:gd name="T6" fmla="*/ 0 w 19"/>
                  <a:gd name="T7" fmla="*/ 6 h 19"/>
                  <a:gd name="T8" fmla="*/ 0 w 19"/>
                  <a:gd name="T9" fmla="*/ 6 h 19"/>
                  <a:gd name="T10" fmla="*/ 0 w 19"/>
                  <a:gd name="T11" fmla="*/ 6 h 19"/>
                  <a:gd name="T12" fmla="*/ 0 w 19"/>
                  <a:gd name="T13" fmla="*/ 13 h 19"/>
                  <a:gd name="T14" fmla="*/ 0 w 19"/>
                  <a:gd name="T15" fmla="*/ 13 h 19"/>
                  <a:gd name="T16" fmla="*/ 13 w 19"/>
                  <a:gd name="T17" fmla="*/ 13 h 19"/>
                  <a:gd name="T18" fmla="*/ 19 w 19"/>
                  <a:gd name="T19" fmla="*/ 19 h 19"/>
                  <a:gd name="T20" fmla="*/ 19 w 19"/>
                  <a:gd name="T21" fmla="*/ 19 h 19"/>
                  <a:gd name="T22" fmla="*/ 19 w 19"/>
                  <a:gd name="T23" fmla="*/ 13 h 19"/>
                  <a:gd name="T24" fmla="*/ 19 w 19"/>
                  <a:gd name="T25" fmla="*/ 13 h 19"/>
                  <a:gd name="T26" fmla="*/ 13 w 19"/>
                  <a:gd name="T27" fmla="*/ 6 h 19"/>
                  <a:gd name="T28" fmla="*/ 13 w 19"/>
                  <a:gd name="T29" fmla="*/ 6 h 19"/>
                  <a:gd name="T30" fmla="*/ 13 w 19"/>
                  <a:gd name="T31" fmla="*/ 0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9" h="19">
                    <a:moveTo>
                      <a:pt x="13" y="0"/>
                    </a:moveTo>
                    <a:lnTo>
                      <a:pt x="6" y="0"/>
                    </a:lnTo>
                    <a:lnTo>
                      <a:pt x="0" y="0"/>
                    </a:lnTo>
                    <a:lnTo>
                      <a:pt x="0" y="6"/>
                    </a:lnTo>
                    <a:lnTo>
                      <a:pt x="0" y="6"/>
                    </a:lnTo>
                    <a:lnTo>
                      <a:pt x="0" y="6"/>
                    </a:lnTo>
                    <a:lnTo>
                      <a:pt x="0" y="13"/>
                    </a:lnTo>
                    <a:lnTo>
                      <a:pt x="0" y="13"/>
                    </a:lnTo>
                    <a:lnTo>
                      <a:pt x="13" y="13"/>
                    </a:lnTo>
                    <a:lnTo>
                      <a:pt x="19" y="19"/>
                    </a:lnTo>
                    <a:lnTo>
                      <a:pt x="19" y="19"/>
                    </a:lnTo>
                    <a:lnTo>
                      <a:pt x="19" y="13"/>
                    </a:lnTo>
                    <a:lnTo>
                      <a:pt x="19" y="13"/>
                    </a:lnTo>
                    <a:lnTo>
                      <a:pt x="13" y="6"/>
                    </a:lnTo>
                    <a:lnTo>
                      <a:pt x="13" y="6"/>
                    </a:lnTo>
                    <a:lnTo>
                      <a:pt x="1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100">
                  <a:solidFill>
                    <a:srgbClr val="FFFFFF"/>
                  </a:solidFill>
                  <a:latin typeface="Franklin Gothic Book" panose="020B0503020102020204" pitchFamily="34" charset="0"/>
                </a:endParaRPr>
              </a:p>
            </p:txBody>
          </p:sp>
          <p:sp>
            <p:nvSpPr>
              <p:cNvPr id="982" name="Freeform 44"/>
              <p:cNvSpPr>
                <a:spLocks/>
              </p:cNvSpPr>
              <p:nvPr/>
            </p:nvSpPr>
            <p:spPr bwMode="auto">
              <a:xfrm>
                <a:off x="1140" y="579"/>
                <a:ext cx="50" cy="37"/>
              </a:xfrm>
              <a:custGeom>
                <a:avLst/>
                <a:gdLst>
                  <a:gd name="T0" fmla="*/ 37 w 50"/>
                  <a:gd name="T1" fmla="*/ 6 h 37"/>
                  <a:gd name="T2" fmla="*/ 37 w 50"/>
                  <a:gd name="T3" fmla="*/ 6 h 37"/>
                  <a:gd name="T4" fmla="*/ 37 w 50"/>
                  <a:gd name="T5" fmla="*/ 12 h 37"/>
                  <a:gd name="T6" fmla="*/ 37 w 50"/>
                  <a:gd name="T7" fmla="*/ 12 h 37"/>
                  <a:gd name="T8" fmla="*/ 37 w 50"/>
                  <a:gd name="T9" fmla="*/ 12 h 37"/>
                  <a:gd name="T10" fmla="*/ 37 w 50"/>
                  <a:gd name="T11" fmla="*/ 12 h 37"/>
                  <a:gd name="T12" fmla="*/ 31 w 50"/>
                  <a:gd name="T13" fmla="*/ 12 h 37"/>
                  <a:gd name="T14" fmla="*/ 25 w 50"/>
                  <a:gd name="T15" fmla="*/ 12 h 37"/>
                  <a:gd name="T16" fmla="*/ 19 w 50"/>
                  <a:gd name="T17" fmla="*/ 6 h 37"/>
                  <a:gd name="T18" fmla="*/ 13 w 50"/>
                  <a:gd name="T19" fmla="*/ 0 h 37"/>
                  <a:gd name="T20" fmla="*/ 13 w 50"/>
                  <a:gd name="T21" fmla="*/ 0 h 37"/>
                  <a:gd name="T22" fmla="*/ 13 w 50"/>
                  <a:gd name="T23" fmla="*/ 0 h 37"/>
                  <a:gd name="T24" fmla="*/ 6 w 50"/>
                  <a:gd name="T25" fmla="*/ 0 h 37"/>
                  <a:gd name="T26" fmla="*/ 6 w 50"/>
                  <a:gd name="T27" fmla="*/ 0 h 37"/>
                  <a:gd name="T28" fmla="*/ 6 w 50"/>
                  <a:gd name="T29" fmla="*/ 6 h 37"/>
                  <a:gd name="T30" fmla="*/ 0 w 50"/>
                  <a:gd name="T31" fmla="*/ 6 h 37"/>
                  <a:gd name="T32" fmla="*/ 0 w 50"/>
                  <a:gd name="T33" fmla="*/ 6 h 37"/>
                  <a:gd name="T34" fmla="*/ 0 w 50"/>
                  <a:gd name="T35" fmla="*/ 19 h 37"/>
                  <a:gd name="T36" fmla="*/ 0 w 50"/>
                  <a:gd name="T37" fmla="*/ 19 h 37"/>
                  <a:gd name="T38" fmla="*/ 0 w 50"/>
                  <a:gd name="T39" fmla="*/ 25 h 37"/>
                  <a:gd name="T40" fmla="*/ 25 w 50"/>
                  <a:gd name="T41" fmla="*/ 37 h 37"/>
                  <a:gd name="T42" fmla="*/ 25 w 50"/>
                  <a:gd name="T43" fmla="*/ 37 h 37"/>
                  <a:gd name="T44" fmla="*/ 50 w 50"/>
                  <a:gd name="T45" fmla="*/ 37 h 37"/>
                  <a:gd name="T46" fmla="*/ 50 w 50"/>
                  <a:gd name="T47" fmla="*/ 31 h 37"/>
                  <a:gd name="T48" fmla="*/ 50 w 50"/>
                  <a:gd name="T49" fmla="*/ 31 h 37"/>
                  <a:gd name="T50" fmla="*/ 50 w 50"/>
                  <a:gd name="T51" fmla="*/ 31 h 37"/>
                  <a:gd name="T52" fmla="*/ 50 w 50"/>
                  <a:gd name="T53" fmla="*/ 25 h 37"/>
                  <a:gd name="T54" fmla="*/ 50 w 50"/>
                  <a:gd name="T55" fmla="*/ 25 h 37"/>
                  <a:gd name="T56" fmla="*/ 50 w 50"/>
                  <a:gd name="T57" fmla="*/ 19 h 37"/>
                  <a:gd name="T58" fmla="*/ 44 w 50"/>
                  <a:gd name="T59" fmla="*/ 12 h 37"/>
                  <a:gd name="T60" fmla="*/ 37 w 50"/>
                  <a:gd name="T61" fmla="*/ 6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50" h="37">
                    <a:moveTo>
                      <a:pt x="37" y="6"/>
                    </a:moveTo>
                    <a:lnTo>
                      <a:pt x="37" y="6"/>
                    </a:lnTo>
                    <a:lnTo>
                      <a:pt x="37" y="12"/>
                    </a:lnTo>
                    <a:lnTo>
                      <a:pt x="37" y="12"/>
                    </a:lnTo>
                    <a:lnTo>
                      <a:pt x="37" y="12"/>
                    </a:lnTo>
                    <a:lnTo>
                      <a:pt x="37" y="12"/>
                    </a:lnTo>
                    <a:lnTo>
                      <a:pt x="31" y="12"/>
                    </a:lnTo>
                    <a:lnTo>
                      <a:pt x="25" y="12"/>
                    </a:lnTo>
                    <a:lnTo>
                      <a:pt x="19" y="6"/>
                    </a:lnTo>
                    <a:lnTo>
                      <a:pt x="13" y="0"/>
                    </a:lnTo>
                    <a:lnTo>
                      <a:pt x="13" y="0"/>
                    </a:lnTo>
                    <a:lnTo>
                      <a:pt x="13" y="0"/>
                    </a:lnTo>
                    <a:lnTo>
                      <a:pt x="6" y="0"/>
                    </a:lnTo>
                    <a:lnTo>
                      <a:pt x="6" y="0"/>
                    </a:lnTo>
                    <a:lnTo>
                      <a:pt x="6" y="6"/>
                    </a:lnTo>
                    <a:lnTo>
                      <a:pt x="0" y="6"/>
                    </a:lnTo>
                    <a:lnTo>
                      <a:pt x="0" y="6"/>
                    </a:lnTo>
                    <a:lnTo>
                      <a:pt x="0" y="19"/>
                    </a:lnTo>
                    <a:lnTo>
                      <a:pt x="0" y="19"/>
                    </a:lnTo>
                    <a:lnTo>
                      <a:pt x="0" y="25"/>
                    </a:lnTo>
                    <a:lnTo>
                      <a:pt x="25" y="37"/>
                    </a:lnTo>
                    <a:lnTo>
                      <a:pt x="25" y="37"/>
                    </a:lnTo>
                    <a:lnTo>
                      <a:pt x="50" y="37"/>
                    </a:lnTo>
                    <a:lnTo>
                      <a:pt x="50" y="31"/>
                    </a:lnTo>
                    <a:lnTo>
                      <a:pt x="50" y="31"/>
                    </a:lnTo>
                    <a:lnTo>
                      <a:pt x="50" y="31"/>
                    </a:lnTo>
                    <a:lnTo>
                      <a:pt x="50" y="25"/>
                    </a:lnTo>
                    <a:lnTo>
                      <a:pt x="50" y="25"/>
                    </a:lnTo>
                    <a:lnTo>
                      <a:pt x="50" y="19"/>
                    </a:lnTo>
                    <a:lnTo>
                      <a:pt x="44" y="12"/>
                    </a:lnTo>
                    <a:lnTo>
                      <a:pt x="37" y="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100">
                  <a:solidFill>
                    <a:srgbClr val="FFFFFF"/>
                  </a:solidFill>
                  <a:latin typeface="Franklin Gothic Book" panose="020B0503020102020204" pitchFamily="34" charset="0"/>
                </a:endParaRPr>
              </a:p>
            </p:txBody>
          </p:sp>
          <p:sp>
            <p:nvSpPr>
              <p:cNvPr id="983" name="Freeform 45"/>
              <p:cNvSpPr>
                <a:spLocks/>
              </p:cNvSpPr>
              <p:nvPr/>
            </p:nvSpPr>
            <p:spPr bwMode="auto">
              <a:xfrm>
                <a:off x="1054" y="567"/>
                <a:ext cx="24" cy="24"/>
              </a:xfrm>
              <a:custGeom>
                <a:avLst/>
                <a:gdLst>
                  <a:gd name="T0" fmla="*/ 18 w 24"/>
                  <a:gd name="T1" fmla="*/ 18 h 24"/>
                  <a:gd name="T2" fmla="*/ 18 w 24"/>
                  <a:gd name="T3" fmla="*/ 18 h 24"/>
                  <a:gd name="T4" fmla="*/ 24 w 24"/>
                  <a:gd name="T5" fmla="*/ 24 h 24"/>
                  <a:gd name="T6" fmla="*/ 24 w 24"/>
                  <a:gd name="T7" fmla="*/ 24 h 24"/>
                  <a:gd name="T8" fmla="*/ 24 w 24"/>
                  <a:gd name="T9" fmla="*/ 18 h 24"/>
                  <a:gd name="T10" fmla="*/ 24 w 24"/>
                  <a:gd name="T11" fmla="*/ 18 h 24"/>
                  <a:gd name="T12" fmla="*/ 24 w 24"/>
                  <a:gd name="T13" fmla="*/ 12 h 24"/>
                  <a:gd name="T14" fmla="*/ 24 w 24"/>
                  <a:gd name="T15" fmla="*/ 12 h 24"/>
                  <a:gd name="T16" fmla="*/ 24 w 24"/>
                  <a:gd name="T17" fmla="*/ 12 h 24"/>
                  <a:gd name="T18" fmla="*/ 24 w 24"/>
                  <a:gd name="T19" fmla="*/ 12 h 24"/>
                  <a:gd name="T20" fmla="*/ 24 w 24"/>
                  <a:gd name="T21" fmla="*/ 12 h 24"/>
                  <a:gd name="T22" fmla="*/ 24 w 24"/>
                  <a:gd name="T23" fmla="*/ 6 h 24"/>
                  <a:gd name="T24" fmla="*/ 12 w 24"/>
                  <a:gd name="T25" fmla="*/ 0 h 24"/>
                  <a:gd name="T26" fmla="*/ 12 w 24"/>
                  <a:gd name="T27" fmla="*/ 0 h 24"/>
                  <a:gd name="T28" fmla="*/ 12 w 24"/>
                  <a:gd name="T29" fmla="*/ 0 h 24"/>
                  <a:gd name="T30" fmla="*/ 12 w 24"/>
                  <a:gd name="T31" fmla="*/ 0 h 24"/>
                  <a:gd name="T32" fmla="*/ 12 w 24"/>
                  <a:gd name="T33" fmla="*/ 0 h 24"/>
                  <a:gd name="T34" fmla="*/ 6 w 24"/>
                  <a:gd name="T35" fmla="*/ 0 h 24"/>
                  <a:gd name="T36" fmla="*/ 0 w 24"/>
                  <a:gd name="T37" fmla="*/ 0 h 24"/>
                  <a:gd name="T38" fmla="*/ 0 w 24"/>
                  <a:gd name="T39" fmla="*/ 0 h 24"/>
                  <a:gd name="T40" fmla="*/ 0 w 24"/>
                  <a:gd name="T41" fmla="*/ 0 h 24"/>
                  <a:gd name="T42" fmla="*/ 12 w 24"/>
                  <a:gd name="T43" fmla="*/ 18 h 24"/>
                  <a:gd name="T44" fmla="*/ 12 w 24"/>
                  <a:gd name="T45" fmla="*/ 18 h 24"/>
                  <a:gd name="T46" fmla="*/ 12 w 24"/>
                  <a:gd name="T47" fmla="*/ 18 h 24"/>
                  <a:gd name="T48" fmla="*/ 18 w 24"/>
                  <a:gd name="T49" fmla="*/ 18 h 24"/>
                  <a:gd name="T50" fmla="*/ 18 w 24"/>
                  <a:gd name="T51" fmla="*/ 18 h 24"/>
                  <a:gd name="T52" fmla="*/ 18 w 24"/>
                  <a:gd name="T53" fmla="*/ 18 h 24"/>
                  <a:gd name="T54" fmla="*/ 18 w 24"/>
                  <a:gd name="T55" fmla="*/ 18 h 24"/>
                  <a:gd name="T56" fmla="*/ 18 w 24"/>
                  <a:gd name="T57" fmla="*/ 18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4" h="24">
                    <a:moveTo>
                      <a:pt x="18" y="18"/>
                    </a:moveTo>
                    <a:lnTo>
                      <a:pt x="18" y="18"/>
                    </a:lnTo>
                    <a:lnTo>
                      <a:pt x="24" y="24"/>
                    </a:lnTo>
                    <a:lnTo>
                      <a:pt x="24" y="24"/>
                    </a:lnTo>
                    <a:lnTo>
                      <a:pt x="24" y="18"/>
                    </a:lnTo>
                    <a:lnTo>
                      <a:pt x="24" y="18"/>
                    </a:lnTo>
                    <a:lnTo>
                      <a:pt x="24" y="12"/>
                    </a:lnTo>
                    <a:lnTo>
                      <a:pt x="24" y="12"/>
                    </a:lnTo>
                    <a:lnTo>
                      <a:pt x="24" y="12"/>
                    </a:lnTo>
                    <a:lnTo>
                      <a:pt x="24" y="12"/>
                    </a:lnTo>
                    <a:lnTo>
                      <a:pt x="24" y="12"/>
                    </a:lnTo>
                    <a:lnTo>
                      <a:pt x="24" y="6"/>
                    </a:lnTo>
                    <a:lnTo>
                      <a:pt x="12" y="0"/>
                    </a:lnTo>
                    <a:lnTo>
                      <a:pt x="12" y="0"/>
                    </a:lnTo>
                    <a:lnTo>
                      <a:pt x="12" y="0"/>
                    </a:lnTo>
                    <a:lnTo>
                      <a:pt x="12" y="0"/>
                    </a:lnTo>
                    <a:lnTo>
                      <a:pt x="12" y="0"/>
                    </a:lnTo>
                    <a:lnTo>
                      <a:pt x="6" y="0"/>
                    </a:lnTo>
                    <a:lnTo>
                      <a:pt x="0" y="0"/>
                    </a:lnTo>
                    <a:lnTo>
                      <a:pt x="0" y="0"/>
                    </a:lnTo>
                    <a:lnTo>
                      <a:pt x="0" y="0"/>
                    </a:lnTo>
                    <a:lnTo>
                      <a:pt x="12" y="18"/>
                    </a:lnTo>
                    <a:lnTo>
                      <a:pt x="12" y="18"/>
                    </a:lnTo>
                    <a:lnTo>
                      <a:pt x="12" y="18"/>
                    </a:lnTo>
                    <a:lnTo>
                      <a:pt x="18" y="18"/>
                    </a:lnTo>
                    <a:lnTo>
                      <a:pt x="18" y="18"/>
                    </a:lnTo>
                    <a:lnTo>
                      <a:pt x="18" y="18"/>
                    </a:lnTo>
                    <a:lnTo>
                      <a:pt x="18" y="18"/>
                    </a:lnTo>
                    <a:lnTo>
                      <a:pt x="18"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100">
                  <a:solidFill>
                    <a:srgbClr val="FFFFFF"/>
                  </a:solidFill>
                  <a:latin typeface="Franklin Gothic Book" panose="020B0503020102020204" pitchFamily="34" charset="0"/>
                </a:endParaRPr>
              </a:p>
            </p:txBody>
          </p:sp>
          <p:sp>
            <p:nvSpPr>
              <p:cNvPr id="984" name="Freeform 46"/>
              <p:cNvSpPr>
                <a:spLocks/>
              </p:cNvSpPr>
              <p:nvPr/>
            </p:nvSpPr>
            <p:spPr bwMode="auto">
              <a:xfrm>
                <a:off x="1270" y="610"/>
                <a:ext cx="37" cy="49"/>
              </a:xfrm>
              <a:custGeom>
                <a:avLst/>
                <a:gdLst>
                  <a:gd name="T0" fmla="*/ 37 w 37"/>
                  <a:gd name="T1" fmla="*/ 37 h 49"/>
                  <a:gd name="T2" fmla="*/ 37 w 37"/>
                  <a:gd name="T3" fmla="*/ 43 h 49"/>
                  <a:gd name="T4" fmla="*/ 37 w 37"/>
                  <a:gd name="T5" fmla="*/ 43 h 49"/>
                  <a:gd name="T6" fmla="*/ 37 w 37"/>
                  <a:gd name="T7" fmla="*/ 43 h 49"/>
                  <a:gd name="T8" fmla="*/ 37 w 37"/>
                  <a:gd name="T9" fmla="*/ 37 h 49"/>
                  <a:gd name="T10" fmla="*/ 37 w 37"/>
                  <a:gd name="T11" fmla="*/ 12 h 49"/>
                  <a:gd name="T12" fmla="*/ 37 w 37"/>
                  <a:gd name="T13" fmla="*/ 12 h 49"/>
                  <a:gd name="T14" fmla="*/ 37 w 37"/>
                  <a:gd name="T15" fmla="*/ 12 h 49"/>
                  <a:gd name="T16" fmla="*/ 19 w 37"/>
                  <a:gd name="T17" fmla="*/ 0 h 49"/>
                  <a:gd name="T18" fmla="*/ 19 w 37"/>
                  <a:gd name="T19" fmla="*/ 0 h 49"/>
                  <a:gd name="T20" fmla="*/ 19 w 37"/>
                  <a:gd name="T21" fmla="*/ 0 h 49"/>
                  <a:gd name="T22" fmla="*/ 12 w 37"/>
                  <a:gd name="T23" fmla="*/ 0 h 49"/>
                  <a:gd name="T24" fmla="*/ 12 w 37"/>
                  <a:gd name="T25" fmla="*/ 0 h 49"/>
                  <a:gd name="T26" fmla="*/ 6 w 37"/>
                  <a:gd name="T27" fmla="*/ 0 h 49"/>
                  <a:gd name="T28" fmla="*/ 6 w 37"/>
                  <a:gd name="T29" fmla="*/ 0 h 49"/>
                  <a:gd name="T30" fmla="*/ 6 w 37"/>
                  <a:gd name="T31" fmla="*/ 6 h 49"/>
                  <a:gd name="T32" fmla="*/ 0 w 37"/>
                  <a:gd name="T33" fmla="*/ 18 h 49"/>
                  <a:gd name="T34" fmla="*/ 6 w 37"/>
                  <a:gd name="T35" fmla="*/ 18 h 49"/>
                  <a:gd name="T36" fmla="*/ 6 w 37"/>
                  <a:gd name="T37" fmla="*/ 18 h 49"/>
                  <a:gd name="T38" fmla="*/ 12 w 37"/>
                  <a:gd name="T39" fmla="*/ 18 h 49"/>
                  <a:gd name="T40" fmla="*/ 12 w 37"/>
                  <a:gd name="T41" fmla="*/ 25 h 49"/>
                  <a:gd name="T42" fmla="*/ 6 w 37"/>
                  <a:gd name="T43" fmla="*/ 25 h 49"/>
                  <a:gd name="T44" fmla="*/ 6 w 37"/>
                  <a:gd name="T45" fmla="*/ 25 h 49"/>
                  <a:gd name="T46" fmla="*/ 0 w 37"/>
                  <a:gd name="T47" fmla="*/ 25 h 49"/>
                  <a:gd name="T48" fmla="*/ 0 w 37"/>
                  <a:gd name="T49" fmla="*/ 37 h 49"/>
                  <a:gd name="T50" fmla="*/ 0 w 37"/>
                  <a:gd name="T51" fmla="*/ 37 h 49"/>
                  <a:gd name="T52" fmla="*/ 6 w 37"/>
                  <a:gd name="T53" fmla="*/ 43 h 49"/>
                  <a:gd name="T54" fmla="*/ 12 w 37"/>
                  <a:gd name="T55" fmla="*/ 43 h 49"/>
                  <a:gd name="T56" fmla="*/ 19 w 37"/>
                  <a:gd name="T57" fmla="*/ 49 h 49"/>
                  <a:gd name="T58" fmla="*/ 19 w 37"/>
                  <a:gd name="T59" fmla="*/ 49 h 49"/>
                  <a:gd name="T60" fmla="*/ 19 w 37"/>
                  <a:gd name="T61" fmla="*/ 43 h 49"/>
                  <a:gd name="T62" fmla="*/ 19 w 37"/>
                  <a:gd name="T63" fmla="*/ 43 h 49"/>
                  <a:gd name="T64" fmla="*/ 19 w 37"/>
                  <a:gd name="T65" fmla="*/ 43 h 49"/>
                  <a:gd name="T66" fmla="*/ 19 w 37"/>
                  <a:gd name="T67" fmla="*/ 43 h 49"/>
                  <a:gd name="T68" fmla="*/ 19 w 37"/>
                  <a:gd name="T69" fmla="*/ 43 h 49"/>
                  <a:gd name="T70" fmla="*/ 25 w 37"/>
                  <a:gd name="T71" fmla="*/ 37 h 49"/>
                  <a:gd name="T72" fmla="*/ 25 w 37"/>
                  <a:gd name="T73" fmla="*/ 37 h 49"/>
                  <a:gd name="T74" fmla="*/ 31 w 37"/>
                  <a:gd name="T75" fmla="*/ 37 h 49"/>
                  <a:gd name="T76" fmla="*/ 37 w 37"/>
                  <a:gd name="T77" fmla="*/ 31 h 49"/>
                  <a:gd name="T78" fmla="*/ 37 w 37"/>
                  <a:gd name="T79" fmla="*/ 37 h 49"/>
                  <a:gd name="T80" fmla="*/ 37 w 37"/>
                  <a:gd name="T81" fmla="*/ 37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7" h="49">
                    <a:moveTo>
                      <a:pt x="37" y="37"/>
                    </a:moveTo>
                    <a:lnTo>
                      <a:pt x="37" y="43"/>
                    </a:lnTo>
                    <a:lnTo>
                      <a:pt x="37" y="43"/>
                    </a:lnTo>
                    <a:lnTo>
                      <a:pt x="37" y="43"/>
                    </a:lnTo>
                    <a:lnTo>
                      <a:pt x="37" y="37"/>
                    </a:lnTo>
                    <a:lnTo>
                      <a:pt x="37" y="12"/>
                    </a:lnTo>
                    <a:lnTo>
                      <a:pt x="37" y="12"/>
                    </a:lnTo>
                    <a:lnTo>
                      <a:pt x="37" y="12"/>
                    </a:lnTo>
                    <a:lnTo>
                      <a:pt x="19" y="0"/>
                    </a:lnTo>
                    <a:lnTo>
                      <a:pt x="19" y="0"/>
                    </a:lnTo>
                    <a:lnTo>
                      <a:pt x="19" y="0"/>
                    </a:lnTo>
                    <a:lnTo>
                      <a:pt x="12" y="0"/>
                    </a:lnTo>
                    <a:lnTo>
                      <a:pt x="12" y="0"/>
                    </a:lnTo>
                    <a:lnTo>
                      <a:pt x="6" y="0"/>
                    </a:lnTo>
                    <a:lnTo>
                      <a:pt x="6" y="0"/>
                    </a:lnTo>
                    <a:lnTo>
                      <a:pt x="6" y="6"/>
                    </a:lnTo>
                    <a:lnTo>
                      <a:pt x="0" y="18"/>
                    </a:lnTo>
                    <a:lnTo>
                      <a:pt x="6" y="18"/>
                    </a:lnTo>
                    <a:lnTo>
                      <a:pt x="6" y="18"/>
                    </a:lnTo>
                    <a:lnTo>
                      <a:pt x="12" y="18"/>
                    </a:lnTo>
                    <a:lnTo>
                      <a:pt x="12" y="25"/>
                    </a:lnTo>
                    <a:lnTo>
                      <a:pt x="6" y="25"/>
                    </a:lnTo>
                    <a:lnTo>
                      <a:pt x="6" y="25"/>
                    </a:lnTo>
                    <a:lnTo>
                      <a:pt x="0" y="25"/>
                    </a:lnTo>
                    <a:lnTo>
                      <a:pt x="0" y="37"/>
                    </a:lnTo>
                    <a:lnTo>
                      <a:pt x="0" y="37"/>
                    </a:lnTo>
                    <a:lnTo>
                      <a:pt x="6" y="43"/>
                    </a:lnTo>
                    <a:lnTo>
                      <a:pt x="12" y="43"/>
                    </a:lnTo>
                    <a:lnTo>
                      <a:pt x="19" y="49"/>
                    </a:lnTo>
                    <a:lnTo>
                      <a:pt x="19" y="49"/>
                    </a:lnTo>
                    <a:lnTo>
                      <a:pt x="19" y="43"/>
                    </a:lnTo>
                    <a:lnTo>
                      <a:pt x="19" y="43"/>
                    </a:lnTo>
                    <a:lnTo>
                      <a:pt x="19" y="43"/>
                    </a:lnTo>
                    <a:lnTo>
                      <a:pt x="19" y="43"/>
                    </a:lnTo>
                    <a:lnTo>
                      <a:pt x="19" y="43"/>
                    </a:lnTo>
                    <a:lnTo>
                      <a:pt x="25" y="37"/>
                    </a:lnTo>
                    <a:lnTo>
                      <a:pt x="25" y="37"/>
                    </a:lnTo>
                    <a:lnTo>
                      <a:pt x="31" y="37"/>
                    </a:lnTo>
                    <a:lnTo>
                      <a:pt x="37" y="31"/>
                    </a:lnTo>
                    <a:lnTo>
                      <a:pt x="37" y="37"/>
                    </a:lnTo>
                    <a:lnTo>
                      <a:pt x="37" y="3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100">
                  <a:solidFill>
                    <a:srgbClr val="FFFFFF"/>
                  </a:solidFill>
                  <a:latin typeface="Franklin Gothic Book" panose="020B0503020102020204" pitchFamily="34" charset="0"/>
                </a:endParaRPr>
              </a:p>
            </p:txBody>
          </p:sp>
          <p:sp>
            <p:nvSpPr>
              <p:cNvPr id="985" name="Freeform 47"/>
              <p:cNvSpPr>
                <a:spLocks/>
              </p:cNvSpPr>
              <p:nvPr/>
            </p:nvSpPr>
            <p:spPr bwMode="auto">
              <a:xfrm>
                <a:off x="535" y="2023"/>
                <a:ext cx="25" cy="19"/>
              </a:xfrm>
              <a:custGeom>
                <a:avLst/>
                <a:gdLst>
                  <a:gd name="T0" fmla="*/ 18 w 25"/>
                  <a:gd name="T1" fmla="*/ 0 h 19"/>
                  <a:gd name="T2" fmla="*/ 12 w 25"/>
                  <a:gd name="T3" fmla="*/ 0 h 19"/>
                  <a:gd name="T4" fmla="*/ 6 w 25"/>
                  <a:gd name="T5" fmla="*/ 6 h 19"/>
                  <a:gd name="T6" fmla="*/ 6 w 25"/>
                  <a:gd name="T7" fmla="*/ 6 h 19"/>
                  <a:gd name="T8" fmla="*/ 6 w 25"/>
                  <a:gd name="T9" fmla="*/ 6 h 19"/>
                  <a:gd name="T10" fmla="*/ 6 w 25"/>
                  <a:gd name="T11" fmla="*/ 6 h 19"/>
                  <a:gd name="T12" fmla="*/ 0 w 25"/>
                  <a:gd name="T13" fmla="*/ 12 h 19"/>
                  <a:gd name="T14" fmla="*/ 0 w 25"/>
                  <a:gd name="T15" fmla="*/ 19 h 19"/>
                  <a:gd name="T16" fmla="*/ 0 w 25"/>
                  <a:gd name="T17" fmla="*/ 19 h 19"/>
                  <a:gd name="T18" fmla="*/ 6 w 25"/>
                  <a:gd name="T19" fmla="*/ 19 h 19"/>
                  <a:gd name="T20" fmla="*/ 12 w 25"/>
                  <a:gd name="T21" fmla="*/ 19 h 19"/>
                  <a:gd name="T22" fmla="*/ 18 w 25"/>
                  <a:gd name="T23" fmla="*/ 19 h 19"/>
                  <a:gd name="T24" fmla="*/ 18 w 25"/>
                  <a:gd name="T25" fmla="*/ 12 h 19"/>
                  <a:gd name="T26" fmla="*/ 18 w 25"/>
                  <a:gd name="T27" fmla="*/ 12 h 19"/>
                  <a:gd name="T28" fmla="*/ 25 w 25"/>
                  <a:gd name="T29" fmla="*/ 12 h 19"/>
                  <a:gd name="T30" fmla="*/ 25 w 25"/>
                  <a:gd name="T31" fmla="*/ 6 h 19"/>
                  <a:gd name="T32" fmla="*/ 25 w 25"/>
                  <a:gd name="T33" fmla="*/ 6 h 19"/>
                  <a:gd name="T34" fmla="*/ 25 w 25"/>
                  <a:gd name="T35" fmla="*/ 0 h 19"/>
                  <a:gd name="T36" fmla="*/ 25 w 25"/>
                  <a:gd name="T37" fmla="*/ 0 h 19"/>
                  <a:gd name="T38" fmla="*/ 18 w 25"/>
                  <a:gd name="T39" fmla="*/ 0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5" h="19">
                    <a:moveTo>
                      <a:pt x="18" y="0"/>
                    </a:moveTo>
                    <a:lnTo>
                      <a:pt x="12" y="0"/>
                    </a:lnTo>
                    <a:lnTo>
                      <a:pt x="6" y="6"/>
                    </a:lnTo>
                    <a:lnTo>
                      <a:pt x="6" y="6"/>
                    </a:lnTo>
                    <a:lnTo>
                      <a:pt x="6" y="6"/>
                    </a:lnTo>
                    <a:lnTo>
                      <a:pt x="6" y="6"/>
                    </a:lnTo>
                    <a:lnTo>
                      <a:pt x="0" y="12"/>
                    </a:lnTo>
                    <a:lnTo>
                      <a:pt x="0" y="19"/>
                    </a:lnTo>
                    <a:lnTo>
                      <a:pt x="0" y="19"/>
                    </a:lnTo>
                    <a:lnTo>
                      <a:pt x="6" y="19"/>
                    </a:lnTo>
                    <a:lnTo>
                      <a:pt x="12" y="19"/>
                    </a:lnTo>
                    <a:lnTo>
                      <a:pt x="18" y="19"/>
                    </a:lnTo>
                    <a:lnTo>
                      <a:pt x="18" y="12"/>
                    </a:lnTo>
                    <a:lnTo>
                      <a:pt x="18" y="12"/>
                    </a:lnTo>
                    <a:lnTo>
                      <a:pt x="25" y="12"/>
                    </a:lnTo>
                    <a:lnTo>
                      <a:pt x="25" y="6"/>
                    </a:lnTo>
                    <a:lnTo>
                      <a:pt x="25" y="6"/>
                    </a:lnTo>
                    <a:lnTo>
                      <a:pt x="25" y="0"/>
                    </a:lnTo>
                    <a:lnTo>
                      <a:pt x="25" y="0"/>
                    </a:lnTo>
                    <a:lnTo>
                      <a:pt x="18"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100">
                  <a:solidFill>
                    <a:srgbClr val="FFFFFF"/>
                  </a:solidFill>
                  <a:latin typeface="Franklin Gothic Book" panose="020B0503020102020204" pitchFamily="34" charset="0"/>
                </a:endParaRPr>
              </a:p>
            </p:txBody>
          </p:sp>
          <p:sp>
            <p:nvSpPr>
              <p:cNvPr id="986" name="Freeform 48"/>
              <p:cNvSpPr>
                <a:spLocks/>
              </p:cNvSpPr>
              <p:nvPr/>
            </p:nvSpPr>
            <p:spPr bwMode="auto">
              <a:xfrm>
                <a:off x="1085" y="1721"/>
                <a:ext cx="18" cy="12"/>
              </a:xfrm>
              <a:custGeom>
                <a:avLst/>
                <a:gdLst>
                  <a:gd name="T0" fmla="*/ 6 w 18"/>
                  <a:gd name="T1" fmla="*/ 0 h 12"/>
                  <a:gd name="T2" fmla="*/ 6 w 18"/>
                  <a:gd name="T3" fmla="*/ 0 h 12"/>
                  <a:gd name="T4" fmla="*/ 0 w 18"/>
                  <a:gd name="T5" fmla="*/ 0 h 12"/>
                  <a:gd name="T6" fmla="*/ 0 w 18"/>
                  <a:gd name="T7" fmla="*/ 6 h 12"/>
                  <a:gd name="T8" fmla="*/ 0 w 18"/>
                  <a:gd name="T9" fmla="*/ 6 h 12"/>
                  <a:gd name="T10" fmla="*/ 0 w 18"/>
                  <a:gd name="T11" fmla="*/ 6 h 12"/>
                  <a:gd name="T12" fmla="*/ 0 w 18"/>
                  <a:gd name="T13" fmla="*/ 12 h 12"/>
                  <a:gd name="T14" fmla="*/ 0 w 18"/>
                  <a:gd name="T15" fmla="*/ 12 h 12"/>
                  <a:gd name="T16" fmla="*/ 6 w 18"/>
                  <a:gd name="T17" fmla="*/ 12 h 12"/>
                  <a:gd name="T18" fmla="*/ 12 w 18"/>
                  <a:gd name="T19" fmla="*/ 6 h 12"/>
                  <a:gd name="T20" fmla="*/ 18 w 18"/>
                  <a:gd name="T21" fmla="*/ 6 h 12"/>
                  <a:gd name="T22" fmla="*/ 18 w 18"/>
                  <a:gd name="T23" fmla="*/ 0 h 12"/>
                  <a:gd name="T24" fmla="*/ 18 w 18"/>
                  <a:gd name="T25" fmla="*/ 0 h 12"/>
                  <a:gd name="T26" fmla="*/ 18 w 18"/>
                  <a:gd name="T27" fmla="*/ 0 h 12"/>
                  <a:gd name="T28" fmla="*/ 6 w 18"/>
                  <a:gd name="T29" fmla="*/ 0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8" h="12">
                    <a:moveTo>
                      <a:pt x="6" y="0"/>
                    </a:moveTo>
                    <a:lnTo>
                      <a:pt x="6" y="0"/>
                    </a:lnTo>
                    <a:lnTo>
                      <a:pt x="0" y="0"/>
                    </a:lnTo>
                    <a:lnTo>
                      <a:pt x="0" y="6"/>
                    </a:lnTo>
                    <a:lnTo>
                      <a:pt x="0" y="6"/>
                    </a:lnTo>
                    <a:lnTo>
                      <a:pt x="0" y="6"/>
                    </a:lnTo>
                    <a:lnTo>
                      <a:pt x="0" y="12"/>
                    </a:lnTo>
                    <a:lnTo>
                      <a:pt x="0" y="12"/>
                    </a:lnTo>
                    <a:lnTo>
                      <a:pt x="6" y="12"/>
                    </a:lnTo>
                    <a:lnTo>
                      <a:pt x="12" y="6"/>
                    </a:lnTo>
                    <a:lnTo>
                      <a:pt x="18" y="6"/>
                    </a:lnTo>
                    <a:lnTo>
                      <a:pt x="18" y="0"/>
                    </a:lnTo>
                    <a:lnTo>
                      <a:pt x="18" y="0"/>
                    </a:lnTo>
                    <a:lnTo>
                      <a:pt x="18" y="0"/>
                    </a:lnTo>
                    <a:lnTo>
                      <a:pt x="6"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100">
                  <a:solidFill>
                    <a:srgbClr val="FFFFFF"/>
                  </a:solidFill>
                  <a:latin typeface="Franklin Gothic Book" panose="020B0503020102020204" pitchFamily="34" charset="0"/>
                </a:endParaRPr>
              </a:p>
            </p:txBody>
          </p:sp>
          <p:sp>
            <p:nvSpPr>
              <p:cNvPr id="987" name="Freeform 49"/>
              <p:cNvSpPr>
                <a:spLocks/>
              </p:cNvSpPr>
              <p:nvPr/>
            </p:nvSpPr>
            <p:spPr bwMode="auto">
              <a:xfrm>
                <a:off x="1116" y="561"/>
                <a:ext cx="18" cy="43"/>
              </a:xfrm>
              <a:custGeom>
                <a:avLst/>
                <a:gdLst>
                  <a:gd name="T0" fmla="*/ 6 w 18"/>
                  <a:gd name="T1" fmla="*/ 43 h 43"/>
                  <a:gd name="T2" fmla="*/ 18 w 18"/>
                  <a:gd name="T3" fmla="*/ 12 h 43"/>
                  <a:gd name="T4" fmla="*/ 18 w 18"/>
                  <a:gd name="T5" fmla="*/ 6 h 43"/>
                  <a:gd name="T6" fmla="*/ 18 w 18"/>
                  <a:gd name="T7" fmla="*/ 0 h 43"/>
                  <a:gd name="T8" fmla="*/ 18 w 18"/>
                  <a:gd name="T9" fmla="*/ 0 h 43"/>
                  <a:gd name="T10" fmla="*/ 18 w 18"/>
                  <a:gd name="T11" fmla="*/ 0 h 43"/>
                  <a:gd name="T12" fmla="*/ 18 w 18"/>
                  <a:gd name="T13" fmla="*/ 0 h 43"/>
                  <a:gd name="T14" fmla="*/ 18 w 18"/>
                  <a:gd name="T15" fmla="*/ 0 h 43"/>
                  <a:gd name="T16" fmla="*/ 18 w 18"/>
                  <a:gd name="T17" fmla="*/ 0 h 43"/>
                  <a:gd name="T18" fmla="*/ 18 w 18"/>
                  <a:gd name="T19" fmla="*/ 0 h 43"/>
                  <a:gd name="T20" fmla="*/ 6 w 18"/>
                  <a:gd name="T21" fmla="*/ 24 h 43"/>
                  <a:gd name="T22" fmla="*/ 0 w 18"/>
                  <a:gd name="T23" fmla="*/ 30 h 43"/>
                  <a:gd name="T24" fmla="*/ 0 w 18"/>
                  <a:gd name="T25" fmla="*/ 30 h 43"/>
                  <a:gd name="T26" fmla="*/ 6 w 18"/>
                  <a:gd name="T27" fmla="*/ 43 h 43"/>
                  <a:gd name="T28" fmla="*/ 6 w 18"/>
                  <a:gd name="T29" fmla="*/ 43 h 43"/>
                  <a:gd name="T30" fmla="*/ 6 w 18"/>
                  <a:gd name="T31" fmla="*/ 43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8" h="43">
                    <a:moveTo>
                      <a:pt x="6" y="43"/>
                    </a:moveTo>
                    <a:lnTo>
                      <a:pt x="18" y="12"/>
                    </a:lnTo>
                    <a:lnTo>
                      <a:pt x="18" y="6"/>
                    </a:lnTo>
                    <a:lnTo>
                      <a:pt x="18" y="0"/>
                    </a:lnTo>
                    <a:lnTo>
                      <a:pt x="18" y="0"/>
                    </a:lnTo>
                    <a:lnTo>
                      <a:pt x="18" y="0"/>
                    </a:lnTo>
                    <a:lnTo>
                      <a:pt x="18" y="0"/>
                    </a:lnTo>
                    <a:lnTo>
                      <a:pt x="18" y="0"/>
                    </a:lnTo>
                    <a:lnTo>
                      <a:pt x="18" y="0"/>
                    </a:lnTo>
                    <a:lnTo>
                      <a:pt x="18" y="0"/>
                    </a:lnTo>
                    <a:lnTo>
                      <a:pt x="6" y="24"/>
                    </a:lnTo>
                    <a:lnTo>
                      <a:pt x="0" y="30"/>
                    </a:lnTo>
                    <a:lnTo>
                      <a:pt x="0" y="30"/>
                    </a:lnTo>
                    <a:lnTo>
                      <a:pt x="6" y="43"/>
                    </a:lnTo>
                    <a:lnTo>
                      <a:pt x="6" y="43"/>
                    </a:lnTo>
                    <a:lnTo>
                      <a:pt x="6" y="4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100">
                  <a:solidFill>
                    <a:srgbClr val="FFFFFF"/>
                  </a:solidFill>
                  <a:latin typeface="Franklin Gothic Book" panose="020B0503020102020204" pitchFamily="34" charset="0"/>
                </a:endParaRPr>
              </a:p>
            </p:txBody>
          </p:sp>
          <p:sp>
            <p:nvSpPr>
              <p:cNvPr id="988" name="Freeform 50"/>
              <p:cNvSpPr>
                <a:spLocks/>
              </p:cNvSpPr>
              <p:nvPr/>
            </p:nvSpPr>
            <p:spPr bwMode="auto">
              <a:xfrm>
                <a:off x="1134" y="320"/>
                <a:ext cx="19" cy="12"/>
              </a:xfrm>
              <a:custGeom>
                <a:avLst/>
                <a:gdLst>
                  <a:gd name="T0" fmla="*/ 12 w 19"/>
                  <a:gd name="T1" fmla="*/ 0 h 12"/>
                  <a:gd name="T2" fmla="*/ 19 w 19"/>
                  <a:gd name="T3" fmla="*/ 0 h 12"/>
                  <a:gd name="T4" fmla="*/ 19 w 19"/>
                  <a:gd name="T5" fmla="*/ 0 h 12"/>
                  <a:gd name="T6" fmla="*/ 19 w 19"/>
                  <a:gd name="T7" fmla="*/ 0 h 12"/>
                  <a:gd name="T8" fmla="*/ 12 w 19"/>
                  <a:gd name="T9" fmla="*/ 0 h 12"/>
                  <a:gd name="T10" fmla="*/ 12 w 19"/>
                  <a:gd name="T11" fmla="*/ 0 h 12"/>
                  <a:gd name="T12" fmla="*/ 12 w 19"/>
                  <a:gd name="T13" fmla="*/ 0 h 12"/>
                  <a:gd name="T14" fmla="*/ 0 w 19"/>
                  <a:gd name="T15" fmla="*/ 0 h 12"/>
                  <a:gd name="T16" fmla="*/ 0 w 19"/>
                  <a:gd name="T17" fmla="*/ 0 h 12"/>
                  <a:gd name="T18" fmla="*/ 0 w 19"/>
                  <a:gd name="T19" fmla="*/ 0 h 12"/>
                  <a:gd name="T20" fmla="*/ 0 w 19"/>
                  <a:gd name="T21" fmla="*/ 6 h 12"/>
                  <a:gd name="T22" fmla="*/ 0 w 19"/>
                  <a:gd name="T23" fmla="*/ 6 h 12"/>
                  <a:gd name="T24" fmla="*/ 0 w 19"/>
                  <a:gd name="T25" fmla="*/ 12 h 12"/>
                  <a:gd name="T26" fmla="*/ 6 w 19"/>
                  <a:gd name="T27" fmla="*/ 12 h 12"/>
                  <a:gd name="T28" fmla="*/ 6 w 19"/>
                  <a:gd name="T29" fmla="*/ 12 h 12"/>
                  <a:gd name="T30" fmla="*/ 12 w 19"/>
                  <a:gd name="T31" fmla="*/ 6 h 12"/>
                  <a:gd name="T32" fmla="*/ 12 w 19"/>
                  <a:gd name="T33" fmla="*/ 6 h 12"/>
                  <a:gd name="T34" fmla="*/ 12 w 19"/>
                  <a:gd name="T35" fmla="*/ 6 h 12"/>
                  <a:gd name="T36" fmla="*/ 12 w 19"/>
                  <a:gd name="T37" fmla="*/ 6 h 12"/>
                  <a:gd name="T38" fmla="*/ 12 w 19"/>
                  <a:gd name="T39" fmla="*/ 6 h 12"/>
                  <a:gd name="T40" fmla="*/ 12 w 19"/>
                  <a:gd name="T41" fmla="*/ 6 h 12"/>
                  <a:gd name="T42" fmla="*/ 12 w 19"/>
                  <a:gd name="T43" fmla="*/ 0 h 12"/>
                  <a:gd name="T44" fmla="*/ 12 w 19"/>
                  <a:gd name="T45" fmla="*/ 0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9" h="12">
                    <a:moveTo>
                      <a:pt x="12" y="0"/>
                    </a:moveTo>
                    <a:lnTo>
                      <a:pt x="19" y="0"/>
                    </a:lnTo>
                    <a:lnTo>
                      <a:pt x="19" y="0"/>
                    </a:lnTo>
                    <a:lnTo>
                      <a:pt x="19" y="0"/>
                    </a:lnTo>
                    <a:lnTo>
                      <a:pt x="12" y="0"/>
                    </a:lnTo>
                    <a:lnTo>
                      <a:pt x="12" y="0"/>
                    </a:lnTo>
                    <a:lnTo>
                      <a:pt x="12" y="0"/>
                    </a:lnTo>
                    <a:lnTo>
                      <a:pt x="0" y="0"/>
                    </a:lnTo>
                    <a:lnTo>
                      <a:pt x="0" y="0"/>
                    </a:lnTo>
                    <a:lnTo>
                      <a:pt x="0" y="0"/>
                    </a:lnTo>
                    <a:lnTo>
                      <a:pt x="0" y="6"/>
                    </a:lnTo>
                    <a:lnTo>
                      <a:pt x="0" y="6"/>
                    </a:lnTo>
                    <a:lnTo>
                      <a:pt x="0" y="12"/>
                    </a:lnTo>
                    <a:lnTo>
                      <a:pt x="6" y="12"/>
                    </a:lnTo>
                    <a:lnTo>
                      <a:pt x="6" y="12"/>
                    </a:lnTo>
                    <a:lnTo>
                      <a:pt x="12" y="6"/>
                    </a:lnTo>
                    <a:lnTo>
                      <a:pt x="12" y="6"/>
                    </a:lnTo>
                    <a:lnTo>
                      <a:pt x="12" y="6"/>
                    </a:lnTo>
                    <a:lnTo>
                      <a:pt x="12" y="6"/>
                    </a:lnTo>
                    <a:lnTo>
                      <a:pt x="12" y="6"/>
                    </a:lnTo>
                    <a:lnTo>
                      <a:pt x="12" y="6"/>
                    </a:lnTo>
                    <a:lnTo>
                      <a:pt x="12" y="0"/>
                    </a:lnTo>
                    <a:lnTo>
                      <a:pt x="12"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100">
                  <a:solidFill>
                    <a:srgbClr val="FFFFFF"/>
                  </a:solidFill>
                  <a:latin typeface="Franklin Gothic Book" panose="020B0503020102020204" pitchFamily="34" charset="0"/>
                </a:endParaRPr>
              </a:p>
            </p:txBody>
          </p:sp>
          <p:sp>
            <p:nvSpPr>
              <p:cNvPr id="989" name="Freeform 51"/>
              <p:cNvSpPr>
                <a:spLocks/>
              </p:cNvSpPr>
              <p:nvPr/>
            </p:nvSpPr>
            <p:spPr bwMode="auto">
              <a:xfrm>
                <a:off x="1146" y="456"/>
                <a:ext cx="93" cy="123"/>
              </a:xfrm>
              <a:custGeom>
                <a:avLst/>
                <a:gdLst>
                  <a:gd name="T0" fmla="*/ 93 w 93"/>
                  <a:gd name="T1" fmla="*/ 43 h 123"/>
                  <a:gd name="T2" fmla="*/ 87 w 93"/>
                  <a:gd name="T3" fmla="*/ 0 h 123"/>
                  <a:gd name="T4" fmla="*/ 75 w 93"/>
                  <a:gd name="T5" fmla="*/ 0 h 123"/>
                  <a:gd name="T6" fmla="*/ 75 w 93"/>
                  <a:gd name="T7" fmla="*/ 0 h 123"/>
                  <a:gd name="T8" fmla="*/ 68 w 93"/>
                  <a:gd name="T9" fmla="*/ 0 h 123"/>
                  <a:gd name="T10" fmla="*/ 62 w 93"/>
                  <a:gd name="T11" fmla="*/ 0 h 123"/>
                  <a:gd name="T12" fmla="*/ 50 w 93"/>
                  <a:gd name="T13" fmla="*/ 12 h 123"/>
                  <a:gd name="T14" fmla="*/ 44 w 93"/>
                  <a:gd name="T15" fmla="*/ 12 h 123"/>
                  <a:gd name="T16" fmla="*/ 44 w 93"/>
                  <a:gd name="T17" fmla="*/ 18 h 123"/>
                  <a:gd name="T18" fmla="*/ 50 w 93"/>
                  <a:gd name="T19" fmla="*/ 18 h 123"/>
                  <a:gd name="T20" fmla="*/ 56 w 93"/>
                  <a:gd name="T21" fmla="*/ 12 h 123"/>
                  <a:gd name="T22" fmla="*/ 56 w 93"/>
                  <a:gd name="T23" fmla="*/ 18 h 123"/>
                  <a:gd name="T24" fmla="*/ 62 w 93"/>
                  <a:gd name="T25" fmla="*/ 43 h 123"/>
                  <a:gd name="T26" fmla="*/ 62 w 93"/>
                  <a:gd name="T27" fmla="*/ 43 h 123"/>
                  <a:gd name="T28" fmla="*/ 50 w 93"/>
                  <a:gd name="T29" fmla="*/ 49 h 123"/>
                  <a:gd name="T30" fmla="*/ 44 w 93"/>
                  <a:gd name="T31" fmla="*/ 43 h 123"/>
                  <a:gd name="T32" fmla="*/ 25 w 93"/>
                  <a:gd name="T33" fmla="*/ 24 h 123"/>
                  <a:gd name="T34" fmla="*/ 7 w 93"/>
                  <a:gd name="T35" fmla="*/ 80 h 123"/>
                  <a:gd name="T36" fmla="*/ 13 w 93"/>
                  <a:gd name="T37" fmla="*/ 92 h 123"/>
                  <a:gd name="T38" fmla="*/ 38 w 93"/>
                  <a:gd name="T39" fmla="*/ 105 h 123"/>
                  <a:gd name="T40" fmla="*/ 38 w 93"/>
                  <a:gd name="T41" fmla="*/ 111 h 123"/>
                  <a:gd name="T42" fmla="*/ 44 w 93"/>
                  <a:gd name="T43" fmla="*/ 117 h 123"/>
                  <a:gd name="T44" fmla="*/ 56 w 93"/>
                  <a:gd name="T45" fmla="*/ 123 h 123"/>
                  <a:gd name="T46" fmla="*/ 56 w 93"/>
                  <a:gd name="T47" fmla="*/ 123 h 123"/>
                  <a:gd name="T48" fmla="*/ 81 w 93"/>
                  <a:gd name="T49" fmla="*/ 92 h 123"/>
                  <a:gd name="T50" fmla="*/ 81 w 93"/>
                  <a:gd name="T51" fmla="*/ 80 h 123"/>
                  <a:gd name="T52" fmla="*/ 81 w 93"/>
                  <a:gd name="T53" fmla="*/ 80 h 123"/>
                  <a:gd name="T54" fmla="*/ 75 w 93"/>
                  <a:gd name="T55" fmla="*/ 80 h 123"/>
                  <a:gd name="T56" fmla="*/ 68 w 93"/>
                  <a:gd name="T57" fmla="*/ 74 h 123"/>
                  <a:gd name="T58" fmla="*/ 68 w 93"/>
                  <a:gd name="T59" fmla="*/ 74 h 123"/>
                  <a:gd name="T60" fmla="*/ 68 w 93"/>
                  <a:gd name="T61" fmla="*/ 67 h 123"/>
                  <a:gd name="T62" fmla="*/ 68 w 93"/>
                  <a:gd name="T63" fmla="*/ 61 h 123"/>
                  <a:gd name="T64" fmla="*/ 68 w 93"/>
                  <a:gd name="T65" fmla="*/ 61 h 123"/>
                  <a:gd name="T66" fmla="*/ 81 w 93"/>
                  <a:gd name="T67" fmla="*/ 55 h 123"/>
                  <a:gd name="T68" fmla="*/ 87 w 93"/>
                  <a:gd name="T69" fmla="*/ 55 h 123"/>
                  <a:gd name="T70" fmla="*/ 93 w 93"/>
                  <a:gd name="T71" fmla="*/ 43 h 1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93" h="123">
                    <a:moveTo>
                      <a:pt x="93" y="43"/>
                    </a:moveTo>
                    <a:lnTo>
                      <a:pt x="93" y="43"/>
                    </a:lnTo>
                    <a:lnTo>
                      <a:pt x="93" y="6"/>
                    </a:lnTo>
                    <a:lnTo>
                      <a:pt x="87" y="0"/>
                    </a:lnTo>
                    <a:lnTo>
                      <a:pt x="87" y="0"/>
                    </a:lnTo>
                    <a:lnTo>
                      <a:pt x="75" y="0"/>
                    </a:lnTo>
                    <a:lnTo>
                      <a:pt x="75" y="0"/>
                    </a:lnTo>
                    <a:lnTo>
                      <a:pt x="75" y="0"/>
                    </a:lnTo>
                    <a:lnTo>
                      <a:pt x="68" y="0"/>
                    </a:lnTo>
                    <a:lnTo>
                      <a:pt x="68" y="0"/>
                    </a:lnTo>
                    <a:lnTo>
                      <a:pt x="62" y="0"/>
                    </a:lnTo>
                    <a:lnTo>
                      <a:pt x="62" y="0"/>
                    </a:lnTo>
                    <a:lnTo>
                      <a:pt x="62" y="0"/>
                    </a:lnTo>
                    <a:lnTo>
                      <a:pt x="50" y="12"/>
                    </a:lnTo>
                    <a:lnTo>
                      <a:pt x="50" y="12"/>
                    </a:lnTo>
                    <a:lnTo>
                      <a:pt x="44" y="12"/>
                    </a:lnTo>
                    <a:lnTo>
                      <a:pt x="44" y="18"/>
                    </a:lnTo>
                    <a:lnTo>
                      <a:pt x="44" y="18"/>
                    </a:lnTo>
                    <a:lnTo>
                      <a:pt x="50" y="18"/>
                    </a:lnTo>
                    <a:lnTo>
                      <a:pt x="50" y="18"/>
                    </a:lnTo>
                    <a:lnTo>
                      <a:pt x="56" y="12"/>
                    </a:lnTo>
                    <a:lnTo>
                      <a:pt x="56" y="12"/>
                    </a:lnTo>
                    <a:lnTo>
                      <a:pt x="56" y="18"/>
                    </a:lnTo>
                    <a:lnTo>
                      <a:pt x="56" y="18"/>
                    </a:lnTo>
                    <a:lnTo>
                      <a:pt x="56" y="18"/>
                    </a:lnTo>
                    <a:lnTo>
                      <a:pt x="62" y="43"/>
                    </a:lnTo>
                    <a:lnTo>
                      <a:pt x="62" y="43"/>
                    </a:lnTo>
                    <a:lnTo>
                      <a:pt x="62" y="43"/>
                    </a:lnTo>
                    <a:lnTo>
                      <a:pt x="62" y="49"/>
                    </a:lnTo>
                    <a:lnTo>
                      <a:pt x="50" y="49"/>
                    </a:lnTo>
                    <a:lnTo>
                      <a:pt x="50" y="49"/>
                    </a:lnTo>
                    <a:lnTo>
                      <a:pt x="44" y="43"/>
                    </a:lnTo>
                    <a:lnTo>
                      <a:pt x="38" y="37"/>
                    </a:lnTo>
                    <a:lnTo>
                      <a:pt x="25" y="24"/>
                    </a:lnTo>
                    <a:lnTo>
                      <a:pt x="0" y="49"/>
                    </a:lnTo>
                    <a:lnTo>
                      <a:pt x="7" y="80"/>
                    </a:lnTo>
                    <a:lnTo>
                      <a:pt x="7" y="92"/>
                    </a:lnTo>
                    <a:lnTo>
                      <a:pt x="13" y="92"/>
                    </a:lnTo>
                    <a:lnTo>
                      <a:pt x="19" y="98"/>
                    </a:lnTo>
                    <a:lnTo>
                      <a:pt x="38" y="105"/>
                    </a:lnTo>
                    <a:lnTo>
                      <a:pt x="38" y="111"/>
                    </a:lnTo>
                    <a:lnTo>
                      <a:pt x="38" y="111"/>
                    </a:lnTo>
                    <a:lnTo>
                      <a:pt x="38" y="111"/>
                    </a:lnTo>
                    <a:lnTo>
                      <a:pt x="44" y="117"/>
                    </a:lnTo>
                    <a:lnTo>
                      <a:pt x="56" y="123"/>
                    </a:lnTo>
                    <a:lnTo>
                      <a:pt x="56" y="123"/>
                    </a:lnTo>
                    <a:lnTo>
                      <a:pt x="56" y="123"/>
                    </a:lnTo>
                    <a:lnTo>
                      <a:pt x="56" y="123"/>
                    </a:lnTo>
                    <a:lnTo>
                      <a:pt x="62" y="117"/>
                    </a:lnTo>
                    <a:lnTo>
                      <a:pt x="81" y="92"/>
                    </a:lnTo>
                    <a:lnTo>
                      <a:pt x="81" y="86"/>
                    </a:lnTo>
                    <a:lnTo>
                      <a:pt x="81" y="80"/>
                    </a:lnTo>
                    <a:lnTo>
                      <a:pt x="81" y="80"/>
                    </a:lnTo>
                    <a:lnTo>
                      <a:pt x="81" y="80"/>
                    </a:lnTo>
                    <a:lnTo>
                      <a:pt x="81" y="80"/>
                    </a:lnTo>
                    <a:lnTo>
                      <a:pt x="75" y="80"/>
                    </a:lnTo>
                    <a:lnTo>
                      <a:pt x="68" y="74"/>
                    </a:lnTo>
                    <a:lnTo>
                      <a:pt x="68" y="74"/>
                    </a:lnTo>
                    <a:lnTo>
                      <a:pt x="68" y="74"/>
                    </a:lnTo>
                    <a:lnTo>
                      <a:pt x="68" y="74"/>
                    </a:lnTo>
                    <a:lnTo>
                      <a:pt x="68" y="67"/>
                    </a:lnTo>
                    <a:lnTo>
                      <a:pt x="68" y="67"/>
                    </a:lnTo>
                    <a:lnTo>
                      <a:pt x="68" y="67"/>
                    </a:lnTo>
                    <a:lnTo>
                      <a:pt x="68" y="61"/>
                    </a:lnTo>
                    <a:lnTo>
                      <a:pt x="68" y="61"/>
                    </a:lnTo>
                    <a:lnTo>
                      <a:pt x="68" y="61"/>
                    </a:lnTo>
                    <a:lnTo>
                      <a:pt x="81" y="55"/>
                    </a:lnTo>
                    <a:lnTo>
                      <a:pt x="81" y="55"/>
                    </a:lnTo>
                    <a:lnTo>
                      <a:pt x="81" y="55"/>
                    </a:lnTo>
                    <a:lnTo>
                      <a:pt x="87" y="55"/>
                    </a:lnTo>
                    <a:lnTo>
                      <a:pt x="87" y="49"/>
                    </a:lnTo>
                    <a:lnTo>
                      <a:pt x="93" y="4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100">
                  <a:solidFill>
                    <a:srgbClr val="FFFFFF"/>
                  </a:solidFill>
                  <a:latin typeface="Franklin Gothic Book" panose="020B0503020102020204" pitchFamily="34" charset="0"/>
                </a:endParaRPr>
              </a:p>
            </p:txBody>
          </p:sp>
          <p:sp>
            <p:nvSpPr>
              <p:cNvPr id="990" name="Freeform 52"/>
              <p:cNvSpPr>
                <a:spLocks/>
              </p:cNvSpPr>
              <p:nvPr/>
            </p:nvSpPr>
            <p:spPr bwMode="auto">
              <a:xfrm>
                <a:off x="1579" y="246"/>
                <a:ext cx="56" cy="105"/>
              </a:xfrm>
              <a:custGeom>
                <a:avLst/>
                <a:gdLst>
                  <a:gd name="T0" fmla="*/ 49 w 56"/>
                  <a:gd name="T1" fmla="*/ 0 h 105"/>
                  <a:gd name="T2" fmla="*/ 37 w 56"/>
                  <a:gd name="T3" fmla="*/ 0 h 105"/>
                  <a:gd name="T4" fmla="*/ 37 w 56"/>
                  <a:gd name="T5" fmla="*/ 0 h 105"/>
                  <a:gd name="T6" fmla="*/ 37 w 56"/>
                  <a:gd name="T7" fmla="*/ 6 h 105"/>
                  <a:gd name="T8" fmla="*/ 25 w 56"/>
                  <a:gd name="T9" fmla="*/ 12 h 105"/>
                  <a:gd name="T10" fmla="*/ 6 w 56"/>
                  <a:gd name="T11" fmla="*/ 43 h 105"/>
                  <a:gd name="T12" fmla="*/ 0 w 56"/>
                  <a:gd name="T13" fmla="*/ 43 h 105"/>
                  <a:gd name="T14" fmla="*/ 0 w 56"/>
                  <a:gd name="T15" fmla="*/ 49 h 105"/>
                  <a:gd name="T16" fmla="*/ 0 w 56"/>
                  <a:gd name="T17" fmla="*/ 49 h 105"/>
                  <a:gd name="T18" fmla="*/ 0 w 56"/>
                  <a:gd name="T19" fmla="*/ 49 h 105"/>
                  <a:gd name="T20" fmla="*/ 0 w 56"/>
                  <a:gd name="T21" fmla="*/ 74 h 105"/>
                  <a:gd name="T22" fmla="*/ 6 w 56"/>
                  <a:gd name="T23" fmla="*/ 92 h 105"/>
                  <a:gd name="T24" fmla="*/ 6 w 56"/>
                  <a:gd name="T25" fmla="*/ 105 h 105"/>
                  <a:gd name="T26" fmla="*/ 12 w 56"/>
                  <a:gd name="T27" fmla="*/ 105 h 105"/>
                  <a:gd name="T28" fmla="*/ 37 w 56"/>
                  <a:gd name="T29" fmla="*/ 74 h 105"/>
                  <a:gd name="T30" fmla="*/ 49 w 56"/>
                  <a:gd name="T31" fmla="*/ 24 h 105"/>
                  <a:gd name="T32" fmla="*/ 56 w 56"/>
                  <a:gd name="T33" fmla="*/ 6 h 105"/>
                  <a:gd name="T34" fmla="*/ 56 w 56"/>
                  <a:gd name="T35" fmla="*/ 6 h 105"/>
                  <a:gd name="T36" fmla="*/ 49 w 56"/>
                  <a:gd name="T37" fmla="*/ 0 h 105"/>
                  <a:gd name="T38" fmla="*/ 49 w 56"/>
                  <a:gd name="T39" fmla="*/ 0 h 1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56" h="105">
                    <a:moveTo>
                      <a:pt x="49" y="0"/>
                    </a:moveTo>
                    <a:lnTo>
                      <a:pt x="37" y="0"/>
                    </a:lnTo>
                    <a:lnTo>
                      <a:pt x="37" y="0"/>
                    </a:lnTo>
                    <a:lnTo>
                      <a:pt x="37" y="6"/>
                    </a:lnTo>
                    <a:lnTo>
                      <a:pt x="25" y="12"/>
                    </a:lnTo>
                    <a:lnTo>
                      <a:pt x="6" y="43"/>
                    </a:lnTo>
                    <a:lnTo>
                      <a:pt x="0" y="43"/>
                    </a:lnTo>
                    <a:lnTo>
                      <a:pt x="0" y="49"/>
                    </a:lnTo>
                    <a:lnTo>
                      <a:pt x="0" y="49"/>
                    </a:lnTo>
                    <a:lnTo>
                      <a:pt x="0" y="49"/>
                    </a:lnTo>
                    <a:lnTo>
                      <a:pt x="0" y="74"/>
                    </a:lnTo>
                    <a:lnTo>
                      <a:pt x="6" y="92"/>
                    </a:lnTo>
                    <a:lnTo>
                      <a:pt x="6" y="105"/>
                    </a:lnTo>
                    <a:lnTo>
                      <a:pt x="12" y="105"/>
                    </a:lnTo>
                    <a:lnTo>
                      <a:pt x="37" y="74"/>
                    </a:lnTo>
                    <a:lnTo>
                      <a:pt x="49" y="24"/>
                    </a:lnTo>
                    <a:lnTo>
                      <a:pt x="56" y="6"/>
                    </a:lnTo>
                    <a:lnTo>
                      <a:pt x="56" y="6"/>
                    </a:lnTo>
                    <a:lnTo>
                      <a:pt x="49" y="0"/>
                    </a:lnTo>
                    <a:lnTo>
                      <a:pt x="49"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100">
                  <a:solidFill>
                    <a:srgbClr val="FFFFFF"/>
                  </a:solidFill>
                  <a:latin typeface="Franklin Gothic Book" panose="020B0503020102020204" pitchFamily="34" charset="0"/>
                </a:endParaRPr>
              </a:p>
            </p:txBody>
          </p:sp>
          <p:sp>
            <p:nvSpPr>
              <p:cNvPr id="991" name="Freeform 53"/>
              <p:cNvSpPr>
                <a:spLocks/>
              </p:cNvSpPr>
              <p:nvPr/>
            </p:nvSpPr>
            <p:spPr bwMode="auto">
              <a:xfrm>
                <a:off x="1635" y="240"/>
                <a:ext cx="18" cy="18"/>
              </a:xfrm>
              <a:custGeom>
                <a:avLst/>
                <a:gdLst>
                  <a:gd name="T0" fmla="*/ 6 w 18"/>
                  <a:gd name="T1" fmla="*/ 6 h 18"/>
                  <a:gd name="T2" fmla="*/ 12 w 18"/>
                  <a:gd name="T3" fmla="*/ 6 h 18"/>
                  <a:gd name="T4" fmla="*/ 12 w 18"/>
                  <a:gd name="T5" fmla="*/ 6 h 18"/>
                  <a:gd name="T6" fmla="*/ 18 w 18"/>
                  <a:gd name="T7" fmla="*/ 6 h 18"/>
                  <a:gd name="T8" fmla="*/ 18 w 18"/>
                  <a:gd name="T9" fmla="*/ 6 h 18"/>
                  <a:gd name="T10" fmla="*/ 18 w 18"/>
                  <a:gd name="T11" fmla="*/ 6 h 18"/>
                  <a:gd name="T12" fmla="*/ 18 w 18"/>
                  <a:gd name="T13" fmla="*/ 0 h 18"/>
                  <a:gd name="T14" fmla="*/ 18 w 18"/>
                  <a:gd name="T15" fmla="*/ 0 h 18"/>
                  <a:gd name="T16" fmla="*/ 6 w 18"/>
                  <a:gd name="T17" fmla="*/ 0 h 18"/>
                  <a:gd name="T18" fmla="*/ 6 w 18"/>
                  <a:gd name="T19" fmla="*/ 6 h 18"/>
                  <a:gd name="T20" fmla="*/ 6 w 18"/>
                  <a:gd name="T21" fmla="*/ 6 h 18"/>
                  <a:gd name="T22" fmla="*/ 0 w 18"/>
                  <a:gd name="T23" fmla="*/ 6 h 18"/>
                  <a:gd name="T24" fmla="*/ 0 w 18"/>
                  <a:gd name="T25" fmla="*/ 12 h 18"/>
                  <a:gd name="T26" fmla="*/ 0 w 18"/>
                  <a:gd name="T27" fmla="*/ 12 h 18"/>
                  <a:gd name="T28" fmla="*/ 6 w 18"/>
                  <a:gd name="T29" fmla="*/ 18 h 18"/>
                  <a:gd name="T30" fmla="*/ 6 w 18"/>
                  <a:gd name="T31" fmla="*/ 18 h 18"/>
                  <a:gd name="T32" fmla="*/ 6 w 18"/>
                  <a:gd name="T33" fmla="*/ 18 h 18"/>
                  <a:gd name="T34" fmla="*/ 12 w 18"/>
                  <a:gd name="T35" fmla="*/ 12 h 18"/>
                  <a:gd name="T36" fmla="*/ 12 w 18"/>
                  <a:gd name="T37" fmla="*/ 12 h 18"/>
                  <a:gd name="T38" fmla="*/ 6 w 18"/>
                  <a:gd name="T39" fmla="*/ 12 h 18"/>
                  <a:gd name="T40" fmla="*/ 6 w 18"/>
                  <a:gd name="T41" fmla="*/ 12 h 18"/>
                  <a:gd name="T42" fmla="*/ 6 w 18"/>
                  <a:gd name="T43" fmla="*/ 6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8" h="18">
                    <a:moveTo>
                      <a:pt x="6" y="6"/>
                    </a:moveTo>
                    <a:lnTo>
                      <a:pt x="12" y="6"/>
                    </a:lnTo>
                    <a:lnTo>
                      <a:pt x="12" y="6"/>
                    </a:lnTo>
                    <a:lnTo>
                      <a:pt x="18" y="6"/>
                    </a:lnTo>
                    <a:lnTo>
                      <a:pt x="18" y="6"/>
                    </a:lnTo>
                    <a:lnTo>
                      <a:pt x="18" y="6"/>
                    </a:lnTo>
                    <a:lnTo>
                      <a:pt x="18" y="0"/>
                    </a:lnTo>
                    <a:lnTo>
                      <a:pt x="18" y="0"/>
                    </a:lnTo>
                    <a:lnTo>
                      <a:pt x="6" y="0"/>
                    </a:lnTo>
                    <a:lnTo>
                      <a:pt x="6" y="6"/>
                    </a:lnTo>
                    <a:lnTo>
                      <a:pt x="6" y="6"/>
                    </a:lnTo>
                    <a:lnTo>
                      <a:pt x="0" y="6"/>
                    </a:lnTo>
                    <a:lnTo>
                      <a:pt x="0" y="12"/>
                    </a:lnTo>
                    <a:lnTo>
                      <a:pt x="0" y="12"/>
                    </a:lnTo>
                    <a:lnTo>
                      <a:pt x="6" y="18"/>
                    </a:lnTo>
                    <a:lnTo>
                      <a:pt x="6" y="18"/>
                    </a:lnTo>
                    <a:lnTo>
                      <a:pt x="6" y="18"/>
                    </a:lnTo>
                    <a:lnTo>
                      <a:pt x="12" y="12"/>
                    </a:lnTo>
                    <a:lnTo>
                      <a:pt x="12" y="12"/>
                    </a:lnTo>
                    <a:lnTo>
                      <a:pt x="6" y="12"/>
                    </a:lnTo>
                    <a:lnTo>
                      <a:pt x="6" y="12"/>
                    </a:lnTo>
                    <a:lnTo>
                      <a:pt x="6" y="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100">
                  <a:solidFill>
                    <a:srgbClr val="FFFFFF"/>
                  </a:solidFill>
                  <a:latin typeface="Franklin Gothic Book" panose="020B0503020102020204" pitchFamily="34" charset="0"/>
                </a:endParaRPr>
              </a:p>
            </p:txBody>
          </p:sp>
          <p:sp>
            <p:nvSpPr>
              <p:cNvPr id="992" name="Freeform 54"/>
              <p:cNvSpPr>
                <a:spLocks/>
              </p:cNvSpPr>
              <p:nvPr/>
            </p:nvSpPr>
            <p:spPr bwMode="auto">
              <a:xfrm>
                <a:off x="1474" y="314"/>
                <a:ext cx="43" cy="129"/>
              </a:xfrm>
              <a:custGeom>
                <a:avLst/>
                <a:gdLst>
                  <a:gd name="T0" fmla="*/ 0 w 43"/>
                  <a:gd name="T1" fmla="*/ 129 h 129"/>
                  <a:gd name="T2" fmla="*/ 6 w 43"/>
                  <a:gd name="T3" fmla="*/ 129 h 129"/>
                  <a:gd name="T4" fmla="*/ 6 w 43"/>
                  <a:gd name="T5" fmla="*/ 129 h 129"/>
                  <a:gd name="T6" fmla="*/ 6 w 43"/>
                  <a:gd name="T7" fmla="*/ 123 h 129"/>
                  <a:gd name="T8" fmla="*/ 6 w 43"/>
                  <a:gd name="T9" fmla="*/ 117 h 129"/>
                  <a:gd name="T10" fmla="*/ 12 w 43"/>
                  <a:gd name="T11" fmla="*/ 111 h 129"/>
                  <a:gd name="T12" fmla="*/ 12 w 43"/>
                  <a:gd name="T13" fmla="*/ 111 h 129"/>
                  <a:gd name="T14" fmla="*/ 12 w 43"/>
                  <a:gd name="T15" fmla="*/ 98 h 129"/>
                  <a:gd name="T16" fmla="*/ 12 w 43"/>
                  <a:gd name="T17" fmla="*/ 92 h 129"/>
                  <a:gd name="T18" fmla="*/ 12 w 43"/>
                  <a:gd name="T19" fmla="*/ 92 h 129"/>
                  <a:gd name="T20" fmla="*/ 25 w 43"/>
                  <a:gd name="T21" fmla="*/ 61 h 129"/>
                  <a:gd name="T22" fmla="*/ 31 w 43"/>
                  <a:gd name="T23" fmla="*/ 43 h 129"/>
                  <a:gd name="T24" fmla="*/ 37 w 43"/>
                  <a:gd name="T25" fmla="*/ 12 h 129"/>
                  <a:gd name="T26" fmla="*/ 43 w 43"/>
                  <a:gd name="T27" fmla="*/ 0 h 129"/>
                  <a:gd name="T28" fmla="*/ 37 w 43"/>
                  <a:gd name="T29" fmla="*/ 6 h 129"/>
                  <a:gd name="T30" fmla="*/ 31 w 43"/>
                  <a:gd name="T31" fmla="*/ 18 h 129"/>
                  <a:gd name="T32" fmla="*/ 12 w 43"/>
                  <a:gd name="T33" fmla="*/ 55 h 129"/>
                  <a:gd name="T34" fmla="*/ 6 w 43"/>
                  <a:gd name="T35" fmla="*/ 68 h 129"/>
                  <a:gd name="T36" fmla="*/ 0 w 43"/>
                  <a:gd name="T37" fmla="*/ 86 h 129"/>
                  <a:gd name="T38" fmla="*/ 0 w 43"/>
                  <a:gd name="T39" fmla="*/ 92 h 129"/>
                  <a:gd name="T40" fmla="*/ 0 w 43"/>
                  <a:gd name="T41" fmla="*/ 92 h 129"/>
                  <a:gd name="T42" fmla="*/ 0 w 43"/>
                  <a:gd name="T43" fmla="*/ 98 h 129"/>
                  <a:gd name="T44" fmla="*/ 0 w 43"/>
                  <a:gd name="T45" fmla="*/ 123 h 129"/>
                  <a:gd name="T46" fmla="*/ 0 w 43"/>
                  <a:gd name="T47" fmla="*/ 129 h 129"/>
                  <a:gd name="T48" fmla="*/ 0 w 43"/>
                  <a:gd name="T49" fmla="*/ 129 h 129"/>
                  <a:gd name="T50" fmla="*/ 0 w 43"/>
                  <a:gd name="T51" fmla="*/ 12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43" h="129">
                    <a:moveTo>
                      <a:pt x="0" y="129"/>
                    </a:moveTo>
                    <a:lnTo>
                      <a:pt x="6" y="129"/>
                    </a:lnTo>
                    <a:lnTo>
                      <a:pt x="6" y="129"/>
                    </a:lnTo>
                    <a:lnTo>
                      <a:pt x="6" y="123"/>
                    </a:lnTo>
                    <a:lnTo>
                      <a:pt x="6" y="117"/>
                    </a:lnTo>
                    <a:lnTo>
                      <a:pt x="12" y="111"/>
                    </a:lnTo>
                    <a:lnTo>
                      <a:pt x="12" y="111"/>
                    </a:lnTo>
                    <a:lnTo>
                      <a:pt x="12" y="98"/>
                    </a:lnTo>
                    <a:lnTo>
                      <a:pt x="12" y="92"/>
                    </a:lnTo>
                    <a:lnTo>
                      <a:pt x="12" y="92"/>
                    </a:lnTo>
                    <a:lnTo>
                      <a:pt x="25" y="61"/>
                    </a:lnTo>
                    <a:lnTo>
                      <a:pt x="31" y="43"/>
                    </a:lnTo>
                    <a:lnTo>
                      <a:pt x="37" y="12"/>
                    </a:lnTo>
                    <a:lnTo>
                      <a:pt x="43" y="0"/>
                    </a:lnTo>
                    <a:lnTo>
                      <a:pt x="37" y="6"/>
                    </a:lnTo>
                    <a:lnTo>
                      <a:pt x="31" y="18"/>
                    </a:lnTo>
                    <a:lnTo>
                      <a:pt x="12" y="55"/>
                    </a:lnTo>
                    <a:lnTo>
                      <a:pt x="6" y="68"/>
                    </a:lnTo>
                    <a:lnTo>
                      <a:pt x="0" y="86"/>
                    </a:lnTo>
                    <a:lnTo>
                      <a:pt x="0" y="92"/>
                    </a:lnTo>
                    <a:lnTo>
                      <a:pt x="0" y="92"/>
                    </a:lnTo>
                    <a:lnTo>
                      <a:pt x="0" y="98"/>
                    </a:lnTo>
                    <a:lnTo>
                      <a:pt x="0" y="123"/>
                    </a:lnTo>
                    <a:lnTo>
                      <a:pt x="0" y="129"/>
                    </a:lnTo>
                    <a:lnTo>
                      <a:pt x="0" y="129"/>
                    </a:lnTo>
                    <a:lnTo>
                      <a:pt x="0" y="12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100">
                  <a:solidFill>
                    <a:srgbClr val="FFFFFF"/>
                  </a:solidFill>
                  <a:latin typeface="Franklin Gothic Book" panose="020B0503020102020204" pitchFamily="34" charset="0"/>
                </a:endParaRPr>
              </a:p>
            </p:txBody>
          </p:sp>
          <p:sp>
            <p:nvSpPr>
              <p:cNvPr id="993" name="Freeform 55"/>
              <p:cNvSpPr>
                <a:spLocks/>
              </p:cNvSpPr>
              <p:nvPr/>
            </p:nvSpPr>
            <p:spPr bwMode="auto">
              <a:xfrm>
                <a:off x="1109" y="468"/>
                <a:ext cx="13" cy="25"/>
              </a:xfrm>
              <a:custGeom>
                <a:avLst/>
                <a:gdLst>
                  <a:gd name="T0" fmla="*/ 0 w 13"/>
                  <a:gd name="T1" fmla="*/ 0 h 25"/>
                  <a:gd name="T2" fmla="*/ 0 w 13"/>
                  <a:gd name="T3" fmla="*/ 0 h 25"/>
                  <a:gd name="T4" fmla="*/ 0 w 13"/>
                  <a:gd name="T5" fmla="*/ 0 h 25"/>
                  <a:gd name="T6" fmla="*/ 0 w 13"/>
                  <a:gd name="T7" fmla="*/ 0 h 25"/>
                  <a:gd name="T8" fmla="*/ 0 w 13"/>
                  <a:gd name="T9" fmla="*/ 18 h 25"/>
                  <a:gd name="T10" fmla="*/ 0 w 13"/>
                  <a:gd name="T11" fmla="*/ 25 h 25"/>
                  <a:gd name="T12" fmla="*/ 0 w 13"/>
                  <a:gd name="T13" fmla="*/ 25 h 25"/>
                  <a:gd name="T14" fmla="*/ 0 w 13"/>
                  <a:gd name="T15" fmla="*/ 25 h 25"/>
                  <a:gd name="T16" fmla="*/ 7 w 13"/>
                  <a:gd name="T17" fmla="*/ 25 h 25"/>
                  <a:gd name="T18" fmla="*/ 7 w 13"/>
                  <a:gd name="T19" fmla="*/ 25 h 25"/>
                  <a:gd name="T20" fmla="*/ 7 w 13"/>
                  <a:gd name="T21" fmla="*/ 25 h 25"/>
                  <a:gd name="T22" fmla="*/ 13 w 13"/>
                  <a:gd name="T23" fmla="*/ 12 h 25"/>
                  <a:gd name="T24" fmla="*/ 7 w 13"/>
                  <a:gd name="T25" fmla="*/ 12 h 25"/>
                  <a:gd name="T26" fmla="*/ 7 w 13"/>
                  <a:gd name="T27" fmla="*/ 12 h 25"/>
                  <a:gd name="T28" fmla="*/ 0 w 13"/>
                  <a:gd name="T29" fmla="*/ 6 h 25"/>
                  <a:gd name="T30" fmla="*/ 0 w 13"/>
                  <a:gd name="T31" fmla="*/ 0 h 25"/>
                  <a:gd name="T32" fmla="*/ 0 w 13"/>
                  <a:gd name="T33" fmla="*/ 0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3" h="25">
                    <a:moveTo>
                      <a:pt x="0" y="0"/>
                    </a:moveTo>
                    <a:lnTo>
                      <a:pt x="0" y="0"/>
                    </a:lnTo>
                    <a:lnTo>
                      <a:pt x="0" y="0"/>
                    </a:lnTo>
                    <a:lnTo>
                      <a:pt x="0" y="0"/>
                    </a:lnTo>
                    <a:lnTo>
                      <a:pt x="0" y="18"/>
                    </a:lnTo>
                    <a:lnTo>
                      <a:pt x="0" y="25"/>
                    </a:lnTo>
                    <a:lnTo>
                      <a:pt x="0" y="25"/>
                    </a:lnTo>
                    <a:lnTo>
                      <a:pt x="0" y="25"/>
                    </a:lnTo>
                    <a:lnTo>
                      <a:pt x="7" y="25"/>
                    </a:lnTo>
                    <a:lnTo>
                      <a:pt x="7" y="25"/>
                    </a:lnTo>
                    <a:lnTo>
                      <a:pt x="7" y="25"/>
                    </a:lnTo>
                    <a:lnTo>
                      <a:pt x="13" y="12"/>
                    </a:lnTo>
                    <a:lnTo>
                      <a:pt x="7" y="12"/>
                    </a:lnTo>
                    <a:lnTo>
                      <a:pt x="7" y="12"/>
                    </a:lnTo>
                    <a:lnTo>
                      <a:pt x="0" y="6"/>
                    </a:ln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100">
                  <a:solidFill>
                    <a:srgbClr val="FFFFFF"/>
                  </a:solidFill>
                  <a:latin typeface="Franklin Gothic Book" panose="020B0503020102020204" pitchFamily="34" charset="0"/>
                </a:endParaRPr>
              </a:p>
            </p:txBody>
          </p:sp>
          <p:sp>
            <p:nvSpPr>
              <p:cNvPr id="994" name="Freeform 56"/>
              <p:cNvSpPr>
                <a:spLocks/>
              </p:cNvSpPr>
              <p:nvPr/>
            </p:nvSpPr>
            <p:spPr bwMode="auto">
              <a:xfrm>
                <a:off x="1369" y="542"/>
                <a:ext cx="31" cy="37"/>
              </a:xfrm>
              <a:custGeom>
                <a:avLst/>
                <a:gdLst>
                  <a:gd name="T0" fmla="*/ 0 w 31"/>
                  <a:gd name="T1" fmla="*/ 25 h 37"/>
                  <a:gd name="T2" fmla="*/ 6 w 31"/>
                  <a:gd name="T3" fmla="*/ 25 h 37"/>
                  <a:gd name="T4" fmla="*/ 18 w 31"/>
                  <a:gd name="T5" fmla="*/ 37 h 37"/>
                  <a:gd name="T6" fmla="*/ 25 w 31"/>
                  <a:gd name="T7" fmla="*/ 37 h 37"/>
                  <a:gd name="T8" fmla="*/ 25 w 31"/>
                  <a:gd name="T9" fmla="*/ 37 h 37"/>
                  <a:gd name="T10" fmla="*/ 25 w 31"/>
                  <a:gd name="T11" fmla="*/ 31 h 37"/>
                  <a:gd name="T12" fmla="*/ 31 w 31"/>
                  <a:gd name="T13" fmla="*/ 25 h 37"/>
                  <a:gd name="T14" fmla="*/ 31 w 31"/>
                  <a:gd name="T15" fmla="*/ 19 h 37"/>
                  <a:gd name="T16" fmla="*/ 31 w 31"/>
                  <a:gd name="T17" fmla="*/ 19 h 37"/>
                  <a:gd name="T18" fmla="*/ 25 w 31"/>
                  <a:gd name="T19" fmla="*/ 19 h 37"/>
                  <a:gd name="T20" fmla="*/ 25 w 31"/>
                  <a:gd name="T21" fmla="*/ 19 h 37"/>
                  <a:gd name="T22" fmla="*/ 18 w 31"/>
                  <a:gd name="T23" fmla="*/ 12 h 37"/>
                  <a:gd name="T24" fmla="*/ 12 w 31"/>
                  <a:gd name="T25" fmla="*/ 6 h 37"/>
                  <a:gd name="T26" fmla="*/ 6 w 31"/>
                  <a:gd name="T27" fmla="*/ 6 h 37"/>
                  <a:gd name="T28" fmla="*/ 6 w 31"/>
                  <a:gd name="T29" fmla="*/ 6 h 37"/>
                  <a:gd name="T30" fmla="*/ 6 w 31"/>
                  <a:gd name="T31" fmla="*/ 0 h 37"/>
                  <a:gd name="T32" fmla="*/ 6 w 31"/>
                  <a:gd name="T33" fmla="*/ 0 h 37"/>
                  <a:gd name="T34" fmla="*/ 6 w 31"/>
                  <a:gd name="T35" fmla="*/ 0 h 37"/>
                  <a:gd name="T36" fmla="*/ 6 w 31"/>
                  <a:gd name="T37" fmla="*/ 0 h 37"/>
                  <a:gd name="T38" fmla="*/ 0 w 31"/>
                  <a:gd name="T39" fmla="*/ 0 h 37"/>
                  <a:gd name="T40" fmla="*/ 0 w 31"/>
                  <a:gd name="T41" fmla="*/ 6 h 37"/>
                  <a:gd name="T42" fmla="*/ 0 w 31"/>
                  <a:gd name="T43" fmla="*/ 12 h 37"/>
                  <a:gd name="T44" fmla="*/ 0 w 31"/>
                  <a:gd name="T45" fmla="*/ 12 h 37"/>
                  <a:gd name="T46" fmla="*/ 0 w 31"/>
                  <a:gd name="T47" fmla="*/ 12 h 37"/>
                  <a:gd name="T48" fmla="*/ 0 w 31"/>
                  <a:gd name="T49" fmla="*/ 19 h 37"/>
                  <a:gd name="T50" fmla="*/ 0 w 31"/>
                  <a:gd name="T51" fmla="*/ 25 h 37"/>
                  <a:gd name="T52" fmla="*/ 0 w 31"/>
                  <a:gd name="T53" fmla="*/ 25 h 37"/>
                  <a:gd name="T54" fmla="*/ 0 w 31"/>
                  <a:gd name="T55" fmla="*/ 25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31" h="37">
                    <a:moveTo>
                      <a:pt x="0" y="25"/>
                    </a:moveTo>
                    <a:lnTo>
                      <a:pt x="6" y="25"/>
                    </a:lnTo>
                    <a:lnTo>
                      <a:pt x="18" y="37"/>
                    </a:lnTo>
                    <a:lnTo>
                      <a:pt x="25" y="37"/>
                    </a:lnTo>
                    <a:lnTo>
                      <a:pt x="25" y="37"/>
                    </a:lnTo>
                    <a:lnTo>
                      <a:pt x="25" y="31"/>
                    </a:lnTo>
                    <a:lnTo>
                      <a:pt x="31" y="25"/>
                    </a:lnTo>
                    <a:lnTo>
                      <a:pt x="31" y="19"/>
                    </a:lnTo>
                    <a:lnTo>
                      <a:pt x="31" y="19"/>
                    </a:lnTo>
                    <a:lnTo>
                      <a:pt x="25" y="19"/>
                    </a:lnTo>
                    <a:lnTo>
                      <a:pt x="25" y="19"/>
                    </a:lnTo>
                    <a:lnTo>
                      <a:pt x="18" y="12"/>
                    </a:lnTo>
                    <a:lnTo>
                      <a:pt x="12" y="6"/>
                    </a:lnTo>
                    <a:lnTo>
                      <a:pt x="6" y="6"/>
                    </a:lnTo>
                    <a:lnTo>
                      <a:pt x="6" y="6"/>
                    </a:lnTo>
                    <a:lnTo>
                      <a:pt x="6" y="0"/>
                    </a:lnTo>
                    <a:lnTo>
                      <a:pt x="6" y="0"/>
                    </a:lnTo>
                    <a:lnTo>
                      <a:pt x="6" y="0"/>
                    </a:lnTo>
                    <a:lnTo>
                      <a:pt x="6" y="0"/>
                    </a:lnTo>
                    <a:lnTo>
                      <a:pt x="0" y="0"/>
                    </a:lnTo>
                    <a:lnTo>
                      <a:pt x="0" y="6"/>
                    </a:lnTo>
                    <a:lnTo>
                      <a:pt x="0" y="12"/>
                    </a:lnTo>
                    <a:lnTo>
                      <a:pt x="0" y="12"/>
                    </a:lnTo>
                    <a:lnTo>
                      <a:pt x="0" y="12"/>
                    </a:lnTo>
                    <a:lnTo>
                      <a:pt x="0" y="19"/>
                    </a:lnTo>
                    <a:lnTo>
                      <a:pt x="0" y="25"/>
                    </a:lnTo>
                    <a:lnTo>
                      <a:pt x="0" y="25"/>
                    </a:lnTo>
                    <a:lnTo>
                      <a:pt x="0" y="2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100">
                  <a:solidFill>
                    <a:srgbClr val="FFFFFF"/>
                  </a:solidFill>
                  <a:latin typeface="Franklin Gothic Book" panose="020B0503020102020204" pitchFamily="34" charset="0"/>
                </a:endParaRPr>
              </a:p>
            </p:txBody>
          </p:sp>
          <p:sp>
            <p:nvSpPr>
              <p:cNvPr id="995" name="Freeform 57"/>
              <p:cNvSpPr>
                <a:spLocks/>
              </p:cNvSpPr>
              <p:nvPr/>
            </p:nvSpPr>
            <p:spPr bwMode="auto">
              <a:xfrm>
                <a:off x="1171" y="233"/>
                <a:ext cx="13" cy="13"/>
              </a:xfrm>
              <a:custGeom>
                <a:avLst/>
                <a:gdLst>
                  <a:gd name="T0" fmla="*/ 0 w 13"/>
                  <a:gd name="T1" fmla="*/ 13 h 13"/>
                  <a:gd name="T2" fmla="*/ 6 w 13"/>
                  <a:gd name="T3" fmla="*/ 13 h 13"/>
                  <a:gd name="T4" fmla="*/ 6 w 13"/>
                  <a:gd name="T5" fmla="*/ 13 h 13"/>
                  <a:gd name="T6" fmla="*/ 6 w 13"/>
                  <a:gd name="T7" fmla="*/ 13 h 13"/>
                  <a:gd name="T8" fmla="*/ 13 w 13"/>
                  <a:gd name="T9" fmla="*/ 7 h 13"/>
                  <a:gd name="T10" fmla="*/ 13 w 13"/>
                  <a:gd name="T11" fmla="*/ 7 h 13"/>
                  <a:gd name="T12" fmla="*/ 13 w 13"/>
                  <a:gd name="T13" fmla="*/ 7 h 13"/>
                  <a:gd name="T14" fmla="*/ 13 w 13"/>
                  <a:gd name="T15" fmla="*/ 0 h 13"/>
                  <a:gd name="T16" fmla="*/ 13 w 13"/>
                  <a:gd name="T17" fmla="*/ 0 h 13"/>
                  <a:gd name="T18" fmla="*/ 13 w 13"/>
                  <a:gd name="T19" fmla="*/ 0 h 13"/>
                  <a:gd name="T20" fmla="*/ 6 w 13"/>
                  <a:gd name="T21" fmla="*/ 0 h 13"/>
                  <a:gd name="T22" fmla="*/ 6 w 13"/>
                  <a:gd name="T23" fmla="*/ 0 h 13"/>
                  <a:gd name="T24" fmla="*/ 6 w 13"/>
                  <a:gd name="T25" fmla="*/ 0 h 13"/>
                  <a:gd name="T26" fmla="*/ 0 w 13"/>
                  <a:gd name="T27" fmla="*/ 0 h 13"/>
                  <a:gd name="T28" fmla="*/ 0 w 13"/>
                  <a:gd name="T29" fmla="*/ 0 h 13"/>
                  <a:gd name="T30" fmla="*/ 0 w 13"/>
                  <a:gd name="T31" fmla="*/ 0 h 13"/>
                  <a:gd name="T32" fmla="*/ 0 w 13"/>
                  <a:gd name="T33" fmla="*/ 0 h 13"/>
                  <a:gd name="T34" fmla="*/ 0 w 13"/>
                  <a:gd name="T35" fmla="*/ 7 h 13"/>
                  <a:gd name="T36" fmla="*/ 0 w 13"/>
                  <a:gd name="T37" fmla="*/ 13 h 13"/>
                  <a:gd name="T38" fmla="*/ 0 w 13"/>
                  <a:gd name="T39" fmla="*/ 13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3" h="13">
                    <a:moveTo>
                      <a:pt x="0" y="13"/>
                    </a:moveTo>
                    <a:lnTo>
                      <a:pt x="6" y="13"/>
                    </a:lnTo>
                    <a:lnTo>
                      <a:pt x="6" y="13"/>
                    </a:lnTo>
                    <a:lnTo>
                      <a:pt x="6" y="13"/>
                    </a:lnTo>
                    <a:lnTo>
                      <a:pt x="13" y="7"/>
                    </a:lnTo>
                    <a:lnTo>
                      <a:pt x="13" y="7"/>
                    </a:lnTo>
                    <a:lnTo>
                      <a:pt x="13" y="7"/>
                    </a:lnTo>
                    <a:lnTo>
                      <a:pt x="13" y="0"/>
                    </a:lnTo>
                    <a:lnTo>
                      <a:pt x="13" y="0"/>
                    </a:lnTo>
                    <a:lnTo>
                      <a:pt x="13" y="0"/>
                    </a:lnTo>
                    <a:lnTo>
                      <a:pt x="6" y="0"/>
                    </a:lnTo>
                    <a:lnTo>
                      <a:pt x="6" y="0"/>
                    </a:lnTo>
                    <a:lnTo>
                      <a:pt x="6" y="0"/>
                    </a:lnTo>
                    <a:lnTo>
                      <a:pt x="0" y="0"/>
                    </a:lnTo>
                    <a:lnTo>
                      <a:pt x="0" y="0"/>
                    </a:lnTo>
                    <a:lnTo>
                      <a:pt x="0" y="0"/>
                    </a:lnTo>
                    <a:lnTo>
                      <a:pt x="0" y="0"/>
                    </a:lnTo>
                    <a:lnTo>
                      <a:pt x="0" y="7"/>
                    </a:lnTo>
                    <a:lnTo>
                      <a:pt x="0" y="13"/>
                    </a:lnTo>
                    <a:lnTo>
                      <a:pt x="0" y="1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100">
                  <a:solidFill>
                    <a:srgbClr val="FFFFFF"/>
                  </a:solidFill>
                  <a:latin typeface="Franklin Gothic Book" panose="020B0503020102020204" pitchFamily="34" charset="0"/>
                </a:endParaRPr>
              </a:p>
            </p:txBody>
          </p:sp>
          <p:sp>
            <p:nvSpPr>
              <p:cNvPr id="996" name="Freeform 58"/>
              <p:cNvSpPr>
                <a:spLocks noEditPoints="1"/>
              </p:cNvSpPr>
              <p:nvPr/>
            </p:nvSpPr>
            <p:spPr bwMode="auto">
              <a:xfrm>
                <a:off x="-77" y="270"/>
                <a:ext cx="1681" cy="1994"/>
              </a:xfrm>
              <a:custGeom>
                <a:avLst/>
                <a:gdLst>
                  <a:gd name="T0" fmla="*/ 23 w 272"/>
                  <a:gd name="T1" fmla="*/ 316 h 323"/>
                  <a:gd name="T2" fmla="*/ 39 w 272"/>
                  <a:gd name="T3" fmla="*/ 317 h 323"/>
                  <a:gd name="T4" fmla="*/ 65 w 272"/>
                  <a:gd name="T5" fmla="*/ 314 h 323"/>
                  <a:gd name="T6" fmla="*/ 78 w 272"/>
                  <a:gd name="T7" fmla="*/ 302 h 323"/>
                  <a:gd name="T8" fmla="*/ 86 w 272"/>
                  <a:gd name="T9" fmla="*/ 275 h 323"/>
                  <a:gd name="T10" fmla="*/ 96 w 272"/>
                  <a:gd name="T11" fmla="*/ 264 h 323"/>
                  <a:gd name="T12" fmla="*/ 119 w 272"/>
                  <a:gd name="T13" fmla="*/ 248 h 323"/>
                  <a:gd name="T14" fmla="*/ 126 w 272"/>
                  <a:gd name="T15" fmla="*/ 225 h 323"/>
                  <a:gd name="T16" fmla="*/ 146 w 272"/>
                  <a:gd name="T17" fmla="*/ 232 h 323"/>
                  <a:gd name="T18" fmla="*/ 168 w 272"/>
                  <a:gd name="T19" fmla="*/ 219 h 323"/>
                  <a:gd name="T20" fmla="*/ 192 w 272"/>
                  <a:gd name="T21" fmla="*/ 229 h 323"/>
                  <a:gd name="T22" fmla="*/ 210 w 272"/>
                  <a:gd name="T23" fmla="*/ 250 h 323"/>
                  <a:gd name="T24" fmla="*/ 244 w 272"/>
                  <a:gd name="T25" fmla="*/ 272 h 323"/>
                  <a:gd name="T26" fmla="*/ 247 w 272"/>
                  <a:gd name="T27" fmla="*/ 299 h 323"/>
                  <a:gd name="T28" fmla="*/ 253 w 272"/>
                  <a:gd name="T29" fmla="*/ 293 h 323"/>
                  <a:gd name="T30" fmla="*/ 252 w 272"/>
                  <a:gd name="T31" fmla="*/ 277 h 323"/>
                  <a:gd name="T32" fmla="*/ 268 w 272"/>
                  <a:gd name="T33" fmla="*/ 274 h 323"/>
                  <a:gd name="T34" fmla="*/ 260 w 272"/>
                  <a:gd name="T35" fmla="*/ 260 h 323"/>
                  <a:gd name="T36" fmla="*/ 249 w 272"/>
                  <a:gd name="T37" fmla="*/ 250 h 323"/>
                  <a:gd name="T38" fmla="*/ 235 w 272"/>
                  <a:gd name="T39" fmla="*/ 246 h 323"/>
                  <a:gd name="T40" fmla="*/ 214 w 272"/>
                  <a:gd name="T41" fmla="*/ 220 h 323"/>
                  <a:gd name="T42" fmla="*/ 212 w 272"/>
                  <a:gd name="T43" fmla="*/ 206 h 323"/>
                  <a:gd name="T44" fmla="*/ 213 w 272"/>
                  <a:gd name="T45" fmla="*/ 198 h 323"/>
                  <a:gd name="T46" fmla="*/ 225 w 272"/>
                  <a:gd name="T47" fmla="*/ 194 h 323"/>
                  <a:gd name="T48" fmla="*/ 238 w 272"/>
                  <a:gd name="T49" fmla="*/ 181 h 323"/>
                  <a:gd name="T50" fmla="*/ 256 w 272"/>
                  <a:gd name="T51" fmla="*/ 151 h 323"/>
                  <a:gd name="T52" fmla="*/ 237 w 272"/>
                  <a:gd name="T53" fmla="*/ 150 h 323"/>
                  <a:gd name="T54" fmla="*/ 211 w 272"/>
                  <a:gd name="T55" fmla="*/ 126 h 323"/>
                  <a:gd name="T56" fmla="*/ 233 w 272"/>
                  <a:gd name="T57" fmla="*/ 102 h 323"/>
                  <a:gd name="T58" fmla="*/ 226 w 272"/>
                  <a:gd name="T59" fmla="*/ 68 h 323"/>
                  <a:gd name="T60" fmla="*/ 196 w 272"/>
                  <a:gd name="T61" fmla="*/ 65 h 323"/>
                  <a:gd name="T62" fmla="*/ 189 w 272"/>
                  <a:gd name="T63" fmla="*/ 35 h 323"/>
                  <a:gd name="T64" fmla="*/ 189 w 272"/>
                  <a:gd name="T65" fmla="*/ 14 h 323"/>
                  <a:gd name="T66" fmla="*/ 192 w 272"/>
                  <a:gd name="T67" fmla="*/ 0 h 323"/>
                  <a:gd name="T68" fmla="*/ 170 w 272"/>
                  <a:gd name="T69" fmla="*/ 16 h 323"/>
                  <a:gd name="T70" fmla="*/ 186 w 272"/>
                  <a:gd name="T71" fmla="*/ 13 h 323"/>
                  <a:gd name="T72" fmla="*/ 169 w 272"/>
                  <a:gd name="T73" fmla="*/ 19 h 323"/>
                  <a:gd name="T74" fmla="*/ 173 w 272"/>
                  <a:gd name="T75" fmla="*/ 46 h 323"/>
                  <a:gd name="T76" fmla="*/ 171 w 272"/>
                  <a:gd name="T77" fmla="*/ 48 h 323"/>
                  <a:gd name="T78" fmla="*/ 176 w 272"/>
                  <a:gd name="T79" fmla="*/ 59 h 323"/>
                  <a:gd name="T80" fmla="*/ 176 w 272"/>
                  <a:gd name="T81" fmla="*/ 66 h 323"/>
                  <a:gd name="T82" fmla="*/ 181 w 272"/>
                  <a:gd name="T83" fmla="*/ 71 h 323"/>
                  <a:gd name="T84" fmla="*/ 172 w 272"/>
                  <a:gd name="T85" fmla="*/ 72 h 323"/>
                  <a:gd name="T86" fmla="*/ 157 w 272"/>
                  <a:gd name="T87" fmla="*/ 77 h 323"/>
                  <a:gd name="T88" fmla="*/ 154 w 272"/>
                  <a:gd name="T89" fmla="*/ 76 h 323"/>
                  <a:gd name="T90" fmla="*/ 145 w 272"/>
                  <a:gd name="T91" fmla="*/ 93 h 323"/>
                  <a:gd name="T92" fmla="*/ 130 w 272"/>
                  <a:gd name="T93" fmla="*/ 104 h 323"/>
                  <a:gd name="T94" fmla="*/ 124 w 272"/>
                  <a:gd name="T95" fmla="*/ 104 h 323"/>
                  <a:gd name="T96" fmla="*/ 123 w 272"/>
                  <a:gd name="T97" fmla="*/ 109 h 323"/>
                  <a:gd name="T98" fmla="*/ 119 w 272"/>
                  <a:gd name="T99" fmla="*/ 110 h 323"/>
                  <a:gd name="T100" fmla="*/ 103 w 272"/>
                  <a:gd name="T101" fmla="*/ 120 h 323"/>
                  <a:gd name="T102" fmla="*/ 89 w 272"/>
                  <a:gd name="T103" fmla="*/ 136 h 323"/>
                  <a:gd name="T104" fmla="*/ 86 w 272"/>
                  <a:gd name="T105" fmla="*/ 142 h 323"/>
                  <a:gd name="T106" fmla="*/ 69 w 272"/>
                  <a:gd name="T107" fmla="*/ 141 h 323"/>
                  <a:gd name="T108" fmla="*/ 59 w 272"/>
                  <a:gd name="T109" fmla="*/ 153 h 323"/>
                  <a:gd name="T110" fmla="*/ 44 w 272"/>
                  <a:gd name="T111" fmla="*/ 160 h 323"/>
                  <a:gd name="T112" fmla="*/ 65 w 272"/>
                  <a:gd name="T113" fmla="*/ 173 h 323"/>
                  <a:gd name="T114" fmla="*/ 76 w 272"/>
                  <a:gd name="T115" fmla="*/ 194 h 323"/>
                  <a:gd name="T116" fmla="*/ 75 w 272"/>
                  <a:gd name="T117" fmla="*/ 198 h 323"/>
                  <a:gd name="T118" fmla="*/ 64 w 272"/>
                  <a:gd name="T119" fmla="*/ 229 h 323"/>
                  <a:gd name="T120" fmla="*/ 22 w 272"/>
                  <a:gd name="T121" fmla="*/ 225 h 323"/>
                  <a:gd name="T122" fmla="*/ 0 w 272"/>
                  <a:gd name="T123" fmla="*/ 260 h 3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72" h="323">
                    <a:moveTo>
                      <a:pt x="7" y="311"/>
                    </a:moveTo>
                    <a:cubicBezTo>
                      <a:pt x="7" y="311"/>
                      <a:pt x="7" y="311"/>
                      <a:pt x="7" y="311"/>
                    </a:cubicBezTo>
                    <a:cubicBezTo>
                      <a:pt x="8" y="311"/>
                      <a:pt x="8" y="311"/>
                      <a:pt x="8" y="311"/>
                    </a:cubicBezTo>
                    <a:cubicBezTo>
                      <a:pt x="9" y="311"/>
                      <a:pt x="9" y="311"/>
                      <a:pt x="9" y="311"/>
                    </a:cubicBezTo>
                    <a:cubicBezTo>
                      <a:pt x="11" y="310"/>
                      <a:pt x="11" y="310"/>
                      <a:pt x="11" y="310"/>
                    </a:cubicBezTo>
                    <a:cubicBezTo>
                      <a:pt x="12" y="309"/>
                      <a:pt x="12" y="309"/>
                      <a:pt x="12" y="309"/>
                    </a:cubicBezTo>
                    <a:cubicBezTo>
                      <a:pt x="13" y="309"/>
                      <a:pt x="13" y="309"/>
                      <a:pt x="13" y="309"/>
                    </a:cubicBezTo>
                    <a:cubicBezTo>
                      <a:pt x="13" y="309"/>
                      <a:pt x="13" y="309"/>
                      <a:pt x="13" y="309"/>
                    </a:cubicBezTo>
                    <a:cubicBezTo>
                      <a:pt x="16" y="308"/>
                      <a:pt x="16" y="308"/>
                      <a:pt x="16" y="308"/>
                    </a:cubicBezTo>
                    <a:cubicBezTo>
                      <a:pt x="17" y="308"/>
                      <a:pt x="17" y="308"/>
                      <a:pt x="17" y="308"/>
                    </a:cubicBezTo>
                    <a:cubicBezTo>
                      <a:pt x="18" y="308"/>
                      <a:pt x="18" y="308"/>
                      <a:pt x="18" y="308"/>
                    </a:cubicBezTo>
                    <a:cubicBezTo>
                      <a:pt x="21" y="311"/>
                      <a:pt x="21" y="311"/>
                      <a:pt x="21" y="311"/>
                    </a:cubicBezTo>
                    <a:cubicBezTo>
                      <a:pt x="22" y="312"/>
                      <a:pt x="22" y="312"/>
                      <a:pt x="22" y="312"/>
                    </a:cubicBezTo>
                    <a:cubicBezTo>
                      <a:pt x="23" y="312"/>
                      <a:pt x="23" y="312"/>
                      <a:pt x="23" y="312"/>
                    </a:cubicBezTo>
                    <a:cubicBezTo>
                      <a:pt x="25" y="312"/>
                      <a:pt x="25" y="312"/>
                      <a:pt x="25" y="312"/>
                    </a:cubicBezTo>
                    <a:cubicBezTo>
                      <a:pt x="24" y="312"/>
                      <a:pt x="24" y="312"/>
                      <a:pt x="24" y="312"/>
                    </a:cubicBezTo>
                    <a:cubicBezTo>
                      <a:pt x="24" y="312"/>
                      <a:pt x="24" y="312"/>
                      <a:pt x="24" y="312"/>
                    </a:cubicBezTo>
                    <a:cubicBezTo>
                      <a:pt x="23" y="312"/>
                      <a:pt x="23" y="312"/>
                      <a:pt x="23" y="312"/>
                    </a:cubicBezTo>
                    <a:cubicBezTo>
                      <a:pt x="22" y="314"/>
                      <a:pt x="22" y="314"/>
                      <a:pt x="22" y="314"/>
                    </a:cubicBezTo>
                    <a:cubicBezTo>
                      <a:pt x="22" y="315"/>
                      <a:pt x="22" y="315"/>
                      <a:pt x="22" y="315"/>
                    </a:cubicBezTo>
                    <a:cubicBezTo>
                      <a:pt x="23" y="315"/>
                      <a:pt x="23" y="315"/>
                      <a:pt x="23" y="315"/>
                    </a:cubicBezTo>
                    <a:cubicBezTo>
                      <a:pt x="23" y="316"/>
                      <a:pt x="23" y="316"/>
                      <a:pt x="23" y="316"/>
                    </a:cubicBezTo>
                    <a:cubicBezTo>
                      <a:pt x="26" y="320"/>
                      <a:pt x="26" y="320"/>
                      <a:pt x="26" y="320"/>
                    </a:cubicBezTo>
                    <a:cubicBezTo>
                      <a:pt x="26" y="321"/>
                      <a:pt x="26" y="321"/>
                      <a:pt x="26" y="321"/>
                    </a:cubicBezTo>
                    <a:cubicBezTo>
                      <a:pt x="31" y="323"/>
                      <a:pt x="31" y="323"/>
                      <a:pt x="31" y="323"/>
                    </a:cubicBezTo>
                    <a:cubicBezTo>
                      <a:pt x="32" y="323"/>
                      <a:pt x="32" y="323"/>
                      <a:pt x="32" y="323"/>
                    </a:cubicBezTo>
                    <a:cubicBezTo>
                      <a:pt x="32" y="323"/>
                      <a:pt x="32" y="323"/>
                      <a:pt x="32" y="323"/>
                    </a:cubicBezTo>
                    <a:cubicBezTo>
                      <a:pt x="33" y="322"/>
                      <a:pt x="33" y="322"/>
                      <a:pt x="33" y="322"/>
                    </a:cubicBezTo>
                    <a:cubicBezTo>
                      <a:pt x="33" y="321"/>
                      <a:pt x="33" y="321"/>
                      <a:pt x="33" y="321"/>
                    </a:cubicBezTo>
                    <a:cubicBezTo>
                      <a:pt x="33" y="321"/>
                      <a:pt x="33" y="321"/>
                      <a:pt x="33" y="321"/>
                    </a:cubicBezTo>
                    <a:cubicBezTo>
                      <a:pt x="33" y="321"/>
                      <a:pt x="33" y="321"/>
                      <a:pt x="33" y="321"/>
                    </a:cubicBezTo>
                    <a:cubicBezTo>
                      <a:pt x="33" y="321"/>
                      <a:pt x="33" y="321"/>
                      <a:pt x="33" y="321"/>
                    </a:cubicBezTo>
                    <a:cubicBezTo>
                      <a:pt x="34" y="321"/>
                      <a:pt x="34" y="321"/>
                      <a:pt x="34" y="321"/>
                    </a:cubicBezTo>
                    <a:cubicBezTo>
                      <a:pt x="34" y="319"/>
                      <a:pt x="34" y="319"/>
                      <a:pt x="34" y="319"/>
                    </a:cubicBezTo>
                    <a:cubicBezTo>
                      <a:pt x="35" y="319"/>
                      <a:pt x="35" y="319"/>
                      <a:pt x="35" y="319"/>
                    </a:cubicBezTo>
                    <a:cubicBezTo>
                      <a:pt x="35" y="319"/>
                      <a:pt x="35" y="319"/>
                      <a:pt x="35" y="319"/>
                    </a:cubicBezTo>
                    <a:cubicBezTo>
                      <a:pt x="35" y="318"/>
                      <a:pt x="35" y="318"/>
                      <a:pt x="35" y="318"/>
                    </a:cubicBezTo>
                    <a:cubicBezTo>
                      <a:pt x="35" y="318"/>
                      <a:pt x="35" y="318"/>
                      <a:pt x="35" y="318"/>
                    </a:cubicBezTo>
                    <a:cubicBezTo>
                      <a:pt x="38" y="317"/>
                      <a:pt x="38" y="317"/>
                      <a:pt x="38" y="317"/>
                    </a:cubicBezTo>
                    <a:cubicBezTo>
                      <a:pt x="38" y="317"/>
                      <a:pt x="38" y="317"/>
                      <a:pt x="38" y="317"/>
                    </a:cubicBezTo>
                    <a:cubicBezTo>
                      <a:pt x="38" y="317"/>
                      <a:pt x="38" y="317"/>
                      <a:pt x="38" y="317"/>
                    </a:cubicBezTo>
                    <a:cubicBezTo>
                      <a:pt x="38" y="317"/>
                      <a:pt x="38" y="317"/>
                      <a:pt x="38" y="317"/>
                    </a:cubicBezTo>
                    <a:cubicBezTo>
                      <a:pt x="39" y="317"/>
                      <a:pt x="39" y="317"/>
                      <a:pt x="39" y="317"/>
                    </a:cubicBezTo>
                    <a:cubicBezTo>
                      <a:pt x="39" y="317"/>
                      <a:pt x="39" y="317"/>
                      <a:pt x="39" y="317"/>
                    </a:cubicBezTo>
                    <a:cubicBezTo>
                      <a:pt x="39" y="317"/>
                      <a:pt x="39" y="317"/>
                      <a:pt x="39" y="317"/>
                    </a:cubicBezTo>
                    <a:cubicBezTo>
                      <a:pt x="40" y="317"/>
                      <a:pt x="40" y="317"/>
                      <a:pt x="40" y="317"/>
                    </a:cubicBezTo>
                    <a:cubicBezTo>
                      <a:pt x="40" y="317"/>
                      <a:pt x="40" y="317"/>
                      <a:pt x="40" y="317"/>
                    </a:cubicBezTo>
                    <a:cubicBezTo>
                      <a:pt x="40" y="317"/>
                      <a:pt x="40" y="317"/>
                      <a:pt x="40" y="317"/>
                    </a:cubicBezTo>
                    <a:cubicBezTo>
                      <a:pt x="42" y="316"/>
                      <a:pt x="42" y="316"/>
                      <a:pt x="42" y="316"/>
                    </a:cubicBezTo>
                    <a:cubicBezTo>
                      <a:pt x="42" y="315"/>
                      <a:pt x="42" y="315"/>
                      <a:pt x="42" y="315"/>
                    </a:cubicBezTo>
                    <a:cubicBezTo>
                      <a:pt x="42" y="315"/>
                      <a:pt x="42" y="315"/>
                      <a:pt x="42" y="315"/>
                    </a:cubicBezTo>
                    <a:cubicBezTo>
                      <a:pt x="42" y="315"/>
                      <a:pt x="42" y="315"/>
                      <a:pt x="42" y="315"/>
                    </a:cubicBezTo>
                    <a:cubicBezTo>
                      <a:pt x="43" y="315"/>
                      <a:pt x="43" y="315"/>
                      <a:pt x="43" y="315"/>
                    </a:cubicBezTo>
                    <a:cubicBezTo>
                      <a:pt x="43" y="315"/>
                      <a:pt x="43" y="315"/>
                      <a:pt x="43" y="315"/>
                    </a:cubicBezTo>
                    <a:cubicBezTo>
                      <a:pt x="43" y="315"/>
                      <a:pt x="43" y="315"/>
                      <a:pt x="43" y="315"/>
                    </a:cubicBezTo>
                    <a:cubicBezTo>
                      <a:pt x="43" y="315"/>
                      <a:pt x="43" y="315"/>
                      <a:pt x="43" y="315"/>
                    </a:cubicBezTo>
                    <a:cubicBezTo>
                      <a:pt x="49" y="314"/>
                      <a:pt x="49" y="314"/>
                      <a:pt x="49" y="314"/>
                    </a:cubicBezTo>
                    <a:cubicBezTo>
                      <a:pt x="50" y="314"/>
                      <a:pt x="50" y="314"/>
                      <a:pt x="50" y="314"/>
                    </a:cubicBezTo>
                    <a:cubicBezTo>
                      <a:pt x="52" y="315"/>
                      <a:pt x="52" y="315"/>
                      <a:pt x="52" y="315"/>
                    </a:cubicBezTo>
                    <a:cubicBezTo>
                      <a:pt x="58" y="314"/>
                      <a:pt x="58" y="314"/>
                      <a:pt x="58" y="314"/>
                    </a:cubicBezTo>
                    <a:cubicBezTo>
                      <a:pt x="61" y="313"/>
                      <a:pt x="61" y="313"/>
                      <a:pt x="61" y="313"/>
                    </a:cubicBezTo>
                    <a:cubicBezTo>
                      <a:pt x="65" y="314"/>
                      <a:pt x="65" y="314"/>
                      <a:pt x="65" y="314"/>
                    </a:cubicBezTo>
                    <a:cubicBezTo>
                      <a:pt x="65" y="314"/>
                      <a:pt x="65" y="314"/>
                      <a:pt x="65" y="314"/>
                    </a:cubicBezTo>
                    <a:cubicBezTo>
                      <a:pt x="65" y="314"/>
                      <a:pt x="65" y="314"/>
                      <a:pt x="65" y="314"/>
                    </a:cubicBezTo>
                    <a:cubicBezTo>
                      <a:pt x="65" y="315"/>
                      <a:pt x="65" y="315"/>
                      <a:pt x="65" y="315"/>
                    </a:cubicBezTo>
                    <a:cubicBezTo>
                      <a:pt x="65" y="314"/>
                      <a:pt x="65" y="314"/>
                      <a:pt x="65" y="314"/>
                    </a:cubicBezTo>
                    <a:cubicBezTo>
                      <a:pt x="65" y="314"/>
                      <a:pt x="65" y="314"/>
                      <a:pt x="65" y="314"/>
                    </a:cubicBezTo>
                    <a:cubicBezTo>
                      <a:pt x="66" y="314"/>
                      <a:pt x="66" y="314"/>
                      <a:pt x="66" y="314"/>
                    </a:cubicBezTo>
                    <a:cubicBezTo>
                      <a:pt x="66" y="314"/>
                      <a:pt x="66" y="314"/>
                      <a:pt x="66" y="314"/>
                    </a:cubicBezTo>
                    <a:cubicBezTo>
                      <a:pt x="66" y="314"/>
                      <a:pt x="66" y="314"/>
                      <a:pt x="66" y="314"/>
                    </a:cubicBezTo>
                    <a:cubicBezTo>
                      <a:pt x="66" y="313"/>
                      <a:pt x="66" y="313"/>
                      <a:pt x="66" y="313"/>
                    </a:cubicBezTo>
                    <a:cubicBezTo>
                      <a:pt x="68" y="312"/>
                      <a:pt x="68" y="312"/>
                      <a:pt x="68" y="312"/>
                    </a:cubicBezTo>
                    <a:cubicBezTo>
                      <a:pt x="68" y="311"/>
                      <a:pt x="68" y="311"/>
                      <a:pt x="68" y="311"/>
                    </a:cubicBezTo>
                    <a:cubicBezTo>
                      <a:pt x="68" y="310"/>
                      <a:pt x="68" y="310"/>
                      <a:pt x="68" y="310"/>
                    </a:cubicBezTo>
                    <a:cubicBezTo>
                      <a:pt x="69" y="309"/>
                      <a:pt x="69" y="309"/>
                      <a:pt x="69" y="309"/>
                    </a:cubicBezTo>
                    <a:cubicBezTo>
                      <a:pt x="69" y="309"/>
                      <a:pt x="69" y="309"/>
                      <a:pt x="69" y="309"/>
                    </a:cubicBezTo>
                    <a:cubicBezTo>
                      <a:pt x="69" y="308"/>
                      <a:pt x="69" y="308"/>
                      <a:pt x="69" y="308"/>
                    </a:cubicBezTo>
                    <a:cubicBezTo>
                      <a:pt x="69" y="308"/>
                      <a:pt x="69" y="308"/>
                      <a:pt x="69" y="308"/>
                    </a:cubicBezTo>
                    <a:cubicBezTo>
                      <a:pt x="70" y="307"/>
                      <a:pt x="70" y="307"/>
                      <a:pt x="70" y="307"/>
                    </a:cubicBezTo>
                    <a:cubicBezTo>
                      <a:pt x="70" y="306"/>
                      <a:pt x="70" y="306"/>
                      <a:pt x="70" y="306"/>
                    </a:cubicBezTo>
                    <a:cubicBezTo>
                      <a:pt x="73" y="304"/>
                      <a:pt x="73" y="304"/>
                      <a:pt x="73" y="304"/>
                    </a:cubicBezTo>
                    <a:cubicBezTo>
                      <a:pt x="73" y="304"/>
                      <a:pt x="73" y="304"/>
                      <a:pt x="73" y="304"/>
                    </a:cubicBezTo>
                    <a:cubicBezTo>
                      <a:pt x="74" y="304"/>
                      <a:pt x="74" y="304"/>
                      <a:pt x="74" y="304"/>
                    </a:cubicBezTo>
                    <a:cubicBezTo>
                      <a:pt x="76" y="304"/>
                      <a:pt x="76" y="304"/>
                      <a:pt x="76" y="304"/>
                    </a:cubicBezTo>
                    <a:cubicBezTo>
                      <a:pt x="80" y="303"/>
                      <a:pt x="80" y="303"/>
                      <a:pt x="80" y="303"/>
                    </a:cubicBezTo>
                    <a:cubicBezTo>
                      <a:pt x="79" y="303"/>
                      <a:pt x="79" y="303"/>
                      <a:pt x="79" y="303"/>
                    </a:cubicBezTo>
                    <a:cubicBezTo>
                      <a:pt x="79" y="303"/>
                      <a:pt x="79" y="303"/>
                      <a:pt x="79" y="303"/>
                    </a:cubicBezTo>
                    <a:cubicBezTo>
                      <a:pt x="78" y="302"/>
                      <a:pt x="78" y="302"/>
                      <a:pt x="78" y="302"/>
                    </a:cubicBezTo>
                    <a:cubicBezTo>
                      <a:pt x="78" y="302"/>
                      <a:pt x="78" y="302"/>
                      <a:pt x="78" y="302"/>
                    </a:cubicBezTo>
                    <a:cubicBezTo>
                      <a:pt x="80" y="297"/>
                      <a:pt x="80" y="297"/>
                      <a:pt x="80" y="297"/>
                    </a:cubicBezTo>
                    <a:cubicBezTo>
                      <a:pt x="80" y="296"/>
                      <a:pt x="80" y="296"/>
                      <a:pt x="80" y="296"/>
                    </a:cubicBezTo>
                    <a:cubicBezTo>
                      <a:pt x="82" y="294"/>
                      <a:pt x="82" y="294"/>
                      <a:pt x="82" y="294"/>
                    </a:cubicBezTo>
                    <a:cubicBezTo>
                      <a:pt x="83" y="293"/>
                      <a:pt x="83" y="293"/>
                      <a:pt x="83" y="293"/>
                    </a:cubicBezTo>
                    <a:cubicBezTo>
                      <a:pt x="86" y="291"/>
                      <a:pt x="86" y="291"/>
                      <a:pt x="86" y="291"/>
                    </a:cubicBezTo>
                    <a:cubicBezTo>
                      <a:pt x="88" y="289"/>
                      <a:pt x="88" y="289"/>
                      <a:pt x="88" y="289"/>
                    </a:cubicBezTo>
                    <a:cubicBezTo>
                      <a:pt x="87" y="287"/>
                      <a:pt x="87" y="287"/>
                      <a:pt x="87" y="287"/>
                    </a:cubicBezTo>
                    <a:cubicBezTo>
                      <a:pt x="87" y="287"/>
                      <a:pt x="87" y="287"/>
                      <a:pt x="87" y="287"/>
                    </a:cubicBezTo>
                    <a:cubicBezTo>
                      <a:pt x="87" y="287"/>
                      <a:pt x="87" y="287"/>
                      <a:pt x="87" y="287"/>
                    </a:cubicBezTo>
                    <a:cubicBezTo>
                      <a:pt x="86" y="287"/>
                      <a:pt x="86" y="287"/>
                      <a:pt x="86" y="287"/>
                    </a:cubicBezTo>
                    <a:cubicBezTo>
                      <a:pt x="85" y="286"/>
                      <a:pt x="85" y="286"/>
                      <a:pt x="85" y="286"/>
                    </a:cubicBezTo>
                    <a:cubicBezTo>
                      <a:pt x="85" y="285"/>
                      <a:pt x="85" y="285"/>
                      <a:pt x="85" y="285"/>
                    </a:cubicBezTo>
                    <a:cubicBezTo>
                      <a:pt x="85" y="284"/>
                      <a:pt x="85" y="284"/>
                      <a:pt x="85" y="284"/>
                    </a:cubicBezTo>
                    <a:cubicBezTo>
                      <a:pt x="84" y="281"/>
                      <a:pt x="84" y="281"/>
                      <a:pt x="84" y="281"/>
                    </a:cubicBezTo>
                    <a:cubicBezTo>
                      <a:pt x="83" y="280"/>
                      <a:pt x="83" y="280"/>
                      <a:pt x="83" y="280"/>
                    </a:cubicBezTo>
                    <a:cubicBezTo>
                      <a:pt x="83" y="280"/>
                      <a:pt x="83" y="280"/>
                      <a:pt x="83" y="280"/>
                    </a:cubicBezTo>
                    <a:cubicBezTo>
                      <a:pt x="84" y="279"/>
                      <a:pt x="84" y="279"/>
                      <a:pt x="84" y="279"/>
                    </a:cubicBezTo>
                    <a:cubicBezTo>
                      <a:pt x="84" y="279"/>
                      <a:pt x="84" y="279"/>
                      <a:pt x="84" y="279"/>
                    </a:cubicBezTo>
                    <a:cubicBezTo>
                      <a:pt x="84" y="279"/>
                      <a:pt x="84" y="279"/>
                      <a:pt x="84" y="279"/>
                    </a:cubicBezTo>
                    <a:cubicBezTo>
                      <a:pt x="85" y="276"/>
                      <a:pt x="85" y="276"/>
                      <a:pt x="85" y="276"/>
                    </a:cubicBezTo>
                    <a:cubicBezTo>
                      <a:pt x="86" y="275"/>
                      <a:pt x="86" y="275"/>
                      <a:pt x="86" y="275"/>
                    </a:cubicBezTo>
                    <a:cubicBezTo>
                      <a:pt x="86" y="275"/>
                      <a:pt x="86" y="275"/>
                      <a:pt x="86" y="275"/>
                    </a:cubicBezTo>
                    <a:cubicBezTo>
                      <a:pt x="87" y="272"/>
                      <a:pt x="87" y="272"/>
                      <a:pt x="87" y="272"/>
                    </a:cubicBezTo>
                    <a:cubicBezTo>
                      <a:pt x="88" y="272"/>
                      <a:pt x="88" y="272"/>
                      <a:pt x="88" y="272"/>
                    </a:cubicBezTo>
                    <a:cubicBezTo>
                      <a:pt x="88" y="272"/>
                      <a:pt x="88" y="272"/>
                      <a:pt x="88" y="272"/>
                    </a:cubicBezTo>
                    <a:cubicBezTo>
                      <a:pt x="88" y="272"/>
                      <a:pt x="88" y="272"/>
                      <a:pt x="88" y="272"/>
                    </a:cubicBezTo>
                    <a:cubicBezTo>
                      <a:pt x="88" y="272"/>
                      <a:pt x="88" y="272"/>
                      <a:pt x="88" y="272"/>
                    </a:cubicBezTo>
                    <a:cubicBezTo>
                      <a:pt x="91" y="269"/>
                      <a:pt x="91" y="269"/>
                      <a:pt x="91" y="269"/>
                    </a:cubicBezTo>
                    <a:cubicBezTo>
                      <a:pt x="91" y="268"/>
                      <a:pt x="91" y="268"/>
                      <a:pt x="91" y="268"/>
                    </a:cubicBezTo>
                    <a:cubicBezTo>
                      <a:pt x="91" y="267"/>
                      <a:pt x="91" y="267"/>
                      <a:pt x="91" y="267"/>
                    </a:cubicBezTo>
                    <a:cubicBezTo>
                      <a:pt x="91" y="267"/>
                      <a:pt x="91" y="267"/>
                      <a:pt x="91" y="267"/>
                    </a:cubicBezTo>
                    <a:cubicBezTo>
                      <a:pt x="92" y="265"/>
                      <a:pt x="92" y="265"/>
                      <a:pt x="92" y="265"/>
                    </a:cubicBezTo>
                    <a:cubicBezTo>
                      <a:pt x="93" y="265"/>
                      <a:pt x="93" y="265"/>
                      <a:pt x="93" y="265"/>
                    </a:cubicBezTo>
                    <a:cubicBezTo>
                      <a:pt x="93" y="265"/>
                      <a:pt x="93" y="265"/>
                      <a:pt x="93" y="265"/>
                    </a:cubicBezTo>
                    <a:cubicBezTo>
                      <a:pt x="94" y="264"/>
                      <a:pt x="94" y="264"/>
                      <a:pt x="94" y="264"/>
                    </a:cubicBezTo>
                    <a:cubicBezTo>
                      <a:pt x="94" y="264"/>
                      <a:pt x="94" y="264"/>
                      <a:pt x="94" y="264"/>
                    </a:cubicBezTo>
                    <a:cubicBezTo>
                      <a:pt x="94" y="265"/>
                      <a:pt x="94" y="265"/>
                      <a:pt x="94" y="265"/>
                    </a:cubicBezTo>
                    <a:cubicBezTo>
                      <a:pt x="94" y="265"/>
                      <a:pt x="94" y="265"/>
                      <a:pt x="94" y="265"/>
                    </a:cubicBezTo>
                    <a:cubicBezTo>
                      <a:pt x="94" y="265"/>
                      <a:pt x="94" y="265"/>
                      <a:pt x="94" y="265"/>
                    </a:cubicBezTo>
                    <a:cubicBezTo>
                      <a:pt x="93" y="265"/>
                      <a:pt x="93" y="265"/>
                      <a:pt x="93" y="265"/>
                    </a:cubicBezTo>
                    <a:cubicBezTo>
                      <a:pt x="94" y="265"/>
                      <a:pt x="94" y="265"/>
                      <a:pt x="94" y="265"/>
                    </a:cubicBezTo>
                    <a:cubicBezTo>
                      <a:pt x="94" y="265"/>
                      <a:pt x="94" y="265"/>
                      <a:pt x="94" y="265"/>
                    </a:cubicBezTo>
                    <a:cubicBezTo>
                      <a:pt x="96" y="264"/>
                      <a:pt x="96" y="264"/>
                      <a:pt x="96" y="264"/>
                    </a:cubicBezTo>
                    <a:cubicBezTo>
                      <a:pt x="96" y="264"/>
                      <a:pt x="96" y="264"/>
                      <a:pt x="96" y="264"/>
                    </a:cubicBezTo>
                    <a:cubicBezTo>
                      <a:pt x="96" y="263"/>
                      <a:pt x="96" y="263"/>
                      <a:pt x="96" y="263"/>
                    </a:cubicBezTo>
                    <a:cubicBezTo>
                      <a:pt x="96" y="263"/>
                      <a:pt x="96" y="263"/>
                      <a:pt x="96" y="263"/>
                    </a:cubicBezTo>
                    <a:cubicBezTo>
                      <a:pt x="95" y="263"/>
                      <a:pt x="95" y="263"/>
                      <a:pt x="95" y="263"/>
                    </a:cubicBezTo>
                    <a:cubicBezTo>
                      <a:pt x="94" y="262"/>
                      <a:pt x="94" y="262"/>
                      <a:pt x="94" y="262"/>
                    </a:cubicBezTo>
                    <a:cubicBezTo>
                      <a:pt x="94" y="262"/>
                      <a:pt x="94" y="262"/>
                      <a:pt x="94" y="262"/>
                    </a:cubicBezTo>
                    <a:cubicBezTo>
                      <a:pt x="97" y="259"/>
                      <a:pt x="97" y="259"/>
                      <a:pt x="97" y="259"/>
                    </a:cubicBezTo>
                    <a:cubicBezTo>
                      <a:pt x="97" y="259"/>
                      <a:pt x="97" y="259"/>
                      <a:pt x="97" y="259"/>
                    </a:cubicBezTo>
                    <a:cubicBezTo>
                      <a:pt x="97" y="259"/>
                      <a:pt x="97" y="259"/>
                      <a:pt x="97" y="259"/>
                    </a:cubicBezTo>
                    <a:cubicBezTo>
                      <a:pt x="102" y="257"/>
                      <a:pt x="102" y="257"/>
                      <a:pt x="102" y="257"/>
                    </a:cubicBezTo>
                    <a:cubicBezTo>
                      <a:pt x="102" y="257"/>
                      <a:pt x="102" y="257"/>
                      <a:pt x="102" y="257"/>
                    </a:cubicBezTo>
                    <a:cubicBezTo>
                      <a:pt x="102" y="257"/>
                      <a:pt x="102" y="257"/>
                      <a:pt x="102" y="257"/>
                    </a:cubicBezTo>
                    <a:cubicBezTo>
                      <a:pt x="105" y="257"/>
                      <a:pt x="105" y="257"/>
                      <a:pt x="105" y="257"/>
                    </a:cubicBezTo>
                    <a:cubicBezTo>
                      <a:pt x="107" y="256"/>
                      <a:pt x="107" y="256"/>
                      <a:pt x="107" y="256"/>
                    </a:cubicBezTo>
                    <a:cubicBezTo>
                      <a:pt x="108" y="256"/>
                      <a:pt x="108" y="256"/>
                      <a:pt x="108" y="256"/>
                    </a:cubicBezTo>
                    <a:cubicBezTo>
                      <a:pt x="108" y="256"/>
                      <a:pt x="108" y="256"/>
                      <a:pt x="108" y="256"/>
                    </a:cubicBezTo>
                    <a:cubicBezTo>
                      <a:pt x="108" y="256"/>
                      <a:pt x="108" y="256"/>
                      <a:pt x="108" y="256"/>
                    </a:cubicBezTo>
                    <a:cubicBezTo>
                      <a:pt x="109" y="255"/>
                      <a:pt x="109" y="255"/>
                      <a:pt x="109" y="255"/>
                    </a:cubicBezTo>
                    <a:cubicBezTo>
                      <a:pt x="115" y="251"/>
                      <a:pt x="115" y="251"/>
                      <a:pt x="115" y="251"/>
                    </a:cubicBezTo>
                    <a:cubicBezTo>
                      <a:pt x="117" y="250"/>
                      <a:pt x="117" y="250"/>
                      <a:pt x="117" y="250"/>
                    </a:cubicBezTo>
                    <a:cubicBezTo>
                      <a:pt x="118" y="249"/>
                      <a:pt x="118" y="249"/>
                      <a:pt x="118" y="249"/>
                    </a:cubicBezTo>
                    <a:cubicBezTo>
                      <a:pt x="119" y="248"/>
                      <a:pt x="119" y="248"/>
                      <a:pt x="119" y="248"/>
                    </a:cubicBezTo>
                    <a:cubicBezTo>
                      <a:pt x="119" y="248"/>
                      <a:pt x="119" y="248"/>
                      <a:pt x="119" y="248"/>
                    </a:cubicBezTo>
                    <a:cubicBezTo>
                      <a:pt x="120" y="247"/>
                      <a:pt x="120" y="247"/>
                      <a:pt x="120" y="247"/>
                    </a:cubicBezTo>
                    <a:cubicBezTo>
                      <a:pt x="120" y="243"/>
                      <a:pt x="120" y="243"/>
                      <a:pt x="120" y="243"/>
                    </a:cubicBezTo>
                    <a:cubicBezTo>
                      <a:pt x="119" y="241"/>
                      <a:pt x="119" y="241"/>
                      <a:pt x="119" y="241"/>
                    </a:cubicBezTo>
                    <a:cubicBezTo>
                      <a:pt x="118" y="239"/>
                      <a:pt x="118" y="239"/>
                      <a:pt x="118" y="239"/>
                    </a:cubicBezTo>
                    <a:cubicBezTo>
                      <a:pt x="118" y="239"/>
                      <a:pt x="118" y="239"/>
                      <a:pt x="118" y="239"/>
                    </a:cubicBezTo>
                    <a:cubicBezTo>
                      <a:pt x="118" y="238"/>
                      <a:pt x="118" y="238"/>
                      <a:pt x="118" y="238"/>
                    </a:cubicBezTo>
                    <a:cubicBezTo>
                      <a:pt x="117" y="235"/>
                      <a:pt x="117" y="235"/>
                      <a:pt x="117" y="235"/>
                    </a:cubicBezTo>
                    <a:cubicBezTo>
                      <a:pt x="118" y="232"/>
                      <a:pt x="118" y="232"/>
                      <a:pt x="118" y="232"/>
                    </a:cubicBezTo>
                    <a:cubicBezTo>
                      <a:pt x="120" y="230"/>
                      <a:pt x="120" y="230"/>
                      <a:pt x="120" y="230"/>
                    </a:cubicBezTo>
                    <a:cubicBezTo>
                      <a:pt x="120" y="230"/>
                      <a:pt x="120" y="230"/>
                      <a:pt x="120" y="230"/>
                    </a:cubicBezTo>
                    <a:cubicBezTo>
                      <a:pt x="121" y="229"/>
                      <a:pt x="121" y="229"/>
                      <a:pt x="121" y="229"/>
                    </a:cubicBezTo>
                    <a:cubicBezTo>
                      <a:pt x="121" y="229"/>
                      <a:pt x="121" y="229"/>
                      <a:pt x="121" y="229"/>
                    </a:cubicBezTo>
                    <a:cubicBezTo>
                      <a:pt x="121" y="229"/>
                      <a:pt x="121" y="229"/>
                      <a:pt x="121" y="229"/>
                    </a:cubicBezTo>
                    <a:cubicBezTo>
                      <a:pt x="122" y="229"/>
                      <a:pt x="122" y="229"/>
                      <a:pt x="122" y="229"/>
                    </a:cubicBezTo>
                    <a:cubicBezTo>
                      <a:pt x="125" y="226"/>
                      <a:pt x="125" y="226"/>
                      <a:pt x="125" y="226"/>
                    </a:cubicBezTo>
                    <a:cubicBezTo>
                      <a:pt x="126" y="226"/>
                      <a:pt x="126" y="226"/>
                      <a:pt x="126" y="226"/>
                    </a:cubicBezTo>
                    <a:cubicBezTo>
                      <a:pt x="126" y="226"/>
                      <a:pt x="126" y="226"/>
                      <a:pt x="126" y="226"/>
                    </a:cubicBezTo>
                    <a:cubicBezTo>
                      <a:pt x="125" y="226"/>
                      <a:pt x="125" y="226"/>
                      <a:pt x="125" y="226"/>
                    </a:cubicBezTo>
                    <a:cubicBezTo>
                      <a:pt x="125" y="226"/>
                      <a:pt x="125" y="226"/>
                      <a:pt x="125" y="226"/>
                    </a:cubicBezTo>
                    <a:cubicBezTo>
                      <a:pt x="125" y="226"/>
                      <a:pt x="125" y="226"/>
                      <a:pt x="125" y="226"/>
                    </a:cubicBezTo>
                    <a:cubicBezTo>
                      <a:pt x="126" y="225"/>
                      <a:pt x="126" y="225"/>
                      <a:pt x="126" y="225"/>
                    </a:cubicBezTo>
                    <a:cubicBezTo>
                      <a:pt x="126" y="225"/>
                      <a:pt x="126" y="225"/>
                      <a:pt x="126" y="225"/>
                    </a:cubicBezTo>
                    <a:cubicBezTo>
                      <a:pt x="126" y="225"/>
                      <a:pt x="126" y="225"/>
                      <a:pt x="126" y="225"/>
                    </a:cubicBezTo>
                    <a:cubicBezTo>
                      <a:pt x="127" y="225"/>
                      <a:pt x="127" y="225"/>
                      <a:pt x="127" y="225"/>
                    </a:cubicBezTo>
                    <a:cubicBezTo>
                      <a:pt x="128" y="225"/>
                      <a:pt x="128" y="225"/>
                      <a:pt x="128" y="225"/>
                    </a:cubicBezTo>
                    <a:cubicBezTo>
                      <a:pt x="128" y="226"/>
                      <a:pt x="128" y="226"/>
                      <a:pt x="128" y="226"/>
                    </a:cubicBezTo>
                    <a:cubicBezTo>
                      <a:pt x="128" y="226"/>
                      <a:pt x="128" y="226"/>
                      <a:pt x="128" y="226"/>
                    </a:cubicBezTo>
                    <a:cubicBezTo>
                      <a:pt x="129" y="226"/>
                      <a:pt x="129" y="226"/>
                      <a:pt x="129" y="226"/>
                    </a:cubicBezTo>
                    <a:cubicBezTo>
                      <a:pt x="129" y="226"/>
                      <a:pt x="129" y="226"/>
                      <a:pt x="129" y="226"/>
                    </a:cubicBezTo>
                    <a:cubicBezTo>
                      <a:pt x="131" y="227"/>
                      <a:pt x="131" y="227"/>
                      <a:pt x="131" y="227"/>
                    </a:cubicBezTo>
                    <a:cubicBezTo>
                      <a:pt x="131" y="227"/>
                      <a:pt x="131" y="227"/>
                      <a:pt x="131" y="227"/>
                    </a:cubicBezTo>
                    <a:cubicBezTo>
                      <a:pt x="134" y="225"/>
                      <a:pt x="134" y="225"/>
                      <a:pt x="134" y="225"/>
                    </a:cubicBezTo>
                    <a:cubicBezTo>
                      <a:pt x="134" y="227"/>
                      <a:pt x="134" y="227"/>
                      <a:pt x="134" y="227"/>
                    </a:cubicBezTo>
                    <a:cubicBezTo>
                      <a:pt x="134" y="227"/>
                      <a:pt x="134" y="227"/>
                      <a:pt x="134" y="227"/>
                    </a:cubicBezTo>
                    <a:cubicBezTo>
                      <a:pt x="135" y="227"/>
                      <a:pt x="135" y="227"/>
                      <a:pt x="135" y="227"/>
                    </a:cubicBezTo>
                    <a:cubicBezTo>
                      <a:pt x="135" y="228"/>
                      <a:pt x="135" y="228"/>
                      <a:pt x="135" y="228"/>
                    </a:cubicBezTo>
                    <a:cubicBezTo>
                      <a:pt x="135" y="228"/>
                      <a:pt x="135" y="228"/>
                      <a:pt x="135" y="228"/>
                    </a:cubicBezTo>
                    <a:cubicBezTo>
                      <a:pt x="136" y="228"/>
                      <a:pt x="136" y="228"/>
                      <a:pt x="136" y="228"/>
                    </a:cubicBezTo>
                    <a:cubicBezTo>
                      <a:pt x="137" y="227"/>
                      <a:pt x="137" y="227"/>
                      <a:pt x="137" y="227"/>
                    </a:cubicBezTo>
                    <a:cubicBezTo>
                      <a:pt x="137" y="227"/>
                      <a:pt x="137" y="227"/>
                      <a:pt x="137" y="227"/>
                    </a:cubicBezTo>
                    <a:cubicBezTo>
                      <a:pt x="142" y="230"/>
                      <a:pt x="142" y="230"/>
                      <a:pt x="142" y="230"/>
                    </a:cubicBezTo>
                    <a:cubicBezTo>
                      <a:pt x="145" y="232"/>
                      <a:pt x="145" y="232"/>
                      <a:pt x="145" y="232"/>
                    </a:cubicBezTo>
                    <a:cubicBezTo>
                      <a:pt x="146" y="232"/>
                      <a:pt x="146" y="232"/>
                      <a:pt x="146" y="232"/>
                    </a:cubicBezTo>
                    <a:cubicBezTo>
                      <a:pt x="147" y="232"/>
                      <a:pt x="147" y="232"/>
                      <a:pt x="147" y="232"/>
                    </a:cubicBezTo>
                    <a:cubicBezTo>
                      <a:pt x="148" y="232"/>
                      <a:pt x="148" y="232"/>
                      <a:pt x="148" y="232"/>
                    </a:cubicBezTo>
                    <a:cubicBezTo>
                      <a:pt x="153" y="230"/>
                      <a:pt x="153" y="230"/>
                      <a:pt x="153" y="230"/>
                    </a:cubicBezTo>
                    <a:cubicBezTo>
                      <a:pt x="154" y="229"/>
                      <a:pt x="154" y="229"/>
                      <a:pt x="154" y="229"/>
                    </a:cubicBezTo>
                    <a:cubicBezTo>
                      <a:pt x="154" y="229"/>
                      <a:pt x="154" y="229"/>
                      <a:pt x="154" y="229"/>
                    </a:cubicBezTo>
                    <a:cubicBezTo>
                      <a:pt x="153" y="229"/>
                      <a:pt x="153" y="229"/>
                      <a:pt x="153" y="229"/>
                    </a:cubicBezTo>
                    <a:cubicBezTo>
                      <a:pt x="153" y="229"/>
                      <a:pt x="153" y="229"/>
                      <a:pt x="153" y="229"/>
                    </a:cubicBezTo>
                    <a:cubicBezTo>
                      <a:pt x="155" y="227"/>
                      <a:pt x="155" y="227"/>
                      <a:pt x="155" y="227"/>
                    </a:cubicBezTo>
                    <a:cubicBezTo>
                      <a:pt x="156" y="226"/>
                      <a:pt x="156" y="226"/>
                      <a:pt x="156" y="226"/>
                    </a:cubicBezTo>
                    <a:cubicBezTo>
                      <a:pt x="159" y="224"/>
                      <a:pt x="159" y="224"/>
                      <a:pt x="159" y="224"/>
                    </a:cubicBezTo>
                    <a:cubicBezTo>
                      <a:pt x="159" y="223"/>
                      <a:pt x="159" y="223"/>
                      <a:pt x="159" y="223"/>
                    </a:cubicBezTo>
                    <a:cubicBezTo>
                      <a:pt x="161" y="223"/>
                      <a:pt x="161" y="223"/>
                      <a:pt x="161" y="223"/>
                    </a:cubicBezTo>
                    <a:cubicBezTo>
                      <a:pt x="161" y="222"/>
                      <a:pt x="161" y="222"/>
                      <a:pt x="161" y="222"/>
                    </a:cubicBezTo>
                    <a:cubicBezTo>
                      <a:pt x="162" y="222"/>
                      <a:pt x="162" y="222"/>
                      <a:pt x="162" y="222"/>
                    </a:cubicBezTo>
                    <a:cubicBezTo>
                      <a:pt x="164" y="222"/>
                      <a:pt x="164" y="222"/>
                      <a:pt x="164" y="222"/>
                    </a:cubicBezTo>
                    <a:cubicBezTo>
                      <a:pt x="166" y="221"/>
                      <a:pt x="166" y="221"/>
                      <a:pt x="166" y="221"/>
                    </a:cubicBezTo>
                    <a:cubicBezTo>
                      <a:pt x="166" y="221"/>
                      <a:pt x="166" y="221"/>
                      <a:pt x="166" y="221"/>
                    </a:cubicBezTo>
                    <a:cubicBezTo>
                      <a:pt x="168" y="221"/>
                      <a:pt x="168" y="221"/>
                      <a:pt x="168" y="221"/>
                    </a:cubicBezTo>
                    <a:cubicBezTo>
                      <a:pt x="168" y="220"/>
                      <a:pt x="168" y="220"/>
                      <a:pt x="168" y="220"/>
                    </a:cubicBezTo>
                    <a:cubicBezTo>
                      <a:pt x="169" y="220"/>
                      <a:pt x="169" y="220"/>
                      <a:pt x="169" y="220"/>
                    </a:cubicBezTo>
                    <a:cubicBezTo>
                      <a:pt x="168" y="220"/>
                      <a:pt x="168" y="220"/>
                      <a:pt x="168" y="220"/>
                    </a:cubicBezTo>
                    <a:cubicBezTo>
                      <a:pt x="168" y="219"/>
                      <a:pt x="168" y="219"/>
                      <a:pt x="168" y="219"/>
                    </a:cubicBezTo>
                    <a:cubicBezTo>
                      <a:pt x="169" y="219"/>
                      <a:pt x="169" y="219"/>
                      <a:pt x="169" y="219"/>
                    </a:cubicBezTo>
                    <a:cubicBezTo>
                      <a:pt x="169" y="218"/>
                      <a:pt x="169" y="218"/>
                      <a:pt x="169" y="218"/>
                    </a:cubicBezTo>
                    <a:cubicBezTo>
                      <a:pt x="169" y="218"/>
                      <a:pt x="169" y="218"/>
                      <a:pt x="169" y="218"/>
                    </a:cubicBezTo>
                    <a:cubicBezTo>
                      <a:pt x="170" y="217"/>
                      <a:pt x="170" y="217"/>
                      <a:pt x="170" y="217"/>
                    </a:cubicBezTo>
                    <a:cubicBezTo>
                      <a:pt x="172" y="215"/>
                      <a:pt x="172" y="215"/>
                      <a:pt x="172" y="215"/>
                    </a:cubicBezTo>
                    <a:cubicBezTo>
                      <a:pt x="172" y="215"/>
                      <a:pt x="172" y="215"/>
                      <a:pt x="172" y="215"/>
                    </a:cubicBezTo>
                    <a:cubicBezTo>
                      <a:pt x="172" y="215"/>
                      <a:pt x="172" y="215"/>
                      <a:pt x="172" y="215"/>
                    </a:cubicBezTo>
                    <a:cubicBezTo>
                      <a:pt x="173" y="214"/>
                      <a:pt x="173" y="214"/>
                      <a:pt x="173" y="214"/>
                    </a:cubicBezTo>
                    <a:cubicBezTo>
                      <a:pt x="174" y="213"/>
                      <a:pt x="174" y="213"/>
                      <a:pt x="174" y="213"/>
                    </a:cubicBezTo>
                    <a:cubicBezTo>
                      <a:pt x="175" y="213"/>
                      <a:pt x="175" y="213"/>
                      <a:pt x="175" y="213"/>
                    </a:cubicBezTo>
                    <a:cubicBezTo>
                      <a:pt x="175" y="213"/>
                      <a:pt x="175" y="213"/>
                      <a:pt x="175" y="213"/>
                    </a:cubicBezTo>
                    <a:cubicBezTo>
                      <a:pt x="179" y="214"/>
                      <a:pt x="179" y="214"/>
                      <a:pt x="179" y="214"/>
                    </a:cubicBezTo>
                    <a:cubicBezTo>
                      <a:pt x="180" y="215"/>
                      <a:pt x="180" y="215"/>
                      <a:pt x="180" y="215"/>
                    </a:cubicBezTo>
                    <a:cubicBezTo>
                      <a:pt x="187" y="219"/>
                      <a:pt x="187" y="219"/>
                      <a:pt x="187" y="219"/>
                    </a:cubicBezTo>
                    <a:cubicBezTo>
                      <a:pt x="188" y="219"/>
                      <a:pt x="188" y="219"/>
                      <a:pt x="188" y="219"/>
                    </a:cubicBezTo>
                    <a:cubicBezTo>
                      <a:pt x="188" y="219"/>
                      <a:pt x="188" y="219"/>
                      <a:pt x="188" y="219"/>
                    </a:cubicBezTo>
                    <a:cubicBezTo>
                      <a:pt x="188" y="219"/>
                      <a:pt x="188" y="219"/>
                      <a:pt x="188" y="219"/>
                    </a:cubicBezTo>
                    <a:cubicBezTo>
                      <a:pt x="188" y="219"/>
                      <a:pt x="188" y="219"/>
                      <a:pt x="188" y="219"/>
                    </a:cubicBezTo>
                    <a:cubicBezTo>
                      <a:pt x="189" y="220"/>
                      <a:pt x="189" y="220"/>
                      <a:pt x="189" y="220"/>
                    </a:cubicBezTo>
                    <a:cubicBezTo>
                      <a:pt x="189" y="221"/>
                      <a:pt x="189" y="221"/>
                      <a:pt x="189" y="221"/>
                    </a:cubicBezTo>
                    <a:cubicBezTo>
                      <a:pt x="189" y="221"/>
                      <a:pt x="189" y="221"/>
                      <a:pt x="189" y="221"/>
                    </a:cubicBezTo>
                    <a:cubicBezTo>
                      <a:pt x="192" y="229"/>
                      <a:pt x="192" y="229"/>
                      <a:pt x="192" y="229"/>
                    </a:cubicBezTo>
                    <a:cubicBezTo>
                      <a:pt x="192" y="230"/>
                      <a:pt x="192" y="230"/>
                      <a:pt x="192" y="230"/>
                    </a:cubicBezTo>
                    <a:cubicBezTo>
                      <a:pt x="192" y="230"/>
                      <a:pt x="192" y="230"/>
                      <a:pt x="192" y="230"/>
                    </a:cubicBezTo>
                    <a:cubicBezTo>
                      <a:pt x="192" y="231"/>
                      <a:pt x="192" y="231"/>
                      <a:pt x="192" y="231"/>
                    </a:cubicBezTo>
                    <a:cubicBezTo>
                      <a:pt x="195" y="234"/>
                      <a:pt x="195" y="234"/>
                      <a:pt x="195" y="234"/>
                    </a:cubicBezTo>
                    <a:cubicBezTo>
                      <a:pt x="199" y="239"/>
                      <a:pt x="199" y="239"/>
                      <a:pt x="199" y="239"/>
                    </a:cubicBezTo>
                    <a:cubicBezTo>
                      <a:pt x="203" y="242"/>
                      <a:pt x="203" y="242"/>
                      <a:pt x="203" y="242"/>
                    </a:cubicBezTo>
                    <a:cubicBezTo>
                      <a:pt x="204" y="243"/>
                      <a:pt x="204" y="243"/>
                      <a:pt x="204" y="243"/>
                    </a:cubicBezTo>
                    <a:cubicBezTo>
                      <a:pt x="204" y="244"/>
                      <a:pt x="204" y="244"/>
                      <a:pt x="204" y="244"/>
                    </a:cubicBezTo>
                    <a:cubicBezTo>
                      <a:pt x="205" y="245"/>
                      <a:pt x="205" y="245"/>
                      <a:pt x="205" y="245"/>
                    </a:cubicBezTo>
                    <a:cubicBezTo>
                      <a:pt x="205" y="245"/>
                      <a:pt x="205" y="245"/>
                      <a:pt x="205" y="245"/>
                    </a:cubicBezTo>
                    <a:cubicBezTo>
                      <a:pt x="206" y="246"/>
                      <a:pt x="206" y="246"/>
                      <a:pt x="206" y="246"/>
                    </a:cubicBezTo>
                    <a:cubicBezTo>
                      <a:pt x="207" y="247"/>
                      <a:pt x="207" y="247"/>
                      <a:pt x="207" y="247"/>
                    </a:cubicBezTo>
                    <a:cubicBezTo>
                      <a:pt x="208" y="247"/>
                      <a:pt x="208" y="247"/>
                      <a:pt x="208" y="247"/>
                    </a:cubicBezTo>
                    <a:cubicBezTo>
                      <a:pt x="208" y="248"/>
                      <a:pt x="208" y="248"/>
                      <a:pt x="208" y="248"/>
                    </a:cubicBezTo>
                    <a:cubicBezTo>
                      <a:pt x="209" y="248"/>
                      <a:pt x="209" y="248"/>
                      <a:pt x="209" y="248"/>
                    </a:cubicBezTo>
                    <a:cubicBezTo>
                      <a:pt x="209" y="248"/>
                      <a:pt x="209" y="248"/>
                      <a:pt x="209" y="248"/>
                    </a:cubicBezTo>
                    <a:cubicBezTo>
                      <a:pt x="209" y="248"/>
                      <a:pt x="209" y="248"/>
                      <a:pt x="209" y="248"/>
                    </a:cubicBezTo>
                    <a:cubicBezTo>
                      <a:pt x="209" y="249"/>
                      <a:pt x="209" y="249"/>
                      <a:pt x="209" y="249"/>
                    </a:cubicBezTo>
                    <a:cubicBezTo>
                      <a:pt x="209" y="249"/>
                      <a:pt x="209" y="249"/>
                      <a:pt x="209" y="249"/>
                    </a:cubicBezTo>
                    <a:cubicBezTo>
                      <a:pt x="209" y="250"/>
                      <a:pt x="209" y="250"/>
                      <a:pt x="209" y="250"/>
                    </a:cubicBezTo>
                    <a:cubicBezTo>
                      <a:pt x="210" y="250"/>
                      <a:pt x="210" y="250"/>
                      <a:pt x="210" y="250"/>
                    </a:cubicBezTo>
                    <a:cubicBezTo>
                      <a:pt x="210" y="250"/>
                      <a:pt x="210" y="250"/>
                      <a:pt x="210" y="250"/>
                    </a:cubicBezTo>
                    <a:cubicBezTo>
                      <a:pt x="211" y="251"/>
                      <a:pt x="211" y="251"/>
                      <a:pt x="211" y="251"/>
                    </a:cubicBezTo>
                    <a:cubicBezTo>
                      <a:pt x="211" y="251"/>
                      <a:pt x="211" y="251"/>
                      <a:pt x="211" y="251"/>
                    </a:cubicBezTo>
                    <a:cubicBezTo>
                      <a:pt x="212" y="251"/>
                      <a:pt x="212" y="251"/>
                      <a:pt x="212" y="251"/>
                    </a:cubicBezTo>
                    <a:cubicBezTo>
                      <a:pt x="212" y="252"/>
                      <a:pt x="212" y="252"/>
                      <a:pt x="212" y="252"/>
                    </a:cubicBezTo>
                    <a:cubicBezTo>
                      <a:pt x="213" y="254"/>
                      <a:pt x="213" y="254"/>
                      <a:pt x="213" y="254"/>
                    </a:cubicBezTo>
                    <a:cubicBezTo>
                      <a:pt x="217" y="255"/>
                      <a:pt x="217" y="255"/>
                      <a:pt x="217" y="255"/>
                    </a:cubicBezTo>
                    <a:cubicBezTo>
                      <a:pt x="222" y="257"/>
                      <a:pt x="222" y="257"/>
                      <a:pt x="222" y="257"/>
                    </a:cubicBezTo>
                    <a:cubicBezTo>
                      <a:pt x="227" y="260"/>
                      <a:pt x="227" y="260"/>
                      <a:pt x="227" y="260"/>
                    </a:cubicBezTo>
                    <a:cubicBezTo>
                      <a:pt x="229" y="262"/>
                      <a:pt x="229" y="262"/>
                      <a:pt x="229" y="262"/>
                    </a:cubicBezTo>
                    <a:cubicBezTo>
                      <a:pt x="235" y="264"/>
                      <a:pt x="235" y="264"/>
                      <a:pt x="235" y="264"/>
                    </a:cubicBezTo>
                    <a:cubicBezTo>
                      <a:pt x="235" y="265"/>
                      <a:pt x="235" y="265"/>
                      <a:pt x="235" y="265"/>
                    </a:cubicBezTo>
                    <a:cubicBezTo>
                      <a:pt x="235" y="265"/>
                      <a:pt x="235" y="265"/>
                      <a:pt x="235" y="265"/>
                    </a:cubicBezTo>
                    <a:cubicBezTo>
                      <a:pt x="236" y="265"/>
                      <a:pt x="236" y="265"/>
                      <a:pt x="236" y="265"/>
                    </a:cubicBezTo>
                    <a:cubicBezTo>
                      <a:pt x="236" y="265"/>
                      <a:pt x="236" y="265"/>
                      <a:pt x="236" y="265"/>
                    </a:cubicBezTo>
                    <a:cubicBezTo>
                      <a:pt x="236" y="266"/>
                      <a:pt x="236" y="266"/>
                      <a:pt x="236" y="266"/>
                    </a:cubicBezTo>
                    <a:cubicBezTo>
                      <a:pt x="237" y="268"/>
                      <a:pt x="237" y="268"/>
                      <a:pt x="237" y="268"/>
                    </a:cubicBezTo>
                    <a:cubicBezTo>
                      <a:pt x="237" y="268"/>
                      <a:pt x="237" y="268"/>
                      <a:pt x="237" y="268"/>
                    </a:cubicBezTo>
                    <a:cubicBezTo>
                      <a:pt x="237" y="268"/>
                      <a:pt x="237" y="268"/>
                      <a:pt x="237" y="268"/>
                    </a:cubicBezTo>
                    <a:cubicBezTo>
                      <a:pt x="236" y="270"/>
                      <a:pt x="236" y="270"/>
                      <a:pt x="236" y="270"/>
                    </a:cubicBezTo>
                    <a:cubicBezTo>
                      <a:pt x="238" y="271"/>
                      <a:pt x="238" y="271"/>
                      <a:pt x="238" y="271"/>
                    </a:cubicBezTo>
                    <a:cubicBezTo>
                      <a:pt x="243" y="272"/>
                      <a:pt x="243" y="272"/>
                      <a:pt x="243" y="272"/>
                    </a:cubicBezTo>
                    <a:cubicBezTo>
                      <a:pt x="244" y="272"/>
                      <a:pt x="244" y="272"/>
                      <a:pt x="244" y="272"/>
                    </a:cubicBezTo>
                    <a:cubicBezTo>
                      <a:pt x="244" y="273"/>
                      <a:pt x="244" y="273"/>
                      <a:pt x="244" y="273"/>
                    </a:cubicBezTo>
                    <a:cubicBezTo>
                      <a:pt x="244" y="273"/>
                      <a:pt x="244" y="273"/>
                      <a:pt x="244" y="273"/>
                    </a:cubicBezTo>
                    <a:cubicBezTo>
                      <a:pt x="245" y="274"/>
                      <a:pt x="245" y="274"/>
                      <a:pt x="245" y="274"/>
                    </a:cubicBezTo>
                    <a:cubicBezTo>
                      <a:pt x="247" y="281"/>
                      <a:pt x="247" y="281"/>
                      <a:pt x="247" y="281"/>
                    </a:cubicBezTo>
                    <a:cubicBezTo>
                      <a:pt x="248" y="286"/>
                      <a:pt x="248" y="286"/>
                      <a:pt x="248" y="286"/>
                    </a:cubicBezTo>
                    <a:cubicBezTo>
                      <a:pt x="246" y="293"/>
                      <a:pt x="246" y="293"/>
                      <a:pt x="246" y="293"/>
                    </a:cubicBezTo>
                    <a:cubicBezTo>
                      <a:pt x="245" y="295"/>
                      <a:pt x="245" y="295"/>
                      <a:pt x="245" y="295"/>
                    </a:cubicBezTo>
                    <a:cubicBezTo>
                      <a:pt x="245" y="295"/>
                      <a:pt x="245" y="295"/>
                      <a:pt x="245" y="295"/>
                    </a:cubicBezTo>
                    <a:cubicBezTo>
                      <a:pt x="245" y="295"/>
                      <a:pt x="245" y="295"/>
                      <a:pt x="245" y="295"/>
                    </a:cubicBezTo>
                    <a:cubicBezTo>
                      <a:pt x="244" y="295"/>
                      <a:pt x="244" y="295"/>
                      <a:pt x="244" y="295"/>
                    </a:cubicBezTo>
                    <a:cubicBezTo>
                      <a:pt x="244" y="295"/>
                      <a:pt x="244" y="295"/>
                      <a:pt x="244" y="295"/>
                    </a:cubicBezTo>
                    <a:cubicBezTo>
                      <a:pt x="243" y="295"/>
                      <a:pt x="243" y="295"/>
                      <a:pt x="243" y="295"/>
                    </a:cubicBezTo>
                    <a:cubicBezTo>
                      <a:pt x="243" y="295"/>
                      <a:pt x="243" y="295"/>
                      <a:pt x="243" y="295"/>
                    </a:cubicBezTo>
                    <a:cubicBezTo>
                      <a:pt x="243" y="296"/>
                      <a:pt x="243" y="296"/>
                      <a:pt x="243" y="296"/>
                    </a:cubicBezTo>
                    <a:cubicBezTo>
                      <a:pt x="243" y="298"/>
                      <a:pt x="243" y="298"/>
                      <a:pt x="243" y="298"/>
                    </a:cubicBezTo>
                    <a:cubicBezTo>
                      <a:pt x="243" y="299"/>
                      <a:pt x="243" y="299"/>
                      <a:pt x="243" y="299"/>
                    </a:cubicBezTo>
                    <a:cubicBezTo>
                      <a:pt x="243" y="299"/>
                      <a:pt x="243" y="299"/>
                      <a:pt x="243" y="299"/>
                    </a:cubicBezTo>
                    <a:cubicBezTo>
                      <a:pt x="244" y="299"/>
                      <a:pt x="244" y="299"/>
                      <a:pt x="244" y="299"/>
                    </a:cubicBezTo>
                    <a:cubicBezTo>
                      <a:pt x="244" y="299"/>
                      <a:pt x="244" y="299"/>
                      <a:pt x="244" y="299"/>
                    </a:cubicBezTo>
                    <a:cubicBezTo>
                      <a:pt x="244" y="299"/>
                      <a:pt x="244" y="299"/>
                      <a:pt x="244" y="299"/>
                    </a:cubicBezTo>
                    <a:cubicBezTo>
                      <a:pt x="245" y="299"/>
                      <a:pt x="245" y="299"/>
                      <a:pt x="245" y="299"/>
                    </a:cubicBezTo>
                    <a:cubicBezTo>
                      <a:pt x="247" y="299"/>
                      <a:pt x="247" y="299"/>
                      <a:pt x="247" y="299"/>
                    </a:cubicBezTo>
                    <a:cubicBezTo>
                      <a:pt x="247" y="299"/>
                      <a:pt x="247" y="299"/>
                      <a:pt x="247" y="299"/>
                    </a:cubicBezTo>
                    <a:cubicBezTo>
                      <a:pt x="248" y="299"/>
                      <a:pt x="248" y="299"/>
                      <a:pt x="248" y="299"/>
                    </a:cubicBezTo>
                    <a:cubicBezTo>
                      <a:pt x="248" y="299"/>
                      <a:pt x="248" y="299"/>
                      <a:pt x="248" y="299"/>
                    </a:cubicBezTo>
                    <a:cubicBezTo>
                      <a:pt x="248" y="299"/>
                      <a:pt x="248" y="299"/>
                      <a:pt x="248" y="299"/>
                    </a:cubicBezTo>
                    <a:cubicBezTo>
                      <a:pt x="248" y="299"/>
                      <a:pt x="248" y="299"/>
                      <a:pt x="248" y="299"/>
                    </a:cubicBezTo>
                    <a:cubicBezTo>
                      <a:pt x="248" y="298"/>
                      <a:pt x="248" y="298"/>
                      <a:pt x="248" y="298"/>
                    </a:cubicBezTo>
                    <a:cubicBezTo>
                      <a:pt x="248" y="298"/>
                      <a:pt x="248" y="298"/>
                      <a:pt x="248" y="298"/>
                    </a:cubicBezTo>
                    <a:cubicBezTo>
                      <a:pt x="248" y="298"/>
                      <a:pt x="248" y="298"/>
                      <a:pt x="248" y="298"/>
                    </a:cubicBezTo>
                    <a:cubicBezTo>
                      <a:pt x="248" y="298"/>
                      <a:pt x="248" y="298"/>
                      <a:pt x="248" y="298"/>
                    </a:cubicBezTo>
                    <a:cubicBezTo>
                      <a:pt x="248" y="297"/>
                      <a:pt x="248" y="297"/>
                      <a:pt x="248" y="297"/>
                    </a:cubicBezTo>
                    <a:cubicBezTo>
                      <a:pt x="248" y="297"/>
                      <a:pt x="248" y="297"/>
                      <a:pt x="248" y="297"/>
                    </a:cubicBezTo>
                    <a:cubicBezTo>
                      <a:pt x="249" y="297"/>
                      <a:pt x="249" y="297"/>
                      <a:pt x="249" y="297"/>
                    </a:cubicBezTo>
                    <a:cubicBezTo>
                      <a:pt x="250" y="295"/>
                      <a:pt x="250" y="295"/>
                      <a:pt x="250" y="295"/>
                    </a:cubicBezTo>
                    <a:cubicBezTo>
                      <a:pt x="251" y="295"/>
                      <a:pt x="251" y="295"/>
                      <a:pt x="251" y="295"/>
                    </a:cubicBezTo>
                    <a:cubicBezTo>
                      <a:pt x="251" y="294"/>
                      <a:pt x="251" y="294"/>
                      <a:pt x="251" y="294"/>
                    </a:cubicBezTo>
                    <a:cubicBezTo>
                      <a:pt x="251" y="294"/>
                      <a:pt x="251" y="294"/>
                      <a:pt x="251" y="294"/>
                    </a:cubicBezTo>
                    <a:cubicBezTo>
                      <a:pt x="252" y="294"/>
                      <a:pt x="252" y="294"/>
                      <a:pt x="252" y="294"/>
                    </a:cubicBezTo>
                    <a:cubicBezTo>
                      <a:pt x="252" y="294"/>
                      <a:pt x="252" y="294"/>
                      <a:pt x="252" y="294"/>
                    </a:cubicBezTo>
                    <a:cubicBezTo>
                      <a:pt x="252" y="293"/>
                      <a:pt x="252" y="293"/>
                      <a:pt x="252" y="293"/>
                    </a:cubicBezTo>
                    <a:cubicBezTo>
                      <a:pt x="253" y="293"/>
                      <a:pt x="253" y="293"/>
                      <a:pt x="253" y="293"/>
                    </a:cubicBezTo>
                    <a:cubicBezTo>
                      <a:pt x="253" y="293"/>
                      <a:pt x="253" y="293"/>
                      <a:pt x="253" y="293"/>
                    </a:cubicBezTo>
                    <a:cubicBezTo>
                      <a:pt x="253" y="293"/>
                      <a:pt x="253" y="293"/>
                      <a:pt x="253" y="293"/>
                    </a:cubicBezTo>
                    <a:cubicBezTo>
                      <a:pt x="253" y="292"/>
                      <a:pt x="253" y="292"/>
                      <a:pt x="253" y="292"/>
                    </a:cubicBezTo>
                    <a:cubicBezTo>
                      <a:pt x="253" y="291"/>
                      <a:pt x="253" y="291"/>
                      <a:pt x="253" y="291"/>
                    </a:cubicBezTo>
                    <a:cubicBezTo>
                      <a:pt x="253" y="291"/>
                      <a:pt x="253" y="291"/>
                      <a:pt x="253" y="291"/>
                    </a:cubicBezTo>
                    <a:cubicBezTo>
                      <a:pt x="252" y="290"/>
                      <a:pt x="252" y="290"/>
                      <a:pt x="252" y="290"/>
                    </a:cubicBezTo>
                    <a:cubicBezTo>
                      <a:pt x="252" y="289"/>
                      <a:pt x="252" y="289"/>
                      <a:pt x="252" y="289"/>
                    </a:cubicBezTo>
                    <a:cubicBezTo>
                      <a:pt x="252" y="289"/>
                      <a:pt x="252" y="289"/>
                      <a:pt x="252" y="289"/>
                    </a:cubicBezTo>
                    <a:cubicBezTo>
                      <a:pt x="253" y="289"/>
                      <a:pt x="253" y="289"/>
                      <a:pt x="253" y="289"/>
                    </a:cubicBezTo>
                    <a:cubicBezTo>
                      <a:pt x="253" y="289"/>
                      <a:pt x="253" y="289"/>
                      <a:pt x="253" y="289"/>
                    </a:cubicBezTo>
                    <a:cubicBezTo>
                      <a:pt x="253" y="288"/>
                      <a:pt x="253" y="288"/>
                      <a:pt x="253" y="288"/>
                    </a:cubicBezTo>
                    <a:cubicBezTo>
                      <a:pt x="253" y="288"/>
                      <a:pt x="253" y="288"/>
                      <a:pt x="253" y="288"/>
                    </a:cubicBezTo>
                    <a:cubicBezTo>
                      <a:pt x="253" y="288"/>
                      <a:pt x="253" y="288"/>
                      <a:pt x="253" y="288"/>
                    </a:cubicBezTo>
                    <a:cubicBezTo>
                      <a:pt x="254" y="287"/>
                      <a:pt x="254" y="287"/>
                      <a:pt x="254" y="287"/>
                    </a:cubicBezTo>
                    <a:cubicBezTo>
                      <a:pt x="255" y="287"/>
                      <a:pt x="255" y="287"/>
                      <a:pt x="255" y="287"/>
                    </a:cubicBezTo>
                    <a:cubicBezTo>
                      <a:pt x="256" y="286"/>
                      <a:pt x="256" y="286"/>
                      <a:pt x="256" y="286"/>
                    </a:cubicBezTo>
                    <a:cubicBezTo>
                      <a:pt x="257" y="286"/>
                      <a:pt x="257" y="286"/>
                      <a:pt x="257" y="286"/>
                    </a:cubicBezTo>
                    <a:cubicBezTo>
                      <a:pt x="258" y="285"/>
                      <a:pt x="258" y="285"/>
                      <a:pt x="258" y="285"/>
                    </a:cubicBezTo>
                    <a:cubicBezTo>
                      <a:pt x="258" y="281"/>
                      <a:pt x="258" y="281"/>
                      <a:pt x="258" y="281"/>
                    </a:cubicBezTo>
                    <a:cubicBezTo>
                      <a:pt x="258" y="281"/>
                      <a:pt x="258" y="281"/>
                      <a:pt x="258" y="281"/>
                    </a:cubicBezTo>
                    <a:cubicBezTo>
                      <a:pt x="255" y="278"/>
                      <a:pt x="255" y="278"/>
                      <a:pt x="255" y="278"/>
                    </a:cubicBezTo>
                    <a:cubicBezTo>
                      <a:pt x="253" y="278"/>
                      <a:pt x="253" y="278"/>
                      <a:pt x="253" y="278"/>
                    </a:cubicBezTo>
                    <a:cubicBezTo>
                      <a:pt x="253" y="278"/>
                      <a:pt x="253" y="278"/>
                      <a:pt x="253" y="278"/>
                    </a:cubicBezTo>
                    <a:cubicBezTo>
                      <a:pt x="252" y="277"/>
                      <a:pt x="252" y="277"/>
                      <a:pt x="252" y="277"/>
                    </a:cubicBezTo>
                    <a:cubicBezTo>
                      <a:pt x="252" y="277"/>
                      <a:pt x="252" y="277"/>
                      <a:pt x="252" y="277"/>
                    </a:cubicBezTo>
                    <a:cubicBezTo>
                      <a:pt x="252" y="276"/>
                      <a:pt x="252" y="276"/>
                      <a:pt x="252" y="276"/>
                    </a:cubicBezTo>
                    <a:cubicBezTo>
                      <a:pt x="252" y="276"/>
                      <a:pt x="252" y="276"/>
                      <a:pt x="252" y="276"/>
                    </a:cubicBezTo>
                    <a:cubicBezTo>
                      <a:pt x="252" y="275"/>
                      <a:pt x="252" y="275"/>
                      <a:pt x="252" y="275"/>
                    </a:cubicBezTo>
                    <a:cubicBezTo>
                      <a:pt x="253" y="272"/>
                      <a:pt x="253" y="272"/>
                      <a:pt x="253" y="272"/>
                    </a:cubicBezTo>
                    <a:cubicBezTo>
                      <a:pt x="255" y="269"/>
                      <a:pt x="255" y="269"/>
                      <a:pt x="255" y="269"/>
                    </a:cubicBezTo>
                    <a:cubicBezTo>
                      <a:pt x="256" y="268"/>
                      <a:pt x="256" y="268"/>
                      <a:pt x="256" y="268"/>
                    </a:cubicBezTo>
                    <a:cubicBezTo>
                      <a:pt x="256" y="267"/>
                      <a:pt x="256" y="267"/>
                      <a:pt x="256" y="267"/>
                    </a:cubicBezTo>
                    <a:cubicBezTo>
                      <a:pt x="256" y="267"/>
                      <a:pt x="256" y="267"/>
                      <a:pt x="256" y="267"/>
                    </a:cubicBezTo>
                    <a:cubicBezTo>
                      <a:pt x="257" y="266"/>
                      <a:pt x="257" y="266"/>
                      <a:pt x="257" y="266"/>
                    </a:cubicBezTo>
                    <a:cubicBezTo>
                      <a:pt x="257" y="266"/>
                      <a:pt x="257" y="266"/>
                      <a:pt x="257" y="266"/>
                    </a:cubicBezTo>
                    <a:cubicBezTo>
                      <a:pt x="257" y="266"/>
                      <a:pt x="257" y="266"/>
                      <a:pt x="257" y="266"/>
                    </a:cubicBezTo>
                    <a:cubicBezTo>
                      <a:pt x="258" y="266"/>
                      <a:pt x="258" y="266"/>
                      <a:pt x="258" y="266"/>
                    </a:cubicBezTo>
                    <a:cubicBezTo>
                      <a:pt x="260" y="266"/>
                      <a:pt x="260" y="266"/>
                      <a:pt x="260" y="266"/>
                    </a:cubicBezTo>
                    <a:cubicBezTo>
                      <a:pt x="265" y="269"/>
                      <a:pt x="265" y="269"/>
                      <a:pt x="265" y="269"/>
                    </a:cubicBezTo>
                    <a:cubicBezTo>
                      <a:pt x="266" y="269"/>
                      <a:pt x="266" y="269"/>
                      <a:pt x="266" y="269"/>
                    </a:cubicBezTo>
                    <a:cubicBezTo>
                      <a:pt x="266" y="270"/>
                      <a:pt x="266" y="270"/>
                      <a:pt x="266" y="270"/>
                    </a:cubicBezTo>
                    <a:cubicBezTo>
                      <a:pt x="267" y="272"/>
                      <a:pt x="267" y="272"/>
                      <a:pt x="267" y="272"/>
                    </a:cubicBezTo>
                    <a:cubicBezTo>
                      <a:pt x="267" y="272"/>
                      <a:pt x="267" y="272"/>
                      <a:pt x="267" y="272"/>
                    </a:cubicBezTo>
                    <a:cubicBezTo>
                      <a:pt x="267" y="273"/>
                      <a:pt x="267" y="273"/>
                      <a:pt x="267" y="273"/>
                    </a:cubicBezTo>
                    <a:cubicBezTo>
                      <a:pt x="267" y="274"/>
                      <a:pt x="267" y="274"/>
                      <a:pt x="267" y="274"/>
                    </a:cubicBezTo>
                    <a:cubicBezTo>
                      <a:pt x="268" y="274"/>
                      <a:pt x="268" y="274"/>
                      <a:pt x="268" y="274"/>
                    </a:cubicBezTo>
                    <a:cubicBezTo>
                      <a:pt x="268" y="275"/>
                      <a:pt x="268" y="275"/>
                      <a:pt x="268" y="275"/>
                    </a:cubicBezTo>
                    <a:cubicBezTo>
                      <a:pt x="269" y="275"/>
                      <a:pt x="269" y="275"/>
                      <a:pt x="269" y="275"/>
                    </a:cubicBezTo>
                    <a:cubicBezTo>
                      <a:pt x="269" y="275"/>
                      <a:pt x="269" y="275"/>
                      <a:pt x="269" y="275"/>
                    </a:cubicBezTo>
                    <a:cubicBezTo>
                      <a:pt x="270" y="276"/>
                      <a:pt x="270" y="276"/>
                      <a:pt x="270" y="276"/>
                    </a:cubicBezTo>
                    <a:cubicBezTo>
                      <a:pt x="270" y="276"/>
                      <a:pt x="270" y="276"/>
                      <a:pt x="270" y="276"/>
                    </a:cubicBezTo>
                    <a:cubicBezTo>
                      <a:pt x="271" y="276"/>
                      <a:pt x="271" y="276"/>
                      <a:pt x="271" y="276"/>
                    </a:cubicBezTo>
                    <a:cubicBezTo>
                      <a:pt x="271" y="275"/>
                      <a:pt x="271" y="275"/>
                      <a:pt x="271" y="275"/>
                    </a:cubicBezTo>
                    <a:cubicBezTo>
                      <a:pt x="272" y="272"/>
                      <a:pt x="272" y="272"/>
                      <a:pt x="272" y="272"/>
                    </a:cubicBezTo>
                    <a:cubicBezTo>
                      <a:pt x="272" y="271"/>
                      <a:pt x="272" y="271"/>
                      <a:pt x="272" y="271"/>
                    </a:cubicBezTo>
                    <a:cubicBezTo>
                      <a:pt x="271" y="269"/>
                      <a:pt x="271" y="269"/>
                      <a:pt x="271" y="269"/>
                    </a:cubicBezTo>
                    <a:cubicBezTo>
                      <a:pt x="271" y="269"/>
                      <a:pt x="271" y="269"/>
                      <a:pt x="271" y="269"/>
                    </a:cubicBezTo>
                    <a:cubicBezTo>
                      <a:pt x="266" y="264"/>
                      <a:pt x="266" y="264"/>
                      <a:pt x="266" y="264"/>
                    </a:cubicBezTo>
                    <a:cubicBezTo>
                      <a:pt x="266" y="264"/>
                      <a:pt x="266" y="264"/>
                      <a:pt x="266" y="264"/>
                    </a:cubicBezTo>
                    <a:cubicBezTo>
                      <a:pt x="266" y="264"/>
                      <a:pt x="266" y="264"/>
                      <a:pt x="266" y="264"/>
                    </a:cubicBezTo>
                    <a:cubicBezTo>
                      <a:pt x="264" y="263"/>
                      <a:pt x="264" y="263"/>
                      <a:pt x="264" y="263"/>
                    </a:cubicBezTo>
                    <a:cubicBezTo>
                      <a:pt x="263" y="263"/>
                      <a:pt x="263" y="263"/>
                      <a:pt x="263" y="263"/>
                    </a:cubicBezTo>
                    <a:cubicBezTo>
                      <a:pt x="263" y="262"/>
                      <a:pt x="263" y="262"/>
                      <a:pt x="263" y="262"/>
                    </a:cubicBezTo>
                    <a:cubicBezTo>
                      <a:pt x="262" y="262"/>
                      <a:pt x="262" y="262"/>
                      <a:pt x="262" y="262"/>
                    </a:cubicBezTo>
                    <a:cubicBezTo>
                      <a:pt x="262" y="262"/>
                      <a:pt x="262" y="262"/>
                      <a:pt x="262" y="262"/>
                    </a:cubicBezTo>
                    <a:cubicBezTo>
                      <a:pt x="261" y="261"/>
                      <a:pt x="261" y="261"/>
                      <a:pt x="261" y="261"/>
                    </a:cubicBezTo>
                    <a:cubicBezTo>
                      <a:pt x="261" y="261"/>
                      <a:pt x="261" y="261"/>
                      <a:pt x="261" y="261"/>
                    </a:cubicBezTo>
                    <a:cubicBezTo>
                      <a:pt x="260" y="260"/>
                      <a:pt x="260" y="260"/>
                      <a:pt x="260" y="260"/>
                    </a:cubicBezTo>
                    <a:cubicBezTo>
                      <a:pt x="260" y="260"/>
                      <a:pt x="260" y="260"/>
                      <a:pt x="260" y="260"/>
                    </a:cubicBezTo>
                    <a:cubicBezTo>
                      <a:pt x="259" y="259"/>
                      <a:pt x="259" y="259"/>
                      <a:pt x="259" y="259"/>
                    </a:cubicBezTo>
                    <a:cubicBezTo>
                      <a:pt x="257" y="259"/>
                      <a:pt x="257" y="259"/>
                      <a:pt x="257" y="259"/>
                    </a:cubicBezTo>
                    <a:cubicBezTo>
                      <a:pt x="257" y="259"/>
                      <a:pt x="257" y="259"/>
                      <a:pt x="257" y="259"/>
                    </a:cubicBezTo>
                    <a:cubicBezTo>
                      <a:pt x="257" y="259"/>
                      <a:pt x="257" y="259"/>
                      <a:pt x="257" y="259"/>
                    </a:cubicBezTo>
                    <a:cubicBezTo>
                      <a:pt x="255" y="258"/>
                      <a:pt x="255" y="258"/>
                      <a:pt x="255" y="258"/>
                    </a:cubicBezTo>
                    <a:cubicBezTo>
                      <a:pt x="252" y="256"/>
                      <a:pt x="252" y="256"/>
                      <a:pt x="252" y="256"/>
                    </a:cubicBezTo>
                    <a:cubicBezTo>
                      <a:pt x="247" y="254"/>
                      <a:pt x="247" y="254"/>
                      <a:pt x="247" y="254"/>
                    </a:cubicBezTo>
                    <a:cubicBezTo>
                      <a:pt x="247" y="254"/>
                      <a:pt x="247" y="254"/>
                      <a:pt x="247" y="254"/>
                    </a:cubicBezTo>
                    <a:cubicBezTo>
                      <a:pt x="246" y="254"/>
                      <a:pt x="246" y="254"/>
                      <a:pt x="246" y="254"/>
                    </a:cubicBezTo>
                    <a:cubicBezTo>
                      <a:pt x="246" y="253"/>
                      <a:pt x="246" y="253"/>
                      <a:pt x="246" y="253"/>
                    </a:cubicBezTo>
                    <a:cubicBezTo>
                      <a:pt x="246" y="253"/>
                      <a:pt x="246" y="253"/>
                      <a:pt x="246" y="253"/>
                    </a:cubicBezTo>
                    <a:cubicBezTo>
                      <a:pt x="246" y="252"/>
                      <a:pt x="246" y="252"/>
                      <a:pt x="246" y="252"/>
                    </a:cubicBezTo>
                    <a:cubicBezTo>
                      <a:pt x="246" y="252"/>
                      <a:pt x="246" y="252"/>
                      <a:pt x="246" y="252"/>
                    </a:cubicBezTo>
                    <a:cubicBezTo>
                      <a:pt x="246" y="252"/>
                      <a:pt x="246" y="252"/>
                      <a:pt x="246" y="252"/>
                    </a:cubicBezTo>
                    <a:cubicBezTo>
                      <a:pt x="246" y="251"/>
                      <a:pt x="246" y="251"/>
                      <a:pt x="246" y="251"/>
                    </a:cubicBezTo>
                    <a:cubicBezTo>
                      <a:pt x="246" y="251"/>
                      <a:pt x="246" y="251"/>
                      <a:pt x="246" y="251"/>
                    </a:cubicBezTo>
                    <a:cubicBezTo>
                      <a:pt x="247" y="251"/>
                      <a:pt x="247" y="251"/>
                      <a:pt x="247" y="251"/>
                    </a:cubicBezTo>
                    <a:cubicBezTo>
                      <a:pt x="247" y="251"/>
                      <a:pt x="247" y="251"/>
                      <a:pt x="247" y="251"/>
                    </a:cubicBezTo>
                    <a:cubicBezTo>
                      <a:pt x="247" y="251"/>
                      <a:pt x="247" y="251"/>
                      <a:pt x="247" y="251"/>
                    </a:cubicBezTo>
                    <a:cubicBezTo>
                      <a:pt x="248" y="250"/>
                      <a:pt x="248" y="250"/>
                      <a:pt x="248" y="250"/>
                    </a:cubicBezTo>
                    <a:cubicBezTo>
                      <a:pt x="249" y="250"/>
                      <a:pt x="249" y="250"/>
                      <a:pt x="249" y="250"/>
                    </a:cubicBezTo>
                    <a:cubicBezTo>
                      <a:pt x="249" y="249"/>
                      <a:pt x="249" y="249"/>
                      <a:pt x="249" y="249"/>
                    </a:cubicBezTo>
                    <a:cubicBezTo>
                      <a:pt x="249" y="249"/>
                      <a:pt x="249" y="249"/>
                      <a:pt x="249" y="249"/>
                    </a:cubicBezTo>
                    <a:cubicBezTo>
                      <a:pt x="249" y="249"/>
                      <a:pt x="249" y="249"/>
                      <a:pt x="249" y="249"/>
                    </a:cubicBezTo>
                    <a:cubicBezTo>
                      <a:pt x="249" y="248"/>
                      <a:pt x="249" y="248"/>
                      <a:pt x="249" y="248"/>
                    </a:cubicBezTo>
                    <a:cubicBezTo>
                      <a:pt x="249" y="248"/>
                      <a:pt x="249" y="248"/>
                      <a:pt x="249" y="248"/>
                    </a:cubicBezTo>
                    <a:cubicBezTo>
                      <a:pt x="248" y="248"/>
                      <a:pt x="248" y="248"/>
                      <a:pt x="248" y="248"/>
                    </a:cubicBezTo>
                    <a:cubicBezTo>
                      <a:pt x="248" y="248"/>
                      <a:pt x="248" y="248"/>
                      <a:pt x="248" y="248"/>
                    </a:cubicBezTo>
                    <a:cubicBezTo>
                      <a:pt x="248" y="247"/>
                      <a:pt x="248" y="247"/>
                      <a:pt x="248" y="247"/>
                    </a:cubicBezTo>
                    <a:cubicBezTo>
                      <a:pt x="247" y="247"/>
                      <a:pt x="247" y="247"/>
                      <a:pt x="247" y="247"/>
                    </a:cubicBezTo>
                    <a:cubicBezTo>
                      <a:pt x="247" y="247"/>
                      <a:pt x="247" y="247"/>
                      <a:pt x="247" y="247"/>
                    </a:cubicBezTo>
                    <a:cubicBezTo>
                      <a:pt x="246" y="247"/>
                      <a:pt x="246" y="247"/>
                      <a:pt x="246" y="247"/>
                    </a:cubicBezTo>
                    <a:cubicBezTo>
                      <a:pt x="246" y="247"/>
                      <a:pt x="246" y="247"/>
                      <a:pt x="246" y="247"/>
                    </a:cubicBezTo>
                    <a:cubicBezTo>
                      <a:pt x="245" y="247"/>
                      <a:pt x="245" y="247"/>
                      <a:pt x="245" y="247"/>
                    </a:cubicBezTo>
                    <a:cubicBezTo>
                      <a:pt x="245" y="247"/>
                      <a:pt x="245" y="247"/>
                      <a:pt x="245" y="247"/>
                    </a:cubicBezTo>
                    <a:cubicBezTo>
                      <a:pt x="244" y="248"/>
                      <a:pt x="244" y="248"/>
                      <a:pt x="244" y="248"/>
                    </a:cubicBezTo>
                    <a:cubicBezTo>
                      <a:pt x="241" y="248"/>
                      <a:pt x="241" y="248"/>
                      <a:pt x="241" y="248"/>
                    </a:cubicBezTo>
                    <a:cubicBezTo>
                      <a:pt x="241" y="248"/>
                      <a:pt x="241" y="248"/>
                      <a:pt x="241" y="248"/>
                    </a:cubicBezTo>
                    <a:cubicBezTo>
                      <a:pt x="239" y="247"/>
                      <a:pt x="239" y="247"/>
                      <a:pt x="239" y="247"/>
                    </a:cubicBezTo>
                    <a:cubicBezTo>
                      <a:pt x="239" y="247"/>
                      <a:pt x="239" y="247"/>
                      <a:pt x="239" y="247"/>
                    </a:cubicBezTo>
                    <a:cubicBezTo>
                      <a:pt x="238" y="247"/>
                      <a:pt x="238" y="247"/>
                      <a:pt x="238" y="247"/>
                    </a:cubicBezTo>
                    <a:cubicBezTo>
                      <a:pt x="238" y="247"/>
                      <a:pt x="238" y="247"/>
                      <a:pt x="238" y="247"/>
                    </a:cubicBezTo>
                    <a:cubicBezTo>
                      <a:pt x="235" y="246"/>
                      <a:pt x="235" y="246"/>
                      <a:pt x="235" y="246"/>
                    </a:cubicBezTo>
                    <a:cubicBezTo>
                      <a:pt x="234" y="245"/>
                      <a:pt x="234" y="245"/>
                      <a:pt x="234" y="245"/>
                    </a:cubicBezTo>
                    <a:cubicBezTo>
                      <a:pt x="229" y="240"/>
                      <a:pt x="229" y="240"/>
                      <a:pt x="229" y="240"/>
                    </a:cubicBezTo>
                    <a:cubicBezTo>
                      <a:pt x="228" y="239"/>
                      <a:pt x="228" y="239"/>
                      <a:pt x="228" y="239"/>
                    </a:cubicBezTo>
                    <a:cubicBezTo>
                      <a:pt x="228" y="239"/>
                      <a:pt x="228" y="239"/>
                      <a:pt x="228" y="239"/>
                    </a:cubicBezTo>
                    <a:cubicBezTo>
                      <a:pt x="228" y="238"/>
                      <a:pt x="228" y="238"/>
                      <a:pt x="228" y="238"/>
                    </a:cubicBezTo>
                    <a:cubicBezTo>
                      <a:pt x="227" y="238"/>
                      <a:pt x="227" y="238"/>
                      <a:pt x="227" y="238"/>
                    </a:cubicBezTo>
                    <a:cubicBezTo>
                      <a:pt x="227" y="237"/>
                      <a:pt x="227" y="237"/>
                      <a:pt x="227" y="237"/>
                    </a:cubicBezTo>
                    <a:cubicBezTo>
                      <a:pt x="227" y="237"/>
                      <a:pt x="227" y="237"/>
                      <a:pt x="227" y="237"/>
                    </a:cubicBezTo>
                    <a:cubicBezTo>
                      <a:pt x="226" y="236"/>
                      <a:pt x="226" y="236"/>
                      <a:pt x="226" y="236"/>
                    </a:cubicBezTo>
                    <a:cubicBezTo>
                      <a:pt x="226" y="235"/>
                      <a:pt x="226" y="235"/>
                      <a:pt x="226" y="235"/>
                    </a:cubicBezTo>
                    <a:cubicBezTo>
                      <a:pt x="226" y="234"/>
                      <a:pt x="226" y="234"/>
                      <a:pt x="226" y="234"/>
                    </a:cubicBezTo>
                    <a:cubicBezTo>
                      <a:pt x="226" y="233"/>
                      <a:pt x="226" y="233"/>
                      <a:pt x="226" y="233"/>
                    </a:cubicBezTo>
                    <a:cubicBezTo>
                      <a:pt x="226" y="233"/>
                      <a:pt x="226" y="233"/>
                      <a:pt x="226" y="233"/>
                    </a:cubicBezTo>
                    <a:cubicBezTo>
                      <a:pt x="225" y="232"/>
                      <a:pt x="225" y="232"/>
                      <a:pt x="225" y="232"/>
                    </a:cubicBezTo>
                    <a:cubicBezTo>
                      <a:pt x="224" y="229"/>
                      <a:pt x="224" y="229"/>
                      <a:pt x="224" y="229"/>
                    </a:cubicBezTo>
                    <a:cubicBezTo>
                      <a:pt x="223" y="226"/>
                      <a:pt x="223" y="226"/>
                      <a:pt x="223" y="226"/>
                    </a:cubicBezTo>
                    <a:cubicBezTo>
                      <a:pt x="222" y="225"/>
                      <a:pt x="222" y="225"/>
                      <a:pt x="222" y="225"/>
                    </a:cubicBezTo>
                    <a:cubicBezTo>
                      <a:pt x="221" y="224"/>
                      <a:pt x="221" y="224"/>
                      <a:pt x="221" y="224"/>
                    </a:cubicBezTo>
                    <a:cubicBezTo>
                      <a:pt x="221" y="224"/>
                      <a:pt x="221" y="224"/>
                      <a:pt x="221" y="224"/>
                    </a:cubicBezTo>
                    <a:cubicBezTo>
                      <a:pt x="220" y="224"/>
                      <a:pt x="220" y="224"/>
                      <a:pt x="220" y="224"/>
                    </a:cubicBezTo>
                    <a:cubicBezTo>
                      <a:pt x="220" y="224"/>
                      <a:pt x="220" y="224"/>
                      <a:pt x="220" y="224"/>
                    </a:cubicBezTo>
                    <a:cubicBezTo>
                      <a:pt x="214" y="220"/>
                      <a:pt x="214" y="220"/>
                      <a:pt x="214" y="220"/>
                    </a:cubicBezTo>
                    <a:cubicBezTo>
                      <a:pt x="213" y="218"/>
                      <a:pt x="213" y="218"/>
                      <a:pt x="213" y="218"/>
                    </a:cubicBezTo>
                    <a:cubicBezTo>
                      <a:pt x="212" y="218"/>
                      <a:pt x="212" y="218"/>
                      <a:pt x="212" y="218"/>
                    </a:cubicBezTo>
                    <a:cubicBezTo>
                      <a:pt x="212" y="217"/>
                      <a:pt x="212" y="217"/>
                      <a:pt x="212" y="217"/>
                    </a:cubicBezTo>
                    <a:cubicBezTo>
                      <a:pt x="211" y="217"/>
                      <a:pt x="211" y="217"/>
                      <a:pt x="211" y="217"/>
                    </a:cubicBezTo>
                    <a:cubicBezTo>
                      <a:pt x="211" y="217"/>
                      <a:pt x="211" y="217"/>
                      <a:pt x="211" y="217"/>
                    </a:cubicBezTo>
                    <a:cubicBezTo>
                      <a:pt x="211" y="216"/>
                      <a:pt x="211" y="216"/>
                      <a:pt x="211" y="216"/>
                    </a:cubicBezTo>
                    <a:cubicBezTo>
                      <a:pt x="211" y="215"/>
                      <a:pt x="211" y="215"/>
                      <a:pt x="211" y="215"/>
                    </a:cubicBezTo>
                    <a:cubicBezTo>
                      <a:pt x="210" y="213"/>
                      <a:pt x="210" y="213"/>
                      <a:pt x="210" y="213"/>
                    </a:cubicBezTo>
                    <a:cubicBezTo>
                      <a:pt x="210" y="212"/>
                      <a:pt x="210" y="212"/>
                      <a:pt x="210" y="212"/>
                    </a:cubicBezTo>
                    <a:cubicBezTo>
                      <a:pt x="209" y="210"/>
                      <a:pt x="209" y="210"/>
                      <a:pt x="209" y="210"/>
                    </a:cubicBezTo>
                    <a:cubicBezTo>
                      <a:pt x="209" y="209"/>
                      <a:pt x="209" y="209"/>
                      <a:pt x="209" y="209"/>
                    </a:cubicBezTo>
                    <a:cubicBezTo>
                      <a:pt x="210" y="208"/>
                      <a:pt x="210" y="208"/>
                      <a:pt x="210" y="208"/>
                    </a:cubicBezTo>
                    <a:cubicBezTo>
                      <a:pt x="210" y="207"/>
                      <a:pt x="210" y="207"/>
                      <a:pt x="210" y="207"/>
                    </a:cubicBezTo>
                    <a:cubicBezTo>
                      <a:pt x="211" y="207"/>
                      <a:pt x="211" y="207"/>
                      <a:pt x="211" y="207"/>
                    </a:cubicBezTo>
                    <a:cubicBezTo>
                      <a:pt x="211" y="207"/>
                      <a:pt x="211" y="207"/>
                      <a:pt x="211" y="207"/>
                    </a:cubicBezTo>
                    <a:cubicBezTo>
                      <a:pt x="211" y="207"/>
                      <a:pt x="211" y="207"/>
                      <a:pt x="211" y="207"/>
                    </a:cubicBezTo>
                    <a:cubicBezTo>
                      <a:pt x="211" y="208"/>
                      <a:pt x="211" y="208"/>
                      <a:pt x="211" y="208"/>
                    </a:cubicBezTo>
                    <a:cubicBezTo>
                      <a:pt x="212" y="208"/>
                      <a:pt x="212" y="208"/>
                      <a:pt x="212" y="208"/>
                    </a:cubicBezTo>
                    <a:cubicBezTo>
                      <a:pt x="212" y="207"/>
                      <a:pt x="212" y="207"/>
                      <a:pt x="212" y="207"/>
                    </a:cubicBezTo>
                    <a:cubicBezTo>
                      <a:pt x="212" y="207"/>
                      <a:pt x="212" y="207"/>
                      <a:pt x="212" y="207"/>
                    </a:cubicBezTo>
                    <a:cubicBezTo>
                      <a:pt x="212" y="206"/>
                      <a:pt x="212" y="206"/>
                      <a:pt x="212" y="206"/>
                    </a:cubicBezTo>
                    <a:cubicBezTo>
                      <a:pt x="212" y="206"/>
                      <a:pt x="212" y="206"/>
                      <a:pt x="212" y="206"/>
                    </a:cubicBezTo>
                    <a:cubicBezTo>
                      <a:pt x="212" y="206"/>
                      <a:pt x="212" y="206"/>
                      <a:pt x="212" y="206"/>
                    </a:cubicBezTo>
                    <a:cubicBezTo>
                      <a:pt x="210" y="203"/>
                      <a:pt x="210" y="203"/>
                      <a:pt x="210" y="203"/>
                    </a:cubicBezTo>
                    <a:cubicBezTo>
                      <a:pt x="209" y="203"/>
                      <a:pt x="209" y="203"/>
                      <a:pt x="209" y="203"/>
                    </a:cubicBezTo>
                    <a:cubicBezTo>
                      <a:pt x="209" y="202"/>
                      <a:pt x="209" y="202"/>
                      <a:pt x="209" y="202"/>
                    </a:cubicBezTo>
                    <a:cubicBezTo>
                      <a:pt x="208" y="202"/>
                      <a:pt x="208" y="202"/>
                      <a:pt x="208" y="202"/>
                    </a:cubicBezTo>
                    <a:cubicBezTo>
                      <a:pt x="208" y="201"/>
                      <a:pt x="208" y="201"/>
                      <a:pt x="208" y="201"/>
                    </a:cubicBezTo>
                    <a:cubicBezTo>
                      <a:pt x="208" y="201"/>
                      <a:pt x="208" y="201"/>
                      <a:pt x="208" y="201"/>
                    </a:cubicBezTo>
                    <a:cubicBezTo>
                      <a:pt x="210" y="199"/>
                      <a:pt x="210" y="199"/>
                      <a:pt x="210" y="199"/>
                    </a:cubicBezTo>
                    <a:cubicBezTo>
                      <a:pt x="210" y="198"/>
                      <a:pt x="210" y="198"/>
                      <a:pt x="210" y="198"/>
                    </a:cubicBezTo>
                    <a:cubicBezTo>
                      <a:pt x="212" y="197"/>
                      <a:pt x="212" y="197"/>
                      <a:pt x="212" y="197"/>
                    </a:cubicBezTo>
                    <a:cubicBezTo>
                      <a:pt x="212" y="197"/>
                      <a:pt x="212" y="197"/>
                      <a:pt x="212" y="197"/>
                    </a:cubicBezTo>
                    <a:cubicBezTo>
                      <a:pt x="213" y="198"/>
                      <a:pt x="213" y="198"/>
                      <a:pt x="213" y="198"/>
                    </a:cubicBezTo>
                    <a:cubicBezTo>
                      <a:pt x="212" y="198"/>
                      <a:pt x="212" y="198"/>
                      <a:pt x="212" y="198"/>
                    </a:cubicBezTo>
                    <a:cubicBezTo>
                      <a:pt x="212" y="198"/>
                      <a:pt x="212" y="198"/>
                      <a:pt x="212" y="198"/>
                    </a:cubicBezTo>
                    <a:cubicBezTo>
                      <a:pt x="212" y="198"/>
                      <a:pt x="212" y="198"/>
                      <a:pt x="212" y="198"/>
                    </a:cubicBezTo>
                    <a:cubicBezTo>
                      <a:pt x="212" y="198"/>
                      <a:pt x="212" y="198"/>
                      <a:pt x="212" y="198"/>
                    </a:cubicBezTo>
                    <a:cubicBezTo>
                      <a:pt x="211" y="198"/>
                      <a:pt x="211" y="198"/>
                      <a:pt x="211" y="198"/>
                    </a:cubicBezTo>
                    <a:cubicBezTo>
                      <a:pt x="211" y="199"/>
                      <a:pt x="211" y="199"/>
                      <a:pt x="211" y="199"/>
                    </a:cubicBezTo>
                    <a:cubicBezTo>
                      <a:pt x="211" y="199"/>
                      <a:pt x="211" y="199"/>
                      <a:pt x="211" y="199"/>
                    </a:cubicBezTo>
                    <a:cubicBezTo>
                      <a:pt x="212" y="199"/>
                      <a:pt x="212" y="199"/>
                      <a:pt x="212" y="199"/>
                    </a:cubicBezTo>
                    <a:cubicBezTo>
                      <a:pt x="213" y="198"/>
                      <a:pt x="213" y="198"/>
                      <a:pt x="213" y="198"/>
                    </a:cubicBezTo>
                    <a:cubicBezTo>
                      <a:pt x="213" y="198"/>
                      <a:pt x="213" y="198"/>
                      <a:pt x="213" y="198"/>
                    </a:cubicBezTo>
                    <a:cubicBezTo>
                      <a:pt x="216" y="196"/>
                      <a:pt x="216" y="196"/>
                      <a:pt x="216" y="196"/>
                    </a:cubicBezTo>
                    <a:cubicBezTo>
                      <a:pt x="218" y="195"/>
                      <a:pt x="218" y="195"/>
                      <a:pt x="218" y="195"/>
                    </a:cubicBezTo>
                    <a:cubicBezTo>
                      <a:pt x="218" y="195"/>
                      <a:pt x="218" y="195"/>
                      <a:pt x="218" y="195"/>
                    </a:cubicBezTo>
                    <a:cubicBezTo>
                      <a:pt x="218" y="195"/>
                      <a:pt x="218" y="195"/>
                      <a:pt x="218" y="195"/>
                    </a:cubicBezTo>
                    <a:cubicBezTo>
                      <a:pt x="218" y="194"/>
                      <a:pt x="218" y="194"/>
                      <a:pt x="218" y="194"/>
                    </a:cubicBezTo>
                    <a:cubicBezTo>
                      <a:pt x="219" y="194"/>
                      <a:pt x="219" y="194"/>
                      <a:pt x="219" y="194"/>
                    </a:cubicBezTo>
                    <a:cubicBezTo>
                      <a:pt x="222" y="194"/>
                      <a:pt x="222" y="194"/>
                      <a:pt x="222" y="194"/>
                    </a:cubicBezTo>
                    <a:cubicBezTo>
                      <a:pt x="223" y="194"/>
                      <a:pt x="223" y="194"/>
                      <a:pt x="223" y="194"/>
                    </a:cubicBezTo>
                    <a:cubicBezTo>
                      <a:pt x="223" y="194"/>
                      <a:pt x="223" y="194"/>
                      <a:pt x="223" y="194"/>
                    </a:cubicBezTo>
                    <a:cubicBezTo>
                      <a:pt x="224" y="195"/>
                      <a:pt x="224" y="195"/>
                      <a:pt x="224" y="195"/>
                    </a:cubicBezTo>
                    <a:cubicBezTo>
                      <a:pt x="224" y="195"/>
                      <a:pt x="224" y="195"/>
                      <a:pt x="224" y="195"/>
                    </a:cubicBezTo>
                    <a:cubicBezTo>
                      <a:pt x="225" y="196"/>
                      <a:pt x="225" y="196"/>
                      <a:pt x="225" y="196"/>
                    </a:cubicBezTo>
                    <a:cubicBezTo>
                      <a:pt x="225" y="197"/>
                      <a:pt x="225" y="197"/>
                      <a:pt x="225" y="197"/>
                    </a:cubicBezTo>
                    <a:cubicBezTo>
                      <a:pt x="224" y="197"/>
                      <a:pt x="224" y="197"/>
                      <a:pt x="224" y="197"/>
                    </a:cubicBezTo>
                    <a:cubicBezTo>
                      <a:pt x="225" y="197"/>
                      <a:pt x="225" y="197"/>
                      <a:pt x="225" y="197"/>
                    </a:cubicBezTo>
                    <a:cubicBezTo>
                      <a:pt x="225" y="197"/>
                      <a:pt x="225" y="197"/>
                      <a:pt x="225" y="197"/>
                    </a:cubicBezTo>
                    <a:cubicBezTo>
                      <a:pt x="225" y="197"/>
                      <a:pt x="225" y="197"/>
                      <a:pt x="225" y="197"/>
                    </a:cubicBezTo>
                    <a:cubicBezTo>
                      <a:pt x="226" y="197"/>
                      <a:pt x="226" y="197"/>
                      <a:pt x="226" y="197"/>
                    </a:cubicBezTo>
                    <a:cubicBezTo>
                      <a:pt x="226" y="196"/>
                      <a:pt x="226" y="196"/>
                      <a:pt x="226" y="196"/>
                    </a:cubicBezTo>
                    <a:cubicBezTo>
                      <a:pt x="225" y="195"/>
                      <a:pt x="225" y="195"/>
                      <a:pt x="225" y="195"/>
                    </a:cubicBezTo>
                    <a:cubicBezTo>
                      <a:pt x="225" y="195"/>
                      <a:pt x="225" y="195"/>
                      <a:pt x="225" y="195"/>
                    </a:cubicBezTo>
                    <a:cubicBezTo>
                      <a:pt x="225" y="194"/>
                      <a:pt x="225" y="194"/>
                      <a:pt x="225" y="194"/>
                    </a:cubicBezTo>
                    <a:cubicBezTo>
                      <a:pt x="224" y="194"/>
                      <a:pt x="224" y="194"/>
                      <a:pt x="224" y="194"/>
                    </a:cubicBezTo>
                    <a:cubicBezTo>
                      <a:pt x="223" y="194"/>
                      <a:pt x="223" y="194"/>
                      <a:pt x="223" y="194"/>
                    </a:cubicBezTo>
                    <a:cubicBezTo>
                      <a:pt x="223" y="194"/>
                      <a:pt x="223" y="194"/>
                      <a:pt x="223" y="194"/>
                    </a:cubicBezTo>
                    <a:cubicBezTo>
                      <a:pt x="222" y="191"/>
                      <a:pt x="222" y="191"/>
                      <a:pt x="222" y="191"/>
                    </a:cubicBezTo>
                    <a:cubicBezTo>
                      <a:pt x="222" y="188"/>
                      <a:pt x="222" y="188"/>
                      <a:pt x="222" y="188"/>
                    </a:cubicBezTo>
                    <a:cubicBezTo>
                      <a:pt x="222" y="185"/>
                      <a:pt x="222" y="185"/>
                      <a:pt x="222" y="185"/>
                    </a:cubicBezTo>
                    <a:cubicBezTo>
                      <a:pt x="224" y="183"/>
                      <a:pt x="224" y="183"/>
                      <a:pt x="224" y="183"/>
                    </a:cubicBezTo>
                    <a:cubicBezTo>
                      <a:pt x="226" y="183"/>
                      <a:pt x="226" y="183"/>
                      <a:pt x="226" y="183"/>
                    </a:cubicBezTo>
                    <a:cubicBezTo>
                      <a:pt x="226" y="183"/>
                      <a:pt x="226" y="183"/>
                      <a:pt x="226" y="183"/>
                    </a:cubicBezTo>
                    <a:cubicBezTo>
                      <a:pt x="228" y="184"/>
                      <a:pt x="228" y="184"/>
                      <a:pt x="228" y="184"/>
                    </a:cubicBezTo>
                    <a:cubicBezTo>
                      <a:pt x="228" y="184"/>
                      <a:pt x="228" y="184"/>
                      <a:pt x="228" y="184"/>
                    </a:cubicBezTo>
                    <a:cubicBezTo>
                      <a:pt x="229" y="185"/>
                      <a:pt x="229" y="185"/>
                      <a:pt x="229" y="185"/>
                    </a:cubicBezTo>
                    <a:cubicBezTo>
                      <a:pt x="232" y="185"/>
                      <a:pt x="232" y="185"/>
                      <a:pt x="232" y="185"/>
                    </a:cubicBezTo>
                    <a:cubicBezTo>
                      <a:pt x="233" y="185"/>
                      <a:pt x="233" y="185"/>
                      <a:pt x="233" y="185"/>
                    </a:cubicBezTo>
                    <a:cubicBezTo>
                      <a:pt x="235" y="184"/>
                      <a:pt x="235" y="184"/>
                      <a:pt x="235" y="184"/>
                    </a:cubicBezTo>
                    <a:cubicBezTo>
                      <a:pt x="237" y="182"/>
                      <a:pt x="237" y="182"/>
                      <a:pt x="237" y="182"/>
                    </a:cubicBezTo>
                    <a:cubicBezTo>
                      <a:pt x="237" y="182"/>
                      <a:pt x="237" y="182"/>
                      <a:pt x="237" y="182"/>
                    </a:cubicBezTo>
                    <a:cubicBezTo>
                      <a:pt x="237" y="182"/>
                      <a:pt x="237" y="182"/>
                      <a:pt x="237" y="182"/>
                    </a:cubicBezTo>
                    <a:cubicBezTo>
                      <a:pt x="237" y="182"/>
                      <a:pt x="237" y="182"/>
                      <a:pt x="237" y="182"/>
                    </a:cubicBezTo>
                    <a:cubicBezTo>
                      <a:pt x="237" y="182"/>
                      <a:pt x="237" y="182"/>
                      <a:pt x="237" y="182"/>
                    </a:cubicBezTo>
                    <a:cubicBezTo>
                      <a:pt x="237" y="182"/>
                      <a:pt x="237" y="182"/>
                      <a:pt x="237" y="182"/>
                    </a:cubicBezTo>
                    <a:cubicBezTo>
                      <a:pt x="238" y="181"/>
                      <a:pt x="238" y="181"/>
                      <a:pt x="238" y="181"/>
                    </a:cubicBezTo>
                    <a:cubicBezTo>
                      <a:pt x="238" y="181"/>
                      <a:pt x="238" y="181"/>
                      <a:pt x="238" y="181"/>
                    </a:cubicBezTo>
                    <a:cubicBezTo>
                      <a:pt x="240" y="182"/>
                      <a:pt x="240" y="182"/>
                      <a:pt x="240" y="182"/>
                    </a:cubicBezTo>
                    <a:cubicBezTo>
                      <a:pt x="241" y="182"/>
                      <a:pt x="241" y="182"/>
                      <a:pt x="241" y="182"/>
                    </a:cubicBezTo>
                    <a:cubicBezTo>
                      <a:pt x="241" y="182"/>
                      <a:pt x="241" y="182"/>
                      <a:pt x="241" y="182"/>
                    </a:cubicBezTo>
                    <a:cubicBezTo>
                      <a:pt x="242" y="182"/>
                      <a:pt x="242" y="182"/>
                      <a:pt x="242" y="182"/>
                    </a:cubicBezTo>
                    <a:cubicBezTo>
                      <a:pt x="242" y="182"/>
                      <a:pt x="242" y="182"/>
                      <a:pt x="242" y="182"/>
                    </a:cubicBezTo>
                    <a:cubicBezTo>
                      <a:pt x="242" y="182"/>
                      <a:pt x="242" y="182"/>
                      <a:pt x="242" y="182"/>
                    </a:cubicBezTo>
                    <a:cubicBezTo>
                      <a:pt x="243" y="181"/>
                      <a:pt x="243" y="181"/>
                      <a:pt x="243" y="181"/>
                    </a:cubicBezTo>
                    <a:cubicBezTo>
                      <a:pt x="243" y="181"/>
                      <a:pt x="243" y="181"/>
                      <a:pt x="243" y="181"/>
                    </a:cubicBezTo>
                    <a:cubicBezTo>
                      <a:pt x="247" y="181"/>
                      <a:pt x="247" y="181"/>
                      <a:pt x="247" y="181"/>
                    </a:cubicBezTo>
                    <a:cubicBezTo>
                      <a:pt x="248" y="178"/>
                      <a:pt x="248" y="178"/>
                      <a:pt x="248" y="178"/>
                    </a:cubicBezTo>
                    <a:cubicBezTo>
                      <a:pt x="249" y="177"/>
                      <a:pt x="249" y="177"/>
                      <a:pt x="249" y="177"/>
                    </a:cubicBezTo>
                    <a:cubicBezTo>
                      <a:pt x="250" y="177"/>
                      <a:pt x="250" y="177"/>
                      <a:pt x="250" y="177"/>
                    </a:cubicBezTo>
                    <a:cubicBezTo>
                      <a:pt x="251" y="176"/>
                      <a:pt x="251" y="176"/>
                      <a:pt x="251" y="176"/>
                    </a:cubicBezTo>
                    <a:cubicBezTo>
                      <a:pt x="253" y="170"/>
                      <a:pt x="253" y="170"/>
                      <a:pt x="253" y="170"/>
                    </a:cubicBezTo>
                    <a:cubicBezTo>
                      <a:pt x="253" y="168"/>
                      <a:pt x="253" y="168"/>
                      <a:pt x="253" y="168"/>
                    </a:cubicBezTo>
                    <a:cubicBezTo>
                      <a:pt x="257" y="164"/>
                      <a:pt x="257" y="164"/>
                      <a:pt x="257" y="164"/>
                    </a:cubicBezTo>
                    <a:cubicBezTo>
                      <a:pt x="259" y="161"/>
                      <a:pt x="259" y="161"/>
                      <a:pt x="259" y="161"/>
                    </a:cubicBezTo>
                    <a:cubicBezTo>
                      <a:pt x="257" y="160"/>
                      <a:pt x="257" y="160"/>
                      <a:pt x="257" y="160"/>
                    </a:cubicBezTo>
                    <a:cubicBezTo>
                      <a:pt x="257" y="159"/>
                      <a:pt x="257" y="159"/>
                      <a:pt x="257" y="159"/>
                    </a:cubicBezTo>
                    <a:cubicBezTo>
                      <a:pt x="256" y="152"/>
                      <a:pt x="256" y="152"/>
                      <a:pt x="256" y="152"/>
                    </a:cubicBezTo>
                    <a:cubicBezTo>
                      <a:pt x="256" y="151"/>
                      <a:pt x="256" y="151"/>
                      <a:pt x="256" y="151"/>
                    </a:cubicBezTo>
                    <a:cubicBezTo>
                      <a:pt x="255" y="151"/>
                      <a:pt x="255" y="151"/>
                      <a:pt x="255" y="151"/>
                    </a:cubicBezTo>
                    <a:cubicBezTo>
                      <a:pt x="251" y="151"/>
                      <a:pt x="251" y="151"/>
                      <a:pt x="251" y="151"/>
                    </a:cubicBezTo>
                    <a:cubicBezTo>
                      <a:pt x="248" y="151"/>
                      <a:pt x="248" y="151"/>
                      <a:pt x="248" y="151"/>
                    </a:cubicBezTo>
                    <a:cubicBezTo>
                      <a:pt x="248" y="150"/>
                      <a:pt x="248" y="150"/>
                      <a:pt x="248" y="150"/>
                    </a:cubicBezTo>
                    <a:cubicBezTo>
                      <a:pt x="247" y="150"/>
                      <a:pt x="247" y="150"/>
                      <a:pt x="247" y="150"/>
                    </a:cubicBezTo>
                    <a:cubicBezTo>
                      <a:pt x="247" y="150"/>
                      <a:pt x="247" y="150"/>
                      <a:pt x="247" y="150"/>
                    </a:cubicBezTo>
                    <a:cubicBezTo>
                      <a:pt x="247" y="150"/>
                      <a:pt x="247" y="150"/>
                      <a:pt x="247" y="150"/>
                    </a:cubicBezTo>
                    <a:cubicBezTo>
                      <a:pt x="247" y="150"/>
                      <a:pt x="247" y="150"/>
                      <a:pt x="247" y="150"/>
                    </a:cubicBezTo>
                    <a:cubicBezTo>
                      <a:pt x="246" y="150"/>
                      <a:pt x="246" y="150"/>
                      <a:pt x="246" y="150"/>
                    </a:cubicBezTo>
                    <a:cubicBezTo>
                      <a:pt x="246" y="149"/>
                      <a:pt x="246" y="149"/>
                      <a:pt x="246" y="149"/>
                    </a:cubicBezTo>
                    <a:cubicBezTo>
                      <a:pt x="245" y="148"/>
                      <a:pt x="245" y="148"/>
                      <a:pt x="245" y="148"/>
                    </a:cubicBezTo>
                    <a:cubicBezTo>
                      <a:pt x="245" y="149"/>
                      <a:pt x="245" y="149"/>
                      <a:pt x="245" y="149"/>
                    </a:cubicBezTo>
                    <a:cubicBezTo>
                      <a:pt x="243" y="148"/>
                      <a:pt x="243" y="148"/>
                      <a:pt x="243" y="148"/>
                    </a:cubicBezTo>
                    <a:cubicBezTo>
                      <a:pt x="242" y="148"/>
                      <a:pt x="242" y="148"/>
                      <a:pt x="242" y="148"/>
                    </a:cubicBezTo>
                    <a:cubicBezTo>
                      <a:pt x="242" y="147"/>
                      <a:pt x="242" y="147"/>
                      <a:pt x="242" y="147"/>
                    </a:cubicBezTo>
                    <a:cubicBezTo>
                      <a:pt x="242" y="147"/>
                      <a:pt x="242" y="147"/>
                      <a:pt x="242" y="147"/>
                    </a:cubicBezTo>
                    <a:cubicBezTo>
                      <a:pt x="240" y="147"/>
                      <a:pt x="240" y="147"/>
                      <a:pt x="240" y="147"/>
                    </a:cubicBezTo>
                    <a:cubicBezTo>
                      <a:pt x="237" y="146"/>
                      <a:pt x="237" y="146"/>
                      <a:pt x="237" y="146"/>
                    </a:cubicBezTo>
                    <a:cubicBezTo>
                      <a:pt x="237" y="146"/>
                      <a:pt x="237" y="146"/>
                      <a:pt x="237" y="146"/>
                    </a:cubicBezTo>
                    <a:cubicBezTo>
                      <a:pt x="237" y="146"/>
                      <a:pt x="237" y="146"/>
                      <a:pt x="237" y="146"/>
                    </a:cubicBezTo>
                    <a:cubicBezTo>
                      <a:pt x="237" y="148"/>
                      <a:pt x="237" y="148"/>
                      <a:pt x="237" y="148"/>
                    </a:cubicBezTo>
                    <a:cubicBezTo>
                      <a:pt x="237" y="150"/>
                      <a:pt x="237" y="150"/>
                      <a:pt x="237" y="150"/>
                    </a:cubicBezTo>
                    <a:cubicBezTo>
                      <a:pt x="233" y="152"/>
                      <a:pt x="233" y="152"/>
                      <a:pt x="233" y="152"/>
                    </a:cubicBezTo>
                    <a:cubicBezTo>
                      <a:pt x="230" y="153"/>
                      <a:pt x="230" y="153"/>
                      <a:pt x="230" y="153"/>
                    </a:cubicBezTo>
                    <a:cubicBezTo>
                      <a:pt x="229" y="153"/>
                      <a:pt x="229" y="153"/>
                      <a:pt x="229" y="153"/>
                    </a:cubicBezTo>
                    <a:cubicBezTo>
                      <a:pt x="227" y="152"/>
                      <a:pt x="227" y="152"/>
                      <a:pt x="227" y="152"/>
                    </a:cubicBezTo>
                    <a:cubicBezTo>
                      <a:pt x="225" y="150"/>
                      <a:pt x="225" y="150"/>
                      <a:pt x="225" y="150"/>
                    </a:cubicBezTo>
                    <a:cubicBezTo>
                      <a:pt x="221" y="147"/>
                      <a:pt x="221" y="147"/>
                      <a:pt x="221" y="147"/>
                    </a:cubicBezTo>
                    <a:cubicBezTo>
                      <a:pt x="221" y="146"/>
                      <a:pt x="221" y="146"/>
                      <a:pt x="221" y="146"/>
                    </a:cubicBezTo>
                    <a:cubicBezTo>
                      <a:pt x="221" y="146"/>
                      <a:pt x="221" y="146"/>
                      <a:pt x="221" y="146"/>
                    </a:cubicBezTo>
                    <a:cubicBezTo>
                      <a:pt x="221" y="146"/>
                      <a:pt x="221" y="146"/>
                      <a:pt x="221" y="146"/>
                    </a:cubicBezTo>
                    <a:cubicBezTo>
                      <a:pt x="220" y="145"/>
                      <a:pt x="220" y="145"/>
                      <a:pt x="220" y="145"/>
                    </a:cubicBezTo>
                    <a:cubicBezTo>
                      <a:pt x="216" y="142"/>
                      <a:pt x="216" y="142"/>
                      <a:pt x="216" y="142"/>
                    </a:cubicBezTo>
                    <a:cubicBezTo>
                      <a:pt x="215" y="142"/>
                      <a:pt x="215" y="142"/>
                      <a:pt x="215" y="142"/>
                    </a:cubicBezTo>
                    <a:cubicBezTo>
                      <a:pt x="215" y="142"/>
                      <a:pt x="215" y="142"/>
                      <a:pt x="215" y="142"/>
                    </a:cubicBezTo>
                    <a:cubicBezTo>
                      <a:pt x="215" y="141"/>
                      <a:pt x="215" y="141"/>
                      <a:pt x="215" y="141"/>
                    </a:cubicBezTo>
                    <a:cubicBezTo>
                      <a:pt x="213" y="140"/>
                      <a:pt x="213" y="140"/>
                      <a:pt x="213" y="140"/>
                    </a:cubicBezTo>
                    <a:cubicBezTo>
                      <a:pt x="212" y="136"/>
                      <a:pt x="212" y="136"/>
                      <a:pt x="212" y="136"/>
                    </a:cubicBezTo>
                    <a:cubicBezTo>
                      <a:pt x="212" y="135"/>
                      <a:pt x="212" y="135"/>
                      <a:pt x="212" y="135"/>
                    </a:cubicBezTo>
                    <a:cubicBezTo>
                      <a:pt x="211" y="131"/>
                      <a:pt x="211" y="131"/>
                      <a:pt x="211" y="131"/>
                    </a:cubicBezTo>
                    <a:cubicBezTo>
                      <a:pt x="208" y="126"/>
                      <a:pt x="208" y="126"/>
                      <a:pt x="208" y="126"/>
                    </a:cubicBezTo>
                    <a:cubicBezTo>
                      <a:pt x="208" y="126"/>
                      <a:pt x="208" y="126"/>
                      <a:pt x="208" y="126"/>
                    </a:cubicBezTo>
                    <a:cubicBezTo>
                      <a:pt x="209" y="126"/>
                      <a:pt x="209" y="126"/>
                      <a:pt x="209" y="126"/>
                    </a:cubicBezTo>
                    <a:cubicBezTo>
                      <a:pt x="211" y="126"/>
                      <a:pt x="211" y="126"/>
                      <a:pt x="211" y="126"/>
                    </a:cubicBezTo>
                    <a:cubicBezTo>
                      <a:pt x="215" y="124"/>
                      <a:pt x="215" y="124"/>
                      <a:pt x="215" y="124"/>
                    </a:cubicBezTo>
                    <a:cubicBezTo>
                      <a:pt x="219" y="122"/>
                      <a:pt x="219" y="122"/>
                      <a:pt x="219" y="122"/>
                    </a:cubicBezTo>
                    <a:cubicBezTo>
                      <a:pt x="225" y="120"/>
                      <a:pt x="225" y="120"/>
                      <a:pt x="225" y="120"/>
                    </a:cubicBezTo>
                    <a:cubicBezTo>
                      <a:pt x="231" y="117"/>
                      <a:pt x="231" y="117"/>
                      <a:pt x="231" y="117"/>
                    </a:cubicBezTo>
                    <a:cubicBezTo>
                      <a:pt x="235" y="119"/>
                      <a:pt x="235" y="119"/>
                      <a:pt x="235" y="119"/>
                    </a:cubicBezTo>
                    <a:cubicBezTo>
                      <a:pt x="235" y="119"/>
                      <a:pt x="235" y="119"/>
                      <a:pt x="235" y="119"/>
                    </a:cubicBezTo>
                    <a:cubicBezTo>
                      <a:pt x="235" y="118"/>
                      <a:pt x="235" y="118"/>
                      <a:pt x="235" y="118"/>
                    </a:cubicBezTo>
                    <a:cubicBezTo>
                      <a:pt x="235" y="118"/>
                      <a:pt x="235" y="118"/>
                      <a:pt x="235" y="118"/>
                    </a:cubicBezTo>
                    <a:cubicBezTo>
                      <a:pt x="236" y="117"/>
                      <a:pt x="236" y="117"/>
                      <a:pt x="236" y="117"/>
                    </a:cubicBezTo>
                    <a:cubicBezTo>
                      <a:pt x="237" y="115"/>
                      <a:pt x="237" y="115"/>
                      <a:pt x="237" y="115"/>
                    </a:cubicBezTo>
                    <a:cubicBezTo>
                      <a:pt x="237" y="115"/>
                      <a:pt x="237" y="115"/>
                      <a:pt x="237" y="115"/>
                    </a:cubicBezTo>
                    <a:cubicBezTo>
                      <a:pt x="237" y="114"/>
                      <a:pt x="237" y="114"/>
                      <a:pt x="237" y="114"/>
                    </a:cubicBezTo>
                    <a:cubicBezTo>
                      <a:pt x="237" y="112"/>
                      <a:pt x="237" y="112"/>
                      <a:pt x="237" y="112"/>
                    </a:cubicBezTo>
                    <a:cubicBezTo>
                      <a:pt x="237" y="111"/>
                      <a:pt x="237" y="111"/>
                      <a:pt x="237" y="111"/>
                    </a:cubicBezTo>
                    <a:cubicBezTo>
                      <a:pt x="237" y="111"/>
                      <a:pt x="237" y="111"/>
                      <a:pt x="237" y="111"/>
                    </a:cubicBezTo>
                    <a:cubicBezTo>
                      <a:pt x="237" y="109"/>
                      <a:pt x="237" y="109"/>
                      <a:pt x="237" y="109"/>
                    </a:cubicBezTo>
                    <a:cubicBezTo>
                      <a:pt x="237" y="108"/>
                      <a:pt x="237" y="108"/>
                      <a:pt x="237" y="108"/>
                    </a:cubicBezTo>
                    <a:cubicBezTo>
                      <a:pt x="236" y="108"/>
                      <a:pt x="236" y="108"/>
                      <a:pt x="236" y="108"/>
                    </a:cubicBezTo>
                    <a:cubicBezTo>
                      <a:pt x="235" y="108"/>
                      <a:pt x="235" y="108"/>
                      <a:pt x="235" y="108"/>
                    </a:cubicBezTo>
                    <a:cubicBezTo>
                      <a:pt x="233" y="103"/>
                      <a:pt x="233" y="103"/>
                      <a:pt x="233" y="103"/>
                    </a:cubicBezTo>
                    <a:cubicBezTo>
                      <a:pt x="233" y="103"/>
                      <a:pt x="233" y="103"/>
                      <a:pt x="233" y="103"/>
                    </a:cubicBezTo>
                    <a:cubicBezTo>
                      <a:pt x="233" y="102"/>
                      <a:pt x="233" y="102"/>
                      <a:pt x="233" y="102"/>
                    </a:cubicBezTo>
                    <a:cubicBezTo>
                      <a:pt x="233" y="102"/>
                      <a:pt x="233" y="102"/>
                      <a:pt x="233" y="102"/>
                    </a:cubicBezTo>
                    <a:cubicBezTo>
                      <a:pt x="233" y="102"/>
                      <a:pt x="233" y="102"/>
                      <a:pt x="233" y="102"/>
                    </a:cubicBezTo>
                    <a:cubicBezTo>
                      <a:pt x="234" y="99"/>
                      <a:pt x="234" y="99"/>
                      <a:pt x="234" y="99"/>
                    </a:cubicBezTo>
                    <a:cubicBezTo>
                      <a:pt x="234" y="98"/>
                      <a:pt x="234" y="98"/>
                      <a:pt x="234" y="98"/>
                    </a:cubicBezTo>
                    <a:cubicBezTo>
                      <a:pt x="233" y="95"/>
                      <a:pt x="233" y="95"/>
                      <a:pt x="233" y="95"/>
                    </a:cubicBezTo>
                    <a:cubicBezTo>
                      <a:pt x="232" y="93"/>
                      <a:pt x="232" y="93"/>
                      <a:pt x="232" y="93"/>
                    </a:cubicBezTo>
                    <a:cubicBezTo>
                      <a:pt x="232" y="93"/>
                      <a:pt x="232" y="93"/>
                      <a:pt x="232" y="93"/>
                    </a:cubicBezTo>
                    <a:cubicBezTo>
                      <a:pt x="233" y="90"/>
                      <a:pt x="233" y="90"/>
                      <a:pt x="233" y="90"/>
                    </a:cubicBezTo>
                    <a:cubicBezTo>
                      <a:pt x="229" y="86"/>
                      <a:pt x="229" y="86"/>
                      <a:pt x="229" y="86"/>
                    </a:cubicBezTo>
                    <a:cubicBezTo>
                      <a:pt x="229" y="83"/>
                      <a:pt x="229" y="83"/>
                      <a:pt x="229" y="83"/>
                    </a:cubicBezTo>
                    <a:cubicBezTo>
                      <a:pt x="231" y="81"/>
                      <a:pt x="231" y="81"/>
                      <a:pt x="231" y="81"/>
                    </a:cubicBezTo>
                    <a:cubicBezTo>
                      <a:pt x="231" y="79"/>
                      <a:pt x="231" y="79"/>
                      <a:pt x="231" y="79"/>
                    </a:cubicBezTo>
                    <a:cubicBezTo>
                      <a:pt x="230" y="72"/>
                      <a:pt x="230" y="72"/>
                      <a:pt x="230" y="72"/>
                    </a:cubicBezTo>
                    <a:cubicBezTo>
                      <a:pt x="229" y="72"/>
                      <a:pt x="229" y="72"/>
                      <a:pt x="229" y="72"/>
                    </a:cubicBezTo>
                    <a:cubicBezTo>
                      <a:pt x="226" y="70"/>
                      <a:pt x="226" y="70"/>
                      <a:pt x="226" y="70"/>
                    </a:cubicBezTo>
                    <a:cubicBezTo>
                      <a:pt x="226" y="70"/>
                      <a:pt x="226" y="70"/>
                      <a:pt x="226" y="70"/>
                    </a:cubicBezTo>
                    <a:cubicBezTo>
                      <a:pt x="225" y="69"/>
                      <a:pt x="225" y="69"/>
                      <a:pt x="225" y="69"/>
                    </a:cubicBezTo>
                    <a:cubicBezTo>
                      <a:pt x="225" y="69"/>
                      <a:pt x="225" y="69"/>
                      <a:pt x="225" y="69"/>
                    </a:cubicBezTo>
                    <a:cubicBezTo>
                      <a:pt x="225" y="69"/>
                      <a:pt x="225" y="69"/>
                      <a:pt x="225" y="69"/>
                    </a:cubicBezTo>
                    <a:cubicBezTo>
                      <a:pt x="225" y="69"/>
                      <a:pt x="225" y="69"/>
                      <a:pt x="225" y="69"/>
                    </a:cubicBezTo>
                    <a:cubicBezTo>
                      <a:pt x="225" y="68"/>
                      <a:pt x="225" y="68"/>
                      <a:pt x="225" y="68"/>
                    </a:cubicBezTo>
                    <a:cubicBezTo>
                      <a:pt x="226" y="68"/>
                      <a:pt x="226" y="68"/>
                      <a:pt x="226" y="68"/>
                    </a:cubicBezTo>
                    <a:cubicBezTo>
                      <a:pt x="225" y="67"/>
                      <a:pt x="225" y="67"/>
                      <a:pt x="225" y="67"/>
                    </a:cubicBezTo>
                    <a:cubicBezTo>
                      <a:pt x="224" y="64"/>
                      <a:pt x="224" y="64"/>
                      <a:pt x="224" y="64"/>
                    </a:cubicBezTo>
                    <a:cubicBezTo>
                      <a:pt x="224" y="64"/>
                      <a:pt x="224" y="64"/>
                      <a:pt x="224" y="64"/>
                    </a:cubicBezTo>
                    <a:cubicBezTo>
                      <a:pt x="224" y="64"/>
                      <a:pt x="224" y="64"/>
                      <a:pt x="224" y="64"/>
                    </a:cubicBezTo>
                    <a:cubicBezTo>
                      <a:pt x="222" y="64"/>
                      <a:pt x="222" y="64"/>
                      <a:pt x="222" y="64"/>
                    </a:cubicBezTo>
                    <a:cubicBezTo>
                      <a:pt x="218" y="62"/>
                      <a:pt x="218" y="62"/>
                      <a:pt x="218" y="62"/>
                    </a:cubicBezTo>
                    <a:cubicBezTo>
                      <a:pt x="218" y="62"/>
                      <a:pt x="218" y="62"/>
                      <a:pt x="218" y="62"/>
                    </a:cubicBezTo>
                    <a:cubicBezTo>
                      <a:pt x="218" y="61"/>
                      <a:pt x="218" y="61"/>
                      <a:pt x="218" y="61"/>
                    </a:cubicBezTo>
                    <a:cubicBezTo>
                      <a:pt x="218" y="61"/>
                      <a:pt x="218" y="61"/>
                      <a:pt x="218" y="61"/>
                    </a:cubicBezTo>
                    <a:cubicBezTo>
                      <a:pt x="217" y="59"/>
                      <a:pt x="217" y="59"/>
                      <a:pt x="217" y="59"/>
                    </a:cubicBezTo>
                    <a:cubicBezTo>
                      <a:pt x="217" y="59"/>
                      <a:pt x="217" y="59"/>
                      <a:pt x="217" y="59"/>
                    </a:cubicBezTo>
                    <a:cubicBezTo>
                      <a:pt x="213" y="60"/>
                      <a:pt x="213" y="60"/>
                      <a:pt x="213" y="60"/>
                    </a:cubicBezTo>
                    <a:cubicBezTo>
                      <a:pt x="212" y="61"/>
                      <a:pt x="212" y="61"/>
                      <a:pt x="212" y="61"/>
                    </a:cubicBezTo>
                    <a:cubicBezTo>
                      <a:pt x="205" y="64"/>
                      <a:pt x="205" y="64"/>
                      <a:pt x="205" y="64"/>
                    </a:cubicBezTo>
                    <a:cubicBezTo>
                      <a:pt x="202" y="67"/>
                      <a:pt x="202" y="67"/>
                      <a:pt x="202" y="67"/>
                    </a:cubicBezTo>
                    <a:cubicBezTo>
                      <a:pt x="202" y="68"/>
                      <a:pt x="202" y="68"/>
                      <a:pt x="202" y="68"/>
                    </a:cubicBezTo>
                    <a:cubicBezTo>
                      <a:pt x="202" y="68"/>
                      <a:pt x="202" y="68"/>
                      <a:pt x="202" y="68"/>
                    </a:cubicBezTo>
                    <a:cubicBezTo>
                      <a:pt x="201" y="68"/>
                      <a:pt x="201" y="68"/>
                      <a:pt x="201" y="68"/>
                    </a:cubicBezTo>
                    <a:cubicBezTo>
                      <a:pt x="199" y="67"/>
                      <a:pt x="199" y="67"/>
                      <a:pt x="199" y="67"/>
                    </a:cubicBezTo>
                    <a:cubicBezTo>
                      <a:pt x="199" y="66"/>
                      <a:pt x="199" y="66"/>
                      <a:pt x="199" y="66"/>
                    </a:cubicBezTo>
                    <a:cubicBezTo>
                      <a:pt x="196" y="67"/>
                      <a:pt x="196" y="67"/>
                      <a:pt x="196" y="67"/>
                    </a:cubicBezTo>
                    <a:cubicBezTo>
                      <a:pt x="196" y="65"/>
                      <a:pt x="196" y="65"/>
                      <a:pt x="196" y="65"/>
                    </a:cubicBezTo>
                    <a:cubicBezTo>
                      <a:pt x="198" y="64"/>
                      <a:pt x="198" y="64"/>
                      <a:pt x="198" y="64"/>
                    </a:cubicBezTo>
                    <a:cubicBezTo>
                      <a:pt x="198" y="63"/>
                      <a:pt x="198" y="63"/>
                      <a:pt x="198" y="63"/>
                    </a:cubicBezTo>
                    <a:cubicBezTo>
                      <a:pt x="198" y="63"/>
                      <a:pt x="198" y="63"/>
                      <a:pt x="198" y="63"/>
                    </a:cubicBezTo>
                    <a:cubicBezTo>
                      <a:pt x="198" y="62"/>
                      <a:pt x="198" y="62"/>
                      <a:pt x="198" y="62"/>
                    </a:cubicBezTo>
                    <a:cubicBezTo>
                      <a:pt x="198" y="60"/>
                      <a:pt x="198" y="60"/>
                      <a:pt x="198" y="60"/>
                    </a:cubicBezTo>
                    <a:cubicBezTo>
                      <a:pt x="196" y="60"/>
                      <a:pt x="196" y="60"/>
                      <a:pt x="196" y="60"/>
                    </a:cubicBezTo>
                    <a:cubicBezTo>
                      <a:pt x="196" y="60"/>
                      <a:pt x="196" y="60"/>
                      <a:pt x="196" y="60"/>
                    </a:cubicBezTo>
                    <a:cubicBezTo>
                      <a:pt x="193" y="60"/>
                      <a:pt x="193" y="60"/>
                      <a:pt x="193" y="60"/>
                    </a:cubicBezTo>
                    <a:cubicBezTo>
                      <a:pt x="191" y="59"/>
                      <a:pt x="191" y="59"/>
                      <a:pt x="191" y="59"/>
                    </a:cubicBezTo>
                    <a:cubicBezTo>
                      <a:pt x="187" y="57"/>
                      <a:pt x="187" y="57"/>
                      <a:pt x="187" y="57"/>
                    </a:cubicBezTo>
                    <a:cubicBezTo>
                      <a:pt x="186" y="55"/>
                      <a:pt x="186" y="55"/>
                      <a:pt x="186" y="55"/>
                    </a:cubicBezTo>
                    <a:cubicBezTo>
                      <a:pt x="187" y="54"/>
                      <a:pt x="187" y="54"/>
                      <a:pt x="187" y="54"/>
                    </a:cubicBezTo>
                    <a:cubicBezTo>
                      <a:pt x="186" y="53"/>
                      <a:pt x="186" y="53"/>
                      <a:pt x="186" y="53"/>
                    </a:cubicBezTo>
                    <a:cubicBezTo>
                      <a:pt x="183" y="52"/>
                      <a:pt x="183" y="52"/>
                      <a:pt x="183" y="52"/>
                    </a:cubicBezTo>
                    <a:cubicBezTo>
                      <a:pt x="181" y="52"/>
                      <a:pt x="181" y="52"/>
                      <a:pt x="181" y="52"/>
                    </a:cubicBezTo>
                    <a:cubicBezTo>
                      <a:pt x="183" y="51"/>
                      <a:pt x="183" y="51"/>
                      <a:pt x="183" y="51"/>
                    </a:cubicBezTo>
                    <a:cubicBezTo>
                      <a:pt x="182" y="48"/>
                      <a:pt x="182" y="48"/>
                      <a:pt x="182" y="48"/>
                    </a:cubicBezTo>
                    <a:cubicBezTo>
                      <a:pt x="182" y="47"/>
                      <a:pt x="182" y="47"/>
                      <a:pt x="182" y="47"/>
                    </a:cubicBezTo>
                    <a:cubicBezTo>
                      <a:pt x="183" y="42"/>
                      <a:pt x="183" y="42"/>
                      <a:pt x="183" y="42"/>
                    </a:cubicBezTo>
                    <a:cubicBezTo>
                      <a:pt x="184" y="40"/>
                      <a:pt x="184" y="40"/>
                      <a:pt x="184" y="40"/>
                    </a:cubicBezTo>
                    <a:cubicBezTo>
                      <a:pt x="185" y="39"/>
                      <a:pt x="185" y="39"/>
                      <a:pt x="185" y="39"/>
                    </a:cubicBezTo>
                    <a:cubicBezTo>
                      <a:pt x="189" y="35"/>
                      <a:pt x="189" y="35"/>
                      <a:pt x="189" y="35"/>
                    </a:cubicBezTo>
                    <a:cubicBezTo>
                      <a:pt x="196" y="26"/>
                      <a:pt x="196" y="26"/>
                      <a:pt x="196" y="26"/>
                    </a:cubicBezTo>
                    <a:cubicBezTo>
                      <a:pt x="196" y="26"/>
                      <a:pt x="196" y="26"/>
                      <a:pt x="196" y="26"/>
                    </a:cubicBezTo>
                    <a:cubicBezTo>
                      <a:pt x="196" y="24"/>
                      <a:pt x="196" y="24"/>
                      <a:pt x="196" y="24"/>
                    </a:cubicBezTo>
                    <a:cubicBezTo>
                      <a:pt x="196" y="24"/>
                      <a:pt x="196" y="24"/>
                      <a:pt x="196" y="24"/>
                    </a:cubicBezTo>
                    <a:cubicBezTo>
                      <a:pt x="195" y="22"/>
                      <a:pt x="195" y="22"/>
                      <a:pt x="195" y="22"/>
                    </a:cubicBezTo>
                    <a:cubicBezTo>
                      <a:pt x="195" y="22"/>
                      <a:pt x="195" y="22"/>
                      <a:pt x="195" y="22"/>
                    </a:cubicBezTo>
                    <a:cubicBezTo>
                      <a:pt x="195" y="22"/>
                      <a:pt x="195" y="22"/>
                      <a:pt x="195" y="22"/>
                    </a:cubicBezTo>
                    <a:cubicBezTo>
                      <a:pt x="191" y="22"/>
                      <a:pt x="191" y="22"/>
                      <a:pt x="191" y="22"/>
                    </a:cubicBezTo>
                    <a:cubicBezTo>
                      <a:pt x="190" y="21"/>
                      <a:pt x="190" y="21"/>
                      <a:pt x="190" y="21"/>
                    </a:cubicBezTo>
                    <a:cubicBezTo>
                      <a:pt x="190" y="15"/>
                      <a:pt x="190" y="15"/>
                      <a:pt x="190" y="15"/>
                    </a:cubicBezTo>
                    <a:cubicBezTo>
                      <a:pt x="189" y="14"/>
                      <a:pt x="189" y="14"/>
                      <a:pt x="189" y="14"/>
                    </a:cubicBezTo>
                    <a:cubicBezTo>
                      <a:pt x="187" y="12"/>
                      <a:pt x="187" y="12"/>
                      <a:pt x="187" y="12"/>
                    </a:cubicBezTo>
                    <a:cubicBezTo>
                      <a:pt x="187" y="12"/>
                      <a:pt x="187" y="12"/>
                      <a:pt x="187" y="12"/>
                    </a:cubicBezTo>
                    <a:cubicBezTo>
                      <a:pt x="187" y="12"/>
                      <a:pt x="187" y="12"/>
                      <a:pt x="187" y="12"/>
                    </a:cubicBezTo>
                    <a:cubicBezTo>
                      <a:pt x="187" y="12"/>
                      <a:pt x="187" y="12"/>
                      <a:pt x="187" y="12"/>
                    </a:cubicBezTo>
                    <a:cubicBezTo>
                      <a:pt x="187" y="12"/>
                      <a:pt x="187" y="12"/>
                      <a:pt x="187" y="12"/>
                    </a:cubicBezTo>
                    <a:cubicBezTo>
                      <a:pt x="187" y="12"/>
                      <a:pt x="187" y="12"/>
                      <a:pt x="187" y="12"/>
                    </a:cubicBezTo>
                    <a:cubicBezTo>
                      <a:pt x="188" y="13"/>
                      <a:pt x="188" y="13"/>
                      <a:pt x="188" y="13"/>
                    </a:cubicBezTo>
                    <a:cubicBezTo>
                      <a:pt x="188" y="13"/>
                      <a:pt x="188" y="13"/>
                      <a:pt x="188" y="13"/>
                    </a:cubicBezTo>
                    <a:cubicBezTo>
                      <a:pt x="189" y="14"/>
                      <a:pt x="189" y="14"/>
                      <a:pt x="189" y="14"/>
                    </a:cubicBezTo>
                    <a:cubicBezTo>
                      <a:pt x="189" y="14"/>
                      <a:pt x="189" y="14"/>
                      <a:pt x="189" y="14"/>
                    </a:cubicBezTo>
                    <a:cubicBezTo>
                      <a:pt x="189" y="14"/>
                      <a:pt x="189" y="14"/>
                      <a:pt x="189" y="14"/>
                    </a:cubicBezTo>
                    <a:cubicBezTo>
                      <a:pt x="190" y="14"/>
                      <a:pt x="190" y="14"/>
                      <a:pt x="190" y="14"/>
                    </a:cubicBezTo>
                    <a:cubicBezTo>
                      <a:pt x="190" y="14"/>
                      <a:pt x="190" y="14"/>
                      <a:pt x="190" y="14"/>
                    </a:cubicBezTo>
                    <a:cubicBezTo>
                      <a:pt x="190" y="14"/>
                      <a:pt x="190" y="14"/>
                      <a:pt x="190" y="14"/>
                    </a:cubicBezTo>
                    <a:cubicBezTo>
                      <a:pt x="192" y="10"/>
                      <a:pt x="192" y="10"/>
                      <a:pt x="192" y="10"/>
                    </a:cubicBezTo>
                    <a:cubicBezTo>
                      <a:pt x="192" y="9"/>
                      <a:pt x="192" y="9"/>
                      <a:pt x="192" y="9"/>
                    </a:cubicBezTo>
                    <a:cubicBezTo>
                      <a:pt x="192" y="9"/>
                      <a:pt x="192" y="9"/>
                      <a:pt x="192" y="9"/>
                    </a:cubicBezTo>
                    <a:cubicBezTo>
                      <a:pt x="192" y="6"/>
                      <a:pt x="192" y="6"/>
                      <a:pt x="192" y="6"/>
                    </a:cubicBezTo>
                    <a:cubicBezTo>
                      <a:pt x="191" y="4"/>
                      <a:pt x="191" y="4"/>
                      <a:pt x="191" y="4"/>
                    </a:cubicBezTo>
                    <a:cubicBezTo>
                      <a:pt x="191" y="4"/>
                      <a:pt x="191" y="4"/>
                      <a:pt x="191" y="4"/>
                    </a:cubicBezTo>
                    <a:cubicBezTo>
                      <a:pt x="191" y="4"/>
                      <a:pt x="191" y="4"/>
                      <a:pt x="191" y="4"/>
                    </a:cubicBezTo>
                    <a:cubicBezTo>
                      <a:pt x="191" y="3"/>
                      <a:pt x="191" y="3"/>
                      <a:pt x="191" y="3"/>
                    </a:cubicBezTo>
                    <a:cubicBezTo>
                      <a:pt x="191" y="3"/>
                      <a:pt x="191" y="3"/>
                      <a:pt x="191" y="3"/>
                    </a:cubicBezTo>
                    <a:cubicBezTo>
                      <a:pt x="191" y="2"/>
                      <a:pt x="191" y="2"/>
                      <a:pt x="191" y="2"/>
                    </a:cubicBezTo>
                    <a:cubicBezTo>
                      <a:pt x="191" y="2"/>
                      <a:pt x="191" y="2"/>
                      <a:pt x="191" y="2"/>
                    </a:cubicBezTo>
                    <a:cubicBezTo>
                      <a:pt x="191" y="2"/>
                      <a:pt x="191" y="2"/>
                      <a:pt x="191" y="2"/>
                    </a:cubicBezTo>
                    <a:cubicBezTo>
                      <a:pt x="192" y="1"/>
                      <a:pt x="192" y="1"/>
                      <a:pt x="192" y="1"/>
                    </a:cubicBezTo>
                    <a:cubicBezTo>
                      <a:pt x="192" y="1"/>
                      <a:pt x="192" y="1"/>
                      <a:pt x="192" y="1"/>
                    </a:cubicBezTo>
                    <a:cubicBezTo>
                      <a:pt x="193" y="0"/>
                      <a:pt x="193" y="0"/>
                      <a:pt x="193" y="0"/>
                    </a:cubicBezTo>
                    <a:cubicBezTo>
                      <a:pt x="193" y="0"/>
                      <a:pt x="193" y="0"/>
                      <a:pt x="193" y="0"/>
                    </a:cubicBezTo>
                    <a:cubicBezTo>
                      <a:pt x="193" y="0"/>
                      <a:pt x="193" y="0"/>
                      <a:pt x="193" y="0"/>
                    </a:cubicBezTo>
                    <a:cubicBezTo>
                      <a:pt x="193" y="0"/>
                      <a:pt x="193" y="0"/>
                      <a:pt x="193" y="0"/>
                    </a:cubicBezTo>
                    <a:cubicBezTo>
                      <a:pt x="192" y="0"/>
                      <a:pt x="192" y="0"/>
                      <a:pt x="192" y="0"/>
                    </a:cubicBezTo>
                    <a:cubicBezTo>
                      <a:pt x="192" y="0"/>
                      <a:pt x="192" y="0"/>
                      <a:pt x="192" y="0"/>
                    </a:cubicBezTo>
                    <a:cubicBezTo>
                      <a:pt x="188" y="3"/>
                      <a:pt x="188" y="3"/>
                      <a:pt x="188" y="3"/>
                    </a:cubicBezTo>
                    <a:cubicBezTo>
                      <a:pt x="184" y="7"/>
                      <a:pt x="184" y="7"/>
                      <a:pt x="184" y="7"/>
                    </a:cubicBezTo>
                    <a:cubicBezTo>
                      <a:pt x="184" y="7"/>
                      <a:pt x="184" y="7"/>
                      <a:pt x="184" y="7"/>
                    </a:cubicBezTo>
                    <a:cubicBezTo>
                      <a:pt x="183" y="8"/>
                      <a:pt x="183" y="8"/>
                      <a:pt x="183" y="8"/>
                    </a:cubicBezTo>
                    <a:cubicBezTo>
                      <a:pt x="183" y="9"/>
                      <a:pt x="183" y="9"/>
                      <a:pt x="183" y="9"/>
                    </a:cubicBezTo>
                    <a:cubicBezTo>
                      <a:pt x="182" y="10"/>
                      <a:pt x="182" y="10"/>
                      <a:pt x="182" y="10"/>
                    </a:cubicBezTo>
                    <a:cubicBezTo>
                      <a:pt x="182" y="10"/>
                      <a:pt x="182" y="10"/>
                      <a:pt x="182" y="10"/>
                    </a:cubicBezTo>
                    <a:cubicBezTo>
                      <a:pt x="182" y="10"/>
                      <a:pt x="182" y="10"/>
                      <a:pt x="182" y="10"/>
                    </a:cubicBezTo>
                    <a:cubicBezTo>
                      <a:pt x="181" y="11"/>
                      <a:pt x="181" y="11"/>
                      <a:pt x="181" y="11"/>
                    </a:cubicBezTo>
                    <a:cubicBezTo>
                      <a:pt x="181" y="11"/>
                      <a:pt x="181" y="11"/>
                      <a:pt x="181" y="11"/>
                    </a:cubicBezTo>
                    <a:cubicBezTo>
                      <a:pt x="180" y="11"/>
                      <a:pt x="180" y="11"/>
                      <a:pt x="180" y="11"/>
                    </a:cubicBezTo>
                    <a:cubicBezTo>
                      <a:pt x="175" y="12"/>
                      <a:pt x="175" y="12"/>
                      <a:pt x="175" y="12"/>
                    </a:cubicBezTo>
                    <a:cubicBezTo>
                      <a:pt x="173" y="12"/>
                      <a:pt x="173" y="12"/>
                      <a:pt x="173" y="12"/>
                    </a:cubicBezTo>
                    <a:cubicBezTo>
                      <a:pt x="173" y="12"/>
                      <a:pt x="173" y="12"/>
                      <a:pt x="173" y="12"/>
                    </a:cubicBezTo>
                    <a:cubicBezTo>
                      <a:pt x="173" y="12"/>
                      <a:pt x="173" y="12"/>
                      <a:pt x="173" y="12"/>
                    </a:cubicBezTo>
                    <a:cubicBezTo>
                      <a:pt x="173" y="12"/>
                      <a:pt x="173" y="12"/>
                      <a:pt x="173" y="12"/>
                    </a:cubicBezTo>
                    <a:cubicBezTo>
                      <a:pt x="173" y="12"/>
                      <a:pt x="173" y="12"/>
                      <a:pt x="173" y="12"/>
                    </a:cubicBezTo>
                    <a:cubicBezTo>
                      <a:pt x="171" y="15"/>
                      <a:pt x="171" y="15"/>
                      <a:pt x="171" y="15"/>
                    </a:cubicBezTo>
                    <a:cubicBezTo>
                      <a:pt x="170" y="15"/>
                      <a:pt x="170" y="15"/>
                      <a:pt x="170" y="15"/>
                    </a:cubicBezTo>
                    <a:cubicBezTo>
                      <a:pt x="170" y="15"/>
                      <a:pt x="170" y="15"/>
                      <a:pt x="170" y="15"/>
                    </a:cubicBezTo>
                    <a:cubicBezTo>
                      <a:pt x="170" y="16"/>
                      <a:pt x="170" y="16"/>
                      <a:pt x="170" y="16"/>
                    </a:cubicBezTo>
                    <a:cubicBezTo>
                      <a:pt x="170" y="17"/>
                      <a:pt x="170" y="17"/>
                      <a:pt x="170" y="17"/>
                    </a:cubicBezTo>
                    <a:cubicBezTo>
                      <a:pt x="169" y="17"/>
                      <a:pt x="169" y="17"/>
                      <a:pt x="169" y="17"/>
                    </a:cubicBezTo>
                    <a:cubicBezTo>
                      <a:pt x="169" y="17"/>
                      <a:pt x="169" y="17"/>
                      <a:pt x="169" y="17"/>
                    </a:cubicBezTo>
                    <a:cubicBezTo>
                      <a:pt x="169" y="17"/>
                      <a:pt x="169" y="17"/>
                      <a:pt x="169" y="17"/>
                    </a:cubicBezTo>
                    <a:cubicBezTo>
                      <a:pt x="169" y="18"/>
                      <a:pt x="169" y="18"/>
                      <a:pt x="169" y="18"/>
                    </a:cubicBezTo>
                    <a:cubicBezTo>
                      <a:pt x="169" y="18"/>
                      <a:pt x="169" y="18"/>
                      <a:pt x="169" y="18"/>
                    </a:cubicBezTo>
                    <a:cubicBezTo>
                      <a:pt x="169" y="18"/>
                      <a:pt x="169" y="18"/>
                      <a:pt x="169" y="18"/>
                    </a:cubicBezTo>
                    <a:cubicBezTo>
                      <a:pt x="169" y="19"/>
                      <a:pt x="169" y="19"/>
                      <a:pt x="169" y="19"/>
                    </a:cubicBezTo>
                    <a:cubicBezTo>
                      <a:pt x="172" y="21"/>
                      <a:pt x="172" y="21"/>
                      <a:pt x="172" y="21"/>
                    </a:cubicBezTo>
                    <a:cubicBezTo>
                      <a:pt x="173" y="21"/>
                      <a:pt x="173" y="21"/>
                      <a:pt x="173" y="21"/>
                    </a:cubicBezTo>
                    <a:cubicBezTo>
                      <a:pt x="173" y="21"/>
                      <a:pt x="173" y="21"/>
                      <a:pt x="173" y="21"/>
                    </a:cubicBezTo>
                    <a:cubicBezTo>
                      <a:pt x="173" y="20"/>
                      <a:pt x="173" y="20"/>
                      <a:pt x="173" y="20"/>
                    </a:cubicBezTo>
                    <a:cubicBezTo>
                      <a:pt x="172" y="20"/>
                      <a:pt x="172" y="20"/>
                      <a:pt x="172" y="20"/>
                    </a:cubicBezTo>
                    <a:cubicBezTo>
                      <a:pt x="172" y="18"/>
                      <a:pt x="172" y="18"/>
                      <a:pt x="172" y="18"/>
                    </a:cubicBezTo>
                    <a:cubicBezTo>
                      <a:pt x="173" y="17"/>
                      <a:pt x="173" y="17"/>
                      <a:pt x="173" y="17"/>
                    </a:cubicBezTo>
                    <a:cubicBezTo>
                      <a:pt x="173" y="16"/>
                      <a:pt x="173" y="16"/>
                      <a:pt x="173" y="16"/>
                    </a:cubicBezTo>
                    <a:cubicBezTo>
                      <a:pt x="174" y="15"/>
                      <a:pt x="174" y="15"/>
                      <a:pt x="174" y="15"/>
                    </a:cubicBezTo>
                    <a:cubicBezTo>
                      <a:pt x="176" y="14"/>
                      <a:pt x="176" y="14"/>
                      <a:pt x="176" y="14"/>
                    </a:cubicBezTo>
                    <a:cubicBezTo>
                      <a:pt x="177" y="13"/>
                      <a:pt x="177" y="13"/>
                      <a:pt x="177" y="13"/>
                    </a:cubicBezTo>
                    <a:cubicBezTo>
                      <a:pt x="178" y="13"/>
                      <a:pt x="178" y="13"/>
                      <a:pt x="178" y="13"/>
                    </a:cubicBezTo>
                    <a:cubicBezTo>
                      <a:pt x="185" y="12"/>
                      <a:pt x="185" y="12"/>
                      <a:pt x="185" y="12"/>
                    </a:cubicBezTo>
                    <a:cubicBezTo>
                      <a:pt x="186" y="13"/>
                      <a:pt x="186" y="13"/>
                      <a:pt x="186" y="13"/>
                    </a:cubicBezTo>
                    <a:cubicBezTo>
                      <a:pt x="184" y="13"/>
                      <a:pt x="184" y="13"/>
                      <a:pt x="184" y="13"/>
                    </a:cubicBezTo>
                    <a:cubicBezTo>
                      <a:pt x="184" y="13"/>
                      <a:pt x="184" y="13"/>
                      <a:pt x="184" y="13"/>
                    </a:cubicBezTo>
                    <a:cubicBezTo>
                      <a:pt x="180" y="14"/>
                      <a:pt x="180" y="14"/>
                      <a:pt x="180" y="14"/>
                    </a:cubicBezTo>
                    <a:cubicBezTo>
                      <a:pt x="180" y="14"/>
                      <a:pt x="180" y="14"/>
                      <a:pt x="180" y="14"/>
                    </a:cubicBezTo>
                    <a:cubicBezTo>
                      <a:pt x="180" y="14"/>
                      <a:pt x="180" y="14"/>
                      <a:pt x="180" y="14"/>
                    </a:cubicBezTo>
                    <a:cubicBezTo>
                      <a:pt x="179" y="15"/>
                      <a:pt x="179" y="15"/>
                      <a:pt x="179" y="15"/>
                    </a:cubicBezTo>
                    <a:cubicBezTo>
                      <a:pt x="176" y="18"/>
                      <a:pt x="176" y="18"/>
                      <a:pt x="176" y="18"/>
                    </a:cubicBezTo>
                    <a:cubicBezTo>
                      <a:pt x="176" y="18"/>
                      <a:pt x="176" y="18"/>
                      <a:pt x="176" y="18"/>
                    </a:cubicBezTo>
                    <a:cubicBezTo>
                      <a:pt x="174" y="21"/>
                      <a:pt x="174" y="21"/>
                      <a:pt x="174" y="21"/>
                    </a:cubicBezTo>
                    <a:cubicBezTo>
                      <a:pt x="174" y="21"/>
                      <a:pt x="174" y="21"/>
                      <a:pt x="174" y="21"/>
                    </a:cubicBezTo>
                    <a:cubicBezTo>
                      <a:pt x="174" y="21"/>
                      <a:pt x="174" y="21"/>
                      <a:pt x="174" y="21"/>
                    </a:cubicBezTo>
                    <a:cubicBezTo>
                      <a:pt x="174" y="21"/>
                      <a:pt x="174" y="21"/>
                      <a:pt x="174" y="21"/>
                    </a:cubicBezTo>
                    <a:cubicBezTo>
                      <a:pt x="174" y="22"/>
                      <a:pt x="174" y="22"/>
                      <a:pt x="174" y="22"/>
                    </a:cubicBezTo>
                    <a:cubicBezTo>
                      <a:pt x="174" y="22"/>
                      <a:pt x="174" y="22"/>
                      <a:pt x="174" y="22"/>
                    </a:cubicBezTo>
                    <a:cubicBezTo>
                      <a:pt x="174" y="23"/>
                      <a:pt x="174" y="23"/>
                      <a:pt x="174" y="23"/>
                    </a:cubicBezTo>
                    <a:cubicBezTo>
                      <a:pt x="174" y="23"/>
                      <a:pt x="174" y="23"/>
                      <a:pt x="174" y="23"/>
                    </a:cubicBezTo>
                    <a:cubicBezTo>
                      <a:pt x="174" y="23"/>
                      <a:pt x="174" y="23"/>
                      <a:pt x="174" y="23"/>
                    </a:cubicBezTo>
                    <a:cubicBezTo>
                      <a:pt x="174" y="23"/>
                      <a:pt x="174" y="23"/>
                      <a:pt x="174" y="23"/>
                    </a:cubicBezTo>
                    <a:cubicBezTo>
                      <a:pt x="173" y="23"/>
                      <a:pt x="173" y="23"/>
                      <a:pt x="173" y="23"/>
                    </a:cubicBezTo>
                    <a:cubicBezTo>
                      <a:pt x="173" y="23"/>
                      <a:pt x="173" y="23"/>
                      <a:pt x="173" y="23"/>
                    </a:cubicBezTo>
                    <a:cubicBezTo>
                      <a:pt x="170" y="21"/>
                      <a:pt x="170" y="21"/>
                      <a:pt x="170" y="21"/>
                    </a:cubicBezTo>
                    <a:cubicBezTo>
                      <a:pt x="169" y="19"/>
                      <a:pt x="169" y="19"/>
                      <a:pt x="169" y="19"/>
                    </a:cubicBezTo>
                    <a:cubicBezTo>
                      <a:pt x="169" y="19"/>
                      <a:pt x="169" y="19"/>
                      <a:pt x="169" y="19"/>
                    </a:cubicBezTo>
                    <a:cubicBezTo>
                      <a:pt x="169" y="19"/>
                      <a:pt x="169" y="19"/>
                      <a:pt x="169" y="19"/>
                    </a:cubicBezTo>
                    <a:cubicBezTo>
                      <a:pt x="169" y="20"/>
                      <a:pt x="169" y="20"/>
                      <a:pt x="169" y="20"/>
                    </a:cubicBezTo>
                    <a:cubicBezTo>
                      <a:pt x="168" y="21"/>
                      <a:pt x="168" y="21"/>
                      <a:pt x="168" y="21"/>
                    </a:cubicBezTo>
                    <a:cubicBezTo>
                      <a:pt x="168" y="22"/>
                      <a:pt x="168" y="22"/>
                      <a:pt x="168" y="22"/>
                    </a:cubicBezTo>
                    <a:cubicBezTo>
                      <a:pt x="168" y="22"/>
                      <a:pt x="168" y="22"/>
                      <a:pt x="168" y="22"/>
                    </a:cubicBezTo>
                    <a:cubicBezTo>
                      <a:pt x="168" y="31"/>
                      <a:pt x="168" y="31"/>
                      <a:pt x="168" y="31"/>
                    </a:cubicBezTo>
                    <a:cubicBezTo>
                      <a:pt x="168" y="31"/>
                      <a:pt x="168" y="31"/>
                      <a:pt x="168" y="31"/>
                    </a:cubicBezTo>
                    <a:cubicBezTo>
                      <a:pt x="169" y="37"/>
                      <a:pt x="169" y="37"/>
                      <a:pt x="169" y="37"/>
                    </a:cubicBezTo>
                    <a:cubicBezTo>
                      <a:pt x="170" y="40"/>
                      <a:pt x="170" y="40"/>
                      <a:pt x="170" y="40"/>
                    </a:cubicBezTo>
                    <a:cubicBezTo>
                      <a:pt x="173" y="42"/>
                      <a:pt x="173" y="42"/>
                      <a:pt x="173" y="42"/>
                    </a:cubicBezTo>
                    <a:cubicBezTo>
                      <a:pt x="173" y="42"/>
                      <a:pt x="173" y="42"/>
                      <a:pt x="173" y="42"/>
                    </a:cubicBezTo>
                    <a:cubicBezTo>
                      <a:pt x="173" y="42"/>
                      <a:pt x="173" y="42"/>
                      <a:pt x="173" y="42"/>
                    </a:cubicBezTo>
                    <a:cubicBezTo>
                      <a:pt x="173" y="42"/>
                      <a:pt x="173" y="42"/>
                      <a:pt x="173" y="42"/>
                    </a:cubicBezTo>
                    <a:cubicBezTo>
                      <a:pt x="174" y="43"/>
                      <a:pt x="174" y="43"/>
                      <a:pt x="174" y="43"/>
                    </a:cubicBezTo>
                    <a:cubicBezTo>
                      <a:pt x="174" y="44"/>
                      <a:pt x="174" y="44"/>
                      <a:pt x="174" y="44"/>
                    </a:cubicBezTo>
                    <a:cubicBezTo>
                      <a:pt x="174" y="47"/>
                      <a:pt x="174" y="47"/>
                      <a:pt x="174" y="47"/>
                    </a:cubicBezTo>
                    <a:cubicBezTo>
                      <a:pt x="174" y="47"/>
                      <a:pt x="174" y="47"/>
                      <a:pt x="174" y="47"/>
                    </a:cubicBezTo>
                    <a:cubicBezTo>
                      <a:pt x="174" y="47"/>
                      <a:pt x="174" y="47"/>
                      <a:pt x="174" y="47"/>
                    </a:cubicBezTo>
                    <a:cubicBezTo>
                      <a:pt x="173" y="47"/>
                      <a:pt x="173" y="47"/>
                      <a:pt x="173" y="47"/>
                    </a:cubicBezTo>
                    <a:cubicBezTo>
                      <a:pt x="173" y="46"/>
                      <a:pt x="173" y="46"/>
                      <a:pt x="173" y="46"/>
                    </a:cubicBezTo>
                    <a:cubicBezTo>
                      <a:pt x="173" y="46"/>
                      <a:pt x="173" y="46"/>
                      <a:pt x="173" y="46"/>
                    </a:cubicBezTo>
                    <a:cubicBezTo>
                      <a:pt x="172" y="46"/>
                      <a:pt x="172" y="46"/>
                      <a:pt x="172" y="46"/>
                    </a:cubicBezTo>
                    <a:cubicBezTo>
                      <a:pt x="172" y="46"/>
                      <a:pt x="172" y="46"/>
                      <a:pt x="172" y="46"/>
                    </a:cubicBezTo>
                    <a:cubicBezTo>
                      <a:pt x="172" y="46"/>
                      <a:pt x="172" y="46"/>
                      <a:pt x="172" y="46"/>
                    </a:cubicBezTo>
                    <a:cubicBezTo>
                      <a:pt x="172" y="46"/>
                      <a:pt x="172" y="46"/>
                      <a:pt x="172" y="46"/>
                    </a:cubicBezTo>
                    <a:cubicBezTo>
                      <a:pt x="172" y="47"/>
                      <a:pt x="172" y="47"/>
                      <a:pt x="172" y="47"/>
                    </a:cubicBezTo>
                    <a:cubicBezTo>
                      <a:pt x="172" y="47"/>
                      <a:pt x="172" y="47"/>
                      <a:pt x="172" y="47"/>
                    </a:cubicBezTo>
                    <a:cubicBezTo>
                      <a:pt x="172" y="48"/>
                      <a:pt x="172" y="48"/>
                      <a:pt x="172" y="48"/>
                    </a:cubicBezTo>
                    <a:cubicBezTo>
                      <a:pt x="172" y="48"/>
                      <a:pt x="172" y="48"/>
                      <a:pt x="172" y="48"/>
                    </a:cubicBezTo>
                    <a:cubicBezTo>
                      <a:pt x="172" y="48"/>
                      <a:pt x="172" y="48"/>
                      <a:pt x="172" y="48"/>
                    </a:cubicBezTo>
                    <a:cubicBezTo>
                      <a:pt x="172" y="48"/>
                      <a:pt x="172" y="48"/>
                      <a:pt x="172" y="48"/>
                    </a:cubicBezTo>
                    <a:cubicBezTo>
                      <a:pt x="173" y="48"/>
                      <a:pt x="173" y="48"/>
                      <a:pt x="173" y="48"/>
                    </a:cubicBezTo>
                    <a:cubicBezTo>
                      <a:pt x="173" y="47"/>
                      <a:pt x="173" y="47"/>
                      <a:pt x="173" y="47"/>
                    </a:cubicBezTo>
                    <a:cubicBezTo>
                      <a:pt x="174" y="47"/>
                      <a:pt x="174" y="47"/>
                      <a:pt x="174" y="47"/>
                    </a:cubicBezTo>
                    <a:cubicBezTo>
                      <a:pt x="173" y="51"/>
                      <a:pt x="173" y="51"/>
                      <a:pt x="173" y="51"/>
                    </a:cubicBezTo>
                    <a:cubicBezTo>
                      <a:pt x="173" y="51"/>
                      <a:pt x="173" y="51"/>
                      <a:pt x="173" y="51"/>
                    </a:cubicBezTo>
                    <a:cubicBezTo>
                      <a:pt x="172" y="51"/>
                      <a:pt x="172" y="51"/>
                      <a:pt x="172" y="51"/>
                    </a:cubicBezTo>
                    <a:cubicBezTo>
                      <a:pt x="171" y="49"/>
                      <a:pt x="171" y="49"/>
                      <a:pt x="171" y="49"/>
                    </a:cubicBezTo>
                    <a:cubicBezTo>
                      <a:pt x="171" y="49"/>
                      <a:pt x="171" y="49"/>
                      <a:pt x="171" y="49"/>
                    </a:cubicBezTo>
                    <a:cubicBezTo>
                      <a:pt x="171" y="49"/>
                      <a:pt x="171" y="49"/>
                      <a:pt x="171" y="49"/>
                    </a:cubicBezTo>
                    <a:cubicBezTo>
                      <a:pt x="172" y="48"/>
                      <a:pt x="172" y="48"/>
                      <a:pt x="172" y="48"/>
                    </a:cubicBezTo>
                    <a:cubicBezTo>
                      <a:pt x="171" y="48"/>
                      <a:pt x="171" y="48"/>
                      <a:pt x="171" y="48"/>
                    </a:cubicBezTo>
                    <a:cubicBezTo>
                      <a:pt x="171" y="48"/>
                      <a:pt x="171" y="48"/>
                      <a:pt x="171" y="48"/>
                    </a:cubicBezTo>
                    <a:cubicBezTo>
                      <a:pt x="171" y="48"/>
                      <a:pt x="171" y="48"/>
                      <a:pt x="171" y="48"/>
                    </a:cubicBezTo>
                    <a:cubicBezTo>
                      <a:pt x="170" y="49"/>
                      <a:pt x="170" y="49"/>
                      <a:pt x="170" y="49"/>
                    </a:cubicBezTo>
                    <a:cubicBezTo>
                      <a:pt x="170" y="50"/>
                      <a:pt x="170" y="50"/>
                      <a:pt x="170" y="50"/>
                    </a:cubicBezTo>
                    <a:cubicBezTo>
                      <a:pt x="170" y="51"/>
                      <a:pt x="170" y="51"/>
                      <a:pt x="170" y="51"/>
                    </a:cubicBezTo>
                    <a:cubicBezTo>
                      <a:pt x="170" y="51"/>
                      <a:pt x="170" y="51"/>
                      <a:pt x="170" y="51"/>
                    </a:cubicBezTo>
                    <a:cubicBezTo>
                      <a:pt x="170" y="52"/>
                      <a:pt x="170" y="52"/>
                      <a:pt x="170" y="52"/>
                    </a:cubicBezTo>
                    <a:cubicBezTo>
                      <a:pt x="170" y="52"/>
                      <a:pt x="170" y="52"/>
                      <a:pt x="170" y="52"/>
                    </a:cubicBezTo>
                    <a:cubicBezTo>
                      <a:pt x="170" y="52"/>
                      <a:pt x="170" y="52"/>
                      <a:pt x="170" y="52"/>
                    </a:cubicBezTo>
                    <a:cubicBezTo>
                      <a:pt x="170" y="53"/>
                      <a:pt x="170" y="53"/>
                      <a:pt x="170" y="53"/>
                    </a:cubicBezTo>
                    <a:cubicBezTo>
                      <a:pt x="170" y="54"/>
                      <a:pt x="170" y="54"/>
                      <a:pt x="170" y="54"/>
                    </a:cubicBezTo>
                    <a:cubicBezTo>
                      <a:pt x="173" y="51"/>
                      <a:pt x="173" y="51"/>
                      <a:pt x="173" y="51"/>
                    </a:cubicBezTo>
                    <a:cubicBezTo>
                      <a:pt x="175" y="55"/>
                      <a:pt x="175" y="55"/>
                      <a:pt x="175" y="55"/>
                    </a:cubicBezTo>
                    <a:cubicBezTo>
                      <a:pt x="176" y="57"/>
                      <a:pt x="176" y="57"/>
                      <a:pt x="176" y="57"/>
                    </a:cubicBezTo>
                    <a:cubicBezTo>
                      <a:pt x="177" y="57"/>
                      <a:pt x="177" y="57"/>
                      <a:pt x="177" y="57"/>
                    </a:cubicBezTo>
                    <a:cubicBezTo>
                      <a:pt x="177" y="57"/>
                      <a:pt x="177" y="57"/>
                      <a:pt x="177" y="57"/>
                    </a:cubicBezTo>
                    <a:cubicBezTo>
                      <a:pt x="177" y="58"/>
                      <a:pt x="177" y="58"/>
                      <a:pt x="177" y="58"/>
                    </a:cubicBezTo>
                    <a:cubicBezTo>
                      <a:pt x="177" y="58"/>
                      <a:pt x="177" y="58"/>
                      <a:pt x="177" y="58"/>
                    </a:cubicBezTo>
                    <a:cubicBezTo>
                      <a:pt x="177" y="58"/>
                      <a:pt x="177" y="58"/>
                      <a:pt x="177" y="58"/>
                    </a:cubicBezTo>
                    <a:cubicBezTo>
                      <a:pt x="177" y="59"/>
                      <a:pt x="177" y="59"/>
                      <a:pt x="177" y="59"/>
                    </a:cubicBezTo>
                    <a:cubicBezTo>
                      <a:pt x="177" y="59"/>
                      <a:pt x="177" y="59"/>
                      <a:pt x="177" y="59"/>
                    </a:cubicBezTo>
                    <a:cubicBezTo>
                      <a:pt x="176" y="59"/>
                      <a:pt x="176" y="59"/>
                      <a:pt x="176" y="59"/>
                    </a:cubicBezTo>
                    <a:cubicBezTo>
                      <a:pt x="176" y="59"/>
                      <a:pt x="176" y="59"/>
                      <a:pt x="176" y="59"/>
                    </a:cubicBezTo>
                    <a:cubicBezTo>
                      <a:pt x="175" y="60"/>
                      <a:pt x="175" y="60"/>
                      <a:pt x="175" y="60"/>
                    </a:cubicBezTo>
                    <a:cubicBezTo>
                      <a:pt x="175" y="60"/>
                      <a:pt x="175" y="60"/>
                      <a:pt x="175" y="60"/>
                    </a:cubicBezTo>
                    <a:cubicBezTo>
                      <a:pt x="175" y="59"/>
                      <a:pt x="175" y="59"/>
                      <a:pt x="175" y="59"/>
                    </a:cubicBezTo>
                    <a:cubicBezTo>
                      <a:pt x="175" y="59"/>
                      <a:pt x="175" y="59"/>
                      <a:pt x="175" y="59"/>
                    </a:cubicBezTo>
                    <a:cubicBezTo>
                      <a:pt x="173" y="60"/>
                      <a:pt x="173" y="60"/>
                      <a:pt x="173" y="60"/>
                    </a:cubicBezTo>
                    <a:cubicBezTo>
                      <a:pt x="173" y="60"/>
                      <a:pt x="173" y="60"/>
                      <a:pt x="173" y="60"/>
                    </a:cubicBezTo>
                    <a:cubicBezTo>
                      <a:pt x="173" y="60"/>
                      <a:pt x="173" y="60"/>
                      <a:pt x="173" y="60"/>
                    </a:cubicBezTo>
                    <a:cubicBezTo>
                      <a:pt x="173" y="61"/>
                      <a:pt x="173" y="61"/>
                      <a:pt x="173" y="61"/>
                    </a:cubicBezTo>
                    <a:cubicBezTo>
                      <a:pt x="173" y="61"/>
                      <a:pt x="173" y="61"/>
                      <a:pt x="173" y="61"/>
                    </a:cubicBezTo>
                    <a:cubicBezTo>
                      <a:pt x="173" y="61"/>
                      <a:pt x="173" y="61"/>
                      <a:pt x="173" y="61"/>
                    </a:cubicBezTo>
                    <a:cubicBezTo>
                      <a:pt x="173" y="61"/>
                      <a:pt x="173" y="61"/>
                      <a:pt x="173" y="61"/>
                    </a:cubicBezTo>
                    <a:cubicBezTo>
                      <a:pt x="173" y="62"/>
                      <a:pt x="173" y="62"/>
                      <a:pt x="173" y="62"/>
                    </a:cubicBezTo>
                    <a:cubicBezTo>
                      <a:pt x="173" y="62"/>
                      <a:pt x="173" y="62"/>
                      <a:pt x="173" y="62"/>
                    </a:cubicBezTo>
                    <a:cubicBezTo>
                      <a:pt x="173" y="62"/>
                      <a:pt x="173" y="62"/>
                      <a:pt x="173" y="62"/>
                    </a:cubicBezTo>
                    <a:cubicBezTo>
                      <a:pt x="174" y="62"/>
                      <a:pt x="174" y="62"/>
                      <a:pt x="174" y="62"/>
                    </a:cubicBezTo>
                    <a:cubicBezTo>
                      <a:pt x="174" y="62"/>
                      <a:pt x="174" y="62"/>
                      <a:pt x="174" y="62"/>
                    </a:cubicBezTo>
                    <a:cubicBezTo>
                      <a:pt x="174" y="62"/>
                      <a:pt x="174" y="62"/>
                      <a:pt x="174" y="62"/>
                    </a:cubicBezTo>
                    <a:cubicBezTo>
                      <a:pt x="174" y="61"/>
                      <a:pt x="174" y="61"/>
                      <a:pt x="174" y="61"/>
                    </a:cubicBezTo>
                    <a:cubicBezTo>
                      <a:pt x="177" y="61"/>
                      <a:pt x="177" y="61"/>
                      <a:pt x="177" y="61"/>
                    </a:cubicBezTo>
                    <a:cubicBezTo>
                      <a:pt x="177" y="61"/>
                      <a:pt x="177" y="61"/>
                      <a:pt x="177" y="61"/>
                    </a:cubicBezTo>
                    <a:cubicBezTo>
                      <a:pt x="177" y="64"/>
                      <a:pt x="177" y="64"/>
                      <a:pt x="177" y="64"/>
                    </a:cubicBezTo>
                    <a:cubicBezTo>
                      <a:pt x="176" y="66"/>
                      <a:pt x="176" y="66"/>
                      <a:pt x="176" y="66"/>
                    </a:cubicBezTo>
                    <a:cubicBezTo>
                      <a:pt x="178" y="68"/>
                      <a:pt x="178" y="68"/>
                      <a:pt x="178" y="68"/>
                    </a:cubicBezTo>
                    <a:cubicBezTo>
                      <a:pt x="179" y="68"/>
                      <a:pt x="179" y="68"/>
                      <a:pt x="179" y="68"/>
                    </a:cubicBezTo>
                    <a:cubicBezTo>
                      <a:pt x="179" y="68"/>
                      <a:pt x="179" y="68"/>
                      <a:pt x="179" y="68"/>
                    </a:cubicBezTo>
                    <a:cubicBezTo>
                      <a:pt x="180" y="69"/>
                      <a:pt x="180" y="69"/>
                      <a:pt x="180" y="69"/>
                    </a:cubicBezTo>
                    <a:cubicBezTo>
                      <a:pt x="180" y="69"/>
                      <a:pt x="180" y="69"/>
                      <a:pt x="180" y="69"/>
                    </a:cubicBezTo>
                    <a:cubicBezTo>
                      <a:pt x="181" y="69"/>
                      <a:pt x="181" y="69"/>
                      <a:pt x="181" y="69"/>
                    </a:cubicBezTo>
                    <a:cubicBezTo>
                      <a:pt x="181" y="70"/>
                      <a:pt x="181" y="70"/>
                      <a:pt x="181" y="70"/>
                    </a:cubicBezTo>
                    <a:cubicBezTo>
                      <a:pt x="181" y="70"/>
                      <a:pt x="181" y="70"/>
                      <a:pt x="181" y="70"/>
                    </a:cubicBezTo>
                    <a:cubicBezTo>
                      <a:pt x="181" y="71"/>
                      <a:pt x="181" y="71"/>
                      <a:pt x="181" y="71"/>
                    </a:cubicBezTo>
                    <a:cubicBezTo>
                      <a:pt x="182" y="73"/>
                      <a:pt x="182" y="73"/>
                      <a:pt x="182" y="73"/>
                    </a:cubicBezTo>
                    <a:cubicBezTo>
                      <a:pt x="183" y="73"/>
                      <a:pt x="183" y="73"/>
                      <a:pt x="183" y="73"/>
                    </a:cubicBezTo>
                    <a:cubicBezTo>
                      <a:pt x="183" y="74"/>
                      <a:pt x="183" y="74"/>
                      <a:pt x="183" y="74"/>
                    </a:cubicBezTo>
                    <a:cubicBezTo>
                      <a:pt x="184" y="74"/>
                      <a:pt x="184" y="74"/>
                      <a:pt x="184" y="74"/>
                    </a:cubicBezTo>
                    <a:cubicBezTo>
                      <a:pt x="184" y="74"/>
                      <a:pt x="184" y="74"/>
                      <a:pt x="184" y="74"/>
                    </a:cubicBezTo>
                    <a:cubicBezTo>
                      <a:pt x="185" y="74"/>
                      <a:pt x="185" y="74"/>
                      <a:pt x="185" y="74"/>
                    </a:cubicBezTo>
                    <a:cubicBezTo>
                      <a:pt x="185" y="74"/>
                      <a:pt x="185" y="74"/>
                      <a:pt x="185" y="74"/>
                    </a:cubicBezTo>
                    <a:cubicBezTo>
                      <a:pt x="185" y="74"/>
                      <a:pt x="185" y="74"/>
                      <a:pt x="185" y="74"/>
                    </a:cubicBezTo>
                    <a:cubicBezTo>
                      <a:pt x="184" y="74"/>
                      <a:pt x="184" y="74"/>
                      <a:pt x="184" y="74"/>
                    </a:cubicBezTo>
                    <a:cubicBezTo>
                      <a:pt x="183" y="74"/>
                      <a:pt x="183" y="74"/>
                      <a:pt x="183" y="74"/>
                    </a:cubicBezTo>
                    <a:cubicBezTo>
                      <a:pt x="183" y="73"/>
                      <a:pt x="183" y="73"/>
                      <a:pt x="183" y="73"/>
                    </a:cubicBezTo>
                    <a:cubicBezTo>
                      <a:pt x="182" y="73"/>
                      <a:pt x="182" y="73"/>
                      <a:pt x="182" y="73"/>
                    </a:cubicBezTo>
                    <a:cubicBezTo>
                      <a:pt x="181" y="71"/>
                      <a:pt x="181" y="71"/>
                      <a:pt x="181" y="71"/>
                    </a:cubicBezTo>
                    <a:cubicBezTo>
                      <a:pt x="181" y="70"/>
                      <a:pt x="181" y="70"/>
                      <a:pt x="181" y="70"/>
                    </a:cubicBezTo>
                    <a:cubicBezTo>
                      <a:pt x="180" y="69"/>
                      <a:pt x="180" y="69"/>
                      <a:pt x="180" y="69"/>
                    </a:cubicBezTo>
                    <a:cubicBezTo>
                      <a:pt x="180" y="69"/>
                      <a:pt x="180" y="69"/>
                      <a:pt x="180" y="69"/>
                    </a:cubicBezTo>
                    <a:cubicBezTo>
                      <a:pt x="179" y="69"/>
                      <a:pt x="179" y="69"/>
                      <a:pt x="179" y="69"/>
                    </a:cubicBezTo>
                    <a:cubicBezTo>
                      <a:pt x="178" y="69"/>
                      <a:pt x="178" y="69"/>
                      <a:pt x="178" y="69"/>
                    </a:cubicBezTo>
                    <a:cubicBezTo>
                      <a:pt x="178" y="69"/>
                      <a:pt x="178" y="69"/>
                      <a:pt x="178" y="69"/>
                    </a:cubicBezTo>
                    <a:cubicBezTo>
                      <a:pt x="177" y="69"/>
                      <a:pt x="177" y="69"/>
                      <a:pt x="177" y="69"/>
                    </a:cubicBezTo>
                    <a:cubicBezTo>
                      <a:pt x="176" y="69"/>
                      <a:pt x="176" y="69"/>
                      <a:pt x="176" y="69"/>
                    </a:cubicBezTo>
                    <a:cubicBezTo>
                      <a:pt x="176" y="69"/>
                      <a:pt x="176" y="69"/>
                      <a:pt x="176" y="69"/>
                    </a:cubicBezTo>
                    <a:cubicBezTo>
                      <a:pt x="175" y="69"/>
                      <a:pt x="175" y="69"/>
                      <a:pt x="175" y="69"/>
                    </a:cubicBezTo>
                    <a:cubicBezTo>
                      <a:pt x="175" y="69"/>
                      <a:pt x="175" y="69"/>
                      <a:pt x="175" y="69"/>
                    </a:cubicBezTo>
                    <a:cubicBezTo>
                      <a:pt x="175" y="69"/>
                      <a:pt x="175" y="69"/>
                      <a:pt x="175" y="69"/>
                    </a:cubicBezTo>
                    <a:cubicBezTo>
                      <a:pt x="174" y="69"/>
                      <a:pt x="174" y="69"/>
                      <a:pt x="174" y="69"/>
                    </a:cubicBezTo>
                    <a:cubicBezTo>
                      <a:pt x="174" y="69"/>
                      <a:pt x="174" y="69"/>
                      <a:pt x="174" y="69"/>
                    </a:cubicBezTo>
                    <a:cubicBezTo>
                      <a:pt x="174" y="68"/>
                      <a:pt x="174" y="68"/>
                      <a:pt x="174" y="68"/>
                    </a:cubicBezTo>
                    <a:cubicBezTo>
                      <a:pt x="173" y="68"/>
                      <a:pt x="173" y="68"/>
                      <a:pt x="173" y="68"/>
                    </a:cubicBezTo>
                    <a:cubicBezTo>
                      <a:pt x="173" y="69"/>
                      <a:pt x="173" y="69"/>
                      <a:pt x="173" y="69"/>
                    </a:cubicBezTo>
                    <a:cubicBezTo>
                      <a:pt x="173" y="69"/>
                      <a:pt x="173" y="69"/>
                      <a:pt x="173" y="69"/>
                    </a:cubicBezTo>
                    <a:cubicBezTo>
                      <a:pt x="172" y="69"/>
                      <a:pt x="172" y="69"/>
                      <a:pt x="172" y="69"/>
                    </a:cubicBezTo>
                    <a:cubicBezTo>
                      <a:pt x="172" y="72"/>
                      <a:pt x="172" y="72"/>
                      <a:pt x="172" y="72"/>
                    </a:cubicBezTo>
                    <a:cubicBezTo>
                      <a:pt x="172" y="72"/>
                      <a:pt x="172" y="72"/>
                      <a:pt x="172" y="72"/>
                    </a:cubicBezTo>
                    <a:cubicBezTo>
                      <a:pt x="172" y="72"/>
                      <a:pt x="172" y="72"/>
                      <a:pt x="172" y="72"/>
                    </a:cubicBezTo>
                    <a:cubicBezTo>
                      <a:pt x="172" y="72"/>
                      <a:pt x="172" y="72"/>
                      <a:pt x="172" y="72"/>
                    </a:cubicBezTo>
                    <a:cubicBezTo>
                      <a:pt x="172" y="73"/>
                      <a:pt x="172" y="73"/>
                      <a:pt x="172" y="73"/>
                    </a:cubicBezTo>
                    <a:cubicBezTo>
                      <a:pt x="172" y="73"/>
                      <a:pt x="172" y="73"/>
                      <a:pt x="172" y="73"/>
                    </a:cubicBezTo>
                    <a:cubicBezTo>
                      <a:pt x="172" y="74"/>
                      <a:pt x="172" y="74"/>
                      <a:pt x="172" y="74"/>
                    </a:cubicBezTo>
                    <a:cubicBezTo>
                      <a:pt x="172" y="76"/>
                      <a:pt x="172" y="76"/>
                      <a:pt x="172" y="76"/>
                    </a:cubicBezTo>
                    <a:cubicBezTo>
                      <a:pt x="170" y="73"/>
                      <a:pt x="170" y="73"/>
                      <a:pt x="170" y="73"/>
                    </a:cubicBezTo>
                    <a:cubicBezTo>
                      <a:pt x="170" y="73"/>
                      <a:pt x="170" y="73"/>
                      <a:pt x="170" y="73"/>
                    </a:cubicBezTo>
                    <a:cubicBezTo>
                      <a:pt x="167" y="72"/>
                      <a:pt x="167" y="72"/>
                      <a:pt x="167" y="72"/>
                    </a:cubicBezTo>
                    <a:cubicBezTo>
                      <a:pt x="167" y="71"/>
                      <a:pt x="167" y="71"/>
                      <a:pt x="167" y="71"/>
                    </a:cubicBezTo>
                    <a:cubicBezTo>
                      <a:pt x="167" y="71"/>
                      <a:pt x="167" y="71"/>
                      <a:pt x="167" y="71"/>
                    </a:cubicBezTo>
                    <a:cubicBezTo>
                      <a:pt x="166" y="71"/>
                      <a:pt x="166" y="71"/>
                      <a:pt x="166" y="71"/>
                    </a:cubicBezTo>
                    <a:cubicBezTo>
                      <a:pt x="166" y="71"/>
                      <a:pt x="166" y="71"/>
                      <a:pt x="166" y="71"/>
                    </a:cubicBezTo>
                    <a:cubicBezTo>
                      <a:pt x="160" y="72"/>
                      <a:pt x="160" y="72"/>
                      <a:pt x="160" y="72"/>
                    </a:cubicBezTo>
                    <a:cubicBezTo>
                      <a:pt x="160" y="72"/>
                      <a:pt x="160" y="72"/>
                      <a:pt x="160" y="72"/>
                    </a:cubicBezTo>
                    <a:cubicBezTo>
                      <a:pt x="159" y="72"/>
                      <a:pt x="159" y="72"/>
                      <a:pt x="159" y="72"/>
                    </a:cubicBezTo>
                    <a:cubicBezTo>
                      <a:pt x="159" y="72"/>
                      <a:pt x="159" y="72"/>
                      <a:pt x="159" y="72"/>
                    </a:cubicBezTo>
                    <a:cubicBezTo>
                      <a:pt x="158" y="73"/>
                      <a:pt x="158" y="73"/>
                      <a:pt x="158" y="73"/>
                    </a:cubicBezTo>
                    <a:cubicBezTo>
                      <a:pt x="158" y="73"/>
                      <a:pt x="158" y="73"/>
                      <a:pt x="158" y="73"/>
                    </a:cubicBezTo>
                    <a:cubicBezTo>
                      <a:pt x="157" y="75"/>
                      <a:pt x="157" y="75"/>
                      <a:pt x="157" y="75"/>
                    </a:cubicBezTo>
                    <a:cubicBezTo>
                      <a:pt x="157" y="76"/>
                      <a:pt x="157" y="76"/>
                      <a:pt x="157" y="76"/>
                    </a:cubicBezTo>
                    <a:cubicBezTo>
                      <a:pt x="157" y="77"/>
                      <a:pt x="157" y="77"/>
                      <a:pt x="157" y="77"/>
                    </a:cubicBezTo>
                    <a:cubicBezTo>
                      <a:pt x="157" y="77"/>
                      <a:pt x="157" y="77"/>
                      <a:pt x="157" y="77"/>
                    </a:cubicBezTo>
                    <a:cubicBezTo>
                      <a:pt x="157" y="77"/>
                      <a:pt x="157" y="77"/>
                      <a:pt x="157" y="77"/>
                    </a:cubicBezTo>
                    <a:cubicBezTo>
                      <a:pt x="157" y="78"/>
                      <a:pt x="157" y="78"/>
                      <a:pt x="157" y="78"/>
                    </a:cubicBezTo>
                    <a:cubicBezTo>
                      <a:pt x="158" y="78"/>
                      <a:pt x="158" y="78"/>
                      <a:pt x="158" y="78"/>
                    </a:cubicBezTo>
                    <a:cubicBezTo>
                      <a:pt x="158" y="78"/>
                      <a:pt x="158" y="78"/>
                      <a:pt x="158" y="78"/>
                    </a:cubicBezTo>
                    <a:cubicBezTo>
                      <a:pt x="159" y="78"/>
                      <a:pt x="159" y="78"/>
                      <a:pt x="159" y="78"/>
                    </a:cubicBezTo>
                    <a:cubicBezTo>
                      <a:pt x="159" y="78"/>
                      <a:pt x="159" y="78"/>
                      <a:pt x="159" y="78"/>
                    </a:cubicBezTo>
                    <a:cubicBezTo>
                      <a:pt x="160" y="78"/>
                      <a:pt x="160" y="78"/>
                      <a:pt x="160" y="78"/>
                    </a:cubicBezTo>
                    <a:cubicBezTo>
                      <a:pt x="160" y="78"/>
                      <a:pt x="160" y="78"/>
                      <a:pt x="160" y="78"/>
                    </a:cubicBezTo>
                    <a:cubicBezTo>
                      <a:pt x="161" y="78"/>
                      <a:pt x="161" y="78"/>
                      <a:pt x="161" y="78"/>
                    </a:cubicBezTo>
                    <a:cubicBezTo>
                      <a:pt x="159" y="79"/>
                      <a:pt x="159" y="79"/>
                      <a:pt x="159" y="79"/>
                    </a:cubicBezTo>
                    <a:cubicBezTo>
                      <a:pt x="159" y="79"/>
                      <a:pt x="159" y="79"/>
                      <a:pt x="159" y="79"/>
                    </a:cubicBezTo>
                    <a:cubicBezTo>
                      <a:pt x="158" y="79"/>
                      <a:pt x="158" y="79"/>
                      <a:pt x="158" y="79"/>
                    </a:cubicBezTo>
                    <a:cubicBezTo>
                      <a:pt x="158" y="79"/>
                      <a:pt x="158" y="79"/>
                      <a:pt x="158" y="79"/>
                    </a:cubicBezTo>
                    <a:cubicBezTo>
                      <a:pt x="158" y="79"/>
                      <a:pt x="158" y="79"/>
                      <a:pt x="158" y="79"/>
                    </a:cubicBezTo>
                    <a:cubicBezTo>
                      <a:pt x="156" y="78"/>
                      <a:pt x="156" y="78"/>
                      <a:pt x="156" y="78"/>
                    </a:cubicBezTo>
                    <a:cubicBezTo>
                      <a:pt x="156" y="77"/>
                      <a:pt x="156" y="77"/>
                      <a:pt x="156" y="77"/>
                    </a:cubicBezTo>
                    <a:cubicBezTo>
                      <a:pt x="156" y="77"/>
                      <a:pt x="156" y="77"/>
                      <a:pt x="156" y="77"/>
                    </a:cubicBezTo>
                    <a:cubicBezTo>
                      <a:pt x="156" y="76"/>
                      <a:pt x="156" y="76"/>
                      <a:pt x="156" y="76"/>
                    </a:cubicBezTo>
                    <a:cubicBezTo>
                      <a:pt x="155" y="76"/>
                      <a:pt x="155" y="76"/>
                      <a:pt x="155" y="76"/>
                    </a:cubicBezTo>
                    <a:cubicBezTo>
                      <a:pt x="155" y="76"/>
                      <a:pt x="155" y="76"/>
                      <a:pt x="155" y="76"/>
                    </a:cubicBezTo>
                    <a:cubicBezTo>
                      <a:pt x="154" y="76"/>
                      <a:pt x="154" y="76"/>
                      <a:pt x="154" y="76"/>
                    </a:cubicBezTo>
                    <a:cubicBezTo>
                      <a:pt x="154" y="76"/>
                      <a:pt x="154" y="76"/>
                      <a:pt x="154" y="76"/>
                    </a:cubicBezTo>
                    <a:cubicBezTo>
                      <a:pt x="147" y="77"/>
                      <a:pt x="147" y="77"/>
                      <a:pt x="147" y="77"/>
                    </a:cubicBezTo>
                    <a:cubicBezTo>
                      <a:pt x="147" y="77"/>
                      <a:pt x="147" y="77"/>
                      <a:pt x="147" y="77"/>
                    </a:cubicBezTo>
                    <a:cubicBezTo>
                      <a:pt x="146" y="77"/>
                      <a:pt x="146" y="77"/>
                      <a:pt x="146" y="77"/>
                    </a:cubicBezTo>
                    <a:cubicBezTo>
                      <a:pt x="146" y="77"/>
                      <a:pt x="146" y="77"/>
                      <a:pt x="146" y="77"/>
                    </a:cubicBezTo>
                    <a:cubicBezTo>
                      <a:pt x="143" y="78"/>
                      <a:pt x="143" y="78"/>
                      <a:pt x="143" y="78"/>
                    </a:cubicBezTo>
                    <a:cubicBezTo>
                      <a:pt x="143" y="78"/>
                      <a:pt x="143" y="78"/>
                      <a:pt x="143" y="78"/>
                    </a:cubicBezTo>
                    <a:cubicBezTo>
                      <a:pt x="142" y="79"/>
                      <a:pt x="142" y="79"/>
                      <a:pt x="142" y="79"/>
                    </a:cubicBezTo>
                    <a:cubicBezTo>
                      <a:pt x="142" y="80"/>
                      <a:pt x="142" y="80"/>
                      <a:pt x="142" y="80"/>
                    </a:cubicBezTo>
                    <a:cubicBezTo>
                      <a:pt x="141" y="80"/>
                      <a:pt x="141" y="80"/>
                      <a:pt x="141" y="80"/>
                    </a:cubicBezTo>
                    <a:cubicBezTo>
                      <a:pt x="141" y="80"/>
                      <a:pt x="141" y="80"/>
                      <a:pt x="141" y="80"/>
                    </a:cubicBezTo>
                    <a:cubicBezTo>
                      <a:pt x="141" y="81"/>
                      <a:pt x="141" y="81"/>
                      <a:pt x="141" y="81"/>
                    </a:cubicBezTo>
                    <a:cubicBezTo>
                      <a:pt x="141" y="81"/>
                      <a:pt x="141" y="81"/>
                      <a:pt x="141" y="81"/>
                    </a:cubicBezTo>
                    <a:cubicBezTo>
                      <a:pt x="141" y="81"/>
                      <a:pt x="141" y="81"/>
                      <a:pt x="141" y="81"/>
                    </a:cubicBezTo>
                    <a:cubicBezTo>
                      <a:pt x="141" y="82"/>
                      <a:pt x="141" y="82"/>
                      <a:pt x="141" y="82"/>
                    </a:cubicBezTo>
                    <a:cubicBezTo>
                      <a:pt x="140" y="82"/>
                      <a:pt x="140" y="82"/>
                      <a:pt x="140" y="82"/>
                    </a:cubicBezTo>
                    <a:cubicBezTo>
                      <a:pt x="141" y="83"/>
                      <a:pt x="141" y="83"/>
                      <a:pt x="141" y="83"/>
                    </a:cubicBezTo>
                    <a:cubicBezTo>
                      <a:pt x="146" y="90"/>
                      <a:pt x="146" y="90"/>
                      <a:pt x="146" y="90"/>
                    </a:cubicBezTo>
                    <a:cubicBezTo>
                      <a:pt x="146" y="91"/>
                      <a:pt x="146" y="91"/>
                      <a:pt x="146" y="91"/>
                    </a:cubicBezTo>
                    <a:cubicBezTo>
                      <a:pt x="146" y="92"/>
                      <a:pt x="146" y="92"/>
                      <a:pt x="146" y="92"/>
                    </a:cubicBezTo>
                    <a:cubicBezTo>
                      <a:pt x="145" y="93"/>
                      <a:pt x="145" y="93"/>
                      <a:pt x="145" y="93"/>
                    </a:cubicBezTo>
                    <a:cubicBezTo>
                      <a:pt x="145" y="93"/>
                      <a:pt x="145" y="93"/>
                      <a:pt x="145" y="93"/>
                    </a:cubicBezTo>
                    <a:cubicBezTo>
                      <a:pt x="145" y="93"/>
                      <a:pt x="145" y="93"/>
                      <a:pt x="145" y="93"/>
                    </a:cubicBezTo>
                    <a:cubicBezTo>
                      <a:pt x="142" y="95"/>
                      <a:pt x="142" y="95"/>
                      <a:pt x="142" y="95"/>
                    </a:cubicBezTo>
                    <a:cubicBezTo>
                      <a:pt x="141" y="96"/>
                      <a:pt x="141" y="96"/>
                      <a:pt x="141" y="96"/>
                    </a:cubicBezTo>
                    <a:cubicBezTo>
                      <a:pt x="141" y="96"/>
                      <a:pt x="141" y="96"/>
                      <a:pt x="141" y="96"/>
                    </a:cubicBezTo>
                    <a:cubicBezTo>
                      <a:pt x="137" y="94"/>
                      <a:pt x="137" y="94"/>
                      <a:pt x="137" y="94"/>
                    </a:cubicBezTo>
                    <a:cubicBezTo>
                      <a:pt x="137" y="94"/>
                      <a:pt x="137" y="94"/>
                      <a:pt x="137" y="94"/>
                    </a:cubicBezTo>
                    <a:cubicBezTo>
                      <a:pt x="136" y="94"/>
                      <a:pt x="136" y="94"/>
                      <a:pt x="136" y="94"/>
                    </a:cubicBezTo>
                    <a:cubicBezTo>
                      <a:pt x="138" y="87"/>
                      <a:pt x="138" y="87"/>
                      <a:pt x="138" y="87"/>
                    </a:cubicBezTo>
                    <a:cubicBezTo>
                      <a:pt x="138" y="84"/>
                      <a:pt x="138" y="84"/>
                      <a:pt x="138" y="84"/>
                    </a:cubicBezTo>
                    <a:cubicBezTo>
                      <a:pt x="135" y="85"/>
                      <a:pt x="135" y="85"/>
                      <a:pt x="135" y="85"/>
                    </a:cubicBezTo>
                    <a:cubicBezTo>
                      <a:pt x="131" y="95"/>
                      <a:pt x="131" y="95"/>
                      <a:pt x="131" y="95"/>
                    </a:cubicBezTo>
                    <a:cubicBezTo>
                      <a:pt x="131" y="95"/>
                      <a:pt x="131" y="95"/>
                      <a:pt x="131" y="95"/>
                    </a:cubicBezTo>
                    <a:cubicBezTo>
                      <a:pt x="131" y="96"/>
                      <a:pt x="131" y="96"/>
                      <a:pt x="131" y="96"/>
                    </a:cubicBezTo>
                    <a:cubicBezTo>
                      <a:pt x="131" y="96"/>
                      <a:pt x="131" y="96"/>
                      <a:pt x="131" y="96"/>
                    </a:cubicBezTo>
                    <a:cubicBezTo>
                      <a:pt x="131" y="96"/>
                      <a:pt x="131" y="96"/>
                      <a:pt x="131" y="96"/>
                    </a:cubicBezTo>
                    <a:cubicBezTo>
                      <a:pt x="130" y="97"/>
                      <a:pt x="130" y="97"/>
                      <a:pt x="130" y="97"/>
                    </a:cubicBezTo>
                    <a:cubicBezTo>
                      <a:pt x="129" y="99"/>
                      <a:pt x="129" y="99"/>
                      <a:pt x="129" y="99"/>
                    </a:cubicBezTo>
                    <a:cubicBezTo>
                      <a:pt x="128" y="100"/>
                      <a:pt x="128" y="100"/>
                      <a:pt x="128" y="100"/>
                    </a:cubicBezTo>
                    <a:cubicBezTo>
                      <a:pt x="127" y="100"/>
                      <a:pt x="127" y="100"/>
                      <a:pt x="127" y="100"/>
                    </a:cubicBezTo>
                    <a:cubicBezTo>
                      <a:pt x="127" y="103"/>
                      <a:pt x="127" y="103"/>
                      <a:pt x="127" y="103"/>
                    </a:cubicBezTo>
                    <a:cubicBezTo>
                      <a:pt x="128" y="103"/>
                      <a:pt x="128" y="103"/>
                      <a:pt x="128" y="103"/>
                    </a:cubicBezTo>
                    <a:cubicBezTo>
                      <a:pt x="129" y="104"/>
                      <a:pt x="129" y="104"/>
                      <a:pt x="129" y="104"/>
                    </a:cubicBezTo>
                    <a:cubicBezTo>
                      <a:pt x="130" y="104"/>
                      <a:pt x="130" y="104"/>
                      <a:pt x="130" y="104"/>
                    </a:cubicBezTo>
                    <a:cubicBezTo>
                      <a:pt x="130" y="105"/>
                      <a:pt x="130" y="105"/>
                      <a:pt x="130" y="105"/>
                    </a:cubicBezTo>
                    <a:cubicBezTo>
                      <a:pt x="130" y="105"/>
                      <a:pt x="130" y="105"/>
                      <a:pt x="130" y="105"/>
                    </a:cubicBezTo>
                    <a:cubicBezTo>
                      <a:pt x="130" y="105"/>
                      <a:pt x="130" y="105"/>
                      <a:pt x="130" y="105"/>
                    </a:cubicBezTo>
                    <a:cubicBezTo>
                      <a:pt x="130" y="105"/>
                      <a:pt x="130" y="105"/>
                      <a:pt x="130" y="105"/>
                    </a:cubicBezTo>
                    <a:cubicBezTo>
                      <a:pt x="130" y="105"/>
                      <a:pt x="130" y="105"/>
                      <a:pt x="130" y="105"/>
                    </a:cubicBezTo>
                    <a:cubicBezTo>
                      <a:pt x="129" y="105"/>
                      <a:pt x="129" y="105"/>
                      <a:pt x="129" y="105"/>
                    </a:cubicBezTo>
                    <a:cubicBezTo>
                      <a:pt x="129" y="105"/>
                      <a:pt x="129" y="105"/>
                      <a:pt x="129" y="105"/>
                    </a:cubicBezTo>
                    <a:cubicBezTo>
                      <a:pt x="129" y="105"/>
                      <a:pt x="129" y="105"/>
                      <a:pt x="129" y="105"/>
                    </a:cubicBezTo>
                    <a:cubicBezTo>
                      <a:pt x="129" y="105"/>
                      <a:pt x="129" y="105"/>
                      <a:pt x="129" y="105"/>
                    </a:cubicBezTo>
                    <a:cubicBezTo>
                      <a:pt x="128" y="104"/>
                      <a:pt x="128" y="104"/>
                      <a:pt x="128" y="104"/>
                    </a:cubicBezTo>
                    <a:cubicBezTo>
                      <a:pt x="127" y="104"/>
                      <a:pt x="127" y="104"/>
                      <a:pt x="127" y="104"/>
                    </a:cubicBezTo>
                    <a:cubicBezTo>
                      <a:pt x="127" y="103"/>
                      <a:pt x="127" y="103"/>
                      <a:pt x="127" y="103"/>
                    </a:cubicBezTo>
                    <a:cubicBezTo>
                      <a:pt x="127" y="103"/>
                      <a:pt x="127" y="103"/>
                      <a:pt x="127" y="103"/>
                    </a:cubicBezTo>
                    <a:cubicBezTo>
                      <a:pt x="127" y="103"/>
                      <a:pt x="127" y="103"/>
                      <a:pt x="127" y="103"/>
                    </a:cubicBezTo>
                    <a:cubicBezTo>
                      <a:pt x="127" y="103"/>
                      <a:pt x="127" y="103"/>
                      <a:pt x="127" y="103"/>
                    </a:cubicBezTo>
                    <a:cubicBezTo>
                      <a:pt x="127" y="103"/>
                      <a:pt x="127" y="103"/>
                      <a:pt x="127" y="103"/>
                    </a:cubicBezTo>
                    <a:cubicBezTo>
                      <a:pt x="126" y="103"/>
                      <a:pt x="126" y="103"/>
                      <a:pt x="126" y="103"/>
                    </a:cubicBezTo>
                    <a:cubicBezTo>
                      <a:pt x="126" y="103"/>
                      <a:pt x="126" y="103"/>
                      <a:pt x="126" y="103"/>
                    </a:cubicBezTo>
                    <a:cubicBezTo>
                      <a:pt x="126" y="103"/>
                      <a:pt x="126" y="103"/>
                      <a:pt x="126" y="103"/>
                    </a:cubicBezTo>
                    <a:cubicBezTo>
                      <a:pt x="124" y="104"/>
                      <a:pt x="124" y="104"/>
                      <a:pt x="124" y="104"/>
                    </a:cubicBezTo>
                    <a:cubicBezTo>
                      <a:pt x="124" y="104"/>
                      <a:pt x="124" y="104"/>
                      <a:pt x="124" y="104"/>
                    </a:cubicBezTo>
                    <a:cubicBezTo>
                      <a:pt x="124" y="104"/>
                      <a:pt x="124" y="104"/>
                      <a:pt x="124" y="104"/>
                    </a:cubicBezTo>
                    <a:cubicBezTo>
                      <a:pt x="124" y="105"/>
                      <a:pt x="124" y="105"/>
                      <a:pt x="124" y="105"/>
                    </a:cubicBezTo>
                    <a:cubicBezTo>
                      <a:pt x="124" y="105"/>
                      <a:pt x="124" y="105"/>
                      <a:pt x="124" y="105"/>
                    </a:cubicBezTo>
                    <a:cubicBezTo>
                      <a:pt x="127" y="106"/>
                      <a:pt x="127" y="106"/>
                      <a:pt x="127" y="106"/>
                    </a:cubicBezTo>
                    <a:cubicBezTo>
                      <a:pt x="127" y="106"/>
                      <a:pt x="127" y="106"/>
                      <a:pt x="127" y="106"/>
                    </a:cubicBezTo>
                    <a:cubicBezTo>
                      <a:pt x="127" y="106"/>
                      <a:pt x="127" y="106"/>
                      <a:pt x="127" y="106"/>
                    </a:cubicBezTo>
                    <a:cubicBezTo>
                      <a:pt x="128" y="106"/>
                      <a:pt x="128" y="106"/>
                      <a:pt x="128" y="106"/>
                    </a:cubicBezTo>
                    <a:cubicBezTo>
                      <a:pt x="128" y="106"/>
                      <a:pt x="128" y="106"/>
                      <a:pt x="128" y="106"/>
                    </a:cubicBezTo>
                    <a:cubicBezTo>
                      <a:pt x="127" y="106"/>
                      <a:pt x="127" y="106"/>
                      <a:pt x="127" y="106"/>
                    </a:cubicBezTo>
                    <a:cubicBezTo>
                      <a:pt x="126" y="106"/>
                      <a:pt x="126" y="106"/>
                      <a:pt x="126" y="106"/>
                    </a:cubicBezTo>
                    <a:cubicBezTo>
                      <a:pt x="125" y="106"/>
                      <a:pt x="125" y="106"/>
                      <a:pt x="125" y="106"/>
                    </a:cubicBezTo>
                    <a:cubicBezTo>
                      <a:pt x="123" y="106"/>
                      <a:pt x="123" y="106"/>
                      <a:pt x="123" y="106"/>
                    </a:cubicBezTo>
                    <a:cubicBezTo>
                      <a:pt x="122" y="106"/>
                      <a:pt x="122" y="106"/>
                      <a:pt x="122" y="106"/>
                    </a:cubicBezTo>
                    <a:cubicBezTo>
                      <a:pt x="122" y="107"/>
                      <a:pt x="122" y="107"/>
                      <a:pt x="122" y="107"/>
                    </a:cubicBezTo>
                    <a:cubicBezTo>
                      <a:pt x="122" y="107"/>
                      <a:pt x="122" y="107"/>
                      <a:pt x="122" y="107"/>
                    </a:cubicBezTo>
                    <a:cubicBezTo>
                      <a:pt x="122" y="107"/>
                      <a:pt x="122" y="107"/>
                      <a:pt x="122" y="107"/>
                    </a:cubicBezTo>
                    <a:cubicBezTo>
                      <a:pt x="121" y="107"/>
                      <a:pt x="121" y="107"/>
                      <a:pt x="121" y="107"/>
                    </a:cubicBezTo>
                    <a:cubicBezTo>
                      <a:pt x="121" y="107"/>
                      <a:pt x="121" y="107"/>
                      <a:pt x="121" y="107"/>
                    </a:cubicBezTo>
                    <a:cubicBezTo>
                      <a:pt x="121" y="107"/>
                      <a:pt x="121" y="107"/>
                      <a:pt x="121" y="107"/>
                    </a:cubicBezTo>
                    <a:cubicBezTo>
                      <a:pt x="122" y="108"/>
                      <a:pt x="122" y="108"/>
                      <a:pt x="122" y="108"/>
                    </a:cubicBezTo>
                    <a:cubicBezTo>
                      <a:pt x="122" y="108"/>
                      <a:pt x="122" y="108"/>
                      <a:pt x="122" y="108"/>
                    </a:cubicBezTo>
                    <a:cubicBezTo>
                      <a:pt x="123" y="109"/>
                      <a:pt x="123" y="109"/>
                      <a:pt x="123" y="109"/>
                    </a:cubicBezTo>
                    <a:cubicBezTo>
                      <a:pt x="123" y="109"/>
                      <a:pt x="123" y="109"/>
                      <a:pt x="123" y="109"/>
                    </a:cubicBezTo>
                    <a:cubicBezTo>
                      <a:pt x="124" y="109"/>
                      <a:pt x="124" y="109"/>
                      <a:pt x="124" y="109"/>
                    </a:cubicBezTo>
                    <a:cubicBezTo>
                      <a:pt x="125" y="109"/>
                      <a:pt x="125" y="109"/>
                      <a:pt x="125" y="109"/>
                    </a:cubicBezTo>
                    <a:cubicBezTo>
                      <a:pt x="126" y="109"/>
                      <a:pt x="126" y="109"/>
                      <a:pt x="126" y="109"/>
                    </a:cubicBezTo>
                    <a:cubicBezTo>
                      <a:pt x="126" y="109"/>
                      <a:pt x="126" y="109"/>
                      <a:pt x="126" y="109"/>
                    </a:cubicBezTo>
                    <a:cubicBezTo>
                      <a:pt x="126" y="109"/>
                      <a:pt x="126" y="109"/>
                      <a:pt x="126" y="109"/>
                    </a:cubicBezTo>
                    <a:cubicBezTo>
                      <a:pt x="126" y="109"/>
                      <a:pt x="126" y="109"/>
                      <a:pt x="126" y="109"/>
                    </a:cubicBezTo>
                    <a:cubicBezTo>
                      <a:pt x="126" y="108"/>
                      <a:pt x="126" y="108"/>
                      <a:pt x="126" y="108"/>
                    </a:cubicBezTo>
                    <a:cubicBezTo>
                      <a:pt x="126" y="108"/>
                      <a:pt x="126" y="108"/>
                      <a:pt x="126" y="108"/>
                    </a:cubicBezTo>
                    <a:cubicBezTo>
                      <a:pt x="127" y="108"/>
                      <a:pt x="127" y="108"/>
                      <a:pt x="127" y="108"/>
                    </a:cubicBezTo>
                    <a:cubicBezTo>
                      <a:pt x="129" y="109"/>
                      <a:pt x="129" y="109"/>
                      <a:pt x="129" y="109"/>
                    </a:cubicBezTo>
                    <a:cubicBezTo>
                      <a:pt x="129" y="110"/>
                      <a:pt x="129" y="110"/>
                      <a:pt x="129" y="110"/>
                    </a:cubicBezTo>
                    <a:cubicBezTo>
                      <a:pt x="129" y="110"/>
                      <a:pt x="129" y="110"/>
                      <a:pt x="129" y="110"/>
                    </a:cubicBezTo>
                    <a:cubicBezTo>
                      <a:pt x="129" y="110"/>
                      <a:pt x="129" y="110"/>
                      <a:pt x="129" y="110"/>
                    </a:cubicBezTo>
                    <a:cubicBezTo>
                      <a:pt x="129" y="110"/>
                      <a:pt x="129" y="110"/>
                      <a:pt x="129" y="110"/>
                    </a:cubicBezTo>
                    <a:cubicBezTo>
                      <a:pt x="126" y="110"/>
                      <a:pt x="126" y="110"/>
                      <a:pt x="126" y="110"/>
                    </a:cubicBezTo>
                    <a:cubicBezTo>
                      <a:pt x="126" y="110"/>
                      <a:pt x="126" y="110"/>
                      <a:pt x="126" y="110"/>
                    </a:cubicBezTo>
                    <a:cubicBezTo>
                      <a:pt x="125" y="110"/>
                      <a:pt x="125" y="110"/>
                      <a:pt x="125" y="110"/>
                    </a:cubicBezTo>
                    <a:cubicBezTo>
                      <a:pt x="124" y="110"/>
                      <a:pt x="124" y="110"/>
                      <a:pt x="124" y="110"/>
                    </a:cubicBezTo>
                    <a:cubicBezTo>
                      <a:pt x="124" y="110"/>
                      <a:pt x="124" y="110"/>
                      <a:pt x="124" y="110"/>
                    </a:cubicBezTo>
                    <a:cubicBezTo>
                      <a:pt x="122" y="109"/>
                      <a:pt x="122" y="109"/>
                      <a:pt x="122" y="109"/>
                    </a:cubicBezTo>
                    <a:cubicBezTo>
                      <a:pt x="121" y="110"/>
                      <a:pt x="121" y="110"/>
                      <a:pt x="121" y="110"/>
                    </a:cubicBezTo>
                    <a:cubicBezTo>
                      <a:pt x="119" y="110"/>
                      <a:pt x="119" y="110"/>
                      <a:pt x="119" y="110"/>
                    </a:cubicBezTo>
                    <a:cubicBezTo>
                      <a:pt x="118" y="111"/>
                      <a:pt x="118" y="111"/>
                      <a:pt x="118" y="111"/>
                    </a:cubicBezTo>
                    <a:cubicBezTo>
                      <a:pt x="118" y="111"/>
                      <a:pt x="118" y="111"/>
                      <a:pt x="118" y="111"/>
                    </a:cubicBezTo>
                    <a:cubicBezTo>
                      <a:pt x="118" y="111"/>
                      <a:pt x="118" y="111"/>
                      <a:pt x="118" y="111"/>
                    </a:cubicBezTo>
                    <a:cubicBezTo>
                      <a:pt x="117" y="111"/>
                      <a:pt x="117" y="111"/>
                      <a:pt x="117" y="111"/>
                    </a:cubicBezTo>
                    <a:cubicBezTo>
                      <a:pt x="116" y="112"/>
                      <a:pt x="116" y="112"/>
                      <a:pt x="116" y="112"/>
                    </a:cubicBezTo>
                    <a:cubicBezTo>
                      <a:pt x="116" y="112"/>
                      <a:pt x="116" y="112"/>
                      <a:pt x="116" y="112"/>
                    </a:cubicBezTo>
                    <a:cubicBezTo>
                      <a:pt x="113" y="114"/>
                      <a:pt x="113" y="114"/>
                      <a:pt x="113" y="114"/>
                    </a:cubicBezTo>
                    <a:cubicBezTo>
                      <a:pt x="112" y="114"/>
                      <a:pt x="112" y="114"/>
                      <a:pt x="112" y="114"/>
                    </a:cubicBezTo>
                    <a:cubicBezTo>
                      <a:pt x="112" y="114"/>
                      <a:pt x="112" y="114"/>
                      <a:pt x="112" y="114"/>
                    </a:cubicBezTo>
                    <a:cubicBezTo>
                      <a:pt x="112" y="114"/>
                      <a:pt x="112" y="114"/>
                      <a:pt x="112" y="114"/>
                    </a:cubicBezTo>
                    <a:cubicBezTo>
                      <a:pt x="111" y="115"/>
                      <a:pt x="111" y="115"/>
                      <a:pt x="111" y="115"/>
                    </a:cubicBezTo>
                    <a:cubicBezTo>
                      <a:pt x="111" y="115"/>
                      <a:pt x="111" y="115"/>
                      <a:pt x="111" y="115"/>
                    </a:cubicBezTo>
                    <a:cubicBezTo>
                      <a:pt x="110" y="115"/>
                      <a:pt x="110" y="115"/>
                      <a:pt x="110" y="115"/>
                    </a:cubicBezTo>
                    <a:cubicBezTo>
                      <a:pt x="109" y="115"/>
                      <a:pt x="109" y="115"/>
                      <a:pt x="109" y="115"/>
                    </a:cubicBezTo>
                    <a:cubicBezTo>
                      <a:pt x="106" y="116"/>
                      <a:pt x="106" y="116"/>
                      <a:pt x="106" y="116"/>
                    </a:cubicBezTo>
                    <a:cubicBezTo>
                      <a:pt x="106" y="116"/>
                      <a:pt x="106" y="116"/>
                      <a:pt x="106" y="116"/>
                    </a:cubicBezTo>
                    <a:cubicBezTo>
                      <a:pt x="105" y="116"/>
                      <a:pt x="105" y="116"/>
                      <a:pt x="105" y="116"/>
                    </a:cubicBezTo>
                    <a:cubicBezTo>
                      <a:pt x="105" y="116"/>
                      <a:pt x="105" y="116"/>
                      <a:pt x="105" y="116"/>
                    </a:cubicBezTo>
                    <a:cubicBezTo>
                      <a:pt x="104" y="116"/>
                      <a:pt x="104" y="116"/>
                      <a:pt x="104" y="116"/>
                    </a:cubicBezTo>
                    <a:cubicBezTo>
                      <a:pt x="103" y="118"/>
                      <a:pt x="103" y="118"/>
                      <a:pt x="103" y="118"/>
                    </a:cubicBezTo>
                    <a:cubicBezTo>
                      <a:pt x="103" y="119"/>
                      <a:pt x="103" y="119"/>
                      <a:pt x="103" y="119"/>
                    </a:cubicBezTo>
                    <a:cubicBezTo>
                      <a:pt x="103" y="120"/>
                      <a:pt x="103" y="120"/>
                      <a:pt x="103" y="120"/>
                    </a:cubicBezTo>
                    <a:cubicBezTo>
                      <a:pt x="103" y="121"/>
                      <a:pt x="103" y="121"/>
                      <a:pt x="103" y="121"/>
                    </a:cubicBezTo>
                    <a:cubicBezTo>
                      <a:pt x="103" y="123"/>
                      <a:pt x="103" y="123"/>
                      <a:pt x="103" y="123"/>
                    </a:cubicBezTo>
                    <a:cubicBezTo>
                      <a:pt x="103" y="125"/>
                      <a:pt x="103" y="125"/>
                      <a:pt x="103" y="125"/>
                    </a:cubicBezTo>
                    <a:cubicBezTo>
                      <a:pt x="103" y="127"/>
                      <a:pt x="103" y="127"/>
                      <a:pt x="103" y="127"/>
                    </a:cubicBezTo>
                    <a:cubicBezTo>
                      <a:pt x="103" y="128"/>
                      <a:pt x="103" y="128"/>
                      <a:pt x="103" y="128"/>
                    </a:cubicBezTo>
                    <a:cubicBezTo>
                      <a:pt x="101" y="130"/>
                      <a:pt x="101" y="130"/>
                      <a:pt x="101" y="130"/>
                    </a:cubicBezTo>
                    <a:cubicBezTo>
                      <a:pt x="101" y="130"/>
                      <a:pt x="101" y="130"/>
                      <a:pt x="101" y="130"/>
                    </a:cubicBezTo>
                    <a:cubicBezTo>
                      <a:pt x="101" y="130"/>
                      <a:pt x="101" y="130"/>
                      <a:pt x="101" y="130"/>
                    </a:cubicBezTo>
                    <a:cubicBezTo>
                      <a:pt x="99" y="131"/>
                      <a:pt x="99" y="131"/>
                      <a:pt x="99" y="131"/>
                    </a:cubicBezTo>
                    <a:cubicBezTo>
                      <a:pt x="99" y="132"/>
                      <a:pt x="99" y="132"/>
                      <a:pt x="99" y="132"/>
                    </a:cubicBezTo>
                    <a:cubicBezTo>
                      <a:pt x="98" y="132"/>
                      <a:pt x="98" y="132"/>
                      <a:pt x="98" y="132"/>
                    </a:cubicBezTo>
                    <a:cubicBezTo>
                      <a:pt x="97" y="133"/>
                      <a:pt x="97" y="133"/>
                      <a:pt x="97" y="133"/>
                    </a:cubicBezTo>
                    <a:cubicBezTo>
                      <a:pt x="96" y="133"/>
                      <a:pt x="96" y="133"/>
                      <a:pt x="96" y="133"/>
                    </a:cubicBezTo>
                    <a:cubicBezTo>
                      <a:pt x="94" y="133"/>
                      <a:pt x="94" y="133"/>
                      <a:pt x="94" y="133"/>
                    </a:cubicBezTo>
                    <a:cubicBezTo>
                      <a:pt x="93" y="133"/>
                      <a:pt x="93" y="133"/>
                      <a:pt x="93" y="133"/>
                    </a:cubicBezTo>
                    <a:cubicBezTo>
                      <a:pt x="93" y="134"/>
                      <a:pt x="93" y="134"/>
                      <a:pt x="93" y="134"/>
                    </a:cubicBezTo>
                    <a:cubicBezTo>
                      <a:pt x="92" y="134"/>
                      <a:pt x="92" y="134"/>
                      <a:pt x="92" y="134"/>
                    </a:cubicBezTo>
                    <a:cubicBezTo>
                      <a:pt x="92" y="134"/>
                      <a:pt x="92" y="134"/>
                      <a:pt x="92" y="134"/>
                    </a:cubicBezTo>
                    <a:cubicBezTo>
                      <a:pt x="91" y="135"/>
                      <a:pt x="91" y="135"/>
                      <a:pt x="91" y="135"/>
                    </a:cubicBezTo>
                    <a:cubicBezTo>
                      <a:pt x="90" y="135"/>
                      <a:pt x="90" y="135"/>
                      <a:pt x="90" y="135"/>
                    </a:cubicBezTo>
                    <a:cubicBezTo>
                      <a:pt x="89" y="136"/>
                      <a:pt x="89" y="136"/>
                      <a:pt x="89" y="136"/>
                    </a:cubicBezTo>
                    <a:cubicBezTo>
                      <a:pt x="89" y="136"/>
                      <a:pt x="89" y="136"/>
                      <a:pt x="89" y="136"/>
                    </a:cubicBezTo>
                    <a:cubicBezTo>
                      <a:pt x="88" y="136"/>
                      <a:pt x="88" y="136"/>
                      <a:pt x="88" y="136"/>
                    </a:cubicBezTo>
                    <a:cubicBezTo>
                      <a:pt x="88" y="138"/>
                      <a:pt x="88" y="138"/>
                      <a:pt x="88" y="138"/>
                    </a:cubicBezTo>
                    <a:cubicBezTo>
                      <a:pt x="88" y="139"/>
                      <a:pt x="88" y="139"/>
                      <a:pt x="88" y="139"/>
                    </a:cubicBezTo>
                    <a:cubicBezTo>
                      <a:pt x="88" y="139"/>
                      <a:pt x="88" y="139"/>
                      <a:pt x="88" y="139"/>
                    </a:cubicBezTo>
                    <a:cubicBezTo>
                      <a:pt x="88" y="139"/>
                      <a:pt x="88" y="139"/>
                      <a:pt x="88" y="139"/>
                    </a:cubicBezTo>
                    <a:cubicBezTo>
                      <a:pt x="88" y="139"/>
                      <a:pt x="88" y="139"/>
                      <a:pt x="88" y="139"/>
                    </a:cubicBezTo>
                    <a:cubicBezTo>
                      <a:pt x="89" y="140"/>
                      <a:pt x="89" y="140"/>
                      <a:pt x="89" y="140"/>
                    </a:cubicBezTo>
                    <a:cubicBezTo>
                      <a:pt x="90" y="140"/>
                      <a:pt x="90" y="140"/>
                      <a:pt x="90" y="140"/>
                    </a:cubicBezTo>
                    <a:cubicBezTo>
                      <a:pt x="90" y="140"/>
                      <a:pt x="90" y="140"/>
                      <a:pt x="90" y="140"/>
                    </a:cubicBezTo>
                    <a:cubicBezTo>
                      <a:pt x="90" y="140"/>
                      <a:pt x="90" y="140"/>
                      <a:pt x="90" y="140"/>
                    </a:cubicBezTo>
                    <a:cubicBezTo>
                      <a:pt x="91" y="140"/>
                      <a:pt x="91" y="140"/>
                      <a:pt x="91" y="140"/>
                    </a:cubicBezTo>
                    <a:cubicBezTo>
                      <a:pt x="91" y="139"/>
                      <a:pt x="91" y="139"/>
                      <a:pt x="91" y="139"/>
                    </a:cubicBezTo>
                    <a:cubicBezTo>
                      <a:pt x="92" y="139"/>
                      <a:pt x="92" y="139"/>
                      <a:pt x="92" y="139"/>
                    </a:cubicBezTo>
                    <a:cubicBezTo>
                      <a:pt x="92" y="139"/>
                      <a:pt x="92" y="139"/>
                      <a:pt x="92" y="139"/>
                    </a:cubicBezTo>
                    <a:cubicBezTo>
                      <a:pt x="92" y="139"/>
                      <a:pt x="92" y="139"/>
                      <a:pt x="92" y="139"/>
                    </a:cubicBezTo>
                    <a:cubicBezTo>
                      <a:pt x="91" y="139"/>
                      <a:pt x="91" y="139"/>
                      <a:pt x="91" y="139"/>
                    </a:cubicBezTo>
                    <a:cubicBezTo>
                      <a:pt x="91" y="140"/>
                      <a:pt x="91" y="140"/>
                      <a:pt x="91" y="140"/>
                    </a:cubicBezTo>
                    <a:cubicBezTo>
                      <a:pt x="91" y="140"/>
                      <a:pt x="91" y="140"/>
                      <a:pt x="91" y="140"/>
                    </a:cubicBezTo>
                    <a:cubicBezTo>
                      <a:pt x="91" y="140"/>
                      <a:pt x="91" y="140"/>
                      <a:pt x="91" y="140"/>
                    </a:cubicBezTo>
                    <a:cubicBezTo>
                      <a:pt x="91" y="140"/>
                      <a:pt x="91" y="140"/>
                      <a:pt x="91" y="140"/>
                    </a:cubicBezTo>
                    <a:cubicBezTo>
                      <a:pt x="87" y="142"/>
                      <a:pt x="87" y="142"/>
                      <a:pt x="87" y="142"/>
                    </a:cubicBezTo>
                    <a:cubicBezTo>
                      <a:pt x="86" y="142"/>
                      <a:pt x="86" y="142"/>
                      <a:pt x="86" y="142"/>
                    </a:cubicBezTo>
                    <a:cubicBezTo>
                      <a:pt x="85" y="142"/>
                      <a:pt x="85" y="142"/>
                      <a:pt x="85" y="142"/>
                    </a:cubicBezTo>
                    <a:cubicBezTo>
                      <a:pt x="85" y="142"/>
                      <a:pt x="85" y="142"/>
                      <a:pt x="85" y="142"/>
                    </a:cubicBezTo>
                    <a:cubicBezTo>
                      <a:pt x="85" y="142"/>
                      <a:pt x="85" y="142"/>
                      <a:pt x="85" y="142"/>
                    </a:cubicBezTo>
                    <a:cubicBezTo>
                      <a:pt x="83" y="142"/>
                      <a:pt x="83" y="142"/>
                      <a:pt x="83" y="142"/>
                    </a:cubicBezTo>
                    <a:cubicBezTo>
                      <a:pt x="82" y="141"/>
                      <a:pt x="82" y="141"/>
                      <a:pt x="82" y="141"/>
                    </a:cubicBezTo>
                    <a:cubicBezTo>
                      <a:pt x="79" y="141"/>
                      <a:pt x="79" y="141"/>
                      <a:pt x="79" y="141"/>
                    </a:cubicBezTo>
                    <a:cubicBezTo>
                      <a:pt x="76" y="141"/>
                      <a:pt x="76" y="141"/>
                      <a:pt x="76" y="141"/>
                    </a:cubicBezTo>
                    <a:cubicBezTo>
                      <a:pt x="75" y="141"/>
                      <a:pt x="75" y="141"/>
                      <a:pt x="75" y="141"/>
                    </a:cubicBezTo>
                    <a:cubicBezTo>
                      <a:pt x="75" y="140"/>
                      <a:pt x="75" y="140"/>
                      <a:pt x="75" y="140"/>
                    </a:cubicBezTo>
                    <a:cubicBezTo>
                      <a:pt x="74" y="139"/>
                      <a:pt x="74" y="139"/>
                      <a:pt x="74" y="139"/>
                    </a:cubicBezTo>
                    <a:cubicBezTo>
                      <a:pt x="74" y="139"/>
                      <a:pt x="74" y="139"/>
                      <a:pt x="74" y="139"/>
                    </a:cubicBezTo>
                    <a:cubicBezTo>
                      <a:pt x="74" y="139"/>
                      <a:pt x="74" y="139"/>
                      <a:pt x="74" y="139"/>
                    </a:cubicBezTo>
                    <a:cubicBezTo>
                      <a:pt x="74" y="139"/>
                      <a:pt x="74" y="139"/>
                      <a:pt x="74" y="139"/>
                    </a:cubicBezTo>
                    <a:cubicBezTo>
                      <a:pt x="74" y="138"/>
                      <a:pt x="74" y="138"/>
                      <a:pt x="74" y="138"/>
                    </a:cubicBezTo>
                    <a:cubicBezTo>
                      <a:pt x="74" y="138"/>
                      <a:pt x="74" y="138"/>
                      <a:pt x="74" y="138"/>
                    </a:cubicBezTo>
                    <a:cubicBezTo>
                      <a:pt x="72" y="137"/>
                      <a:pt x="72" y="137"/>
                      <a:pt x="72" y="137"/>
                    </a:cubicBezTo>
                    <a:cubicBezTo>
                      <a:pt x="69" y="136"/>
                      <a:pt x="69" y="136"/>
                      <a:pt x="69" y="136"/>
                    </a:cubicBezTo>
                    <a:cubicBezTo>
                      <a:pt x="68" y="137"/>
                      <a:pt x="68" y="137"/>
                      <a:pt x="68" y="137"/>
                    </a:cubicBezTo>
                    <a:cubicBezTo>
                      <a:pt x="68" y="139"/>
                      <a:pt x="68" y="139"/>
                      <a:pt x="68" y="139"/>
                    </a:cubicBezTo>
                    <a:cubicBezTo>
                      <a:pt x="69" y="140"/>
                      <a:pt x="69" y="140"/>
                      <a:pt x="69" y="140"/>
                    </a:cubicBezTo>
                    <a:cubicBezTo>
                      <a:pt x="69" y="141"/>
                      <a:pt x="69" y="141"/>
                      <a:pt x="69" y="141"/>
                    </a:cubicBezTo>
                    <a:cubicBezTo>
                      <a:pt x="69" y="141"/>
                      <a:pt x="69" y="141"/>
                      <a:pt x="69" y="141"/>
                    </a:cubicBezTo>
                    <a:cubicBezTo>
                      <a:pt x="70" y="142"/>
                      <a:pt x="70" y="142"/>
                      <a:pt x="70" y="142"/>
                    </a:cubicBezTo>
                    <a:cubicBezTo>
                      <a:pt x="70" y="142"/>
                      <a:pt x="70" y="142"/>
                      <a:pt x="70" y="142"/>
                    </a:cubicBezTo>
                    <a:cubicBezTo>
                      <a:pt x="71" y="143"/>
                      <a:pt x="71" y="143"/>
                      <a:pt x="71" y="143"/>
                    </a:cubicBezTo>
                    <a:cubicBezTo>
                      <a:pt x="71" y="146"/>
                      <a:pt x="71" y="146"/>
                      <a:pt x="71" y="146"/>
                    </a:cubicBezTo>
                    <a:cubicBezTo>
                      <a:pt x="71" y="150"/>
                      <a:pt x="71" y="150"/>
                      <a:pt x="71" y="150"/>
                    </a:cubicBezTo>
                    <a:cubicBezTo>
                      <a:pt x="71" y="151"/>
                      <a:pt x="71" y="151"/>
                      <a:pt x="71" y="151"/>
                    </a:cubicBezTo>
                    <a:cubicBezTo>
                      <a:pt x="72" y="151"/>
                      <a:pt x="72" y="151"/>
                      <a:pt x="72" y="151"/>
                    </a:cubicBezTo>
                    <a:cubicBezTo>
                      <a:pt x="72" y="151"/>
                      <a:pt x="72" y="151"/>
                      <a:pt x="72" y="151"/>
                    </a:cubicBezTo>
                    <a:cubicBezTo>
                      <a:pt x="73" y="152"/>
                      <a:pt x="73" y="152"/>
                      <a:pt x="73" y="152"/>
                    </a:cubicBezTo>
                    <a:cubicBezTo>
                      <a:pt x="73" y="152"/>
                      <a:pt x="73" y="152"/>
                      <a:pt x="73" y="152"/>
                    </a:cubicBezTo>
                    <a:cubicBezTo>
                      <a:pt x="70" y="152"/>
                      <a:pt x="70" y="152"/>
                      <a:pt x="70" y="152"/>
                    </a:cubicBezTo>
                    <a:cubicBezTo>
                      <a:pt x="70" y="152"/>
                      <a:pt x="70" y="152"/>
                      <a:pt x="70" y="152"/>
                    </a:cubicBezTo>
                    <a:cubicBezTo>
                      <a:pt x="65" y="153"/>
                      <a:pt x="65" y="153"/>
                      <a:pt x="65" y="153"/>
                    </a:cubicBezTo>
                    <a:cubicBezTo>
                      <a:pt x="65" y="153"/>
                      <a:pt x="65" y="153"/>
                      <a:pt x="65" y="153"/>
                    </a:cubicBezTo>
                    <a:cubicBezTo>
                      <a:pt x="64" y="152"/>
                      <a:pt x="64" y="152"/>
                      <a:pt x="64" y="152"/>
                    </a:cubicBezTo>
                    <a:cubicBezTo>
                      <a:pt x="64" y="151"/>
                      <a:pt x="64" y="151"/>
                      <a:pt x="64" y="151"/>
                    </a:cubicBezTo>
                    <a:cubicBezTo>
                      <a:pt x="63" y="152"/>
                      <a:pt x="63" y="152"/>
                      <a:pt x="63" y="152"/>
                    </a:cubicBezTo>
                    <a:cubicBezTo>
                      <a:pt x="62" y="152"/>
                      <a:pt x="62" y="152"/>
                      <a:pt x="62" y="152"/>
                    </a:cubicBezTo>
                    <a:cubicBezTo>
                      <a:pt x="61" y="154"/>
                      <a:pt x="61" y="154"/>
                      <a:pt x="61" y="154"/>
                    </a:cubicBezTo>
                    <a:cubicBezTo>
                      <a:pt x="60" y="154"/>
                      <a:pt x="60" y="154"/>
                      <a:pt x="60" y="154"/>
                    </a:cubicBezTo>
                    <a:cubicBezTo>
                      <a:pt x="60" y="154"/>
                      <a:pt x="60" y="154"/>
                      <a:pt x="60" y="154"/>
                    </a:cubicBezTo>
                    <a:cubicBezTo>
                      <a:pt x="59" y="153"/>
                      <a:pt x="59" y="153"/>
                      <a:pt x="59" y="153"/>
                    </a:cubicBezTo>
                    <a:cubicBezTo>
                      <a:pt x="57" y="150"/>
                      <a:pt x="57" y="150"/>
                      <a:pt x="57" y="150"/>
                    </a:cubicBezTo>
                    <a:cubicBezTo>
                      <a:pt x="56" y="148"/>
                      <a:pt x="56" y="148"/>
                      <a:pt x="56" y="148"/>
                    </a:cubicBezTo>
                    <a:cubicBezTo>
                      <a:pt x="55" y="149"/>
                      <a:pt x="55" y="149"/>
                      <a:pt x="55" y="149"/>
                    </a:cubicBezTo>
                    <a:cubicBezTo>
                      <a:pt x="52" y="149"/>
                      <a:pt x="52" y="149"/>
                      <a:pt x="52" y="149"/>
                    </a:cubicBezTo>
                    <a:cubicBezTo>
                      <a:pt x="40" y="153"/>
                      <a:pt x="40" y="153"/>
                      <a:pt x="40" y="153"/>
                    </a:cubicBezTo>
                    <a:cubicBezTo>
                      <a:pt x="40" y="153"/>
                      <a:pt x="40" y="153"/>
                      <a:pt x="40" y="153"/>
                    </a:cubicBezTo>
                    <a:cubicBezTo>
                      <a:pt x="39" y="154"/>
                      <a:pt x="39" y="154"/>
                      <a:pt x="39" y="154"/>
                    </a:cubicBezTo>
                    <a:cubicBezTo>
                      <a:pt x="39" y="154"/>
                      <a:pt x="39" y="154"/>
                      <a:pt x="39" y="154"/>
                    </a:cubicBezTo>
                    <a:cubicBezTo>
                      <a:pt x="39" y="154"/>
                      <a:pt x="39" y="154"/>
                      <a:pt x="39" y="154"/>
                    </a:cubicBezTo>
                    <a:cubicBezTo>
                      <a:pt x="39" y="155"/>
                      <a:pt x="39" y="155"/>
                      <a:pt x="39" y="155"/>
                    </a:cubicBezTo>
                    <a:cubicBezTo>
                      <a:pt x="39" y="156"/>
                      <a:pt x="39" y="156"/>
                      <a:pt x="39" y="156"/>
                    </a:cubicBezTo>
                    <a:cubicBezTo>
                      <a:pt x="39" y="157"/>
                      <a:pt x="39" y="157"/>
                      <a:pt x="39" y="157"/>
                    </a:cubicBezTo>
                    <a:cubicBezTo>
                      <a:pt x="39" y="157"/>
                      <a:pt x="39" y="157"/>
                      <a:pt x="39" y="157"/>
                    </a:cubicBezTo>
                    <a:cubicBezTo>
                      <a:pt x="40" y="157"/>
                      <a:pt x="40" y="157"/>
                      <a:pt x="40" y="157"/>
                    </a:cubicBezTo>
                    <a:cubicBezTo>
                      <a:pt x="41" y="157"/>
                      <a:pt x="41" y="157"/>
                      <a:pt x="41" y="157"/>
                    </a:cubicBezTo>
                    <a:cubicBezTo>
                      <a:pt x="42" y="156"/>
                      <a:pt x="42" y="156"/>
                      <a:pt x="42" y="156"/>
                    </a:cubicBezTo>
                    <a:cubicBezTo>
                      <a:pt x="43" y="156"/>
                      <a:pt x="43" y="156"/>
                      <a:pt x="43" y="156"/>
                    </a:cubicBezTo>
                    <a:cubicBezTo>
                      <a:pt x="45" y="157"/>
                      <a:pt x="45" y="157"/>
                      <a:pt x="45" y="157"/>
                    </a:cubicBezTo>
                    <a:cubicBezTo>
                      <a:pt x="44" y="160"/>
                      <a:pt x="44" y="160"/>
                      <a:pt x="44" y="160"/>
                    </a:cubicBezTo>
                    <a:cubicBezTo>
                      <a:pt x="44" y="160"/>
                      <a:pt x="44" y="160"/>
                      <a:pt x="44" y="160"/>
                    </a:cubicBezTo>
                    <a:cubicBezTo>
                      <a:pt x="44" y="160"/>
                      <a:pt x="44" y="160"/>
                      <a:pt x="44" y="160"/>
                    </a:cubicBezTo>
                    <a:cubicBezTo>
                      <a:pt x="44" y="160"/>
                      <a:pt x="44" y="160"/>
                      <a:pt x="44" y="160"/>
                    </a:cubicBezTo>
                    <a:cubicBezTo>
                      <a:pt x="43" y="160"/>
                      <a:pt x="43" y="160"/>
                      <a:pt x="43" y="160"/>
                    </a:cubicBezTo>
                    <a:cubicBezTo>
                      <a:pt x="40" y="161"/>
                      <a:pt x="40" y="161"/>
                      <a:pt x="40" y="161"/>
                    </a:cubicBezTo>
                    <a:cubicBezTo>
                      <a:pt x="40" y="161"/>
                      <a:pt x="40" y="161"/>
                      <a:pt x="40" y="161"/>
                    </a:cubicBezTo>
                    <a:cubicBezTo>
                      <a:pt x="40" y="161"/>
                      <a:pt x="40" y="161"/>
                      <a:pt x="40" y="161"/>
                    </a:cubicBezTo>
                    <a:cubicBezTo>
                      <a:pt x="47" y="164"/>
                      <a:pt x="47" y="164"/>
                      <a:pt x="47" y="164"/>
                    </a:cubicBezTo>
                    <a:cubicBezTo>
                      <a:pt x="48" y="164"/>
                      <a:pt x="48" y="164"/>
                      <a:pt x="48" y="164"/>
                    </a:cubicBezTo>
                    <a:cubicBezTo>
                      <a:pt x="54" y="166"/>
                      <a:pt x="54" y="166"/>
                      <a:pt x="54" y="166"/>
                    </a:cubicBezTo>
                    <a:cubicBezTo>
                      <a:pt x="59" y="169"/>
                      <a:pt x="59" y="169"/>
                      <a:pt x="59" y="169"/>
                    </a:cubicBezTo>
                    <a:cubicBezTo>
                      <a:pt x="61" y="172"/>
                      <a:pt x="61" y="172"/>
                      <a:pt x="61" y="172"/>
                    </a:cubicBezTo>
                    <a:cubicBezTo>
                      <a:pt x="65" y="172"/>
                      <a:pt x="65" y="172"/>
                      <a:pt x="65" y="172"/>
                    </a:cubicBezTo>
                    <a:cubicBezTo>
                      <a:pt x="66" y="172"/>
                      <a:pt x="66" y="172"/>
                      <a:pt x="66" y="172"/>
                    </a:cubicBezTo>
                    <a:cubicBezTo>
                      <a:pt x="66" y="172"/>
                      <a:pt x="66" y="172"/>
                      <a:pt x="66" y="172"/>
                    </a:cubicBezTo>
                    <a:cubicBezTo>
                      <a:pt x="67" y="172"/>
                      <a:pt x="67" y="172"/>
                      <a:pt x="67" y="172"/>
                    </a:cubicBezTo>
                    <a:cubicBezTo>
                      <a:pt x="68" y="172"/>
                      <a:pt x="68" y="172"/>
                      <a:pt x="68" y="172"/>
                    </a:cubicBezTo>
                    <a:cubicBezTo>
                      <a:pt x="68" y="172"/>
                      <a:pt x="68" y="172"/>
                      <a:pt x="68" y="172"/>
                    </a:cubicBezTo>
                    <a:cubicBezTo>
                      <a:pt x="68" y="172"/>
                      <a:pt x="68" y="172"/>
                      <a:pt x="68" y="172"/>
                    </a:cubicBezTo>
                    <a:cubicBezTo>
                      <a:pt x="70" y="173"/>
                      <a:pt x="70" y="173"/>
                      <a:pt x="70" y="173"/>
                    </a:cubicBezTo>
                    <a:cubicBezTo>
                      <a:pt x="68" y="173"/>
                      <a:pt x="68" y="173"/>
                      <a:pt x="68" y="173"/>
                    </a:cubicBezTo>
                    <a:cubicBezTo>
                      <a:pt x="67" y="172"/>
                      <a:pt x="67" y="172"/>
                      <a:pt x="67" y="172"/>
                    </a:cubicBezTo>
                    <a:cubicBezTo>
                      <a:pt x="66" y="172"/>
                      <a:pt x="66" y="172"/>
                      <a:pt x="66" y="172"/>
                    </a:cubicBezTo>
                    <a:cubicBezTo>
                      <a:pt x="66" y="172"/>
                      <a:pt x="66" y="172"/>
                      <a:pt x="66" y="172"/>
                    </a:cubicBezTo>
                    <a:cubicBezTo>
                      <a:pt x="65" y="173"/>
                      <a:pt x="65" y="173"/>
                      <a:pt x="65" y="173"/>
                    </a:cubicBezTo>
                    <a:cubicBezTo>
                      <a:pt x="65" y="173"/>
                      <a:pt x="65" y="173"/>
                      <a:pt x="65" y="173"/>
                    </a:cubicBezTo>
                    <a:cubicBezTo>
                      <a:pt x="65" y="173"/>
                      <a:pt x="65" y="173"/>
                      <a:pt x="65" y="173"/>
                    </a:cubicBezTo>
                    <a:cubicBezTo>
                      <a:pt x="65" y="175"/>
                      <a:pt x="65" y="175"/>
                      <a:pt x="65" y="175"/>
                    </a:cubicBezTo>
                    <a:cubicBezTo>
                      <a:pt x="67" y="176"/>
                      <a:pt x="67" y="176"/>
                      <a:pt x="67" y="176"/>
                    </a:cubicBezTo>
                    <a:cubicBezTo>
                      <a:pt x="66" y="178"/>
                      <a:pt x="66" y="178"/>
                      <a:pt x="66" y="178"/>
                    </a:cubicBezTo>
                    <a:cubicBezTo>
                      <a:pt x="66" y="178"/>
                      <a:pt x="66" y="178"/>
                      <a:pt x="66" y="178"/>
                    </a:cubicBezTo>
                    <a:cubicBezTo>
                      <a:pt x="66" y="179"/>
                      <a:pt x="66" y="179"/>
                      <a:pt x="66" y="179"/>
                    </a:cubicBezTo>
                    <a:cubicBezTo>
                      <a:pt x="66" y="179"/>
                      <a:pt x="66" y="179"/>
                      <a:pt x="66" y="179"/>
                    </a:cubicBezTo>
                    <a:cubicBezTo>
                      <a:pt x="69" y="184"/>
                      <a:pt x="69" y="184"/>
                      <a:pt x="69" y="184"/>
                    </a:cubicBezTo>
                    <a:cubicBezTo>
                      <a:pt x="71" y="185"/>
                      <a:pt x="71" y="185"/>
                      <a:pt x="71" y="185"/>
                    </a:cubicBezTo>
                    <a:cubicBezTo>
                      <a:pt x="73" y="186"/>
                      <a:pt x="73" y="186"/>
                      <a:pt x="73" y="186"/>
                    </a:cubicBezTo>
                    <a:cubicBezTo>
                      <a:pt x="75" y="186"/>
                      <a:pt x="75" y="186"/>
                      <a:pt x="75" y="186"/>
                    </a:cubicBezTo>
                    <a:cubicBezTo>
                      <a:pt x="76" y="187"/>
                      <a:pt x="76" y="187"/>
                      <a:pt x="76" y="187"/>
                    </a:cubicBezTo>
                    <a:cubicBezTo>
                      <a:pt x="76" y="190"/>
                      <a:pt x="76" y="190"/>
                      <a:pt x="76" y="190"/>
                    </a:cubicBezTo>
                    <a:cubicBezTo>
                      <a:pt x="76" y="192"/>
                      <a:pt x="76" y="192"/>
                      <a:pt x="76" y="192"/>
                    </a:cubicBezTo>
                    <a:cubicBezTo>
                      <a:pt x="76" y="193"/>
                      <a:pt x="76" y="193"/>
                      <a:pt x="76" y="193"/>
                    </a:cubicBezTo>
                    <a:cubicBezTo>
                      <a:pt x="76" y="193"/>
                      <a:pt x="76" y="193"/>
                      <a:pt x="76" y="193"/>
                    </a:cubicBezTo>
                    <a:cubicBezTo>
                      <a:pt x="76" y="193"/>
                      <a:pt x="76" y="193"/>
                      <a:pt x="76" y="193"/>
                    </a:cubicBezTo>
                    <a:cubicBezTo>
                      <a:pt x="75" y="193"/>
                      <a:pt x="75" y="193"/>
                      <a:pt x="75" y="193"/>
                    </a:cubicBezTo>
                    <a:cubicBezTo>
                      <a:pt x="75" y="193"/>
                      <a:pt x="75" y="193"/>
                      <a:pt x="75" y="193"/>
                    </a:cubicBezTo>
                    <a:cubicBezTo>
                      <a:pt x="75" y="194"/>
                      <a:pt x="75" y="194"/>
                      <a:pt x="75" y="194"/>
                    </a:cubicBezTo>
                    <a:cubicBezTo>
                      <a:pt x="76" y="194"/>
                      <a:pt x="76" y="194"/>
                      <a:pt x="76" y="194"/>
                    </a:cubicBezTo>
                    <a:cubicBezTo>
                      <a:pt x="76" y="194"/>
                      <a:pt x="76" y="194"/>
                      <a:pt x="76" y="194"/>
                    </a:cubicBezTo>
                    <a:cubicBezTo>
                      <a:pt x="76" y="194"/>
                      <a:pt x="76" y="194"/>
                      <a:pt x="76" y="194"/>
                    </a:cubicBezTo>
                    <a:cubicBezTo>
                      <a:pt x="77" y="195"/>
                      <a:pt x="77" y="195"/>
                      <a:pt x="77" y="195"/>
                    </a:cubicBezTo>
                    <a:cubicBezTo>
                      <a:pt x="74" y="195"/>
                      <a:pt x="74" y="195"/>
                      <a:pt x="74" y="195"/>
                    </a:cubicBezTo>
                    <a:cubicBezTo>
                      <a:pt x="76" y="196"/>
                      <a:pt x="76" y="196"/>
                      <a:pt x="76" y="196"/>
                    </a:cubicBezTo>
                    <a:cubicBezTo>
                      <a:pt x="77" y="196"/>
                      <a:pt x="77" y="196"/>
                      <a:pt x="77" y="196"/>
                    </a:cubicBezTo>
                    <a:cubicBezTo>
                      <a:pt x="78" y="198"/>
                      <a:pt x="78" y="198"/>
                      <a:pt x="78" y="198"/>
                    </a:cubicBezTo>
                    <a:cubicBezTo>
                      <a:pt x="79" y="198"/>
                      <a:pt x="79" y="198"/>
                      <a:pt x="79" y="198"/>
                    </a:cubicBezTo>
                    <a:cubicBezTo>
                      <a:pt x="79" y="199"/>
                      <a:pt x="79" y="199"/>
                      <a:pt x="79" y="199"/>
                    </a:cubicBezTo>
                    <a:cubicBezTo>
                      <a:pt x="79" y="199"/>
                      <a:pt x="79" y="199"/>
                      <a:pt x="79" y="199"/>
                    </a:cubicBezTo>
                    <a:cubicBezTo>
                      <a:pt x="81" y="205"/>
                      <a:pt x="81" y="205"/>
                      <a:pt x="81" y="205"/>
                    </a:cubicBezTo>
                    <a:cubicBezTo>
                      <a:pt x="82" y="206"/>
                      <a:pt x="82" y="206"/>
                      <a:pt x="82" y="206"/>
                    </a:cubicBezTo>
                    <a:cubicBezTo>
                      <a:pt x="82" y="207"/>
                      <a:pt x="82" y="207"/>
                      <a:pt x="82" y="207"/>
                    </a:cubicBezTo>
                    <a:cubicBezTo>
                      <a:pt x="82" y="207"/>
                      <a:pt x="82" y="207"/>
                      <a:pt x="82" y="207"/>
                    </a:cubicBezTo>
                    <a:cubicBezTo>
                      <a:pt x="81" y="207"/>
                      <a:pt x="81" y="207"/>
                      <a:pt x="81" y="207"/>
                    </a:cubicBezTo>
                    <a:cubicBezTo>
                      <a:pt x="81" y="206"/>
                      <a:pt x="81" y="206"/>
                      <a:pt x="81" y="206"/>
                    </a:cubicBezTo>
                    <a:cubicBezTo>
                      <a:pt x="79" y="201"/>
                      <a:pt x="79" y="201"/>
                      <a:pt x="79" y="201"/>
                    </a:cubicBezTo>
                    <a:cubicBezTo>
                      <a:pt x="79" y="200"/>
                      <a:pt x="79" y="200"/>
                      <a:pt x="79" y="200"/>
                    </a:cubicBezTo>
                    <a:cubicBezTo>
                      <a:pt x="76" y="197"/>
                      <a:pt x="76" y="197"/>
                      <a:pt x="76" y="197"/>
                    </a:cubicBezTo>
                    <a:cubicBezTo>
                      <a:pt x="76" y="197"/>
                      <a:pt x="76" y="197"/>
                      <a:pt x="76" y="197"/>
                    </a:cubicBezTo>
                    <a:cubicBezTo>
                      <a:pt x="75" y="198"/>
                      <a:pt x="75" y="198"/>
                      <a:pt x="75" y="198"/>
                    </a:cubicBezTo>
                    <a:cubicBezTo>
                      <a:pt x="75" y="198"/>
                      <a:pt x="75" y="198"/>
                      <a:pt x="75" y="198"/>
                    </a:cubicBezTo>
                    <a:cubicBezTo>
                      <a:pt x="74" y="208"/>
                      <a:pt x="74" y="208"/>
                      <a:pt x="74" y="208"/>
                    </a:cubicBezTo>
                    <a:cubicBezTo>
                      <a:pt x="74" y="210"/>
                      <a:pt x="74" y="210"/>
                      <a:pt x="74" y="210"/>
                    </a:cubicBezTo>
                    <a:cubicBezTo>
                      <a:pt x="74" y="213"/>
                      <a:pt x="74" y="213"/>
                      <a:pt x="74" y="213"/>
                    </a:cubicBezTo>
                    <a:cubicBezTo>
                      <a:pt x="74" y="216"/>
                      <a:pt x="74" y="216"/>
                      <a:pt x="74" y="216"/>
                    </a:cubicBezTo>
                    <a:cubicBezTo>
                      <a:pt x="74" y="217"/>
                      <a:pt x="74" y="217"/>
                      <a:pt x="74" y="217"/>
                    </a:cubicBezTo>
                    <a:cubicBezTo>
                      <a:pt x="73" y="220"/>
                      <a:pt x="73" y="220"/>
                      <a:pt x="73" y="220"/>
                    </a:cubicBezTo>
                    <a:cubicBezTo>
                      <a:pt x="73" y="221"/>
                      <a:pt x="73" y="221"/>
                      <a:pt x="73" y="221"/>
                    </a:cubicBezTo>
                    <a:cubicBezTo>
                      <a:pt x="72" y="224"/>
                      <a:pt x="72" y="224"/>
                      <a:pt x="72" y="224"/>
                    </a:cubicBezTo>
                    <a:cubicBezTo>
                      <a:pt x="72" y="225"/>
                      <a:pt x="72" y="225"/>
                      <a:pt x="72" y="225"/>
                    </a:cubicBezTo>
                    <a:cubicBezTo>
                      <a:pt x="72" y="226"/>
                      <a:pt x="72" y="226"/>
                      <a:pt x="72" y="226"/>
                    </a:cubicBezTo>
                    <a:cubicBezTo>
                      <a:pt x="72" y="226"/>
                      <a:pt x="72" y="226"/>
                      <a:pt x="72" y="226"/>
                    </a:cubicBezTo>
                    <a:cubicBezTo>
                      <a:pt x="71" y="227"/>
                      <a:pt x="71" y="227"/>
                      <a:pt x="71" y="227"/>
                    </a:cubicBezTo>
                    <a:cubicBezTo>
                      <a:pt x="71" y="227"/>
                      <a:pt x="71" y="227"/>
                      <a:pt x="71" y="227"/>
                    </a:cubicBezTo>
                    <a:cubicBezTo>
                      <a:pt x="70" y="227"/>
                      <a:pt x="70" y="227"/>
                      <a:pt x="70" y="227"/>
                    </a:cubicBezTo>
                    <a:cubicBezTo>
                      <a:pt x="70" y="227"/>
                      <a:pt x="70" y="227"/>
                      <a:pt x="70" y="227"/>
                    </a:cubicBezTo>
                    <a:cubicBezTo>
                      <a:pt x="70" y="227"/>
                      <a:pt x="70" y="227"/>
                      <a:pt x="70" y="227"/>
                    </a:cubicBezTo>
                    <a:cubicBezTo>
                      <a:pt x="69" y="228"/>
                      <a:pt x="69" y="228"/>
                      <a:pt x="69" y="228"/>
                    </a:cubicBezTo>
                    <a:cubicBezTo>
                      <a:pt x="69" y="228"/>
                      <a:pt x="69" y="228"/>
                      <a:pt x="69" y="228"/>
                    </a:cubicBezTo>
                    <a:cubicBezTo>
                      <a:pt x="68" y="228"/>
                      <a:pt x="68" y="228"/>
                      <a:pt x="68" y="228"/>
                    </a:cubicBezTo>
                    <a:cubicBezTo>
                      <a:pt x="66" y="229"/>
                      <a:pt x="66" y="229"/>
                      <a:pt x="66" y="229"/>
                    </a:cubicBezTo>
                    <a:cubicBezTo>
                      <a:pt x="64" y="229"/>
                      <a:pt x="64" y="229"/>
                      <a:pt x="64" y="229"/>
                    </a:cubicBezTo>
                    <a:cubicBezTo>
                      <a:pt x="64" y="229"/>
                      <a:pt x="64" y="229"/>
                      <a:pt x="64" y="229"/>
                    </a:cubicBezTo>
                    <a:cubicBezTo>
                      <a:pt x="63" y="229"/>
                      <a:pt x="63" y="229"/>
                      <a:pt x="63" y="229"/>
                    </a:cubicBezTo>
                    <a:cubicBezTo>
                      <a:pt x="60" y="227"/>
                      <a:pt x="60" y="227"/>
                      <a:pt x="60" y="227"/>
                    </a:cubicBezTo>
                    <a:cubicBezTo>
                      <a:pt x="56" y="228"/>
                      <a:pt x="56" y="228"/>
                      <a:pt x="56" y="228"/>
                    </a:cubicBezTo>
                    <a:cubicBezTo>
                      <a:pt x="56" y="228"/>
                      <a:pt x="56" y="228"/>
                      <a:pt x="56" y="228"/>
                    </a:cubicBezTo>
                    <a:cubicBezTo>
                      <a:pt x="55" y="228"/>
                      <a:pt x="55" y="228"/>
                      <a:pt x="55" y="228"/>
                    </a:cubicBezTo>
                    <a:cubicBezTo>
                      <a:pt x="55" y="228"/>
                      <a:pt x="55" y="228"/>
                      <a:pt x="55" y="228"/>
                    </a:cubicBezTo>
                    <a:cubicBezTo>
                      <a:pt x="53" y="226"/>
                      <a:pt x="53" y="226"/>
                      <a:pt x="53" y="226"/>
                    </a:cubicBezTo>
                    <a:cubicBezTo>
                      <a:pt x="53" y="226"/>
                      <a:pt x="53" y="226"/>
                      <a:pt x="53" y="226"/>
                    </a:cubicBezTo>
                    <a:cubicBezTo>
                      <a:pt x="52" y="226"/>
                      <a:pt x="52" y="226"/>
                      <a:pt x="52" y="226"/>
                    </a:cubicBezTo>
                    <a:cubicBezTo>
                      <a:pt x="51" y="226"/>
                      <a:pt x="51" y="226"/>
                      <a:pt x="51" y="226"/>
                    </a:cubicBezTo>
                    <a:cubicBezTo>
                      <a:pt x="51" y="226"/>
                      <a:pt x="51" y="226"/>
                      <a:pt x="51" y="226"/>
                    </a:cubicBezTo>
                    <a:cubicBezTo>
                      <a:pt x="49" y="226"/>
                      <a:pt x="49" y="226"/>
                      <a:pt x="49" y="226"/>
                    </a:cubicBezTo>
                    <a:cubicBezTo>
                      <a:pt x="47" y="226"/>
                      <a:pt x="47" y="226"/>
                      <a:pt x="47" y="226"/>
                    </a:cubicBezTo>
                    <a:cubicBezTo>
                      <a:pt x="43" y="227"/>
                      <a:pt x="43" y="227"/>
                      <a:pt x="43" y="227"/>
                    </a:cubicBezTo>
                    <a:cubicBezTo>
                      <a:pt x="42" y="228"/>
                      <a:pt x="42" y="228"/>
                      <a:pt x="42" y="228"/>
                    </a:cubicBezTo>
                    <a:cubicBezTo>
                      <a:pt x="42" y="227"/>
                      <a:pt x="42" y="227"/>
                      <a:pt x="42" y="227"/>
                    </a:cubicBezTo>
                    <a:cubicBezTo>
                      <a:pt x="34" y="226"/>
                      <a:pt x="34" y="226"/>
                      <a:pt x="34" y="226"/>
                    </a:cubicBezTo>
                    <a:cubicBezTo>
                      <a:pt x="30" y="225"/>
                      <a:pt x="30" y="225"/>
                      <a:pt x="30" y="225"/>
                    </a:cubicBezTo>
                    <a:cubicBezTo>
                      <a:pt x="26" y="225"/>
                      <a:pt x="26" y="225"/>
                      <a:pt x="26" y="225"/>
                    </a:cubicBezTo>
                    <a:cubicBezTo>
                      <a:pt x="26" y="225"/>
                      <a:pt x="26" y="225"/>
                      <a:pt x="26" y="225"/>
                    </a:cubicBezTo>
                    <a:cubicBezTo>
                      <a:pt x="22" y="225"/>
                      <a:pt x="22" y="225"/>
                      <a:pt x="22" y="225"/>
                    </a:cubicBezTo>
                    <a:cubicBezTo>
                      <a:pt x="22" y="225"/>
                      <a:pt x="22" y="225"/>
                      <a:pt x="22" y="225"/>
                    </a:cubicBezTo>
                    <a:cubicBezTo>
                      <a:pt x="15" y="225"/>
                      <a:pt x="15" y="225"/>
                      <a:pt x="15" y="225"/>
                    </a:cubicBezTo>
                    <a:cubicBezTo>
                      <a:pt x="14" y="225"/>
                      <a:pt x="14" y="225"/>
                      <a:pt x="14" y="225"/>
                    </a:cubicBezTo>
                    <a:cubicBezTo>
                      <a:pt x="14" y="225"/>
                      <a:pt x="14" y="225"/>
                      <a:pt x="14" y="225"/>
                    </a:cubicBezTo>
                    <a:cubicBezTo>
                      <a:pt x="13" y="224"/>
                      <a:pt x="13" y="224"/>
                      <a:pt x="13" y="224"/>
                    </a:cubicBezTo>
                    <a:cubicBezTo>
                      <a:pt x="13" y="224"/>
                      <a:pt x="13" y="224"/>
                      <a:pt x="13" y="224"/>
                    </a:cubicBezTo>
                    <a:cubicBezTo>
                      <a:pt x="13" y="224"/>
                      <a:pt x="13" y="224"/>
                      <a:pt x="13" y="224"/>
                    </a:cubicBezTo>
                    <a:cubicBezTo>
                      <a:pt x="13" y="223"/>
                      <a:pt x="13" y="223"/>
                      <a:pt x="13" y="223"/>
                    </a:cubicBezTo>
                    <a:cubicBezTo>
                      <a:pt x="12" y="223"/>
                      <a:pt x="12" y="223"/>
                      <a:pt x="12" y="223"/>
                    </a:cubicBezTo>
                    <a:cubicBezTo>
                      <a:pt x="12" y="223"/>
                      <a:pt x="12" y="223"/>
                      <a:pt x="12" y="223"/>
                    </a:cubicBezTo>
                    <a:cubicBezTo>
                      <a:pt x="10" y="222"/>
                      <a:pt x="10" y="222"/>
                      <a:pt x="10" y="222"/>
                    </a:cubicBezTo>
                    <a:cubicBezTo>
                      <a:pt x="8" y="222"/>
                      <a:pt x="8" y="222"/>
                      <a:pt x="8" y="222"/>
                    </a:cubicBezTo>
                    <a:cubicBezTo>
                      <a:pt x="4" y="225"/>
                      <a:pt x="4" y="225"/>
                      <a:pt x="4" y="225"/>
                    </a:cubicBezTo>
                    <a:cubicBezTo>
                      <a:pt x="4" y="226"/>
                      <a:pt x="4" y="226"/>
                      <a:pt x="4" y="226"/>
                    </a:cubicBezTo>
                    <a:cubicBezTo>
                      <a:pt x="3" y="228"/>
                      <a:pt x="3" y="228"/>
                      <a:pt x="3" y="228"/>
                    </a:cubicBezTo>
                    <a:cubicBezTo>
                      <a:pt x="2" y="228"/>
                      <a:pt x="2" y="228"/>
                      <a:pt x="2" y="228"/>
                    </a:cubicBezTo>
                    <a:cubicBezTo>
                      <a:pt x="1" y="228"/>
                      <a:pt x="1" y="228"/>
                      <a:pt x="1" y="228"/>
                    </a:cubicBezTo>
                    <a:cubicBezTo>
                      <a:pt x="0" y="229"/>
                      <a:pt x="0" y="229"/>
                      <a:pt x="0" y="229"/>
                    </a:cubicBezTo>
                    <a:cubicBezTo>
                      <a:pt x="0" y="247"/>
                      <a:pt x="0" y="247"/>
                      <a:pt x="0" y="247"/>
                    </a:cubicBezTo>
                    <a:cubicBezTo>
                      <a:pt x="0" y="258"/>
                      <a:pt x="0" y="258"/>
                      <a:pt x="0" y="258"/>
                    </a:cubicBezTo>
                    <a:cubicBezTo>
                      <a:pt x="0" y="258"/>
                      <a:pt x="0" y="258"/>
                      <a:pt x="0" y="258"/>
                    </a:cubicBezTo>
                    <a:cubicBezTo>
                      <a:pt x="0" y="260"/>
                      <a:pt x="0" y="260"/>
                      <a:pt x="0" y="260"/>
                    </a:cubicBezTo>
                    <a:cubicBezTo>
                      <a:pt x="0" y="260"/>
                      <a:pt x="0" y="260"/>
                      <a:pt x="0" y="260"/>
                    </a:cubicBezTo>
                    <a:cubicBezTo>
                      <a:pt x="0" y="262"/>
                      <a:pt x="0" y="262"/>
                      <a:pt x="0" y="262"/>
                    </a:cubicBezTo>
                    <a:cubicBezTo>
                      <a:pt x="0" y="309"/>
                      <a:pt x="0" y="309"/>
                      <a:pt x="0" y="309"/>
                    </a:cubicBezTo>
                    <a:cubicBezTo>
                      <a:pt x="1" y="309"/>
                      <a:pt x="1" y="309"/>
                      <a:pt x="1" y="309"/>
                    </a:cubicBezTo>
                    <a:lnTo>
                      <a:pt x="7" y="311"/>
                    </a:lnTo>
                    <a:close/>
                    <a:moveTo>
                      <a:pt x="182" y="172"/>
                    </a:moveTo>
                    <a:cubicBezTo>
                      <a:pt x="183" y="176"/>
                      <a:pt x="183" y="176"/>
                      <a:pt x="183" y="176"/>
                    </a:cubicBezTo>
                    <a:cubicBezTo>
                      <a:pt x="182" y="176"/>
                      <a:pt x="182" y="176"/>
                      <a:pt x="182" y="176"/>
                    </a:cubicBezTo>
                    <a:lnTo>
                      <a:pt x="182" y="172"/>
                    </a:lnTo>
                    <a:close/>
                    <a:moveTo>
                      <a:pt x="164" y="191"/>
                    </a:moveTo>
                    <a:cubicBezTo>
                      <a:pt x="164" y="191"/>
                      <a:pt x="164" y="191"/>
                      <a:pt x="164" y="191"/>
                    </a:cubicBezTo>
                    <a:cubicBezTo>
                      <a:pt x="163" y="191"/>
                      <a:pt x="163" y="191"/>
                      <a:pt x="163" y="191"/>
                    </a:cubicBezTo>
                    <a:lnTo>
                      <a:pt x="164" y="191"/>
                    </a:lnTo>
                    <a:close/>
                    <a:moveTo>
                      <a:pt x="113" y="118"/>
                    </a:moveTo>
                    <a:cubicBezTo>
                      <a:pt x="113" y="118"/>
                      <a:pt x="113" y="118"/>
                      <a:pt x="113" y="117"/>
                    </a:cubicBezTo>
                    <a:lnTo>
                      <a:pt x="113" y="118"/>
                    </a:lnTo>
                    <a:close/>
                  </a:path>
                </a:pathLst>
              </a:custGeom>
              <a:grpFill/>
              <a:ln w="0" cap="flat">
                <a:solidFill>
                  <a:srgbClr val="FFFFFF"/>
                </a:solidFill>
                <a:prstDash val="solid"/>
                <a:miter lim="800000"/>
                <a:headEnd/>
                <a:tailEnd/>
              </a:ln>
              <a:extLst/>
            </p:spPr>
            <p:txBody>
              <a:bodyPr vert="horz" wrap="square" lIns="91440" tIns="45720" rIns="91440" bIns="45720" numCol="1" anchor="t" anchorCtr="0" compatLnSpc="1">
                <a:prstTxWarp prst="textNoShape">
                  <a:avLst/>
                </a:prstTxWarp>
              </a:bodyPr>
              <a:lstStyle/>
              <a:p>
                <a:endParaRPr lang="en-GB" sz="1100">
                  <a:solidFill>
                    <a:srgbClr val="FFFFFF"/>
                  </a:solidFill>
                  <a:latin typeface="Franklin Gothic Book" panose="020B0503020102020204" pitchFamily="34" charset="0"/>
                </a:endParaRPr>
              </a:p>
            </p:txBody>
          </p:sp>
          <p:sp>
            <p:nvSpPr>
              <p:cNvPr id="997" name="Freeform 59"/>
              <p:cNvSpPr>
                <a:spLocks/>
              </p:cNvSpPr>
              <p:nvPr/>
            </p:nvSpPr>
            <p:spPr bwMode="auto">
              <a:xfrm>
                <a:off x="992" y="1708"/>
                <a:ext cx="56" cy="136"/>
              </a:xfrm>
              <a:custGeom>
                <a:avLst/>
                <a:gdLst>
                  <a:gd name="T0" fmla="*/ 31 w 56"/>
                  <a:gd name="T1" fmla="*/ 25 h 136"/>
                  <a:gd name="T2" fmla="*/ 12 w 56"/>
                  <a:gd name="T3" fmla="*/ 31 h 136"/>
                  <a:gd name="T4" fmla="*/ 6 w 56"/>
                  <a:gd name="T5" fmla="*/ 37 h 136"/>
                  <a:gd name="T6" fmla="*/ 6 w 56"/>
                  <a:gd name="T7" fmla="*/ 37 h 136"/>
                  <a:gd name="T8" fmla="*/ 6 w 56"/>
                  <a:gd name="T9" fmla="*/ 44 h 136"/>
                  <a:gd name="T10" fmla="*/ 0 w 56"/>
                  <a:gd name="T11" fmla="*/ 62 h 136"/>
                  <a:gd name="T12" fmla="*/ 0 w 56"/>
                  <a:gd name="T13" fmla="*/ 62 h 136"/>
                  <a:gd name="T14" fmla="*/ 6 w 56"/>
                  <a:gd name="T15" fmla="*/ 105 h 136"/>
                  <a:gd name="T16" fmla="*/ 6 w 56"/>
                  <a:gd name="T17" fmla="*/ 105 h 136"/>
                  <a:gd name="T18" fmla="*/ 12 w 56"/>
                  <a:gd name="T19" fmla="*/ 124 h 136"/>
                  <a:gd name="T20" fmla="*/ 19 w 56"/>
                  <a:gd name="T21" fmla="*/ 124 h 136"/>
                  <a:gd name="T22" fmla="*/ 37 w 56"/>
                  <a:gd name="T23" fmla="*/ 136 h 136"/>
                  <a:gd name="T24" fmla="*/ 37 w 56"/>
                  <a:gd name="T25" fmla="*/ 136 h 136"/>
                  <a:gd name="T26" fmla="*/ 37 w 56"/>
                  <a:gd name="T27" fmla="*/ 136 h 136"/>
                  <a:gd name="T28" fmla="*/ 37 w 56"/>
                  <a:gd name="T29" fmla="*/ 130 h 136"/>
                  <a:gd name="T30" fmla="*/ 49 w 56"/>
                  <a:gd name="T31" fmla="*/ 111 h 136"/>
                  <a:gd name="T32" fmla="*/ 49 w 56"/>
                  <a:gd name="T33" fmla="*/ 105 h 136"/>
                  <a:gd name="T34" fmla="*/ 56 w 56"/>
                  <a:gd name="T35" fmla="*/ 74 h 136"/>
                  <a:gd name="T36" fmla="*/ 56 w 56"/>
                  <a:gd name="T37" fmla="*/ 62 h 136"/>
                  <a:gd name="T38" fmla="*/ 56 w 56"/>
                  <a:gd name="T39" fmla="*/ 37 h 136"/>
                  <a:gd name="T40" fmla="*/ 56 w 56"/>
                  <a:gd name="T41" fmla="*/ 37 h 136"/>
                  <a:gd name="T42" fmla="*/ 56 w 56"/>
                  <a:gd name="T43" fmla="*/ 37 h 136"/>
                  <a:gd name="T44" fmla="*/ 56 w 56"/>
                  <a:gd name="T45" fmla="*/ 37 h 136"/>
                  <a:gd name="T46" fmla="*/ 49 w 56"/>
                  <a:gd name="T47" fmla="*/ 31 h 136"/>
                  <a:gd name="T48" fmla="*/ 49 w 56"/>
                  <a:gd name="T49" fmla="*/ 31 h 136"/>
                  <a:gd name="T50" fmla="*/ 49 w 56"/>
                  <a:gd name="T51" fmla="*/ 25 h 136"/>
                  <a:gd name="T52" fmla="*/ 49 w 56"/>
                  <a:gd name="T53" fmla="*/ 25 h 136"/>
                  <a:gd name="T54" fmla="*/ 49 w 56"/>
                  <a:gd name="T55" fmla="*/ 25 h 136"/>
                  <a:gd name="T56" fmla="*/ 56 w 56"/>
                  <a:gd name="T57" fmla="*/ 19 h 136"/>
                  <a:gd name="T58" fmla="*/ 56 w 56"/>
                  <a:gd name="T59" fmla="*/ 19 h 136"/>
                  <a:gd name="T60" fmla="*/ 56 w 56"/>
                  <a:gd name="T61" fmla="*/ 19 h 136"/>
                  <a:gd name="T62" fmla="*/ 56 w 56"/>
                  <a:gd name="T63" fmla="*/ 13 h 136"/>
                  <a:gd name="T64" fmla="*/ 56 w 56"/>
                  <a:gd name="T65" fmla="*/ 0 h 136"/>
                  <a:gd name="T66" fmla="*/ 49 w 56"/>
                  <a:gd name="T67" fmla="*/ 0 h 136"/>
                  <a:gd name="T68" fmla="*/ 49 w 56"/>
                  <a:gd name="T69" fmla="*/ 0 h 136"/>
                  <a:gd name="T70" fmla="*/ 49 w 56"/>
                  <a:gd name="T71" fmla="*/ 0 h 136"/>
                  <a:gd name="T72" fmla="*/ 43 w 56"/>
                  <a:gd name="T73" fmla="*/ 0 h 136"/>
                  <a:gd name="T74" fmla="*/ 43 w 56"/>
                  <a:gd name="T75" fmla="*/ 0 h 136"/>
                  <a:gd name="T76" fmla="*/ 43 w 56"/>
                  <a:gd name="T77" fmla="*/ 13 h 136"/>
                  <a:gd name="T78" fmla="*/ 43 w 56"/>
                  <a:gd name="T79" fmla="*/ 19 h 136"/>
                  <a:gd name="T80" fmla="*/ 31 w 56"/>
                  <a:gd name="T81" fmla="*/ 25 h 136"/>
                  <a:gd name="T82" fmla="*/ 31 w 56"/>
                  <a:gd name="T83" fmla="*/ 25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56" h="136">
                    <a:moveTo>
                      <a:pt x="31" y="25"/>
                    </a:moveTo>
                    <a:lnTo>
                      <a:pt x="12" y="31"/>
                    </a:lnTo>
                    <a:lnTo>
                      <a:pt x="6" y="37"/>
                    </a:lnTo>
                    <a:lnTo>
                      <a:pt x="6" y="37"/>
                    </a:lnTo>
                    <a:lnTo>
                      <a:pt x="6" y="44"/>
                    </a:lnTo>
                    <a:lnTo>
                      <a:pt x="0" y="62"/>
                    </a:lnTo>
                    <a:lnTo>
                      <a:pt x="0" y="62"/>
                    </a:lnTo>
                    <a:lnTo>
                      <a:pt x="6" y="105"/>
                    </a:lnTo>
                    <a:lnTo>
                      <a:pt x="6" y="105"/>
                    </a:lnTo>
                    <a:lnTo>
                      <a:pt x="12" y="124"/>
                    </a:lnTo>
                    <a:lnTo>
                      <a:pt x="19" y="124"/>
                    </a:lnTo>
                    <a:lnTo>
                      <a:pt x="37" y="136"/>
                    </a:lnTo>
                    <a:lnTo>
                      <a:pt x="37" y="136"/>
                    </a:lnTo>
                    <a:lnTo>
                      <a:pt x="37" y="136"/>
                    </a:lnTo>
                    <a:lnTo>
                      <a:pt x="37" y="130"/>
                    </a:lnTo>
                    <a:lnTo>
                      <a:pt x="49" y="111"/>
                    </a:lnTo>
                    <a:lnTo>
                      <a:pt x="49" y="105"/>
                    </a:lnTo>
                    <a:lnTo>
                      <a:pt x="56" y="74"/>
                    </a:lnTo>
                    <a:lnTo>
                      <a:pt x="56" y="62"/>
                    </a:lnTo>
                    <a:lnTo>
                      <a:pt x="56" y="37"/>
                    </a:lnTo>
                    <a:lnTo>
                      <a:pt x="56" y="37"/>
                    </a:lnTo>
                    <a:lnTo>
                      <a:pt x="56" y="37"/>
                    </a:lnTo>
                    <a:lnTo>
                      <a:pt x="56" y="37"/>
                    </a:lnTo>
                    <a:lnTo>
                      <a:pt x="49" y="31"/>
                    </a:lnTo>
                    <a:lnTo>
                      <a:pt x="49" y="31"/>
                    </a:lnTo>
                    <a:lnTo>
                      <a:pt x="49" y="25"/>
                    </a:lnTo>
                    <a:lnTo>
                      <a:pt x="49" y="25"/>
                    </a:lnTo>
                    <a:lnTo>
                      <a:pt x="49" y="25"/>
                    </a:lnTo>
                    <a:lnTo>
                      <a:pt x="56" y="19"/>
                    </a:lnTo>
                    <a:lnTo>
                      <a:pt x="56" y="19"/>
                    </a:lnTo>
                    <a:lnTo>
                      <a:pt x="56" y="19"/>
                    </a:lnTo>
                    <a:lnTo>
                      <a:pt x="56" y="13"/>
                    </a:lnTo>
                    <a:lnTo>
                      <a:pt x="56" y="0"/>
                    </a:lnTo>
                    <a:lnTo>
                      <a:pt x="49" y="0"/>
                    </a:lnTo>
                    <a:lnTo>
                      <a:pt x="49" y="0"/>
                    </a:lnTo>
                    <a:lnTo>
                      <a:pt x="49" y="0"/>
                    </a:lnTo>
                    <a:lnTo>
                      <a:pt x="43" y="0"/>
                    </a:lnTo>
                    <a:lnTo>
                      <a:pt x="43" y="0"/>
                    </a:lnTo>
                    <a:lnTo>
                      <a:pt x="43" y="13"/>
                    </a:lnTo>
                    <a:lnTo>
                      <a:pt x="43" y="19"/>
                    </a:lnTo>
                    <a:lnTo>
                      <a:pt x="31" y="25"/>
                    </a:lnTo>
                    <a:lnTo>
                      <a:pt x="31" y="2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100">
                  <a:solidFill>
                    <a:srgbClr val="FFFFFF"/>
                  </a:solidFill>
                  <a:latin typeface="Franklin Gothic Book" panose="020B0503020102020204" pitchFamily="34" charset="0"/>
                </a:endParaRPr>
              </a:p>
            </p:txBody>
          </p:sp>
          <p:sp>
            <p:nvSpPr>
              <p:cNvPr id="998" name="Freeform 60"/>
              <p:cNvSpPr>
                <a:spLocks/>
              </p:cNvSpPr>
              <p:nvPr/>
            </p:nvSpPr>
            <p:spPr bwMode="auto">
              <a:xfrm>
                <a:off x="652" y="1955"/>
                <a:ext cx="6" cy="0"/>
              </a:xfrm>
              <a:custGeom>
                <a:avLst/>
                <a:gdLst>
                  <a:gd name="T0" fmla="*/ 6 w 6"/>
                  <a:gd name="T1" fmla="*/ 0 w 6"/>
                  <a:gd name="T2" fmla="*/ 6 w 6"/>
                  <a:gd name="T3" fmla="*/ 6 w 6"/>
                </a:gdLst>
                <a:ahLst/>
                <a:cxnLst>
                  <a:cxn ang="0">
                    <a:pos x="T0" y="0"/>
                  </a:cxn>
                  <a:cxn ang="0">
                    <a:pos x="T1" y="0"/>
                  </a:cxn>
                  <a:cxn ang="0">
                    <a:pos x="T2" y="0"/>
                  </a:cxn>
                  <a:cxn ang="0">
                    <a:pos x="T3" y="0"/>
                  </a:cxn>
                </a:cxnLst>
                <a:rect l="0" t="0" r="r" b="b"/>
                <a:pathLst>
                  <a:path w="6">
                    <a:moveTo>
                      <a:pt x="6" y="0"/>
                    </a:moveTo>
                    <a:lnTo>
                      <a:pt x="0" y="0"/>
                    </a:lnTo>
                    <a:lnTo>
                      <a:pt x="6" y="0"/>
                    </a:lnTo>
                    <a:lnTo>
                      <a:pt x="6"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100">
                  <a:solidFill>
                    <a:srgbClr val="FFFFFF"/>
                  </a:solidFill>
                  <a:latin typeface="Franklin Gothic Book" panose="020B0503020102020204" pitchFamily="34" charset="0"/>
                </a:endParaRPr>
              </a:p>
            </p:txBody>
          </p:sp>
          <p:sp>
            <p:nvSpPr>
              <p:cNvPr id="999" name="Freeform 61"/>
              <p:cNvSpPr>
                <a:spLocks/>
              </p:cNvSpPr>
              <p:nvPr/>
            </p:nvSpPr>
            <p:spPr bwMode="auto">
              <a:xfrm>
                <a:off x="603" y="1955"/>
                <a:ext cx="74" cy="56"/>
              </a:xfrm>
              <a:custGeom>
                <a:avLst/>
                <a:gdLst>
                  <a:gd name="T0" fmla="*/ 49 w 74"/>
                  <a:gd name="T1" fmla="*/ 0 h 56"/>
                  <a:gd name="T2" fmla="*/ 43 w 74"/>
                  <a:gd name="T3" fmla="*/ 6 h 56"/>
                  <a:gd name="T4" fmla="*/ 43 w 74"/>
                  <a:gd name="T5" fmla="*/ 6 h 56"/>
                  <a:gd name="T6" fmla="*/ 37 w 74"/>
                  <a:gd name="T7" fmla="*/ 6 h 56"/>
                  <a:gd name="T8" fmla="*/ 31 w 74"/>
                  <a:gd name="T9" fmla="*/ 6 h 56"/>
                  <a:gd name="T10" fmla="*/ 24 w 74"/>
                  <a:gd name="T11" fmla="*/ 13 h 56"/>
                  <a:gd name="T12" fmla="*/ 0 w 74"/>
                  <a:gd name="T13" fmla="*/ 31 h 56"/>
                  <a:gd name="T14" fmla="*/ 0 w 74"/>
                  <a:gd name="T15" fmla="*/ 31 h 56"/>
                  <a:gd name="T16" fmla="*/ 0 w 74"/>
                  <a:gd name="T17" fmla="*/ 31 h 56"/>
                  <a:gd name="T18" fmla="*/ 0 w 74"/>
                  <a:gd name="T19" fmla="*/ 31 h 56"/>
                  <a:gd name="T20" fmla="*/ 0 w 74"/>
                  <a:gd name="T21" fmla="*/ 37 h 56"/>
                  <a:gd name="T22" fmla="*/ 6 w 74"/>
                  <a:gd name="T23" fmla="*/ 37 h 56"/>
                  <a:gd name="T24" fmla="*/ 12 w 74"/>
                  <a:gd name="T25" fmla="*/ 43 h 56"/>
                  <a:gd name="T26" fmla="*/ 43 w 74"/>
                  <a:gd name="T27" fmla="*/ 56 h 56"/>
                  <a:gd name="T28" fmla="*/ 49 w 74"/>
                  <a:gd name="T29" fmla="*/ 56 h 56"/>
                  <a:gd name="T30" fmla="*/ 55 w 74"/>
                  <a:gd name="T31" fmla="*/ 50 h 56"/>
                  <a:gd name="T32" fmla="*/ 55 w 74"/>
                  <a:gd name="T33" fmla="*/ 50 h 56"/>
                  <a:gd name="T34" fmla="*/ 55 w 74"/>
                  <a:gd name="T35" fmla="*/ 50 h 56"/>
                  <a:gd name="T36" fmla="*/ 62 w 74"/>
                  <a:gd name="T37" fmla="*/ 43 h 56"/>
                  <a:gd name="T38" fmla="*/ 68 w 74"/>
                  <a:gd name="T39" fmla="*/ 25 h 56"/>
                  <a:gd name="T40" fmla="*/ 68 w 74"/>
                  <a:gd name="T41" fmla="*/ 25 h 56"/>
                  <a:gd name="T42" fmla="*/ 74 w 74"/>
                  <a:gd name="T43" fmla="*/ 19 h 56"/>
                  <a:gd name="T44" fmla="*/ 74 w 74"/>
                  <a:gd name="T45" fmla="*/ 19 h 56"/>
                  <a:gd name="T46" fmla="*/ 68 w 74"/>
                  <a:gd name="T47" fmla="*/ 19 h 56"/>
                  <a:gd name="T48" fmla="*/ 68 w 74"/>
                  <a:gd name="T49" fmla="*/ 19 h 56"/>
                  <a:gd name="T50" fmla="*/ 62 w 74"/>
                  <a:gd name="T51" fmla="*/ 19 h 56"/>
                  <a:gd name="T52" fmla="*/ 62 w 74"/>
                  <a:gd name="T53" fmla="*/ 19 h 56"/>
                  <a:gd name="T54" fmla="*/ 62 w 74"/>
                  <a:gd name="T55" fmla="*/ 19 h 56"/>
                  <a:gd name="T56" fmla="*/ 62 w 74"/>
                  <a:gd name="T57" fmla="*/ 19 h 56"/>
                  <a:gd name="T58" fmla="*/ 62 w 74"/>
                  <a:gd name="T59" fmla="*/ 19 h 56"/>
                  <a:gd name="T60" fmla="*/ 55 w 74"/>
                  <a:gd name="T61" fmla="*/ 19 h 56"/>
                  <a:gd name="T62" fmla="*/ 49 w 74"/>
                  <a:gd name="T63" fmla="*/ 19 h 56"/>
                  <a:gd name="T64" fmla="*/ 49 w 74"/>
                  <a:gd name="T65" fmla="*/ 19 h 56"/>
                  <a:gd name="T66" fmla="*/ 49 w 74"/>
                  <a:gd name="T67" fmla="*/ 13 h 56"/>
                  <a:gd name="T68" fmla="*/ 49 w 74"/>
                  <a:gd name="T69" fmla="*/ 6 h 56"/>
                  <a:gd name="T70" fmla="*/ 49 w 74"/>
                  <a:gd name="T71" fmla="*/ 6 h 56"/>
                  <a:gd name="T72" fmla="*/ 49 w 74"/>
                  <a:gd name="T73" fmla="*/ 0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74" h="56">
                    <a:moveTo>
                      <a:pt x="49" y="0"/>
                    </a:moveTo>
                    <a:lnTo>
                      <a:pt x="43" y="6"/>
                    </a:lnTo>
                    <a:lnTo>
                      <a:pt x="43" y="6"/>
                    </a:lnTo>
                    <a:lnTo>
                      <a:pt x="37" y="6"/>
                    </a:lnTo>
                    <a:lnTo>
                      <a:pt x="31" y="6"/>
                    </a:lnTo>
                    <a:lnTo>
                      <a:pt x="24" y="13"/>
                    </a:lnTo>
                    <a:lnTo>
                      <a:pt x="0" y="31"/>
                    </a:lnTo>
                    <a:lnTo>
                      <a:pt x="0" y="31"/>
                    </a:lnTo>
                    <a:lnTo>
                      <a:pt x="0" y="31"/>
                    </a:lnTo>
                    <a:lnTo>
                      <a:pt x="0" y="31"/>
                    </a:lnTo>
                    <a:lnTo>
                      <a:pt x="0" y="37"/>
                    </a:lnTo>
                    <a:lnTo>
                      <a:pt x="6" y="37"/>
                    </a:lnTo>
                    <a:lnTo>
                      <a:pt x="12" y="43"/>
                    </a:lnTo>
                    <a:lnTo>
                      <a:pt x="43" y="56"/>
                    </a:lnTo>
                    <a:lnTo>
                      <a:pt x="49" y="56"/>
                    </a:lnTo>
                    <a:lnTo>
                      <a:pt x="55" y="50"/>
                    </a:lnTo>
                    <a:lnTo>
                      <a:pt x="55" y="50"/>
                    </a:lnTo>
                    <a:lnTo>
                      <a:pt x="55" y="50"/>
                    </a:lnTo>
                    <a:lnTo>
                      <a:pt x="62" y="43"/>
                    </a:lnTo>
                    <a:lnTo>
                      <a:pt x="68" y="25"/>
                    </a:lnTo>
                    <a:lnTo>
                      <a:pt x="68" y="25"/>
                    </a:lnTo>
                    <a:lnTo>
                      <a:pt x="74" y="19"/>
                    </a:lnTo>
                    <a:lnTo>
                      <a:pt x="74" y="19"/>
                    </a:lnTo>
                    <a:lnTo>
                      <a:pt x="68" y="19"/>
                    </a:lnTo>
                    <a:lnTo>
                      <a:pt x="68" y="19"/>
                    </a:lnTo>
                    <a:lnTo>
                      <a:pt x="62" y="19"/>
                    </a:lnTo>
                    <a:lnTo>
                      <a:pt x="62" y="19"/>
                    </a:lnTo>
                    <a:lnTo>
                      <a:pt x="62" y="19"/>
                    </a:lnTo>
                    <a:lnTo>
                      <a:pt x="62" y="19"/>
                    </a:lnTo>
                    <a:lnTo>
                      <a:pt x="62" y="19"/>
                    </a:lnTo>
                    <a:lnTo>
                      <a:pt x="55" y="19"/>
                    </a:lnTo>
                    <a:lnTo>
                      <a:pt x="49" y="19"/>
                    </a:lnTo>
                    <a:lnTo>
                      <a:pt x="49" y="19"/>
                    </a:lnTo>
                    <a:lnTo>
                      <a:pt x="49" y="13"/>
                    </a:lnTo>
                    <a:lnTo>
                      <a:pt x="49" y="6"/>
                    </a:lnTo>
                    <a:lnTo>
                      <a:pt x="49" y="6"/>
                    </a:lnTo>
                    <a:lnTo>
                      <a:pt x="49"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100">
                  <a:solidFill>
                    <a:srgbClr val="FFFFFF"/>
                  </a:solidFill>
                  <a:latin typeface="Franklin Gothic Book" panose="020B0503020102020204" pitchFamily="34" charset="0"/>
                </a:endParaRPr>
              </a:p>
            </p:txBody>
          </p:sp>
          <p:sp>
            <p:nvSpPr>
              <p:cNvPr id="1000" name="Freeform 62"/>
              <p:cNvSpPr>
                <a:spLocks/>
              </p:cNvSpPr>
              <p:nvPr/>
            </p:nvSpPr>
            <p:spPr bwMode="auto">
              <a:xfrm>
                <a:off x="695" y="1949"/>
                <a:ext cx="31" cy="19"/>
              </a:xfrm>
              <a:custGeom>
                <a:avLst/>
                <a:gdLst>
                  <a:gd name="T0" fmla="*/ 25 w 31"/>
                  <a:gd name="T1" fmla="*/ 0 h 19"/>
                  <a:gd name="T2" fmla="*/ 19 w 31"/>
                  <a:gd name="T3" fmla="*/ 0 h 19"/>
                  <a:gd name="T4" fmla="*/ 19 w 31"/>
                  <a:gd name="T5" fmla="*/ 0 h 19"/>
                  <a:gd name="T6" fmla="*/ 7 w 31"/>
                  <a:gd name="T7" fmla="*/ 0 h 19"/>
                  <a:gd name="T8" fmla="*/ 0 w 31"/>
                  <a:gd name="T9" fmla="*/ 0 h 19"/>
                  <a:gd name="T10" fmla="*/ 0 w 31"/>
                  <a:gd name="T11" fmla="*/ 0 h 19"/>
                  <a:gd name="T12" fmla="*/ 0 w 31"/>
                  <a:gd name="T13" fmla="*/ 6 h 19"/>
                  <a:gd name="T14" fmla="*/ 0 w 31"/>
                  <a:gd name="T15" fmla="*/ 12 h 19"/>
                  <a:gd name="T16" fmla="*/ 31 w 31"/>
                  <a:gd name="T17" fmla="*/ 19 h 19"/>
                  <a:gd name="T18" fmla="*/ 31 w 31"/>
                  <a:gd name="T19" fmla="*/ 19 h 19"/>
                  <a:gd name="T20" fmla="*/ 31 w 31"/>
                  <a:gd name="T21" fmla="*/ 19 h 19"/>
                  <a:gd name="T22" fmla="*/ 31 w 31"/>
                  <a:gd name="T23" fmla="*/ 19 h 19"/>
                  <a:gd name="T24" fmla="*/ 31 w 31"/>
                  <a:gd name="T25" fmla="*/ 12 h 19"/>
                  <a:gd name="T26" fmla="*/ 31 w 31"/>
                  <a:gd name="T27" fmla="*/ 12 h 19"/>
                  <a:gd name="T28" fmla="*/ 31 w 31"/>
                  <a:gd name="T29" fmla="*/ 6 h 19"/>
                  <a:gd name="T30" fmla="*/ 25 w 31"/>
                  <a:gd name="T31" fmla="*/ 0 h 19"/>
                  <a:gd name="T32" fmla="*/ 25 w 31"/>
                  <a:gd name="T33" fmla="*/ 0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1" h="19">
                    <a:moveTo>
                      <a:pt x="25" y="0"/>
                    </a:moveTo>
                    <a:lnTo>
                      <a:pt x="19" y="0"/>
                    </a:lnTo>
                    <a:lnTo>
                      <a:pt x="19" y="0"/>
                    </a:lnTo>
                    <a:lnTo>
                      <a:pt x="7" y="0"/>
                    </a:lnTo>
                    <a:lnTo>
                      <a:pt x="0" y="0"/>
                    </a:lnTo>
                    <a:lnTo>
                      <a:pt x="0" y="0"/>
                    </a:lnTo>
                    <a:lnTo>
                      <a:pt x="0" y="6"/>
                    </a:lnTo>
                    <a:lnTo>
                      <a:pt x="0" y="12"/>
                    </a:lnTo>
                    <a:lnTo>
                      <a:pt x="31" y="19"/>
                    </a:lnTo>
                    <a:lnTo>
                      <a:pt x="31" y="19"/>
                    </a:lnTo>
                    <a:lnTo>
                      <a:pt x="31" y="19"/>
                    </a:lnTo>
                    <a:lnTo>
                      <a:pt x="31" y="19"/>
                    </a:lnTo>
                    <a:lnTo>
                      <a:pt x="31" y="12"/>
                    </a:lnTo>
                    <a:lnTo>
                      <a:pt x="31" y="12"/>
                    </a:lnTo>
                    <a:lnTo>
                      <a:pt x="31" y="6"/>
                    </a:lnTo>
                    <a:lnTo>
                      <a:pt x="25" y="0"/>
                    </a:lnTo>
                    <a:lnTo>
                      <a:pt x="25"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100">
                  <a:solidFill>
                    <a:srgbClr val="FFFFFF"/>
                  </a:solidFill>
                  <a:latin typeface="Franklin Gothic Book" panose="020B0503020102020204" pitchFamily="34" charset="0"/>
                </a:endParaRPr>
              </a:p>
            </p:txBody>
          </p:sp>
          <p:sp>
            <p:nvSpPr>
              <p:cNvPr id="1001" name="Freeform 63"/>
              <p:cNvSpPr>
                <a:spLocks/>
              </p:cNvSpPr>
              <p:nvPr/>
            </p:nvSpPr>
            <p:spPr bwMode="auto">
              <a:xfrm>
                <a:off x="961" y="1850"/>
                <a:ext cx="105" cy="192"/>
              </a:xfrm>
              <a:custGeom>
                <a:avLst/>
                <a:gdLst>
                  <a:gd name="T0" fmla="*/ 80 w 105"/>
                  <a:gd name="T1" fmla="*/ 173 h 192"/>
                  <a:gd name="T2" fmla="*/ 87 w 105"/>
                  <a:gd name="T3" fmla="*/ 173 h 192"/>
                  <a:gd name="T4" fmla="*/ 93 w 105"/>
                  <a:gd name="T5" fmla="*/ 167 h 192"/>
                  <a:gd name="T6" fmla="*/ 105 w 105"/>
                  <a:gd name="T7" fmla="*/ 62 h 192"/>
                  <a:gd name="T8" fmla="*/ 93 w 105"/>
                  <a:gd name="T9" fmla="*/ 31 h 192"/>
                  <a:gd name="T10" fmla="*/ 68 w 105"/>
                  <a:gd name="T11" fmla="*/ 0 h 192"/>
                  <a:gd name="T12" fmla="*/ 68 w 105"/>
                  <a:gd name="T13" fmla="*/ 0 h 192"/>
                  <a:gd name="T14" fmla="*/ 56 w 105"/>
                  <a:gd name="T15" fmla="*/ 13 h 192"/>
                  <a:gd name="T16" fmla="*/ 43 w 105"/>
                  <a:gd name="T17" fmla="*/ 25 h 192"/>
                  <a:gd name="T18" fmla="*/ 43 w 105"/>
                  <a:gd name="T19" fmla="*/ 31 h 192"/>
                  <a:gd name="T20" fmla="*/ 31 w 105"/>
                  <a:gd name="T21" fmla="*/ 37 h 192"/>
                  <a:gd name="T22" fmla="*/ 25 w 105"/>
                  <a:gd name="T23" fmla="*/ 37 h 192"/>
                  <a:gd name="T24" fmla="*/ 25 w 105"/>
                  <a:gd name="T25" fmla="*/ 37 h 192"/>
                  <a:gd name="T26" fmla="*/ 12 w 105"/>
                  <a:gd name="T27" fmla="*/ 37 h 192"/>
                  <a:gd name="T28" fmla="*/ 12 w 105"/>
                  <a:gd name="T29" fmla="*/ 37 h 192"/>
                  <a:gd name="T30" fmla="*/ 6 w 105"/>
                  <a:gd name="T31" fmla="*/ 31 h 192"/>
                  <a:gd name="T32" fmla="*/ 6 w 105"/>
                  <a:gd name="T33" fmla="*/ 31 h 192"/>
                  <a:gd name="T34" fmla="*/ 0 w 105"/>
                  <a:gd name="T35" fmla="*/ 43 h 192"/>
                  <a:gd name="T36" fmla="*/ 12 w 105"/>
                  <a:gd name="T37" fmla="*/ 56 h 192"/>
                  <a:gd name="T38" fmla="*/ 12 w 105"/>
                  <a:gd name="T39" fmla="*/ 68 h 192"/>
                  <a:gd name="T40" fmla="*/ 31 w 105"/>
                  <a:gd name="T41" fmla="*/ 111 h 192"/>
                  <a:gd name="T42" fmla="*/ 25 w 105"/>
                  <a:gd name="T43" fmla="*/ 118 h 192"/>
                  <a:gd name="T44" fmla="*/ 25 w 105"/>
                  <a:gd name="T45" fmla="*/ 124 h 192"/>
                  <a:gd name="T46" fmla="*/ 19 w 105"/>
                  <a:gd name="T47" fmla="*/ 130 h 192"/>
                  <a:gd name="T48" fmla="*/ 19 w 105"/>
                  <a:gd name="T49" fmla="*/ 167 h 192"/>
                  <a:gd name="T50" fmla="*/ 37 w 105"/>
                  <a:gd name="T51" fmla="*/ 192 h 192"/>
                  <a:gd name="T52" fmla="*/ 50 w 105"/>
                  <a:gd name="T53" fmla="*/ 192 h 192"/>
                  <a:gd name="T54" fmla="*/ 56 w 105"/>
                  <a:gd name="T55" fmla="*/ 185 h 192"/>
                  <a:gd name="T56" fmla="*/ 56 w 105"/>
                  <a:gd name="T57" fmla="*/ 179 h 192"/>
                  <a:gd name="T58" fmla="*/ 56 w 105"/>
                  <a:gd name="T59" fmla="*/ 179 h 192"/>
                  <a:gd name="T60" fmla="*/ 56 w 105"/>
                  <a:gd name="T61" fmla="*/ 173 h 192"/>
                  <a:gd name="T62" fmla="*/ 74 w 105"/>
                  <a:gd name="T63" fmla="*/ 167 h 192"/>
                  <a:gd name="T64" fmla="*/ 80 w 105"/>
                  <a:gd name="T65" fmla="*/ 167 h 192"/>
                  <a:gd name="T66" fmla="*/ 80 w 105"/>
                  <a:gd name="T67" fmla="*/ 173 h 1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05" h="192">
                    <a:moveTo>
                      <a:pt x="80" y="173"/>
                    </a:moveTo>
                    <a:lnTo>
                      <a:pt x="80" y="173"/>
                    </a:lnTo>
                    <a:lnTo>
                      <a:pt x="87" y="173"/>
                    </a:lnTo>
                    <a:lnTo>
                      <a:pt x="87" y="173"/>
                    </a:lnTo>
                    <a:lnTo>
                      <a:pt x="93" y="173"/>
                    </a:lnTo>
                    <a:lnTo>
                      <a:pt x="93" y="167"/>
                    </a:lnTo>
                    <a:lnTo>
                      <a:pt x="93" y="148"/>
                    </a:lnTo>
                    <a:lnTo>
                      <a:pt x="105" y="62"/>
                    </a:lnTo>
                    <a:lnTo>
                      <a:pt x="93" y="37"/>
                    </a:lnTo>
                    <a:lnTo>
                      <a:pt x="93" y="31"/>
                    </a:lnTo>
                    <a:lnTo>
                      <a:pt x="68" y="0"/>
                    </a:lnTo>
                    <a:lnTo>
                      <a:pt x="68" y="0"/>
                    </a:lnTo>
                    <a:lnTo>
                      <a:pt x="68" y="0"/>
                    </a:lnTo>
                    <a:lnTo>
                      <a:pt x="68" y="0"/>
                    </a:lnTo>
                    <a:lnTo>
                      <a:pt x="56" y="13"/>
                    </a:lnTo>
                    <a:lnTo>
                      <a:pt x="56" y="13"/>
                    </a:lnTo>
                    <a:lnTo>
                      <a:pt x="56" y="19"/>
                    </a:lnTo>
                    <a:lnTo>
                      <a:pt x="43" y="25"/>
                    </a:lnTo>
                    <a:lnTo>
                      <a:pt x="43" y="31"/>
                    </a:lnTo>
                    <a:lnTo>
                      <a:pt x="43" y="31"/>
                    </a:lnTo>
                    <a:lnTo>
                      <a:pt x="43" y="31"/>
                    </a:lnTo>
                    <a:lnTo>
                      <a:pt x="31" y="37"/>
                    </a:lnTo>
                    <a:lnTo>
                      <a:pt x="31" y="37"/>
                    </a:lnTo>
                    <a:lnTo>
                      <a:pt x="25" y="37"/>
                    </a:lnTo>
                    <a:lnTo>
                      <a:pt x="25" y="37"/>
                    </a:lnTo>
                    <a:lnTo>
                      <a:pt x="25" y="37"/>
                    </a:lnTo>
                    <a:lnTo>
                      <a:pt x="25" y="37"/>
                    </a:lnTo>
                    <a:lnTo>
                      <a:pt x="12" y="37"/>
                    </a:lnTo>
                    <a:lnTo>
                      <a:pt x="12" y="37"/>
                    </a:lnTo>
                    <a:lnTo>
                      <a:pt x="12" y="37"/>
                    </a:lnTo>
                    <a:lnTo>
                      <a:pt x="12" y="31"/>
                    </a:lnTo>
                    <a:lnTo>
                      <a:pt x="6" y="31"/>
                    </a:lnTo>
                    <a:lnTo>
                      <a:pt x="6" y="31"/>
                    </a:lnTo>
                    <a:lnTo>
                      <a:pt x="6" y="31"/>
                    </a:lnTo>
                    <a:lnTo>
                      <a:pt x="0" y="43"/>
                    </a:lnTo>
                    <a:lnTo>
                      <a:pt x="0" y="43"/>
                    </a:lnTo>
                    <a:lnTo>
                      <a:pt x="6" y="56"/>
                    </a:lnTo>
                    <a:lnTo>
                      <a:pt x="12" y="56"/>
                    </a:lnTo>
                    <a:lnTo>
                      <a:pt x="12" y="56"/>
                    </a:lnTo>
                    <a:lnTo>
                      <a:pt x="12" y="68"/>
                    </a:lnTo>
                    <a:lnTo>
                      <a:pt x="25" y="80"/>
                    </a:lnTo>
                    <a:lnTo>
                      <a:pt x="31" y="111"/>
                    </a:lnTo>
                    <a:lnTo>
                      <a:pt x="31" y="118"/>
                    </a:lnTo>
                    <a:lnTo>
                      <a:pt x="25" y="118"/>
                    </a:lnTo>
                    <a:lnTo>
                      <a:pt x="25" y="124"/>
                    </a:lnTo>
                    <a:lnTo>
                      <a:pt x="25" y="124"/>
                    </a:lnTo>
                    <a:lnTo>
                      <a:pt x="25" y="124"/>
                    </a:lnTo>
                    <a:lnTo>
                      <a:pt x="19" y="130"/>
                    </a:lnTo>
                    <a:lnTo>
                      <a:pt x="19" y="155"/>
                    </a:lnTo>
                    <a:lnTo>
                      <a:pt x="19" y="167"/>
                    </a:lnTo>
                    <a:lnTo>
                      <a:pt x="25" y="179"/>
                    </a:lnTo>
                    <a:lnTo>
                      <a:pt x="37" y="192"/>
                    </a:lnTo>
                    <a:lnTo>
                      <a:pt x="43" y="192"/>
                    </a:lnTo>
                    <a:lnTo>
                      <a:pt x="50" y="192"/>
                    </a:lnTo>
                    <a:lnTo>
                      <a:pt x="50" y="192"/>
                    </a:lnTo>
                    <a:lnTo>
                      <a:pt x="56" y="185"/>
                    </a:lnTo>
                    <a:lnTo>
                      <a:pt x="56" y="185"/>
                    </a:lnTo>
                    <a:lnTo>
                      <a:pt x="56" y="179"/>
                    </a:lnTo>
                    <a:lnTo>
                      <a:pt x="56" y="179"/>
                    </a:lnTo>
                    <a:lnTo>
                      <a:pt x="56" y="179"/>
                    </a:lnTo>
                    <a:lnTo>
                      <a:pt x="56" y="179"/>
                    </a:lnTo>
                    <a:lnTo>
                      <a:pt x="56" y="173"/>
                    </a:lnTo>
                    <a:lnTo>
                      <a:pt x="56" y="161"/>
                    </a:lnTo>
                    <a:lnTo>
                      <a:pt x="74" y="167"/>
                    </a:lnTo>
                    <a:lnTo>
                      <a:pt x="74" y="167"/>
                    </a:lnTo>
                    <a:lnTo>
                      <a:pt x="80" y="167"/>
                    </a:lnTo>
                    <a:lnTo>
                      <a:pt x="80" y="173"/>
                    </a:lnTo>
                    <a:lnTo>
                      <a:pt x="80" y="173"/>
                    </a:lnTo>
                    <a:close/>
                  </a:path>
                </a:pathLst>
              </a:custGeom>
              <a:grpFill/>
              <a:ln w="0" cap="flat">
                <a:solidFill>
                  <a:srgbClr val="FFFFFF"/>
                </a:solidFill>
                <a:prstDash val="solid"/>
                <a:miter lim="800000"/>
                <a:headEnd/>
                <a:tailEnd/>
              </a:ln>
              <a:extLst/>
            </p:spPr>
            <p:txBody>
              <a:bodyPr vert="horz" wrap="square" lIns="91440" tIns="45720" rIns="91440" bIns="45720" numCol="1" anchor="t" anchorCtr="0" compatLnSpc="1">
                <a:prstTxWarp prst="textNoShape">
                  <a:avLst/>
                </a:prstTxWarp>
              </a:bodyPr>
              <a:lstStyle/>
              <a:p>
                <a:endParaRPr lang="en-GB" sz="1100">
                  <a:solidFill>
                    <a:srgbClr val="FFFFFF"/>
                  </a:solidFill>
                  <a:latin typeface="Franklin Gothic Book" panose="020B0503020102020204" pitchFamily="34" charset="0"/>
                </a:endParaRPr>
              </a:p>
            </p:txBody>
          </p:sp>
          <p:sp>
            <p:nvSpPr>
              <p:cNvPr id="1002" name="Freeform 64"/>
              <p:cNvSpPr>
                <a:spLocks/>
              </p:cNvSpPr>
              <p:nvPr/>
            </p:nvSpPr>
            <p:spPr bwMode="auto">
              <a:xfrm>
                <a:off x="257" y="1326"/>
                <a:ext cx="12" cy="6"/>
              </a:xfrm>
              <a:custGeom>
                <a:avLst/>
                <a:gdLst>
                  <a:gd name="T0" fmla="*/ 6 w 12"/>
                  <a:gd name="T1" fmla="*/ 6 h 6"/>
                  <a:gd name="T2" fmla="*/ 12 w 12"/>
                  <a:gd name="T3" fmla="*/ 6 h 6"/>
                  <a:gd name="T4" fmla="*/ 12 w 12"/>
                  <a:gd name="T5" fmla="*/ 6 h 6"/>
                  <a:gd name="T6" fmla="*/ 12 w 12"/>
                  <a:gd name="T7" fmla="*/ 6 h 6"/>
                  <a:gd name="T8" fmla="*/ 12 w 12"/>
                  <a:gd name="T9" fmla="*/ 6 h 6"/>
                  <a:gd name="T10" fmla="*/ 6 w 12"/>
                  <a:gd name="T11" fmla="*/ 0 h 6"/>
                  <a:gd name="T12" fmla="*/ 6 w 12"/>
                  <a:gd name="T13" fmla="*/ 0 h 6"/>
                  <a:gd name="T14" fmla="*/ 6 w 12"/>
                  <a:gd name="T15" fmla="*/ 0 h 6"/>
                  <a:gd name="T16" fmla="*/ 0 w 12"/>
                  <a:gd name="T17" fmla="*/ 0 h 6"/>
                  <a:gd name="T18" fmla="*/ 0 w 12"/>
                  <a:gd name="T19" fmla="*/ 0 h 6"/>
                  <a:gd name="T20" fmla="*/ 6 w 12"/>
                  <a:gd name="T21" fmla="*/ 6 h 6"/>
                  <a:gd name="T22" fmla="*/ 6 w 12"/>
                  <a:gd name="T23" fmla="*/ 6 h 6"/>
                  <a:gd name="T24" fmla="*/ 6 w 12"/>
                  <a:gd name="T25" fmla="*/ 6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2" h="6">
                    <a:moveTo>
                      <a:pt x="6" y="6"/>
                    </a:moveTo>
                    <a:lnTo>
                      <a:pt x="12" y="6"/>
                    </a:lnTo>
                    <a:lnTo>
                      <a:pt x="12" y="6"/>
                    </a:lnTo>
                    <a:lnTo>
                      <a:pt x="12" y="6"/>
                    </a:lnTo>
                    <a:lnTo>
                      <a:pt x="12" y="6"/>
                    </a:lnTo>
                    <a:lnTo>
                      <a:pt x="6" y="0"/>
                    </a:lnTo>
                    <a:lnTo>
                      <a:pt x="6" y="0"/>
                    </a:lnTo>
                    <a:lnTo>
                      <a:pt x="6" y="0"/>
                    </a:lnTo>
                    <a:lnTo>
                      <a:pt x="0" y="0"/>
                    </a:lnTo>
                    <a:lnTo>
                      <a:pt x="0" y="0"/>
                    </a:lnTo>
                    <a:lnTo>
                      <a:pt x="6" y="6"/>
                    </a:lnTo>
                    <a:lnTo>
                      <a:pt x="6" y="6"/>
                    </a:lnTo>
                    <a:lnTo>
                      <a:pt x="6" y="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100">
                  <a:solidFill>
                    <a:srgbClr val="FFFFFF"/>
                  </a:solidFill>
                  <a:latin typeface="Franklin Gothic Book" panose="020B0503020102020204" pitchFamily="34" charset="0"/>
                </a:endParaRPr>
              </a:p>
            </p:txBody>
          </p:sp>
          <p:sp>
            <p:nvSpPr>
              <p:cNvPr id="1003" name="Freeform 65"/>
              <p:cNvSpPr>
                <a:spLocks/>
              </p:cNvSpPr>
              <p:nvPr/>
            </p:nvSpPr>
            <p:spPr bwMode="auto">
              <a:xfrm>
                <a:off x="319" y="1153"/>
                <a:ext cx="18" cy="6"/>
              </a:xfrm>
              <a:custGeom>
                <a:avLst/>
                <a:gdLst>
                  <a:gd name="T0" fmla="*/ 6 w 18"/>
                  <a:gd name="T1" fmla="*/ 0 h 6"/>
                  <a:gd name="T2" fmla="*/ 6 w 18"/>
                  <a:gd name="T3" fmla="*/ 0 h 6"/>
                  <a:gd name="T4" fmla="*/ 0 w 18"/>
                  <a:gd name="T5" fmla="*/ 0 h 6"/>
                  <a:gd name="T6" fmla="*/ 6 w 18"/>
                  <a:gd name="T7" fmla="*/ 6 h 6"/>
                  <a:gd name="T8" fmla="*/ 12 w 18"/>
                  <a:gd name="T9" fmla="*/ 6 h 6"/>
                  <a:gd name="T10" fmla="*/ 18 w 18"/>
                  <a:gd name="T11" fmla="*/ 6 h 6"/>
                  <a:gd name="T12" fmla="*/ 18 w 18"/>
                  <a:gd name="T13" fmla="*/ 6 h 6"/>
                  <a:gd name="T14" fmla="*/ 18 w 18"/>
                  <a:gd name="T15" fmla="*/ 0 h 6"/>
                  <a:gd name="T16" fmla="*/ 18 w 18"/>
                  <a:gd name="T17" fmla="*/ 0 h 6"/>
                  <a:gd name="T18" fmla="*/ 12 w 18"/>
                  <a:gd name="T19" fmla="*/ 0 h 6"/>
                  <a:gd name="T20" fmla="*/ 12 w 18"/>
                  <a:gd name="T21" fmla="*/ 0 h 6"/>
                  <a:gd name="T22" fmla="*/ 6 w 18"/>
                  <a:gd name="T23" fmla="*/ 0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8" h="6">
                    <a:moveTo>
                      <a:pt x="6" y="0"/>
                    </a:moveTo>
                    <a:lnTo>
                      <a:pt x="6" y="0"/>
                    </a:lnTo>
                    <a:lnTo>
                      <a:pt x="0" y="0"/>
                    </a:lnTo>
                    <a:lnTo>
                      <a:pt x="6" y="6"/>
                    </a:lnTo>
                    <a:lnTo>
                      <a:pt x="12" y="6"/>
                    </a:lnTo>
                    <a:lnTo>
                      <a:pt x="18" y="6"/>
                    </a:lnTo>
                    <a:lnTo>
                      <a:pt x="18" y="6"/>
                    </a:lnTo>
                    <a:lnTo>
                      <a:pt x="18" y="0"/>
                    </a:lnTo>
                    <a:lnTo>
                      <a:pt x="18" y="0"/>
                    </a:lnTo>
                    <a:lnTo>
                      <a:pt x="12" y="0"/>
                    </a:lnTo>
                    <a:lnTo>
                      <a:pt x="12" y="0"/>
                    </a:lnTo>
                    <a:lnTo>
                      <a:pt x="6"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100">
                  <a:solidFill>
                    <a:srgbClr val="FFFFFF"/>
                  </a:solidFill>
                  <a:latin typeface="Franklin Gothic Book" panose="020B0503020102020204" pitchFamily="34" charset="0"/>
                </a:endParaRPr>
              </a:p>
            </p:txBody>
          </p:sp>
          <p:sp>
            <p:nvSpPr>
              <p:cNvPr id="1004" name="Freeform 66"/>
              <p:cNvSpPr>
                <a:spLocks/>
              </p:cNvSpPr>
              <p:nvPr/>
            </p:nvSpPr>
            <p:spPr bwMode="auto">
              <a:xfrm>
                <a:off x="294" y="1128"/>
                <a:ext cx="12" cy="6"/>
              </a:xfrm>
              <a:custGeom>
                <a:avLst/>
                <a:gdLst>
                  <a:gd name="T0" fmla="*/ 6 w 12"/>
                  <a:gd name="T1" fmla="*/ 0 h 6"/>
                  <a:gd name="T2" fmla="*/ 0 w 12"/>
                  <a:gd name="T3" fmla="*/ 6 h 6"/>
                  <a:gd name="T4" fmla="*/ 0 w 12"/>
                  <a:gd name="T5" fmla="*/ 6 h 6"/>
                  <a:gd name="T6" fmla="*/ 0 w 12"/>
                  <a:gd name="T7" fmla="*/ 6 h 6"/>
                  <a:gd name="T8" fmla="*/ 0 w 12"/>
                  <a:gd name="T9" fmla="*/ 6 h 6"/>
                  <a:gd name="T10" fmla="*/ 6 w 12"/>
                  <a:gd name="T11" fmla="*/ 6 h 6"/>
                  <a:gd name="T12" fmla="*/ 6 w 12"/>
                  <a:gd name="T13" fmla="*/ 6 h 6"/>
                  <a:gd name="T14" fmla="*/ 12 w 12"/>
                  <a:gd name="T15" fmla="*/ 6 h 6"/>
                  <a:gd name="T16" fmla="*/ 12 w 12"/>
                  <a:gd name="T17" fmla="*/ 0 h 6"/>
                  <a:gd name="T18" fmla="*/ 12 w 12"/>
                  <a:gd name="T19" fmla="*/ 0 h 6"/>
                  <a:gd name="T20" fmla="*/ 6 w 12"/>
                  <a:gd name="T21" fmla="*/ 0 h 6"/>
                  <a:gd name="T22" fmla="*/ 6 w 12"/>
                  <a:gd name="T23" fmla="*/ 0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2" h="6">
                    <a:moveTo>
                      <a:pt x="6" y="0"/>
                    </a:moveTo>
                    <a:lnTo>
                      <a:pt x="0" y="6"/>
                    </a:lnTo>
                    <a:lnTo>
                      <a:pt x="0" y="6"/>
                    </a:lnTo>
                    <a:lnTo>
                      <a:pt x="0" y="6"/>
                    </a:lnTo>
                    <a:lnTo>
                      <a:pt x="0" y="6"/>
                    </a:lnTo>
                    <a:lnTo>
                      <a:pt x="6" y="6"/>
                    </a:lnTo>
                    <a:lnTo>
                      <a:pt x="6" y="6"/>
                    </a:lnTo>
                    <a:lnTo>
                      <a:pt x="12" y="6"/>
                    </a:lnTo>
                    <a:lnTo>
                      <a:pt x="12" y="0"/>
                    </a:lnTo>
                    <a:lnTo>
                      <a:pt x="12" y="0"/>
                    </a:lnTo>
                    <a:lnTo>
                      <a:pt x="6" y="0"/>
                    </a:lnTo>
                    <a:lnTo>
                      <a:pt x="6"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100">
                  <a:solidFill>
                    <a:srgbClr val="FFFFFF"/>
                  </a:solidFill>
                  <a:latin typeface="Franklin Gothic Book" panose="020B0503020102020204" pitchFamily="34" charset="0"/>
                </a:endParaRPr>
              </a:p>
            </p:txBody>
          </p:sp>
          <p:sp>
            <p:nvSpPr>
              <p:cNvPr id="1005" name="Freeform 67"/>
              <p:cNvSpPr>
                <a:spLocks/>
              </p:cNvSpPr>
              <p:nvPr/>
            </p:nvSpPr>
            <p:spPr bwMode="auto">
              <a:xfrm>
                <a:off x="387" y="-87"/>
                <a:ext cx="12" cy="24"/>
              </a:xfrm>
              <a:custGeom>
                <a:avLst/>
                <a:gdLst>
                  <a:gd name="T0" fmla="*/ 0 w 12"/>
                  <a:gd name="T1" fmla="*/ 24 h 24"/>
                  <a:gd name="T2" fmla="*/ 6 w 12"/>
                  <a:gd name="T3" fmla="*/ 24 h 24"/>
                  <a:gd name="T4" fmla="*/ 12 w 12"/>
                  <a:gd name="T5" fmla="*/ 24 h 24"/>
                  <a:gd name="T6" fmla="*/ 12 w 12"/>
                  <a:gd name="T7" fmla="*/ 24 h 24"/>
                  <a:gd name="T8" fmla="*/ 12 w 12"/>
                  <a:gd name="T9" fmla="*/ 6 h 24"/>
                  <a:gd name="T10" fmla="*/ 12 w 12"/>
                  <a:gd name="T11" fmla="*/ 0 h 24"/>
                  <a:gd name="T12" fmla="*/ 12 w 12"/>
                  <a:gd name="T13" fmla="*/ 0 h 24"/>
                  <a:gd name="T14" fmla="*/ 12 w 12"/>
                  <a:gd name="T15" fmla="*/ 0 h 24"/>
                  <a:gd name="T16" fmla="*/ 6 w 12"/>
                  <a:gd name="T17" fmla="*/ 0 h 24"/>
                  <a:gd name="T18" fmla="*/ 6 w 12"/>
                  <a:gd name="T19" fmla="*/ 0 h 24"/>
                  <a:gd name="T20" fmla="*/ 6 w 12"/>
                  <a:gd name="T21" fmla="*/ 0 h 24"/>
                  <a:gd name="T22" fmla="*/ 0 w 12"/>
                  <a:gd name="T23" fmla="*/ 6 h 24"/>
                  <a:gd name="T24" fmla="*/ 0 w 12"/>
                  <a:gd name="T25" fmla="*/ 12 h 24"/>
                  <a:gd name="T26" fmla="*/ 0 w 12"/>
                  <a:gd name="T27" fmla="*/ 12 h 24"/>
                  <a:gd name="T28" fmla="*/ 0 w 12"/>
                  <a:gd name="T29" fmla="*/ 12 h 24"/>
                  <a:gd name="T30" fmla="*/ 0 w 12"/>
                  <a:gd name="T31" fmla="*/ 24 h 24"/>
                  <a:gd name="T32" fmla="*/ 0 w 12"/>
                  <a:gd name="T33" fmla="*/ 24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2" h="24">
                    <a:moveTo>
                      <a:pt x="0" y="24"/>
                    </a:moveTo>
                    <a:lnTo>
                      <a:pt x="6" y="24"/>
                    </a:lnTo>
                    <a:lnTo>
                      <a:pt x="12" y="24"/>
                    </a:lnTo>
                    <a:lnTo>
                      <a:pt x="12" y="24"/>
                    </a:lnTo>
                    <a:lnTo>
                      <a:pt x="12" y="6"/>
                    </a:lnTo>
                    <a:lnTo>
                      <a:pt x="12" y="0"/>
                    </a:lnTo>
                    <a:lnTo>
                      <a:pt x="12" y="0"/>
                    </a:lnTo>
                    <a:lnTo>
                      <a:pt x="12" y="0"/>
                    </a:lnTo>
                    <a:lnTo>
                      <a:pt x="6" y="0"/>
                    </a:lnTo>
                    <a:lnTo>
                      <a:pt x="6" y="0"/>
                    </a:lnTo>
                    <a:lnTo>
                      <a:pt x="6" y="0"/>
                    </a:lnTo>
                    <a:lnTo>
                      <a:pt x="0" y="6"/>
                    </a:lnTo>
                    <a:lnTo>
                      <a:pt x="0" y="12"/>
                    </a:lnTo>
                    <a:lnTo>
                      <a:pt x="0" y="12"/>
                    </a:lnTo>
                    <a:lnTo>
                      <a:pt x="0" y="12"/>
                    </a:lnTo>
                    <a:lnTo>
                      <a:pt x="0" y="24"/>
                    </a:lnTo>
                    <a:lnTo>
                      <a:pt x="0" y="2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100">
                  <a:solidFill>
                    <a:srgbClr val="FFFFFF"/>
                  </a:solidFill>
                  <a:latin typeface="Franklin Gothic Book" panose="020B0503020102020204" pitchFamily="34" charset="0"/>
                </a:endParaRPr>
              </a:p>
            </p:txBody>
          </p:sp>
          <p:sp>
            <p:nvSpPr>
              <p:cNvPr id="1006" name="Freeform 68"/>
              <p:cNvSpPr>
                <a:spLocks/>
              </p:cNvSpPr>
              <p:nvPr/>
            </p:nvSpPr>
            <p:spPr bwMode="auto">
              <a:xfrm>
                <a:off x="399" y="-106"/>
                <a:ext cx="12" cy="25"/>
              </a:xfrm>
              <a:custGeom>
                <a:avLst/>
                <a:gdLst>
                  <a:gd name="T0" fmla="*/ 6 w 12"/>
                  <a:gd name="T1" fmla="*/ 25 h 25"/>
                  <a:gd name="T2" fmla="*/ 12 w 12"/>
                  <a:gd name="T3" fmla="*/ 6 h 25"/>
                  <a:gd name="T4" fmla="*/ 12 w 12"/>
                  <a:gd name="T5" fmla="*/ 6 h 25"/>
                  <a:gd name="T6" fmla="*/ 12 w 12"/>
                  <a:gd name="T7" fmla="*/ 0 h 25"/>
                  <a:gd name="T8" fmla="*/ 12 w 12"/>
                  <a:gd name="T9" fmla="*/ 0 h 25"/>
                  <a:gd name="T10" fmla="*/ 6 w 12"/>
                  <a:gd name="T11" fmla="*/ 0 h 25"/>
                  <a:gd name="T12" fmla="*/ 6 w 12"/>
                  <a:gd name="T13" fmla="*/ 6 h 25"/>
                  <a:gd name="T14" fmla="*/ 0 w 12"/>
                  <a:gd name="T15" fmla="*/ 19 h 25"/>
                  <a:gd name="T16" fmla="*/ 6 w 12"/>
                  <a:gd name="T17" fmla="*/ 25 h 25"/>
                  <a:gd name="T18" fmla="*/ 6 w 12"/>
                  <a:gd name="T19" fmla="*/ 25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 h="25">
                    <a:moveTo>
                      <a:pt x="6" y="25"/>
                    </a:moveTo>
                    <a:lnTo>
                      <a:pt x="12" y="6"/>
                    </a:lnTo>
                    <a:lnTo>
                      <a:pt x="12" y="6"/>
                    </a:lnTo>
                    <a:lnTo>
                      <a:pt x="12" y="0"/>
                    </a:lnTo>
                    <a:lnTo>
                      <a:pt x="12" y="0"/>
                    </a:lnTo>
                    <a:lnTo>
                      <a:pt x="6" y="0"/>
                    </a:lnTo>
                    <a:lnTo>
                      <a:pt x="6" y="6"/>
                    </a:lnTo>
                    <a:lnTo>
                      <a:pt x="0" y="19"/>
                    </a:lnTo>
                    <a:lnTo>
                      <a:pt x="6" y="25"/>
                    </a:lnTo>
                    <a:lnTo>
                      <a:pt x="6" y="2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100">
                  <a:solidFill>
                    <a:srgbClr val="FFFFFF"/>
                  </a:solidFill>
                  <a:latin typeface="Franklin Gothic Book" panose="020B0503020102020204" pitchFamily="34" charset="0"/>
                </a:endParaRPr>
              </a:p>
            </p:txBody>
          </p:sp>
          <p:sp>
            <p:nvSpPr>
              <p:cNvPr id="1007" name="Freeform 69"/>
              <p:cNvSpPr>
                <a:spLocks/>
              </p:cNvSpPr>
              <p:nvPr/>
            </p:nvSpPr>
            <p:spPr bwMode="auto">
              <a:xfrm>
                <a:off x="751" y="764"/>
                <a:ext cx="12" cy="19"/>
              </a:xfrm>
              <a:custGeom>
                <a:avLst/>
                <a:gdLst>
                  <a:gd name="T0" fmla="*/ 0 w 12"/>
                  <a:gd name="T1" fmla="*/ 19 h 19"/>
                  <a:gd name="T2" fmla="*/ 0 w 12"/>
                  <a:gd name="T3" fmla="*/ 19 h 19"/>
                  <a:gd name="T4" fmla="*/ 6 w 12"/>
                  <a:gd name="T5" fmla="*/ 19 h 19"/>
                  <a:gd name="T6" fmla="*/ 6 w 12"/>
                  <a:gd name="T7" fmla="*/ 19 h 19"/>
                  <a:gd name="T8" fmla="*/ 6 w 12"/>
                  <a:gd name="T9" fmla="*/ 19 h 19"/>
                  <a:gd name="T10" fmla="*/ 12 w 12"/>
                  <a:gd name="T11" fmla="*/ 13 h 19"/>
                  <a:gd name="T12" fmla="*/ 12 w 12"/>
                  <a:gd name="T13" fmla="*/ 13 h 19"/>
                  <a:gd name="T14" fmla="*/ 12 w 12"/>
                  <a:gd name="T15" fmla="*/ 6 h 19"/>
                  <a:gd name="T16" fmla="*/ 12 w 12"/>
                  <a:gd name="T17" fmla="*/ 0 h 19"/>
                  <a:gd name="T18" fmla="*/ 12 w 12"/>
                  <a:gd name="T19" fmla="*/ 0 h 19"/>
                  <a:gd name="T20" fmla="*/ 6 w 12"/>
                  <a:gd name="T21" fmla="*/ 0 h 19"/>
                  <a:gd name="T22" fmla="*/ 6 w 12"/>
                  <a:gd name="T23" fmla="*/ 0 h 19"/>
                  <a:gd name="T24" fmla="*/ 0 w 12"/>
                  <a:gd name="T25" fmla="*/ 13 h 19"/>
                  <a:gd name="T26" fmla="*/ 0 w 12"/>
                  <a:gd name="T27" fmla="*/ 13 h 19"/>
                  <a:gd name="T28" fmla="*/ 0 w 12"/>
                  <a:gd name="T29" fmla="*/ 13 h 19"/>
                  <a:gd name="T30" fmla="*/ 0 w 12"/>
                  <a:gd name="T31" fmla="*/ 19 h 19"/>
                  <a:gd name="T32" fmla="*/ 0 w 12"/>
                  <a:gd name="T33" fmla="*/ 19 h 19"/>
                  <a:gd name="T34" fmla="*/ 0 w 12"/>
                  <a:gd name="T35" fmla="*/ 19 h 19"/>
                  <a:gd name="T36" fmla="*/ 0 w 12"/>
                  <a:gd name="T37" fmla="*/ 19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2" h="19">
                    <a:moveTo>
                      <a:pt x="0" y="19"/>
                    </a:moveTo>
                    <a:lnTo>
                      <a:pt x="0" y="19"/>
                    </a:lnTo>
                    <a:lnTo>
                      <a:pt x="6" y="19"/>
                    </a:lnTo>
                    <a:lnTo>
                      <a:pt x="6" y="19"/>
                    </a:lnTo>
                    <a:lnTo>
                      <a:pt x="6" y="19"/>
                    </a:lnTo>
                    <a:lnTo>
                      <a:pt x="12" y="13"/>
                    </a:lnTo>
                    <a:lnTo>
                      <a:pt x="12" y="13"/>
                    </a:lnTo>
                    <a:lnTo>
                      <a:pt x="12" y="6"/>
                    </a:lnTo>
                    <a:lnTo>
                      <a:pt x="12" y="0"/>
                    </a:lnTo>
                    <a:lnTo>
                      <a:pt x="12" y="0"/>
                    </a:lnTo>
                    <a:lnTo>
                      <a:pt x="6" y="0"/>
                    </a:lnTo>
                    <a:lnTo>
                      <a:pt x="6" y="0"/>
                    </a:lnTo>
                    <a:lnTo>
                      <a:pt x="0" y="13"/>
                    </a:lnTo>
                    <a:lnTo>
                      <a:pt x="0" y="13"/>
                    </a:lnTo>
                    <a:lnTo>
                      <a:pt x="0" y="13"/>
                    </a:lnTo>
                    <a:lnTo>
                      <a:pt x="0" y="19"/>
                    </a:lnTo>
                    <a:lnTo>
                      <a:pt x="0" y="19"/>
                    </a:lnTo>
                    <a:lnTo>
                      <a:pt x="0" y="19"/>
                    </a:lnTo>
                    <a:lnTo>
                      <a:pt x="0"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100">
                  <a:solidFill>
                    <a:srgbClr val="FFFFFF"/>
                  </a:solidFill>
                  <a:latin typeface="Franklin Gothic Book" panose="020B0503020102020204" pitchFamily="34" charset="0"/>
                </a:endParaRPr>
              </a:p>
            </p:txBody>
          </p:sp>
          <p:sp>
            <p:nvSpPr>
              <p:cNvPr id="1008" name="Freeform 70"/>
              <p:cNvSpPr>
                <a:spLocks/>
              </p:cNvSpPr>
              <p:nvPr/>
            </p:nvSpPr>
            <p:spPr bwMode="auto">
              <a:xfrm>
                <a:off x="356" y="-81"/>
                <a:ext cx="43" cy="98"/>
              </a:xfrm>
              <a:custGeom>
                <a:avLst/>
                <a:gdLst>
                  <a:gd name="T0" fmla="*/ 0 w 43"/>
                  <a:gd name="T1" fmla="*/ 55 h 98"/>
                  <a:gd name="T2" fmla="*/ 0 w 43"/>
                  <a:gd name="T3" fmla="*/ 55 h 98"/>
                  <a:gd name="T4" fmla="*/ 12 w 43"/>
                  <a:gd name="T5" fmla="*/ 61 h 98"/>
                  <a:gd name="T6" fmla="*/ 18 w 43"/>
                  <a:gd name="T7" fmla="*/ 55 h 98"/>
                  <a:gd name="T8" fmla="*/ 18 w 43"/>
                  <a:gd name="T9" fmla="*/ 55 h 98"/>
                  <a:gd name="T10" fmla="*/ 18 w 43"/>
                  <a:gd name="T11" fmla="*/ 55 h 98"/>
                  <a:gd name="T12" fmla="*/ 18 w 43"/>
                  <a:gd name="T13" fmla="*/ 49 h 98"/>
                  <a:gd name="T14" fmla="*/ 18 w 43"/>
                  <a:gd name="T15" fmla="*/ 49 h 98"/>
                  <a:gd name="T16" fmla="*/ 24 w 43"/>
                  <a:gd name="T17" fmla="*/ 55 h 98"/>
                  <a:gd name="T18" fmla="*/ 24 w 43"/>
                  <a:gd name="T19" fmla="*/ 55 h 98"/>
                  <a:gd name="T20" fmla="*/ 24 w 43"/>
                  <a:gd name="T21" fmla="*/ 61 h 98"/>
                  <a:gd name="T22" fmla="*/ 24 w 43"/>
                  <a:gd name="T23" fmla="*/ 68 h 98"/>
                  <a:gd name="T24" fmla="*/ 24 w 43"/>
                  <a:gd name="T25" fmla="*/ 68 h 98"/>
                  <a:gd name="T26" fmla="*/ 24 w 43"/>
                  <a:gd name="T27" fmla="*/ 68 h 98"/>
                  <a:gd name="T28" fmla="*/ 24 w 43"/>
                  <a:gd name="T29" fmla="*/ 86 h 98"/>
                  <a:gd name="T30" fmla="*/ 18 w 43"/>
                  <a:gd name="T31" fmla="*/ 92 h 98"/>
                  <a:gd name="T32" fmla="*/ 18 w 43"/>
                  <a:gd name="T33" fmla="*/ 92 h 98"/>
                  <a:gd name="T34" fmla="*/ 18 w 43"/>
                  <a:gd name="T35" fmla="*/ 92 h 98"/>
                  <a:gd name="T36" fmla="*/ 24 w 43"/>
                  <a:gd name="T37" fmla="*/ 98 h 98"/>
                  <a:gd name="T38" fmla="*/ 24 w 43"/>
                  <a:gd name="T39" fmla="*/ 98 h 98"/>
                  <a:gd name="T40" fmla="*/ 24 w 43"/>
                  <a:gd name="T41" fmla="*/ 98 h 98"/>
                  <a:gd name="T42" fmla="*/ 31 w 43"/>
                  <a:gd name="T43" fmla="*/ 61 h 98"/>
                  <a:gd name="T44" fmla="*/ 37 w 43"/>
                  <a:gd name="T45" fmla="*/ 49 h 98"/>
                  <a:gd name="T46" fmla="*/ 43 w 43"/>
                  <a:gd name="T47" fmla="*/ 24 h 98"/>
                  <a:gd name="T48" fmla="*/ 43 w 43"/>
                  <a:gd name="T49" fmla="*/ 24 h 98"/>
                  <a:gd name="T50" fmla="*/ 31 w 43"/>
                  <a:gd name="T51" fmla="*/ 24 h 98"/>
                  <a:gd name="T52" fmla="*/ 24 w 43"/>
                  <a:gd name="T53" fmla="*/ 0 h 98"/>
                  <a:gd name="T54" fmla="*/ 18 w 43"/>
                  <a:gd name="T55" fmla="*/ 6 h 98"/>
                  <a:gd name="T56" fmla="*/ 6 w 43"/>
                  <a:gd name="T57" fmla="*/ 18 h 98"/>
                  <a:gd name="T58" fmla="*/ 6 w 43"/>
                  <a:gd name="T59" fmla="*/ 18 h 98"/>
                  <a:gd name="T60" fmla="*/ 6 w 43"/>
                  <a:gd name="T61" fmla="*/ 18 h 98"/>
                  <a:gd name="T62" fmla="*/ 12 w 43"/>
                  <a:gd name="T63" fmla="*/ 24 h 98"/>
                  <a:gd name="T64" fmla="*/ 24 w 43"/>
                  <a:gd name="T65" fmla="*/ 37 h 98"/>
                  <a:gd name="T66" fmla="*/ 18 w 43"/>
                  <a:gd name="T67" fmla="*/ 43 h 98"/>
                  <a:gd name="T68" fmla="*/ 18 w 43"/>
                  <a:gd name="T69" fmla="*/ 43 h 98"/>
                  <a:gd name="T70" fmla="*/ 18 w 43"/>
                  <a:gd name="T71" fmla="*/ 43 h 98"/>
                  <a:gd name="T72" fmla="*/ 6 w 43"/>
                  <a:gd name="T73" fmla="*/ 43 h 98"/>
                  <a:gd name="T74" fmla="*/ 0 w 43"/>
                  <a:gd name="T75" fmla="*/ 43 h 98"/>
                  <a:gd name="T76" fmla="*/ 0 w 43"/>
                  <a:gd name="T77" fmla="*/ 43 h 98"/>
                  <a:gd name="T78" fmla="*/ 0 w 43"/>
                  <a:gd name="T79" fmla="*/ 49 h 98"/>
                  <a:gd name="T80" fmla="*/ 0 w 43"/>
                  <a:gd name="T81" fmla="*/ 49 h 98"/>
                  <a:gd name="T82" fmla="*/ 0 w 43"/>
                  <a:gd name="T83" fmla="*/ 55 h 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43" h="98">
                    <a:moveTo>
                      <a:pt x="0" y="55"/>
                    </a:moveTo>
                    <a:lnTo>
                      <a:pt x="0" y="55"/>
                    </a:lnTo>
                    <a:lnTo>
                      <a:pt x="12" y="61"/>
                    </a:lnTo>
                    <a:lnTo>
                      <a:pt x="18" y="55"/>
                    </a:lnTo>
                    <a:lnTo>
                      <a:pt x="18" y="55"/>
                    </a:lnTo>
                    <a:lnTo>
                      <a:pt x="18" y="55"/>
                    </a:lnTo>
                    <a:lnTo>
                      <a:pt x="18" y="49"/>
                    </a:lnTo>
                    <a:lnTo>
                      <a:pt x="18" y="49"/>
                    </a:lnTo>
                    <a:lnTo>
                      <a:pt x="24" y="55"/>
                    </a:lnTo>
                    <a:lnTo>
                      <a:pt x="24" y="55"/>
                    </a:lnTo>
                    <a:lnTo>
                      <a:pt x="24" y="61"/>
                    </a:lnTo>
                    <a:lnTo>
                      <a:pt x="24" y="68"/>
                    </a:lnTo>
                    <a:lnTo>
                      <a:pt x="24" y="68"/>
                    </a:lnTo>
                    <a:lnTo>
                      <a:pt x="24" y="68"/>
                    </a:lnTo>
                    <a:lnTo>
                      <a:pt x="24" y="86"/>
                    </a:lnTo>
                    <a:lnTo>
                      <a:pt x="18" y="92"/>
                    </a:lnTo>
                    <a:lnTo>
                      <a:pt x="18" y="92"/>
                    </a:lnTo>
                    <a:lnTo>
                      <a:pt x="18" y="92"/>
                    </a:lnTo>
                    <a:lnTo>
                      <a:pt x="24" y="98"/>
                    </a:lnTo>
                    <a:lnTo>
                      <a:pt x="24" y="98"/>
                    </a:lnTo>
                    <a:lnTo>
                      <a:pt x="24" y="98"/>
                    </a:lnTo>
                    <a:lnTo>
                      <a:pt x="31" y="61"/>
                    </a:lnTo>
                    <a:lnTo>
                      <a:pt x="37" y="49"/>
                    </a:lnTo>
                    <a:lnTo>
                      <a:pt x="43" y="24"/>
                    </a:lnTo>
                    <a:lnTo>
                      <a:pt x="43" y="24"/>
                    </a:lnTo>
                    <a:lnTo>
                      <a:pt x="31" y="24"/>
                    </a:lnTo>
                    <a:lnTo>
                      <a:pt x="24" y="0"/>
                    </a:lnTo>
                    <a:lnTo>
                      <a:pt x="18" y="6"/>
                    </a:lnTo>
                    <a:lnTo>
                      <a:pt x="6" y="18"/>
                    </a:lnTo>
                    <a:lnTo>
                      <a:pt x="6" y="18"/>
                    </a:lnTo>
                    <a:lnTo>
                      <a:pt x="6" y="18"/>
                    </a:lnTo>
                    <a:lnTo>
                      <a:pt x="12" y="24"/>
                    </a:lnTo>
                    <a:lnTo>
                      <a:pt x="24" y="37"/>
                    </a:lnTo>
                    <a:lnTo>
                      <a:pt x="18" y="43"/>
                    </a:lnTo>
                    <a:lnTo>
                      <a:pt x="18" y="43"/>
                    </a:lnTo>
                    <a:lnTo>
                      <a:pt x="18" y="43"/>
                    </a:lnTo>
                    <a:lnTo>
                      <a:pt x="6" y="43"/>
                    </a:lnTo>
                    <a:lnTo>
                      <a:pt x="0" y="43"/>
                    </a:lnTo>
                    <a:lnTo>
                      <a:pt x="0" y="43"/>
                    </a:lnTo>
                    <a:lnTo>
                      <a:pt x="0" y="49"/>
                    </a:lnTo>
                    <a:lnTo>
                      <a:pt x="0" y="49"/>
                    </a:lnTo>
                    <a:lnTo>
                      <a:pt x="0" y="5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100">
                  <a:solidFill>
                    <a:srgbClr val="FFFFFF"/>
                  </a:solidFill>
                  <a:latin typeface="Franklin Gothic Book" panose="020B0503020102020204" pitchFamily="34" charset="0"/>
                </a:endParaRPr>
              </a:p>
            </p:txBody>
          </p:sp>
          <p:sp>
            <p:nvSpPr>
              <p:cNvPr id="1009" name="Freeform 71"/>
              <p:cNvSpPr>
                <a:spLocks/>
              </p:cNvSpPr>
              <p:nvPr/>
            </p:nvSpPr>
            <p:spPr bwMode="auto">
              <a:xfrm>
                <a:off x="294" y="85"/>
                <a:ext cx="18" cy="13"/>
              </a:xfrm>
              <a:custGeom>
                <a:avLst/>
                <a:gdLst>
                  <a:gd name="T0" fmla="*/ 0 w 18"/>
                  <a:gd name="T1" fmla="*/ 13 h 13"/>
                  <a:gd name="T2" fmla="*/ 12 w 18"/>
                  <a:gd name="T3" fmla="*/ 7 h 13"/>
                  <a:gd name="T4" fmla="*/ 18 w 18"/>
                  <a:gd name="T5" fmla="*/ 0 h 13"/>
                  <a:gd name="T6" fmla="*/ 18 w 18"/>
                  <a:gd name="T7" fmla="*/ 0 h 13"/>
                  <a:gd name="T8" fmla="*/ 18 w 18"/>
                  <a:gd name="T9" fmla="*/ 0 h 13"/>
                  <a:gd name="T10" fmla="*/ 6 w 18"/>
                  <a:gd name="T11" fmla="*/ 0 h 13"/>
                  <a:gd name="T12" fmla="*/ 6 w 18"/>
                  <a:gd name="T13" fmla="*/ 0 h 13"/>
                  <a:gd name="T14" fmla="*/ 0 w 18"/>
                  <a:gd name="T15" fmla="*/ 13 h 13"/>
                  <a:gd name="T16" fmla="*/ 0 w 18"/>
                  <a:gd name="T17" fmla="*/ 13 h 13"/>
                  <a:gd name="T18" fmla="*/ 0 w 18"/>
                  <a:gd name="T19" fmla="*/ 13 h 13"/>
                  <a:gd name="T20" fmla="*/ 0 w 18"/>
                  <a:gd name="T21" fmla="*/ 13 h 13"/>
                  <a:gd name="T22" fmla="*/ 0 w 18"/>
                  <a:gd name="T23" fmla="*/ 13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8" h="13">
                    <a:moveTo>
                      <a:pt x="0" y="13"/>
                    </a:moveTo>
                    <a:lnTo>
                      <a:pt x="12" y="7"/>
                    </a:lnTo>
                    <a:lnTo>
                      <a:pt x="18" y="0"/>
                    </a:lnTo>
                    <a:lnTo>
                      <a:pt x="18" y="0"/>
                    </a:lnTo>
                    <a:lnTo>
                      <a:pt x="18" y="0"/>
                    </a:lnTo>
                    <a:lnTo>
                      <a:pt x="6" y="0"/>
                    </a:lnTo>
                    <a:lnTo>
                      <a:pt x="6" y="0"/>
                    </a:lnTo>
                    <a:lnTo>
                      <a:pt x="0" y="13"/>
                    </a:lnTo>
                    <a:lnTo>
                      <a:pt x="0" y="13"/>
                    </a:lnTo>
                    <a:lnTo>
                      <a:pt x="0" y="13"/>
                    </a:lnTo>
                    <a:lnTo>
                      <a:pt x="0" y="13"/>
                    </a:lnTo>
                    <a:lnTo>
                      <a:pt x="0" y="1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100">
                  <a:solidFill>
                    <a:srgbClr val="FFFFFF"/>
                  </a:solidFill>
                  <a:latin typeface="Franklin Gothic Book" panose="020B0503020102020204" pitchFamily="34" charset="0"/>
                </a:endParaRPr>
              </a:p>
            </p:txBody>
          </p:sp>
          <p:sp>
            <p:nvSpPr>
              <p:cNvPr id="1010" name="Freeform 72"/>
              <p:cNvSpPr>
                <a:spLocks/>
              </p:cNvSpPr>
              <p:nvPr/>
            </p:nvSpPr>
            <p:spPr bwMode="auto">
              <a:xfrm>
                <a:off x="294" y="104"/>
                <a:ext cx="6" cy="6"/>
              </a:xfrm>
              <a:custGeom>
                <a:avLst/>
                <a:gdLst>
                  <a:gd name="T0" fmla="*/ 0 w 6"/>
                  <a:gd name="T1" fmla="*/ 0 h 6"/>
                  <a:gd name="T2" fmla="*/ 0 w 6"/>
                  <a:gd name="T3" fmla="*/ 0 h 6"/>
                  <a:gd name="T4" fmla="*/ 0 w 6"/>
                  <a:gd name="T5" fmla="*/ 6 h 6"/>
                  <a:gd name="T6" fmla="*/ 0 w 6"/>
                  <a:gd name="T7" fmla="*/ 6 h 6"/>
                  <a:gd name="T8" fmla="*/ 0 w 6"/>
                  <a:gd name="T9" fmla="*/ 6 h 6"/>
                  <a:gd name="T10" fmla="*/ 6 w 6"/>
                  <a:gd name="T11" fmla="*/ 6 h 6"/>
                  <a:gd name="T12" fmla="*/ 6 w 6"/>
                  <a:gd name="T13" fmla="*/ 6 h 6"/>
                  <a:gd name="T14" fmla="*/ 6 w 6"/>
                  <a:gd name="T15" fmla="*/ 0 h 6"/>
                  <a:gd name="T16" fmla="*/ 6 w 6"/>
                  <a:gd name="T17" fmla="*/ 0 h 6"/>
                  <a:gd name="T18" fmla="*/ 0 w 6"/>
                  <a:gd name="T19" fmla="*/ 0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 h="6">
                    <a:moveTo>
                      <a:pt x="0" y="0"/>
                    </a:moveTo>
                    <a:lnTo>
                      <a:pt x="0" y="0"/>
                    </a:lnTo>
                    <a:lnTo>
                      <a:pt x="0" y="6"/>
                    </a:lnTo>
                    <a:lnTo>
                      <a:pt x="0" y="6"/>
                    </a:lnTo>
                    <a:lnTo>
                      <a:pt x="0" y="6"/>
                    </a:lnTo>
                    <a:lnTo>
                      <a:pt x="6" y="6"/>
                    </a:lnTo>
                    <a:lnTo>
                      <a:pt x="6" y="6"/>
                    </a:lnTo>
                    <a:lnTo>
                      <a:pt x="6" y="0"/>
                    </a:lnTo>
                    <a:lnTo>
                      <a:pt x="6"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100">
                  <a:solidFill>
                    <a:srgbClr val="FFFFFF"/>
                  </a:solidFill>
                  <a:latin typeface="Franklin Gothic Book" panose="020B0503020102020204" pitchFamily="34" charset="0"/>
                </a:endParaRPr>
              </a:p>
            </p:txBody>
          </p:sp>
          <p:sp>
            <p:nvSpPr>
              <p:cNvPr id="1011" name="Freeform 73"/>
              <p:cNvSpPr>
                <a:spLocks/>
              </p:cNvSpPr>
              <p:nvPr/>
            </p:nvSpPr>
            <p:spPr bwMode="auto">
              <a:xfrm>
                <a:off x="776" y="17"/>
                <a:ext cx="12" cy="37"/>
              </a:xfrm>
              <a:custGeom>
                <a:avLst/>
                <a:gdLst>
                  <a:gd name="T0" fmla="*/ 0 w 12"/>
                  <a:gd name="T1" fmla="*/ 31 h 37"/>
                  <a:gd name="T2" fmla="*/ 0 w 12"/>
                  <a:gd name="T3" fmla="*/ 37 h 37"/>
                  <a:gd name="T4" fmla="*/ 6 w 12"/>
                  <a:gd name="T5" fmla="*/ 31 h 37"/>
                  <a:gd name="T6" fmla="*/ 6 w 12"/>
                  <a:gd name="T7" fmla="*/ 31 h 37"/>
                  <a:gd name="T8" fmla="*/ 6 w 12"/>
                  <a:gd name="T9" fmla="*/ 31 h 37"/>
                  <a:gd name="T10" fmla="*/ 6 w 12"/>
                  <a:gd name="T11" fmla="*/ 31 h 37"/>
                  <a:gd name="T12" fmla="*/ 6 w 12"/>
                  <a:gd name="T13" fmla="*/ 25 h 37"/>
                  <a:gd name="T14" fmla="*/ 6 w 12"/>
                  <a:gd name="T15" fmla="*/ 25 h 37"/>
                  <a:gd name="T16" fmla="*/ 0 w 12"/>
                  <a:gd name="T17" fmla="*/ 25 h 37"/>
                  <a:gd name="T18" fmla="*/ 0 w 12"/>
                  <a:gd name="T19" fmla="*/ 25 h 37"/>
                  <a:gd name="T20" fmla="*/ 6 w 12"/>
                  <a:gd name="T21" fmla="*/ 13 h 37"/>
                  <a:gd name="T22" fmla="*/ 6 w 12"/>
                  <a:gd name="T23" fmla="*/ 13 h 37"/>
                  <a:gd name="T24" fmla="*/ 6 w 12"/>
                  <a:gd name="T25" fmla="*/ 13 h 37"/>
                  <a:gd name="T26" fmla="*/ 12 w 12"/>
                  <a:gd name="T27" fmla="*/ 13 h 37"/>
                  <a:gd name="T28" fmla="*/ 12 w 12"/>
                  <a:gd name="T29" fmla="*/ 13 h 37"/>
                  <a:gd name="T30" fmla="*/ 12 w 12"/>
                  <a:gd name="T31" fmla="*/ 13 h 37"/>
                  <a:gd name="T32" fmla="*/ 6 w 12"/>
                  <a:gd name="T33" fmla="*/ 7 h 37"/>
                  <a:gd name="T34" fmla="*/ 6 w 12"/>
                  <a:gd name="T35" fmla="*/ 7 h 37"/>
                  <a:gd name="T36" fmla="*/ 0 w 12"/>
                  <a:gd name="T37" fmla="*/ 0 h 37"/>
                  <a:gd name="T38" fmla="*/ 0 w 12"/>
                  <a:gd name="T39" fmla="*/ 0 h 37"/>
                  <a:gd name="T40" fmla="*/ 0 w 12"/>
                  <a:gd name="T41" fmla="*/ 7 h 37"/>
                  <a:gd name="T42" fmla="*/ 0 w 12"/>
                  <a:gd name="T43" fmla="*/ 13 h 37"/>
                  <a:gd name="T44" fmla="*/ 0 w 12"/>
                  <a:gd name="T45" fmla="*/ 25 h 37"/>
                  <a:gd name="T46" fmla="*/ 0 w 12"/>
                  <a:gd name="T47" fmla="*/ 31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2" h="37">
                    <a:moveTo>
                      <a:pt x="0" y="31"/>
                    </a:moveTo>
                    <a:lnTo>
                      <a:pt x="0" y="37"/>
                    </a:lnTo>
                    <a:lnTo>
                      <a:pt x="6" y="31"/>
                    </a:lnTo>
                    <a:lnTo>
                      <a:pt x="6" y="31"/>
                    </a:lnTo>
                    <a:lnTo>
                      <a:pt x="6" y="31"/>
                    </a:lnTo>
                    <a:lnTo>
                      <a:pt x="6" y="31"/>
                    </a:lnTo>
                    <a:lnTo>
                      <a:pt x="6" y="25"/>
                    </a:lnTo>
                    <a:lnTo>
                      <a:pt x="6" y="25"/>
                    </a:lnTo>
                    <a:lnTo>
                      <a:pt x="0" y="25"/>
                    </a:lnTo>
                    <a:lnTo>
                      <a:pt x="0" y="25"/>
                    </a:lnTo>
                    <a:lnTo>
                      <a:pt x="6" y="13"/>
                    </a:lnTo>
                    <a:lnTo>
                      <a:pt x="6" y="13"/>
                    </a:lnTo>
                    <a:lnTo>
                      <a:pt x="6" y="13"/>
                    </a:lnTo>
                    <a:lnTo>
                      <a:pt x="12" y="13"/>
                    </a:lnTo>
                    <a:lnTo>
                      <a:pt x="12" y="13"/>
                    </a:lnTo>
                    <a:lnTo>
                      <a:pt x="12" y="13"/>
                    </a:lnTo>
                    <a:lnTo>
                      <a:pt x="6" y="7"/>
                    </a:lnTo>
                    <a:lnTo>
                      <a:pt x="6" y="7"/>
                    </a:lnTo>
                    <a:lnTo>
                      <a:pt x="0" y="0"/>
                    </a:lnTo>
                    <a:lnTo>
                      <a:pt x="0" y="0"/>
                    </a:lnTo>
                    <a:lnTo>
                      <a:pt x="0" y="7"/>
                    </a:lnTo>
                    <a:lnTo>
                      <a:pt x="0" y="13"/>
                    </a:lnTo>
                    <a:lnTo>
                      <a:pt x="0" y="25"/>
                    </a:lnTo>
                    <a:lnTo>
                      <a:pt x="0" y="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100">
                  <a:solidFill>
                    <a:srgbClr val="FFFFFF"/>
                  </a:solidFill>
                  <a:latin typeface="Franklin Gothic Book" panose="020B0503020102020204" pitchFamily="34" charset="0"/>
                </a:endParaRPr>
              </a:p>
            </p:txBody>
          </p:sp>
          <p:sp>
            <p:nvSpPr>
              <p:cNvPr id="1012" name="Freeform 74"/>
              <p:cNvSpPr>
                <a:spLocks/>
              </p:cNvSpPr>
              <p:nvPr/>
            </p:nvSpPr>
            <p:spPr bwMode="auto">
              <a:xfrm>
                <a:off x="776" y="826"/>
                <a:ext cx="49" cy="31"/>
              </a:xfrm>
              <a:custGeom>
                <a:avLst/>
                <a:gdLst>
                  <a:gd name="T0" fmla="*/ 18 w 49"/>
                  <a:gd name="T1" fmla="*/ 31 h 31"/>
                  <a:gd name="T2" fmla="*/ 43 w 49"/>
                  <a:gd name="T3" fmla="*/ 18 h 31"/>
                  <a:gd name="T4" fmla="*/ 43 w 49"/>
                  <a:gd name="T5" fmla="*/ 12 h 31"/>
                  <a:gd name="T6" fmla="*/ 43 w 49"/>
                  <a:gd name="T7" fmla="*/ 12 h 31"/>
                  <a:gd name="T8" fmla="*/ 49 w 49"/>
                  <a:gd name="T9" fmla="*/ 12 h 31"/>
                  <a:gd name="T10" fmla="*/ 49 w 49"/>
                  <a:gd name="T11" fmla="*/ 6 h 31"/>
                  <a:gd name="T12" fmla="*/ 49 w 49"/>
                  <a:gd name="T13" fmla="*/ 6 h 31"/>
                  <a:gd name="T14" fmla="*/ 49 w 49"/>
                  <a:gd name="T15" fmla="*/ 6 h 31"/>
                  <a:gd name="T16" fmla="*/ 43 w 49"/>
                  <a:gd name="T17" fmla="*/ 0 h 31"/>
                  <a:gd name="T18" fmla="*/ 31 w 49"/>
                  <a:gd name="T19" fmla="*/ 0 h 31"/>
                  <a:gd name="T20" fmla="*/ 31 w 49"/>
                  <a:gd name="T21" fmla="*/ 0 h 31"/>
                  <a:gd name="T22" fmla="*/ 24 w 49"/>
                  <a:gd name="T23" fmla="*/ 6 h 31"/>
                  <a:gd name="T24" fmla="*/ 24 w 49"/>
                  <a:gd name="T25" fmla="*/ 6 h 31"/>
                  <a:gd name="T26" fmla="*/ 24 w 49"/>
                  <a:gd name="T27" fmla="*/ 6 h 31"/>
                  <a:gd name="T28" fmla="*/ 12 w 49"/>
                  <a:gd name="T29" fmla="*/ 18 h 31"/>
                  <a:gd name="T30" fmla="*/ 6 w 49"/>
                  <a:gd name="T31" fmla="*/ 18 h 31"/>
                  <a:gd name="T32" fmla="*/ 6 w 49"/>
                  <a:gd name="T33" fmla="*/ 18 h 31"/>
                  <a:gd name="T34" fmla="*/ 0 w 49"/>
                  <a:gd name="T35" fmla="*/ 25 h 31"/>
                  <a:gd name="T36" fmla="*/ 0 w 49"/>
                  <a:gd name="T37" fmla="*/ 25 h 31"/>
                  <a:gd name="T38" fmla="*/ 0 w 49"/>
                  <a:gd name="T39" fmla="*/ 25 h 31"/>
                  <a:gd name="T40" fmla="*/ 6 w 49"/>
                  <a:gd name="T41" fmla="*/ 25 h 31"/>
                  <a:gd name="T42" fmla="*/ 18 w 49"/>
                  <a:gd name="T43" fmla="*/ 31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49" h="31">
                    <a:moveTo>
                      <a:pt x="18" y="31"/>
                    </a:moveTo>
                    <a:lnTo>
                      <a:pt x="43" y="18"/>
                    </a:lnTo>
                    <a:lnTo>
                      <a:pt x="43" y="12"/>
                    </a:lnTo>
                    <a:lnTo>
                      <a:pt x="43" y="12"/>
                    </a:lnTo>
                    <a:lnTo>
                      <a:pt x="49" y="12"/>
                    </a:lnTo>
                    <a:lnTo>
                      <a:pt x="49" y="6"/>
                    </a:lnTo>
                    <a:lnTo>
                      <a:pt x="49" y="6"/>
                    </a:lnTo>
                    <a:lnTo>
                      <a:pt x="49" y="6"/>
                    </a:lnTo>
                    <a:lnTo>
                      <a:pt x="43" y="0"/>
                    </a:lnTo>
                    <a:lnTo>
                      <a:pt x="31" y="0"/>
                    </a:lnTo>
                    <a:lnTo>
                      <a:pt x="31" y="0"/>
                    </a:lnTo>
                    <a:lnTo>
                      <a:pt x="24" y="6"/>
                    </a:lnTo>
                    <a:lnTo>
                      <a:pt x="24" y="6"/>
                    </a:lnTo>
                    <a:lnTo>
                      <a:pt x="24" y="6"/>
                    </a:lnTo>
                    <a:lnTo>
                      <a:pt x="12" y="18"/>
                    </a:lnTo>
                    <a:lnTo>
                      <a:pt x="6" y="18"/>
                    </a:lnTo>
                    <a:lnTo>
                      <a:pt x="6" y="18"/>
                    </a:lnTo>
                    <a:lnTo>
                      <a:pt x="0" y="25"/>
                    </a:lnTo>
                    <a:lnTo>
                      <a:pt x="0" y="25"/>
                    </a:lnTo>
                    <a:lnTo>
                      <a:pt x="0" y="25"/>
                    </a:lnTo>
                    <a:lnTo>
                      <a:pt x="6" y="25"/>
                    </a:lnTo>
                    <a:lnTo>
                      <a:pt x="18" y="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100">
                  <a:solidFill>
                    <a:srgbClr val="FFFFFF"/>
                  </a:solidFill>
                  <a:latin typeface="Franklin Gothic Book" panose="020B0503020102020204" pitchFamily="34" charset="0"/>
                </a:endParaRPr>
              </a:p>
            </p:txBody>
          </p:sp>
          <p:sp>
            <p:nvSpPr>
              <p:cNvPr id="1013" name="Freeform 75"/>
              <p:cNvSpPr>
                <a:spLocks/>
              </p:cNvSpPr>
              <p:nvPr/>
            </p:nvSpPr>
            <p:spPr bwMode="auto">
              <a:xfrm>
                <a:off x="788" y="30"/>
                <a:ext cx="0" cy="12"/>
              </a:xfrm>
              <a:custGeom>
                <a:avLst/>
                <a:gdLst>
                  <a:gd name="T0" fmla="*/ 6 h 12"/>
                  <a:gd name="T1" fmla="*/ 12 h 12"/>
                  <a:gd name="T2" fmla="*/ 12 h 12"/>
                  <a:gd name="T3" fmla="*/ 6 h 12"/>
                  <a:gd name="T4" fmla="*/ 6 h 12"/>
                  <a:gd name="T5" fmla="*/ 0 h 12"/>
                  <a:gd name="T6" fmla="*/ 0 h 12"/>
                  <a:gd name="T7" fmla="*/ 0 h 12"/>
                  <a:gd name="T8" fmla="*/ 6 h 12"/>
                </a:gdLst>
                <a:ahLst/>
                <a:cxnLst>
                  <a:cxn ang="0">
                    <a:pos x="0" y="T0"/>
                  </a:cxn>
                  <a:cxn ang="0">
                    <a:pos x="0" y="T1"/>
                  </a:cxn>
                  <a:cxn ang="0">
                    <a:pos x="0" y="T2"/>
                  </a:cxn>
                  <a:cxn ang="0">
                    <a:pos x="0" y="T3"/>
                  </a:cxn>
                  <a:cxn ang="0">
                    <a:pos x="0" y="T4"/>
                  </a:cxn>
                  <a:cxn ang="0">
                    <a:pos x="0" y="T5"/>
                  </a:cxn>
                  <a:cxn ang="0">
                    <a:pos x="0" y="T6"/>
                  </a:cxn>
                  <a:cxn ang="0">
                    <a:pos x="0" y="T7"/>
                  </a:cxn>
                  <a:cxn ang="0">
                    <a:pos x="0" y="T8"/>
                  </a:cxn>
                </a:cxnLst>
                <a:rect l="0" t="0" r="r" b="b"/>
                <a:pathLst>
                  <a:path h="12">
                    <a:moveTo>
                      <a:pt x="0" y="6"/>
                    </a:moveTo>
                    <a:lnTo>
                      <a:pt x="0" y="12"/>
                    </a:lnTo>
                    <a:lnTo>
                      <a:pt x="0" y="12"/>
                    </a:lnTo>
                    <a:lnTo>
                      <a:pt x="0" y="6"/>
                    </a:lnTo>
                    <a:lnTo>
                      <a:pt x="0" y="6"/>
                    </a:lnTo>
                    <a:lnTo>
                      <a:pt x="0" y="0"/>
                    </a:lnTo>
                    <a:lnTo>
                      <a:pt x="0" y="0"/>
                    </a:lnTo>
                    <a:lnTo>
                      <a:pt x="0" y="0"/>
                    </a:lnTo>
                    <a:lnTo>
                      <a:pt x="0" y="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100">
                  <a:solidFill>
                    <a:srgbClr val="FFFFFF"/>
                  </a:solidFill>
                  <a:latin typeface="Franklin Gothic Book" panose="020B0503020102020204" pitchFamily="34" charset="0"/>
                </a:endParaRPr>
              </a:p>
            </p:txBody>
          </p:sp>
          <p:sp>
            <p:nvSpPr>
              <p:cNvPr id="1014" name="Freeform 76"/>
              <p:cNvSpPr>
                <a:spLocks/>
              </p:cNvSpPr>
              <p:nvPr/>
            </p:nvSpPr>
            <p:spPr bwMode="auto">
              <a:xfrm>
                <a:off x="776" y="73"/>
                <a:ext cx="12" cy="31"/>
              </a:xfrm>
              <a:custGeom>
                <a:avLst/>
                <a:gdLst>
                  <a:gd name="T0" fmla="*/ 0 w 12"/>
                  <a:gd name="T1" fmla="*/ 31 h 31"/>
                  <a:gd name="T2" fmla="*/ 6 w 12"/>
                  <a:gd name="T3" fmla="*/ 31 h 31"/>
                  <a:gd name="T4" fmla="*/ 6 w 12"/>
                  <a:gd name="T5" fmla="*/ 31 h 31"/>
                  <a:gd name="T6" fmla="*/ 12 w 12"/>
                  <a:gd name="T7" fmla="*/ 25 h 31"/>
                  <a:gd name="T8" fmla="*/ 12 w 12"/>
                  <a:gd name="T9" fmla="*/ 25 h 31"/>
                  <a:gd name="T10" fmla="*/ 12 w 12"/>
                  <a:gd name="T11" fmla="*/ 19 h 31"/>
                  <a:gd name="T12" fmla="*/ 12 w 12"/>
                  <a:gd name="T13" fmla="*/ 19 h 31"/>
                  <a:gd name="T14" fmla="*/ 12 w 12"/>
                  <a:gd name="T15" fmla="*/ 19 h 31"/>
                  <a:gd name="T16" fmla="*/ 12 w 12"/>
                  <a:gd name="T17" fmla="*/ 12 h 31"/>
                  <a:gd name="T18" fmla="*/ 6 w 12"/>
                  <a:gd name="T19" fmla="*/ 0 h 31"/>
                  <a:gd name="T20" fmla="*/ 6 w 12"/>
                  <a:gd name="T21" fmla="*/ 0 h 31"/>
                  <a:gd name="T22" fmla="*/ 6 w 12"/>
                  <a:gd name="T23" fmla="*/ 0 h 31"/>
                  <a:gd name="T24" fmla="*/ 6 w 12"/>
                  <a:gd name="T25" fmla="*/ 0 h 31"/>
                  <a:gd name="T26" fmla="*/ 6 w 12"/>
                  <a:gd name="T27" fmla="*/ 0 h 31"/>
                  <a:gd name="T28" fmla="*/ 0 w 12"/>
                  <a:gd name="T29" fmla="*/ 19 h 31"/>
                  <a:gd name="T30" fmla="*/ 0 w 12"/>
                  <a:gd name="T31" fmla="*/ 25 h 31"/>
                  <a:gd name="T32" fmla="*/ 0 w 12"/>
                  <a:gd name="T33" fmla="*/ 25 h 31"/>
                  <a:gd name="T34" fmla="*/ 0 w 12"/>
                  <a:gd name="T35" fmla="*/ 25 h 31"/>
                  <a:gd name="T36" fmla="*/ 0 w 12"/>
                  <a:gd name="T37" fmla="*/ 31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2" h="31">
                    <a:moveTo>
                      <a:pt x="0" y="31"/>
                    </a:moveTo>
                    <a:lnTo>
                      <a:pt x="6" y="31"/>
                    </a:lnTo>
                    <a:lnTo>
                      <a:pt x="6" y="31"/>
                    </a:lnTo>
                    <a:lnTo>
                      <a:pt x="12" y="25"/>
                    </a:lnTo>
                    <a:lnTo>
                      <a:pt x="12" y="25"/>
                    </a:lnTo>
                    <a:lnTo>
                      <a:pt x="12" y="19"/>
                    </a:lnTo>
                    <a:lnTo>
                      <a:pt x="12" y="19"/>
                    </a:lnTo>
                    <a:lnTo>
                      <a:pt x="12" y="19"/>
                    </a:lnTo>
                    <a:lnTo>
                      <a:pt x="12" y="12"/>
                    </a:lnTo>
                    <a:lnTo>
                      <a:pt x="6" y="0"/>
                    </a:lnTo>
                    <a:lnTo>
                      <a:pt x="6" y="0"/>
                    </a:lnTo>
                    <a:lnTo>
                      <a:pt x="6" y="0"/>
                    </a:lnTo>
                    <a:lnTo>
                      <a:pt x="6" y="0"/>
                    </a:lnTo>
                    <a:lnTo>
                      <a:pt x="6" y="0"/>
                    </a:lnTo>
                    <a:lnTo>
                      <a:pt x="0" y="19"/>
                    </a:lnTo>
                    <a:lnTo>
                      <a:pt x="0" y="25"/>
                    </a:lnTo>
                    <a:lnTo>
                      <a:pt x="0" y="25"/>
                    </a:lnTo>
                    <a:lnTo>
                      <a:pt x="0" y="25"/>
                    </a:lnTo>
                    <a:lnTo>
                      <a:pt x="0" y="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100">
                  <a:solidFill>
                    <a:srgbClr val="FFFFFF"/>
                  </a:solidFill>
                  <a:latin typeface="Franklin Gothic Book" panose="020B0503020102020204" pitchFamily="34" charset="0"/>
                </a:endParaRPr>
              </a:p>
            </p:txBody>
          </p:sp>
          <p:sp>
            <p:nvSpPr>
              <p:cNvPr id="1015" name="Freeform 77"/>
              <p:cNvSpPr>
                <a:spLocks/>
              </p:cNvSpPr>
              <p:nvPr/>
            </p:nvSpPr>
            <p:spPr bwMode="auto">
              <a:xfrm>
                <a:off x="782" y="739"/>
                <a:ext cx="25" cy="7"/>
              </a:xfrm>
              <a:custGeom>
                <a:avLst/>
                <a:gdLst>
                  <a:gd name="T0" fmla="*/ 25 w 25"/>
                  <a:gd name="T1" fmla="*/ 0 h 7"/>
                  <a:gd name="T2" fmla="*/ 25 w 25"/>
                  <a:gd name="T3" fmla="*/ 0 h 7"/>
                  <a:gd name="T4" fmla="*/ 18 w 25"/>
                  <a:gd name="T5" fmla="*/ 0 h 7"/>
                  <a:gd name="T6" fmla="*/ 0 w 25"/>
                  <a:gd name="T7" fmla="*/ 7 h 7"/>
                  <a:gd name="T8" fmla="*/ 0 w 25"/>
                  <a:gd name="T9" fmla="*/ 7 h 7"/>
                  <a:gd name="T10" fmla="*/ 0 w 25"/>
                  <a:gd name="T11" fmla="*/ 7 h 7"/>
                  <a:gd name="T12" fmla="*/ 0 w 25"/>
                  <a:gd name="T13" fmla="*/ 7 h 7"/>
                  <a:gd name="T14" fmla="*/ 0 w 25"/>
                  <a:gd name="T15" fmla="*/ 7 h 7"/>
                  <a:gd name="T16" fmla="*/ 0 w 25"/>
                  <a:gd name="T17" fmla="*/ 7 h 7"/>
                  <a:gd name="T18" fmla="*/ 6 w 25"/>
                  <a:gd name="T19" fmla="*/ 7 h 7"/>
                  <a:gd name="T20" fmla="*/ 25 w 25"/>
                  <a:gd name="T21" fmla="*/ 0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5" h="7">
                    <a:moveTo>
                      <a:pt x="25" y="0"/>
                    </a:moveTo>
                    <a:lnTo>
                      <a:pt x="25" y="0"/>
                    </a:lnTo>
                    <a:lnTo>
                      <a:pt x="18" y="0"/>
                    </a:lnTo>
                    <a:lnTo>
                      <a:pt x="0" y="7"/>
                    </a:lnTo>
                    <a:lnTo>
                      <a:pt x="0" y="7"/>
                    </a:lnTo>
                    <a:lnTo>
                      <a:pt x="0" y="7"/>
                    </a:lnTo>
                    <a:lnTo>
                      <a:pt x="0" y="7"/>
                    </a:lnTo>
                    <a:lnTo>
                      <a:pt x="0" y="7"/>
                    </a:lnTo>
                    <a:lnTo>
                      <a:pt x="0" y="7"/>
                    </a:lnTo>
                    <a:lnTo>
                      <a:pt x="6" y="7"/>
                    </a:lnTo>
                    <a:lnTo>
                      <a:pt x="25"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100">
                  <a:solidFill>
                    <a:srgbClr val="FFFFFF"/>
                  </a:solidFill>
                  <a:latin typeface="Franklin Gothic Book" panose="020B0503020102020204" pitchFamily="34" charset="0"/>
                </a:endParaRPr>
              </a:p>
            </p:txBody>
          </p:sp>
          <p:sp>
            <p:nvSpPr>
              <p:cNvPr id="1016" name="Freeform 78"/>
              <p:cNvSpPr>
                <a:spLocks/>
              </p:cNvSpPr>
              <p:nvPr/>
            </p:nvSpPr>
            <p:spPr bwMode="auto">
              <a:xfrm>
                <a:off x="263" y="672"/>
                <a:ext cx="0" cy="6"/>
              </a:xfrm>
              <a:custGeom>
                <a:avLst/>
                <a:gdLst>
                  <a:gd name="T0" fmla="*/ 0 h 6"/>
                  <a:gd name="T1" fmla="*/ 0 h 6"/>
                  <a:gd name="T2" fmla="*/ 6 h 6"/>
                  <a:gd name="T3" fmla="*/ 0 h 6"/>
                </a:gdLst>
                <a:ahLst/>
                <a:cxnLst>
                  <a:cxn ang="0">
                    <a:pos x="0" y="T0"/>
                  </a:cxn>
                  <a:cxn ang="0">
                    <a:pos x="0" y="T1"/>
                  </a:cxn>
                  <a:cxn ang="0">
                    <a:pos x="0" y="T2"/>
                  </a:cxn>
                  <a:cxn ang="0">
                    <a:pos x="0" y="T3"/>
                  </a:cxn>
                </a:cxnLst>
                <a:rect l="0" t="0" r="r" b="b"/>
                <a:pathLst>
                  <a:path h="6">
                    <a:moveTo>
                      <a:pt x="0" y="0"/>
                    </a:moveTo>
                    <a:lnTo>
                      <a:pt x="0" y="0"/>
                    </a:lnTo>
                    <a:lnTo>
                      <a:pt x="0" y="6"/>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100">
                  <a:solidFill>
                    <a:srgbClr val="FFFFFF"/>
                  </a:solidFill>
                  <a:latin typeface="Franklin Gothic Book" panose="020B0503020102020204" pitchFamily="34" charset="0"/>
                </a:endParaRPr>
              </a:p>
            </p:txBody>
          </p:sp>
          <p:sp>
            <p:nvSpPr>
              <p:cNvPr id="1017" name="Freeform 79"/>
              <p:cNvSpPr>
                <a:spLocks/>
              </p:cNvSpPr>
              <p:nvPr/>
            </p:nvSpPr>
            <p:spPr bwMode="auto">
              <a:xfrm>
                <a:off x="269" y="79"/>
                <a:ext cx="12" cy="13"/>
              </a:xfrm>
              <a:custGeom>
                <a:avLst/>
                <a:gdLst>
                  <a:gd name="T0" fmla="*/ 12 w 12"/>
                  <a:gd name="T1" fmla="*/ 13 h 13"/>
                  <a:gd name="T2" fmla="*/ 12 w 12"/>
                  <a:gd name="T3" fmla="*/ 13 h 13"/>
                  <a:gd name="T4" fmla="*/ 12 w 12"/>
                  <a:gd name="T5" fmla="*/ 13 h 13"/>
                  <a:gd name="T6" fmla="*/ 12 w 12"/>
                  <a:gd name="T7" fmla="*/ 6 h 13"/>
                  <a:gd name="T8" fmla="*/ 12 w 12"/>
                  <a:gd name="T9" fmla="*/ 6 h 13"/>
                  <a:gd name="T10" fmla="*/ 6 w 12"/>
                  <a:gd name="T11" fmla="*/ 6 h 13"/>
                  <a:gd name="T12" fmla="*/ 6 w 12"/>
                  <a:gd name="T13" fmla="*/ 0 h 13"/>
                  <a:gd name="T14" fmla="*/ 6 w 12"/>
                  <a:gd name="T15" fmla="*/ 0 h 13"/>
                  <a:gd name="T16" fmla="*/ 6 w 12"/>
                  <a:gd name="T17" fmla="*/ 0 h 13"/>
                  <a:gd name="T18" fmla="*/ 0 w 12"/>
                  <a:gd name="T19" fmla="*/ 0 h 13"/>
                  <a:gd name="T20" fmla="*/ 0 w 12"/>
                  <a:gd name="T21" fmla="*/ 6 h 13"/>
                  <a:gd name="T22" fmla="*/ 6 w 12"/>
                  <a:gd name="T23" fmla="*/ 13 h 13"/>
                  <a:gd name="T24" fmla="*/ 12 w 12"/>
                  <a:gd name="T25" fmla="*/ 13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2" h="13">
                    <a:moveTo>
                      <a:pt x="12" y="13"/>
                    </a:moveTo>
                    <a:lnTo>
                      <a:pt x="12" y="13"/>
                    </a:lnTo>
                    <a:lnTo>
                      <a:pt x="12" y="13"/>
                    </a:lnTo>
                    <a:lnTo>
                      <a:pt x="12" y="6"/>
                    </a:lnTo>
                    <a:lnTo>
                      <a:pt x="12" y="6"/>
                    </a:lnTo>
                    <a:lnTo>
                      <a:pt x="6" y="6"/>
                    </a:lnTo>
                    <a:lnTo>
                      <a:pt x="6" y="0"/>
                    </a:lnTo>
                    <a:lnTo>
                      <a:pt x="6" y="0"/>
                    </a:lnTo>
                    <a:lnTo>
                      <a:pt x="6" y="0"/>
                    </a:lnTo>
                    <a:lnTo>
                      <a:pt x="0" y="0"/>
                    </a:lnTo>
                    <a:lnTo>
                      <a:pt x="0" y="6"/>
                    </a:lnTo>
                    <a:lnTo>
                      <a:pt x="6" y="13"/>
                    </a:lnTo>
                    <a:lnTo>
                      <a:pt x="12" y="1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100">
                  <a:solidFill>
                    <a:srgbClr val="FFFFFF"/>
                  </a:solidFill>
                  <a:latin typeface="Franklin Gothic Book" panose="020B0503020102020204" pitchFamily="34" charset="0"/>
                </a:endParaRPr>
              </a:p>
            </p:txBody>
          </p:sp>
          <p:sp>
            <p:nvSpPr>
              <p:cNvPr id="1018" name="Freeform 80"/>
              <p:cNvSpPr>
                <a:spLocks/>
              </p:cNvSpPr>
              <p:nvPr/>
            </p:nvSpPr>
            <p:spPr bwMode="auto">
              <a:xfrm>
                <a:off x="782" y="-7"/>
                <a:ext cx="31" cy="37"/>
              </a:xfrm>
              <a:custGeom>
                <a:avLst/>
                <a:gdLst>
                  <a:gd name="T0" fmla="*/ 6 w 31"/>
                  <a:gd name="T1" fmla="*/ 12 h 37"/>
                  <a:gd name="T2" fmla="*/ 6 w 31"/>
                  <a:gd name="T3" fmla="*/ 12 h 37"/>
                  <a:gd name="T4" fmla="*/ 6 w 31"/>
                  <a:gd name="T5" fmla="*/ 12 h 37"/>
                  <a:gd name="T6" fmla="*/ 0 w 31"/>
                  <a:gd name="T7" fmla="*/ 18 h 37"/>
                  <a:gd name="T8" fmla="*/ 0 w 31"/>
                  <a:gd name="T9" fmla="*/ 24 h 37"/>
                  <a:gd name="T10" fmla="*/ 6 w 31"/>
                  <a:gd name="T11" fmla="*/ 31 h 37"/>
                  <a:gd name="T12" fmla="*/ 6 w 31"/>
                  <a:gd name="T13" fmla="*/ 37 h 37"/>
                  <a:gd name="T14" fmla="*/ 12 w 31"/>
                  <a:gd name="T15" fmla="*/ 37 h 37"/>
                  <a:gd name="T16" fmla="*/ 12 w 31"/>
                  <a:gd name="T17" fmla="*/ 37 h 37"/>
                  <a:gd name="T18" fmla="*/ 12 w 31"/>
                  <a:gd name="T19" fmla="*/ 37 h 37"/>
                  <a:gd name="T20" fmla="*/ 18 w 31"/>
                  <a:gd name="T21" fmla="*/ 37 h 37"/>
                  <a:gd name="T22" fmla="*/ 18 w 31"/>
                  <a:gd name="T23" fmla="*/ 31 h 37"/>
                  <a:gd name="T24" fmla="*/ 18 w 31"/>
                  <a:gd name="T25" fmla="*/ 31 h 37"/>
                  <a:gd name="T26" fmla="*/ 18 w 31"/>
                  <a:gd name="T27" fmla="*/ 31 h 37"/>
                  <a:gd name="T28" fmla="*/ 18 w 31"/>
                  <a:gd name="T29" fmla="*/ 24 h 37"/>
                  <a:gd name="T30" fmla="*/ 18 w 31"/>
                  <a:gd name="T31" fmla="*/ 24 h 37"/>
                  <a:gd name="T32" fmla="*/ 18 w 31"/>
                  <a:gd name="T33" fmla="*/ 18 h 37"/>
                  <a:gd name="T34" fmla="*/ 12 w 31"/>
                  <a:gd name="T35" fmla="*/ 18 h 37"/>
                  <a:gd name="T36" fmla="*/ 12 w 31"/>
                  <a:gd name="T37" fmla="*/ 18 h 37"/>
                  <a:gd name="T38" fmla="*/ 18 w 31"/>
                  <a:gd name="T39" fmla="*/ 18 h 37"/>
                  <a:gd name="T40" fmla="*/ 18 w 31"/>
                  <a:gd name="T41" fmla="*/ 18 h 37"/>
                  <a:gd name="T42" fmla="*/ 18 w 31"/>
                  <a:gd name="T43" fmla="*/ 18 h 37"/>
                  <a:gd name="T44" fmla="*/ 25 w 31"/>
                  <a:gd name="T45" fmla="*/ 18 h 37"/>
                  <a:gd name="T46" fmla="*/ 25 w 31"/>
                  <a:gd name="T47" fmla="*/ 6 h 37"/>
                  <a:gd name="T48" fmla="*/ 31 w 31"/>
                  <a:gd name="T49" fmla="*/ 6 h 37"/>
                  <a:gd name="T50" fmla="*/ 31 w 31"/>
                  <a:gd name="T51" fmla="*/ 6 h 37"/>
                  <a:gd name="T52" fmla="*/ 25 w 31"/>
                  <a:gd name="T53" fmla="*/ 0 h 37"/>
                  <a:gd name="T54" fmla="*/ 25 w 31"/>
                  <a:gd name="T55" fmla="*/ 0 h 37"/>
                  <a:gd name="T56" fmla="*/ 18 w 31"/>
                  <a:gd name="T57" fmla="*/ 0 h 37"/>
                  <a:gd name="T58" fmla="*/ 18 w 31"/>
                  <a:gd name="T59" fmla="*/ 0 h 37"/>
                  <a:gd name="T60" fmla="*/ 18 w 31"/>
                  <a:gd name="T61" fmla="*/ 0 h 37"/>
                  <a:gd name="T62" fmla="*/ 12 w 31"/>
                  <a:gd name="T63" fmla="*/ 0 h 37"/>
                  <a:gd name="T64" fmla="*/ 6 w 31"/>
                  <a:gd name="T65" fmla="*/ 6 h 37"/>
                  <a:gd name="T66" fmla="*/ 6 w 31"/>
                  <a:gd name="T67" fmla="*/ 12 h 37"/>
                  <a:gd name="T68" fmla="*/ 12 w 31"/>
                  <a:gd name="T69" fmla="*/ 12 h 37"/>
                  <a:gd name="T70" fmla="*/ 12 w 31"/>
                  <a:gd name="T71" fmla="*/ 12 h 37"/>
                  <a:gd name="T72" fmla="*/ 12 w 31"/>
                  <a:gd name="T73" fmla="*/ 12 h 37"/>
                  <a:gd name="T74" fmla="*/ 6 w 31"/>
                  <a:gd name="T75" fmla="*/ 12 h 37"/>
                  <a:gd name="T76" fmla="*/ 6 w 31"/>
                  <a:gd name="T77" fmla="*/ 12 h 37"/>
                  <a:gd name="T78" fmla="*/ 6 w 31"/>
                  <a:gd name="T79" fmla="*/ 12 h 37"/>
                  <a:gd name="T80" fmla="*/ 6 w 31"/>
                  <a:gd name="T81" fmla="*/ 12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 h="37">
                    <a:moveTo>
                      <a:pt x="6" y="12"/>
                    </a:moveTo>
                    <a:lnTo>
                      <a:pt x="6" y="12"/>
                    </a:lnTo>
                    <a:lnTo>
                      <a:pt x="6" y="12"/>
                    </a:lnTo>
                    <a:lnTo>
                      <a:pt x="0" y="18"/>
                    </a:lnTo>
                    <a:lnTo>
                      <a:pt x="0" y="24"/>
                    </a:lnTo>
                    <a:lnTo>
                      <a:pt x="6" y="31"/>
                    </a:lnTo>
                    <a:lnTo>
                      <a:pt x="6" y="37"/>
                    </a:lnTo>
                    <a:lnTo>
                      <a:pt x="12" y="37"/>
                    </a:lnTo>
                    <a:lnTo>
                      <a:pt x="12" y="37"/>
                    </a:lnTo>
                    <a:lnTo>
                      <a:pt x="12" y="37"/>
                    </a:lnTo>
                    <a:lnTo>
                      <a:pt x="18" y="37"/>
                    </a:lnTo>
                    <a:lnTo>
                      <a:pt x="18" y="31"/>
                    </a:lnTo>
                    <a:lnTo>
                      <a:pt x="18" y="31"/>
                    </a:lnTo>
                    <a:lnTo>
                      <a:pt x="18" y="31"/>
                    </a:lnTo>
                    <a:lnTo>
                      <a:pt x="18" y="24"/>
                    </a:lnTo>
                    <a:lnTo>
                      <a:pt x="18" y="24"/>
                    </a:lnTo>
                    <a:lnTo>
                      <a:pt x="18" y="18"/>
                    </a:lnTo>
                    <a:lnTo>
                      <a:pt x="12" y="18"/>
                    </a:lnTo>
                    <a:lnTo>
                      <a:pt x="12" y="18"/>
                    </a:lnTo>
                    <a:lnTo>
                      <a:pt x="18" y="18"/>
                    </a:lnTo>
                    <a:lnTo>
                      <a:pt x="18" y="18"/>
                    </a:lnTo>
                    <a:lnTo>
                      <a:pt x="18" y="18"/>
                    </a:lnTo>
                    <a:lnTo>
                      <a:pt x="25" y="18"/>
                    </a:lnTo>
                    <a:lnTo>
                      <a:pt x="25" y="6"/>
                    </a:lnTo>
                    <a:lnTo>
                      <a:pt x="31" y="6"/>
                    </a:lnTo>
                    <a:lnTo>
                      <a:pt x="31" y="6"/>
                    </a:lnTo>
                    <a:lnTo>
                      <a:pt x="25" y="0"/>
                    </a:lnTo>
                    <a:lnTo>
                      <a:pt x="25" y="0"/>
                    </a:lnTo>
                    <a:lnTo>
                      <a:pt x="18" y="0"/>
                    </a:lnTo>
                    <a:lnTo>
                      <a:pt x="18" y="0"/>
                    </a:lnTo>
                    <a:lnTo>
                      <a:pt x="18" y="0"/>
                    </a:lnTo>
                    <a:lnTo>
                      <a:pt x="12" y="0"/>
                    </a:lnTo>
                    <a:lnTo>
                      <a:pt x="6" y="6"/>
                    </a:lnTo>
                    <a:lnTo>
                      <a:pt x="6" y="12"/>
                    </a:lnTo>
                    <a:lnTo>
                      <a:pt x="12" y="12"/>
                    </a:lnTo>
                    <a:lnTo>
                      <a:pt x="12" y="12"/>
                    </a:lnTo>
                    <a:lnTo>
                      <a:pt x="12" y="12"/>
                    </a:lnTo>
                    <a:lnTo>
                      <a:pt x="6" y="12"/>
                    </a:lnTo>
                    <a:lnTo>
                      <a:pt x="6" y="12"/>
                    </a:lnTo>
                    <a:lnTo>
                      <a:pt x="6" y="12"/>
                    </a:lnTo>
                    <a:lnTo>
                      <a:pt x="6" y="1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100">
                  <a:solidFill>
                    <a:srgbClr val="FFFFFF"/>
                  </a:solidFill>
                  <a:latin typeface="Franklin Gothic Book" panose="020B0503020102020204" pitchFamily="34" charset="0"/>
                </a:endParaRPr>
              </a:p>
            </p:txBody>
          </p:sp>
          <p:sp>
            <p:nvSpPr>
              <p:cNvPr id="1019" name="Freeform 81"/>
              <p:cNvSpPr>
                <a:spLocks/>
              </p:cNvSpPr>
              <p:nvPr/>
            </p:nvSpPr>
            <p:spPr bwMode="auto">
              <a:xfrm>
                <a:off x="84" y="295"/>
                <a:ext cx="6" cy="25"/>
              </a:xfrm>
              <a:custGeom>
                <a:avLst/>
                <a:gdLst>
                  <a:gd name="T0" fmla="*/ 6 w 6"/>
                  <a:gd name="T1" fmla="*/ 19 h 25"/>
                  <a:gd name="T2" fmla="*/ 6 w 6"/>
                  <a:gd name="T3" fmla="*/ 19 h 25"/>
                  <a:gd name="T4" fmla="*/ 6 w 6"/>
                  <a:gd name="T5" fmla="*/ 19 h 25"/>
                  <a:gd name="T6" fmla="*/ 6 w 6"/>
                  <a:gd name="T7" fmla="*/ 6 h 25"/>
                  <a:gd name="T8" fmla="*/ 6 w 6"/>
                  <a:gd name="T9" fmla="*/ 6 h 25"/>
                  <a:gd name="T10" fmla="*/ 6 w 6"/>
                  <a:gd name="T11" fmla="*/ 0 h 25"/>
                  <a:gd name="T12" fmla="*/ 6 w 6"/>
                  <a:gd name="T13" fmla="*/ 0 h 25"/>
                  <a:gd name="T14" fmla="*/ 0 w 6"/>
                  <a:gd name="T15" fmla="*/ 6 h 25"/>
                  <a:gd name="T16" fmla="*/ 0 w 6"/>
                  <a:gd name="T17" fmla="*/ 6 h 25"/>
                  <a:gd name="T18" fmla="*/ 0 w 6"/>
                  <a:gd name="T19" fmla="*/ 13 h 25"/>
                  <a:gd name="T20" fmla="*/ 0 w 6"/>
                  <a:gd name="T21" fmla="*/ 19 h 25"/>
                  <a:gd name="T22" fmla="*/ 0 w 6"/>
                  <a:gd name="T23" fmla="*/ 25 h 25"/>
                  <a:gd name="T24" fmla="*/ 0 w 6"/>
                  <a:gd name="T25" fmla="*/ 25 h 25"/>
                  <a:gd name="T26" fmla="*/ 6 w 6"/>
                  <a:gd name="T27" fmla="*/ 19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 h="25">
                    <a:moveTo>
                      <a:pt x="6" y="19"/>
                    </a:moveTo>
                    <a:lnTo>
                      <a:pt x="6" y="19"/>
                    </a:lnTo>
                    <a:lnTo>
                      <a:pt x="6" y="19"/>
                    </a:lnTo>
                    <a:lnTo>
                      <a:pt x="6" y="6"/>
                    </a:lnTo>
                    <a:lnTo>
                      <a:pt x="6" y="6"/>
                    </a:lnTo>
                    <a:lnTo>
                      <a:pt x="6" y="0"/>
                    </a:lnTo>
                    <a:lnTo>
                      <a:pt x="6" y="0"/>
                    </a:lnTo>
                    <a:lnTo>
                      <a:pt x="0" y="6"/>
                    </a:lnTo>
                    <a:lnTo>
                      <a:pt x="0" y="6"/>
                    </a:lnTo>
                    <a:lnTo>
                      <a:pt x="0" y="13"/>
                    </a:lnTo>
                    <a:lnTo>
                      <a:pt x="0" y="19"/>
                    </a:lnTo>
                    <a:lnTo>
                      <a:pt x="0" y="25"/>
                    </a:lnTo>
                    <a:lnTo>
                      <a:pt x="0" y="25"/>
                    </a:lnTo>
                    <a:lnTo>
                      <a:pt x="6"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100">
                  <a:solidFill>
                    <a:srgbClr val="FFFFFF"/>
                  </a:solidFill>
                  <a:latin typeface="Franklin Gothic Book" panose="020B0503020102020204" pitchFamily="34" charset="0"/>
                </a:endParaRPr>
              </a:p>
            </p:txBody>
          </p:sp>
          <p:sp>
            <p:nvSpPr>
              <p:cNvPr id="1020" name="Freeform 82"/>
              <p:cNvSpPr>
                <a:spLocks/>
              </p:cNvSpPr>
              <p:nvPr/>
            </p:nvSpPr>
            <p:spPr bwMode="auto">
              <a:xfrm>
                <a:off x="139" y="474"/>
                <a:ext cx="13" cy="25"/>
              </a:xfrm>
              <a:custGeom>
                <a:avLst/>
                <a:gdLst>
                  <a:gd name="T0" fmla="*/ 0 w 13"/>
                  <a:gd name="T1" fmla="*/ 0 h 25"/>
                  <a:gd name="T2" fmla="*/ 0 w 13"/>
                  <a:gd name="T3" fmla="*/ 0 h 25"/>
                  <a:gd name="T4" fmla="*/ 0 w 13"/>
                  <a:gd name="T5" fmla="*/ 6 h 25"/>
                  <a:gd name="T6" fmla="*/ 0 w 13"/>
                  <a:gd name="T7" fmla="*/ 6 h 25"/>
                  <a:gd name="T8" fmla="*/ 7 w 13"/>
                  <a:gd name="T9" fmla="*/ 12 h 25"/>
                  <a:gd name="T10" fmla="*/ 7 w 13"/>
                  <a:gd name="T11" fmla="*/ 19 h 25"/>
                  <a:gd name="T12" fmla="*/ 7 w 13"/>
                  <a:gd name="T13" fmla="*/ 25 h 25"/>
                  <a:gd name="T14" fmla="*/ 13 w 13"/>
                  <a:gd name="T15" fmla="*/ 25 h 25"/>
                  <a:gd name="T16" fmla="*/ 13 w 13"/>
                  <a:gd name="T17" fmla="*/ 19 h 25"/>
                  <a:gd name="T18" fmla="*/ 13 w 13"/>
                  <a:gd name="T19" fmla="*/ 12 h 25"/>
                  <a:gd name="T20" fmla="*/ 13 w 13"/>
                  <a:gd name="T21" fmla="*/ 12 h 25"/>
                  <a:gd name="T22" fmla="*/ 7 w 13"/>
                  <a:gd name="T23" fmla="*/ 6 h 25"/>
                  <a:gd name="T24" fmla="*/ 7 w 13"/>
                  <a:gd name="T25" fmla="*/ 6 h 25"/>
                  <a:gd name="T26" fmla="*/ 7 w 13"/>
                  <a:gd name="T27" fmla="*/ 6 h 25"/>
                  <a:gd name="T28" fmla="*/ 0 w 13"/>
                  <a:gd name="T29" fmla="*/ 0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 h="25">
                    <a:moveTo>
                      <a:pt x="0" y="0"/>
                    </a:moveTo>
                    <a:lnTo>
                      <a:pt x="0" y="0"/>
                    </a:lnTo>
                    <a:lnTo>
                      <a:pt x="0" y="6"/>
                    </a:lnTo>
                    <a:lnTo>
                      <a:pt x="0" y="6"/>
                    </a:lnTo>
                    <a:lnTo>
                      <a:pt x="7" y="12"/>
                    </a:lnTo>
                    <a:lnTo>
                      <a:pt x="7" y="19"/>
                    </a:lnTo>
                    <a:lnTo>
                      <a:pt x="7" y="25"/>
                    </a:lnTo>
                    <a:lnTo>
                      <a:pt x="13" y="25"/>
                    </a:lnTo>
                    <a:lnTo>
                      <a:pt x="13" y="19"/>
                    </a:lnTo>
                    <a:lnTo>
                      <a:pt x="13" y="12"/>
                    </a:lnTo>
                    <a:lnTo>
                      <a:pt x="13" y="12"/>
                    </a:lnTo>
                    <a:lnTo>
                      <a:pt x="7" y="6"/>
                    </a:lnTo>
                    <a:lnTo>
                      <a:pt x="7" y="6"/>
                    </a:lnTo>
                    <a:lnTo>
                      <a:pt x="7" y="6"/>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100">
                  <a:solidFill>
                    <a:srgbClr val="FFFFFF"/>
                  </a:solidFill>
                  <a:latin typeface="Franklin Gothic Book" panose="020B0503020102020204" pitchFamily="34" charset="0"/>
                </a:endParaRPr>
              </a:p>
            </p:txBody>
          </p:sp>
          <p:sp>
            <p:nvSpPr>
              <p:cNvPr id="1021" name="Freeform 83"/>
              <p:cNvSpPr>
                <a:spLocks/>
              </p:cNvSpPr>
              <p:nvPr/>
            </p:nvSpPr>
            <p:spPr bwMode="auto">
              <a:xfrm>
                <a:off x="176" y="739"/>
                <a:ext cx="38" cy="31"/>
              </a:xfrm>
              <a:custGeom>
                <a:avLst/>
                <a:gdLst>
                  <a:gd name="T0" fmla="*/ 31 w 38"/>
                  <a:gd name="T1" fmla="*/ 19 h 31"/>
                  <a:gd name="T2" fmla="*/ 31 w 38"/>
                  <a:gd name="T3" fmla="*/ 19 h 31"/>
                  <a:gd name="T4" fmla="*/ 31 w 38"/>
                  <a:gd name="T5" fmla="*/ 13 h 31"/>
                  <a:gd name="T6" fmla="*/ 38 w 38"/>
                  <a:gd name="T7" fmla="*/ 13 h 31"/>
                  <a:gd name="T8" fmla="*/ 19 w 38"/>
                  <a:gd name="T9" fmla="*/ 0 h 31"/>
                  <a:gd name="T10" fmla="*/ 19 w 38"/>
                  <a:gd name="T11" fmla="*/ 0 h 31"/>
                  <a:gd name="T12" fmla="*/ 13 w 38"/>
                  <a:gd name="T13" fmla="*/ 0 h 31"/>
                  <a:gd name="T14" fmla="*/ 7 w 38"/>
                  <a:gd name="T15" fmla="*/ 0 h 31"/>
                  <a:gd name="T16" fmla="*/ 0 w 38"/>
                  <a:gd name="T17" fmla="*/ 7 h 31"/>
                  <a:gd name="T18" fmla="*/ 0 w 38"/>
                  <a:gd name="T19" fmla="*/ 7 h 31"/>
                  <a:gd name="T20" fmla="*/ 0 w 38"/>
                  <a:gd name="T21" fmla="*/ 19 h 31"/>
                  <a:gd name="T22" fmla="*/ 7 w 38"/>
                  <a:gd name="T23" fmla="*/ 25 h 31"/>
                  <a:gd name="T24" fmla="*/ 13 w 38"/>
                  <a:gd name="T25" fmla="*/ 31 h 31"/>
                  <a:gd name="T26" fmla="*/ 13 w 38"/>
                  <a:gd name="T27" fmla="*/ 31 h 31"/>
                  <a:gd name="T28" fmla="*/ 19 w 38"/>
                  <a:gd name="T29" fmla="*/ 31 h 31"/>
                  <a:gd name="T30" fmla="*/ 19 w 38"/>
                  <a:gd name="T31" fmla="*/ 31 h 31"/>
                  <a:gd name="T32" fmla="*/ 19 w 38"/>
                  <a:gd name="T33" fmla="*/ 25 h 31"/>
                  <a:gd name="T34" fmla="*/ 25 w 38"/>
                  <a:gd name="T35" fmla="*/ 25 h 31"/>
                  <a:gd name="T36" fmla="*/ 25 w 38"/>
                  <a:gd name="T37" fmla="*/ 25 h 31"/>
                  <a:gd name="T38" fmla="*/ 25 w 38"/>
                  <a:gd name="T39" fmla="*/ 25 h 31"/>
                  <a:gd name="T40" fmla="*/ 25 w 38"/>
                  <a:gd name="T41" fmla="*/ 25 h 31"/>
                  <a:gd name="T42" fmla="*/ 31 w 38"/>
                  <a:gd name="T43" fmla="*/ 19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8" h="31">
                    <a:moveTo>
                      <a:pt x="31" y="19"/>
                    </a:moveTo>
                    <a:lnTo>
                      <a:pt x="31" y="19"/>
                    </a:lnTo>
                    <a:lnTo>
                      <a:pt x="31" y="13"/>
                    </a:lnTo>
                    <a:lnTo>
                      <a:pt x="38" y="13"/>
                    </a:lnTo>
                    <a:lnTo>
                      <a:pt x="19" y="0"/>
                    </a:lnTo>
                    <a:lnTo>
                      <a:pt x="19" y="0"/>
                    </a:lnTo>
                    <a:lnTo>
                      <a:pt x="13" y="0"/>
                    </a:lnTo>
                    <a:lnTo>
                      <a:pt x="7" y="0"/>
                    </a:lnTo>
                    <a:lnTo>
                      <a:pt x="0" y="7"/>
                    </a:lnTo>
                    <a:lnTo>
                      <a:pt x="0" y="7"/>
                    </a:lnTo>
                    <a:lnTo>
                      <a:pt x="0" y="19"/>
                    </a:lnTo>
                    <a:lnTo>
                      <a:pt x="7" y="25"/>
                    </a:lnTo>
                    <a:lnTo>
                      <a:pt x="13" y="31"/>
                    </a:lnTo>
                    <a:lnTo>
                      <a:pt x="13" y="31"/>
                    </a:lnTo>
                    <a:lnTo>
                      <a:pt x="19" y="31"/>
                    </a:lnTo>
                    <a:lnTo>
                      <a:pt x="19" y="31"/>
                    </a:lnTo>
                    <a:lnTo>
                      <a:pt x="19" y="25"/>
                    </a:lnTo>
                    <a:lnTo>
                      <a:pt x="25" y="25"/>
                    </a:lnTo>
                    <a:lnTo>
                      <a:pt x="25" y="25"/>
                    </a:lnTo>
                    <a:lnTo>
                      <a:pt x="25" y="25"/>
                    </a:lnTo>
                    <a:lnTo>
                      <a:pt x="25" y="25"/>
                    </a:lnTo>
                    <a:lnTo>
                      <a:pt x="3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100">
                  <a:solidFill>
                    <a:srgbClr val="FFFFFF"/>
                  </a:solidFill>
                  <a:latin typeface="Franklin Gothic Book" panose="020B0503020102020204" pitchFamily="34" charset="0"/>
                </a:endParaRPr>
              </a:p>
            </p:txBody>
          </p:sp>
          <p:sp>
            <p:nvSpPr>
              <p:cNvPr id="1022" name="Freeform 84"/>
              <p:cNvSpPr>
                <a:spLocks/>
              </p:cNvSpPr>
              <p:nvPr/>
            </p:nvSpPr>
            <p:spPr bwMode="auto">
              <a:xfrm>
                <a:off x="251" y="104"/>
                <a:ext cx="43" cy="31"/>
              </a:xfrm>
              <a:custGeom>
                <a:avLst/>
                <a:gdLst>
                  <a:gd name="T0" fmla="*/ 0 w 43"/>
                  <a:gd name="T1" fmla="*/ 25 h 31"/>
                  <a:gd name="T2" fmla="*/ 6 w 43"/>
                  <a:gd name="T3" fmla="*/ 25 h 31"/>
                  <a:gd name="T4" fmla="*/ 6 w 43"/>
                  <a:gd name="T5" fmla="*/ 25 h 31"/>
                  <a:gd name="T6" fmla="*/ 12 w 43"/>
                  <a:gd name="T7" fmla="*/ 31 h 31"/>
                  <a:gd name="T8" fmla="*/ 30 w 43"/>
                  <a:gd name="T9" fmla="*/ 31 h 31"/>
                  <a:gd name="T10" fmla="*/ 37 w 43"/>
                  <a:gd name="T11" fmla="*/ 31 h 31"/>
                  <a:gd name="T12" fmla="*/ 43 w 43"/>
                  <a:gd name="T13" fmla="*/ 25 h 31"/>
                  <a:gd name="T14" fmla="*/ 43 w 43"/>
                  <a:gd name="T15" fmla="*/ 25 h 31"/>
                  <a:gd name="T16" fmla="*/ 43 w 43"/>
                  <a:gd name="T17" fmla="*/ 25 h 31"/>
                  <a:gd name="T18" fmla="*/ 37 w 43"/>
                  <a:gd name="T19" fmla="*/ 25 h 31"/>
                  <a:gd name="T20" fmla="*/ 30 w 43"/>
                  <a:gd name="T21" fmla="*/ 18 h 31"/>
                  <a:gd name="T22" fmla="*/ 24 w 43"/>
                  <a:gd name="T23" fmla="*/ 18 h 31"/>
                  <a:gd name="T24" fmla="*/ 24 w 43"/>
                  <a:gd name="T25" fmla="*/ 12 h 31"/>
                  <a:gd name="T26" fmla="*/ 24 w 43"/>
                  <a:gd name="T27" fmla="*/ 12 h 31"/>
                  <a:gd name="T28" fmla="*/ 18 w 43"/>
                  <a:gd name="T29" fmla="*/ 6 h 31"/>
                  <a:gd name="T30" fmla="*/ 18 w 43"/>
                  <a:gd name="T31" fmla="*/ 0 h 31"/>
                  <a:gd name="T32" fmla="*/ 12 w 43"/>
                  <a:gd name="T33" fmla="*/ 0 h 31"/>
                  <a:gd name="T34" fmla="*/ 12 w 43"/>
                  <a:gd name="T35" fmla="*/ 0 h 31"/>
                  <a:gd name="T36" fmla="*/ 6 w 43"/>
                  <a:gd name="T37" fmla="*/ 0 h 31"/>
                  <a:gd name="T38" fmla="*/ 6 w 43"/>
                  <a:gd name="T39" fmla="*/ 0 h 31"/>
                  <a:gd name="T40" fmla="*/ 0 w 43"/>
                  <a:gd name="T41" fmla="*/ 6 h 31"/>
                  <a:gd name="T42" fmla="*/ 0 w 43"/>
                  <a:gd name="T43" fmla="*/ 18 h 31"/>
                  <a:gd name="T44" fmla="*/ 0 w 43"/>
                  <a:gd name="T45" fmla="*/ 18 h 31"/>
                  <a:gd name="T46" fmla="*/ 0 w 43"/>
                  <a:gd name="T47" fmla="*/ 18 h 31"/>
                  <a:gd name="T48" fmla="*/ 0 w 43"/>
                  <a:gd name="T49" fmla="*/ 18 h 31"/>
                  <a:gd name="T50" fmla="*/ 0 w 43"/>
                  <a:gd name="T51" fmla="*/ 25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43" h="31">
                    <a:moveTo>
                      <a:pt x="0" y="25"/>
                    </a:moveTo>
                    <a:lnTo>
                      <a:pt x="6" y="25"/>
                    </a:lnTo>
                    <a:lnTo>
                      <a:pt x="6" y="25"/>
                    </a:lnTo>
                    <a:lnTo>
                      <a:pt x="12" y="31"/>
                    </a:lnTo>
                    <a:lnTo>
                      <a:pt x="30" y="31"/>
                    </a:lnTo>
                    <a:lnTo>
                      <a:pt x="37" y="31"/>
                    </a:lnTo>
                    <a:lnTo>
                      <a:pt x="43" y="25"/>
                    </a:lnTo>
                    <a:lnTo>
                      <a:pt x="43" y="25"/>
                    </a:lnTo>
                    <a:lnTo>
                      <a:pt x="43" y="25"/>
                    </a:lnTo>
                    <a:lnTo>
                      <a:pt x="37" y="25"/>
                    </a:lnTo>
                    <a:lnTo>
                      <a:pt x="30" y="18"/>
                    </a:lnTo>
                    <a:lnTo>
                      <a:pt x="24" y="18"/>
                    </a:lnTo>
                    <a:lnTo>
                      <a:pt x="24" y="12"/>
                    </a:lnTo>
                    <a:lnTo>
                      <a:pt x="24" y="12"/>
                    </a:lnTo>
                    <a:lnTo>
                      <a:pt x="18" y="6"/>
                    </a:lnTo>
                    <a:lnTo>
                      <a:pt x="18" y="0"/>
                    </a:lnTo>
                    <a:lnTo>
                      <a:pt x="12" y="0"/>
                    </a:lnTo>
                    <a:lnTo>
                      <a:pt x="12" y="0"/>
                    </a:lnTo>
                    <a:lnTo>
                      <a:pt x="6" y="0"/>
                    </a:lnTo>
                    <a:lnTo>
                      <a:pt x="6" y="0"/>
                    </a:lnTo>
                    <a:lnTo>
                      <a:pt x="0" y="6"/>
                    </a:lnTo>
                    <a:lnTo>
                      <a:pt x="0" y="18"/>
                    </a:lnTo>
                    <a:lnTo>
                      <a:pt x="0" y="18"/>
                    </a:lnTo>
                    <a:lnTo>
                      <a:pt x="0" y="18"/>
                    </a:lnTo>
                    <a:lnTo>
                      <a:pt x="0" y="18"/>
                    </a:lnTo>
                    <a:lnTo>
                      <a:pt x="0" y="2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100">
                  <a:solidFill>
                    <a:srgbClr val="FFFFFF"/>
                  </a:solidFill>
                  <a:latin typeface="Franklin Gothic Book" panose="020B0503020102020204" pitchFamily="34" charset="0"/>
                </a:endParaRPr>
              </a:p>
            </p:txBody>
          </p:sp>
          <p:sp>
            <p:nvSpPr>
              <p:cNvPr id="1023" name="Freeform 85"/>
              <p:cNvSpPr>
                <a:spLocks/>
              </p:cNvSpPr>
              <p:nvPr/>
            </p:nvSpPr>
            <p:spPr bwMode="auto">
              <a:xfrm>
                <a:off x="251" y="129"/>
                <a:ext cx="18" cy="18"/>
              </a:xfrm>
              <a:custGeom>
                <a:avLst/>
                <a:gdLst>
                  <a:gd name="T0" fmla="*/ 12 w 18"/>
                  <a:gd name="T1" fmla="*/ 18 h 18"/>
                  <a:gd name="T2" fmla="*/ 12 w 18"/>
                  <a:gd name="T3" fmla="*/ 18 h 18"/>
                  <a:gd name="T4" fmla="*/ 18 w 18"/>
                  <a:gd name="T5" fmla="*/ 18 h 18"/>
                  <a:gd name="T6" fmla="*/ 18 w 18"/>
                  <a:gd name="T7" fmla="*/ 18 h 18"/>
                  <a:gd name="T8" fmla="*/ 12 w 18"/>
                  <a:gd name="T9" fmla="*/ 12 h 18"/>
                  <a:gd name="T10" fmla="*/ 12 w 18"/>
                  <a:gd name="T11" fmla="*/ 6 h 18"/>
                  <a:gd name="T12" fmla="*/ 12 w 18"/>
                  <a:gd name="T13" fmla="*/ 6 h 18"/>
                  <a:gd name="T14" fmla="*/ 12 w 18"/>
                  <a:gd name="T15" fmla="*/ 6 h 18"/>
                  <a:gd name="T16" fmla="*/ 0 w 18"/>
                  <a:gd name="T17" fmla="*/ 0 h 18"/>
                  <a:gd name="T18" fmla="*/ 0 w 18"/>
                  <a:gd name="T19" fmla="*/ 0 h 18"/>
                  <a:gd name="T20" fmla="*/ 0 w 18"/>
                  <a:gd name="T21" fmla="*/ 6 h 18"/>
                  <a:gd name="T22" fmla="*/ 0 w 18"/>
                  <a:gd name="T23" fmla="*/ 6 h 18"/>
                  <a:gd name="T24" fmla="*/ 0 w 18"/>
                  <a:gd name="T25" fmla="*/ 6 h 18"/>
                  <a:gd name="T26" fmla="*/ 0 w 18"/>
                  <a:gd name="T27" fmla="*/ 6 h 18"/>
                  <a:gd name="T28" fmla="*/ 6 w 18"/>
                  <a:gd name="T29" fmla="*/ 18 h 18"/>
                  <a:gd name="T30" fmla="*/ 12 w 18"/>
                  <a:gd name="T31" fmla="*/ 18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8" h="18">
                    <a:moveTo>
                      <a:pt x="12" y="18"/>
                    </a:moveTo>
                    <a:lnTo>
                      <a:pt x="12" y="18"/>
                    </a:lnTo>
                    <a:lnTo>
                      <a:pt x="18" y="18"/>
                    </a:lnTo>
                    <a:lnTo>
                      <a:pt x="18" y="18"/>
                    </a:lnTo>
                    <a:lnTo>
                      <a:pt x="12" y="12"/>
                    </a:lnTo>
                    <a:lnTo>
                      <a:pt x="12" y="6"/>
                    </a:lnTo>
                    <a:lnTo>
                      <a:pt x="12" y="6"/>
                    </a:lnTo>
                    <a:lnTo>
                      <a:pt x="12" y="6"/>
                    </a:lnTo>
                    <a:lnTo>
                      <a:pt x="0" y="0"/>
                    </a:lnTo>
                    <a:lnTo>
                      <a:pt x="0" y="0"/>
                    </a:lnTo>
                    <a:lnTo>
                      <a:pt x="0" y="6"/>
                    </a:lnTo>
                    <a:lnTo>
                      <a:pt x="0" y="6"/>
                    </a:lnTo>
                    <a:lnTo>
                      <a:pt x="0" y="6"/>
                    </a:lnTo>
                    <a:lnTo>
                      <a:pt x="0" y="6"/>
                    </a:lnTo>
                    <a:lnTo>
                      <a:pt x="6" y="18"/>
                    </a:lnTo>
                    <a:lnTo>
                      <a:pt x="1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100">
                  <a:solidFill>
                    <a:srgbClr val="FFFFFF"/>
                  </a:solidFill>
                  <a:latin typeface="Franklin Gothic Book" panose="020B0503020102020204" pitchFamily="34" charset="0"/>
                </a:endParaRPr>
              </a:p>
            </p:txBody>
          </p:sp>
          <p:sp>
            <p:nvSpPr>
              <p:cNvPr id="1024" name="Freeform 86"/>
              <p:cNvSpPr>
                <a:spLocks/>
              </p:cNvSpPr>
              <p:nvPr/>
            </p:nvSpPr>
            <p:spPr bwMode="auto">
              <a:xfrm>
                <a:off x="269" y="98"/>
                <a:ext cx="6" cy="6"/>
              </a:xfrm>
              <a:custGeom>
                <a:avLst/>
                <a:gdLst>
                  <a:gd name="T0" fmla="*/ 6 w 6"/>
                  <a:gd name="T1" fmla="*/ 6 h 6"/>
                  <a:gd name="T2" fmla="*/ 6 w 6"/>
                  <a:gd name="T3" fmla="*/ 6 h 6"/>
                  <a:gd name="T4" fmla="*/ 6 w 6"/>
                  <a:gd name="T5" fmla="*/ 6 h 6"/>
                  <a:gd name="T6" fmla="*/ 6 w 6"/>
                  <a:gd name="T7" fmla="*/ 6 h 6"/>
                  <a:gd name="T8" fmla="*/ 6 w 6"/>
                  <a:gd name="T9" fmla="*/ 6 h 6"/>
                  <a:gd name="T10" fmla="*/ 6 w 6"/>
                  <a:gd name="T11" fmla="*/ 0 h 6"/>
                  <a:gd name="T12" fmla="*/ 6 w 6"/>
                  <a:gd name="T13" fmla="*/ 0 h 6"/>
                  <a:gd name="T14" fmla="*/ 0 w 6"/>
                  <a:gd name="T15" fmla="*/ 0 h 6"/>
                  <a:gd name="T16" fmla="*/ 0 w 6"/>
                  <a:gd name="T17" fmla="*/ 0 h 6"/>
                  <a:gd name="T18" fmla="*/ 0 w 6"/>
                  <a:gd name="T19" fmla="*/ 6 h 6"/>
                  <a:gd name="T20" fmla="*/ 0 w 6"/>
                  <a:gd name="T21" fmla="*/ 6 h 6"/>
                  <a:gd name="T22" fmla="*/ 0 w 6"/>
                  <a:gd name="T23" fmla="*/ 6 h 6"/>
                  <a:gd name="T24" fmla="*/ 0 w 6"/>
                  <a:gd name="T25" fmla="*/ 6 h 6"/>
                  <a:gd name="T26" fmla="*/ 0 w 6"/>
                  <a:gd name="T27" fmla="*/ 6 h 6"/>
                  <a:gd name="T28" fmla="*/ 6 w 6"/>
                  <a:gd name="T29" fmla="*/ 6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6" h="6">
                    <a:moveTo>
                      <a:pt x="6" y="6"/>
                    </a:moveTo>
                    <a:lnTo>
                      <a:pt x="6" y="6"/>
                    </a:lnTo>
                    <a:lnTo>
                      <a:pt x="6" y="6"/>
                    </a:lnTo>
                    <a:lnTo>
                      <a:pt x="6" y="6"/>
                    </a:lnTo>
                    <a:lnTo>
                      <a:pt x="6" y="6"/>
                    </a:lnTo>
                    <a:lnTo>
                      <a:pt x="6" y="0"/>
                    </a:lnTo>
                    <a:lnTo>
                      <a:pt x="6" y="0"/>
                    </a:lnTo>
                    <a:lnTo>
                      <a:pt x="0" y="0"/>
                    </a:lnTo>
                    <a:lnTo>
                      <a:pt x="0" y="0"/>
                    </a:lnTo>
                    <a:lnTo>
                      <a:pt x="0" y="6"/>
                    </a:lnTo>
                    <a:lnTo>
                      <a:pt x="0" y="6"/>
                    </a:lnTo>
                    <a:lnTo>
                      <a:pt x="0" y="6"/>
                    </a:lnTo>
                    <a:lnTo>
                      <a:pt x="0" y="6"/>
                    </a:lnTo>
                    <a:lnTo>
                      <a:pt x="0" y="6"/>
                    </a:lnTo>
                    <a:lnTo>
                      <a:pt x="6" y="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100">
                  <a:solidFill>
                    <a:srgbClr val="FFFFFF"/>
                  </a:solidFill>
                  <a:latin typeface="Franklin Gothic Book" panose="020B0503020102020204" pitchFamily="34" charset="0"/>
                </a:endParaRPr>
              </a:p>
            </p:txBody>
          </p:sp>
          <p:sp>
            <p:nvSpPr>
              <p:cNvPr id="1025" name="Freeform 87"/>
              <p:cNvSpPr>
                <a:spLocks/>
              </p:cNvSpPr>
              <p:nvPr/>
            </p:nvSpPr>
            <p:spPr bwMode="auto">
              <a:xfrm>
                <a:off x="269" y="141"/>
                <a:ext cx="12" cy="12"/>
              </a:xfrm>
              <a:custGeom>
                <a:avLst/>
                <a:gdLst>
                  <a:gd name="T0" fmla="*/ 6 w 12"/>
                  <a:gd name="T1" fmla="*/ 12 h 12"/>
                  <a:gd name="T2" fmla="*/ 12 w 12"/>
                  <a:gd name="T3" fmla="*/ 12 h 12"/>
                  <a:gd name="T4" fmla="*/ 12 w 12"/>
                  <a:gd name="T5" fmla="*/ 12 h 12"/>
                  <a:gd name="T6" fmla="*/ 12 w 12"/>
                  <a:gd name="T7" fmla="*/ 12 h 12"/>
                  <a:gd name="T8" fmla="*/ 12 w 12"/>
                  <a:gd name="T9" fmla="*/ 6 h 12"/>
                  <a:gd name="T10" fmla="*/ 12 w 12"/>
                  <a:gd name="T11" fmla="*/ 6 h 12"/>
                  <a:gd name="T12" fmla="*/ 12 w 12"/>
                  <a:gd name="T13" fmla="*/ 0 h 12"/>
                  <a:gd name="T14" fmla="*/ 12 w 12"/>
                  <a:gd name="T15" fmla="*/ 0 h 12"/>
                  <a:gd name="T16" fmla="*/ 12 w 12"/>
                  <a:gd name="T17" fmla="*/ 0 h 12"/>
                  <a:gd name="T18" fmla="*/ 12 w 12"/>
                  <a:gd name="T19" fmla="*/ 0 h 12"/>
                  <a:gd name="T20" fmla="*/ 12 w 12"/>
                  <a:gd name="T21" fmla="*/ 0 h 12"/>
                  <a:gd name="T22" fmla="*/ 6 w 12"/>
                  <a:gd name="T23" fmla="*/ 0 h 12"/>
                  <a:gd name="T24" fmla="*/ 6 w 12"/>
                  <a:gd name="T25" fmla="*/ 0 h 12"/>
                  <a:gd name="T26" fmla="*/ 0 w 12"/>
                  <a:gd name="T27" fmla="*/ 0 h 12"/>
                  <a:gd name="T28" fmla="*/ 6 w 12"/>
                  <a:gd name="T29" fmla="*/ 12 h 12"/>
                  <a:gd name="T30" fmla="*/ 6 w 12"/>
                  <a:gd name="T31" fmla="*/ 12 h 12"/>
                  <a:gd name="T32" fmla="*/ 6 w 12"/>
                  <a:gd name="T33" fmla="*/ 12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2" h="12">
                    <a:moveTo>
                      <a:pt x="6" y="12"/>
                    </a:moveTo>
                    <a:lnTo>
                      <a:pt x="12" y="12"/>
                    </a:lnTo>
                    <a:lnTo>
                      <a:pt x="12" y="12"/>
                    </a:lnTo>
                    <a:lnTo>
                      <a:pt x="12" y="12"/>
                    </a:lnTo>
                    <a:lnTo>
                      <a:pt x="12" y="6"/>
                    </a:lnTo>
                    <a:lnTo>
                      <a:pt x="12" y="6"/>
                    </a:lnTo>
                    <a:lnTo>
                      <a:pt x="12" y="0"/>
                    </a:lnTo>
                    <a:lnTo>
                      <a:pt x="12" y="0"/>
                    </a:lnTo>
                    <a:lnTo>
                      <a:pt x="12" y="0"/>
                    </a:lnTo>
                    <a:lnTo>
                      <a:pt x="12" y="0"/>
                    </a:lnTo>
                    <a:lnTo>
                      <a:pt x="12" y="0"/>
                    </a:lnTo>
                    <a:lnTo>
                      <a:pt x="6" y="0"/>
                    </a:lnTo>
                    <a:lnTo>
                      <a:pt x="6" y="0"/>
                    </a:lnTo>
                    <a:lnTo>
                      <a:pt x="0" y="0"/>
                    </a:lnTo>
                    <a:lnTo>
                      <a:pt x="6" y="12"/>
                    </a:lnTo>
                    <a:lnTo>
                      <a:pt x="6" y="12"/>
                    </a:lnTo>
                    <a:lnTo>
                      <a:pt x="6" y="1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100">
                  <a:solidFill>
                    <a:srgbClr val="FFFFFF"/>
                  </a:solidFill>
                  <a:latin typeface="Franklin Gothic Book" panose="020B0503020102020204" pitchFamily="34" charset="0"/>
                </a:endParaRPr>
              </a:p>
            </p:txBody>
          </p:sp>
          <p:sp>
            <p:nvSpPr>
              <p:cNvPr id="1026" name="Freeform 88"/>
              <p:cNvSpPr>
                <a:spLocks/>
              </p:cNvSpPr>
              <p:nvPr/>
            </p:nvSpPr>
            <p:spPr bwMode="auto">
              <a:xfrm>
                <a:off x="943" y="-452"/>
                <a:ext cx="24" cy="25"/>
              </a:xfrm>
              <a:custGeom>
                <a:avLst/>
                <a:gdLst>
                  <a:gd name="T0" fmla="*/ 0 w 24"/>
                  <a:gd name="T1" fmla="*/ 13 h 25"/>
                  <a:gd name="T2" fmla="*/ 12 w 24"/>
                  <a:gd name="T3" fmla="*/ 25 h 25"/>
                  <a:gd name="T4" fmla="*/ 18 w 24"/>
                  <a:gd name="T5" fmla="*/ 19 h 25"/>
                  <a:gd name="T6" fmla="*/ 18 w 24"/>
                  <a:gd name="T7" fmla="*/ 19 h 25"/>
                  <a:gd name="T8" fmla="*/ 24 w 24"/>
                  <a:gd name="T9" fmla="*/ 19 h 25"/>
                  <a:gd name="T10" fmla="*/ 24 w 24"/>
                  <a:gd name="T11" fmla="*/ 13 h 25"/>
                  <a:gd name="T12" fmla="*/ 24 w 24"/>
                  <a:gd name="T13" fmla="*/ 13 h 25"/>
                  <a:gd name="T14" fmla="*/ 24 w 24"/>
                  <a:gd name="T15" fmla="*/ 13 h 25"/>
                  <a:gd name="T16" fmla="*/ 24 w 24"/>
                  <a:gd name="T17" fmla="*/ 13 h 25"/>
                  <a:gd name="T18" fmla="*/ 18 w 24"/>
                  <a:gd name="T19" fmla="*/ 0 h 25"/>
                  <a:gd name="T20" fmla="*/ 18 w 24"/>
                  <a:gd name="T21" fmla="*/ 0 h 25"/>
                  <a:gd name="T22" fmla="*/ 12 w 24"/>
                  <a:gd name="T23" fmla="*/ 0 h 25"/>
                  <a:gd name="T24" fmla="*/ 0 w 24"/>
                  <a:gd name="T25" fmla="*/ 7 h 25"/>
                  <a:gd name="T26" fmla="*/ 0 w 24"/>
                  <a:gd name="T27" fmla="*/ 7 h 25"/>
                  <a:gd name="T28" fmla="*/ 0 w 24"/>
                  <a:gd name="T29" fmla="*/ 7 h 25"/>
                  <a:gd name="T30" fmla="*/ 0 w 24"/>
                  <a:gd name="T31" fmla="*/ 13 h 25"/>
                  <a:gd name="T32" fmla="*/ 0 w 24"/>
                  <a:gd name="T33" fmla="*/ 13 h 25"/>
                  <a:gd name="T34" fmla="*/ 0 w 24"/>
                  <a:gd name="T35" fmla="*/ 13 h 25"/>
                  <a:gd name="T36" fmla="*/ 0 w 24"/>
                  <a:gd name="T37" fmla="*/ 13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4" h="25">
                    <a:moveTo>
                      <a:pt x="0" y="13"/>
                    </a:moveTo>
                    <a:lnTo>
                      <a:pt x="12" y="25"/>
                    </a:lnTo>
                    <a:lnTo>
                      <a:pt x="18" y="19"/>
                    </a:lnTo>
                    <a:lnTo>
                      <a:pt x="18" y="19"/>
                    </a:lnTo>
                    <a:lnTo>
                      <a:pt x="24" y="19"/>
                    </a:lnTo>
                    <a:lnTo>
                      <a:pt x="24" y="13"/>
                    </a:lnTo>
                    <a:lnTo>
                      <a:pt x="24" y="13"/>
                    </a:lnTo>
                    <a:lnTo>
                      <a:pt x="24" y="13"/>
                    </a:lnTo>
                    <a:lnTo>
                      <a:pt x="24" y="13"/>
                    </a:lnTo>
                    <a:lnTo>
                      <a:pt x="18" y="0"/>
                    </a:lnTo>
                    <a:lnTo>
                      <a:pt x="18" y="0"/>
                    </a:lnTo>
                    <a:lnTo>
                      <a:pt x="12" y="0"/>
                    </a:lnTo>
                    <a:lnTo>
                      <a:pt x="0" y="7"/>
                    </a:lnTo>
                    <a:lnTo>
                      <a:pt x="0" y="7"/>
                    </a:lnTo>
                    <a:lnTo>
                      <a:pt x="0" y="7"/>
                    </a:lnTo>
                    <a:lnTo>
                      <a:pt x="0" y="13"/>
                    </a:lnTo>
                    <a:lnTo>
                      <a:pt x="0" y="13"/>
                    </a:lnTo>
                    <a:lnTo>
                      <a:pt x="0" y="13"/>
                    </a:lnTo>
                    <a:lnTo>
                      <a:pt x="0" y="1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100">
                  <a:solidFill>
                    <a:srgbClr val="FFFFFF"/>
                  </a:solidFill>
                  <a:latin typeface="Franklin Gothic Book" panose="020B0503020102020204" pitchFamily="34" charset="0"/>
                </a:endParaRPr>
              </a:p>
            </p:txBody>
          </p:sp>
          <p:sp>
            <p:nvSpPr>
              <p:cNvPr id="1027" name="Freeform 89"/>
              <p:cNvSpPr>
                <a:spLocks/>
              </p:cNvSpPr>
              <p:nvPr/>
            </p:nvSpPr>
            <p:spPr bwMode="auto">
              <a:xfrm>
                <a:off x="757" y="-149"/>
                <a:ext cx="13" cy="18"/>
              </a:xfrm>
              <a:custGeom>
                <a:avLst/>
                <a:gdLst>
                  <a:gd name="T0" fmla="*/ 0 w 13"/>
                  <a:gd name="T1" fmla="*/ 18 h 18"/>
                  <a:gd name="T2" fmla="*/ 6 w 13"/>
                  <a:gd name="T3" fmla="*/ 18 h 18"/>
                  <a:gd name="T4" fmla="*/ 6 w 13"/>
                  <a:gd name="T5" fmla="*/ 12 h 18"/>
                  <a:gd name="T6" fmla="*/ 6 w 13"/>
                  <a:gd name="T7" fmla="*/ 12 h 18"/>
                  <a:gd name="T8" fmla="*/ 13 w 13"/>
                  <a:gd name="T9" fmla="*/ 12 h 18"/>
                  <a:gd name="T10" fmla="*/ 13 w 13"/>
                  <a:gd name="T11" fmla="*/ 12 h 18"/>
                  <a:gd name="T12" fmla="*/ 13 w 13"/>
                  <a:gd name="T13" fmla="*/ 12 h 18"/>
                  <a:gd name="T14" fmla="*/ 6 w 13"/>
                  <a:gd name="T15" fmla="*/ 6 h 18"/>
                  <a:gd name="T16" fmla="*/ 6 w 13"/>
                  <a:gd name="T17" fmla="*/ 0 h 18"/>
                  <a:gd name="T18" fmla="*/ 6 w 13"/>
                  <a:gd name="T19" fmla="*/ 0 h 18"/>
                  <a:gd name="T20" fmla="*/ 0 w 13"/>
                  <a:gd name="T21" fmla="*/ 0 h 18"/>
                  <a:gd name="T22" fmla="*/ 0 w 13"/>
                  <a:gd name="T23" fmla="*/ 6 h 18"/>
                  <a:gd name="T24" fmla="*/ 0 w 13"/>
                  <a:gd name="T25" fmla="*/ 6 h 18"/>
                  <a:gd name="T26" fmla="*/ 0 w 13"/>
                  <a:gd name="T27" fmla="*/ 12 h 18"/>
                  <a:gd name="T28" fmla="*/ 0 w 13"/>
                  <a:gd name="T29" fmla="*/ 18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 h="18">
                    <a:moveTo>
                      <a:pt x="0" y="18"/>
                    </a:moveTo>
                    <a:lnTo>
                      <a:pt x="6" y="18"/>
                    </a:lnTo>
                    <a:lnTo>
                      <a:pt x="6" y="12"/>
                    </a:lnTo>
                    <a:lnTo>
                      <a:pt x="6" y="12"/>
                    </a:lnTo>
                    <a:lnTo>
                      <a:pt x="13" y="12"/>
                    </a:lnTo>
                    <a:lnTo>
                      <a:pt x="13" y="12"/>
                    </a:lnTo>
                    <a:lnTo>
                      <a:pt x="13" y="12"/>
                    </a:lnTo>
                    <a:lnTo>
                      <a:pt x="6" y="6"/>
                    </a:lnTo>
                    <a:lnTo>
                      <a:pt x="6" y="0"/>
                    </a:lnTo>
                    <a:lnTo>
                      <a:pt x="6" y="0"/>
                    </a:lnTo>
                    <a:lnTo>
                      <a:pt x="0" y="0"/>
                    </a:lnTo>
                    <a:lnTo>
                      <a:pt x="0" y="6"/>
                    </a:lnTo>
                    <a:lnTo>
                      <a:pt x="0" y="6"/>
                    </a:lnTo>
                    <a:lnTo>
                      <a:pt x="0" y="12"/>
                    </a:lnTo>
                    <a:lnTo>
                      <a:pt x="0"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100">
                  <a:solidFill>
                    <a:srgbClr val="FFFFFF"/>
                  </a:solidFill>
                  <a:latin typeface="Franklin Gothic Book" panose="020B0503020102020204" pitchFamily="34" charset="0"/>
                </a:endParaRPr>
              </a:p>
            </p:txBody>
          </p:sp>
          <p:sp>
            <p:nvSpPr>
              <p:cNvPr id="1028" name="Freeform 90"/>
              <p:cNvSpPr>
                <a:spLocks/>
              </p:cNvSpPr>
              <p:nvPr/>
            </p:nvSpPr>
            <p:spPr bwMode="auto">
              <a:xfrm>
                <a:off x="949" y="-421"/>
                <a:ext cx="18" cy="13"/>
              </a:xfrm>
              <a:custGeom>
                <a:avLst/>
                <a:gdLst>
                  <a:gd name="T0" fmla="*/ 12 w 18"/>
                  <a:gd name="T1" fmla="*/ 7 h 13"/>
                  <a:gd name="T2" fmla="*/ 12 w 18"/>
                  <a:gd name="T3" fmla="*/ 0 h 13"/>
                  <a:gd name="T4" fmla="*/ 12 w 18"/>
                  <a:gd name="T5" fmla="*/ 0 h 13"/>
                  <a:gd name="T6" fmla="*/ 12 w 18"/>
                  <a:gd name="T7" fmla="*/ 0 h 13"/>
                  <a:gd name="T8" fmla="*/ 6 w 18"/>
                  <a:gd name="T9" fmla="*/ 0 h 13"/>
                  <a:gd name="T10" fmla="*/ 0 w 18"/>
                  <a:gd name="T11" fmla="*/ 13 h 13"/>
                  <a:gd name="T12" fmla="*/ 6 w 18"/>
                  <a:gd name="T13" fmla="*/ 13 h 13"/>
                  <a:gd name="T14" fmla="*/ 12 w 18"/>
                  <a:gd name="T15" fmla="*/ 13 h 13"/>
                  <a:gd name="T16" fmla="*/ 12 w 18"/>
                  <a:gd name="T17" fmla="*/ 13 h 13"/>
                  <a:gd name="T18" fmla="*/ 18 w 18"/>
                  <a:gd name="T19" fmla="*/ 13 h 13"/>
                  <a:gd name="T20" fmla="*/ 18 w 18"/>
                  <a:gd name="T21" fmla="*/ 13 h 13"/>
                  <a:gd name="T22" fmla="*/ 18 w 18"/>
                  <a:gd name="T23" fmla="*/ 13 h 13"/>
                  <a:gd name="T24" fmla="*/ 18 w 18"/>
                  <a:gd name="T25" fmla="*/ 7 h 13"/>
                  <a:gd name="T26" fmla="*/ 12 w 18"/>
                  <a:gd name="T27" fmla="*/ 7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8" h="13">
                    <a:moveTo>
                      <a:pt x="12" y="7"/>
                    </a:moveTo>
                    <a:lnTo>
                      <a:pt x="12" y="0"/>
                    </a:lnTo>
                    <a:lnTo>
                      <a:pt x="12" y="0"/>
                    </a:lnTo>
                    <a:lnTo>
                      <a:pt x="12" y="0"/>
                    </a:lnTo>
                    <a:lnTo>
                      <a:pt x="6" y="0"/>
                    </a:lnTo>
                    <a:lnTo>
                      <a:pt x="0" y="13"/>
                    </a:lnTo>
                    <a:lnTo>
                      <a:pt x="6" y="13"/>
                    </a:lnTo>
                    <a:lnTo>
                      <a:pt x="12" y="13"/>
                    </a:lnTo>
                    <a:lnTo>
                      <a:pt x="12" y="13"/>
                    </a:lnTo>
                    <a:lnTo>
                      <a:pt x="18" y="13"/>
                    </a:lnTo>
                    <a:lnTo>
                      <a:pt x="18" y="13"/>
                    </a:lnTo>
                    <a:lnTo>
                      <a:pt x="18" y="13"/>
                    </a:lnTo>
                    <a:lnTo>
                      <a:pt x="18" y="7"/>
                    </a:lnTo>
                    <a:lnTo>
                      <a:pt x="12" y="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100">
                  <a:solidFill>
                    <a:srgbClr val="FFFFFF"/>
                  </a:solidFill>
                  <a:latin typeface="Franklin Gothic Book" panose="020B0503020102020204" pitchFamily="34" charset="0"/>
                </a:endParaRPr>
              </a:p>
            </p:txBody>
          </p:sp>
          <p:sp>
            <p:nvSpPr>
              <p:cNvPr id="1029" name="Freeform 91"/>
              <p:cNvSpPr>
                <a:spLocks/>
              </p:cNvSpPr>
              <p:nvPr/>
            </p:nvSpPr>
            <p:spPr bwMode="auto">
              <a:xfrm>
                <a:off x="763" y="-57"/>
                <a:ext cx="13" cy="31"/>
              </a:xfrm>
              <a:custGeom>
                <a:avLst/>
                <a:gdLst>
                  <a:gd name="T0" fmla="*/ 7 w 13"/>
                  <a:gd name="T1" fmla="*/ 31 h 31"/>
                  <a:gd name="T2" fmla="*/ 13 w 13"/>
                  <a:gd name="T3" fmla="*/ 31 h 31"/>
                  <a:gd name="T4" fmla="*/ 13 w 13"/>
                  <a:gd name="T5" fmla="*/ 31 h 31"/>
                  <a:gd name="T6" fmla="*/ 13 w 13"/>
                  <a:gd name="T7" fmla="*/ 31 h 31"/>
                  <a:gd name="T8" fmla="*/ 13 w 13"/>
                  <a:gd name="T9" fmla="*/ 31 h 31"/>
                  <a:gd name="T10" fmla="*/ 13 w 13"/>
                  <a:gd name="T11" fmla="*/ 31 h 31"/>
                  <a:gd name="T12" fmla="*/ 13 w 13"/>
                  <a:gd name="T13" fmla="*/ 19 h 31"/>
                  <a:gd name="T14" fmla="*/ 13 w 13"/>
                  <a:gd name="T15" fmla="*/ 19 h 31"/>
                  <a:gd name="T16" fmla="*/ 13 w 13"/>
                  <a:gd name="T17" fmla="*/ 19 h 31"/>
                  <a:gd name="T18" fmla="*/ 13 w 13"/>
                  <a:gd name="T19" fmla="*/ 19 h 31"/>
                  <a:gd name="T20" fmla="*/ 13 w 13"/>
                  <a:gd name="T21" fmla="*/ 13 h 31"/>
                  <a:gd name="T22" fmla="*/ 7 w 13"/>
                  <a:gd name="T23" fmla="*/ 7 h 31"/>
                  <a:gd name="T24" fmla="*/ 7 w 13"/>
                  <a:gd name="T25" fmla="*/ 7 h 31"/>
                  <a:gd name="T26" fmla="*/ 0 w 13"/>
                  <a:gd name="T27" fmla="*/ 0 h 31"/>
                  <a:gd name="T28" fmla="*/ 0 w 13"/>
                  <a:gd name="T29" fmla="*/ 7 h 31"/>
                  <a:gd name="T30" fmla="*/ 0 w 13"/>
                  <a:gd name="T31" fmla="*/ 19 h 31"/>
                  <a:gd name="T32" fmla="*/ 7 w 13"/>
                  <a:gd name="T33" fmla="*/ 19 h 31"/>
                  <a:gd name="T34" fmla="*/ 7 w 13"/>
                  <a:gd name="T35" fmla="*/ 19 h 31"/>
                  <a:gd name="T36" fmla="*/ 7 w 13"/>
                  <a:gd name="T37" fmla="*/ 19 h 31"/>
                  <a:gd name="T38" fmla="*/ 7 w 13"/>
                  <a:gd name="T39" fmla="*/ 19 h 31"/>
                  <a:gd name="T40" fmla="*/ 7 w 13"/>
                  <a:gd name="T41" fmla="*/ 19 h 31"/>
                  <a:gd name="T42" fmla="*/ 0 w 13"/>
                  <a:gd name="T43" fmla="*/ 19 h 31"/>
                  <a:gd name="T44" fmla="*/ 0 w 13"/>
                  <a:gd name="T45" fmla="*/ 19 h 31"/>
                  <a:gd name="T46" fmla="*/ 0 w 13"/>
                  <a:gd name="T47" fmla="*/ 25 h 31"/>
                  <a:gd name="T48" fmla="*/ 0 w 13"/>
                  <a:gd name="T49" fmla="*/ 25 h 31"/>
                  <a:gd name="T50" fmla="*/ 0 w 13"/>
                  <a:gd name="T51" fmla="*/ 25 h 31"/>
                  <a:gd name="T52" fmla="*/ 7 w 13"/>
                  <a:gd name="T53" fmla="*/ 31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3" h="31">
                    <a:moveTo>
                      <a:pt x="7" y="31"/>
                    </a:moveTo>
                    <a:lnTo>
                      <a:pt x="13" y="31"/>
                    </a:lnTo>
                    <a:lnTo>
                      <a:pt x="13" y="31"/>
                    </a:lnTo>
                    <a:lnTo>
                      <a:pt x="13" y="31"/>
                    </a:lnTo>
                    <a:lnTo>
                      <a:pt x="13" y="31"/>
                    </a:lnTo>
                    <a:lnTo>
                      <a:pt x="13" y="31"/>
                    </a:lnTo>
                    <a:lnTo>
                      <a:pt x="13" y="19"/>
                    </a:lnTo>
                    <a:lnTo>
                      <a:pt x="13" y="19"/>
                    </a:lnTo>
                    <a:lnTo>
                      <a:pt x="13" y="19"/>
                    </a:lnTo>
                    <a:lnTo>
                      <a:pt x="13" y="19"/>
                    </a:lnTo>
                    <a:lnTo>
                      <a:pt x="13" y="13"/>
                    </a:lnTo>
                    <a:lnTo>
                      <a:pt x="7" y="7"/>
                    </a:lnTo>
                    <a:lnTo>
                      <a:pt x="7" y="7"/>
                    </a:lnTo>
                    <a:lnTo>
                      <a:pt x="0" y="0"/>
                    </a:lnTo>
                    <a:lnTo>
                      <a:pt x="0" y="7"/>
                    </a:lnTo>
                    <a:lnTo>
                      <a:pt x="0" y="19"/>
                    </a:lnTo>
                    <a:lnTo>
                      <a:pt x="7" y="19"/>
                    </a:lnTo>
                    <a:lnTo>
                      <a:pt x="7" y="19"/>
                    </a:lnTo>
                    <a:lnTo>
                      <a:pt x="7" y="19"/>
                    </a:lnTo>
                    <a:lnTo>
                      <a:pt x="7" y="19"/>
                    </a:lnTo>
                    <a:lnTo>
                      <a:pt x="7" y="19"/>
                    </a:lnTo>
                    <a:lnTo>
                      <a:pt x="0" y="19"/>
                    </a:lnTo>
                    <a:lnTo>
                      <a:pt x="0" y="19"/>
                    </a:lnTo>
                    <a:lnTo>
                      <a:pt x="0" y="25"/>
                    </a:lnTo>
                    <a:lnTo>
                      <a:pt x="0" y="25"/>
                    </a:lnTo>
                    <a:lnTo>
                      <a:pt x="0" y="25"/>
                    </a:lnTo>
                    <a:lnTo>
                      <a:pt x="7" y="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100">
                  <a:solidFill>
                    <a:srgbClr val="FFFFFF"/>
                  </a:solidFill>
                  <a:latin typeface="Franklin Gothic Book" panose="020B0503020102020204" pitchFamily="34" charset="0"/>
                </a:endParaRPr>
              </a:p>
            </p:txBody>
          </p:sp>
          <p:sp>
            <p:nvSpPr>
              <p:cNvPr id="1030" name="Freeform 92"/>
              <p:cNvSpPr>
                <a:spLocks/>
              </p:cNvSpPr>
              <p:nvPr/>
            </p:nvSpPr>
            <p:spPr bwMode="auto">
              <a:xfrm>
                <a:off x="973" y="-476"/>
                <a:ext cx="56" cy="31"/>
              </a:xfrm>
              <a:custGeom>
                <a:avLst/>
                <a:gdLst>
                  <a:gd name="T0" fmla="*/ 7 w 56"/>
                  <a:gd name="T1" fmla="*/ 31 h 31"/>
                  <a:gd name="T2" fmla="*/ 13 w 56"/>
                  <a:gd name="T3" fmla="*/ 31 h 31"/>
                  <a:gd name="T4" fmla="*/ 13 w 56"/>
                  <a:gd name="T5" fmla="*/ 31 h 31"/>
                  <a:gd name="T6" fmla="*/ 38 w 56"/>
                  <a:gd name="T7" fmla="*/ 24 h 31"/>
                  <a:gd name="T8" fmla="*/ 38 w 56"/>
                  <a:gd name="T9" fmla="*/ 18 h 31"/>
                  <a:gd name="T10" fmla="*/ 44 w 56"/>
                  <a:gd name="T11" fmla="*/ 18 h 31"/>
                  <a:gd name="T12" fmla="*/ 44 w 56"/>
                  <a:gd name="T13" fmla="*/ 18 h 31"/>
                  <a:gd name="T14" fmla="*/ 50 w 56"/>
                  <a:gd name="T15" fmla="*/ 18 h 31"/>
                  <a:gd name="T16" fmla="*/ 50 w 56"/>
                  <a:gd name="T17" fmla="*/ 12 h 31"/>
                  <a:gd name="T18" fmla="*/ 50 w 56"/>
                  <a:gd name="T19" fmla="*/ 12 h 31"/>
                  <a:gd name="T20" fmla="*/ 56 w 56"/>
                  <a:gd name="T21" fmla="*/ 12 h 31"/>
                  <a:gd name="T22" fmla="*/ 56 w 56"/>
                  <a:gd name="T23" fmla="*/ 12 h 31"/>
                  <a:gd name="T24" fmla="*/ 50 w 56"/>
                  <a:gd name="T25" fmla="*/ 6 h 31"/>
                  <a:gd name="T26" fmla="*/ 50 w 56"/>
                  <a:gd name="T27" fmla="*/ 6 h 31"/>
                  <a:gd name="T28" fmla="*/ 44 w 56"/>
                  <a:gd name="T29" fmla="*/ 6 h 31"/>
                  <a:gd name="T30" fmla="*/ 44 w 56"/>
                  <a:gd name="T31" fmla="*/ 6 h 31"/>
                  <a:gd name="T32" fmla="*/ 44 w 56"/>
                  <a:gd name="T33" fmla="*/ 6 h 31"/>
                  <a:gd name="T34" fmla="*/ 44 w 56"/>
                  <a:gd name="T35" fmla="*/ 6 h 31"/>
                  <a:gd name="T36" fmla="*/ 44 w 56"/>
                  <a:gd name="T37" fmla="*/ 0 h 31"/>
                  <a:gd name="T38" fmla="*/ 44 w 56"/>
                  <a:gd name="T39" fmla="*/ 0 h 31"/>
                  <a:gd name="T40" fmla="*/ 38 w 56"/>
                  <a:gd name="T41" fmla="*/ 0 h 31"/>
                  <a:gd name="T42" fmla="*/ 31 w 56"/>
                  <a:gd name="T43" fmla="*/ 0 h 31"/>
                  <a:gd name="T44" fmla="*/ 19 w 56"/>
                  <a:gd name="T45" fmla="*/ 6 h 31"/>
                  <a:gd name="T46" fmla="*/ 7 w 56"/>
                  <a:gd name="T47" fmla="*/ 12 h 31"/>
                  <a:gd name="T48" fmla="*/ 0 w 56"/>
                  <a:gd name="T49" fmla="*/ 18 h 31"/>
                  <a:gd name="T50" fmla="*/ 0 w 56"/>
                  <a:gd name="T51" fmla="*/ 18 h 31"/>
                  <a:gd name="T52" fmla="*/ 0 w 56"/>
                  <a:gd name="T53" fmla="*/ 18 h 31"/>
                  <a:gd name="T54" fmla="*/ 0 w 56"/>
                  <a:gd name="T55" fmla="*/ 18 h 31"/>
                  <a:gd name="T56" fmla="*/ 0 w 56"/>
                  <a:gd name="T57" fmla="*/ 24 h 31"/>
                  <a:gd name="T58" fmla="*/ 0 w 56"/>
                  <a:gd name="T59" fmla="*/ 24 h 31"/>
                  <a:gd name="T60" fmla="*/ 0 w 56"/>
                  <a:gd name="T61" fmla="*/ 24 h 31"/>
                  <a:gd name="T62" fmla="*/ 0 w 56"/>
                  <a:gd name="T63" fmla="*/ 31 h 31"/>
                  <a:gd name="T64" fmla="*/ 7 w 56"/>
                  <a:gd name="T65" fmla="*/ 31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56" h="31">
                    <a:moveTo>
                      <a:pt x="7" y="31"/>
                    </a:moveTo>
                    <a:lnTo>
                      <a:pt x="13" y="31"/>
                    </a:lnTo>
                    <a:lnTo>
                      <a:pt x="13" y="31"/>
                    </a:lnTo>
                    <a:lnTo>
                      <a:pt x="38" y="24"/>
                    </a:lnTo>
                    <a:lnTo>
                      <a:pt x="38" y="18"/>
                    </a:lnTo>
                    <a:lnTo>
                      <a:pt x="44" y="18"/>
                    </a:lnTo>
                    <a:lnTo>
                      <a:pt x="44" y="18"/>
                    </a:lnTo>
                    <a:lnTo>
                      <a:pt x="50" y="18"/>
                    </a:lnTo>
                    <a:lnTo>
                      <a:pt x="50" y="12"/>
                    </a:lnTo>
                    <a:lnTo>
                      <a:pt x="50" y="12"/>
                    </a:lnTo>
                    <a:lnTo>
                      <a:pt x="56" y="12"/>
                    </a:lnTo>
                    <a:lnTo>
                      <a:pt x="56" y="12"/>
                    </a:lnTo>
                    <a:lnTo>
                      <a:pt x="50" y="6"/>
                    </a:lnTo>
                    <a:lnTo>
                      <a:pt x="50" y="6"/>
                    </a:lnTo>
                    <a:lnTo>
                      <a:pt x="44" y="6"/>
                    </a:lnTo>
                    <a:lnTo>
                      <a:pt x="44" y="6"/>
                    </a:lnTo>
                    <a:lnTo>
                      <a:pt x="44" y="6"/>
                    </a:lnTo>
                    <a:lnTo>
                      <a:pt x="44" y="6"/>
                    </a:lnTo>
                    <a:lnTo>
                      <a:pt x="44" y="0"/>
                    </a:lnTo>
                    <a:lnTo>
                      <a:pt x="44" y="0"/>
                    </a:lnTo>
                    <a:lnTo>
                      <a:pt x="38" y="0"/>
                    </a:lnTo>
                    <a:lnTo>
                      <a:pt x="31" y="0"/>
                    </a:lnTo>
                    <a:lnTo>
                      <a:pt x="19" y="6"/>
                    </a:lnTo>
                    <a:lnTo>
                      <a:pt x="7" y="12"/>
                    </a:lnTo>
                    <a:lnTo>
                      <a:pt x="0" y="18"/>
                    </a:lnTo>
                    <a:lnTo>
                      <a:pt x="0" y="18"/>
                    </a:lnTo>
                    <a:lnTo>
                      <a:pt x="0" y="18"/>
                    </a:lnTo>
                    <a:lnTo>
                      <a:pt x="0" y="18"/>
                    </a:lnTo>
                    <a:lnTo>
                      <a:pt x="0" y="24"/>
                    </a:lnTo>
                    <a:lnTo>
                      <a:pt x="0" y="24"/>
                    </a:lnTo>
                    <a:lnTo>
                      <a:pt x="0" y="24"/>
                    </a:lnTo>
                    <a:lnTo>
                      <a:pt x="0" y="31"/>
                    </a:lnTo>
                    <a:lnTo>
                      <a:pt x="7" y="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100">
                  <a:solidFill>
                    <a:srgbClr val="FFFFFF"/>
                  </a:solidFill>
                  <a:latin typeface="Franklin Gothic Book" panose="020B0503020102020204" pitchFamily="34" charset="0"/>
                </a:endParaRPr>
              </a:p>
            </p:txBody>
          </p:sp>
          <p:sp>
            <p:nvSpPr>
              <p:cNvPr id="1031" name="Freeform 93"/>
              <p:cNvSpPr>
                <a:spLocks/>
              </p:cNvSpPr>
              <p:nvPr/>
            </p:nvSpPr>
            <p:spPr bwMode="auto">
              <a:xfrm>
                <a:off x="973" y="-501"/>
                <a:ext cx="31" cy="25"/>
              </a:xfrm>
              <a:custGeom>
                <a:avLst/>
                <a:gdLst>
                  <a:gd name="T0" fmla="*/ 0 w 31"/>
                  <a:gd name="T1" fmla="*/ 25 h 25"/>
                  <a:gd name="T2" fmla="*/ 13 w 31"/>
                  <a:gd name="T3" fmla="*/ 19 h 25"/>
                  <a:gd name="T4" fmla="*/ 19 w 31"/>
                  <a:gd name="T5" fmla="*/ 19 h 25"/>
                  <a:gd name="T6" fmla="*/ 25 w 31"/>
                  <a:gd name="T7" fmla="*/ 19 h 25"/>
                  <a:gd name="T8" fmla="*/ 31 w 31"/>
                  <a:gd name="T9" fmla="*/ 19 h 25"/>
                  <a:gd name="T10" fmla="*/ 31 w 31"/>
                  <a:gd name="T11" fmla="*/ 19 h 25"/>
                  <a:gd name="T12" fmla="*/ 31 w 31"/>
                  <a:gd name="T13" fmla="*/ 19 h 25"/>
                  <a:gd name="T14" fmla="*/ 31 w 31"/>
                  <a:gd name="T15" fmla="*/ 12 h 25"/>
                  <a:gd name="T16" fmla="*/ 31 w 31"/>
                  <a:gd name="T17" fmla="*/ 12 h 25"/>
                  <a:gd name="T18" fmla="*/ 31 w 31"/>
                  <a:gd name="T19" fmla="*/ 0 h 25"/>
                  <a:gd name="T20" fmla="*/ 31 w 31"/>
                  <a:gd name="T21" fmla="*/ 0 h 25"/>
                  <a:gd name="T22" fmla="*/ 25 w 31"/>
                  <a:gd name="T23" fmla="*/ 6 h 25"/>
                  <a:gd name="T24" fmla="*/ 0 w 31"/>
                  <a:gd name="T25" fmla="*/ 19 h 25"/>
                  <a:gd name="T26" fmla="*/ 0 w 31"/>
                  <a:gd name="T27" fmla="*/ 19 h 25"/>
                  <a:gd name="T28" fmla="*/ 0 w 31"/>
                  <a:gd name="T29" fmla="*/ 25 h 25"/>
                  <a:gd name="T30" fmla="*/ 0 w 31"/>
                  <a:gd name="T31" fmla="*/ 25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1" h="25">
                    <a:moveTo>
                      <a:pt x="0" y="25"/>
                    </a:moveTo>
                    <a:lnTo>
                      <a:pt x="13" y="19"/>
                    </a:lnTo>
                    <a:lnTo>
                      <a:pt x="19" y="19"/>
                    </a:lnTo>
                    <a:lnTo>
                      <a:pt x="25" y="19"/>
                    </a:lnTo>
                    <a:lnTo>
                      <a:pt x="31" y="19"/>
                    </a:lnTo>
                    <a:lnTo>
                      <a:pt x="31" y="19"/>
                    </a:lnTo>
                    <a:lnTo>
                      <a:pt x="31" y="19"/>
                    </a:lnTo>
                    <a:lnTo>
                      <a:pt x="31" y="12"/>
                    </a:lnTo>
                    <a:lnTo>
                      <a:pt x="31" y="12"/>
                    </a:lnTo>
                    <a:lnTo>
                      <a:pt x="31" y="0"/>
                    </a:lnTo>
                    <a:lnTo>
                      <a:pt x="31" y="0"/>
                    </a:lnTo>
                    <a:lnTo>
                      <a:pt x="25" y="6"/>
                    </a:lnTo>
                    <a:lnTo>
                      <a:pt x="0" y="19"/>
                    </a:lnTo>
                    <a:lnTo>
                      <a:pt x="0" y="19"/>
                    </a:lnTo>
                    <a:lnTo>
                      <a:pt x="0" y="25"/>
                    </a:lnTo>
                    <a:lnTo>
                      <a:pt x="0" y="2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100">
                  <a:solidFill>
                    <a:srgbClr val="FFFFFF"/>
                  </a:solidFill>
                  <a:latin typeface="Franklin Gothic Book" panose="020B0503020102020204" pitchFamily="34" charset="0"/>
                </a:endParaRPr>
              </a:p>
            </p:txBody>
          </p:sp>
          <p:sp>
            <p:nvSpPr>
              <p:cNvPr id="1032" name="Freeform 94"/>
              <p:cNvSpPr>
                <a:spLocks/>
              </p:cNvSpPr>
              <p:nvPr/>
            </p:nvSpPr>
            <p:spPr bwMode="auto">
              <a:xfrm>
                <a:off x="788" y="-87"/>
                <a:ext cx="25" cy="37"/>
              </a:xfrm>
              <a:custGeom>
                <a:avLst/>
                <a:gdLst>
                  <a:gd name="T0" fmla="*/ 12 w 25"/>
                  <a:gd name="T1" fmla="*/ 6 h 37"/>
                  <a:gd name="T2" fmla="*/ 0 w 25"/>
                  <a:gd name="T3" fmla="*/ 24 h 37"/>
                  <a:gd name="T4" fmla="*/ 12 w 25"/>
                  <a:gd name="T5" fmla="*/ 30 h 37"/>
                  <a:gd name="T6" fmla="*/ 12 w 25"/>
                  <a:gd name="T7" fmla="*/ 30 h 37"/>
                  <a:gd name="T8" fmla="*/ 12 w 25"/>
                  <a:gd name="T9" fmla="*/ 30 h 37"/>
                  <a:gd name="T10" fmla="*/ 12 w 25"/>
                  <a:gd name="T11" fmla="*/ 37 h 37"/>
                  <a:gd name="T12" fmla="*/ 12 w 25"/>
                  <a:gd name="T13" fmla="*/ 37 h 37"/>
                  <a:gd name="T14" fmla="*/ 19 w 25"/>
                  <a:gd name="T15" fmla="*/ 30 h 37"/>
                  <a:gd name="T16" fmla="*/ 19 w 25"/>
                  <a:gd name="T17" fmla="*/ 30 h 37"/>
                  <a:gd name="T18" fmla="*/ 25 w 25"/>
                  <a:gd name="T19" fmla="*/ 30 h 37"/>
                  <a:gd name="T20" fmla="*/ 25 w 25"/>
                  <a:gd name="T21" fmla="*/ 30 h 37"/>
                  <a:gd name="T22" fmla="*/ 25 w 25"/>
                  <a:gd name="T23" fmla="*/ 6 h 37"/>
                  <a:gd name="T24" fmla="*/ 25 w 25"/>
                  <a:gd name="T25" fmla="*/ 6 h 37"/>
                  <a:gd name="T26" fmla="*/ 25 w 25"/>
                  <a:gd name="T27" fmla="*/ 6 h 37"/>
                  <a:gd name="T28" fmla="*/ 25 w 25"/>
                  <a:gd name="T29" fmla="*/ 0 h 37"/>
                  <a:gd name="T30" fmla="*/ 19 w 25"/>
                  <a:gd name="T31" fmla="*/ 0 h 37"/>
                  <a:gd name="T32" fmla="*/ 19 w 25"/>
                  <a:gd name="T33" fmla="*/ 0 h 37"/>
                  <a:gd name="T34" fmla="*/ 12 w 25"/>
                  <a:gd name="T35" fmla="*/ 6 h 37"/>
                  <a:gd name="T36" fmla="*/ 12 w 25"/>
                  <a:gd name="T37" fmla="*/ 6 h 37"/>
                  <a:gd name="T38" fmla="*/ 12 w 25"/>
                  <a:gd name="T39" fmla="*/ 6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5" h="37">
                    <a:moveTo>
                      <a:pt x="12" y="6"/>
                    </a:moveTo>
                    <a:lnTo>
                      <a:pt x="0" y="24"/>
                    </a:lnTo>
                    <a:lnTo>
                      <a:pt x="12" y="30"/>
                    </a:lnTo>
                    <a:lnTo>
                      <a:pt x="12" y="30"/>
                    </a:lnTo>
                    <a:lnTo>
                      <a:pt x="12" y="30"/>
                    </a:lnTo>
                    <a:lnTo>
                      <a:pt x="12" y="37"/>
                    </a:lnTo>
                    <a:lnTo>
                      <a:pt x="12" y="37"/>
                    </a:lnTo>
                    <a:lnTo>
                      <a:pt x="19" y="30"/>
                    </a:lnTo>
                    <a:lnTo>
                      <a:pt x="19" y="30"/>
                    </a:lnTo>
                    <a:lnTo>
                      <a:pt x="25" y="30"/>
                    </a:lnTo>
                    <a:lnTo>
                      <a:pt x="25" y="30"/>
                    </a:lnTo>
                    <a:lnTo>
                      <a:pt x="25" y="6"/>
                    </a:lnTo>
                    <a:lnTo>
                      <a:pt x="25" y="6"/>
                    </a:lnTo>
                    <a:lnTo>
                      <a:pt x="25" y="6"/>
                    </a:lnTo>
                    <a:lnTo>
                      <a:pt x="25" y="0"/>
                    </a:lnTo>
                    <a:lnTo>
                      <a:pt x="19" y="0"/>
                    </a:lnTo>
                    <a:lnTo>
                      <a:pt x="19" y="0"/>
                    </a:lnTo>
                    <a:lnTo>
                      <a:pt x="12" y="6"/>
                    </a:lnTo>
                    <a:lnTo>
                      <a:pt x="12" y="6"/>
                    </a:lnTo>
                    <a:lnTo>
                      <a:pt x="12" y="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100">
                  <a:solidFill>
                    <a:srgbClr val="FFFFFF"/>
                  </a:solidFill>
                  <a:latin typeface="Franklin Gothic Book" panose="020B0503020102020204" pitchFamily="34" charset="0"/>
                </a:endParaRPr>
              </a:p>
            </p:txBody>
          </p:sp>
          <p:sp>
            <p:nvSpPr>
              <p:cNvPr id="1033" name="Freeform 95"/>
              <p:cNvSpPr>
                <a:spLocks/>
              </p:cNvSpPr>
              <p:nvPr/>
            </p:nvSpPr>
            <p:spPr bwMode="auto">
              <a:xfrm>
                <a:off x="973" y="-427"/>
                <a:ext cx="19" cy="19"/>
              </a:xfrm>
              <a:custGeom>
                <a:avLst/>
                <a:gdLst>
                  <a:gd name="T0" fmla="*/ 19 w 19"/>
                  <a:gd name="T1" fmla="*/ 13 h 19"/>
                  <a:gd name="T2" fmla="*/ 19 w 19"/>
                  <a:gd name="T3" fmla="*/ 13 h 19"/>
                  <a:gd name="T4" fmla="*/ 13 w 19"/>
                  <a:gd name="T5" fmla="*/ 0 h 19"/>
                  <a:gd name="T6" fmla="*/ 7 w 19"/>
                  <a:gd name="T7" fmla="*/ 0 h 19"/>
                  <a:gd name="T8" fmla="*/ 0 w 19"/>
                  <a:gd name="T9" fmla="*/ 0 h 19"/>
                  <a:gd name="T10" fmla="*/ 0 w 19"/>
                  <a:gd name="T11" fmla="*/ 6 h 19"/>
                  <a:gd name="T12" fmla="*/ 0 w 19"/>
                  <a:gd name="T13" fmla="*/ 19 h 19"/>
                  <a:gd name="T14" fmla="*/ 0 w 19"/>
                  <a:gd name="T15" fmla="*/ 19 h 19"/>
                  <a:gd name="T16" fmla="*/ 7 w 19"/>
                  <a:gd name="T17" fmla="*/ 19 h 19"/>
                  <a:gd name="T18" fmla="*/ 13 w 19"/>
                  <a:gd name="T19" fmla="*/ 19 h 19"/>
                  <a:gd name="T20" fmla="*/ 13 w 19"/>
                  <a:gd name="T21" fmla="*/ 19 h 19"/>
                  <a:gd name="T22" fmla="*/ 13 w 19"/>
                  <a:gd name="T23" fmla="*/ 19 h 19"/>
                  <a:gd name="T24" fmla="*/ 13 w 19"/>
                  <a:gd name="T25" fmla="*/ 19 h 19"/>
                  <a:gd name="T26" fmla="*/ 19 w 19"/>
                  <a:gd name="T27" fmla="*/ 19 h 19"/>
                  <a:gd name="T28" fmla="*/ 19 w 19"/>
                  <a:gd name="T29" fmla="*/ 13 h 19"/>
                  <a:gd name="T30" fmla="*/ 19 w 19"/>
                  <a:gd name="T31" fmla="*/ 13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9" h="19">
                    <a:moveTo>
                      <a:pt x="19" y="13"/>
                    </a:moveTo>
                    <a:lnTo>
                      <a:pt x="19" y="13"/>
                    </a:lnTo>
                    <a:lnTo>
                      <a:pt x="13" y="0"/>
                    </a:lnTo>
                    <a:lnTo>
                      <a:pt x="7" y="0"/>
                    </a:lnTo>
                    <a:lnTo>
                      <a:pt x="0" y="0"/>
                    </a:lnTo>
                    <a:lnTo>
                      <a:pt x="0" y="6"/>
                    </a:lnTo>
                    <a:lnTo>
                      <a:pt x="0" y="19"/>
                    </a:lnTo>
                    <a:lnTo>
                      <a:pt x="0" y="19"/>
                    </a:lnTo>
                    <a:lnTo>
                      <a:pt x="7" y="19"/>
                    </a:lnTo>
                    <a:lnTo>
                      <a:pt x="13" y="19"/>
                    </a:lnTo>
                    <a:lnTo>
                      <a:pt x="13" y="19"/>
                    </a:lnTo>
                    <a:lnTo>
                      <a:pt x="13" y="19"/>
                    </a:lnTo>
                    <a:lnTo>
                      <a:pt x="13" y="19"/>
                    </a:lnTo>
                    <a:lnTo>
                      <a:pt x="19" y="19"/>
                    </a:lnTo>
                    <a:lnTo>
                      <a:pt x="19" y="13"/>
                    </a:lnTo>
                    <a:lnTo>
                      <a:pt x="19" y="1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100">
                  <a:solidFill>
                    <a:srgbClr val="FFFFFF"/>
                  </a:solidFill>
                  <a:latin typeface="Franklin Gothic Book" panose="020B0503020102020204" pitchFamily="34" charset="0"/>
                </a:endParaRPr>
              </a:p>
            </p:txBody>
          </p:sp>
          <p:sp>
            <p:nvSpPr>
              <p:cNvPr id="1034" name="Freeform 96"/>
              <p:cNvSpPr>
                <a:spLocks/>
              </p:cNvSpPr>
              <p:nvPr/>
            </p:nvSpPr>
            <p:spPr bwMode="auto">
              <a:xfrm>
                <a:off x="986" y="363"/>
                <a:ext cx="25" cy="31"/>
              </a:xfrm>
              <a:custGeom>
                <a:avLst/>
                <a:gdLst>
                  <a:gd name="T0" fmla="*/ 12 w 25"/>
                  <a:gd name="T1" fmla="*/ 31 h 31"/>
                  <a:gd name="T2" fmla="*/ 12 w 25"/>
                  <a:gd name="T3" fmla="*/ 31 h 31"/>
                  <a:gd name="T4" fmla="*/ 18 w 25"/>
                  <a:gd name="T5" fmla="*/ 19 h 31"/>
                  <a:gd name="T6" fmla="*/ 25 w 25"/>
                  <a:gd name="T7" fmla="*/ 19 h 31"/>
                  <a:gd name="T8" fmla="*/ 25 w 25"/>
                  <a:gd name="T9" fmla="*/ 12 h 31"/>
                  <a:gd name="T10" fmla="*/ 25 w 25"/>
                  <a:gd name="T11" fmla="*/ 6 h 31"/>
                  <a:gd name="T12" fmla="*/ 25 w 25"/>
                  <a:gd name="T13" fmla="*/ 0 h 31"/>
                  <a:gd name="T14" fmla="*/ 25 w 25"/>
                  <a:gd name="T15" fmla="*/ 0 h 31"/>
                  <a:gd name="T16" fmla="*/ 25 w 25"/>
                  <a:gd name="T17" fmla="*/ 0 h 31"/>
                  <a:gd name="T18" fmla="*/ 25 w 25"/>
                  <a:gd name="T19" fmla="*/ 0 h 31"/>
                  <a:gd name="T20" fmla="*/ 18 w 25"/>
                  <a:gd name="T21" fmla="*/ 0 h 31"/>
                  <a:gd name="T22" fmla="*/ 6 w 25"/>
                  <a:gd name="T23" fmla="*/ 12 h 31"/>
                  <a:gd name="T24" fmla="*/ 0 w 25"/>
                  <a:gd name="T25" fmla="*/ 19 h 31"/>
                  <a:gd name="T26" fmla="*/ 6 w 25"/>
                  <a:gd name="T27" fmla="*/ 31 h 31"/>
                  <a:gd name="T28" fmla="*/ 12 w 25"/>
                  <a:gd name="T29" fmla="*/ 31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5" h="31">
                    <a:moveTo>
                      <a:pt x="12" y="31"/>
                    </a:moveTo>
                    <a:lnTo>
                      <a:pt x="12" y="31"/>
                    </a:lnTo>
                    <a:lnTo>
                      <a:pt x="18" y="19"/>
                    </a:lnTo>
                    <a:lnTo>
                      <a:pt x="25" y="19"/>
                    </a:lnTo>
                    <a:lnTo>
                      <a:pt x="25" y="12"/>
                    </a:lnTo>
                    <a:lnTo>
                      <a:pt x="25" y="6"/>
                    </a:lnTo>
                    <a:lnTo>
                      <a:pt x="25" y="0"/>
                    </a:lnTo>
                    <a:lnTo>
                      <a:pt x="25" y="0"/>
                    </a:lnTo>
                    <a:lnTo>
                      <a:pt x="25" y="0"/>
                    </a:lnTo>
                    <a:lnTo>
                      <a:pt x="25" y="0"/>
                    </a:lnTo>
                    <a:lnTo>
                      <a:pt x="18" y="0"/>
                    </a:lnTo>
                    <a:lnTo>
                      <a:pt x="6" y="12"/>
                    </a:lnTo>
                    <a:lnTo>
                      <a:pt x="0" y="19"/>
                    </a:lnTo>
                    <a:lnTo>
                      <a:pt x="6" y="31"/>
                    </a:lnTo>
                    <a:lnTo>
                      <a:pt x="12" y="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100">
                  <a:solidFill>
                    <a:srgbClr val="FFFFFF"/>
                  </a:solidFill>
                  <a:latin typeface="Franklin Gothic Book" panose="020B0503020102020204" pitchFamily="34" charset="0"/>
                </a:endParaRPr>
              </a:p>
            </p:txBody>
          </p:sp>
          <p:sp>
            <p:nvSpPr>
              <p:cNvPr id="1035" name="Freeform 97"/>
              <p:cNvSpPr>
                <a:spLocks/>
              </p:cNvSpPr>
              <p:nvPr/>
            </p:nvSpPr>
            <p:spPr bwMode="auto">
              <a:xfrm>
                <a:off x="838" y="733"/>
                <a:ext cx="12" cy="6"/>
              </a:xfrm>
              <a:custGeom>
                <a:avLst/>
                <a:gdLst>
                  <a:gd name="T0" fmla="*/ 0 w 12"/>
                  <a:gd name="T1" fmla="*/ 0 h 6"/>
                  <a:gd name="T2" fmla="*/ 0 w 12"/>
                  <a:gd name="T3" fmla="*/ 0 h 6"/>
                  <a:gd name="T4" fmla="*/ 0 w 12"/>
                  <a:gd name="T5" fmla="*/ 6 h 6"/>
                  <a:gd name="T6" fmla="*/ 0 w 12"/>
                  <a:gd name="T7" fmla="*/ 6 h 6"/>
                  <a:gd name="T8" fmla="*/ 6 w 12"/>
                  <a:gd name="T9" fmla="*/ 0 h 6"/>
                  <a:gd name="T10" fmla="*/ 12 w 12"/>
                  <a:gd name="T11" fmla="*/ 0 h 6"/>
                  <a:gd name="T12" fmla="*/ 12 w 12"/>
                  <a:gd name="T13" fmla="*/ 0 h 6"/>
                  <a:gd name="T14" fmla="*/ 12 w 12"/>
                  <a:gd name="T15" fmla="*/ 0 h 6"/>
                  <a:gd name="T16" fmla="*/ 0 w 12"/>
                  <a:gd name="T17" fmla="*/ 0 h 6"/>
                  <a:gd name="T18" fmla="*/ 0 w 12"/>
                  <a:gd name="T19" fmla="*/ 0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 h="6">
                    <a:moveTo>
                      <a:pt x="0" y="0"/>
                    </a:moveTo>
                    <a:lnTo>
                      <a:pt x="0" y="0"/>
                    </a:lnTo>
                    <a:lnTo>
                      <a:pt x="0" y="6"/>
                    </a:lnTo>
                    <a:lnTo>
                      <a:pt x="0" y="6"/>
                    </a:lnTo>
                    <a:lnTo>
                      <a:pt x="6" y="0"/>
                    </a:lnTo>
                    <a:lnTo>
                      <a:pt x="12" y="0"/>
                    </a:lnTo>
                    <a:lnTo>
                      <a:pt x="12" y="0"/>
                    </a:lnTo>
                    <a:lnTo>
                      <a:pt x="12" y="0"/>
                    </a:ln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100">
                  <a:solidFill>
                    <a:srgbClr val="FFFFFF"/>
                  </a:solidFill>
                  <a:latin typeface="Franklin Gothic Book" panose="020B0503020102020204" pitchFamily="34" charset="0"/>
                </a:endParaRPr>
              </a:p>
            </p:txBody>
          </p:sp>
          <p:sp>
            <p:nvSpPr>
              <p:cNvPr id="1036" name="Freeform 98"/>
              <p:cNvSpPr>
                <a:spLocks/>
              </p:cNvSpPr>
              <p:nvPr/>
            </p:nvSpPr>
            <p:spPr bwMode="auto">
              <a:xfrm>
                <a:off x="807" y="733"/>
                <a:ext cx="18" cy="6"/>
              </a:xfrm>
              <a:custGeom>
                <a:avLst/>
                <a:gdLst>
                  <a:gd name="T0" fmla="*/ 0 w 18"/>
                  <a:gd name="T1" fmla="*/ 6 h 6"/>
                  <a:gd name="T2" fmla="*/ 0 w 18"/>
                  <a:gd name="T3" fmla="*/ 6 h 6"/>
                  <a:gd name="T4" fmla="*/ 0 w 18"/>
                  <a:gd name="T5" fmla="*/ 6 h 6"/>
                  <a:gd name="T6" fmla="*/ 6 w 18"/>
                  <a:gd name="T7" fmla="*/ 6 h 6"/>
                  <a:gd name="T8" fmla="*/ 12 w 18"/>
                  <a:gd name="T9" fmla="*/ 6 h 6"/>
                  <a:gd name="T10" fmla="*/ 18 w 18"/>
                  <a:gd name="T11" fmla="*/ 6 h 6"/>
                  <a:gd name="T12" fmla="*/ 18 w 18"/>
                  <a:gd name="T13" fmla="*/ 6 h 6"/>
                  <a:gd name="T14" fmla="*/ 18 w 18"/>
                  <a:gd name="T15" fmla="*/ 6 h 6"/>
                  <a:gd name="T16" fmla="*/ 12 w 18"/>
                  <a:gd name="T17" fmla="*/ 6 h 6"/>
                  <a:gd name="T18" fmla="*/ 6 w 18"/>
                  <a:gd name="T19" fmla="*/ 6 h 6"/>
                  <a:gd name="T20" fmla="*/ 6 w 18"/>
                  <a:gd name="T21" fmla="*/ 6 h 6"/>
                  <a:gd name="T22" fmla="*/ 6 w 18"/>
                  <a:gd name="T23" fmla="*/ 6 h 6"/>
                  <a:gd name="T24" fmla="*/ 6 w 18"/>
                  <a:gd name="T25" fmla="*/ 0 h 6"/>
                  <a:gd name="T26" fmla="*/ 0 w 18"/>
                  <a:gd name="T27" fmla="*/ 6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8" h="6">
                    <a:moveTo>
                      <a:pt x="0" y="6"/>
                    </a:moveTo>
                    <a:lnTo>
                      <a:pt x="0" y="6"/>
                    </a:lnTo>
                    <a:lnTo>
                      <a:pt x="0" y="6"/>
                    </a:lnTo>
                    <a:lnTo>
                      <a:pt x="6" y="6"/>
                    </a:lnTo>
                    <a:lnTo>
                      <a:pt x="12" y="6"/>
                    </a:lnTo>
                    <a:lnTo>
                      <a:pt x="18" y="6"/>
                    </a:lnTo>
                    <a:lnTo>
                      <a:pt x="18" y="6"/>
                    </a:lnTo>
                    <a:lnTo>
                      <a:pt x="18" y="6"/>
                    </a:lnTo>
                    <a:lnTo>
                      <a:pt x="12" y="6"/>
                    </a:lnTo>
                    <a:lnTo>
                      <a:pt x="6" y="6"/>
                    </a:lnTo>
                    <a:lnTo>
                      <a:pt x="6" y="6"/>
                    </a:lnTo>
                    <a:lnTo>
                      <a:pt x="6" y="6"/>
                    </a:lnTo>
                    <a:lnTo>
                      <a:pt x="6" y="0"/>
                    </a:lnTo>
                    <a:lnTo>
                      <a:pt x="0" y="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100">
                  <a:solidFill>
                    <a:srgbClr val="FFFFFF"/>
                  </a:solidFill>
                  <a:latin typeface="Franklin Gothic Book" panose="020B0503020102020204" pitchFamily="34" charset="0"/>
                </a:endParaRPr>
              </a:p>
            </p:txBody>
          </p:sp>
          <p:sp>
            <p:nvSpPr>
              <p:cNvPr id="1037" name="Freeform 99"/>
              <p:cNvSpPr>
                <a:spLocks/>
              </p:cNvSpPr>
              <p:nvPr/>
            </p:nvSpPr>
            <p:spPr bwMode="auto">
              <a:xfrm>
                <a:off x="868" y="721"/>
                <a:ext cx="13" cy="6"/>
              </a:xfrm>
              <a:custGeom>
                <a:avLst/>
                <a:gdLst>
                  <a:gd name="T0" fmla="*/ 13 w 13"/>
                  <a:gd name="T1" fmla="*/ 0 h 6"/>
                  <a:gd name="T2" fmla="*/ 13 w 13"/>
                  <a:gd name="T3" fmla="*/ 0 h 6"/>
                  <a:gd name="T4" fmla="*/ 13 w 13"/>
                  <a:gd name="T5" fmla="*/ 0 h 6"/>
                  <a:gd name="T6" fmla="*/ 7 w 13"/>
                  <a:gd name="T7" fmla="*/ 0 h 6"/>
                  <a:gd name="T8" fmla="*/ 0 w 13"/>
                  <a:gd name="T9" fmla="*/ 0 h 6"/>
                  <a:gd name="T10" fmla="*/ 0 w 13"/>
                  <a:gd name="T11" fmla="*/ 0 h 6"/>
                  <a:gd name="T12" fmla="*/ 0 w 13"/>
                  <a:gd name="T13" fmla="*/ 6 h 6"/>
                  <a:gd name="T14" fmla="*/ 7 w 13"/>
                  <a:gd name="T15" fmla="*/ 6 h 6"/>
                  <a:gd name="T16" fmla="*/ 7 w 13"/>
                  <a:gd name="T17" fmla="*/ 6 h 6"/>
                  <a:gd name="T18" fmla="*/ 7 w 13"/>
                  <a:gd name="T19" fmla="*/ 0 h 6"/>
                  <a:gd name="T20" fmla="*/ 7 w 13"/>
                  <a:gd name="T21" fmla="*/ 0 h 6"/>
                  <a:gd name="T22" fmla="*/ 13 w 13"/>
                  <a:gd name="T23" fmla="*/ 0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3" h="6">
                    <a:moveTo>
                      <a:pt x="13" y="0"/>
                    </a:moveTo>
                    <a:lnTo>
                      <a:pt x="13" y="0"/>
                    </a:lnTo>
                    <a:lnTo>
                      <a:pt x="13" y="0"/>
                    </a:lnTo>
                    <a:lnTo>
                      <a:pt x="7" y="0"/>
                    </a:lnTo>
                    <a:lnTo>
                      <a:pt x="0" y="0"/>
                    </a:lnTo>
                    <a:lnTo>
                      <a:pt x="0" y="0"/>
                    </a:lnTo>
                    <a:lnTo>
                      <a:pt x="0" y="6"/>
                    </a:lnTo>
                    <a:lnTo>
                      <a:pt x="7" y="6"/>
                    </a:lnTo>
                    <a:lnTo>
                      <a:pt x="7" y="6"/>
                    </a:lnTo>
                    <a:lnTo>
                      <a:pt x="7" y="0"/>
                    </a:lnTo>
                    <a:lnTo>
                      <a:pt x="7" y="0"/>
                    </a:lnTo>
                    <a:lnTo>
                      <a:pt x="1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100">
                  <a:solidFill>
                    <a:srgbClr val="FFFFFF"/>
                  </a:solidFill>
                  <a:latin typeface="Franklin Gothic Book" panose="020B0503020102020204" pitchFamily="34" charset="0"/>
                </a:endParaRPr>
              </a:p>
            </p:txBody>
          </p:sp>
          <p:sp>
            <p:nvSpPr>
              <p:cNvPr id="1038" name="Freeform 100"/>
              <p:cNvSpPr>
                <a:spLocks/>
              </p:cNvSpPr>
              <p:nvPr/>
            </p:nvSpPr>
            <p:spPr bwMode="auto">
              <a:xfrm>
                <a:off x="3" y="301"/>
                <a:ext cx="13" cy="7"/>
              </a:xfrm>
              <a:custGeom>
                <a:avLst/>
                <a:gdLst>
                  <a:gd name="T0" fmla="*/ 13 w 13"/>
                  <a:gd name="T1" fmla="*/ 7 h 7"/>
                  <a:gd name="T2" fmla="*/ 7 w 13"/>
                  <a:gd name="T3" fmla="*/ 0 h 7"/>
                  <a:gd name="T4" fmla="*/ 7 w 13"/>
                  <a:gd name="T5" fmla="*/ 0 h 7"/>
                  <a:gd name="T6" fmla="*/ 0 w 13"/>
                  <a:gd name="T7" fmla="*/ 0 h 7"/>
                  <a:gd name="T8" fmla="*/ 0 w 13"/>
                  <a:gd name="T9" fmla="*/ 0 h 7"/>
                  <a:gd name="T10" fmla="*/ 0 w 13"/>
                  <a:gd name="T11" fmla="*/ 0 h 7"/>
                  <a:gd name="T12" fmla="*/ 0 w 13"/>
                  <a:gd name="T13" fmla="*/ 0 h 7"/>
                  <a:gd name="T14" fmla="*/ 0 w 13"/>
                  <a:gd name="T15" fmla="*/ 0 h 7"/>
                  <a:gd name="T16" fmla="*/ 0 w 13"/>
                  <a:gd name="T17" fmla="*/ 0 h 7"/>
                  <a:gd name="T18" fmla="*/ 0 w 13"/>
                  <a:gd name="T19" fmla="*/ 7 h 7"/>
                  <a:gd name="T20" fmla="*/ 0 w 13"/>
                  <a:gd name="T21" fmla="*/ 7 h 7"/>
                  <a:gd name="T22" fmla="*/ 7 w 13"/>
                  <a:gd name="T23" fmla="*/ 7 h 7"/>
                  <a:gd name="T24" fmla="*/ 7 w 13"/>
                  <a:gd name="T25" fmla="*/ 7 h 7"/>
                  <a:gd name="T26" fmla="*/ 7 w 13"/>
                  <a:gd name="T27" fmla="*/ 7 h 7"/>
                  <a:gd name="T28" fmla="*/ 7 w 13"/>
                  <a:gd name="T29" fmla="*/ 7 h 7"/>
                  <a:gd name="T30" fmla="*/ 13 w 13"/>
                  <a:gd name="T31" fmla="*/ 7 h 7"/>
                  <a:gd name="T32" fmla="*/ 13 w 13"/>
                  <a:gd name="T33" fmla="*/ 7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3" h="7">
                    <a:moveTo>
                      <a:pt x="13" y="7"/>
                    </a:moveTo>
                    <a:lnTo>
                      <a:pt x="7" y="0"/>
                    </a:lnTo>
                    <a:lnTo>
                      <a:pt x="7" y="0"/>
                    </a:lnTo>
                    <a:lnTo>
                      <a:pt x="0" y="0"/>
                    </a:lnTo>
                    <a:lnTo>
                      <a:pt x="0" y="0"/>
                    </a:lnTo>
                    <a:lnTo>
                      <a:pt x="0" y="0"/>
                    </a:lnTo>
                    <a:lnTo>
                      <a:pt x="0" y="0"/>
                    </a:lnTo>
                    <a:lnTo>
                      <a:pt x="0" y="0"/>
                    </a:lnTo>
                    <a:lnTo>
                      <a:pt x="0" y="0"/>
                    </a:lnTo>
                    <a:lnTo>
                      <a:pt x="0" y="7"/>
                    </a:lnTo>
                    <a:lnTo>
                      <a:pt x="0" y="7"/>
                    </a:lnTo>
                    <a:lnTo>
                      <a:pt x="7" y="7"/>
                    </a:lnTo>
                    <a:lnTo>
                      <a:pt x="7" y="7"/>
                    </a:lnTo>
                    <a:lnTo>
                      <a:pt x="7" y="7"/>
                    </a:lnTo>
                    <a:lnTo>
                      <a:pt x="7" y="7"/>
                    </a:lnTo>
                    <a:lnTo>
                      <a:pt x="13" y="7"/>
                    </a:lnTo>
                    <a:lnTo>
                      <a:pt x="13" y="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100">
                  <a:solidFill>
                    <a:srgbClr val="FFFFFF"/>
                  </a:solidFill>
                  <a:latin typeface="Franklin Gothic Book" panose="020B0503020102020204" pitchFamily="34" charset="0"/>
                </a:endParaRPr>
              </a:p>
            </p:txBody>
          </p:sp>
          <p:sp>
            <p:nvSpPr>
              <p:cNvPr id="1039" name="Freeform 101"/>
              <p:cNvSpPr>
                <a:spLocks/>
              </p:cNvSpPr>
              <p:nvPr/>
            </p:nvSpPr>
            <p:spPr bwMode="auto">
              <a:xfrm>
                <a:off x="-3" y="314"/>
                <a:ext cx="19" cy="31"/>
              </a:xfrm>
              <a:custGeom>
                <a:avLst/>
                <a:gdLst>
                  <a:gd name="T0" fmla="*/ 13 w 19"/>
                  <a:gd name="T1" fmla="*/ 6 h 31"/>
                  <a:gd name="T2" fmla="*/ 13 w 19"/>
                  <a:gd name="T3" fmla="*/ 0 h 31"/>
                  <a:gd name="T4" fmla="*/ 6 w 19"/>
                  <a:gd name="T5" fmla="*/ 0 h 31"/>
                  <a:gd name="T6" fmla="*/ 6 w 19"/>
                  <a:gd name="T7" fmla="*/ 0 h 31"/>
                  <a:gd name="T8" fmla="*/ 6 w 19"/>
                  <a:gd name="T9" fmla="*/ 12 h 31"/>
                  <a:gd name="T10" fmla="*/ 0 w 19"/>
                  <a:gd name="T11" fmla="*/ 12 h 31"/>
                  <a:gd name="T12" fmla="*/ 0 w 19"/>
                  <a:gd name="T13" fmla="*/ 18 h 31"/>
                  <a:gd name="T14" fmla="*/ 0 w 19"/>
                  <a:gd name="T15" fmla="*/ 18 h 31"/>
                  <a:gd name="T16" fmla="*/ 6 w 19"/>
                  <a:gd name="T17" fmla="*/ 24 h 31"/>
                  <a:gd name="T18" fmla="*/ 6 w 19"/>
                  <a:gd name="T19" fmla="*/ 31 h 31"/>
                  <a:gd name="T20" fmla="*/ 6 w 19"/>
                  <a:gd name="T21" fmla="*/ 31 h 31"/>
                  <a:gd name="T22" fmla="*/ 6 w 19"/>
                  <a:gd name="T23" fmla="*/ 31 h 31"/>
                  <a:gd name="T24" fmla="*/ 13 w 19"/>
                  <a:gd name="T25" fmla="*/ 31 h 31"/>
                  <a:gd name="T26" fmla="*/ 13 w 19"/>
                  <a:gd name="T27" fmla="*/ 31 h 31"/>
                  <a:gd name="T28" fmla="*/ 13 w 19"/>
                  <a:gd name="T29" fmla="*/ 24 h 31"/>
                  <a:gd name="T30" fmla="*/ 13 w 19"/>
                  <a:gd name="T31" fmla="*/ 24 h 31"/>
                  <a:gd name="T32" fmla="*/ 13 w 19"/>
                  <a:gd name="T33" fmla="*/ 24 h 31"/>
                  <a:gd name="T34" fmla="*/ 13 w 19"/>
                  <a:gd name="T35" fmla="*/ 24 h 31"/>
                  <a:gd name="T36" fmla="*/ 13 w 19"/>
                  <a:gd name="T37" fmla="*/ 18 h 31"/>
                  <a:gd name="T38" fmla="*/ 13 w 19"/>
                  <a:gd name="T39" fmla="*/ 12 h 31"/>
                  <a:gd name="T40" fmla="*/ 19 w 19"/>
                  <a:gd name="T41" fmla="*/ 6 h 31"/>
                  <a:gd name="T42" fmla="*/ 13 w 19"/>
                  <a:gd name="T43" fmla="*/ 6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9" h="31">
                    <a:moveTo>
                      <a:pt x="13" y="6"/>
                    </a:moveTo>
                    <a:lnTo>
                      <a:pt x="13" y="0"/>
                    </a:lnTo>
                    <a:lnTo>
                      <a:pt x="6" y="0"/>
                    </a:lnTo>
                    <a:lnTo>
                      <a:pt x="6" y="0"/>
                    </a:lnTo>
                    <a:lnTo>
                      <a:pt x="6" y="12"/>
                    </a:lnTo>
                    <a:lnTo>
                      <a:pt x="0" y="12"/>
                    </a:lnTo>
                    <a:lnTo>
                      <a:pt x="0" y="18"/>
                    </a:lnTo>
                    <a:lnTo>
                      <a:pt x="0" y="18"/>
                    </a:lnTo>
                    <a:lnTo>
                      <a:pt x="6" y="24"/>
                    </a:lnTo>
                    <a:lnTo>
                      <a:pt x="6" y="31"/>
                    </a:lnTo>
                    <a:lnTo>
                      <a:pt x="6" y="31"/>
                    </a:lnTo>
                    <a:lnTo>
                      <a:pt x="6" y="31"/>
                    </a:lnTo>
                    <a:lnTo>
                      <a:pt x="13" y="31"/>
                    </a:lnTo>
                    <a:lnTo>
                      <a:pt x="13" y="31"/>
                    </a:lnTo>
                    <a:lnTo>
                      <a:pt x="13" y="24"/>
                    </a:lnTo>
                    <a:lnTo>
                      <a:pt x="13" y="24"/>
                    </a:lnTo>
                    <a:lnTo>
                      <a:pt x="13" y="24"/>
                    </a:lnTo>
                    <a:lnTo>
                      <a:pt x="13" y="24"/>
                    </a:lnTo>
                    <a:lnTo>
                      <a:pt x="13" y="18"/>
                    </a:lnTo>
                    <a:lnTo>
                      <a:pt x="13" y="12"/>
                    </a:lnTo>
                    <a:lnTo>
                      <a:pt x="19" y="6"/>
                    </a:lnTo>
                    <a:lnTo>
                      <a:pt x="13" y="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100">
                  <a:solidFill>
                    <a:srgbClr val="FFFFFF"/>
                  </a:solidFill>
                  <a:latin typeface="Franklin Gothic Book" panose="020B0503020102020204" pitchFamily="34" charset="0"/>
                </a:endParaRPr>
              </a:p>
            </p:txBody>
          </p:sp>
          <p:sp>
            <p:nvSpPr>
              <p:cNvPr id="1040" name="Freeform 102"/>
              <p:cNvSpPr>
                <a:spLocks/>
              </p:cNvSpPr>
              <p:nvPr/>
            </p:nvSpPr>
            <p:spPr bwMode="auto">
              <a:xfrm>
                <a:off x="-9" y="351"/>
                <a:ext cx="12" cy="12"/>
              </a:xfrm>
              <a:custGeom>
                <a:avLst/>
                <a:gdLst>
                  <a:gd name="T0" fmla="*/ 6 w 12"/>
                  <a:gd name="T1" fmla="*/ 12 h 12"/>
                  <a:gd name="T2" fmla="*/ 6 w 12"/>
                  <a:gd name="T3" fmla="*/ 12 h 12"/>
                  <a:gd name="T4" fmla="*/ 6 w 12"/>
                  <a:gd name="T5" fmla="*/ 12 h 12"/>
                  <a:gd name="T6" fmla="*/ 12 w 12"/>
                  <a:gd name="T7" fmla="*/ 6 h 12"/>
                  <a:gd name="T8" fmla="*/ 12 w 12"/>
                  <a:gd name="T9" fmla="*/ 6 h 12"/>
                  <a:gd name="T10" fmla="*/ 6 w 12"/>
                  <a:gd name="T11" fmla="*/ 0 h 12"/>
                  <a:gd name="T12" fmla="*/ 6 w 12"/>
                  <a:gd name="T13" fmla="*/ 0 h 12"/>
                  <a:gd name="T14" fmla="*/ 0 w 12"/>
                  <a:gd name="T15" fmla="*/ 6 h 12"/>
                  <a:gd name="T16" fmla="*/ 0 w 12"/>
                  <a:gd name="T17" fmla="*/ 12 h 12"/>
                  <a:gd name="T18" fmla="*/ 0 w 12"/>
                  <a:gd name="T19" fmla="*/ 12 h 12"/>
                  <a:gd name="T20" fmla="*/ 6 w 12"/>
                  <a:gd name="T21" fmla="*/ 12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2" h="12">
                    <a:moveTo>
                      <a:pt x="6" y="12"/>
                    </a:moveTo>
                    <a:lnTo>
                      <a:pt x="6" y="12"/>
                    </a:lnTo>
                    <a:lnTo>
                      <a:pt x="6" y="12"/>
                    </a:lnTo>
                    <a:lnTo>
                      <a:pt x="12" y="6"/>
                    </a:lnTo>
                    <a:lnTo>
                      <a:pt x="12" y="6"/>
                    </a:lnTo>
                    <a:lnTo>
                      <a:pt x="6" y="0"/>
                    </a:lnTo>
                    <a:lnTo>
                      <a:pt x="6" y="0"/>
                    </a:lnTo>
                    <a:lnTo>
                      <a:pt x="0" y="6"/>
                    </a:lnTo>
                    <a:lnTo>
                      <a:pt x="0" y="12"/>
                    </a:lnTo>
                    <a:lnTo>
                      <a:pt x="0" y="12"/>
                    </a:lnTo>
                    <a:lnTo>
                      <a:pt x="6" y="1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100">
                  <a:solidFill>
                    <a:srgbClr val="FFFFFF"/>
                  </a:solidFill>
                  <a:latin typeface="Franklin Gothic Book" panose="020B0503020102020204" pitchFamily="34" charset="0"/>
                </a:endParaRPr>
              </a:p>
            </p:txBody>
          </p:sp>
          <p:sp>
            <p:nvSpPr>
              <p:cNvPr id="1041" name="Freeform 103"/>
              <p:cNvSpPr>
                <a:spLocks/>
              </p:cNvSpPr>
              <p:nvPr/>
            </p:nvSpPr>
            <p:spPr bwMode="auto">
              <a:xfrm>
                <a:off x="-9" y="277"/>
                <a:ext cx="31" cy="12"/>
              </a:xfrm>
              <a:custGeom>
                <a:avLst/>
                <a:gdLst>
                  <a:gd name="T0" fmla="*/ 6 w 31"/>
                  <a:gd name="T1" fmla="*/ 12 h 12"/>
                  <a:gd name="T2" fmla="*/ 6 w 31"/>
                  <a:gd name="T3" fmla="*/ 12 h 12"/>
                  <a:gd name="T4" fmla="*/ 12 w 31"/>
                  <a:gd name="T5" fmla="*/ 12 h 12"/>
                  <a:gd name="T6" fmla="*/ 19 w 31"/>
                  <a:gd name="T7" fmla="*/ 12 h 12"/>
                  <a:gd name="T8" fmla="*/ 25 w 31"/>
                  <a:gd name="T9" fmla="*/ 12 h 12"/>
                  <a:gd name="T10" fmla="*/ 31 w 31"/>
                  <a:gd name="T11" fmla="*/ 6 h 12"/>
                  <a:gd name="T12" fmla="*/ 31 w 31"/>
                  <a:gd name="T13" fmla="*/ 6 h 12"/>
                  <a:gd name="T14" fmla="*/ 25 w 31"/>
                  <a:gd name="T15" fmla="*/ 0 h 12"/>
                  <a:gd name="T16" fmla="*/ 12 w 31"/>
                  <a:gd name="T17" fmla="*/ 0 h 12"/>
                  <a:gd name="T18" fmla="*/ 6 w 31"/>
                  <a:gd name="T19" fmla="*/ 6 h 12"/>
                  <a:gd name="T20" fmla="*/ 0 w 31"/>
                  <a:gd name="T21" fmla="*/ 12 h 12"/>
                  <a:gd name="T22" fmla="*/ 0 w 31"/>
                  <a:gd name="T23" fmla="*/ 12 h 12"/>
                  <a:gd name="T24" fmla="*/ 6 w 31"/>
                  <a:gd name="T25" fmla="*/ 12 h 12"/>
                  <a:gd name="T26" fmla="*/ 6 w 31"/>
                  <a:gd name="T27" fmla="*/ 12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1" h="12">
                    <a:moveTo>
                      <a:pt x="6" y="12"/>
                    </a:moveTo>
                    <a:lnTo>
                      <a:pt x="6" y="12"/>
                    </a:lnTo>
                    <a:lnTo>
                      <a:pt x="12" y="12"/>
                    </a:lnTo>
                    <a:lnTo>
                      <a:pt x="19" y="12"/>
                    </a:lnTo>
                    <a:lnTo>
                      <a:pt x="25" y="12"/>
                    </a:lnTo>
                    <a:lnTo>
                      <a:pt x="31" y="6"/>
                    </a:lnTo>
                    <a:lnTo>
                      <a:pt x="31" y="6"/>
                    </a:lnTo>
                    <a:lnTo>
                      <a:pt x="25" y="0"/>
                    </a:lnTo>
                    <a:lnTo>
                      <a:pt x="12" y="0"/>
                    </a:lnTo>
                    <a:lnTo>
                      <a:pt x="6" y="6"/>
                    </a:lnTo>
                    <a:lnTo>
                      <a:pt x="0" y="12"/>
                    </a:lnTo>
                    <a:lnTo>
                      <a:pt x="0" y="12"/>
                    </a:lnTo>
                    <a:lnTo>
                      <a:pt x="6" y="12"/>
                    </a:lnTo>
                    <a:lnTo>
                      <a:pt x="6" y="1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100">
                  <a:solidFill>
                    <a:srgbClr val="FFFFFF"/>
                  </a:solidFill>
                  <a:latin typeface="Franklin Gothic Book" panose="020B0503020102020204" pitchFamily="34" charset="0"/>
                </a:endParaRPr>
              </a:p>
            </p:txBody>
          </p:sp>
          <p:sp>
            <p:nvSpPr>
              <p:cNvPr id="1042" name="Freeform 104"/>
              <p:cNvSpPr>
                <a:spLocks/>
              </p:cNvSpPr>
              <p:nvPr/>
            </p:nvSpPr>
            <p:spPr bwMode="auto">
              <a:xfrm>
                <a:off x="362" y="1005"/>
                <a:ext cx="31" cy="18"/>
              </a:xfrm>
              <a:custGeom>
                <a:avLst/>
                <a:gdLst>
                  <a:gd name="T0" fmla="*/ 31 w 31"/>
                  <a:gd name="T1" fmla="*/ 6 h 18"/>
                  <a:gd name="T2" fmla="*/ 18 w 31"/>
                  <a:gd name="T3" fmla="*/ 0 h 18"/>
                  <a:gd name="T4" fmla="*/ 18 w 31"/>
                  <a:gd name="T5" fmla="*/ 0 h 18"/>
                  <a:gd name="T6" fmla="*/ 18 w 31"/>
                  <a:gd name="T7" fmla="*/ 0 h 18"/>
                  <a:gd name="T8" fmla="*/ 6 w 31"/>
                  <a:gd name="T9" fmla="*/ 6 h 18"/>
                  <a:gd name="T10" fmla="*/ 0 w 31"/>
                  <a:gd name="T11" fmla="*/ 12 h 18"/>
                  <a:gd name="T12" fmla="*/ 0 w 31"/>
                  <a:gd name="T13" fmla="*/ 12 h 18"/>
                  <a:gd name="T14" fmla="*/ 12 w 31"/>
                  <a:gd name="T15" fmla="*/ 18 h 18"/>
                  <a:gd name="T16" fmla="*/ 25 w 31"/>
                  <a:gd name="T17" fmla="*/ 12 h 18"/>
                  <a:gd name="T18" fmla="*/ 31 w 31"/>
                  <a:gd name="T19" fmla="*/ 12 h 18"/>
                  <a:gd name="T20" fmla="*/ 31 w 31"/>
                  <a:gd name="T21" fmla="*/ 6 h 18"/>
                  <a:gd name="T22" fmla="*/ 31 w 31"/>
                  <a:gd name="T23" fmla="*/ 6 h 18"/>
                  <a:gd name="T24" fmla="*/ 31 w 31"/>
                  <a:gd name="T25" fmla="*/ 6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1" h="18">
                    <a:moveTo>
                      <a:pt x="31" y="6"/>
                    </a:moveTo>
                    <a:lnTo>
                      <a:pt x="18" y="0"/>
                    </a:lnTo>
                    <a:lnTo>
                      <a:pt x="18" y="0"/>
                    </a:lnTo>
                    <a:lnTo>
                      <a:pt x="18" y="0"/>
                    </a:lnTo>
                    <a:lnTo>
                      <a:pt x="6" y="6"/>
                    </a:lnTo>
                    <a:lnTo>
                      <a:pt x="0" y="12"/>
                    </a:lnTo>
                    <a:lnTo>
                      <a:pt x="0" y="12"/>
                    </a:lnTo>
                    <a:lnTo>
                      <a:pt x="12" y="18"/>
                    </a:lnTo>
                    <a:lnTo>
                      <a:pt x="25" y="12"/>
                    </a:lnTo>
                    <a:lnTo>
                      <a:pt x="31" y="12"/>
                    </a:lnTo>
                    <a:lnTo>
                      <a:pt x="31" y="6"/>
                    </a:lnTo>
                    <a:lnTo>
                      <a:pt x="31" y="6"/>
                    </a:lnTo>
                    <a:lnTo>
                      <a:pt x="31" y="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100">
                  <a:solidFill>
                    <a:srgbClr val="FFFFFF"/>
                  </a:solidFill>
                  <a:latin typeface="Franklin Gothic Book" panose="020B0503020102020204" pitchFamily="34" charset="0"/>
                </a:endParaRPr>
              </a:p>
            </p:txBody>
          </p:sp>
          <p:sp>
            <p:nvSpPr>
              <p:cNvPr id="1043" name="Freeform 105"/>
              <p:cNvSpPr>
                <a:spLocks/>
              </p:cNvSpPr>
              <p:nvPr/>
            </p:nvSpPr>
            <p:spPr bwMode="auto">
              <a:xfrm>
                <a:off x="127" y="499"/>
                <a:ext cx="19" cy="31"/>
              </a:xfrm>
              <a:custGeom>
                <a:avLst/>
                <a:gdLst>
                  <a:gd name="T0" fmla="*/ 12 w 19"/>
                  <a:gd name="T1" fmla="*/ 6 h 31"/>
                  <a:gd name="T2" fmla="*/ 12 w 19"/>
                  <a:gd name="T3" fmla="*/ 0 h 31"/>
                  <a:gd name="T4" fmla="*/ 12 w 19"/>
                  <a:gd name="T5" fmla="*/ 0 h 31"/>
                  <a:gd name="T6" fmla="*/ 12 w 19"/>
                  <a:gd name="T7" fmla="*/ 0 h 31"/>
                  <a:gd name="T8" fmla="*/ 6 w 19"/>
                  <a:gd name="T9" fmla="*/ 0 h 31"/>
                  <a:gd name="T10" fmla="*/ 6 w 19"/>
                  <a:gd name="T11" fmla="*/ 0 h 31"/>
                  <a:gd name="T12" fmla="*/ 6 w 19"/>
                  <a:gd name="T13" fmla="*/ 0 h 31"/>
                  <a:gd name="T14" fmla="*/ 0 w 19"/>
                  <a:gd name="T15" fmla="*/ 0 h 31"/>
                  <a:gd name="T16" fmla="*/ 0 w 19"/>
                  <a:gd name="T17" fmla="*/ 6 h 31"/>
                  <a:gd name="T18" fmla="*/ 0 w 19"/>
                  <a:gd name="T19" fmla="*/ 6 h 31"/>
                  <a:gd name="T20" fmla="*/ 0 w 19"/>
                  <a:gd name="T21" fmla="*/ 6 h 31"/>
                  <a:gd name="T22" fmla="*/ 0 w 19"/>
                  <a:gd name="T23" fmla="*/ 12 h 31"/>
                  <a:gd name="T24" fmla="*/ 0 w 19"/>
                  <a:gd name="T25" fmla="*/ 24 h 31"/>
                  <a:gd name="T26" fmla="*/ 6 w 19"/>
                  <a:gd name="T27" fmla="*/ 24 h 31"/>
                  <a:gd name="T28" fmla="*/ 6 w 19"/>
                  <a:gd name="T29" fmla="*/ 31 h 31"/>
                  <a:gd name="T30" fmla="*/ 12 w 19"/>
                  <a:gd name="T31" fmla="*/ 31 h 31"/>
                  <a:gd name="T32" fmla="*/ 12 w 19"/>
                  <a:gd name="T33" fmla="*/ 31 h 31"/>
                  <a:gd name="T34" fmla="*/ 19 w 19"/>
                  <a:gd name="T35" fmla="*/ 31 h 31"/>
                  <a:gd name="T36" fmla="*/ 19 w 19"/>
                  <a:gd name="T37" fmla="*/ 24 h 31"/>
                  <a:gd name="T38" fmla="*/ 19 w 19"/>
                  <a:gd name="T39" fmla="*/ 18 h 31"/>
                  <a:gd name="T40" fmla="*/ 19 w 19"/>
                  <a:gd name="T41" fmla="*/ 12 h 31"/>
                  <a:gd name="T42" fmla="*/ 12 w 19"/>
                  <a:gd name="T43" fmla="*/ 6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9" h="31">
                    <a:moveTo>
                      <a:pt x="12" y="6"/>
                    </a:moveTo>
                    <a:lnTo>
                      <a:pt x="12" y="0"/>
                    </a:lnTo>
                    <a:lnTo>
                      <a:pt x="12" y="0"/>
                    </a:lnTo>
                    <a:lnTo>
                      <a:pt x="12" y="0"/>
                    </a:lnTo>
                    <a:lnTo>
                      <a:pt x="6" y="0"/>
                    </a:lnTo>
                    <a:lnTo>
                      <a:pt x="6" y="0"/>
                    </a:lnTo>
                    <a:lnTo>
                      <a:pt x="6" y="0"/>
                    </a:lnTo>
                    <a:lnTo>
                      <a:pt x="0" y="0"/>
                    </a:lnTo>
                    <a:lnTo>
                      <a:pt x="0" y="6"/>
                    </a:lnTo>
                    <a:lnTo>
                      <a:pt x="0" y="6"/>
                    </a:lnTo>
                    <a:lnTo>
                      <a:pt x="0" y="6"/>
                    </a:lnTo>
                    <a:lnTo>
                      <a:pt x="0" y="12"/>
                    </a:lnTo>
                    <a:lnTo>
                      <a:pt x="0" y="24"/>
                    </a:lnTo>
                    <a:lnTo>
                      <a:pt x="6" y="24"/>
                    </a:lnTo>
                    <a:lnTo>
                      <a:pt x="6" y="31"/>
                    </a:lnTo>
                    <a:lnTo>
                      <a:pt x="12" y="31"/>
                    </a:lnTo>
                    <a:lnTo>
                      <a:pt x="12" y="31"/>
                    </a:lnTo>
                    <a:lnTo>
                      <a:pt x="19" y="31"/>
                    </a:lnTo>
                    <a:lnTo>
                      <a:pt x="19" y="24"/>
                    </a:lnTo>
                    <a:lnTo>
                      <a:pt x="19" y="18"/>
                    </a:lnTo>
                    <a:lnTo>
                      <a:pt x="19" y="12"/>
                    </a:lnTo>
                    <a:lnTo>
                      <a:pt x="12" y="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100">
                  <a:solidFill>
                    <a:srgbClr val="FFFFFF"/>
                  </a:solidFill>
                  <a:latin typeface="Franklin Gothic Book" panose="020B0503020102020204" pitchFamily="34" charset="0"/>
                </a:endParaRPr>
              </a:p>
            </p:txBody>
          </p:sp>
          <p:sp>
            <p:nvSpPr>
              <p:cNvPr id="1044" name="Freeform 106"/>
              <p:cNvSpPr>
                <a:spLocks/>
              </p:cNvSpPr>
              <p:nvPr/>
            </p:nvSpPr>
            <p:spPr bwMode="auto">
              <a:xfrm>
                <a:off x="41" y="277"/>
                <a:ext cx="67" cy="74"/>
              </a:xfrm>
              <a:custGeom>
                <a:avLst/>
                <a:gdLst>
                  <a:gd name="T0" fmla="*/ 37 w 67"/>
                  <a:gd name="T1" fmla="*/ 31 h 74"/>
                  <a:gd name="T2" fmla="*/ 37 w 67"/>
                  <a:gd name="T3" fmla="*/ 12 h 74"/>
                  <a:gd name="T4" fmla="*/ 37 w 67"/>
                  <a:gd name="T5" fmla="*/ 12 h 74"/>
                  <a:gd name="T6" fmla="*/ 37 w 67"/>
                  <a:gd name="T7" fmla="*/ 6 h 74"/>
                  <a:gd name="T8" fmla="*/ 37 w 67"/>
                  <a:gd name="T9" fmla="*/ 6 h 74"/>
                  <a:gd name="T10" fmla="*/ 37 w 67"/>
                  <a:gd name="T11" fmla="*/ 0 h 74"/>
                  <a:gd name="T12" fmla="*/ 30 w 67"/>
                  <a:gd name="T13" fmla="*/ 0 h 74"/>
                  <a:gd name="T14" fmla="*/ 24 w 67"/>
                  <a:gd name="T15" fmla="*/ 0 h 74"/>
                  <a:gd name="T16" fmla="*/ 0 w 67"/>
                  <a:gd name="T17" fmla="*/ 18 h 74"/>
                  <a:gd name="T18" fmla="*/ 0 w 67"/>
                  <a:gd name="T19" fmla="*/ 24 h 74"/>
                  <a:gd name="T20" fmla="*/ 0 w 67"/>
                  <a:gd name="T21" fmla="*/ 24 h 74"/>
                  <a:gd name="T22" fmla="*/ 0 w 67"/>
                  <a:gd name="T23" fmla="*/ 24 h 74"/>
                  <a:gd name="T24" fmla="*/ 0 w 67"/>
                  <a:gd name="T25" fmla="*/ 31 h 74"/>
                  <a:gd name="T26" fmla="*/ 6 w 67"/>
                  <a:gd name="T27" fmla="*/ 37 h 74"/>
                  <a:gd name="T28" fmla="*/ 6 w 67"/>
                  <a:gd name="T29" fmla="*/ 37 h 74"/>
                  <a:gd name="T30" fmla="*/ 30 w 67"/>
                  <a:gd name="T31" fmla="*/ 61 h 74"/>
                  <a:gd name="T32" fmla="*/ 49 w 67"/>
                  <a:gd name="T33" fmla="*/ 74 h 74"/>
                  <a:gd name="T34" fmla="*/ 49 w 67"/>
                  <a:gd name="T35" fmla="*/ 74 h 74"/>
                  <a:gd name="T36" fmla="*/ 55 w 67"/>
                  <a:gd name="T37" fmla="*/ 74 h 74"/>
                  <a:gd name="T38" fmla="*/ 61 w 67"/>
                  <a:gd name="T39" fmla="*/ 61 h 74"/>
                  <a:gd name="T40" fmla="*/ 61 w 67"/>
                  <a:gd name="T41" fmla="*/ 61 h 74"/>
                  <a:gd name="T42" fmla="*/ 61 w 67"/>
                  <a:gd name="T43" fmla="*/ 61 h 74"/>
                  <a:gd name="T44" fmla="*/ 61 w 67"/>
                  <a:gd name="T45" fmla="*/ 61 h 74"/>
                  <a:gd name="T46" fmla="*/ 67 w 67"/>
                  <a:gd name="T47" fmla="*/ 55 h 74"/>
                  <a:gd name="T48" fmla="*/ 67 w 67"/>
                  <a:gd name="T49" fmla="*/ 55 h 74"/>
                  <a:gd name="T50" fmla="*/ 67 w 67"/>
                  <a:gd name="T51" fmla="*/ 55 h 74"/>
                  <a:gd name="T52" fmla="*/ 67 w 67"/>
                  <a:gd name="T53" fmla="*/ 49 h 74"/>
                  <a:gd name="T54" fmla="*/ 67 w 67"/>
                  <a:gd name="T55" fmla="*/ 49 h 74"/>
                  <a:gd name="T56" fmla="*/ 67 w 67"/>
                  <a:gd name="T57" fmla="*/ 49 h 74"/>
                  <a:gd name="T58" fmla="*/ 67 w 67"/>
                  <a:gd name="T59" fmla="*/ 49 h 74"/>
                  <a:gd name="T60" fmla="*/ 61 w 67"/>
                  <a:gd name="T61" fmla="*/ 49 h 74"/>
                  <a:gd name="T62" fmla="*/ 61 w 67"/>
                  <a:gd name="T63" fmla="*/ 49 h 74"/>
                  <a:gd name="T64" fmla="*/ 55 w 67"/>
                  <a:gd name="T65" fmla="*/ 49 h 74"/>
                  <a:gd name="T66" fmla="*/ 55 w 67"/>
                  <a:gd name="T67" fmla="*/ 49 h 74"/>
                  <a:gd name="T68" fmla="*/ 49 w 67"/>
                  <a:gd name="T69" fmla="*/ 49 h 74"/>
                  <a:gd name="T70" fmla="*/ 49 w 67"/>
                  <a:gd name="T71" fmla="*/ 43 h 74"/>
                  <a:gd name="T72" fmla="*/ 43 w 67"/>
                  <a:gd name="T73" fmla="*/ 43 h 74"/>
                  <a:gd name="T74" fmla="*/ 37 w 67"/>
                  <a:gd name="T75" fmla="*/ 37 h 74"/>
                  <a:gd name="T76" fmla="*/ 37 w 67"/>
                  <a:gd name="T77" fmla="*/ 31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67" h="74">
                    <a:moveTo>
                      <a:pt x="37" y="31"/>
                    </a:moveTo>
                    <a:lnTo>
                      <a:pt x="37" y="12"/>
                    </a:lnTo>
                    <a:lnTo>
                      <a:pt x="37" y="12"/>
                    </a:lnTo>
                    <a:lnTo>
                      <a:pt x="37" y="6"/>
                    </a:lnTo>
                    <a:lnTo>
                      <a:pt x="37" y="6"/>
                    </a:lnTo>
                    <a:lnTo>
                      <a:pt x="37" y="0"/>
                    </a:lnTo>
                    <a:lnTo>
                      <a:pt x="30" y="0"/>
                    </a:lnTo>
                    <a:lnTo>
                      <a:pt x="24" y="0"/>
                    </a:lnTo>
                    <a:lnTo>
                      <a:pt x="0" y="18"/>
                    </a:lnTo>
                    <a:lnTo>
                      <a:pt x="0" y="24"/>
                    </a:lnTo>
                    <a:lnTo>
                      <a:pt x="0" y="24"/>
                    </a:lnTo>
                    <a:lnTo>
                      <a:pt x="0" y="24"/>
                    </a:lnTo>
                    <a:lnTo>
                      <a:pt x="0" y="31"/>
                    </a:lnTo>
                    <a:lnTo>
                      <a:pt x="6" y="37"/>
                    </a:lnTo>
                    <a:lnTo>
                      <a:pt x="6" y="37"/>
                    </a:lnTo>
                    <a:lnTo>
                      <a:pt x="30" y="61"/>
                    </a:lnTo>
                    <a:lnTo>
                      <a:pt x="49" y="74"/>
                    </a:lnTo>
                    <a:lnTo>
                      <a:pt x="49" y="74"/>
                    </a:lnTo>
                    <a:lnTo>
                      <a:pt x="55" y="74"/>
                    </a:lnTo>
                    <a:lnTo>
                      <a:pt x="61" y="61"/>
                    </a:lnTo>
                    <a:lnTo>
                      <a:pt x="61" y="61"/>
                    </a:lnTo>
                    <a:lnTo>
                      <a:pt x="61" y="61"/>
                    </a:lnTo>
                    <a:lnTo>
                      <a:pt x="61" y="61"/>
                    </a:lnTo>
                    <a:lnTo>
                      <a:pt x="67" y="55"/>
                    </a:lnTo>
                    <a:lnTo>
                      <a:pt x="67" y="55"/>
                    </a:lnTo>
                    <a:lnTo>
                      <a:pt x="67" y="55"/>
                    </a:lnTo>
                    <a:lnTo>
                      <a:pt x="67" y="49"/>
                    </a:lnTo>
                    <a:lnTo>
                      <a:pt x="67" y="49"/>
                    </a:lnTo>
                    <a:lnTo>
                      <a:pt x="67" y="49"/>
                    </a:lnTo>
                    <a:lnTo>
                      <a:pt x="67" y="49"/>
                    </a:lnTo>
                    <a:lnTo>
                      <a:pt x="61" y="49"/>
                    </a:lnTo>
                    <a:lnTo>
                      <a:pt x="61" y="49"/>
                    </a:lnTo>
                    <a:lnTo>
                      <a:pt x="55" y="49"/>
                    </a:lnTo>
                    <a:lnTo>
                      <a:pt x="55" y="49"/>
                    </a:lnTo>
                    <a:lnTo>
                      <a:pt x="49" y="49"/>
                    </a:lnTo>
                    <a:lnTo>
                      <a:pt x="49" y="43"/>
                    </a:lnTo>
                    <a:lnTo>
                      <a:pt x="43" y="43"/>
                    </a:lnTo>
                    <a:lnTo>
                      <a:pt x="37" y="37"/>
                    </a:lnTo>
                    <a:lnTo>
                      <a:pt x="37" y="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100">
                  <a:solidFill>
                    <a:srgbClr val="FFFFFF"/>
                  </a:solidFill>
                  <a:latin typeface="Franklin Gothic Book" panose="020B0503020102020204" pitchFamily="34" charset="0"/>
                </a:endParaRPr>
              </a:p>
            </p:txBody>
          </p:sp>
          <p:sp>
            <p:nvSpPr>
              <p:cNvPr id="1045" name="Freeform 107"/>
              <p:cNvSpPr>
                <a:spLocks/>
              </p:cNvSpPr>
              <p:nvPr/>
            </p:nvSpPr>
            <p:spPr bwMode="auto">
              <a:xfrm>
                <a:off x="78" y="166"/>
                <a:ext cx="494" cy="913"/>
              </a:xfrm>
              <a:custGeom>
                <a:avLst/>
                <a:gdLst>
                  <a:gd name="T0" fmla="*/ 43 w 494"/>
                  <a:gd name="T1" fmla="*/ 179 h 913"/>
                  <a:gd name="T2" fmla="*/ 24 w 494"/>
                  <a:gd name="T3" fmla="*/ 179 h 913"/>
                  <a:gd name="T4" fmla="*/ 12 w 494"/>
                  <a:gd name="T5" fmla="*/ 203 h 913"/>
                  <a:gd name="T6" fmla="*/ 30 w 494"/>
                  <a:gd name="T7" fmla="*/ 203 h 913"/>
                  <a:gd name="T8" fmla="*/ 0 w 494"/>
                  <a:gd name="T9" fmla="*/ 222 h 913"/>
                  <a:gd name="T10" fmla="*/ 24 w 494"/>
                  <a:gd name="T11" fmla="*/ 228 h 913"/>
                  <a:gd name="T12" fmla="*/ 37 w 494"/>
                  <a:gd name="T13" fmla="*/ 240 h 913"/>
                  <a:gd name="T14" fmla="*/ 55 w 494"/>
                  <a:gd name="T15" fmla="*/ 228 h 913"/>
                  <a:gd name="T16" fmla="*/ 24 w 494"/>
                  <a:gd name="T17" fmla="*/ 364 h 913"/>
                  <a:gd name="T18" fmla="*/ 37 w 494"/>
                  <a:gd name="T19" fmla="*/ 370 h 913"/>
                  <a:gd name="T20" fmla="*/ 55 w 494"/>
                  <a:gd name="T21" fmla="*/ 290 h 913"/>
                  <a:gd name="T22" fmla="*/ 55 w 494"/>
                  <a:gd name="T23" fmla="*/ 314 h 913"/>
                  <a:gd name="T24" fmla="*/ 74 w 494"/>
                  <a:gd name="T25" fmla="*/ 314 h 913"/>
                  <a:gd name="T26" fmla="*/ 80 w 494"/>
                  <a:gd name="T27" fmla="*/ 296 h 913"/>
                  <a:gd name="T28" fmla="*/ 98 w 494"/>
                  <a:gd name="T29" fmla="*/ 308 h 913"/>
                  <a:gd name="T30" fmla="*/ 80 w 494"/>
                  <a:gd name="T31" fmla="*/ 327 h 913"/>
                  <a:gd name="T32" fmla="*/ 92 w 494"/>
                  <a:gd name="T33" fmla="*/ 345 h 913"/>
                  <a:gd name="T34" fmla="*/ 61 w 494"/>
                  <a:gd name="T35" fmla="*/ 419 h 913"/>
                  <a:gd name="T36" fmla="*/ 179 w 494"/>
                  <a:gd name="T37" fmla="*/ 419 h 913"/>
                  <a:gd name="T38" fmla="*/ 185 w 494"/>
                  <a:gd name="T39" fmla="*/ 493 h 913"/>
                  <a:gd name="T40" fmla="*/ 185 w 494"/>
                  <a:gd name="T41" fmla="*/ 506 h 913"/>
                  <a:gd name="T42" fmla="*/ 210 w 494"/>
                  <a:gd name="T43" fmla="*/ 499 h 913"/>
                  <a:gd name="T44" fmla="*/ 123 w 494"/>
                  <a:gd name="T45" fmla="*/ 598 h 913"/>
                  <a:gd name="T46" fmla="*/ 111 w 494"/>
                  <a:gd name="T47" fmla="*/ 611 h 913"/>
                  <a:gd name="T48" fmla="*/ 86 w 494"/>
                  <a:gd name="T49" fmla="*/ 635 h 913"/>
                  <a:gd name="T50" fmla="*/ 111 w 494"/>
                  <a:gd name="T51" fmla="*/ 629 h 913"/>
                  <a:gd name="T52" fmla="*/ 129 w 494"/>
                  <a:gd name="T53" fmla="*/ 678 h 913"/>
                  <a:gd name="T54" fmla="*/ 86 w 494"/>
                  <a:gd name="T55" fmla="*/ 709 h 913"/>
                  <a:gd name="T56" fmla="*/ 98 w 494"/>
                  <a:gd name="T57" fmla="*/ 746 h 913"/>
                  <a:gd name="T58" fmla="*/ 166 w 494"/>
                  <a:gd name="T59" fmla="*/ 777 h 913"/>
                  <a:gd name="T60" fmla="*/ 197 w 494"/>
                  <a:gd name="T61" fmla="*/ 783 h 913"/>
                  <a:gd name="T62" fmla="*/ 173 w 494"/>
                  <a:gd name="T63" fmla="*/ 802 h 913"/>
                  <a:gd name="T64" fmla="*/ 98 w 494"/>
                  <a:gd name="T65" fmla="*/ 839 h 913"/>
                  <a:gd name="T66" fmla="*/ 30 w 494"/>
                  <a:gd name="T67" fmla="*/ 907 h 913"/>
                  <a:gd name="T68" fmla="*/ 111 w 494"/>
                  <a:gd name="T69" fmla="*/ 882 h 913"/>
                  <a:gd name="T70" fmla="*/ 203 w 494"/>
                  <a:gd name="T71" fmla="*/ 845 h 913"/>
                  <a:gd name="T72" fmla="*/ 278 w 494"/>
                  <a:gd name="T73" fmla="*/ 845 h 913"/>
                  <a:gd name="T74" fmla="*/ 370 w 494"/>
                  <a:gd name="T75" fmla="*/ 833 h 913"/>
                  <a:gd name="T76" fmla="*/ 463 w 494"/>
                  <a:gd name="T77" fmla="*/ 808 h 913"/>
                  <a:gd name="T78" fmla="*/ 407 w 494"/>
                  <a:gd name="T79" fmla="*/ 771 h 913"/>
                  <a:gd name="T80" fmla="*/ 438 w 494"/>
                  <a:gd name="T81" fmla="*/ 759 h 913"/>
                  <a:gd name="T82" fmla="*/ 488 w 494"/>
                  <a:gd name="T83" fmla="*/ 641 h 913"/>
                  <a:gd name="T84" fmla="*/ 414 w 494"/>
                  <a:gd name="T85" fmla="*/ 623 h 913"/>
                  <a:gd name="T86" fmla="*/ 383 w 494"/>
                  <a:gd name="T87" fmla="*/ 629 h 913"/>
                  <a:gd name="T88" fmla="*/ 407 w 494"/>
                  <a:gd name="T89" fmla="*/ 604 h 913"/>
                  <a:gd name="T90" fmla="*/ 364 w 494"/>
                  <a:gd name="T91" fmla="*/ 499 h 913"/>
                  <a:gd name="T92" fmla="*/ 302 w 494"/>
                  <a:gd name="T93" fmla="*/ 438 h 913"/>
                  <a:gd name="T94" fmla="*/ 284 w 494"/>
                  <a:gd name="T95" fmla="*/ 351 h 913"/>
                  <a:gd name="T96" fmla="*/ 210 w 494"/>
                  <a:gd name="T97" fmla="*/ 296 h 913"/>
                  <a:gd name="T98" fmla="*/ 185 w 494"/>
                  <a:gd name="T99" fmla="*/ 296 h 913"/>
                  <a:gd name="T100" fmla="*/ 271 w 494"/>
                  <a:gd name="T101" fmla="*/ 123 h 913"/>
                  <a:gd name="T102" fmla="*/ 247 w 494"/>
                  <a:gd name="T103" fmla="*/ 111 h 913"/>
                  <a:gd name="T104" fmla="*/ 166 w 494"/>
                  <a:gd name="T105" fmla="*/ 111 h 913"/>
                  <a:gd name="T106" fmla="*/ 136 w 494"/>
                  <a:gd name="T107" fmla="*/ 104 h 913"/>
                  <a:gd name="T108" fmla="*/ 148 w 494"/>
                  <a:gd name="T109" fmla="*/ 92 h 913"/>
                  <a:gd name="T110" fmla="*/ 185 w 494"/>
                  <a:gd name="T111" fmla="*/ 37 h 913"/>
                  <a:gd name="T112" fmla="*/ 148 w 494"/>
                  <a:gd name="T113" fmla="*/ 6 h 913"/>
                  <a:gd name="T114" fmla="*/ 49 w 494"/>
                  <a:gd name="T115" fmla="*/ 43 h 913"/>
                  <a:gd name="T116" fmla="*/ 61 w 494"/>
                  <a:gd name="T117" fmla="*/ 92 h 913"/>
                  <a:gd name="T118" fmla="*/ 24 w 494"/>
                  <a:gd name="T119" fmla="*/ 111 h 913"/>
                  <a:gd name="T120" fmla="*/ 37 w 494"/>
                  <a:gd name="T121" fmla="*/ 154 h 9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494" h="913">
                    <a:moveTo>
                      <a:pt x="37" y="166"/>
                    </a:moveTo>
                    <a:lnTo>
                      <a:pt x="37" y="166"/>
                    </a:lnTo>
                    <a:lnTo>
                      <a:pt x="30" y="166"/>
                    </a:lnTo>
                    <a:lnTo>
                      <a:pt x="30" y="166"/>
                    </a:lnTo>
                    <a:lnTo>
                      <a:pt x="30" y="166"/>
                    </a:lnTo>
                    <a:lnTo>
                      <a:pt x="30" y="172"/>
                    </a:lnTo>
                    <a:lnTo>
                      <a:pt x="30" y="172"/>
                    </a:lnTo>
                    <a:lnTo>
                      <a:pt x="37" y="172"/>
                    </a:lnTo>
                    <a:lnTo>
                      <a:pt x="43" y="179"/>
                    </a:lnTo>
                    <a:lnTo>
                      <a:pt x="43" y="179"/>
                    </a:lnTo>
                    <a:lnTo>
                      <a:pt x="43" y="179"/>
                    </a:lnTo>
                    <a:lnTo>
                      <a:pt x="37" y="179"/>
                    </a:lnTo>
                    <a:lnTo>
                      <a:pt x="37" y="179"/>
                    </a:lnTo>
                    <a:lnTo>
                      <a:pt x="37" y="179"/>
                    </a:lnTo>
                    <a:lnTo>
                      <a:pt x="37" y="172"/>
                    </a:lnTo>
                    <a:lnTo>
                      <a:pt x="30" y="172"/>
                    </a:lnTo>
                    <a:lnTo>
                      <a:pt x="30" y="172"/>
                    </a:lnTo>
                    <a:lnTo>
                      <a:pt x="30" y="172"/>
                    </a:lnTo>
                    <a:lnTo>
                      <a:pt x="24" y="179"/>
                    </a:lnTo>
                    <a:lnTo>
                      <a:pt x="24" y="179"/>
                    </a:lnTo>
                    <a:lnTo>
                      <a:pt x="24" y="185"/>
                    </a:lnTo>
                    <a:lnTo>
                      <a:pt x="30" y="191"/>
                    </a:lnTo>
                    <a:lnTo>
                      <a:pt x="37" y="191"/>
                    </a:lnTo>
                    <a:lnTo>
                      <a:pt x="37" y="191"/>
                    </a:lnTo>
                    <a:lnTo>
                      <a:pt x="30" y="185"/>
                    </a:lnTo>
                    <a:lnTo>
                      <a:pt x="24" y="185"/>
                    </a:lnTo>
                    <a:lnTo>
                      <a:pt x="24" y="185"/>
                    </a:lnTo>
                    <a:lnTo>
                      <a:pt x="24" y="191"/>
                    </a:lnTo>
                    <a:lnTo>
                      <a:pt x="12" y="203"/>
                    </a:lnTo>
                    <a:lnTo>
                      <a:pt x="12" y="203"/>
                    </a:lnTo>
                    <a:lnTo>
                      <a:pt x="18" y="203"/>
                    </a:lnTo>
                    <a:lnTo>
                      <a:pt x="18" y="203"/>
                    </a:lnTo>
                    <a:lnTo>
                      <a:pt x="24" y="203"/>
                    </a:lnTo>
                    <a:lnTo>
                      <a:pt x="24" y="203"/>
                    </a:lnTo>
                    <a:lnTo>
                      <a:pt x="24" y="203"/>
                    </a:lnTo>
                    <a:lnTo>
                      <a:pt x="24" y="203"/>
                    </a:lnTo>
                    <a:lnTo>
                      <a:pt x="30" y="203"/>
                    </a:lnTo>
                    <a:lnTo>
                      <a:pt x="30" y="203"/>
                    </a:lnTo>
                    <a:lnTo>
                      <a:pt x="30" y="203"/>
                    </a:lnTo>
                    <a:lnTo>
                      <a:pt x="30" y="203"/>
                    </a:lnTo>
                    <a:lnTo>
                      <a:pt x="30" y="209"/>
                    </a:lnTo>
                    <a:lnTo>
                      <a:pt x="24" y="203"/>
                    </a:lnTo>
                    <a:lnTo>
                      <a:pt x="24" y="203"/>
                    </a:lnTo>
                    <a:lnTo>
                      <a:pt x="24" y="209"/>
                    </a:lnTo>
                    <a:lnTo>
                      <a:pt x="0" y="216"/>
                    </a:lnTo>
                    <a:lnTo>
                      <a:pt x="0" y="216"/>
                    </a:lnTo>
                    <a:lnTo>
                      <a:pt x="0" y="216"/>
                    </a:lnTo>
                    <a:lnTo>
                      <a:pt x="0" y="222"/>
                    </a:lnTo>
                    <a:lnTo>
                      <a:pt x="0" y="222"/>
                    </a:lnTo>
                    <a:lnTo>
                      <a:pt x="0" y="222"/>
                    </a:lnTo>
                    <a:lnTo>
                      <a:pt x="0" y="228"/>
                    </a:lnTo>
                    <a:lnTo>
                      <a:pt x="6" y="222"/>
                    </a:lnTo>
                    <a:lnTo>
                      <a:pt x="6" y="222"/>
                    </a:lnTo>
                    <a:lnTo>
                      <a:pt x="12" y="222"/>
                    </a:lnTo>
                    <a:lnTo>
                      <a:pt x="12" y="228"/>
                    </a:lnTo>
                    <a:lnTo>
                      <a:pt x="18" y="228"/>
                    </a:lnTo>
                    <a:lnTo>
                      <a:pt x="18" y="228"/>
                    </a:lnTo>
                    <a:lnTo>
                      <a:pt x="24" y="228"/>
                    </a:lnTo>
                    <a:lnTo>
                      <a:pt x="24" y="222"/>
                    </a:lnTo>
                    <a:lnTo>
                      <a:pt x="24" y="228"/>
                    </a:lnTo>
                    <a:lnTo>
                      <a:pt x="18" y="228"/>
                    </a:lnTo>
                    <a:lnTo>
                      <a:pt x="12" y="228"/>
                    </a:lnTo>
                    <a:lnTo>
                      <a:pt x="12" y="228"/>
                    </a:lnTo>
                    <a:lnTo>
                      <a:pt x="12" y="228"/>
                    </a:lnTo>
                    <a:lnTo>
                      <a:pt x="12" y="234"/>
                    </a:lnTo>
                    <a:lnTo>
                      <a:pt x="12" y="234"/>
                    </a:lnTo>
                    <a:lnTo>
                      <a:pt x="18" y="240"/>
                    </a:lnTo>
                    <a:lnTo>
                      <a:pt x="30" y="246"/>
                    </a:lnTo>
                    <a:lnTo>
                      <a:pt x="30" y="246"/>
                    </a:lnTo>
                    <a:lnTo>
                      <a:pt x="37" y="240"/>
                    </a:lnTo>
                    <a:lnTo>
                      <a:pt x="37" y="240"/>
                    </a:lnTo>
                    <a:lnTo>
                      <a:pt x="49" y="228"/>
                    </a:lnTo>
                    <a:lnTo>
                      <a:pt x="61" y="216"/>
                    </a:lnTo>
                    <a:lnTo>
                      <a:pt x="61" y="216"/>
                    </a:lnTo>
                    <a:lnTo>
                      <a:pt x="61" y="216"/>
                    </a:lnTo>
                    <a:lnTo>
                      <a:pt x="61" y="209"/>
                    </a:lnTo>
                    <a:lnTo>
                      <a:pt x="68" y="209"/>
                    </a:lnTo>
                    <a:lnTo>
                      <a:pt x="68" y="209"/>
                    </a:lnTo>
                    <a:lnTo>
                      <a:pt x="55" y="222"/>
                    </a:lnTo>
                    <a:lnTo>
                      <a:pt x="55" y="228"/>
                    </a:lnTo>
                    <a:lnTo>
                      <a:pt x="49" y="234"/>
                    </a:lnTo>
                    <a:lnTo>
                      <a:pt x="49" y="240"/>
                    </a:lnTo>
                    <a:lnTo>
                      <a:pt x="49" y="240"/>
                    </a:lnTo>
                    <a:lnTo>
                      <a:pt x="43" y="246"/>
                    </a:lnTo>
                    <a:lnTo>
                      <a:pt x="43" y="253"/>
                    </a:lnTo>
                    <a:lnTo>
                      <a:pt x="43" y="253"/>
                    </a:lnTo>
                    <a:lnTo>
                      <a:pt x="37" y="265"/>
                    </a:lnTo>
                    <a:lnTo>
                      <a:pt x="37" y="283"/>
                    </a:lnTo>
                    <a:lnTo>
                      <a:pt x="30" y="320"/>
                    </a:lnTo>
                    <a:lnTo>
                      <a:pt x="24" y="364"/>
                    </a:lnTo>
                    <a:lnTo>
                      <a:pt x="24" y="370"/>
                    </a:lnTo>
                    <a:lnTo>
                      <a:pt x="24" y="370"/>
                    </a:lnTo>
                    <a:lnTo>
                      <a:pt x="24" y="376"/>
                    </a:lnTo>
                    <a:lnTo>
                      <a:pt x="24" y="376"/>
                    </a:lnTo>
                    <a:lnTo>
                      <a:pt x="24" y="376"/>
                    </a:lnTo>
                    <a:lnTo>
                      <a:pt x="24" y="376"/>
                    </a:lnTo>
                    <a:lnTo>
                      <a:pt x="30" y="376"/>
                    </a:lnTo>
                    <a:lnTo>
                      <a:pt x="37" y="376"/>
                    </a:lnTo>
                    <a:lnTo>
                      <a:pt x="37" y="376"/>
                    </a:lnTo>
                    <a:lnTo>
                      <a:pt x="37" y="370"/>
                    </a:lnTo>
                    <a:lnTo>
                      <a:pt x="43" y="370"/>
                    </a:lnTo>
                    <a:lnTo>
                      <a:pt x="49" y="333"/>
                    </a:lnTo>
                    <a:lnTo>
                      <a:pt x="49" y="296"/>
                    </a:lnTo>
                    <a:lnTo>
                      <a:pt x="49" y="296"/>
                    </a:lnTo>
                    <a:lnTo>
                      <a:pt x="68" y="277"/>
                    </a:lnTo>
                    <a:lnTo>
                      <a:pt x="74" y="271"/>
                    </a:lnTo>
                    <a:lnTo>
                      <a:pt x="74" y="277"/>
                    </a:lnTo>
                    <a:lnTo>
                      <a:pt x="68" y="277"/>
                    </a:lnTo>
                    <a:lnTo>
                      <a:pt x="61" y="290"/>
                    </a:lnTo>
                    <a:lnTo>
                      <a:pt x="55" y="290"/>
                    </a:lnTo>
                    <a:lnTo>
                      <a:pt x="55" y="296"/>
                    </a:lnTo>
                    <a:lnTo>
                      <a:pt x="55" y="296"/>
                    </a:lnTo>
                    <a:lnTo>
                      <a:pt x="55" y="296"/>
                    </a:lnTo>
                    <a:lnTo>
                      <a:pt x="49" y="302"/>
                    </a:lnTo>
                    <a:lnTo>
                      <a:pt x="49" y="302"/>
                    </a:lnTo>
                    <a:lnTo>
                      <a:pt x="49" y="308"/>
                    </a:lnTo>
                    <a:lnTo>
                      <a:pt x="49" y="314"/>
                    </a:lnTo>
                    <a:lnTo>
                      <a:pt x="49" y="314"/>
                    </a:lnTo>
                    <a:lnTo>
                      <a:pt x="55" y="314"/>
                    </a:lnTo>
                    <a:lnTo>
                      <a:pt x="55" y="314"/>
                    </a:lnTo>
                    <a:lnTo>
                      <a:pt x="61" y="320"/>
                    </a:lnTo>
                    <a:lnTo>
                      <a:pt x="61" y="320"/>
                    </a:lnTo>
                    <a:lnTo>
                      <a:pt x="61" y="314"/>
                    </a:lnTo>
                    <a:lnTo>
                      <a:pt x="55" y="314"/>
                    </a:lnTo>
                    <a:lnTo>
                      <a:pt x="61" y="308"/>
                    </a:lnTo>
                    <a:lnTo>
                      <a:pt x="61" y="308"/>
                    </a:lnTo>
                    <a:lnTo>
                      <a:pt x="68" y="314"/>
                    </a:lnTo>
                    <a:lnTo>
                      <a:pt x="74" y="314"/>
                    </a:lnTo>
                    <a:lnTo>
                      <a:pt x="74" y="314"/>
                    </a:lnTo>
                    <a:lnTo>
                      <a:pt x="74" y="314"/>
                    </a:lnTo>
                    <a:lnTo>
                      <a:pt x="80" y="308"/>
                    </a:lnTo>
                    <a:lnTo>
                      <a:pt x="80" y="308"/>
                    </a:lnTo>
                    <a:lnTo>
                      <a:pt x="80" y="302"/>
                    </a:lnTo>
                    <a:lnTo>
                      <a:pt x="80" y="296"/>
                    </a:lnTo>
                    <a:lnTo>
                      <a:pt x="80" y="290"/>
                    </a:lnTo>
                    <a:lnTo>
                      <a:pt x="86" y="283"/>
                    </a:lnTo>
                    <a:lnTo>
                      <a:pt x="86" y="290"/>
                    </a:lnTo>
                    <a:lnTo>
                      <a:pt x="80" y="290"/>
                    </a:lnTo>
                    <a:lnTo>
                      <a:pt x="80" y="296"/>
                    </a:lnTo>
                    <a:lnTo>
                      <a:pt x="80" y="296"/>
                    </a:lnTo>
                    <a:lnTo>
                      <a:pt x="80" y="296"/>
                    </a:lnTo>
                    <a:lnTo>
                      <a:pt x="80" y="302"/>
                    </a:lnTo>
                    <a:lnTo>
                      <a:pt x="80" y="302"/>
                    </a:lnTo>
                    <a:lnTo>
                      <a:pt x="86" y="302"/>
                    </a:lnTo>
                    <a:lnTo>
                      <a:pt x="86" y="302"/>
                    </a:lnTo>
                    <a:lnTo>
                      <a:pt x="105" y="308"/>
                    </a:lnTo>
                    <a:lnTo>
                      <a:pt x="105" y="308"/>
                    </a:lnTo>
                    <a:lnTo>
                      <a:pt x="105" y="308"/>
                    </a:lnTo>
                    <a:lnTo>
                      <a:pt x="98" y="308"/>
                    </a:lnTo>
                    <a:lnTo>
                      <a:pt x="98" y="308"/>
                    </a:lnTo>
                    <a:lnTo>
                      <a:pt x="92" y="308"/>
                    </a:lnTo>
                    <a:lnTo>
                      <a:pt x="86" y="302"/>
                    </a:lnTo>
                    <a:lnTo>
                      <a:pt x="86" y="302"/>
                    </a:lnTo>
                    <a:lnTo>
                      <a:pt x="86" y="308"/>
                    </a:lnTo>
                    <a:lnTo>
                      <a:pt x="80" y="308"/>
                    </a:lnTo>
                    <a:lnTo>
                      <a:pt x="80" y="314"/>
                    </a:lnTo>
                    <a:lnTo>
                      <a:pt x="80" y="320"/>
                    </a:lnTo>
                    <a:lnTo>
                      <a:pt x="80" y="320"/>
                    </a:lnTo>
                    <a:lnTo>
                      <a:pt x="80" y="320"/>
                    </a:lnTo>
                    <a:lnTo>
                      <a:pt x="80" y="327"/>
                    </a:lnTo>
                    <a:lnTo>
                      <a:pt x="80" y="327"/>
                    </a:lnTo>
                    <a:lnTo>
                      <a:pt x="80" y="327"/>
                    </a:lnTo>
                    <a:lnTo>
                      <a:pt x="80" y="327"/>
                    </a:lnTo>
                    <a:lnTo>
                      <a:pt x="80" y="333"/>
                    </a:lnTo>
                    <a:lnTo>
                      <a:pt x="80" y="333"/>
                    </a:lnTo>
                    <a:lnTo>
                      <a:pt x="80" y="333"/>
                    </a:lnTo>
                    <a:lnTo>
                      <a:pt x="86" y="339"/>
                    </a:lnTo>
                    <a:lnTo>
                      <a:pt x="92" y="345"/>
                    </a:lnTo>
                    <a:lnTo>
                      <a:pt x="92" y="345"/>
                    </a:lnTo>
                    <a:lnTo>
                      <a:pt x="92" y="345"/>
                    </a:lnTo>
                    <a:lnTo>
                      <a:pt x="98" y="357"/>
                    </a:lnTo>
                    <a:lnTo>
                      <a:pt x="98" y="357"/>
                    </a:lnTo>
                    <a:lnTo>
                      <a:pt x="98" y="357"/>
                    </a:lnTo>
                    <a:lnTo>
                      <a:pt x="92" y="364"/>
                    </a:lnTo>
                    <a:lnTo>
                      <a:pt x="80" y="376"/>
                    </a:lnTo>
                    <a:lnTo>
                      <a:pt x="74" y="395"/>
                    </a:lnTo>
                    <a:lnTo>
                      <a:pt x="61" y="407"/>
                    </a:lnTo>
                    <a:lnTo>
                      <a:pt x="61" y="413"/>
                    </a:lnTo>
                    <a:lnTo>
                      <a:pt x="61" y="419"/>
                    </a:lnTo>
                    <a:lnTo>
                      <a:pt x="61" y="419"/>
                    </a:lnTo>
                    <a:lnTo>
                      <a:pt x="61" y="419"/>
                    </a:lnTo>
                    <a:lnTo>
                      <a:pt x="61" y="425"/>
                    </a:lnTo>
                    <a:lnTo>
                      <a:pt x="61" y="425"/>
                    </a:lnTo>
                    <a:lnTo>
                      <a:pt x="68" y="425"/>
                    </a:lnTo>
                    <a:lnTo>
                      <a:pt x="68" y="425"/>
                    </a:lnTo>
                    <a:lnTo>
                      <a:pt x="74" y="438"/>
                    </a:lnTo>
                    <a:lnTo>
                      <a:pt x="80" y="444"/>
                    </a:lnTo>
                    <a:lnTo>
                      <a:pt x="136" y="432"/>
                    </a:lnTo>
                    <a:lnTo>
                      <a:pt x="160" y="419"/>
                    </a:lnTo>
                    <a:lnTo>
                      <a:pt x="179" y="419"/>
                    </a:lnTo>
                    <a:lnTo>
                      <a:pt x="173" y="425"/>
                    </a:lnTo>
                    <a:lnTo>
                      <a:pt x="173" y="432"/>
                    </a:lnTo>
                    <a:lnTo>
                      <a:pt x="160" y="444"/>
                    </a:lnTo>
                    <a:lnTo>
                      <a:pt x="160" y="456"/>
                    </a:lnTo>
                    <a:lnTo>
                      <a:pt x="160" y="462"/>
                    </a:lnTo>
                    <a:lnTo>
                      <a:pt x="173" y="487"/>
                    </a:lnTo>
                    <a:lnTo>
                      <a:pt x="179" y="493"/>
                    </a:lnTo>
                    <a:lnTo>
                      <a:pt x="179" y="493"/>
                    </a:lnTo>
                    <a:lnTo>
                      <a:pt x="179" y="493"/>
                    </a:lnTo>
                    <a:lnTo>
                      <a:pt x="185" y="493"/>
                    </a:lnTo>
                    <a:lnTo>
                      <a:pt x="185" y="499"/>
                    </a:lnTo>
                    <a:lnTo>
                      <a:pt x="179" y="499"/>
                    </a:lnTo>
                    <a:lnTo>
                      <a:pt x="179" y="499"/>
                    </a:lnTo>
                    <a:lnTo>
                      <a:pt x="179" y="499"/>
                    </a:lnTo>
                    <a:lnTo>
                      <a:pt x="179" y="506"/>
                    </a:lnTo>
                    <a:lnTo>
                      <a:pt x="185" y="506"/>
                    </a:lnTo>
                    <a:lnTo>
                      <a:pt x="185" y="506"/>
                    </a:lnTo>
                    <a:lnTo>
                      <a:pt x="185" y="506"/>
                    </a:lnTo>
                    <a:lnTo>
                      <a:pt x="185" y="506"/>
                    </a:lnTo>
                    <a:lnTo>
                      <a:pt x="185" y="506"/>
                    </a:lnTo>
                    <a:lnTo>
                      <a:pt x="185" y="506"/>
                    </a:lnTo>
                    <a:lnTo>
                      <a:pt x="185" y="506"/>
                    </a:lnTo>
                    <a:lnTo>
                      <a:pt x="191" y="499"/>
                    </a:lnTo>
                    <a:lnTo>
                      <a:pt x="191" y="499"/>
                    </a:lnTo>
                    <a:lnTo>
                      <a:pt x="203" y="493"/>
                    </a:lnTo>
                    <a:lnTo>
                      <a:pt x="203" y="493"/>
                    </a:lnTo>
                    <a:lnTo>
                      <a:pt x="203" y="493"/>
                    </a:lnTo>
                    <a:lnTo>
                      <a:pt x="210" y="493"/>
                    </a:lnTo>
                    <a:lnTo>
                      <a:pt x="210" y="493"/>
                    </a:lnTo>
                    <a:lnTo>
                      <a:pt x="210" y="499"/>
                    </a:lnTo>
                    <a:lnTo>
                      <a:pt x="203" y="518"/>
                    </a:lnTo>
                    <a:lnTo>
                      <a:pt x="197" y="524"/>
                    </a:lnTo>
                    <a:lnTo>
                      <a:pt x="191" y="524"/>
                    </a:lnTo>
                    <a:lnTo>
                      <a:pt x="191" y="561"/>
                    </a:lnTo>
                    <a:lnTo>
                      <a:pt x="191" y="561"/>
                    </a:lnTo>
                    <a:lnTo>
                      <a:pt x="197" y="580"/>
                    </a:lnTo>
                    <a:lnTo>
                      <a:pt x="154" y="586"/>
                    </a:lnTo>
                    <a:lnTo>
                      <a:pt x="129" y="598"/>
                    </a:lnTo>
                    <a:lnTo>
                      <a:pt x="129" y="598"/>
                    </a:lnTo>
                    <a:lnTo>
                      <a:pt x="123" y="598"/>
                    </a:lnTo>
                    <a:lnTo>
                      <a:pt x="123" y="598"/>
                    </a:lnTo>
                    <a:lnTo>
                      <a:pt x="123" y="598"/>
                    </a:lnTo>
                    <a:lnTo>
                      <a:pt x="117" y="604"/>
                    </a:lnTo>
                    <a:lnTo>
                      <a:pt x="117" y="604"/>
                    </a:lnTo>
                    <a:lnTo>
                      <a:pt x="117" y="604"/>
                    </a:lnTo>
                    <a:lnTo>
                      <a:pt x="117" y="611"/>
                    </a:lnTo>
                    <a:lnTo>
                      <a:pt x="117" y="611"/>
                    </a:lnTo>
                    <a:lnTo>
                      <a:pt x="117" y="604"/>
                    </a:lnTo>
                    <a:lnTo>
                      <a:pt x="111" y="611"/>
                    </a:lnTo>
                    <a:lnTo>
                      <a:pt x="111" y="611"/>
                    </a:lnTo>
                    <a:lnTo>
                      <a:pt x="111" y="617"/>
                    </a:lnTo>
                    <a:lnTo>
                      <a:pt x="111" y="617"/>
                    </a:lnTo>
                    <a:lnTo>
                      <a:pt x="111" y="617"/>
                    </a:lnTo>
                    <a:lnTo>
                      <a:pt x="105" y="623"/>
                    </a:lnTo>
                    <a:lnTo>
                      <a:pt x="105" y="623"/>
                    </a:lnTo>
                    <a:lnTo>
                      <a:pt x="98" y="623"/>
                    </a:lnTo>
                    <a:lnTo>
                      <a:pt x="98" y="629"/>
                    </a:lnTo>
                    <a:lnTo>
                      <a:pt x="92" y="629"/>
                    </a:lnTo>
                    <a:lnTo>
                      <a:pt x="92" y="635"/>
                    </a:lnTo>
                    <a:lnTo>
                      <a:pt x="86" y="635"/>
                    </a:lnTo>
                    <a:lnTo>
                      <a:pt x="86" y="641"/>
                    </a:lnTo>
                    <a:lnTo>
                      <a:pt x="86" y="641"/>
                    </a:lnTo>
                    <a:lnTo>
                      <a:pt x="92" y="641"/>
                    </a:lnTo>
                    <a:lnTo>
                      <a:pt x="105" y="641"/>
                    </a:lnTo>
                    <a:lnTo>
                      <a:pt x="105" y="635"/>
                    </a:lnTo>
                    <a:lnTo>
                      <a:pt x="105" y="635"/>
                    </a:lnTo>
                    <a:lnTo>
                      <a:pt x="105" y="635"/>
                    </a:lnTo>
                    <a:lnTo>
                      <a:pt x="105" y="635"/>
                    </a:lnTo>
                    <a:lnTo>
                      <a:pt x="105" y="629"/>
                    </a:lnTo>
                    <a:lnTo>
                      <a:pt x="111" y="629"/>
                    </a:lnTo>
                    <a:lnTo>
                      <a:pt x="117" y="629"/>
                    </a:lnTo>
                    <a:lnTo>
                      <a:pt x="123" y="629"/>
                    </a:lnTo>
                    <a:lnTo>
                      <a:pt x="123" y="629"/>
                    </a:lnTo>
                    <a:lnTo>
                      <a:pt x="123" y="629"/>
                    </a:lnTo>
                    <a:lnTo>
                      <a:pt x="129" y="629"/>
                    </a:lnTo>
                    <a:lnTo>
                      <a:pt x="129" y="635"/>
                    </a:lnTo>
                    <a:lnTo>
                      <a:pt x="129" y="648"/>
                    </a:lnTo>
                    <a:lnTo>
                      <a:pt x="129" y="666"/>
                    </a:lnTo>
                    <a:lnTo>
                      <a:pt x="129" y="672"/>
                    </a:lnTo>
                    <a:lnTo>
                      <a:pt x="129" y="678"/>
                    </a:lnTo>
                    <a:lnTo>
                      <a:pt x="129" y="685"/>
                    </a:lnTo>
                    <a:lnTo>
                      <a:pt x="129" y="685"/>
                    </a:lnTo>
                    <a:lnTo>
                      <a:pt x="129" y="685"/>
                    </a:lnTo>
                    <a:lnTo>
                      <a:pt x="123" y="691"/>
                    </a:lnTo>
                    <a:lnTo>
                      <a:pt x="117" y="697"/>
                    </a:lnTo>
                    <a:lnTo>
                      <a:pt x="117" y="697"/>
                    </a:lnTo>
                    <a:lnTo>
                      <a:pt x="105" y="703"/>
                    </a:lnTo>
                    <a:lnTo>
                      <a:pt x="105" y="709"/>
                    </a:lnTo>
                    <a:lnTo>
                      <a:pt x="105" y="709"/>
                    </a:lnTo>
                    <a:lnTo>
                      <a:pt x="86" y="709"/>
                    </a:lnTo>
                    <a:lnTo>
                      <a:pt x="86" y="715"/>
                    </a:lnTo>
                    <a:lnTo>
                      <a:pt x="80" y="715"/>
                    </a:lnTo>
                    <a:lnTo>
                      <a:pt x="68" y="722"/>
                    </a:lnTo>
                    <a:lnTo>
                      <a:pt x="61" y="728"/>
                    </a:lnTo>
                    <a:lnTo>
                      <a:pt x="61" y="746"/>
                    </a:lnTo>
                    <a:lnTo>
                      <a:pt x="74" y="746"/>
                    </a:lnTo>
                    <a:lnTo>
                      <a:pt x="80" y="759"/>
                    </a:lnTo>
                    <a:lnTo>
                      <a:pt x="92" y="746"/>
                    </a:lnTo>
                    <a:lnTo>
                      <a:pt x="92" y="746"/>
                    </a:lnTo>
                    <a:lnTo>
                      <a:pt x="98" y="746"/>
                    </a:lnTo>
                    <a:lnTo>
                      <a:pt x="98" y="746"/>
                    </a:lnTo>
                    <a:lnTo>
                      <a:pt x="111" y="746"/>
                    </a:lnTo>
                    <a:lnTo>
                      <a:pt x="129" y="752"/>
                    </a:lnTo>
                    <a:lnTo>
                      <a:pt x="129" y="752"/>
                    </a:lnTo>
                    <a:lnTo>
                      <a:pt x="129" y="752"/>
                    </a:lnTo>
                    <a:lnTo>
                      <a:pt x="129" y="759"/>
                    </a:lnTo>
                    <a:lnTo>
                      <a:pt x="136" y="759"/>
                    </a:lnTo>
                    <a:lnTo>
                      <a:pt x="160" y="777"/>
                    </a:lnTo>
                    <a:lnTo>
                      <a:pt x="166" y="777"/>
                    </a:lnTo>
                    <a:lnTo>
                      <a:pt x="166" y="777"/>
                    </a:lnTo>
                    <a:lnTo>
                      <a:pt x="173" y="777"/>
                    </a:lnTo>
                    <a:lnTo>
                      <a:pt x="179" y="777"/>
                    </a:lnTo>
                    <a:lnTo>
                      <a:pt x="185" y="777"/>
                    </a:lnTo>
                    <a:lnTo>
                      <a:pt x="185" y="777"/>
                    </a:lnTo>
                    <a:lnTo>
                      <a:pt x="185" y="777"/>
                    </a:lnTo>
                    <a:lnTo>
                      <a:pt x="185" y="777"/>
                    </a:lnTo>
                    <a:lnTo>
                      <a:pt x="203" y="765"/>
                    </a:lnTo>
                    <a:lnTo>
                      <a:pt x="222" y="752"/>
                    </a:lnTo>
                    <a:lnTo>
                      <a:pt x="222" y="759"/>
                    </a:lnTo>
                    <a:lnTo>
                      <a:pt x="197" y="783"/>
                    </a:lnTo>
                    <a:lnTo>
                      <a:pt x="197" y="783"/>
                    </a:lnTo>
                    <a:lnTo>
                      <a:pt x="197" y="796"/>
                    </a:lnTo>
                    <a:lnTo>
                      <a:pt x="197" y="796"/>
                    </a:lnTo>
                    <a:lnTo>
                      <a:pt x="197" y="796"/>
                    </a:lnTo>
                    <a:lnTo>
                      <a:pt x="197" y="796"/>
                    </a:lnTo>
                    <a:lnTo>
                      <a:pt x="191" y="802"/>
                    </a:lnTo>
                    <a:lnTo>
                      <a:pt x="191" y="802"/>
                    </a:lnTo>
                    <a:lnTo>
                      <a:pt x="179" y="802"/>
                    </a:lnTo>
                    <a:lnTo>
                      <a:pt x="173" y="802"/>
                    </a:lnTo>
                    <a:lnTo>
                      <a:pt x="173" y="802"/>
                    </a:lnTo>
                    <a:lnTo>
                      <a:pt x="166" y="796"/>
                    </a:lnTo>
                    <a:lnTo>
                      <a:pt x="166" y="796"/>
                    </a:lnTo>
                    <a:lnTo>
                      <a:pt x="160" y="796"/>
                    </a:lnTo>
                    <a:lnTo>
                      <a:pt x="148" y="796"/>
                    </a:lnTo>
                    <a:lnTo>
                      <a:pt x="148" y="796"/>
                    </a:lnTo>
                    <a:lnTo>
                      <a:pt x="129" y="796"/>
                    </a:lnTo>
                    <a:lnTo>
                      <a:pt x="123" y="802"/>
                    </a:lnTo>
                    <a:lnTo>
                      <a:pt x="123" y="802"/>
                    </a:lnTo>
                    <a:lnTo>
                      <a:pt x="111" y="820"/>
                    </a:lnTo>
                    <a:lnTo>
                      <a:pt x="98" y="839"/>
                    </a:lnTo>
                    <a:lnTo>
                      <a:pt x="61" y="882"/>
                    </a:lnTo>
                    <a:lnTo>
                      <a:pt x="55" y="888"/>
                    </a:lnTo>
                    <a:lnTo>
                      <a:pt x="49" y="894"/>
                    </a:lnTo>
                    <a:lnTo>
                      <a:pt x="43" y="894"/>
                    </a:lnTo>
                    <a:lnTo>
                      <a:pt x="43" y="894"/>
                    </a:lnTo>
                    <a:lnTo>
                      <a:pt x="37" y="894"/>
                    </a:lnTo>
                    <a:lnTo>
                      <a:pt x="30" y="901"/>
                    </a:lnTo>
                    <a:lnTo>
                      <a:pt x="30" y="901"/>
                    </a:lnTo>
                    <a:lnTo>
                      <a:pt x="30" y="901"/>
                    </a:lnTo>
                    <a:lnTo>
                      <a:pt x="30" y="907"/>
                    </a:lnTo>
                    <a:lnTo>
                      <a:pt x="30" y="907"/>
                    </a:lnTo>
                    <a:lnTo>
                      <a:pt x="30" y="907"/>
                    </a:lnTo>
                    <a:lnTo>
                      <a:pt x="30" y="913"/>
                    </a:lnTo>
                    <a:lnTo>
                      <a:pt x="55" y="913"/>
                    </a:lnTo>
                    <a:lnTo>
                      <a:pt x="68" y="901"/>
                    </a:lnTo>
                    <a:lnTo>
                      <a:pt x="74" y="894"/>
                    </a:lnTo>
                    <a:lnTo>
                      <a:pt x="74" y="901"/>
                    </a:lnTo>
                    <a:lnTo>
                      <a:pt x="86" y="888"/>
                    </a:lnTo>
                    <a:lnTo>
                      <a:pt x="92" y="882"/>
                    </a:lnTo>
                    <a:lnTo>
                      <a:pt x="111" y="882"/>
                    </a:lnTo>
                    <a:lnTo>
                      <a:pt x="123" y="882"/>
                    </a:lnTo>
                    <a:lnTo>
                      <a:pt x="129" y="882"/>
                    </a:lnTo>
                    <a:lnTo>
                      <a:pt x="142" y="888"/>
                    </a:lnTo>
                    <a:lnTo>
                      <a:pt x="166" y="857"/>
                    </a:lnTo>
                    <a:lnTo>
                      <a:pt x="173" y="857"/>
                    </a:lnTo>
                    <a:lnTo>
                      <a:pt x="185" y="851"/>
                    </a:lnTo>
                    <a:lnTo>
                      <a:pt x="185" y="851"/>
                    </a:lnTo>
                    <a:lnTo>
                      <a:pt x="203" y="845"/>
                    </a:lnTo>
                    <a:lnTo>
                      <a:pt x="203" y="845"/>
                    </a:lnTo>
                    <a:lnTo>
                      <a:pt x="203" y="845"/>
                    </a:lnTo>
                    <a:lnTo>
                      <a:pt x="228" y="857"/>
                    </a:lnTo>
                    <a:lnTo>
                      <a:pt x="253" y="857"/>
                    </a:lnTo>
                    <a:lnTo>
                      <a:pt x="259" y="857"/>
                    </a:lnTo>
                    <a:lnTo>
                      <a:pt x="265" y="857"/>
                    </a:lnTo>
                    <a:lnTo>
                      <a:pt x="265" y="851"/>
                    </a:lnTo>
                    <a:lnTo>
                      <a:pt x="265" y="851"/>
                    </a:lnTo>
                    <a:lnTo>
                      <a:pt x="259" y="851"/>
                    </a:lnTo>
                    <a:lnTo>
                      <a:pt x="259" y="851"/>
                    </a:lnTo>
                    <a:lnTo>
                      <a:pt x="259" y="845"/>
                    </a:lnTo>
                    <a:lnTo>
                      <a:pt x="278" y="845"/>
                    </a:lnTo>
                    <a:lnTo>
                      <a:pt x="278" y="845"/>
                    </a:lnTo>
                    <a:lnTo>
                      <a:pt x="278" y="845"/>
                    </a:lnTo>
                    <a:lnTo>
                      <a:pt x="284" y="845"/>
                    </a:lnTo>
                    <a:lnTo>
                      <a:pt x="296" y="839"/>
                    </a:lnTo>
                    <a:lnTo>
                      <a:pt x="333" y="845"/>
                    </a:lnTo>
                    <a:lnTo>
                      <a:pt x="339" y="839"/>
                    </a:lnTo>
                    <a:lnTo>
                      <a:pt x="364" y="833"/>
                    </a:lnTo>
                    <a:lnTo>
                      <a:pt x="364" y="833"/>
                    </a:lnTo>
                    <a:lnTo>
                      <a:pt x="370" y="833"/>
                    </a:lnTo>
                    <a:lnTo>
                      <a:pt x="370" y="833"/>
                    </a:lnTo>
                    <a:lnTo>
                      <a:pt x="376" y="839"/>
                    </a:lnTo>
                    <a:lnTo>
                      <a:pt x="376" y="839"/>
                    </a:lnTo>
                    <a:lnTo>
                      <a:pt x="383" y="839"/>
                    </a:lnTo>
                    <a:lnTo>
                      <a:pt x="389" y="845"/>
                    </a:lnTo>
                    <a:lnTo>
                      <a:pt x="389" y="845"/>
                    </a:lnTo>
                    <a:lnTo>
                      <a:pt x="395" y="845"/>
                    </a:lnTo>
                    <a:lnTo>
                      <a:pt x="395" y="845"/>
                    </a:lnTo>
                    <a:lnTo>
                      <a:pt x="401" y="845"/>
                    </a:lnTo>
                    <a:lnTo>
                      <a:pt x="438" y="820"/>
                    </a:lnTo>
                    <a:lnTo>
                      <a:pt x="463" y="808"/>
                    </a:lnTo>
                    <a:lnTo>
                      <a:pt x="469" y="802"/>
                    </a:lnTo>
                    <a:lnTo>
                      <a:pt x="469" y="802"/>
                    </a:lnTo>
                    <a:lnTo>
                      <a:pt x="469" y="802"/>
                    </a:lnTo>
                    <a:lnTo>
                      <a:pt x="469" y="783"/>
                    </a:lnTo>
                    <a:lnTo>
                      <a:pt x="469" y="777"/>
                    </a:lnTo>
                    <a:lnTo>
                      <a:pt x="469" y="777"/>
                    </a:lnTo>
                    <a:lnTo>
                      <a:pt x="420" y="771"/>
                    </a:lnTo>
                    <a:lnTo>
                      <a:pt x="414" y="771"/>
                    </a:lnTo>
                    <a:lnTo>
                      <a:pt x="414" y="771"/>
                    </a:lnTo>
                    <a:lnTo>
                      <a:pt x="407" y="771"/>
                    </a:lnTo>
                    <a:lnTo>
                      <a:pt x="407" y="771"/>
                    </a:lnTo>
                    <a:lnTo>
                      <a:pt x="407" y="771"/>
                    </a:lnTo>
                    <a:lnTo>
                      <a:pt x="414" y="771"/>
                    </a:lnTo>
                    <a:lnTo>
                      <a:pt x="420" y="765"/>
                    </a:lnTo>
                    <a:lnTo>
                      <a:pt x="432" y="765"/>
                    </a:lnTo>
                    <a:lnTo>
                      <a:pt x="432" y="765"/>
                    </a:lnTo>
                    <a:lnTo>
                      <a:pt x="432" y="765"/>
                    </a:lnTo>
                    <a:lnTo>
                      <a:pt x="438" y="765"/>
                    </a:lnTo>
                    <a:lnTo>
                      <a:pt x="438" y="765"/>
                    </a:lnTo>
                    <a:lnTo>
                      <a:pt x="438" y="759"/>
                    </a:lnTo>
                    <a:lnTo>
                      <a:pt x="438" y="759"/>
                    </a:lnTo>
                    <a:lnTo>
                      <a:pt x="463" y="734"/>
                    </a:lnTo>
                    <a:lnTo>
                      <a:pt x="482" y="709"/>
                    </a:lnTo>
                    <a:lnTo>
                      <a:pt x="488" y="678"/>
                    </a:lnTo>
                    <a:lnTo>
                      <a:pt x="494" y="672"/>
                    </a:lnTo>
                    <a:lnTo>
                      <a:pt x="488" y="660"/>
                    </a:lnTo>
                    <a:lnTo>
                      <a:pt x="488" y="654"/>
                    </a:lnTo>
                    <a:lnTo>
                      <a:pt x="488" y="648"/>
                    </a:lnTo>
                    <a:lnTo>
                      <a:pt x="488" y="648"/>
                    </a:lnTo>
                    <a:lnTo>
                      <a:pt x="488" y="641"/>
                    </a:lnTo>
                    <a:lnTo>
                      <a:pt x="488" y="641"/>
                    </a:lnTo>
                    <a:lnTo>
                      <a:pt x="482" y="641"/>
                    </a:lnTo>
                    <a:lnTo>
                      <a:pt x="469" y="629"/>
                    </a:lnTo>
                    <a:lnTo>
                      <a:pt x="469" y="629"/>
                    </a:lnTo>
                    <a:lnTo>
                      <a:pt x="469" y="629"/>
                    </a:lnTo>
                    <a:lnTo>
                      <a:pt x="463" y="629"/>
                    </a:lnTo>
                    <a:lnTo>
                      <a:pt x="463" y="629"/>
                    </a:lnTo>
                    <a:lnTo>
                      <a:pt x="457" y="623"/>
                    </a:lnTo>
                    <a:lnTo>
                      <a:pt x="444" y="623"/>
                    </a:lnTo>
                    <a:lnTo>
                      <a:pt x="414" y="623"/>
                    </a:lnTo>
                    <a:lnTo>
                      <a:pt x="414" y="623"/>
                    </a:lnTo>
                    <a:lnTo>
                      <a:pt x="414" y="623"/>
                    </a:lnTo>
                    <a:lnTo>
                      <a:pt x="414" y="629"/>
                    </a:lnTo>
                    <a:lnTo>
                      <a:pt x="407" y="629"/>
                    </a:lnTo>
                    <a:lnTo>
                      <a:pt x="407" y="635"/>
                    </a:lnTo>
                    <a:lnTo>
                      <a:pt x="407" y="635"/>
                    </a:lnTo>
                    <a:lnTo>
                      <a:pt x="407" y="641"/>
                    </a:lnTo>
                    <a:lnTo>
                      <a:pt x="407" y="641"/>
                    </a:lnTo>
                    <a:lnTo>
                      <a:pt x="395" y="641"/>
                    </a:lnTo>
                    <a:lnTo>
                      <a:pt x="383" y="629"/>
                    </a:lnTo>
                    <a:lnTo>
                      <a:pt x="383" y="629"/>
                    </a:lnTo>
                    <a:lnTo>
                      <a:pt x="383" y="629"/>
                    </a:lnTo>
                    <a:lnTo>
                      <a:pt x="389" y="617"/>
                    </a:lnTo>
                    <a:lnTo>
                      <a:pt x="395" y="617"/>
                    </a:lnTo>
                    <a:lnTo>
                      <a:pt x="401" y="611"/>
                    </a:lnTo>
                    <a:lnTo>
                      <a:pt x="401" y="611"/>
                    </a:lnTo>
                    <a:lnTo>
                      <a:pt x="401" y="611"/>
                    </a:lnTo>
                    <a:lnTo>
                      <a:pt x="401" y="611"/>
                    </a:lnTo>
                    <a:lnTo>
                      <a:pt x="401" y="604"/>
                    </a:lnTo>
                    <a:lnTo>
                      <a:pt x="407" y="604"/>
                    </a:lnTo>
                    <a:lnTo>
                      <a:pt x="401" y="598"/>
                    </a:lnTo>
                    <a:lnTo>
                      <a:pt x="401" y="598"/>
                    </a:lnTo>
                    <a:lnTo>
                      <a:pt x="401" y="592"/>
                    </a:lnTo>
                    <a:lnTo>
                      <a:pt x="401" y="586"/>
                    </a:lnTo>
                    <a:lnTo>
                      <a:pt x="401" y="580"/>
                    </a:lnTo>
                    <a:lnTo>
                      <a:pt x="389" y="555"/>
                    </a:lnTo>
                    <a:lnTo>
                      <a:pt x="389" y="555"/>
                    </a:lnTo>
                    <a:lnTo>
                      <a:pt x="389" y="555"/>
                    </a:lnTo>
                    <a:lnTo>
                      <a:pt x="389" y="555"/>
                    </a:lnTo>
                    <a:lnTo>
                      <a:pt x="364" y="499"/>
                    </a:lnTo>
                    <a:lnTo>
                      <a:pt x="352" y="469"/>
                    </a:lnTo>
                    <a:lnTo>
                      <a:pt x="352" y="469"/>
                    </a:lnTo>
                    <a:lnTo>
                      <a:pt x="346" y="462"/>
                    </a:lnTo>
                    <a:lnTo>
                      <a:pt x="333" y="456"/>
                    </a:lnTo>
                    <a:lnTo>
                      <a:pt x="333" y="456"/>
                    </a:lnTo>
                    <a:lnTo>
                      <a:pt x="327" y="456"/>
                    </a:lnTo>
                    <a:lnTo>
                      <a:pt x="327" y="456"/>
                    </a:lnTo>
                    <a:lnTo>
                      <a:pt x="321" y="450"/>
                    </a:lnTo>
                    <a:lnTo>
                      <a:pt x="309" y="450"/>
                    </a:lnTo>
                    <a:lnTo>
                      <a:pt x="302" y="438"/>
                    </a:lnTo>
                    <a:lnTo>
                      <a:pt x="302" y="432"/>
                    </a:lnTo>
                    <a:lnTo>
                      <a:pt x="290" y="401"/>
                    </a:lnTo>
                    <a:lnTo>
                      <a:pt x="290" y="401"/>
                    </a:lnTo>
                    <a:lnTo>
                      <a:pt x="284" y="376"/>
                    </a:lnTo>
                    <a:lnTo>
                      <a:pt x="284" y="370"/>
                    </a:lnTo>
                    <a:lnTo>
                      <a:pt x="284" y="364"/>
                    </a:lnTo>
                    <a:lnTo>
                      <a:pt x="284" y="364"/>
                    </a:lnTo>
                    <a:lnTo>
                      <a:pt x="284" y="364"/>
                    </a:lnTo>
                    <a:lnTo>
                      <a:pt x="284" y="357"/>
                    </a:lnTo>
                    <a:lnTo>
                      <a:pt x="284" y="351"/>
                    </a:lnTo>
                    <a:lnTo>
                      <a:pt x="278" y="345"/>
                    </a:lnTo>
                    <a:lnTo>
                      <a:pt x="271" y="339"/>
                    </a:lnTo>
                    <a:lnTo>
                      <a:pt x="265" y="333"/>
                    </a:lnTo>
                    <a:lnTo>
                      <a:pt x="265" y="327"/>
                    </a:lnTo>
                    <a:lnTo>
                      <a:pt x="253" y="308"/>
                    </a:lnTo>
                    <a:lnTo>
                      <a:pt x="222" y="296"/>
                    </a:lnTo>
                    <a:lnTo>
                      <a:pt x="216" y="296"/>
                    </a:lnTo>
                    <a:lnTo>
                      <a:pt x="216" y="290"/>
                    </a:lnTo>
                    <a:lnTo>
                      <a:pt x="210" y="290"/>
                    </a:lnTo>
                    <a:lnTo>
                      <a:pt x="210" y="296"/>
                    </a:lnTo>
                    <a:lnTo>
                      <a:pt x="203" y="296"/>
                    </a:lnTo>
                    <a:lnTo>
                      <a:pt x="203" y="296"/>
                    </a:lnTo>
                    <a:lnTo>
                      <a:pt x="203" y="296"/>
                    </a:lnTo>
                    <a:lnTo>
                      <a:pt x="203" y="302"/>
                    </a:lnTo>
                    <a:lnTo>
                      <a:pt x="203" y="302"/>
                    </a:lnTo>
                    <a:lnTo>
                      <a:pt x="197" y="308"/>
                    </a:lnTo>
                    <a:lnTo>
                      <a:pt x="191" y="308"/>
                    </a:lnTo>
                    <a:lnTo>
                      <a:pt x="173" y="302"/>
                    </a:lnTo>
                    <a:lnTo>
                      <a:pt x="173" y="296"/>
                    </a:lnTo>
                    <a:lnTo>
                      <a:pt x="185" y="296"/>
                    </a:lnTo>
                    <a:lnTo>
                      <a:pt x="191" y="290"/>
                    </a:lnTo>
                    <a:lnTo>
                      <a:pt x="197" y="277"/>
                    </a:lnTo>
                    <a:lnTo>
                      <a:pt x="197" y="277"/>
                    </a:lnTo>
                    <a:lnTo>
                      <a:pt x="203" y="277"/>
                    </a:lnTo>
                    <a:lnTo>
                      <a:pt x="203" y="277"/>
                    </a:lnTo>
                    <a:lnTo>
                      <a:pt x="203" y="277"/>
                    </a:lnTo>
                    <a:lnTo>
                      <a:pt x="222" y="265"/>
                    </a:lnTo>
                    <a:lnTo>
                      <a:pt x="247" y="203"/>
                    </a:lnTo>
                    <a:lnTo>
                      <a:pt x="271" y="135"/>
                    </a:lnTo>
                    <a:lnTo>
                      <a:pt x="271" y="123"/>
                    </a:lnTo>
                    <a:lnTo>
                      <a:pt x="265" y="117"/>
                    </a:lnTo>
                    <a:lnTo>
                      <a:pt x="265" y="111"/>
                    </a:lnTo>
                    <a:lnTo>
                      <a:pt x="259" y="111"/>
                    </a:lnTo>
                    <a:lnTo>
                      <a:pt x="259" y="111"/>
                    </a:lnTo>
                    <a:lnTo>
                      <a:pt x="253" y="111"/>
                    </a:lnTo>
                    <a:lnTo>
                      <a:pt x="253" y="111"/>
                    </a:lnTo>
                    <a:lnTo>
                      <a:pt x="253" y="111"/>
                    </a:lnTo>
                    <a:lnTo>
                      <a:pt x="247" y="111"/>
                    </a:lnTo>
                    <a:lnTo>
                      <a:pt x="247" y="111"/>
                    </a:lnTo>
                    <a:lnTo>
                      <a:pt x="247" y="111"/>
                    </a:lnTo>
                    <a:lnTo>
                      <a:pt x="197" y="111"/>
                    </a:lnTo>
                    <a:lnTo>
                      <a:pt x="191" y="111"/>
                    </a:lnTo>
                    <a:lnTo>
                      <a:pt x="191" y="111"/>
                    </a:lnTo>
                    <a:lnTo>
                      <a:pt x="185" y="111"/>
                    </a:lnTo>
                    <a:lnTo>
                      <a:pt x="179" y="104"/>
                    </a:lnTo>
                    <a:lnTo>
                      <a:pt x="179" y="104"/>
                    </a:lnTo>
                    <a:lnTo>
                      <a:pt x="173" y="104"/>
                    </a:lnTo>
                    <a:lnTo>
                      <a:pt x="166" y="104"/>
                    </a:lnTo>
                    <a:lnTo>
                      <a:pt x="166" y="111"/>
                    </a:lnTo>
                    <a:lnTo>
                      <a:pt x="166" y="111"/>
                    </a:lnTo>
                    <a:lnTo>
                      <a:pt x="160" y="111"/>
                    </a:lnTo>
                    <a:lnTo>
                      <a:pt x="154" y="117"/>
                    </a:lnTo>
                    <a:lnTo>
                      <a:pt x="136" y="123"/>
                    </a:lnTo>
                    <a:lnTo>
                      <a:pt x="111" y="123"/>
                    </a:lnTo>
                    <a:lnTo>
                      <a:pt x="111" y="123"/>
                    </a:lnTo>
                    <a:lnTo>
                      <a:pt x="111" y="117"/>
                    </a:lnTo>
                    <a:lnTo>
                      <a:pt x="117" y="111"/>
                    </a:lnTo>
                    <a:lnTo>
                      <a:pt x="129" y="104"/>
                    </a:lnTo>
                    <a:lnTo>
                      <a:pt x="136" y="104"/>
                    </a:lnTo>
                    <a:lnTo>
                      <a:pt x="136" y="104"/>
                    </a:lnTo>
                    <a:lnTo>
                      <a:pt x="136" y="104"/>
                    </a:lnTo>
                    <a:lnTo>
                      <a:pt x="136" y="111"/>
                    </a:lnTo>
                    <a:lnTo>
                      <a:pt x="136" y="111"/>
                    </a:lnTo>
                    <a:lnTo>
                      <a:pt x="136" y="111"/>
                    </a:lnTo>
                    <a:lnTo>
                      <a:pt x="136" y="111"/>
                    </a:lnTo>
                    <a:lnTo>
                      <a:pt x="142" y="98"/>
                    </a:lnTo>
                    <a:lnTo>
                      <a:pt x="148" y="98"/>
                    </a:lnTo>
                    <a:lnTo>
                      <a:pt x="148" y="92"/>
                    </a:lnTo>
                    <a:lnTo>
                      <a:pt x="148" y="92"/>
                    </a:lnTo>
                    <a:lnTo>
                      <a:pt x="148" y="92"/>
                    </a:lnTo>
                    <a:lnTo>
                      <a:pt x="148" y="92"/>
                    </a:lnTo>
                    <a:lnTo>
                      <a:pt x="148" y="92"/>
                    </a:lnTo>
                    <a:lnTo>
                      <a:pt x="142" y="92"/>
                    </a:lnTo>
                    <a:lnTo>
                      <a:pt x="142" y="98"/>
                    </a:lnTo>
                    <a:lnTo>
                      <a:pt x="129" y="98"/>
                    </a:lnTo>
                    <a:lnTo>
                      <a:pt x="123" y="92"/>
                    </a:lnTo>
                    <a:lnTo>
                      <a:pt x="123" y="92"/>
                    </a:lnTo>
                    <a:lnTo>
                      <a:pt x="123" y="92"/>
                    </a:lnTo>
                    <a:lnTo>
                      <a:pt x="154" y="61"/>
                    </a:lnTo>
                    <a:lnTo>
                      <a:pt x="185" y="37"/>
                    </a:lnTo>
                    <a:lnTo>
                      <a:pt x="191" y="30"/>
                    </a:lnTo>
                    <a:lnTo>
                      <a:pt x="197" y="18"/>
                    </a:lnTo>
                    <a:lnTo>
                      <a:pt x="197" y="18"/>
                    </a:lnTo>
                    <a:lnTo>
                      <a:pt x="197" y="0"/>
                    </a:lnTo>
                    <a:lnTo>
                      <a:pt x="179" y="0"/>
                    </a:lnTo>
                    <a:lnTo>
                      <a:pt x="166" y="0"/>
                    </a:lnTo>
                    <a:lnTo>
                      <a:pt x="160" y="0"/>
                    </a:lnTo>
                    <a:lnTo>
                      <a:pt x="160" y="0"/>
                    </a:lnTo>
                    <a:lnTo>
                      <a:pt x="154" y="0"/>
                    </a:lnTo>
                    <a:lnTo>
                      <a:pt x="148" y="6"/>
                    </a:lnTo>
                    <a:lnTo>
                      <a:pt x="142" y="6"/>
                    </a:lnTo>
                    <a:lnTo>
                      <a:pt x="111" y="12"/>
                    </a:lnTo>
                    <a:lnTo>
                      <a:pt x="111" y="12"/>
                    </a:lnTo>
                    <a:lnTo>
                      <a:pt x="86" y="6"/>
                    </a:lnTo>
                    <a:lnTo>
                      <a:pt x="80" y="0"/>
                    </a:lnTo>
                    <a:lnTo>
                      <a:pt x="80" y="0"/>
                    </a:lnTo>
                    <a:lnTo>
                      <a:pt x="74" y="0"/>
                    </a:lnTo>
                    <a:lnTo>
                      <a:pt x="74" y="0"/>
                    </a:lnTo>
                    <a:lnTo>
                      <a:pt x="49" y="43"/>
                    </a:lnTo>
                    <a:lnTo>
                      <a:pt x="49" y="43"/>
                    </a:lnTo>
                    <a:lnTo>
                      <a:pt x="49" y="49"/>
                    </a:lnTo>
                    <a:lnTo>
                      <a:pt x="55" y="55"/>
                    </a:lnTo>
                    <a:lnTo>
                      <a:pt x="49" y="67"/>
                    </a:lnTo>
                    <a:lnTo>
                      <a:pt x="49" y="67"/>
                    </a:lnTo>
                    <a:lnTo>
                      <a:pt x="49" y="74"/>
                    </a:lnTo>
                    <a:lnTo>
                      <a:pt x="49" y="74"/>
                    </a:lnTo>
                    <a:lnTo>
                      <a:pt x="61" y="80"/>
                    </a:lnTo>
                    <a:lnTo>
                      <a:pt x="61" y="86"/>
                    </a:lnTo>
                    <a:lnTo>
                      <a:pt x="68" y="92"/>
                    </a:lnTo>
                    <a:lnTo>
                      <a:pt x="61" y="92"/>
                    </a:lnTo>
                    <a:lnTo>
                      <a:pt x="43" y="92"/>
                    </a:lnTo>
                    <a:lnTo>
                      <a:pt x="37" y="92"/>
                    </a:lnTo>
                    <a:lnTo>
                      <a:pt x="37" y="98"/>
                    </a:lnTo>
                    <a:lnTo>
                      <a:pt x="37" y="98"/>
                    </a:lnTo>
                    <a:lnTo>
                      <a:pt x="37" y="98"/>
                    </a:lnTo>
                    <a:lnTo>
                      <a:pt x="37" y="98"/>
                    </a:lnTo>
                    <a:lnTo>
                      <a:pt x="30" y="111"/>
                    </a:lnTo>
                    <a:lnTo>
                      <a:pt x="30" y="111"/>
                    </a:lnTo>
                    <a:lnTo>
                      <a:pt x="24" y="111"/>
                    </a:lnTo>
                    <a:lnTo>
                      <a:pt x="24" y="111"/>
                    </a:lnTo>
                    <a:lnTo>
                      <a:pt x="24" y="117"/>
                    </a:lnTo>
                    <a:lnTo>
                      <a:pt x="18" y="129"/>
                    </a:lnTo>
                    <a:lnTo>
                      <a:pt x="18" y="135"/>
                    </a:lnTo>
                    <a:lnTo>
                      <a:pt x="18" y="135"/>
                    </a:lnTo>
                    <a:lnTo>
                      <a:pt x="18" y="135"/>
                    </a:lnTo>
                    <a:lnTo>
                      <a:pt x="24" y="148"/>
                    </a:lnTo>
                    <a:lnTo>
                      <a:pt x="24" y="148"/>
                    </a:lnTo>
                    <a:lnTo>
                      <a:pt x="30" y="154"/>
                    </a:lnTo>
                    <a:lnTo>
                      <a:pt x="30" y="154"/>
                    </a:lnTo>
                    <a:lnTo>
                      <a:pt x="37" y="154"/>
                    </a:lnTo>
                    <a:lnTo>
                      <a:pt x="37" y="154"/>
                    </a:lnTo>
                    <a:lnTo>
                      <a:pt x="37" y="154"/>
                    </a:lnTo>
                    <a:lnTo>
                      <a:pt x="43" y="160"/>
                    </a:lnTo>
                    <a:lnTo>
                      <a:pt x="37" y="160"/>
                    </a:lnTo>
                    <a:lnTo>
                      <a:pt x="37" y="160"/>
                    </a:lnTo>
                    <a:lnTo>
                      <a:pt x="30" y="160"/>
                    </a:lnTo>
                    <a:lnTo>
                      <a:pt x="37" y="160"/>
                    </a:lnTo>
                    <a:lnTo>
                      <a:pt x="37" y="166"/>
                    </a:lnTo>
                    <a:close/>
                  </a:path>
                </a:pathLst>
              </a:custGeom>
              <a:grpFill/>
              <a:ln w="0" cap="flat">
                <a:solidFill>
                  <a:srgbClr val="FFFFFF"/>
                </a:solidFill>
                <a:prstDash val="solid"/>
                <a:miter lim="800000"/>
                <a:headEnd/>
                <a:tailEnd/>
              </a:ln>
              <a:extLst/>
            </p:spPr>
            <p:txBody>
              <a:bodyPr vert="horz" wrap="square" lIns="91440" tIns="45720" rIns="91440" bIns="45720" numCol="1" anchor="t" anchorCtr="0" compatLnSpc="1">
                <a:prstTxWarp prst="textNoShape">
                  <a:avLst/>
                </a:prstTxWarp>
              </a:bodyPr>
              <a:lstStyle/>
              <a:p>
                <a:endParaRPr lang="en-GB" sz="1100">
                  <a:solidFill>
                    <a:srgbClr val="FFFFFF"/>
                  </a:solidFill>
                  <a:latin typeface="Franklin Gothic Book" panose="020B0503020102020204" pitchFamily="34" charset="0"/>
                </a:endParaRPr>
              </a:p>
            </p:txBody>
          </p:sp>
          <p:sp>
            <p:nvSpPr>
              <p:cNvPr id="1046" name="Freeform 108"/>
              <p:cNvSpPr>
                <a:spLocks/>
              </p:cNvSpPr>
              <p:nvPr/>
            </p:nvSpPr>
            <p:spPr bwMode="auto">
              <a:xfrm>
                <a:off x="164" y="635"/>
                <a:ext cx="31" cy="37"/>
              </a:xfrm>
              <a:custGeom>
                <a:avLst/>
                <a:gdLst>
                  <a:gd name="T0" fmla="*/ 25 w 31"/>
                  <a:gd name="T1" fmla="*/ 0 h 37"/>
                  <a:gd name="T2" fmla="*/ 19 w 31"/>
                  <a:gd name="T3" fmla="*/ 6 h 37"/>
                  <a:gd name="T4" fmla="*/ 19 w 31"/>
                  <a:gd name="T5" fmla="*/ 6 h 37"/>
                  <a:gd name="T6" fmla="*/ 6 w 31"/>
                  <a:gd name="T7" fmla="*/ 24 h 37"/>
                  <a:gd name="T8" fmla="*/ 0 w 31"/>
                  <a:gd name="T9" fmla="*/ 37 h 37"/>
                  <a:gd name="T10" fmla="*/ 0 w 31"/>
                  <a:gd name="T11" fmla="*/ 37 h 37"/>
                  <a:gd name="T12" fmla="*/ 6 w 31"/>
                  <a:gd name="T13" fmla="*/ 37 h 37"/>
                  <a:gd name="T14" fmla="*/ 6 w 31"/>
                  <a:gd name="T15" fmla="*/ 37 h 37"/>
                  <a:gd name="T16" fmla="*/ 12 w 31"/>
                  <a:gd name="T17" fmla="*/ 37 h 37"/>
                  <a:gd name="T18" fmla="*/ 19 w 31"/>
                  <a:gd name="T19" fmla="*/ 37 h 37"/>
                  <a:gd name="T20" fmla="*/ 19 w 31"/>
                  <a:gd name="T21" fmla="*/ 30 h 37"/>
                  <a:gd name="T22" fmla="*/ 19 w 31"/>
                  <a:gd name="T23" fmla="*/ 30 h 37"/>
                  <a:gd name="T24" fmla="*/ 25 w 31"/>
                  <a:gd name="T25" fmla="*/ 24 h 37"/>
                  <a:gd name="T26" fmla="*/ 25 w 31"/>
                  <a:gd name="T27" fmla="*/ 24 h 37"/>
                  <a:gd name="T28" fmla="*/ 31 w 31"/>
                  <a:gd name="T29" fmla="*/ 18 h 37"/>
                  <a:gd name="T30" fmla="*/ 31 w 31"/>
                  <a:gd name="T31" fmla="*/ 12 h 37"/>
                  <a:gd name="T32" fmla="*/ 25 w 31"/>
                  <a:gd name="T33" fmla="*/ 6 h 37"/>
                  <a:gd name="T34" fmla="*/ 25 w 31"/>
                  <a:gd name="T35" fmla="*/ 0 h 37"/>
                  <a:gd name="T36" fmla="*/ 25 w 31"/>
                  <a:gd name="T37" fmla="*/ 0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1" h="37">
                    <a:moveTo>
                      <a:pt x="25" y="0"/>
                    </a:moveTo>
                    <a:lnTo>
                      <a:pt x="19" y="6"/>
                    </a:lnTo>
                    <a:lnTo>
                      <a:pt x="19" y="6"/>
                    </a:lnTo>
                    <a:lnTo>
                      <a:pt x="6" y="24"/>
                    </a:lnTo>
                    <a:lnTo>
                      <a:pt x="0" y="37"/>
                    </a:lnTo>
                    <a:lnTo>
                      <a:pt x="0" y="37"/>
                    </a:lnTo>
                    <a:lnTo>
                      <a:pt x="6" y="37"/>
                    </a:lnTo>
                    <a:lnTo>
                      <a:pt x="6" y="37"/>
                    </a:lnTo>
                    <a:lnTo>
                      <a:pt x="12" y="37"/>
                    </a:lnTo>
                    <a:lnTo>
                      <a:pt x="19" y="37"/>
                    </a:lnTo>
                    <a:lnTo>
                      <a:pt x="19" y="30"/>
                    </a:lnTo>
                    <a:lnTo>
                      <a:pt x="19" y="30"/>
                    </a:lnTo>
                    <a:lnTo>
                      <a:pt x="25" y="24"/>
                    </a:lnTo>
                    <a:lnTo>
                      <a:pt x="25" y="24"/>
                    </a:lnTo>
                    <a:lnTo>
                      <a:pt x="31" y="18"/>
                    </a:lnTo>
                    <a:lnTo>
                      <a:pt x="31" y="12"/>
                    </a:lnTo>
                    <a:lnTo>
                      <a:pt x="25" y="6"/>
                    </a:lnTo>
                    <a:lnTo>
                      <a:pt x="25" y="0"/>
                    </a:lnTo>
                    <a:lnTo>
                      <a:pt x="25"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100">
                  <a:solidFill>
                    <a:srgbClr val="FFFFFF"/>
                  </a:solidFill>
                  <a:latin typeface="Franklin Gothic Book" panose="020B0503020102020204" pitchFamily="34" charset="0"/>
                </a:endParaRPr>
              </a:p>
            </p:txBody>
          </p:sp>
          <p:sp>
            <p:nvSpPr>
              <p:cNvPr id="1047" name="Freeform 109"/>
              <p:cNvSpPr>
                <a:spLocks/>
              </p:cNvSpPr>
              <p:nvPr/>
            </p:nvSpPr>
            <p:spPr bwMode="auto">
              <a:xfrm>
                <a:off x="78" y="363"/>
                <a:ext cx="6" cy="6"/>
              </a:xfrm>
              <a:custGeom>
                <a:avLst/>
                <a:gdLst>
                  <a:gd name="T0" fmla="*/ 0 w 6"/>
                  <a:gd name="T1" fmla="*/ 6 h 6"/>
                  <a:gd name="T2" fmla="*/ 6 w 6"/>
                  <a:gd name="T3" fmla="*/ 6 h 6"/>
                  <a:gd name="T4" fmla="*/ 6 w 6"/>
                  <a:gd name="T5" fmla="*/ 6 h 6"/>
                  <a:gd name="T6" fmla="*/ 6 w 6"/>
                  <a:gd name="T7" fmla="*/ 0 h 6"/>
                  <a:gd name="T8" fmla="*/ 6 w 6"/>
                  <a:gd name="T9" fmla="*/ 0 h 6"/>
                  <a:gd name="T10" fmla="*/ 6 w 6"/>
                  <a:gd name="T11" fmla="*/ 0 h 6"/>
                  <a:gd name="T12" fmla="*/ 0 w 6"/>
                  <a:gd name="T13" fmla="*/ 0 h 6"/>
                  <a:gd name="T14" fmla="*/ 0 w 6"/>
                  <a:gd name="T15" fmla="*/ 0 h 6"/>
                  <a:gd name="T16" fmla="*/ 0 w 6"/>
                  <a:gd name="T17" fmla="*/ 0 h 6"/>
                  <a:gd name="T18" fmla="*/ 0 w 6"/>
                  <a:gd name="T19" fmla="*/ 0 h 6"/>
                  <a:gd name="T20" fmla="*/ 0 w 6"/>
                  <a:gd name="T21" fmla="*/ 6 h 6"/>
                  <a:gd name="T22" fmla="*/ 0 w 6"/>
                  <a:gd name="T23" fmla="*/ 6 h 6"/>
                  <a:gd name="T24" fmla="*/ 0 w 6"/>
                  <a:gd name="T25" fmla="*/ 6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 h="6">
                    <a:moveTo>
                      <a:pt x="0" y="6"/>
                    </a:moveTo>
                    <a:lnTo>
                      <a:pt x="6" y="6"/>
                    </a:lnTo>
                    <a:lnTo>
                      <a:pt x="6" y="6"/>
                    </a:lnTo>
                    <a:lnTo>
                      <a:pt x="6" y="0"/>
                    </a:lnTo>
                    <a:lnTo>
                      <a:pt x="6" y="0"/>
                    </a:lnTo>
                    <a:lnTo>
                      <a:pt x="6" y="0"/>
                    </a:lnTo>
                    <a:lnTo>
                      <a:pt x="0" y="0"/>
                    </a:lnTo>
                    <a:lnTo>
                      <a:pt x="0" y="0"/>
                    </a:lnTo>
                    <a:lnTo>
                      <a:pt x="0" y="0"/>
                    </a:lnTo>
                    <a:lnTo>
                      <a:pt x="0" y="0"/>
                    </a:lnTo>
                    <a:lnTo>
                      <a:pt x="0" y="6"/>
                    </a:lnTo>
                    <a:lnTo>
                      <a:pt x="0" y="6"/>
                    </a:lnTo>
                    <a:lnTo>
                      <a:pt x="0" y="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100">
                  <a:solidFill>
                    <a:srgbClr val="FFFFFF"/>
                  </a:solidFill>
                  <a:latin typeface="Franklin Gothic Book" panose="020B0503020102020204" pitchFamily="34" charset="0"/>
                </a:endParaRPr>
              </a:p>
            </p:txBody>
          </p:sp>
          <p:sp>
            <p:nvSpPr>
              <p:cNvPr id="1048" name="Freeform 110"/>
              <p:cNvSpPr>
                <a:spLocks/>
              </p:cNvSpPr>
              <p:nvPr/>
            </p:nvSpPr>
            <p:spPr bwMode="auto">
              <a:xfrm>
                <a:off x="59" y="351"/>
                <a:ext cx="19" cy="12"/>
              </a:xfrm>
              <a:custGeom>
                <a:avLst/>
                <a:gdLst>
                  <a:gd name="T0" fmla="*/ 19 w 19"/>
                  <a:gd name="T1" fmla="*/ 0 h 12"/>
                  <a:gd name="T2" fmla="*/ 19 w 19"/>
                  <a:gd name="T3" fmla="*/ 0 h 12"/>
                  <a:gd name="T4" fmla="*/ 12 w 19"/>
                  <a:gd name="T5" fmla="*/ 0 h 12"/>
                  <a:gd name="T6" fmla="*/ 12 w 19"/>
                  <a:gd name="T7" fmla="*/ 0 h 12"/>
                  <a:gd name="T8" fmla="*/ 6 w 19"/>
                  <a:gd name="T9" fmla="*/ 0 h 12"/>
                  <a:gd name="T10" fmla="*/ 6 w 19"/>
                  <a:gd name="T11" fmla="*/ 0 h 12"/>
                  <a:gd name="T12" fmla="*/ 6 w 19"/>
                  <a:gd name="T13" fmla="*/ 0 h 12"/>
                  <a:gd name="T14" fmla="*/ 6 w 19"/>
                  <a:gd name="T15" fmla="*/ 0 h 12"/>
                  <a:gd name="T16" fmla="*/ 0 w 19"/>
                  <a:gd name="T17" fmla="*/ 0 h 12"/>
                  <a:gd name="T18" fmla="*/ 6 w 19"/>
                  <a:gd name="T19" fmla="*/ 6 h 12"/>
                  <a:gd name="T20" fmla="*/ 6 w 19"/>
                  <a:gd name="T21" fmla="*/ 6 h 12"/>
                  <a:gd name="T22" fmla="*/ 6 w 19"/>
                  <a:gd name="T23" fmla="*/ 12 h 12"/>
                  <a:gd name="T24" fmla="*/ 12 w 19"/>
                  <a:gd name="T25" fmla="*/ 12 h 12"/>
                  <a:gd name="T26" fmla="*/ 12 w 19"/>
                  <a:gd name="T27" fmla="*/ 12 h 12"/>
                  <a:gd name="T28" fmla="*/ 12 w 19"/>
                  <a:gd name="T29" fmla="*/ 12 h 12"/>
                  <a:gd name="T30" fmla="*/ 12 w 19"/>
                  <a:gd name="T31" fmla="*/ 6 h 12"/>
                  <a:gd name="T32" fmla="*/ 12 w 19"/>
                  <a:gd name="T33" fmla="*/ 6 h 12"/>
                  <a:gd name="T34" fmla="*/ 19 w 19"/>
                  <a:gd name="T35" fmla="*/ 6 h 12"/>
                  <a:gd name="T36" fmla="*/ 19 w 19"/>
                  <a:gd name="T37" fmla="*/ 0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9" h="12">
                    <a:moveTo>
                      <a:pt x="19" y="0"/>
                    </a:moveTo>
                    <a:lnTo>
                      <a:pt x="19" y="0"/>
                    </a:lnTo>
                    <a:lnTo>
                      <a:pt x="12" y="0"/>
                    </a:lnTo>
                    <a:lnTo>
                      <a:pt x="12" y="0"/>
                    </a:lnTo>
                    <a:lnTo>
                      <a:pt x="6" y="0"/>
                    </a:lnTo>
                    <a:lnTo>
                      <a:pt x="6" y="0"/>
                    </a:lnTo>
                    <a:lnTo>
                      <a:pt x="6" y="0"/>
                    </a:lnTo>
                    <a:lnTo>
                      <a:pt x="6" y="0"/>
                    </a:lnTo>
                    <a:lnTo>
                      <a:pt x="0" y="0"/>
                    </a:lnTo>
                    <a:lnTo>
                      <a:pt x="6" y="6"/>
                    </a:lnTo>
                    <a:lnTo>
                      <a:pt x="6" y="6"/>
                    </a:lnTo>
                    <a:lnTo>
                      <a:pt x="6" y="12"/>
                    </a:lnTo>
                    <a:lnTo>
                      <a:pt x="12" y="12"/>
                    </a:lnTo>
                    <a:lnTo>
                      <a:pt x="12" y="12"/>
                    </a:lnTo>
                    <a:lnTo>
                      <a:pt x="12" y="12"/>
                    </a:lnTo>
                    <a:lnTo>
                      <a:pt x="12" y="6"/>
                    </a:lnTo>
                    <a:lnTo>
                      <a:pt x="12" y="6"/>
                    </a:lnTo>
                    <a:lnTo>
                      <a:pt x="19" y="6"/>
                    </a:lnTo>
                    <a:lnTo>
                      <a:pt x="19"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100">
                  <a:solidFill>
                    <a:srgbClr val="FFFFFF"/>
                  </a:solidFill>
                  <a:latin typeface="Franklin Gothic Book" panose="020B0503020102020204" pitchFamily="34" charset="0"/>
                </a:endParaRPr>
              </a:p>
            </p:txBody>
          </p:sp>
          <p:sp>
            <p:nvSpPr>
              <p:cNvPr id="1049" name="Freeform 111"/>
              <p:cNvSpPr>
                <a:spLocks/>
              </p:cNvSpPr>
              <p:nvPr/>
            </p:nvSpPr>
            <p:spPr bwMode="auto">
              <a:xfrm>
                <a:off x="16" y="184"/>
                <a:ext cx="62" cy="86"/>
              </a:xfrm>
              <a:custGeom>
                <a:avLst/>
                <a:gdLst>
                  <a:gd name="T0" fmla="*/ 0 w 62"/>
                  <a:gd name="T1" fmla="*/ 74 h 86"/>
                  <a:gd name="T2" fmla="*/ 6 w 62"/>
                  <a:gd name="T3" fmla="*/ 80 h 86"/>
                  <a:gd name="T4" fmla="*/ 6 w 62"/>
                  <a:gd name="T5" fmla="*/ 80 h 86"/>
                  <a:gd name="T6" fmla="*/ 12 w 62"/>
                  <a:gd name="T7" fmla="*/ 86 h 86"/>
                  <a:gd name="T8" fmla="*/ 12 w 62"/>
                  <a:gd name="T9" fmla="*/ 86 h 86"/>
                  <a:gd name="T10" fmla="*/ 25 w 62"/>
                  <a:gd name="T11" fmla="*/ 80 h 86"/>
                  <a:gd name="T12" fmla="*/ 25 w 62"/>
                  <a:gd name="T13" fmla="*/ 80 h 86"/>
                  <a:gd name="T14" fmla="*/ 25 w 62"/>
                  <a:gd name="T15" fmla="*/ 74 h 86"/>
                  <a:gd name="T16" fmla="*/ 31 w 62"/>
                  <a:gd name="T17" fmla="*/ 68 h 86"/>
                  <a:gd name="T18" fmla="*/ 31 w 62"/>
                  <a:gd name="T19" fmla="*/ 68 h 86"/>
                  <a:gd name="T20" fmla="*/ 31 w 62"/>
                  <a:gd name="T21" fmla="*/ 62 h 86"/>
                  <a:gd name="T22" fmla="*/ 31 w 62"/>
                  <a:gd name="T23" fmla="*/ 62 h 86"/>
                  <a:gd name="T24" fmla="*/ 31 w 62"/>
                  <a:gd name="T25" fmla="*/ 62 h 86"/>
                  <a:gd name="T26" fmla="*/ 25 w 62"/>
                  <a:gd name="T27" fmla="*/ 56 h 86"/>
                  <a:gd name="T28" fmla="*/ 31 w 62"/>
                  <a:gd name="T29" fmla="*/ 56 h 86"/>
                  <a:gd name="T30" fmla="*/ 31 w 62"/>
                  <a:gd name="T31" fmla="*/ 56 h 86"/>
                  <a:gd name="T32" fmla="*/ 31 w 62"/>
                  <a:gd name="T33" fmla="*/ 49 h 86"/>
                  <a:gd name="T34" fmla="*/ 31 w 62"/>
                  <a:gd name="T35" fmla="*/ 49 h 86"/>
                  <a:gd name="T36" fmla="*/ 31 w 62"/>
                  <a:gd name="T37" fmla="*/ 49 h 86"/>
                  <a:gd name="T38" fmla="*/ 31 w 62"/>
                  <a:gd name="T39" fmla="*/ 56 h 86"/>
                  <a:gd name="T40" fmla="*/ 31 w 62"/>
                  <a:gd name="T41" fmla="*/ 56 h 86"/>
                  <a:gd name="T42" fmla="*/ 31 w 62"/>
                  <a:gd name="T43" fmla="*/ 56 h 86"/>
                  <a:gd name="T44" fmla="*/ 31 w 62"/>
                  <a:gd name="T45" fmla="*/ 62 h 86"/>
                  <a:gd name="T46" fmla="*/ 31 w 62"/>
                  <a:gd name="T47" fmla="*/ 62 h 86"/>
                  <a:gd name="T48" fmla="*/ 31 w 62"/>
                  <a:gd name="T49" fmla="*/ 62 h 86"/>
                  <a:gd name="T50" fmla="*/ 37 w 62"/>
                  <a:gd name="T51" fmla="*/ 68 h 86"/>
                  <a:gd name="T52" fmla="*/ 37 w 62"/>
                  <a:gd name="T53" fmla="*/ 68 h 86"/>
                  <a:gd name="T54" fmla="*/ 43 w 62"/>
                  <a:gd name="T55" fmla="*/ 62 h 86"/>
                  <a:gd name="T56" fmla="*/ 43 w 62"/>
                  <a:gd name="T57" fmla="*/ 62 h 86"/>
                  <a:gd name="T58" fmla="*/ 49 w 62"/>
                  <a:gd name="T59" fmla="*/ 56 h 86"/>
                  <a:gd name="T60" fmla="*/ 49 w 62"/>
                  <a:gd name="T61" fmla="*/ 56 h 86"/>
                  <a:gd name="T62" fmla="*/ 49 w 62"/>
                  <a:gd name="T63" fmla="*/ 49 h 86"/>
                  <a:gd name="T64" fmla="*/ 49 w 62"/>
                  <a:gd name="T65" fmla="*/ 49 h 86"/>
                  <a:gd name="T66" fmla="*/ 49 w 62"/>
                  <a:gd name="T67" fmla="*/ 43 h 86"/>
                  <a:gd name="T68" fmla="*/ 43 w 62"/>
                  <a:gd name="T69" fmla="*/ 49 h 86"/>
                  <a:gd name="T70" fmla="*/ 49 w 62"/>
                  <a:gd name="T71" fmla="*/ 43 h 86"/>
                  <a:gd name="T72" fmla="*/ 55 w 62"/>
                  <a:gd name="T73" fmla="*/ 37 h 86"/>
                  <a:gd name="T74" fmla="*/ 62 w 62"/>
                  <a:gd name="T75" fmla="*/ 31 h 86"/>
                  <a:gd name="T76" fmla="*/ 55 w 62"/>
                  <a:gd name="T77" fmla="*/ 25 h 86"/>
                  <a:gd name="T78" fmla="*/ 62 w 62"/>
                  <a:gd name="T79" fmla="*/ 6 h 86"/>
                  <a:gd name="T80" fmla="*/ 55 w 62"/>
                  <a:gd name="T81" fmla="*/ 0 h 86"/>
                  <a:gd name="T82" fmla="*/ 12 w 62"/>
                  <a:gd name="T83" fmla="*/ 31 h 86"/>
                  <a:gd name="T84" fmla="*/ 6 w 62"/>
                  <a:gd name="T85" fmla="*/ 37 h 86"/>
                  <a:gd name="T86" fmla="*/ 6 w 62"/>
                  <a:gd name="T87" fmla="*/ 37 h 86"/>
                  <a:gd name="T88" fmla="*/ 6 w 62"/>
                  <a:gd name="T89" fmla="*/ 43 h 86"/>
                  <a:gd name="T90" fmla="*/ 6 w 62"/>
                  <a:gd name="T91" fmla="*/ 43 h 86"/>
                  <a:gd name="T92" fmla="*/ 6 w 62"/>
                  <a:gd name="T93" fmla="*/ 49 h 86"/>
                  <a:gd name="T94" fmla="*/ 6 w 62"/>
                  <a:gd name="T95" fmla="*/ 49 h 86"/>
                  <a:gd name="T96" fmla="*/ 6 w 62"/>
                  <a:gd name="T97" fmla="*/ 56 h 86"/>
                  <a:gd name="T98" fmla="*/ 6 w 62"/>
                  <a:gd name="T99" fmla="*/ 56 h 86"/>
                  <a:gd name="T100" fmla="*/ 6 w 62"/>
                  <a:gd name="T101" fmla="*/ 56 h 86"/>
                  <a:gd name="T102" fmla="*/ 6 w 62"/>
                  <a:gd name="T103" fmla="*/ 62 h 86"/>
                  <a:gd name="T104" fmla="*/ 6 w 62"/>
                  <a:gd name="T105" fmla="*/ 62 h 86"/>
                  <a:gd name="T106" fmla="*/ 12 w 62"/>
                  <a:gd name="T107" fmla="*/ 62 h 86"/>
                  <a:gd name="T108" fmla="*/ 18 w 62"/>
                  <a:gd name="T109" fmla="*/ 62 h 86"/>
                  <a:gd name="T110" fmla="*/ 18 w 62"/>
                  <a:gd name="T111" fmla="*/ 62 h 86"/>
                  <a:gd name="T112" fmla="*/ 18 w 62"/>
                  <a:gd name="T113" fmla="*/ 68 h 86"/>
                  <a:gd name="T114" fmla="*/ 6 w 62"/>
                  <a:gd name="T115" fmla="*/ 74 h 86"/>
                  <a:gd name="T116" fmla="*/ 0 w 62"/>
                  <a:gd name="T117" fmla="*/ 74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62" h="86">
                    <a:moveTo>
                      <a:pt x="0" y="74"/>
                    </a:moveTo>
                    <a:lnTo>
                      <a:pt x="6" y="80"/>
                    </a:lnTo>
                    <a:lnTo>
                      <a:pt x="6" y="80"/>
                    </a:lnTo>
                    <a:lnTo>
                      <a:pt x="12" y="86"/>
                    </a:lnTo>
                    <a:lnTo>
                      <a:pt x="12" y="86"/>
                    </a:lnTo>
                    <a:lnTo>
                      <a:pt x="25" y="80"/>
                    </a:lnTo>
                    <a:lnTo>
                      <a:pt x="25" y="80"/>
                    </a:lnTo>
                    <a:lnTo>
                      <a:pt x="25" y="74"/>
                    </a:lnTo>
                    <a:lnTo>
                      <a:pt x="31" y="68"/>
                    </a:lnTo>
                    <a:lnTo>
                      <a:pt x="31" y="68"/>
                    </a:lnTo>
                    <a:lnTo>
                      <a:pt x="31" y="62"/>
                    </a:lnTo>
                    <a:lnTo>
                      <a:pt x="31" y="62"/>
                    </a:lnTo>
                    <a:lnTo>
                      <a:pt x="31" y="62"/>
                    </a:lnTo>
                    <a:lnTo>
                      <a:pt x="25" y="56"/>
                    </a:lnTo>
                    <a:lnTo>
                      <a:pt x="31" y="56"/>
                    </a:lnTo>
                    <a:lnTo>
                      <a:pt x="31" y="56"/>
                    </a:lnTo>
                    <a:lnTo>
                      <a:pt x="31" y="49"/>
                    </a:lnTo>
                    <a:lnTo>
                      <a:pt x="31" y="49"/>
                    </a:lnTo>
                    <a:lnTo>
                      <a:pt x="31" y="49"/>
                    </a:lnTo>
                    <a:lnTo>
                      <a:pt x="31" y="56"/>
                    </a:lnTo>
                    <a:lnTo>
                      <a:pt x="31" y="56"/>
                    </a:lnTo>
                    <a:lnTo>
                      <a:pt x="31" y="56"/>
                    </a:lnTo>
                    <a:lnTo>
                      <a:pt x="31" y="62"/>
                    </a:lnTo>
                    <a:lnTo>
                      <a:pt x="31" y="62"/>
                    </a:lnTo>
                    <a:lnTo>
                      <a:pt x="31" y="62"/>
                    </a:lnTo>
                    <a:lnTo>
                      <a:pt x="37" y="68"/>
                    </a:lnTo>
                    <a:lnTo>
                      <a:pt x="37" y="68"/>
                    </a:lnTo>
                    <a:lnTo>
                      <a:pt x="43" y="62"/>
                    </a:lnTo>
                    <a:lnTo>
                      <a:pt x="43" y="62"/>
                    </a:lnTo>
                    <a:lnTo>
                      <a:pt x="49" y="56"/>
                    </a:lnTo>
                    <a:lnTo>
                      <a:pt x="49" y="56"/>
                    </a:lnTo>
                    <a:lnTo>
                      <a:pt x="49" y="49"/>
                    </a:lnTo>
                    <a:lnTo>
                      <a:pt x="49" y="49"/>
                    </a:lnTo>
                    <a:lnTo>
                      <a:pt x="49" y="43"/>
                    </a:lnTo>
                    <a:lnTo>
                      <a:pt x="43" y="49"/>
                    </a:lnTo>
                    <a:lnTo>
                      <a:pt x="49" y="43"/>
                    </a:lnTo>
                    <a:lnTo>
                      <a:pt x="55" y="37"/>
                    </a:lnTo>
                    <a:lnTo>
                      <a:pt x="62" y="31"/>
                    </a:lnTo>
                    <a:lnTo>
                      <a:pt x="55" y="25"/>
                    </a:lnTo>
                    <a:lnTo>
                      <a:pt x="62" y="6"/>
                    </a:lnTo>
                    <a:lnTo>
                      <a:pt x="55" y="0"/>
                    </a:lnTo>
                    <a:lnTo>
                      <a:pt x="12" y="31"/>
                    </a:lnTo>
                    <a:lnTo>
                      <a:pt x="6" y="37"/>
                    </a:lnTo>
                    <a:lnTo>
                      <a:pt x="6" y="37"/>
                    </a:lnTo>
                    <a:lnTo>
                      <a:pt x="6" y="43"/>
                    </a:lnTo>
                    <a:lnTo>
                      <a:pt x="6" y="43"/>
                    </a:lnTo>
                    <a:lnTo>
                      <a:pt x="6" y="49"/>
                    </a:lnTo>
                    <a:lnTo>
                      <a:pt x="6" y="49"/>
                    </a:lnTo>
                    <a:lnTo>
                      <a:pt x="6" y="56"/>
                    </a:lnTo>
                    <a:lnTo>
                      <a:pt x="6" y="56"/>
                    </a:lnTo>
                    <a:lnTo>
                      <a:pt x="6" y="56"/>
                    </a:lnTo>
                    <a:lnTo>
                      <a:pt x="6" y="62"/>
                    </a:lnTo>
                    <a:lnTo>
                      <a:pt x="6" y="62"/>
                    </a:lnTo>
                    <a:lnTo>
                      <a:pt x="12" y="62"/>
                    </a:lnTo>
                    <a:lnTo>
                      <a:pt x="18" y="62"/>
                    </a:lnTo>
                    <a:lnTo>
                      <a:pt x="18" y="62"/>
                    </a:lnTo>
                    <a:lnTo>
                      <a:pt x="18" y="68"/>
                    </a:lnTo>
                    <a:lnTo>
                      <a:pt x="6" y="74"/>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100">
                  <a:solidFill>
                    <a:srgbClr val="FFFFFF"/>
                  </a:solidFill>
                  <a:latin typeface="Franklin Gothic Book" panose="020B0503020102020204" pitchFamily="34" charset="0"/>
                </a:endParaRPr>
              </a:p>
            </p:txBody>
          </p:sp>
          <p:sp>
            <p:nvSpPr>
              <p:cNvPr id="1050" name="Freeform 112"/>
              <p:cNvSpPr>
                <a:spLocks/>
              </p:cNvSpPr>
              <p:nvPr/>
            </p:nvSpPr>
            <p:spPr bwMode="auto">
              <a:xfrm>
                <a:off x="65" y="394"/>
                <a:ext cx="43" cy="43"/>
              </a:xfrm>
              <a:custGeom>
                <a:avLst/>
                <a:gdLst>
                  <a:gd name="T0" fmla="*/ 43 w 43"/>
                  <a:gd name="T1" fmla="*/ 18 h 43"/>
                  <a:gd name="T2" fmla="*/ 37 w 43"/>
                  <a:gd name="T3" fmla="*/ 12 h 43"/>
                  <a:gd name="T4" fmla="*/ 31 w 43"/>
                  <a:gd name="T5" fmla="*/ 12 h 43"/>
                  <a:gd name="T6" fmla="*/ 31 w 43"/>
                  <a:gd name="T7" fmla="*/ 12 h 43"/>
                  <a:gd name="T8" fmla="*/ 31 w 43"/>
                  <a:gd name="T9" fmla="*/ 12 h 43"/>
                  <a:gd name="T10" fmla="*/ 25 w 43"/>
                  <a:gd name="T11" fmla="*/ 6 h 43"/>
                  <a:gd name="T12" fmla="*/ 19 w 43"/>
                  <a:gd name="T13" fmla="*/ 6 h 43"/>
                  <a:gd name="T14" fmla="*/ 19 w 43"/>
                  <a:gd name="T15" fmla="*/ 0 h 43"/>
                  <a:gd name="T16" fmla="*/ 19 w 43"/>
                  <a:gd name="T17" fmla="*/ 0 h 43"/>
                  <a:gd name="T18" fmla="*/ 13 w 43"/>
                  <a:gd name="T19" fmla="*/ 0 h 43"/>
                  <a:gd name="T20" fmla="*/ 13 w 43"/>
                  <a:gd name="T21" fmla="*/ 0 h 43"/>
                  <a:gd name="T22" fmla="*/ 6 w 43"/>
                  <a:gd name="T23" fmla="*/ 6 h 43"/>
                  <a:gd name="T24" fmla="*/ 0 w 43"/>
                  <a:gd name="T25" fmla="*/ 12 h 43"/>
                  <a:gd name="T26" fmla="*/ 0 w 43"/>
                  <a:gd name="T27" fmla="*/ 37 h 43"/>
                  <a:gd name="T28" fmla="*/ 0 w 43"/>
                  <a:gd name="T29" fmla="*/ 37 h 43"/>
                  <a:gd name="T30" fmla="*/ 0 w 43"/>
                  <a:gd name="T31" fmla="*/ 43 h 43"/>
                  <a:gd name="T32" fmla="*/ 6 w 43"/>
                  <a:gd name="T33" fmla="*/ 43 h 43"/>
                  <a:gd name="T34" fmla="*/ 13 w 43"/>
                  <a:gd name="T35" fmla="*/ 43 h 43"/>
                  <a:gd name="T36" fmla="*/ 37 w 43"/>
                  <a:gd name="T37" fmla="*/ 37 h 43"/>
                  <a:gd name="T38" fmla="*/ 37 w 43"/>
                  <a:gd name="T39" fmla="*/ 37 h 43"/>
                  <a:gd name="T40" fmla="*/ 37 w 43"/>
                  <a:gd name="T41" fmla="*/ 37 h 43"/>
                  <a:gd name="T42" fmla="*/ 43 w 43"/>
                  <a:gd name="T43" fmla="*/ 31 h 43"/>
                  <a:gd name="T44" fmla="*/ 43 w 43"/>
                  <a:gd name="T45" fmla="*/ 31 h 43"/>
                  <a:gd name="T46" fmla="*/ 43 w 43"/>
                  <a:gd name="T47" fmla="*/ 31 h 43"/>
                  <a:gd name="T48" fmla="*/ 43 w 43"/>
                  <a:gd name="T49" fmla="*/ 25 h 43"/>
                  <a:gd name="T50" fmla="*/ 43 w 43"/>
                  <a:gd name="T51" fmla="*/ 25 h 43"/>
                  <a:gd name="T52" fmla="*/ 43 w 43"/>
                  <a:gd name="T53" fmla="*/ 25 h 43"/>
                  <a:gd name="T54" fmla="*/ 43 w 43"/>
                  <a:gd name="T55" fmla="*/ 25 h 43"/>
                  <a:gd name="T56" fmla="*/ 43 w 43"/>
                  <a:gd name="T57" fmla="*/ 25 h 43"/>
                  <a:gd name="T58" fmla="*/ 43 w 43"/>
                  <a:gd name="T59" fmla="*/ 18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3" h="43">
                    <a:moveTo>
                      <a:pt x="43" y="18"/>
                    </a:moveTo>
                    <a:lnTo>
                      <a:pt x="37" y="12"/>
                    </a:lnTo>
                    <a:lnTo>
                      <a:pt x="31" y="12"/>
                    </a:lnTo>
                    <a:lnTo>
                      <a:pt x="31" y="12"/>
                    </a:lnTo>
                    <a:lnTo>
                      <a:pt x="31" y="12"/>
                    </a:lnTo>
                    <a:lnTo>
                      <a:pt x="25" y="6"/>
                    </a:lnTo>
                    <a:lnTo>
                      <a:pt x="19" y="6"/>
                    </a:lnTo>
                    <a:lnTo>
                      <a:pt x="19" y="0"/>
                    </a:lnTo>
                    <a:lnTo>
                      <a:pt x="19" y="0"/>
                    </a:lnTo>
                    <a:lnTo>
                      <a:pt x="13" y="0"/>
                    </a:lnTo>
                    <a:lnTo>
                      <a:pt x="13" y="0"/>
                    </a:lnTo>
                    <a:lnTo>
                      <a:pt x="6" y="6"/>
                    </a:lnTo>
                    <a:lnTo>
                      <a:pt x="0" y="12"/>
                    </a:lnTo>
                    <a:lnTo>
                      <a:pt x="0" y="37"/>
                    </a:lnTo>
                    <a:lnTo>
                      <a:pt x="0" y="37"/>
                    </a:lnTo>
                    <a:lnTo>
                      <a:pt x="0" y="43"/>
                    </a:lnTo>
                    <a:lnTo>
                      <a:pt x="6" y="43"/>
                    </a:lnTo>
                    <a:lnTo>
                      <a:pt x="13" y="43"/>
                    </a:lnTo>
                    <a:lnTo>
                      <a:pt x="37" y="37"/>
                    </a:lnTo>
                    <a:lnTo>
                      <a:pt x="37" y="37"/>
                    </a:lnTo>
                    <a:lnTo>
                      <a:pt x="37" y="37"/>
                    </a:lnTo>
                    <a:lnTo>
                      <a:pt x="43" y="31"/>
                    </a:lnTo>
                    <a:lnTo>
                      <a:pt x="43" y="31"/>
                    </a:lnTo>
                    <a:lnTo>
                      <a:pt x="43" y="31"/>
                    </a:lnTo>
                    <a:lnTo>
                      <a:pt x="43" y="25"/>
                    </a:lnTo>
                    <a:lnTo>
                      <a:pt x="43" y="25"/>
                    </a:lnTo>
                    <a:lnTo>
                      <a:pt x="43" y="25"/>
                    </a:lnTo>
                    <a:lnTo>
                      <a:pt x="43" y="25"/>
                    </a:lnTo>
                    <a:lnTo>
                      <a:pt x="43" y="25"/>
                    </a:lnTo>
                    <a:lnTo>
                      <a:pt x="43"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100">
                  <a:solidFill>
                    <a:srgbClr val="FFFFFF"/>
                  </a:solidFill>
                  <a:latin typeface="Franklin Gothic Book" panose="020B0503020102020204" pitchFamily="34" charset="0"/>
                </a:endParaRPr>
              </a:p>
            </p:txBody>
          </p:sp>
          <p:sp>
            <p:nvSpPr>
              <p:cNvPr id="1051" name="Freeform 113"/>
              <p:cNvSpPr>
                <a:spLocks/>
              </p:cNvSpPr>
              <p:nvPr/>
            </p:nvSpPr>
            <p:spPr bwMode="auto">
              <a:xfrm>
                <a:off x="84" y="449"/>
                <a:ext cx="24" cy="37"/>
              </a:xfrm>
              <a:custGeom>
                <a:avLst/>
                <a:gdLst>
                  <a:gd name="T0" fmla="*/ 18 w 24"/>
                  <a:gd name="T1" fmla="*/ 19 h 37"/>
                  <a:gd name="T2" fmla="*/ 18 w 24"/>
                  <a:gd name="T3" fmla="*/ 19 h 37"/>
                  <a:gd name="T4" fmla="*/ 18 w 24"/>
                  <a:gd name="T5" fmla="*/ 13 h 37"/>
                  <a:gd name="T6" fmla="*/ 18 w 24"/>
                  <a:gd name="T7" fmla="*/ 13 h 37"/>
                  <a:gd name="T8" fmla="*/ 24 w 24"/>
                  <a:gd name="T9" fmla="*/ 7 h 37"/>
                  <a:gd name="T10" fmla="*/ 24 w 24"/>
                  <a:gd name="T11" fmla="*/ 7 h 37"/>
                  <a:gd name="T12" fmla="*/ 24 w 24"/>
                  <a:gd name="T13" fmla="*/ 0 h 37"/>
                  <a:gd name="T14" fmla="*/ 24 w 24"/>
                  <a:gd name="T15" fmla="*/ 0 h 37"/>
                  <a:gd name="T16" fmla="*/ 24 w 24"/>
                  <a:gd name="T17" fmla="*/ 0 h 37"/>
                  <a:gd name="T18" fmla="*/ 18 w 24"/>
                  <a:gd name="T19" fmla="*/ 0 h 37"/>
                  <a:gd name="T20" fmla="*/ 12 w 24"/>
                  <a:gd name="T21" fmla="*/ 7 h 37"/>
                  <a:gd name="T22" fmla="*/ 6 w 24"/>
                  <a:gd name="T23" fmla="*/ 13 h 37"/>
                  <a:gd name="T24" fmla="*/ 6 w 24"/>
                  <a:gd name="T25" fmla="*/ 19 h 37"/>
                  <a:gd name="T26" fmla="*/ 6 w 24"/>
                  <a:gd name="T27" fmla="*/ 19 h 37"/>
                  <a:gd name="T28" fmla="*/ 6 w 24"/>
                  <a:gd name="T29" fmla="*/ 19 h 37"/>
                  <a:gd name="T30" fmla="*/ 6 w 24"/>
                  <a:gd name="T31" fmla="*/ 25 h 37"/>
                  <a:gd name="T32" fmla="*/ 6 w 24"/>
                  <a:gd name="T33" fmla="*/ 25 h 37"/>
                  <a:gd name="T34" fmla="*/ 0 w 24"/>
                  <a:gd name="T35" fmla="*/ 25 h 37"/>
                  <a:gd name="T36" fmla="*/ 0 w 24"/>
                  <a:gd name="T37" fmla="*/ 25 h 37"/>
                  <a:gd name="T38" fmla="*/ 0 w 24"/>
                  <a:gd name="T39" fmla="*/ 25 h 37"/>
                  <a:gd name="T40" fmla="*/ 0 w 24"/>
                  <a:gd name="T41" fmla="*/ 31 h 37"/>
                  <a:gd name="T42" fmla="*/ 0 w 24"/>
                  <a:gd name="T43" fmla="*/ 31 h 37"/>
                  <a:gd name="T44" fmla="*/ 0 w 24"/>
                  <a:gd name="T45" fmla="*/ 31 h 37"/>
                  <a:gd name="T46" fmla="*/ 0 w 24"/>
                  <a:gd name="T47" fmla="*/ 37 h 37"/>
                  <a:gd name="T48" fmla="*/ 0 w 24"/>
                  <a:gd name="T49" fmla="*/ 37 h 37"/>
                  <a:gd name="T50" fmla="*/ 0 w 24"/>
                  <a:gd name="T51" fmla="*/ 37 h 37"/>
                  <a:gd name="T52" fmla="*/ 6 w 24"/>
                  <a:gd name="T53" fmla="*/ 37 h 37"/>
                  <a:gd name="T54" fmla="*/ 6 w 24"/>
                  <a:gd name="T55" fmla="*/ 37 h 37"/>
                  <a:gd name="T56" fmla="*/ 18 w 24"/>
                  <a:gd name="T57" fmla="*/ 25 h 37"/>
                  <a:gd name="T58" fmla="*/ 12 w 24"/>
                  <a:gd name="T59" fmla="*/ 25 h 37"/>
                  <a:gd name="T60" fmla="*/ 12 w 24"/>
                  <a:gd name="T61" fmla="*/ 19 h 37"/>
                  <a:gd name="T62" fmla="*/ 18 w 24"/>
                  <a:gd name="T63" fmla="*/ 19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4" h="37">
                    <a:moveTo>
                      <a:pt x="18" y="19"/>
                    </a:moveTo>
                    <a:lnTo>
                      <a:pt x="18" y="19"/>
                    </a:lnTo>
                    <a:lnTo>
                      <a:pt x="18" y="13"/>
                    </a:lnTo>
                    <a:lnTo>
                      <a:pt x="18" y="13"/>
                    </a:lnTo>
                    <a:lnTo>
                      <a:pt x="24" y="7"/>
                    </a:lnTo>
                    <a:lnTo>
                      <a:pt x="24" y="7"/>
                    </a:lnTo>
                    <a:lnTo>
                      <a:pt x="24" y="0"/>
                    </a:lnTo>
                    <a:lnTo>
                      <a:pt x="24" y="0"/>
                    </a:lnTo>
                    <a:lnTo>
                      <a:pt x="24" y="0"/>
                    </a:lnTo>
                    <a:lnTo>
                      <a:pt x="18" y="0"/>
                    </a:lnTo>
                    <a:lnTo>
                      <a:pt x="12" y="7"/>
                    </a:lnTo>
                    <a:lnTo>
                      <a:pt x="6" y="13"/>
                    </a:lnTo>
                    <a:lnTo>
                      <a:pt x="6" y="19"/>
                    </a:lnTo>
                    <a:lnTo>
                      <a:pt x="6" y="19"/>
                    </a:lnTo>
                    <a:lnTo>
                      <a:pt x="6" y="19"/>
                    </a:lnTo>
                    <a:lnTo>
                      <a:pt x="6" y="25"/>
                    </a:lnTo>
                    <a:lnTo>
                      <a:pt x="6" y="25"/>
                    </a:lnTo>
                    <a:lnTo>
                      <a:pt x="0" y="25"/>
                    </a:lnTo>
                    <a:lnTo>
                      <a:pt x="0" y="25"/>
                    </a:lnTo>
                    <a:lnTo>
                      <a:pt x="0" y="25"/>
                    </a:lnTo>
                    <a:lnTo>
                      <a:pt x="0" y="31"/>
                    </a:lnTo>
                    <a:lnTo>
                      <a:pt x="0" y="31"/>
                    </a:lnTo>
                    <a:lnTo>
                      <a:pt x="0" y="31"/>
                    </a:lnTo>
                    <a:lnTo>
                      <a:pt x="0" y="37"/>
                    </a:lnTo>
                    <a:lnTo>
                      <a:pt x="0" y="37"/>
                    </a:lnTo>
                    <a:lnTo>
                      <a:pt x="0" y="37"/>
                    </a:lnTo>
                    <a:lnTo>
                      <a:pt x="6" y="37"/>
                    </a:lnTo>
                    <a:lnTo>
                      <a:pt x="6" y="37"/>
                    </a:lnTo>
                    <a:lnTo>
                      <a:pt x="18" y="25"/>
                    </a:lnTo>
                    <a:lnTo>
                      <a:pt x="12" y="25"/>
                    </a:lnTo>
                    <a:lnTo>
                      <a:pt x="12" y="19"/>
                    </a:lnTo>
                    <a:lnTo>
                      <a:pt x="18"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100">
                  <a:solidFill>
                    <a:srgbClr val="FFFFFF"/>
                  </a:solidFill>
                  <a:latin typeface="Franklin Gothic Book" panose="020B0503020102020204" pitchFamily="34" charset="0"/>
                </a:endParaRPr>
              </a:p>
            </p:txBody>
          </p:sp>
          <p:sp>
            <p:nvSpPr>
              <p:cNvPr id="1052" name="Freeform 114"/>
              <p:cNvSpPr>
                <a:spLocks/>
              </p:cNvSpPr>
              <p:nvPr/>
            </p:nvSpPr>
            <p:spPr bwMode="auto">
              <a:xfrm>
                <a:off x="47" y="388"/>
                <a:ext cx="12" cy="18"/>
              </a:xfrm>
              <a:custGeom>
                <a:avLst/>
                <a:gdLst>
                  <a:gd name="T0" fmla="*/ 12 w 12"/>
                  <a:gd name="T1" fmla="*/ 6 h 18"/>
                  <a:gd name="T2" fmla="*/ 12 w 12"/>
                  <a:gd name="T3" fmla="*/ 6 h 18"/>
                  <a:gd name="T4" fmla="*/ 12 w 12"/>
                  <a:gd name="T5" fmla="*/ 6 h 18"/>
                  <a:gd name="T6" fmla="*/ 12 w 12"/>
                  <a:gd name="T7" fmla="*/ 0 h 18"/>
                  <a:gd name="T8" fmla="*/ 12 w 12"/>
                  <a:gd name="T9" fmla="*/ 6 h 18"/>
                  <a:gd name="T10" fmla="*/ 6 w 12"/>
                  <a:gd name="T11" fmla="*/ 6 h 18"/>
                  <a:gd name="T12" fmla="*/ 6 w 12"/>
                  <a:gd name="T13" fmla="*/ 6 h 18"/>
                  <a:gd name="T14" fmla="*/ 0 w 12"/>
                  <a:gd name="T15" fmla="*/ 12 h 18"/>
                  <a:gd name="T16" fmla="*/ 0 w 12"/>
                  <a:gd name="T17" fmla="*/ 18 h 18"/>
                  <a:gd name="T18" fmla="*/ 6 w 12"/>
                  <a:gd name="T19" fmla="*/ 12 h 18"/>
                  <a:gd name="T20" fmla="*/ 6 w 12"/>
                  <a:gd name="T21" fmla="*/ 12 h 18"/>
                  <a:gd name="T22" fmla="*/ 6 w 12"/>
                  <a:gd name="T23" fmla="*/ 12 h 18"/>
                  <a:gd name="T24" fmla="*/ 12 w 12"/>
                  <a:gd name="T25" fmla="*/ 12 h 18"/>
                  <a:gd name="T26" fmla="*/ 12 w 12"/>
                  <a:gd name="T27" fmla="*/ 6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 h="18">
                    <a:moveTo>
                      <a:pt x="12" y="6"/>
                    </a:moveTo>
                    <a:lnTo>
                      <a:pt x="12" y="6"/>
                    </a:lnTo>
                    <a:lnTo>
                      <a:pt x="12" y="6"/>
                    </a:lnTo>
                    <a:lnTo>
                      <a:pt x="12" y="0"/>
                    </a:lnTo>
                    <a:lnTo>
                      <a:pt x="12" y="6"/>
                    </a:lnTo>
                    <a:lnTo>
                      <a:pt x="6" y="6"/>
                    </a:lnTo>
                    <a:lnTo>
                      <a:pt x="6" y="6"/>
                    </a:lnTo>
                    <a:lnTo>
                      <a:pt x="0" y="12"/>
                    </a:lnTo>
                    <a:lnTo>
                      <a:pt x="0" y="18"/>
                    </a:lnTo>
                    <a:lnTo>
                      <a:pt x="6" y="12"/>
                    </a:lnTo>
                    <a:lnTo>
                      <a:pt x="6" y="12"/>
                    </a:lnTo>
                    <a:lnTo>
                      <a:pt x="6" y="12"/>
                    </a:lnTo>
                    <a:lnTo>
                      <a:pt x="12" y="12"/>
                    </a:lnTo>
                    <a:lnTo>
                      <a:pt x="12" y="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100">
                  <a:solidFill>
                    <a:srgbClr val="FFFFFF"/>
                  </a:solidFill>
                  <a:latin typeface="Franklin Gothic Book" panose="020B0503020102020204" pitchFamily="34" charset="0"/>
                </a:endParaRPr>
              </a:p>
            </p:txBody>
          </p:sp>
          <p:sp>
            <p:nvSpPr>
              <p:cNvPr id="1053" name="Freeform 115"/>
              <p:cNvSpPr>
                <a:spLocks/>
              </p:cNvSpPr>
              <p:nvPr/>
            </p:nvSpPr>
            <p:spPr bwMode="auto">
              <a:xfrm>
                <a:off x="59" y="474"/>
                <a:ext cx="31" cy="37"/>
              </a:xfrm>
              <a:custGeom>
                <a:avLst/>
                <a:gdLst>
                  <a:gd name="T0" fmla="*/ 25 w 31"/>
                  <a:gd name="T1" fmla="*/ 0 h 37"/>
                  <a:gd name="T2" fmla="*/ 25 w 31"/>
                  <a:gd name="T3" fmla="*/ 0 h 37"/>
                  <a:gd name="T4" fmla="*/ 25 w 31"/>
                  <a:gd name="T5" fmla="*/ 0 h 37"/>
                  <a:gd name="T6" fmla="*/ 19 w 31"/>
                  <a:gd name="T7" fmla="*/ 0 h 37"/>
                  <a:gd name="T8" fmla="*/ 6 w 31"/>
                  <a:gd name="T9" fmla="*/ 6 h 37"/>
                  <a:gd name="T10" fmla="*/ 0 w 31"/>
                  <a:gd name="T11" fmla="*/ 6 h 37"/>
                  <a:gd name="T12" fmla="*/ 0 w 31"/>
                  <a:gd name="T13" fmla="*/ 6 h 37"/>
                  <a:gd name="T14" fmla="*/ 0 w 31"/>
                  <a:gd name="T15" fmla="*/ 6 h 37"/>
                  <a:gd name="T16" fmla="*/ 0 w 31"/>
                  <a:gd name="T17" fmla="*/ 12 h 37"/>
                  <a:gd name="T18" fmla="*/ 0 w 31"/>
                  <a:gd name="T19" fmla="*/ 25 h 37"/>
                  <a:gd name="T20" fmla="*/ 0 w 31"/>
                  <a:gd name="T21" fmla="*/ 25 h 37"/>
                  <a:gd name="T22" fmla="*/ 0 w 31"/>
                  <a:gd name="T23" fmla="*/ 31 h 37"/>
                  <a:gd name="T24" fmla="*/ 12 w 31"/>
                  <a:gd name="T25" fmla="*/ 37 h 37"/>
                  <a:gd name="T26" fmla="*/ 12 w 31"/>
                  <a:gd name="T27" fmla="*/ 37 h 37"/>
                  <a:gd name="T28" fmla="*/ 25 w 31"/>
                  <a:gd name="T29" fmla="*/ 31 h 37"/>
                  <a:gd name="T30" fmla="*/ 25 w 31"/>
                  <a:gd name="T31" fmla="*/ 31 h 37"/>
                  <a:gd name="T32" fmla="*/ 31 w 31"/>
                  <a:gd name="T33" fmla="*/ 31 h 37"/>
                  <a:gd name="T34" fmla="*/ 31 w 31"/>
                  <a:gd name="T35" fmla="*/ 25 h 37"/>
                  <a:gd name="T36" fmla="*/ 31 w 31"/>
                  <a:gd name="T37" fmla="*/ 25 h 37"/>
                  <a:gd name="T38" fmla="*/ 25 w 31"/>
                  <a:gd name="T39" fmla="*/ 19 h 37"/>
                  <a:gd name="T40" fmla="*/ 25 w 31"/>
                  <a:gd name="T41" fmla="*/ 19 h 37"/>
                  <a:gd name="T42" fmla="*/ 25 w 31"/>
                  <a:gd name="T43" fmla="*/ 19 h 37"/>
                  <a:gd name="T44" fmla="*/ 25 w 31"/>
                  <a:gd name="T45" fmla="*/ 12 h 37"/>
                  <a:gd name="T46" fmla="*/ 25 w 31"/>
                  <a:gd name="T47" fmla="*/ 12 h 37"/>
                  <a:gd name="T48" fmla="*/ 25 w 31"/>
                  <a:gd name="T49" fmla="*/ 6 h 37"/>
                  <a:gd name="T50" fmla="*/ 25 w 31"/>
                  <a:gd name="T51" fmla="*/ 0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31" h="37">
                    <a:moveTo>
                      <a:pt x="25" y="0"/>
                    </a:moveTo>
                    <a:lnTo>
                      <a:pt x="25" y="0"/>
                    </a:lnTo>
                    <a:lnTo>
                      <a:pt x="25" y="0"/>
                    </a:lnTo>
                    <a:lnTo>
                      <a:pt x="19" y="0"/>
                    </a:lnTo>
                    <a:lnTo>
                      <a:pt x="6" y="6"/>
                    </a:lnTo>
                    <a:lnTo>
                      <a:pt x="0" y="6"/>
                    </a:lnTo>
                    <a:lnTo>
                      <a:pt x="0" y="6"/>
                    </a:lnTo>
                    <a:lnTo>
                      <a:pt x="0" y="6"/>
                    </a:lnTo>
                    <a:lnTo>
                      <a:pt x="0" y="12"/>
                    </a:lnTo>
                    <a:lnTo>
                      <a:pt x="0" y="25"/>
                    </a:lnTo>
                    <a:lnTo>
                      <a:pt x="0" y="25"/>
                    </a:lnTo>
                    <a:lnTo>
                      <a:pt x="0" y="31"/>
                    </a:lnTo>
                    <a:lnTo>
                      <a:pt x="12" y="37"/>
                    </a:lnTo>
                    <a:lnTo>
                      <a:pt x="12" y="37"/>
                    </a:lnTo>
                    <a:lnTo>
                      <a:pt x="25" y="31"/>
                    </a:lnTo>
                    <a:lnTo>
                      <a:pt x="25" y="31"/>
                    </a:lnTo>
                    <a:lnTo>
                      <a:pt x="31" y="31"/>
                    </a:lnTo>
                    <a:lnTo>
                      <a:pt x="31" y="25"/>
                    </a:lnTo>
                    <a:lnTo>
                      <a:pt x="31" y="25"/>
                    </a:lnTo>
                    <a:lnTo>
                      <a:pt x="25" y="19"/>
                    </a:lnTo>
                    <a:lnTo>
                      <a:pt x="25" y="19"/>
                    </a:lnTo>
                    <a:lnTo>
                      <a:pt x="25" y="19"/>
                    </a:lnTo>
                    <a:lnTo>
                      <a:pt x="25" y="12"/>
                    </a:lnTo>
                    <a:lnTo>
                      <a:pt x="25" y="12"/>
                    </a:lnTo>
                    <a:lnTo>
                      <a:pt x="25" y="6"/>
                    </a:lnTo>
                    <a:lnTo>
                      <a:pt x="25"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100">
                  <a:solidFill>
                    <a:srgbClr val="FFFFFF"/>
                  </a:solidFill>
                  <a:latin typeface="Franklin Gothic Book" panose="020B0503020102020204" pitchFamily="34" charset="0"/>
                </a:endParaRPr>
              </a:p>
            </p:txBody>
          </p:sp>
          <p:sp>
            <p:nvSpPr>
              <p:cNvPr id="1054" name="Freeform 116"/>
              <p:cNvSpPr>
                <a:spLocks/>
              </p:cNvSpPr>
              <p:nvPr/>
            </p:nvSpPr>
            <p:spPr bwMode="auto">
              <a:xfrm>
                <a:off x="28" y="406"/>
                <a:ext cx="19" cy="13"/>
              </a:xfrm>
              <a:custGeom>
                <a:avLst/>
                <a:gdLst>
                  <a:gd name="T0" fmla="*/ 0 w 19"/>
                  <a:gd name="T1" fmla="*/ 13 h 13"/>
                  <a:gd name="T2" fmla="*/ 6 w 19"/>
                  <a:gd name="T3" fmla="*/ 13 h 13"/>
                  <a:gd name="T4" fmla="*/ 19 w 19"/>
                  <a:gd name="T5" fmla="*/ 0 h 13"/>
                  <a:gd name="T6" fmla="*/ 19 w 19"/>
                  <a:gd name="T7" fmla="*/ 0 h 13"/>
                  <a:gd name="T8" fmla="*/ 19 w 19"/>
                  <a:gd name="T9" fmla="*/ 0 h 13"/>
                  <a:gd name="T10" fmla="*/ 13 w 19"/>
                  <a:gd name="T11" fmla="*/ 0 h 13"/>
                  <a:gd name="T12" fmla="*/ 0 w 19"/>
                  <a:gd name="T13" fmla="*/ 0 h 13"/>
                  <a:gd name="T14" fmla="*/ 0 w 19"/>
                  <a:gd name="T15" fmla="*/ 6 h 13"/>
                  <a:gd name="T16" fmla="*/ 0 w 19"/>
                  <a:gd name="T17" fmla="*/ 6 h 13"/>
                  <a:gd name="T18" fmla="*/ 0 w 19"/>
                  <a:gd name="T19" fmla="*/ 6 h 13"/>
                  <a:gd name="T20" fmla="*/ 0 w 19"/>
                  <a:gd name="T21" fmla="*/ 13 h 13"/>
                  <a:gd name="T22" fmla="*/ 0 w 19"/>
                  <a:gd name="T23" fmla="*/ 13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9" h="13">
                    <a:moveTo>
                      <a:pt x="0" y="13"/>
                    </a:moveTo>
                    <a:lnTo>
                      <a:pt x="6" y="13"/>
                    </a:lnTo>
                    <a:lnTo>
                      <a:pt x="19" y="0"/>
                    </a:lnTo>
                    <a:lnTo>
                      <a:pt x="19" y="0"/>
                    </a:lnTo>
                    <a:lnTo>
                      <a:pt x="19" y="0"/>
                    </a:lnTo>
                    <a:lnTo>
                      <a:pt x="13" y="0"/>
                    </a:lnTo>
                    <a:lnTo>
                      <a:pt x="0" y="0"/>
                    </a:lnTo>
                    <a:lnTo>
                      <a:pt x="0" y="6"/>
                    </a:lnTo>
                    <a:lnTo>
                      <a:pt x="0" y="6"/>
                    </a:lnTo>
                    <a:lnTo>
                      <a:pt x="0" y="6"/>
                    </a:lnTo>
                    <a:lnTo>
                      <a:pt x="0" y="13"/>
                    </a:lnTo>
                    <a:lnTo>
                      <a:pt x="0" y="1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100">
                  <a:solidFill>
                    <a:srgbClr val="FFFFFF"/>
                  </a:solidFill>
                  <a:latin typeface="Franklin Gothic Book" panose="020B0503020102020204" pitchFamily="34" charset="0"/>
                </a:endParaRPr>
              </a:p>
            </p:txBody>
          </p:sp>
          <p:sp>
            <p:nvSpPr>
              <p:cNvPr id="1055" name="Freeform 117"/>
              <p:cNvSpPr>
                <a:spLocks/>
              </p:cNvSpPr>
              <p:nvPr/>
            </p:nvSpPr>
            <p:spPr bwMode="auto">
              <a:xfrm>
                <a:off x="-77" y="536"/>
                <a:ext cx="204" cy="389"/>
              </a:xfrm>
              <a:custGeom>
                <a:avLst/>
                <a:gdLst>
                  <a:gd name="T0" fmla="*/ 25 w 204"/>
                  <a:gd name="T1" fmla="*/ 376 h 389"/>
                  <a:gd name="T2" fmla="*/ 31 w 204"/>
                  <a:gd name="T3" fmla="*/ 370 h 389"/>
                  <a:gd name="T4" fmla="*/ 43 w 204"/>
                  <a:gd name="T5" fmla="*/ 364 h 389"/>
                  <a:gd name="T6" fmla="*/ 56 w 204"/>
                  <a:gd name="T7" fmla="*/ 352 h 389"/>
                  <a:gd name="T8" fmla="*/ 74 w 204"/>
                  <a:gd name="T9" fmla="*/ 345 h 389"/>
                  <a:gd name="T10" fmla="*/ 68 w 204"/>
                  <a:gd name="T11" fmla="*/ 345 h 389"/>
                  <a:gd name="T12" fmla="*/ 68 w 204"/>
                  <a:gd name="T13" fmla="*/ 339 h 389"/>
                  <a:gd name="T14" fmla="*/ 87 w 204"/>
                  <a:gd name="T15" fmla="*/ 339 h 389"/>
                  <a:gd name="T16" fmla="*/ 105 w 204"/>
                  <a:gd name="T17" fmla="*/ 339 h 389"/>
                  <a:gd name="T18" fmla="*/ 105 w 204"/>
                  <a:gd name="T19" fmla="*/ 327 h 389"/>
                  <a:gd name="T20" fmla="*/ 130 w 204"/>
                  <a:gd name="T21" fmla="*/ 327 h 389"/>
                  <a:gd name="T22" fmla="*/ 136 w 204"/>
                  <a:gd name="T23" fmla="*/ 321 h 389"/>
                  <a:gd name="T24" fmla="*/ 142 w 204"/>
                  <a:gd name="T25" fmla="*/ 315 h 389"/>
                  <a:gd name="T26" fmla="*/ 155 w 204"/>
                  <a:gd name="T27" fmla="*/ 296 h 389"/>
                  <a:gd name="T28" fmla="*/ 155 w 204"/>
                  <a:gd name="T29" fmla="*/ 290 h 389"/>
                  <a:gd name="T30" fmla="*/ 155 w 204"/>
                  <a:gd name="T31" fmla="*/ 284 h 389"/>
                  <a:gd name="T32" fmla="*/ 161 w 204"/>
                  <a:gd name="T33" fmla="*/ 259 h 389"/>
                  <a:gd name="T34" fmla="*/ 161 w 204"/>
                  <a:gd name="T35" fmla="*/ 222 h 389"/>
                  <a:gd name="T36" fmla="*/ 155 w 204"/>
                  <a:gd name="T37" fmla="*/ 216 h 389"/>
                  <a:gd name="T38" fmla="*/ 161 w 204"/>
                  <a:gd name="T39" fmla="*/ 197 h 389"/>
                  <a:gd name="T40" fmla="*/ 161 w 204"/>
                  <a:gd name="T41" fmla="*/ 191 h 389"/>
                  <a:gd name="T42" fmla="*/ 155 w 204"/>
                  <a:gd name="T43" fmla="*/ 185 h 389"/>
                  <a:gd name="T44" fmla="*/ 148 w 204"/>
                  <a:gd name="T45" fmla="*/ 173 h 389"/>
                  <a:gd name="T46" fmla="*/ 155 w 204"/>
                  <a:gd name="T47" fmla="*/ 166 h 389"/>
                  <a:gd name="T48" fmla="*/ 148 w 204"/>
                  <a:gd name="T49" fmla="*/ 160 h 389"/>
                  <a:gd name="T50" fmla="*/ 142 w 204"/>
                  <a:gd name="T51" fmla="*/ 154 h 389"/>
                  <a:gd name="T52" fmla="*/ 142 w 204"/>
                  <a:gd name="T53" fmla="*/ 148 h 389"/>
                  <a:gd name="T54" fmla="*/ 148 w 204"/>
                  <a:gd name="T55" fmla="*/ 142 h 389"/>
                  <a:gd name="T56" fmla="*/ 155 w 204"/>
                  <a:gd name="T57" fmla="*/ 148 h 389"/>
                  <a:gd name="T58" fmla="*/ 161 w 204"/>
                  <a:gd name="T59" fmla="*/ 148 h 389"/>
                  <a:gd name="T60" fmla="*/ 155 w 204"/>
                  <a:gd name="T61" fmla="*/ 142 h 389"/>
                  <a:gd name="T62" fmla="*/ 148 w 204"/>
                  <a:gd name="T63" fmla="*/ 136 h 389"/>
                  <a:gd name="T64" fmla="*/ 161 w 204"/>
                  <a:gd name="T65" fmla="*/ 142 h 389"/>
                  <a:gd name="T66" fmla="*/ 185 w 204"/>
                  <a:gd name="T67" fmla="*/ 123 h 389"/>
                  <a:gd name="T68" fmla="*/ 198 w 204"/>
                  <a:gd name="T69" fmla="*/ 111 h 389"/>
                  <a:gd name="T70" fmla="*/ 204 w 204"/>
                  <a:gd name="T71" fmla="*/ 99 h 389"/>
                  <a:gd name="T72" fmla="*/ 192 w 204"/>
                  <a:gd name="T73" fmla="*/ 74 h 389"/>
                  <a:gd name="T74" fmla="*/ 167 w 204"/>
                  <a:gd name="T75" fmla="*/ 31 h 389"/>
                  <a:gd name="T76" fmla="*/ 161 w 204"/>
                  <a:gd name="T77" fmla="*/ 18 h 389"/>
                  <a:gd name="T78" fmla="*/ 161 w 204"/>
                  <a:gd name="T79" fmla="*/ 18 h 389"/>
                  <a:gd name="T80" fmla="*/ 142 w 204"/>
                  <a:gd name="T81" fmla="*/ 12 h 389"/>
                  <a:gd name="T82" fmla="*/ 118 w 204"/>
                  <a:gd name="T83" fmla="*/ 18 h 389"/>
                  <a:gd name="T84" fmla="*/ 87 w 204"/>
                  <a:gd name="T85" fmla="*/ 31 h 389"/>
                  <a:gd name="T86" fmla="*/ 87 w 204"/>
                  <a:gd name="T87" fmla="*/ 31 h 389"/>
                  <a:gd name="T88" fmla="*/ 99 w 204"/>
                  <a:gd name="T89" fmla="*/ 25 h 389"/>
                  <a:gd name="T90" fmla="*/ 111 w 204"/>
                  <a:gd name="T91" fmla="*/ 18 h 389"/>
                  <a:gd name="T92" fmla="*/ 87 w 204"/>
                  <a:gd name="T93" fmla="*/ 0 h 389"/>
                  <a:gd name="T94" fmla="*/ 25 w 204"/>
                  <a:gd name="T95" fmla="*/ 25 h 389"/>
                  <a:gd name="T96" fmla="*/ 19 w 204"/>
                  <a:gd name="T97" fmla="*/ 49 h 389"/>
                  <a:gd name="T98" fmla="*/ 19 w 204"/>
                  <a:gd name="T99" fmla="*/ 68 h 389"/>
                  <a:gd name="T100" fmla="*/ 6 w 204"/>
                  <a:gd name="T101" fmla="*/ 62 h 389"/>
                  <a:gd name="T102" fmla="*/ 0 w 204"/>
                  <a:gd name="T103" fmla="*/ 80 h 389"/>
                  <a:gd name="T104" fmla="*/ 6 w 204"/>
                  <a:gd name="T105" fmla="*/ 80 h 389"/>
                  <a:gd name="T106" fmla="*/ 6 w 204"/>
                  <a:gd name="T107" fmla="*/ 123 h 389"/>
                  <a:gd name="T108" fmla="*/ 6 w 204"/>
                  <a:gd name="T109" fmla="*/ 389 h 3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04" h="389">
                    <a:moveTo>
                      <a:pt x="12" y="382"/>
                    </a:moveTo>
                    <a:lnTo>
                      <a:pt x="19" y="376"/>
                    </a:lnTo>
                    <a:lnTo>
                      <a:pt x="25" y="376"/>
                    </a:lnTo>
                    <a:lnTo>
                      <a:pt x="25" y="370"/>
                    </a:lnTo>
                    <a:lnTo>
                      <a:pt x="31" y="370"/>
                    </a:lnTo>
                    <a:lnTo>
                      <a:pt x="31" y="370"/>
                    </a:lnTo>
                    <a:lnTo>
                      <a:pt x="37" y="370"/>
                    </a:lnTo>
                    <a:lnTo>
                      <a:pt x="43" y="370"/>
                    </a:lnTo>
                    <a:lnTo>
                      <a:pt x="43" y="364"/>
                    </a:lnTo>
                    <a:lnTo>
                      <a:pt x="43" y="364"/>
                    </a:lnTo>
                    <a:lnTo>
                      <a:pt x="50" y="358"/>
                    </a:lnTo>
                    <a:lnTo>
                      <a:pt x="56" y="352"/>
                    </a:lnTo>
                    <a:lnTo>
                      <a:pt x="68" y="352"/>
                    </a:lnTo>
                    <a:lnTo>
                      <a:pt x="68" y="352"/>
                    </a:lnTo>
                    <a:lnTo>
                      <a:pt x="74" y="345"/>
                    </a:lnTo>
                    <a:lnTo>
                      <a:pt x="74" y="345"/>
                    </a:lnTo>
                    <a:lnTo>
                      <a:pt x="68" y="345"/>
                    </a:lnTo>
                    <a:lnTo>
                      <a:pt x="68" y="345"/>
                    </a:lnTo>
                    <a:lnTo>
                      <a:pt x="68" y="345"/>
                    </a:lnTo>
                    <a:lnTo>
                      <a:pt x="68" y="339"/>
                    </a:lnTo>
                    <a:lnTo>
                      <a:pt x="68" y="339"/>
                    </a:lnTo>
                    <a:lnTo>
                      <a:pt x="80" y="339"/>
                    </a:lnTo>
                    <a:lnTo>
                      <a:pt x="80" y="339"/>
                    </a:lnTo>
                    <a:lnTo>
                      <a:pt x="87" y="339"/>
                    </a:lnTo>
                    <a:lnTo>
                      <a:pt x="99" y="339"/>
                    </a:lnTo>
                    <a:lnTo>
                      <a:pt x="105" y="339"/>
                    </a:lnTo>
                    <a:lnTo>
                      <a:pt x="105" y="339"/>
                    </a:lnTo>
                    <a:lnTo>
                      <a:pt x="105" y="333"/>
                    </a:lnTo>
                    <a:lnTo>
                      <a:pt x="105" y="333"/>
                    </a:lnTo>
                    <a:lnTo>
                      <a:pt x="105" y="327"/>
                    </a:lnTo>
                    <a:lnTo>
                      <a:pt x="118" y="327"/>
                    </a:lnTo>
                    <a:lnTo>
                      <a:pt x="124" y="327"/>
                    </a:lnTo>
                    <a:lnTo>
                      <a:pt x="130" y="327"/>
                    </a:lnTo>
                    <a:lnTo>
                      <a:pt x="136" y="327"/>
                    </a:lnTo>
                    <a:lnTo>
                      <a:pt x="142" y="321"/>
                    </a:lnTo>
                    <a:lnTo>
                      <a:pt x="136" y="321"/>
                    </a:lnTo>
                    <a:lnTo>
                      <a:pt x="136" y="315"/>
                    </a:lnTo>
                    <a:lnTo>
                      <a:pt x="136" y="315"/>
                    </a:lnTo>
                    <a:lnTo>
                      <a:pt x="142" y="315"/>
                    </a:lnTo>
                    <a:lnTo>
                      <a:pt x="142" y="308"/>
                    </a:lnTo>
                    <a:lnTo>
                      <a:pt x="155" y="296"/>
                    </a:lnTo>
                    <a:lnTo>
                      <a:pt x="155" y="296"/>
                    </a:lnTo>
                    <a:lnTo>
                      <a:pt x="155" y="290"/>
                    </a:lnTo>
                    <a:lnTo>
                      <a:pt x="155" y="290"/>
                    </a:lnTo>
                    <a:lnTo>
                      <a:pt x="155" y="290"/>
                    </a:lnTo>
                    <a:lnTo>
                      <a:pt x="155" y="284"/>
                    </a:lnTo>
                    <a:lnTo>
                      <a:pt x="155" y="284"/>
                    </a:lnTo>
                    <a:lnTo>
                      <a:pt x="155" y="284"/>
                    </a:lnTo>
                    <a:lnTo>
                      <a:pt x="161" y="265"/>
                    </a:lnTo>
                    <a:lnTo>
                      <a:pt x="161" y="265"/>
                    </a:lnTo>
                    <a:lnTo>
                      <a:pt x="161" y="259"/>
                    </a:lnTo>
                    <a:lnTo>
                      <a:pt x="167" y="253"/>
                    </a:lnTo>
                    <a:lnTo>
                      <a:pt x="167" y="234"/>
                    </a:lnTo>
                    <a:lnTo>
                      <a:pt x="161" y="222"/>
                    </a:lnTo>
                    <a:lnTo>
                      <a:pt x="155" y="216"/>
                    </a:lnTo>
                    <a:lnTo>
                      <a:pt x="155" y="216"/>
                    </a:lnTo>
                    <a:lnTo>
                      <a:pt x="155" y="216"/>
                    </a:lnTo>
                    <a:lnTo>
                      <a:pt x="155" y="210"/>
                    </a:lnTo>
                    <a:lnTo>
                      <a:pt x="155" y="203"/>
                    </a:lnTo>
                    <a:lnTo>
                      <a:pt x="161" y="197"/>
                    </a:lnTo>
                    <a:lnTo>
                      <a:pt x="161" y="191"/>
                    </a:lnTo>
                    <a:lnTo>
                      <a:pt x="161" y="191"/>
                    </a:lnTo>
                    <a:lnTo>
                      <a:pt x="161" y="191"/>
                    </a:lnTo>
                    <a:lnTo>
                      <a:pt x="161" y="185"/>
                    </a:lnTo>
                    <a:lnTo>
                      <a:pt x="161" y="185"/>
                    </a:lnTo>
                    <a:lnTo>
                      <a:pt x="155" y="185"/>
                    </a:lnTo>
                    <a:lnTo>
                      <a:pt x="155" y="185"/>
                    </a:lnTo>
                    <a:lnTo>
                      <a:pt x="155" y="179"/>
                    </a:lnTo>
                    <a:lnTo>
                      <a:pt x="148" y="173"/>
                    </a:lnTo>
                    <a:lnTo>
                      <a:pt x="148" y="173"/>
                    </a:lnTo>
                    <a:lnTo>
                      <a:pt x="155" y="173"/>
                    </a:lnTo>
                    <a:lnTo>
                      <a:pt x="155" y="166"/>
                    </a:lnTo>
                    <a:lnTo>
                      <a:pt x="155" y="160"/>
                    </a:lnTo>
                    <a:lnTo>
                      <a:pt x="148" y="160"/>
                    </a:lnTo>
                    <a:lnTo>
                      <a:pt x="148" y="160"/>
                    </a:lnTo>
                    <a:lnTo>
                      <a:pt x="148" y="160"/>
                    </a:lnTo>
                    <a:lnTo>
                      <a:pt x="142" y="160"/>
                    </a:lnTo>
                    <a:lnTo>
                      <a:pt x="142" y="154"/>
                    </a:lnTo>
                    <a:lnTo>
                      <a:pt x="142" y="154"/>
                    </a:lnTo>
                    <a:lnTo>
                      <a:pt x="142" y="154"/>
                    </a:lnTo>
                    <a:lnTo>
                      <a:pt x="142" y="148"/>
                    </a:lnTo>
                    <a:lnTo>
                      <a:pt x="142" y="142"/>
                    </a:lnTo>
                    <a:lnTo>
                      <a:pt x="142" y="142"/>
                    </a:lnTo>
                    <a:lnTo>
                      <a:pt x="148" y="142"/>
                    </a:lnTo>
                    <a:lnTo>
                      <a:pt x="148" y="148"/>
                    </a:lnTo>
                    <a:lnTo>
                      <a:pt x="155" y="148"/>
                    </a:lnTo>
                    <a:lnTo>
                      <a:pt x="155" y="148"/>
                    </a:lnTo>
                    <a:lnTo>
                      <a:pt x="155" y="148"/>
                    </a:lnTo>
                    <a:lnTo>
                      <a:pt x="155" y="148"/>
                    </a:lnTo>
                    <a:lnTo>
                      <a:pt x="161" y="148"/>
                    </a:lnTo>
                    <a:lnTo>
                      <a:pt x="161" y="142"/>
                    </a:lnTo>
                    <a:lnTo>
                      <a:pt x="161" y="142"/>
                    </a:lnTo>
                    <a:lnTo>
                      <a:pt x="155" y="142"/>
                    </a:lnTo>
                    <a:lnTo>
                      <a:pt x="155" y="142"/>
                    </a:lnTo>
                    <a:lnTo>
                      <a:pt x="148" y="136"/>
                    </a:lnTo>
                    <a:lnTo>
                      <a:pt x="148" y="136"/>
                    </a:lnTo>
                    <a:lnTo>
                      <a:pt x="161" y="142"/>
                    </a:lnTo>
                    <a:lnTo>
                      <a:pt x="161" y="142"/>
                    </a:lnTo>
                    <a:lnTo>
                      <a:pt x="161" y="142"/>
                    </a:lnTo>
                    <a:lnTo>
                      <a:pt x="167" y="142"/>
                    </a:lnTo>
                    <a:lnTo>
                      <a:pt x="173" y="136"/>
                    </a:lnTo>
                    <a:lnTo>
                      <a:pt x="185" y="123"/>
                    </a:lnTo>
                    <a:lnTo>
                      <a:pt x="192" y="117"/>
                    </a:lnTo>
                    <a:lnTo>
                      <a:pt x="192" y="117"/>
                    </a:lnTo>
                    <a:lnTo>
                      <a:pt x="198" y="111"/>
                    </a:lnTo>
                    <a:lnTo>
                      <a:pt x="198" y="105"/>
                    </a:lnTo>
                    <a:lnTo>
                      <a:pt x="198" y="105"/>
                    </a:lnTo>
                    <a:lnTo>
                      <a:pt x="204" y="99"/>
                    </a:lnTo>
                    <a:lnTo>
                      <a:pt x="204" y="92"/>
                    </a:lnTo>
                    <a:lnTo>
                      <a:pt x="204" y="92"/>
                    </a:lnTo>
                    <a:lnTo>
                      <a:pt x="192" y="74"/>
                    </a:lnTo>
                    <a:lnTo>
                      <a:pt x="185" y="62"/>
                    </a:lnTo>
                    <a:lnTo>
                      <a:pt x="179" y="55"/>
                    </a:lnTo>
                    <a:lnTo>
                      <a:pt x="167" y="31"/>
                    </a:lnTo>
                    <a:lnTo>
                      <a:pt x="161" y="25"/>
                    </a:lnTo>
                    <a:lnTo>
                      <a:pt x="167" y="25"/>
                    </a:lnTo>
                    <a:lnTo>
                      <a:pt x="161" y="18"/>
                    </a:lnTo>
                    <a:lnTo>
                      <a:pt x="161" y="18"/>
                    </a:lnTo>
                    <a:lnTo>
                      <a:pt x="161" y="18"/>
                    </a:lnTo>
                    <a:lnTo>
                      <a:pt x="161" y="18"/>
                    </a:lnTo>
                    <a:lnTo>
                      <a:pt x="155" y="18"/>
                    </a:lnTo>
                    <a:lnTo>
                      <a:pt x="142" y="12"/>
                    </a:lnTo>
                    <a:lnTo>
                      <a:pt x="142" y="12"/>
                    </a:lnTo>
                    <a:lnTo>
                      <a:pt x="142" y="12"/>
                    </a:lnTo>
                    <a:lnTo>
                      <a:pt x="136" y="12"/>
                    </a:lnTo>
                    <a:lnTo>
                      <a:pt x="118" y="18"/>
                    </a:lnTo>
                    <a:lnTo>
                      <a:pt x="105" y="31"/>
                    </a:lnTo>
                    <a:lnTo>
                      <a:pt x="87" y="31"/>
                    </a:lnTo>
                    <a:lnTo>
                      <a:pt x="87" y="31"/>
                    </a:lnTo>
                    <a:lnTo>
                      <a:pt x="87" y="31"/>
                    </a:lnTo>
                    <a:lnTo>
                      <a:pt x="87" y="31"/>
                    </a:lnTo>
                    <a:lnTo>
                      <a:pt x="87" y="31"/>
                    </a:lnTo>
                    <a:lnTo>
                      <a:pt x="93" y="25"/>
                    </a:lnTo>
                    <a:lnTo>
                      <a:pt x="93" y="25"/>
                    </a:lnTo>
                    <a:lnTo>
                      <a:pt x="99" y="25"/>
                    </a:lnTo>
                    <a:lnTo>
                      <a:pt x="99" y="18"/>
                    </a:lnTo>
                    <a:lnTo>
                      <a:pt x="105" y="18"/>
                    </a:lnTo>
                    <a:lnTo>
                      <a:pt x="111" y="18"/>
                    </a:lnTo>
                    <a:lnTo>
                      <a:pt x="111" y="12"/>
                    </a:lnTo>
                    <a:lnTo>
                      <a:pt x="105" y="12"/>
                    </a:lnTo>
                    <a:lnTo>
                      <a:pt x="87" y="0"/>
                    </a:lnTo>
                    <a:lnTo>
                      <a:pt x="80" y="0"/>
                    </a:lnTo>
                    <a:lnTo>
                      <a:pt x="80" y="0"/>
                    </a:lnTo>
                    <a:lnTo>
                      <a:pt x="25" y="25"/>
                    </a:lnTo>
                    <a:lnTo>
                      <a:pt x="25" y="25"/>
                    </a:lnTo>
                    <a:lnTo>
                      <a:pt x="19" y="43"/>
                    </a:lnTo>
                    <a:lnTo>
                      <a:pt x="19" y="49"/>
                    </a:lnTo>
                    <a:lnTo>
                      <a:pt x="19" y="49"/>
                    </a:lnTo>
                    <a:lnTo>
                      <a:pt x="19" y="49"/>
                    </a:lnTo>
                    <a:lnTo>
                      <a:pt x="19" y="68"/>
                    </a:lnTo>
                    <a:lnTo>
                      <a:pt x="12" y="68"/>
                    </a:lnTo>
                    <a:lnTo>
                      <a:pt x="12" y="68"/>
                    </a:lnTo>
                    <a:lnTo>
                      <a:pt x="6" y="62"/>
                    </a:lnTo>
                    <a:lnTo>
                      <a:pt x="6" y="62"/>
                    </a:lnTo>
                    <a:lnTo>
                      <a:pt x="0" y="62"/>
                    </a:lnTo>
                    <a:lnTo>
                      <a:pt x="0" y="80"/>
                    </a:lnTo>
                    <a:lnTo>
                      <a:pt x="0" y="80"/>
                    </a:lnTo>
                    <a:lnTo>
                      <a:pt x="6" y="80"/>
                    </a:lnTo>
                    <a:lnTo>
                      <a:pt x="6" y="80"/>
                    </a:lnTo>
                    <a:lnTo>
                      <a:pt x="19" y="80"/>
                    </a:lnTo>
                    <a:lnTo>
                      <a:pt x="19" y="99"/>
                    </a:lnTo>
                    <a:lnTo>
                      <a:pt x="6" y="123"/>
                    </a:lnTo>
                    <a:lnTo>
                      <a:pt x="0" y="117"/>
                    </a:lnTo>
                    <a:lnTo>
                      <a:pt x="0" y="389"/>
                    </a:lnTo>
                    <a:lnTo>
                      <a:pt x="6" y="389"/>
                    </a:lnTo>
                    <a:lnTo>
                      <a:pt x="12" y="382"/>
                    </a:lnTo>
                    <a:close/>
                  </a:path>
                </a:pathLst>
              </a:custGeom>
              <a:grpFill/>
              <a:ln w="0" cap="flat">
                <a:solidFill>
                  <a:srgbClr val="FFFFFF"/>
                </a:solidFill>
                <a:prstDash val="solid"/>
                <a:miter lim="800000"/>
                <a:headEnd/>
                <a:tailEnd/>
              </a:ln>
              <a:extLst/>
            </p:spPr>
            <p:txBody>
              <a:bodyPr vert="horz" wrap="square" lIns="91440" tIns="45720" rIns="91440" bIns="45720" numCol="1" anchor="t" anchorCtr="0" compatLnSpc="1">
                <a:prstTxWarp prst="textNoShape">
                  <a:avLst/>
                </a:prstTxWarp>
              </a:bodyPr>
              <a:lstStyle/>
              <a:p>
                <a:endParaRPr lang="en-GB" sz="1100">
                  <a:solidFill>
                    <a:srgbClr val="FFFFFF"/>
                  </a:solidFill>
                  <a:latin typeface="Franklin Gothic Book" panose="020B0503020102020204" pitchFamily="34" charset="0"/>
                </a:endParaRPr>
              </a:p>
            </p:txBody>
          </p:sp>
          <p:sp>
            <p:nvSpPr>
              <p:cNvPr id="1056" name="Freeform 118"/>
              <p:cNvSpPr>
                <a:spLocks/>
              </p:cNvSpPr>
              <p:nvPr/>
            </p:nvSpPr>
            <p:spPr bwMode="auto">
              <a:xfrm>
                <a:off x="757" y="-896"/>
                <a:ext cx="1656" cy="1432"/>
              </a:xfrm>
              <a:custGeom>
                <a:avLst/>
                <a:gdLst>
                  <a:gd name="T0" fmla="*/ 31 w 1656"/>
                  <a:gd name="T1" fmla="*/ 697 h 1432"/>
                  <a:gd name="T2" fmla="*/ 62 w 1656"/>
                  <a:gd name="T3" fmla="*/ 716 h 1432"/>
                  <a:gd name="T4" fmla="*/ 37 w 1656"/>
                  <a:gd name="T5" fmla="*/ 722 h 1432"/>
                  <a:gd name="T6" fmla="*/ 118 w 1656"/>
                  <a:gd name="T7" fmla="*/ 728 h 1432"/>
                  <a:gd name="T8" fmla="*/ 13 w 1656"/>
                  <a:gd name="T9" fmla="*/ 778 h 1432"/>
                  <a:gd name="T10" fmla="*/ 56 w 1656"/>
                  <a:gd name="T11" fmla="*/ 839 h 1432"/>
                  <a:gd name="T12" fmla="*/ 25 w 1656"/>
                  <a:gd name="T13" fmla="*/ 864 h 1432"/>
                  <a:gd name="T14" fmla="*/ 56 w 1656"/>
                  <a:gd name="T15" fmla="*/ 895 h 1432"/>
                  <a:gd name="T16" fmla="*/ 74 w 1656"/>
                  <a:gd name="T17" fmla="*/ 901 h 1432"/>
                  <a:gd name="T18" fmla="*/ 81 w 1656"/>
                  <a:gd name="T19" fmla="*/ 926 h 1432"/>
                  <a:gd name="T20" fmla="*/ 62 w 1656"/>
                  <a:gd name="T21" fmla="*/ 969 h 1432"/>
                  <a:gd name="T22" fmla="*/ 87 w 1656"/>
                  <a:gd name="T23" fmla="*/ 981 h 1432"/>
                  <a:gd name="T24" fmla="*/ 272 w 1656"/>
                  <a:gd name="T25" fmla="*/ 1055 h 1432"/>
                  <a:gd name="T26" fmla="*/ 359 w 1656"/>
                  <a:gd name="T27" fmla="*/ 944 h 1432"/>
                  <a:gd name="T28" fmla="*/ 377 w 1656"/>
                  <a:gd name="T29" fmla="*/ 1000 h 1432"/>
                  <a:gd name="T30" fmla="*/ 389 w 1656"/>
                  <a:gd name="T31" fmla="*/ 1025 h 1432"/>
                  <a:gd name="T32" fmla="*/ 420 w 1656"/>
                  <a:gd name="T33" fmla="*/ 1086 h 1432"/>
                  <a:gd name="T34" fmla="*/ 427 w 1656"/>
                  <a:gd name="T35" fmla="*/ 1105 h 1432"/>
                  <a:gd name="T36" fmla="*/ 494 w 1656"/>
                  <a:gd name="T37" fmla="*/ 1339 h 1432"/>
                  <a:gd name="T38" fmla="*/ 581 w 1656"/>
                  <a:gd name="T39" fmla="*/ 1376 h 1432"/>
                  <a:gd name="T40" fmla="*/ 742 w 1656"/>
                  <a:gd name="T41" fmla="*/ 1142 h 1432"/>
                  <a:gd name="T42" fmla="*/ 748 w 1656"/>
                  <a:gd name="T43" fmla="*/ 969 h 1432"/>
                  <a:gd name="T44" fmla="*/ 785 w 1656"/>
                  <a:gd name="T45" fmla="*/ 932 h 1432"/>
                  <a:gd name="T46" fmla="*/ 810 w 1656"/>
                  <a:gd name="T47" fmla="*/ 975 h 1432"/>
                  <a:gd name="T48" fmla="*/ 840 w 1656"/>
                  <a:gd name="T49" fmla="*/ 957 h 1432"/>
                  <a:gd name="T50" fmla="*/ 847 w 1656"/>
                  <a:gd name="T51" fmla="*/ 864 h 1432"/>
                  <a:gd name="T52" fmla="*/ 766 w 1656"/>
                  <a:gd name="T53" fmla="*/ 679 h 1432"/>
                  <a:gd name="T54" fmla="*/ 847 w 1656"/>
                  <a:gd name="T55" fmla="*/ 512 h 1432"/>
                  <a:gd name="T56" fmla="*/ 995 w 1656"/>
                  <a:gd name="T57" fmla="*/ 352 h 1432"/>
                  <a:gd name="T58" fmla="*/ 1199 w 1656"/>
                  <a:gd name="T59" fmla="*/ 105 h 1432"/>
                  <a:gd name="T60" fmla="*/ 1236 w 1656"/>
                  <a:gd name="T61" fmla="*/ 247 h 1432"/>
                  <a:gd name="T62" fmla="*/ 1118 w 1656"/>
                  <a:gd name="T63" fmla="*/ 407 h 1432"/>
                  <a:gd name="T64" fmla="*/ 1081 w 1656"/>
                  <a:gd name="T65" fmla="*/ 457 h 1432"/>
                  <a:gd name="T66" fmla="*/ 1020 w 1656"/>
                  <a:gd name="T67" fmla="*/ 525 h 1432"/>
                  <a:gd name="T68" fmla="*/ 1020 w 1656"/>
                  <a:gd name="T69" fmla="*/ 790 h 1432"/>
                  <a:gd name="T70" fmla="*/ 1094 w 1656"/>
                  <a:gd name="T71" fmla="*/ 864 h 1432"/>
                  <a:gd name="T72" fmla="*/ 1118 w 1656"/>
                  <a:gd name="T73" fmla="*/ 864 h 1432"/>
                  <a:gd name="T74" fmla="*/ 1273 w 1656"/>
                  <a:gd name="T75" fmla="*/ 864 h 1432"/>
                  <a:gd name="T76" fmla="*/ 1304 w 1656"/>
                  <a:gd name="T77" fmla="*/ 864 h 1432"/>
                  <a:gd name="T78" fmla="*/ 1341 w 1656"/>
                  <a:gd name="T79" fmla="*/ 839 h 1432"/>
                  <a:gd name="T80" fmla="*/ 1353 w 1656"/>
                  <a:gd name="T81" fmla="*/ 846 h 1432"/>
                  <a:gd name="T82" fmla="*/ 1576 w 1656"/>
                  <a:gd name="T83" fmla="*/ 648 h 1432"/>
                  <a:gd name="T84" fmla="*/ 1588 w 1656"/>
                  <a:gd name="T85" fmla="*/ 444 h 1432"/>
                  <a:gd name="T86" fmla="*/ 1557 w 1656"/>
                  <a:gd name="T87" fmla="*/ 259 h 1432"/>
                  <a:gd name="T88" fmla="*/ 1563 w 1656"/>
                  <a:gd name="T89" fmla="*/ 124 h 1432"/>
                  <a:gd name="T90" fmla="*/ 575 w 1656"/>
                  <a:gd name="T91" fmla="*/ 25 h 1432"/>
                  <a:gd name="T92" fmla="*/ 501 w 1656"/>
                  <a:gd name="T93" fmla="*/ 87 h 1432"/>
                  <a:gd name="T94" fmla="*/ 488 w 1656"/>
                  <a:gd name="T95" fmla="*/ 191 h 1432"/>
                  <a:gd name="T96" fmla="*/ 396 w 1656"/>
                  <a:gd name="T97" fmla="*/ 247 h 1432"/>
                  <a:gd name="T98" fmla="*/ 420 w 1656"/>
                  <a:gd name="T99" fmla="*/ 247 h 1432"/>
                  <a:gd name="T100" fmla="*/ 359 w 1656"/>
                  <a:gd name="T101" fmla="*/ 315 h 1432"/>
                  <a:gd name="T102" fmla="*/ 303 w 1656"/>
                  <a:gd name="T103" fmla="*/ 414 h 1432"/>
                  <a:gd name="T104" fmla="*/ 389 w 1656"/>
                  <a:gd name="T105" fmla="*/ 395 h 1432"/>
                  <a:gd name="T106" fmla="*/ 365 w 1656"/>
                  <a:gd name="T107" fmla="*/ 432 h 1432"/>
                  <a:gd name="T108" fmla="*/ 235 w 1656"/>
                  <a:gd name="T109" fmla="*/ 451 h 1432"/>
                  <a:gd name="T110" fmla="*/ 229 w 1656"/>
                  <a:gd name="T111" fmla="*/ 531 h 1432"/>
                  <a:gd name="T112" fmla="*/ 198 w 1656"/>
                  <a:gd name="T113" fmla="*/ 512 h 1432"/>
                  <a:gd name="T114" fmla="*/ 173 w 1656"/>
                  <a:gd name="T115" fmla="*/ 494 h 1432"/>
                  <a:gd name="T116" fmla="*/ 136 w 1656"/>
                  <a:gd name="T117" fmla="*/ 537 h 1432"/>
                  <a:gd name="T118" fmla="*/ 111 w 1656"/>
                  <a:gd name="T119" fmla="*/ 574 h 1432"/>
                  <a:gd name="T120" fmla="*/ 43 w 1656"/>
                  <a:gd name="T121" fmla="*/ 636 h 1432"/>
                  <a:gd name="T122" fmla="*/ 56 w 1656"/>
                  <a:gd name="T123" fmla="*/ 660 h 14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656" h="1432">
                    <a:moveTo>
                      <a:pt x="6" y="673"/>
                    </a:moveTo>
                    <a:lnTo>
                      <a:pt x="13" y="673"/>
                    </a:lnTo>
                    <a:lnTo>
                      <a:pt x="25" y="667"/>
                    </a:lnTo>
                    <a:lnTo>
                      <a:pt x="25" y="660"/>
                    </a:lnTo>
                    <a:lnTo>
                      <a:pt x="19" y="667"/>
                    </a:lnTo>
                    <a:lnTo>
                      <a:pt x="13" y="673"/>
                    </a:lnTo>
                    <a:lnTo>
                      <a:pt x="13" y="673"/>
                    </a:lnTo>
                    <a:lnTo>
                      <a:pt x="13" y="673"/>
                    </a:lnTo>
                    <a:lnTo>
                      <a:pt x="13" y="679"/>
                    </a:lnTo>
                    <a:lnTo>
                      <a:pt x="6" y="685"/>
                    </a:lnTo>
                    <a:lnTo>
                      <a:pt x="6" y="685"/>
                    </a:lnTo>
                    <a:lnTo>
                      <a:pt x="6" y="685"/>
                    </a:lnTo>
                    <a:lnTo>
                      <a:pt x="6" y="691"/>
                    </a:lnTo>
                    <a:lnTo>
                      <a:pt x="13" y="691"/>
                    </a:lnTo>
                    <a:lnTo>
                      <a:pt x="13" y="691"/>
                    </a:lnTo>
                    <a:lnTo>
                      <a:pt x="19" y="691"/>
                    </a:lnTo>
                    <a:lnTo>
                      <a:pt x="31" y="691"/>
                    </a:lnTo>
                    <a:lnTo>
                      <a:pt x="37" y="697"/>
                    </a:lnTo>
                    <a:lnTo>
                      <a:pt x="37" y="697"/>
                    </a:lnTo>
                    <a:lnTo>
                      <a:pt x="31" y="697"/>
                    </a:lnTo>
                    <a:lnTo>
                      <a:pt x="31" y="697"/>
                    </a:lnTo>
                    <a:lnTo>
                      <a:pt x="31" y="697"/>
                    </a:lnTo>
                    <a:lnTo>
                      <a:pt x="31" y="697"/>
                    </a:lnTo>
                    <a:lnTo>
                      <a:pt x="31" y="697"/>
                    </a:lnTo>
                    <a:lnTo>
                      <a:pt x="31" y="697"/>
                    </a:lnTo>
                    <a:lnTo>
                      <a:pt x="25" y="697"/>
                    </a:lnTo>
                    <a:lnTo>
                      <a:pt x="19" y="697"/>
                    </a:lnTo>
                    <a:lnTo>
                      <a:pt x="19" y="704"/>
                    </a:lnTo>
                    <a:lnTo>
                      <a:pt x="19" y="704"/>
                    </a:lnTo>
                    <a:lnTo>
                      <a:pt x="19" y="704"/>
                    </a:lnTo>
                    <a:lnTo>
                      <a:pt x="19" y="704"/>
                    </a:lnTo>
                    <a:lnTo>
                      <a:pt x="37" y="710"/>
                    </a:lnTo>
                    <a:lnTo>
                      <a:pt x="43" y="716"/>
                    </a:lnTo>
                    <a:lnTo>
                      <a:pt x="43" y="710"/>
                    </a:lnTo>
                    <a:lnTo>
                      <a:pt x="50" y="710"/>
                    </a:lnTo>
                    <a:lnTo>
                      <a:pt x="50" y="710"/>
                    </a:lnTo>
                    <a:lnTo>
                      <a:pt x="50" y="710"/>
                    </a:lnTo>
                    <a:lnTo>
                      <a:pt x="50" y="710"/>
                    </a:lnTo>
                    <a:lnTo>
                      <a:pt x="50" y="710"/>
                    </a:lnTo>
                    <a:lnTo>
                      <a:pt x="56" y="710"/>
                    </a:lnTo>
                    <a:lnTo>
                      <a:pt x="56" y="710"/>
                    </a:lnTo>
                    <a:lnTo>
                      <a:pt x="56" y="710"/>
                    </a:lnTo>
                    <a:lnTo>
                      <a:pt x="56" y="710"/>
                    </a:lnTo>
                    <a:lnTo>
                      <a:pt x="62" y="710"/>
                    </a:lnTo>
                    <a:lnTo>
                      <a:pt x="62" y="710"/>
                    </a:lnTo>
                    <a:lnTo>
                      <a:pt x="62" y="716"/>
                    </a:lnTo>
                    <a:lnTo>
                      <a:pt x="62" y="716"/>
                    </a:lnTo>
                    <a:lnTo>
                      <a:pt x="56" y="710"/>
                    </a:lnTo>
                    <a:lnTo>
                      <a:pt x="50" y="710"/>
                    </a:lnTo>
                    <a:lnTo>
                      <a:pt x="43" y="716"/>
                    </a:lnTo>
                    <a:lnTo>
                      <a:pt x="43" y="716"/>
                    </a:lnTo>
                    <a:lnTo>
                      <a:pt x="31" y="710"/>
                    </a:lnTo>
                    <a:lnTo>
                      <a:pt x="25" y="710"/>
                    </a:lnTo>
                    <a:lnTo>
                      <a:pt x="19" y="716"/>
                    </a:lnTo>
                    <a:lnTo>
                      <a:pt x="6" y="716"/>
                    </a:lnTo>
                    <a:lnTo>
                      <a:pt x="6" y="722"/>
                    </a:lnTo>
                    <a:lnTo>
                      <a:pt x="13" y="728"/>
                    </a:lnTo>
                    <a:lnTo>
                      <a:pt x="13" y="728"/>
                    </a:lnTo>
                    <a:lnTo>
                      <a:pt x="19" y="728"/>
                    </a:lnTo>
                    <a:lnTo>
                      <a:pt x="19" y="728"/>
                    </a:lnTo>
                    <a:lnTo>
                      <a:pt x="19" y="728"/>
                    </a:lnTo>
                    <a:lnTo>
                      <a:pt x="19" y="728"/>
                    </a:lnTo>
                    <a:lnTo>
                      <a:pt x="19" y="728"/>
                    </a:lnTo>
                    <a:lnTo>
                      <a:pt x="25" y="722"/>
                    </a:lnTo>
                    <a:lnTo>
                      <a:pt x="37" y="722"/>
                    </a:lnTo>
                    <a:lnTo>
                      <a:pt x="37" y="722"/>
                    </a:lnTo>
                    <a:lnTo>
                      <a:pt x="43" y="722"/>
                    </a:lnTo>
                    <a:lnTo>
                      <a:pt x="37" y="722"/>
                    </a:lnTo>
                    <a:lnTo>
                      <a:pt x="37" y="722"/>
                    </a:lnTo>
                    <a:lnTo>
                      <a:pt x="37" y="722"/>
                    </a:lnTo>
                    <a:lnTo>
                      <a:pt x="25" y="728"/>
                    </a:lnTo>
                    <a:lnTo>
                      <a:pt x="13" y="735"/>
                    </a:lnTo>
                    <a:lnTo>
                      <a:pt x="6" y="741"/>
                    </a:lnTo>
                    <a:lnTo>
                      <a:pt x="13" y="753"/>
                    </a:lnTo>
                    <a:lnTo>
                      <a:pt x="25" y="753"/>
                    </a:lnTo>
                    <a:lnTo>
                      <a:pt x="37" y="759"/>
                    </a:lnTo>
                    <a:lnTo>
                      <a:pt x="37" y="759"/>
                    </a:lnTo>
                    <a:lnTo>
                      <a:pt x="43" y="759"/>
                    </a:lnTo>
                    <a:lnTo>
                      <a:pt x="43" y="759"/>
                    </a:lnTo>
                    <a:lnTo>
                      <a:pt x="43" y="759"/>
                    </a:lnTo>
                    <a:lnTo>
                      <a:pt x="43" y="753"/>
                    </a:lnTo>
                    <a:lnTo>
                      <a:pt x="50" y="753"/>
                    </a:lnTo>
                    <a:lnTo>
                      <a:pt x="56" y="753"/>
                    </a:lnTo>
                    <a:lnTo>
                      <a:pt x="62" y="753"/>
                    </a:lnTo>
                    <a:lnTo>
                      <a:pt x="74" y="753"/>
                    </a:lnTo>
                    <a:lnTo>
                      <a:pt x="105" y="747"/>
                    </a:lnTo>
                    <a:lnTo>
                      <a:pt x="111" y="741"/>
                    </a:lnTo>
                    <a:lnTo>
                      <a:pt x="118" y="722"/>
                    </a:lnTo>
                    <a:lnTo>
                      <a:pt x="118" y="722"/>
                    </a:lnTo>
                    <a:lnTo>
                      <a:pt x="118" y="722"/>
                    </a:lnTo>
                    <a:lnTo>
                      <a:pt x="118" y="728"/>
                    </a:lnTo>
                    <a:lnTo>
                      <a:pt x="118" y="728"/>
                    </a:lnTo>
                    <a:lnTo>
                      <a:pt x="111" y="728"/>
                    </a:lnTo>
                    <a:lnTo>
                      <a:pt x="111" y="753"/>
                    </a:lnTo>
                    <a:lnTo>
                      <a:pt x="56" y="759"/>
                    </a:lnTo>
                    <a:lnTo>
                      <a:pt x="56" y="759"/>
                    </a:lnTo>
                    <a:lnTo>
                      <a:pt x="43" y="765"/>
                    </a:lnTo>
                    <a:lnTo>
                      <a:pt x="25" y="765"/>
                    </a:lnTo>
                    <a:lnTo>
                      <a:pt x="19" y="759"/>
                    </a:lnTo>
                    <a:lnTo>
                      <a:pt x="19" y="765"/>
                    </a:lnTo>
                    <a:lnTo>
                      <a:pt x="13" y="765"/>
                    </a:lnTo>
                    <a:lnTo>
                      <a:pt x="13" y="765"/>
                    </a:lnTo>
                    <a:lnTo>
                      <a:pt x="13" y="765"/>
                    </a:lnTo>
                    <a:lnTo>
                      <a:pt x="13" y="765"/>
                    </a:lnTo>
                    <a:lnTo>
                      <a:pt x="13" y="772"/>
                    </a:lnTo>
                    <a:lnTo>
                      <a:pt x="13" y="772"/>
                    </a:lnTo>
                    <a:lnTo>
                      <a:pt x="13" y="772"/>
                    </a:lnTo>
                    <a:lnTo>
                      <a:pt x="13" y="778"/>
                    </a:lnTo>
                    <a:lnTo>
                      <a:pt x="19" y="778"/>
                    </a:lnTo>
                    <a:lnTo>
                      <a:pt x="19" y="778"/>
                    </a:lnTo>
                    <a:lnTo>
                      <a:pt x="19" y="778"/>
                    </a:lnTo>
                    <a:lnTo>
                      <a:pt x="19" y="778"/>
                    </a:lnTo>
                    <a:lnTo>
                      <a:pt x="13" y="778"/>
                    </a:lnTo>
                    <a:lnTo>
                      <a:pt x="13" y="778"/>
                    </a:lnTo>
                    <a:lnTo>
                      <a:pt x="13" y="778"/>
                    </a:lnTo>
                    <a:lnTo>
                      <a:pt x="13" y="790"/>
                    </a:lnTo>
                    <a:lnTo>
                      <a:pt x="13" y="790"/>
                    </a:lnTo>
                    <a:lnTo>
                      <a:pt x="19" y="790"/>
                    </a:lnTo>
                    <a:lnTo>
                      <a:pt x="25" y="802"/>
                    </a:lnTo>
                    <a:lnTo>
                      <a:pt x="31" y="809"/>
                    </a:lnTo>
                    <a:lnTo>
                      <a:pt x="13" y="796"/>
                    </a:lnTo>
                    <a:lnTo>
                      <a:pt x="6" y="796"/>
                    </a:lnTo>
                    <a:lnTo>
                      <a:pt x="19" y="815"/>
                    </a:lnTo>
                    <a:lnTo>
                      <a:pt x="25" y="821"/>
                    </a:lnTo>
                    <a:lnTo>
                      <a:pt x="25" y="827"/>
                    </a:lnTo>
                    <a:lnTo>
                      <a:pt x="25" y="827"/>
                    </a:lnTo>
                    <a:lnTo>
                      <a:pt x="31" y="827"/>
                    </a:lnTo>
                    <a:lnTo>
                      <a:pt x="31" y="827"/>
                    </a:lnTo>
                    <a:lnTo>
                      <a:pt x="31" y="827"/>
                    </a:lnTo>
                    <a:lnTo>
                      <a:pt x="43" y="815"/>
                    </a:lnTo>
                    <a:lnTo>
                      <a:pt x="43" y="815"/>
                    </a:lnTo>
                    <a:lnTo>
                      <a:pt x="50" y="809"/>
                    </a:lnTo>
                    <a:lnTo>
                      <a:pt x="50" y="809"/>
                    </a:lnTo>
                    <a:lnTo>
                      <a:pt x="56" y="809"/>
                    </a:lnTo>
                    <a:lnTo>
                      <a:pt x="56" y="809"/>
                    </a:lnTo>
                    <a:lnTo>
                      <a:pt x="56" y="815"/>
                    </a:lnTo>
                    <a:lnTo>
                      <a:pt x="56" y="833"/>
                    </a:lnTo>
                    <a:lnTo>
                      <a:pt x="56" y="839"/>
                    </a:lnTo>
                    <a:lnTo>
                      <a:pt x="56" y="839"/>
                    </a:lnTo>
                    <a:lnTo>
                      <a:pt x="50" y="846"/>
                    </a:lnTo>
                    <a:lnTo>
                      <a:pt x="50" y="846"/>
                    </a:lnTo>
                    <a:lnTo>
                      <a:pt x="43" y="846"/>
                    </a:lnTo>
                    <a:lnTo>
                      <a:pt x="43" y="846"/>
                    </a:lnTo>
                    <a:lnTo>
                      <a:pt x="43" y="846"/>
                    </a:lnTo>
                    <a:lnTo>
                      <a:pt x="37" y="839"/>
                    </a:lnTo>
                    <a:lnTo>
                      <a:pt x="37" y="839"/>
                    </a:lnTo>
                    <a:lnTo>
                      <a:pt x="31" y="833"/>
                    </a:lnTo>
                    <a:lnTo>
                      <a:pt x="31" y="833"/>
                    </a:lnTo>
                    <a:lnTo>
                      <a:pt x="31" y="833"/>
                    </a:lnTo>
                    <a:lnTo>
                      <a:pt x="31" y="833"/>
                    </a:lnTo>
                    <a:lnTo>
                      <a:pt x="25" y="833"/>
                    </a:lnTo>
                    <a:lnTo>
                      <a:pt x="25" y="833"/>
                    </a:lnTo>
                    <a:lnTo>
                      <a:pt x="25" y="839"/>
                    </a:lnTo>
                    <a:lnTo>
                      <a:pt x="25" y="839"/>
                    </a:lnTo>
                    <a:lnTo>
                      <a:pt x="25" y="846"/>
                    </a:lnTo>
                    <a:lnTo>
                      <a:pt x="25" y="846"/>
                    </a:lnTo>
                    <a:lnTo>
                      <a:pt x="25" y="846"/>
                    </a:lnTo>
                    <a:lnTo>
                      <a:pt x="19" y="852"/>
                    </a:lnTo>
                    <a:lnTo>
                      <a:pt x="19" y="852"/>
                    </a:lnTo>
                    <a:lnTo>
                      <a:pt x="19" y="852"/>
                    </a:lnTo>
                    <a:lnTo>
                      <a:pt x="25" y="864"/>
                    </a:lnTo>
                    <a:lnTo>
                      <a:pt x="31" y="876"/>
                    </a:lnTo>
                    <a:lnTo>
                      <a:pt x="37" y="876"/>
                    </a:lnTo>
                    <a:lnTo>
                      <a:pt x="43" y="870"/>
                    </a:lnTo>
                    <a:lnTo>
                      <a:pt x="43" y="870"/>
                    </a:lnTo>
                    <a:lnTo>
                      <a:pt x="43" y="870"/>
                    </a:lnTo>
                    <a:lnTo>
                      <a:pt x="43" y="864"/>
                    </a:lnTo>
                    <a:lnTo>
                      <a:pt x="43" y="864"/>
                    </a:lnTo>
                    <a:lnTo>
                      <a:pt x="50" y="858"/>
                    </a:lnTo>
                    <a:lnTo>
                      <a:pt x="50" y="852"/>
                    </a:lnTo>
                    <a:lnTo>
                      <a:pt x="50" y="852"/>
                    </a:lnTo>
                    <a:lnTo>
                      <a:pt x="56" y="846"/>
                    </a:lnTo>
                    <a:lnTo>
                      <a:pt x="56" y="852"/>
                    </a:lnTo>
                    <a:lnTo>
                      <a:pt x="56" y="852"/>
                    </a:lnTo>
                    <a:lnTo>
                      <a:pt x="56" y="852"/>
                    </a:lnTo>
                    <a:lnTo>
                      <a:pt x="50" y="858"/>
                    </a:lnTo>
                    <a:lnTo>
                      <a:pt x="43" y="876"/>
                    </a:lnTo>
                    <a:lnTo>
                      <a:pt x="43" y="876"/>
                    </a:lnTo>
                    <a:lnTo>
                      <a:pt x="50" y="876"/>
                    </a:lnTo>
                    <a:lnTo>
                      <a:pt x="50" y="876"/>
                    </a:lnTo>
                    <a:lnTo>
                      <a:pt x="50" y="876"/>
                    </a:lnTo>
                    <a:lnTo>
                      <a:pt x="56" y="889"/>
                    </a:lnTo>
                    <a:lnTo>
                      <a:pt x="56" y="895"/>
                    </a:lnTo>
                    <a:lnTo>
                      <a:pt x="56" y="895"/>
                    </a:lnTo>
                    <a:lnTo>
                      <a:pt x="62" y="895"/>
                    </a:lnTo>
                    <a:lnTo>
                      <a:pt x="68" y="895"/>
                    </a:lnTo>
                    <a:lnTo>
                      <a:pt x="68" y="895"/>
                    </a:lnTo>
                    <a:lnTo>
                      <a:pt x="68" y="889"/>
                    </a:lnTo>
                    <a:lnTo>
                      <a:pt x="68" y="876"/>
                    </a:lnTo>
                    <a:lnTo>
                      <a:pt x="74" y="864"/>
                    </a:lnTo>
                    <a:lnTo>
                      <a:pt x="87" y="846"/>
                    </a:lnTo>
                    <a:lnTo>
                      <a:pt x="87" y="846"/>
                    </a:lnTo>
                    <a:lnTo>
                      <a:pt x="111" y="839"/>
                    </a:lnTo>
                    <a:lnTo>
                      <a:pt x="111" y="839"/>
                    </a:lnTo>
                    <a:lnTo>
                      <a:pt x="111" y="839"/>
                    </a:lnTo>
                    <a:lnTo>
                      <a:pt x="111" y="846"/>
                    </a:lnTo>
                    <a:lnTo>
                      <a:pt x="105" y="846"/>
                    </a:lnTo>
                    <a:lnTo>
                      <a:pt x="105" y="846"/>
                    </a:lnTo>
                    <a:lnTo>
                      <a:pt x="105" y="846"/>
                    </a:lnTo>
                    <a:lnTo>
                      <a:pt x="105" y="846"/>
                    </a:lnTo>
                    <a:lnTo>
                      <a:pt x="93" y="852"/>
                    </a:lnTo>
                    <a:lnTo>
                      <a:pt x="87" y="864"/>
                    </a:lnTo>
                    <a:lnTo>
                      <a:pt x="81" y="870"/>
                    </a:lnTo>
                    <a:lnTo>
                      <a:pt x="81" y="883"/>
                    </a:lnTo>
                    <a:lnTo>
                      <a:pt x="68" y="895"/>
                    </a:lnTo>
                    <a:lnTo>
                      <a:pt x="74" y="895"/>
                    </a:lnTo>
                    <a:lnTo>
                      <a:pt x="74" y="901"/>
                    </a:lnTo>
                    <a:lnTo>
                      <a:pt x="74" y="901"/>
                    </a:lnTo>
                    <a:lnTo>
                      <a:pt x="74" y="901"/>
                    </a:lnTo>
                    <a:lnTo>
                      <a:pt x="74" y="901"/>
                    </a:lnTo>
                    <a:lnTo>
                      <a:pt x="68" y="901"/>
                    </a:lnTo>
                    <a:lnTo>
                      <a:pt x="68" y="901"/>
                    </a:lnTo>
                    <a:lnTo>
                      <a:pt x="62" y="901"/>
                    </a:lnTo>
                    <a:lnTo>
                      <a:pt x="56" y="907"/>
                    </a:lnTo>
                    <a:lnTo>
                      <a:pt x="56" y="913"/>
                    </a:lnTo>
                    <a:lnTo>
                      <a:pt x="56" y="920"/>
                    </a:lnTo>
                    <a:lnTo>
                      <a:pt x="62" y="926"/>
                    </a:lnTo>
                    <a:lnTo>
                      <a:pt x="62" y="926"/>
                    </a:lnTo>
                    <a:lnTo>
                      <a:pt x="74" y="926"/>
                    </a:lnTo>
                    <a:lnTo>
                      <a:pt x="74" y="926"/>
                    </a:lnTo>
                    <a:lnTo>
                      <a:pt x="74" y="926"/>
                    </a:lnTo>
                    <a:lnTo>
                      <a:pt x="74" y="926"/>
                    </a:lnTo>
                    <a:lnTo>
                      <a:pt x="81" y="920"/>
                    </a:lnTo>
                    <a:lnTo>
                      <a:pt x="81" y="920"/>
                    </a:lnTo>
                    <a:lnTo>
                      <a:pt x="87" y="920"/>
                    </a:lnTo>
                    <a:lnTo>
                      <a:pt x="87" y="920"/>
                    </a:lnTo>
                    <a:lnTo>
                      <a:pt x="87" y="913"/>
                    </a:lnTo>
                    <a:lnTo>
                      <a:pt x="93" y="913"/>
                    </a:lnTo>
                    <a:lnTo>
                      <a:pt x="93" y="913"/>
                    </a:lnTo>
                    <a:lnTo>
                      <a:pt x="81" y="926"/>
                    </a:lnTo>
                    <a:lnTo>
                      <a:pt x="56" y="938"/>
                    </a:lnTo>
                    <a:lnTo>
                      <a:pt x="56" y="938"/>
                    </a:lnTo>
                    <a:lnTo>
                      <a:pt x="43" y="938"/>
                    </a:lnTo>
                    <a:lnTo>
                      <a:pt x="43" y="932"/>
                    </a:lnTo>
                    <a:lnTo>
                      <a:pt x="43" y="926"/>
                    </a:lnTo>
                    <a:lnTo>
                      <a:pt x="43" y="932"/>
                    </a:lnTo>
                    <a:lnTo>
                      <a:pt x="43" y="932"/>
                    </a:lnTo>
                    <a:lnTo>
                      <a:pt x="37" y="932"/>
                    </a:lnTo>
                    <a:lnTo>
                      <a:pt x="31" y="944"/>
                    </a:lnTo>
                    <a:lnTo>
                      <a:pt x="25" y="957"/>
                    </a:lnTo>
                    <a:lnTo>
                      <a:pt x="25" y="969"/>
                    </a:lnTo>
                    <a:lnTo>
                      <a:pt x="31" y="975"/>
                    </a:lnTo>
                    <a:lnTo>
                      <a:pt x="31" y="975"/>
                    </a:lnTo>
                    <a:lnTo>
                      <a:pt x="31" y="975"/>
                    </a:lnTo>
                    <a:lnTo>
                      <a:pt x="37" y="981"/>
                    </a:lnTo>
                    <a:lnTo>
                      <a:pt x="43" y="981"/>
                    </a:lnTo>
                    <a:lnTo>
                      <a:pt x="43" y="981"/>
                    </a:lnTo>
                    <a:lnTo>
                      <a:pt x="43" y="981"/>
                    </a:lnTo>
                    <a:lnTo>
                      <a:pt x="68" y="975"/>
                    </a:lnTo>
                    <a:lnTo>
                      <a:pt x="68" y="975"/>
                    </a:lnTo>
                    <a:lnTo>
                      <a:pt x="68" y="969"/>
                    </a:lnTo>
                    <a:lnTo>
                      <a:pt x="62" y="969"/>
                    </a:lnTo>
                    <a:lnTo>
                      <a:pt x="62" y="969"/>
                    </a:lnTo>
                    <a:lnTo>
                      <a:pt x="56" y="969"/>
                    </a:lnTo>
                    <a:lnTo>
                      <a:pt x="56" y="963"/>
                    </a:lnTo>
                    <a:lnTo>
                      <a:pt x="62" y="963"/>
                    </a:lnTo>
                    <a:lnTo>
                      <a:pt x="68" y="963"/>
                    </a:lnTo>
                    <a:lnTo>
                      <a:pt x="81" y="957"/>
                    </a:lnTo>
                    <a:lnTo>
                      <a:pt x="81" y="957"/>
                    </a:lnTo>
                    <a:lnTo>
                      <a:pt x="81" y="963"/>
                    </a:lnTo>
                    <a:lnTo>
                      <a:pt x="74" y="963"/>
                    </a:lnTo>
                    <a:lnTo>
                      <a:pt x="74" y="963"/>
                    </a:lnTo>
                    <a:lnTo>
                      <a:pt x="68" y="963"/>
                    </a:lnTo>
                    <a:lnTo>
                      <a:pt x="68" y="963"/>
                    </a:lnTo>
                    <a:lnTo>
                      <a:pt x="68" y="963"/>
                    </a:lnTo>
                    <a:lnTo>
                      <a:pt x="68" y="969"/>
                    </a:lnTo>
                    <a:lnTo>
                      <a:pt x="68" y="969"/>
                    </a:lnTo>
                    <a:lnTo>
                      <a:pt x="68" y="969"/>
                    </a:lnTo>
                    <a:lnTo>
                      <a:pt x="68" y="975"/>
                    </a:lnTo>
                    <a:lnTo>
                      <a:pt x="68" y="975"/>
                    </a:lnTo>
                    <a:lnTo>
                      <a:pt x="74" y="975"/>
                    </a:lnTo>
                    <a:lnTo>
                      <a:pt x="74" y="981"/>
                    </a:lnTo>
                    <a:lnTo>
                      <a:pt x="81" y="981"/>
                    </a:lnTo>
                    <a:lnTo>
                      <a:pt x="87" y="981"/>
                    </a:lnTo>
                    <a:lnTo>
                      <a:pt x="87" y="975"/>
                    </a:lnTo>
                    <a:lnTo>
                      <a:pt x="87" y="981"/>
                    </a:lnTo>
                    <a:lnTo>
                      <a:pt x="81" y="994"/>
                    </a:lnTo>
                    <a:lnTo>
                      <a:pt x="68" y="1012"/>
                    </a:lnTo>
                    <a:lnTo>
                      <a:pt x="43" y="1031"/>
                    </a:lnTo>
                    <a:lnTo>
                      <a:pt x="43" y="1049"/>
                    </a:lnTo>
                    <a:lnTo>
                      <a:pt x="43" y="1049"/>
                    </a:lnTo>
                    <a:lnTo>
                      <a:pt x="43" y="1055"/>
                    </a:lnTo>
                    <a:lnTo>
                      <a:pt x="43" y="1055"/>
                    </a:lnTo>
                    <a:lnTo>
                      <a:pt x="50" y="1068"/>
                    </a:lnTo>
                    <a:lnTo>
                      <a:pt x="50" y="1074"/>
                    </a:lnTo>
                    <a:lnTo>
                      <a:pt x="56" y="1080"/>
                    </a:lnTo>
                    <a:lnTo>
                      <a:pt x="105" y="1123"/>
                    </a:lnTo>
                    <a:lnTo>
                      <a:pt x="111" y="1123"/>
                    </a:lnTo>
                    <a:lnTo>
                      <a:pt x="111" y="1129"/>
                    </a:lnTo>
                    <a:lnTo>
                      <a:pt x="124" y="1129"/>
                    </a:lnTo>
                    <a:lnTo>
                      <a:pt x="161" y="1136"/>
                    </a:lnTo>
                    <a:lnTo>
                      <a:pt x="161" y="1136"/>
                    </a:lnTo>
                    <a:lnTo>
                      <a:pt x="167" y="1136"/>
                    </a:lnTo>
                    <a:lnTo>
                      <a:pt x="167" y="1136"/>
                    </a:lnTo>
                    <a:lnTo>
                      <a:pt x="173" y="1136"/>
                    </a:lnTo>
                    <a:lnTo>
                      <a:pt x="204" y="1123"/>
                    </a:lnTo>
                    <a:lnTo>
                      <a:pt x="210" y="1123"/>
                    </a:lnTo>
                    <a:lnTo>
                      <a:pt x="241" y="1092"/>
                    </a:lnTo>
                    <a:lnTo>
                      <a:pt x="272" y="1055"/>
                    </a:lnTo>
                    <a:lnTo>
                      <a:pt x="303" y="1018"/>
                    </a:lnTo>
                    <a:lnTo>
                      <a:pt x="315" y="1025"/>
                    </a:lnTo>
                    <a:lnTo>
                      <a:pt x="315" y="1025"/>
                    </a:lnTo>
                    <a:lnTo>
                      <a:pt x="321" y="1025"/>
                    </a:lnTo>
                    <a:lnTo>
                      <a:pt x="334" y="1018"/>
                    </a:lnTo>
                    <a:lnTo>
                      <a:pt x="334" y="1018"/>
                    </a:lnTo>
                    <a:lnTo>
                      <a:pt x="334" y="1018"/>
                    </a:lnTo>
                    <a:lnTo>
                      <a:pt x="352" y="988"/>
                    </a:lnTo>
                    <a:lnTo>
                      <a:pt x="352" y="981"/>
                    </a:lnTo>
                    <a:lnTo>
                      <a:pt x="352" y="981"/>
                    </a:lnTo>
                    <a:lnTo>
                      <a:pt x="352" y="969"/>
                    </a:lnTo>
                    <a:lnTo>
                      <a:pt x="352" y="969"/>
                    </a:lnTo>
                    <a:lnTo>
                      <a:pt x="340" y="957"/>
                    </a:lnTo>
                    <a:lnTo>
                      <a:pt x="346" y="950"/>
                    </a:lnTo>
                    <a:lnTo>
                      <a:pt x="346" y="957"/>
                    </a:lnTo>
                    <a:lnTo>
                      <a:pt x="346" y="957"/>
                    </a:lnTo>
                    <a:lnTo>
                      <a:pt x="352" y="957"/>
                    </a:lnTo>
                    <a:lnTo>
                      <a:pt x="352" y="957"/>
                    </a:lnTo>
                    <a:lnTo>
                      <a:pt x="352" y="950"/>
                    </a:lnTo>
                    <a:lnTo>
                      <a:pt x="359" y="950"/>
                    </a:lnTo>
                    <a:lnTo>
                      <a:pt x="359" y="950"/>
                    </a:lnTo>
                    <a:lnTo>
                      <a:pt x="359" y="944"/>
                    </a:lnTo>
                    <a:lnTo>
                      <a:pt x="359" y="944"/>
                    </a:lnTo>
                    <a:lnTo>
                      <a:pt x="359" y="944"/>
                    </a:lnTo>
                    <a:lnTo>
                      <a:pt x="359" y="938"/>
                    </a:lnTo>
                    <a:lnTo>
                      <a:pt x="359" y="938"/>
                    </a:lnTo>
                    <a:lnTo>
                      <a:pt x="352" y="938"/>
                    </a:lnTo>
                    <a:lnTo>
                      <a:pt x="352" y="938"/>
                    </a:lnTo>
                    <a:lnTo>
                      <a:pt x="352" y="938"/>
                    </a:lnTo>
                    <a:lnTo>
                      <a:pt x="352" y="932"/>
                    </a:lnTo>
                    <a:lnTo>
                      <a:pt x="352" y="926"/>
                    </a:lnTo>
                    <a:lnTo>
                      <a:pt x="352" y="913"/>
                    </a:lnTo>
                    <a:lnTo>
                      <a:pt x="352" y="913"/>
                    </a:lnTo>
                    <a:lnTo>
                      <a:pt x="352" y="913"/>
                    </a:lnTo>
                    <a:lnTo>
                      <a:pt x="365" y="907"/>
                    </a:lnTo>
                    <a:lnTo>
                      <a:pt x="365" y="907"/>
                    </a:lnTo>
                    <a:lnTo>
                      <a:pt x="365" y="907"/>
                    </a:lnTo>
                    <a:lnTo>
                      <a:pt x="365" y="913"/>
                    </a:lnTo>
                    <a:lnTo>
                      <a:pt x="371" y="913"/>
                    </a:lnTo>
                    <a:lnTo>
                      <a:pt x="371" y="920"/>
                    </a:lnTo>
                    <a:lnTo>
                      <a:pt x="365" y="926"/>
                    </a:lnTo>
                    <a:lnTo>
                      <a:pt x="359" y="944"/>
                    </a:lnTo>
                    <a:lnTo>
                      <a:pt x="359" y="969"/>
                    </a:lnTo>
                    <a:lnTo>
                      <a:pt x="371" y="994"/>
                    </a:lnTo>
                    <a:lnTo>
                      <a:pt x="371" y="1000"/>
                    </a:lnTo>
                    <a:lnTo>
                      <a:pt x="377" y="1000"/>
                    </a:lnTo>
                    <a:lnTo>
                      <a:pt x="377" y="994"/>
                    </a:lnTo>
                    <a:lnTo>
                      <a:pt x="383" y="1000"/>
                    </a:lnTo>
                    <a:lnTo>
                      <a:pt x="389" y="1006"/>
                    </a:lnTo>
                    <a:lnTo>
                      <a:pt x="396" y="1006"/>
                    </a:lnTo>
                    <a:lnTo>
                      <a:pt x="402" y="1006"/>
                    </a:lnTo>
                    <a:lnTo>
                      <a:pt x="402" y="1006"/>
                    </a:lnTo>
                    <a:lnTo>
                      <a:pt x="402" y="1006"/>
                    </a:lnTo>
                    <a:lnTo>
                      <a:pt x="408" y="1006"/>
                    </a:lnTo>
                    <a:lnTo>
                      <a:pt x="408" y="1018"/>
                    </a:lnTo>
                    <a:lnTo>
                      <a:pt x="408" y="1018"/>
                    </a:lnTo>
                    <a:lnTo>
                      <a:pt x="408" y="1012"/>
                    </a:lnTo>
                    <a:lnTo>
                      <a:pt x="402" y="1006"/>
                    </a:lnTo>
                    <a:lnTo>
                      <a:pt x="402" y="1006"/>
                    </a:lnTo>
                    <a:lnTo>
                      <a:pt x="402" y="1006"/>
                    </a:lnTo>
                    <a:lnTo>
                      <a:pt x="402" y="1006"/>
                    </a:lnTo>
                    <a:lnTo>
                      <a:pt x="396" y="1006"/>
                    </a:lnTo>
                    <a:lnTo>
                      <a:pt x="396" y="1006"/>
                    </a:lnTo>
                    <a:lnTo>
                      <a:pt x="396" y="1012"/>
                    </a:lnTo>
                    <a:lnTo>
                      <a:pt x="389" y="1012"/>
                    </a:lnTo>
                    <a:lnTo>
                      <a:pt x="389" y="1018"/>
                    </a:lnTo>
                    <a:lnTo>
                      <a:pt x="389" y="1018"/>
                    </a:lnTo>
                    <a:lnTo>
                      <a:pt x="389" y="1025"/>
                    </a:lnTo>
                    <a:lnTo>
                      <a:pt x="389" y="1025"/>
                    </a:lnTo>
                    <a:lnTo>
                      <a:pt x="389" y="1025"/>
                    </a:lnTo>
                    <a:lnTo>
                      <a:pt x="396" y="1025"/>
                    </a:lnTo>
                    <a:lnTo>
                      <a:pt x="396" y="1025"/>
                    </a:lnTo>
                    <a:lnTo>
                      <a:pt x="396" y="1037"/>
                    </a:lnTo>
                    <a:lnTo>
                      <a:pt x="396" y="1037"/>
                    </a:lnTo>
                    <a:lnTo>
                      <a:pt x="402" y="1062"/>
                    </a:lnTo>
                    <a:lnTo>
                      <a:pt x="402" y="1068"/>
                    </a:lnTo>
                    <a:lnTo>
                      <a:pt x="396" y="1080"/>
                    </a:lnTo>
                    <a:lnTo>
                      <a:pt x="396" y="1086"/>
                    </a:lnTo>
                    <a:lnTo>
                      <a:pt x="396" y="1086"/>
                    </a:lnTo>
                    <a:lnTo>
                      <a:pt x="396" y="1092"/>
                    </a:lnTo>
                    <a:lnTo>
                      <a:pt x="396" y="1092"/>
                    </a:lnTo>
                    <a:lnTo>
                      <a:pt x="408" y="1105"/>
                    </a:lnTo>
                    <a:lnTo>
                      <a:pt x="414" y="1105"/>
                    </a:lnTo>
                    <a:lnTo>
                      <a:pt x="414" y="1099"/>
                    </a:lnTo>
                    <a:lnTo>
                      <a:pt x="414" y="1099"/>
                    </a:lnTo>
                    <a:lnTo>
                      <a:pt x="414" y="1099"/>
                    </a:lnTo>
                    <a:lnTo>
                      <a:pt x="414" y="1086"/>
                    </a:lnTo>
                    <a:lnTo>
                      <a:pt x="420" y="1086"/>
                    </a:lnTo>
                    <a:lnTo>
                      <a:pt x="420" y="1086"/>
                    </a:lnTo>
                    <a:lnTo>
                      <a:pt x="427" y="1086"/>
                    </a:lnTo>
                    <a:lnTo>
                      <a:pt x="420" y="1086"/>
                    </a:lnTo>
                    <a:lnTo>
                      <a:pt x="420" y="1086"/>
                    </a:lnTo>
                    <a:lnTo>
                      <a:pt x="420" y="1092"/>
                    </a:lnTo>
                    <a:lnTo>
                      <a:pt x="414" y="1099"/>
                    </a:lnTo>
                    <a:lnTo>
                      <a:pt x="414" y="1105"/>
                    </a:lnTo>
                    <a:lnTo>
                      <a:pt x="414" y="1105"/>
                    </a:lnTo>
                    <a:lnTo>
                      <a:pt x="414" y="1111"/>
                    </a:lnTo>
                    <a:lnTo>
                      <a:pt x="414" y="1111"/>
                    </a:lnTo>
                    <a:lnTo>
                      <a:pt x="414" y="1111"/>
                    </a:lnTo>
                    <a:lnTo>
                      <a:pt x="420" y="1105"/>
                    </a:lnTo>
                    <a:lnTo>
                      <a:pt x="408" y="1117"/>
                    </a:lnTo>
                    <a:lnTo>
                      <a:pt x="408" y="1117"/>
                    </a:lnTo>
                    <a:lnTo>
                      <a:pt x="408" y="1123"/>
                    </a:lnTo>
                    <a:lnTo>
                      <a:pt x="408" y="1123"/>
                    </a:lnTo>
                    <a:lnTo>
                      <a:pt x="408" y="1123"/>
                    </a:lnTo>
                    <a:lnTo>
                      <a:pt x="414" y="1129"/>
                    </a:lnTo>
                    <a:lnTo>
                      <a:pt x="427" y="1123"/>
                    </a:lnTo>
                    <a:lnTo>
                      <a:pt x="433" y="1123"/>
                    </a:lnTo>
                    <a:lnTo>
                      <a:pt x="433" y="1117"/>
                    </a:lnTo>
                    <a:lnTo>
                      <a:pt x="433" y="1117"/>
                    </a:lnTo>
                    <a:lnTo>
                      <a:pt x="433" y="1117"/>
                    </a:lnTo>
                    <a:lnTo>
                      <a:pt x="433" y="1111"/>
                    </a:lnTo>
                    <a:lnTo>
                      <a:pt x="433" y="1111"/>
                    </a:lnTo>
                    <a:lnTo>
                      <a:pt x="433" y="1105"/>
                    </a:lnTo>
                    <a:lnTo>
                      <a:pt x="427" y="1105"/>
                    </a:lnTo>
                    <a:lnTo>
                      <a:pt x="427" y="1105"/>
                    </a:lnTo>
                    <a:lnTo>
                      <a:pt x="427" y="1105"/>
                    </a:lnTo>
                    <a:lnTo>
                      <a:pt x="420" y="1105"/>
                    </a:lnTo>
                    <a:lnTo>
                      <a:pt x="420" y="1105"/>
                    </a:lnTo>
                    <a:lnTo>
                      <a:pt x="420" y="1105"/>
                    </a:lnTo>
                    <a:lnTo>
                      <a:pt x="420" y="1105"/>
                    </a:lnTo>
                    <a:lnTo>
                      <a:pt x="427" y="1099"/>
                    </a:lnTo>
                    <a:lnTo>
                      <a:pt x="433" y="1099"/>
                    </a:lnTo>
                    <a:lnTo>
                      <a:pt x="439" y="1111"/>
                    </a:lnTo>
                    <a:lnTo>
                      <a:pt x="439" y="1111"/>
                    </a:lnTo>
                    <a:lnTo>
                      <a:pt x="427" y="1148"/>
                    </a:lnTo>
                    <a:lnTo>
                      <a:pt x="439" y="1179"/>
                    </a:lnTo>
                    <a:lnTo>
                      <a:pt x="457" y="1241"/>
                    </a:lnTo>
                    <a:lnTo>
                      <a:pt x="470" y="1259"/>
                    </a:lnTo>
                    <a:lnTo>
                      <a:pt x="482" y="1278"/>
                    </a:lnTo>
                    <a:lnTo>
                      <a:pt x="494" y="1290"/>
                    </a:lnTo>
                    <a:lnTo>
                      <a:pt x="501" y="1290"/>
                    </a:lnTo>
                    <a:lnTo>
                      <a:pt x="501" y="1290"/>
                    </a:lnTo>
                    <a:lnTo>
                      <a:pt x="501" y="1302"/>
                    </a:lnTo>
                    <a:lnTo>
                      <a:pt x="501" y="1302"/>
                    </a:lnTo>
                    <a:lnTo>
                      <a:pt x="501" y="1302"/>
                    </a:lnTo>
                    <a:lnTo>
                      <a:pt x="494" y="1333"/>
                    </a:lnTo>
                    <a:lnTo>
                      <a:pt x="494" y="1339"/>
                    </a:lnTo>
                    <a:lnTo>
                      <a:pt x="494" y="1339"/>
                    </a:lnTo>
                    <a:lnTo>
                      <a:pt x="488" y="1339"/>
                    </a:lnTo>
                    <a:lnTo>
                      <a:pt x="488" y="1370"/>
                    </a:lnTo>
                    <a:lnTo>
                      <a:pt x="501" y="1407"/>
                    </a:lnTo>
                    <a:lnTo>
                      <a:pt x="501" y="1426"/>
                    </a:lnTo>
                    <a:lnTo>
                      <a:pt x="538" y="1432"/>
                    </a:lnTo>
                    <a:lnTo>
                      <a:pt x="581" y="1432"/>
                    </a:lnTo>
                    <a:lnTo>
                      <a:pt x="581" y="1432"/>
                    </a:lnTo>
                    <a:lnTo>
                      <a:pt x="581" y="1426"/>
                    </a:lnTo>
                    <a:lnTo>
                      <a:pt x="587" y="1413"/>
                    </a:lnTo>
                    <a:lnTo>
                      <a:pt x="593" y="1413"/>
                    </a:lnTo>
                    <a:lnTo>
                      <a:pt x="593" y="1413"/>
                    </a:lnTo>
                    <a:lnTo>
                      <a:pt x="587" y="1407"/>
                    </a:lnTo>
                    <a:lnTo>
                      <a:pt x="587" y="1401"/>
                    </a:lnTo>
                    <a:lnTo>
                      <a:pt x="581" y="1395"/>
                    </a:lnTo>
                    <a:lnTo>
                      <a:pt x="581" y="1395"/>
                    </a:lnTo>
                    <a:lnTo>
                      <a:pt x="581" y="1395"/>
                    </a:lnTo>
                    <a:lnTo>
                      <a:pt x="581" y="1389"/>
                    </a:lnTo>
                    <a:lnTo>
                      <a:pt x="581" y="1389"/>
                    </a:lnTo>
                    <a:lnTo>
                      <a:pt x="581" y="1382"/>
                    </a:lnTo>
                    <a:lnTo>
                      <a:pt x="581" y="1382"/>
                    </a:lnTo>
                    <a:lnTo>
                      <a:pt x="581" y="1382"/>
                    </a:lnTo>
                    <a:lnTo>
                      <a:pt x="581" y="1376"/>
                    </a:lnTo>
                    <a:lnTo>
                      <a:pt x="587" y="1376"/>
                    </a:lnTo>
                    <a:lnTo>
                      <a:pt x="587" y="1370"/>
                    </a:lnTo>
                    <a:lnTo>
                      <a:pt x="612" y="1345"/>
                    </a:lnTo>
                    <a:lnTo>
                      <a:pt x="667" y="1339"/>
                    </a:lnTo>
                    <a:lnTo>
                      <a:pt x="667" y="1339"/>
                    </a:lnTo>
                    <a:lnTo>
                      <a:pt x="680" y="1345"/>
                    </a:lnTo>
                    <a:lnTo>
                      <a:pt x="680" y="1352"/>
                    </a:lnTo>
                    <a:lnTo>
                      <a:pt x="686" y="1352"/>
                    </a:lnTo>
                    <a:lnTo>
                      <a:pt x="692" y="1339"/>
                    </a:lnTo>
                    <a:lnTo>
                      <a:pt x="692" y="1339"/>
                    </a:lnTo>
                    <a:lnTo>
                      <a:pt x="717" y="1284"/>
                    </a:lnTo>
                    <a:lnTo>
                      <a:pt x="735" y="1197"/>
                    </a:lnTo>
                    <a:lnTo>
                      <a:pt x="735" y="1173"/>
                    </a:lnTo>
                    <a:lnTo>
                      <a:pt x="735" y="1166"/>
                    </a:lnTo>
                    <a:lnTo>
                      <a:pt x="723" y="1154"/>
                    </a:lnTo>
                    <a:lnTo>
                      <a:pt x="729" y="1142"/>
                    </a:lnTo>
                    <a:lnTo>
                      <a:pt x="729" y="1148"/>
                    </a:lnTo>
                    <a:lnTo>
                      <a:pt x="729" y="1148"/>
                    </a:lnTo>
                    <a:lnTo>
                      <a:pt x="729" y="1148"/>
                    </a:lnTo>
                    <a:lnTo>
                      <a:pt x="735" y="1154"/>
                    </a:lnTo>
                    <a:lnTo>
                      <a:pt x="735" y="1148"/>
                    </a:lnTo>
                    <a:lnTo>
                      <a:pt x="742" y="1148"/>
                    </a:lnTo>
                    <a:lnTo>
                      <a:pt x="742" y="1142"/>
                    </a:lnTo>
                    <a:lnTo>
                      <a:pt x="742" y="1117"/>
                    </a:lnTo>
                    <a:lnTo>
                      <a:pt x="742" y="1099"/>
                    </a:lnTo>
                    <a:lnTo>
                      <a:pt x="742" y="1086"/>
                    </a:lnTo>
                    <a:lnTo>
                      <a:pt x="748" y="1062"/>
                    </a:lnTo>
                    <a:lnTo>
                      <a:pt x="791" y="1037"/>
                    </a:lnTo>
                    <a:lnTo>
                      <a:pt x="810" y="1025"/>
                    </a:lnTo>
                    <a:lnTo>
                      <a:pt x="822" y="1006"/>
                    </a:lnTo>
                    <a:lnTo>
                      <a:pt x="840" y="981"/>
                    </a:lnTo>
                    <a:lnTo>
                      <a:pt x="840" y="969"/>
                    </a:lnTo>
                    <a:lnTo>
                      <a:pt x="834" y="975"/>
                    </a:lnTo>
                    <a:lnTo>
                      <a:pt x="828" y="975"/>
                    </a:lnTo>
                    <a:lnTo>
                      <a:pt x="803" y="988"/>
                    </a:lnTo>
                    <a:lnTo>
                      <a:pt x="785" y="981"/>
                    </a:lnTo>
                    <a:lnTo>
                      <a:pt x="785" y="981"/>
                    </a:lnTo>
                    <a:lnTo>
                      <a:pt x="773" y="975"/>
                    </a:lnTo>
                    <a:lnTo>
                      <a:pt x="773" y="975"/>
                    </a:lnTo>
                    <a:lnTo>
                      <a:pt x="760" y="975"/>
                    </a:lnTo>
                    <a:lnTo>
                      <a:pt x="760" y="975"/>
                    </a:lnTo>
                    <a:lnTo>
                      <a:pt x="754" y="975"/>
                    </a:lnTo>
                    <a:lnTo>
                      <a:pt x="754" y="969"/>
                    </a:lnTo>
                    <a:lnTo>
                      <a:pt x="754" y="969"/>
                    </a:lnTo>
                    <a:lnTo>
                      <a:pt x="748" y="969"/>
                    </a:lnTo>
                    <a:lnTo>
                      <a:pt x="748" y="969"/>
                    </a:lnTo>
                    <a:lnTo>
                      <a:pt x="748" y="963"/>
                    </a:lnTo>
                    <a:lnTo>
                      <a:pt x="748" y="963"/>
                    </a:lnTo>
                    <a:lnTo>
                      <a:pt x="748" y="963"/>
                    </a:lnTo>
                    <a:lnTo>
                      <a:pt x="735" y="957"/>
                    </a:lnTo>
                    <a:lnTo>
                      <a:pt x="729" y="963"/>
                    </a:lnTo>
                    <a:lnTo>
                      <a:pt x="717" y="963"/>
                    </a:lnTo>
                    <a:lnTo>
                      <a:pt x="705" y="963"/>
                    </a:lnTo>
                    <a:lnTo>
                      <a:pt x="723" y="950"/>
                    </a:lnTo>
                    <a:lnTo>
                      <a:pt x="748" y="950"/>
                    </a:lnTo>
                    <a:lnTo>
                      <a:pt x="760" y="950"/>
                    </a:lnTo>
                    <a:lnTo>
                      <a:pt x="766" y="950"/>
                    </a:lnTo>
                    <a:lnTo>
                      <a:pt x="773" y="957"/>
                    </a:lnTo>
                    <a:lnTo>
                      <a:pt x="779" y="963"/>
                    </a:lnTo>
                    <a:lnTo>
                      <a:pt x="797" y="963"/>
                    </a:lnTo>
                    <a:lnTo>
                      <a:pt x="797" y="963"/>
                    </a:lnTo>
                    <a:lnTo>
                      <a:pt x="803" y="950"/>
                    </a:lnTo>
                    <a:lnTo>
                      <a:pt x="803" y="950"/>
                    </a:lnTo>
                    <a:lnTo>
                      <a:pt x="797" y="944"/>
                    </a:lnTo>
                    <a:lnTo>
                      <a:pt x="791" y="926"/>
                    </a:lnTo>
                    <a:lnTo>
                      <a:pt x="791" y="926"/>
                    </a:lnTo>
                    <a:lnTo>
                      <a:pt x="785" y="926"/>
                    </a:lnTo>
                    <a:lnTo>
                      <a:pt x="785" y="932"/>
                    </a:lnTo>
                    <a:lnTo>
                      <a:pt x="785" y="932"/>
                    </a:lnTo>
                    <a:lnTo>
                      <a:pt x="785" y="938"/>
                    </a:lnTo>
                    <a:lnTo>
                      <a:pt x="785" y="938"/>
                    </a:lnTo>
                    <a:lnTo>
                      <a:pt x="785" y="944"/>
                    </a:lnTo>
                    <a:lnTo>
                      <a:pt x="779" y="938"/>
                    </a:lnTo>
                    <a:lnTo>
                      <a:pt x="779" y="926"/>
                    </a:lnTo>
                    <a:lnTo>
                      <a:pt x="791" y="920"/>
                    </a:lnTo>
                    <a:lnTo>
                      <a:pt x="791" y="920"/>
                    </a:lnTo>
                    <a:lnTo>
                      <a:pt x="803" y="944"/>
                    </a:lnTo>
                    <a:lnTo>
                      <a:pt x="803" y="950"/>
                    </a:lnTo>
                    <a:lnTo>
                      <a:pt x="803" y="950"/>
                    </a:lnTo>
                    <a:lnTo>
                      <a:pt x="803" y="957"/>
                    </a:lnTo>
                    <a:lnTo>
                      <a:pt x="803" y="957"/>
                    </a:lnTo>
                    <a:lnTo>
                      <a:pt x="803" y="957"/>
                    </a:lnTo>
                    <a:lnTo>
                      <a:pt x="803" y="957"/>
                    </a:lnTo>
                    <a:lnTo>
                      <a:pt x="797" y="969"/>
                    </a:lnTo>
                    <a:lnTo>
                      <a:pt x="797" y="969"/>
                    </a:lnTo>
                    <a:lnTo>
                      <a:pt x="803" y="969"/>
                    </a:lnTo>
                    <a:lnTo>
                      <a:pt x="803" y="969"/>
                    </a:lnTo>
                    <a:lnTo>
                      <a:pt x="803" y="975"/>
                    </a:lnTo>
                    <a:lnTo>
                      <a:pt x="803" y="975"/>
                    </a:lnTo>
                    <a:lnTo>
                      <a:pt x="803" y="975"/>
                    </a:lnTo>
                    <a:lnTo>
                      <a:pt x="810" y="975"/>
                    </a:lnTo>
                    <a:lnTo>
                      <a:pt x="810" y="975"/>
                    </a:lnTo>
                    <a:lnTo>
                      <a:pt x="822" y="975"/>
                    </a:lnTo>
                    <a:lnTo>
                      <a:pt x="822" y="975"/>
                    </a:lnTo>
                    <a:lnTo>
                      <a:pt x="822" y="969"/>
                    </a:lnTo>
                    <a:lnTo>
                      <a:pt x="816" y="969"/>
                    </a:lnTo>
                    <a:lnTo>
                      <a:pt x="822" y="963"/>
                    </a:lnTo>
                    <a:lnTo>
                      <a:pt x="822" y="963"/>
                    </a:lnTo>
                    <a:lnTo>
                      <a:pt x="828" y="963"/>
                    </a:lnTo>
                    <a:lnTo>
                      <a:pt x="828" y="963"/>
                    </a:lnTo>
                    <a:lnTo>
                      <a:pt x="828" y="969"/>
                    </a:lnTo>
                    <a:lnTo>
                      <a:pt x="828" y="969"/>
                    </a:lnTo>
                    <a:lnTo>
                      <a:pt x="828" y="969"/>
                    </a:lnTo>
                    <a:lnTo>
                      <a:pt x="828" y="969"/>
                    </a:lnTo>
                    <a:lnTo>
                      <a:pt x="834" y="969"/>
                    </a:lnTo>
                    <a:lnTo>
                      <a:pt x="834" y="969"/>
                    </a:lnTo>
                    <a:lnTo>
                      <a:pt x="834" y="969"/>
                    </a:lnTo>
                    <a:lnTo>
                      <a:pt x="834" y="969"/>
                    </a:lnTo>
                    <a:lnTo>
                      <a:pt x="828" y="963"/>
                    </a:lnTo>
                    <a:lnTo>
                      <a:pt x="828" y="963"/>
                    </a:lnTo>
                    <a:lnTo>
                      <a:pt x="834" y="963"/>
                    </a:lnTo>
                    <a:lnTo>
                      <a:pt x="834" y="957"/>
                    </a:lnTo>
                    <a:lnTo>
                      <a:pt x="834" y="963"/>
                    </a:lnTo>
                    <a:lnTo>
                      <a:pt x="840" y="963"/>
                    </a:lnTo>
                    <a:lnTo>
                      <a:pt x="840" y="957"/>
                    </a:lnTo>
                    <a:lnTo>
                      <a:pt x="853" y="950"/>
                    </a:lnTo>
                    <a:lnTo>
                      <a:pt x="871" y="926"/>
                    </a:lnTo>
                    <a:lnTo>
                      <a:pt x="871" y="920"/>
                    </a:lnTo>
                    <a:lnTo>
                      <a:pt x="871" y="920"/>
                    </a:lnTo>
                    <a:lnTo>
                      <a:pt x="871" y="913"/>
                    </a:lnTo>
                    <a:lnTo>
                      <a:pt x="871" y="907"/>
                    </a:lnTo>
                    <a:lnTo>
                      <a:pt x="865" y="883"/>
                    </a:lnTo>
                    <a:lnTo>
                      <a:pt x="865" y="883"/>
                    </a:lnTo>
                    <a:lnTo>
                      <a:pt x="853" y="876"/>
                    </a:lnTo>
                    <a:lnTo>
                      <a:pt x="853" y="876"/>
                    </a:lnTo>
                    <a:lnTo>
                      <a:pt x="853" y="876"/>
                    </a:lnTo>
                    <a:lnTo>
                      <a:pt x="853" y="876"/>
                    </a:lnTo>
                    <a:lnTo>
                      <a:pt x="853" y="883"/>
                    </a:lnTo>
                    <a:lnTo>
                      <a:pt x="840" y="870"/>
                    </a:lnTo>
                    <a:lnTo>
                      <a:pt x="840" y="870"/>
                    </a:lnTo>
                    <a:lnTo>
                      <a:pt x="834" y="858"/>
                    </a:lnTo>
                    <a:lnTo>
                      <a:pt x="834" y="858"/>
                    </a:lnTo>
                    <a:lnTo>
                      <a:pt x="834" y="858"/>
                    </a:lnTo>
                    <a:lnTo>
                      <a:pt x="834" y="858"/>
                    </a:lnTo>
                    <a:lnTo>
                      <a:pt x="840" y="864"/>
                    </a:lnTo>
                    <a:lnTo>
                      <a:pt x="840" y="864"/>
                    </a:lnTo>
                    <a:lnTo>
                      <a:pt x="840" y="864"/>
                    </a:lnTo>
                    <a:lnTo>
                      <a:pt x="847" y="864"/>
                    </a:lnTo>
                    <a:lnTo>
                      <a:pt x="847" y="870"/>
                    </a:lnTo>
                    <a:lnTo>
                      <a:pt x="853" y="870"/>
                    </a:lnTo>
                    <a:lnTo>
                      <a:pt x="853" y="870"/>
                    </a:lnTo>
                    <a:lnTo>
                      <a:pt x="853" y="864"/>
                    </a:lnTo>
                    <a:lnTo>
                      <a:pt x="840" y="852"/>
                    </a:lnTo>
                    <a:lnTo>
                      <a:pt x="810" y="821"/>
                    </a:lnTo>
                    <a:lnTo>
                      <a:pt x="791" y="815"/>
                    </a:lnTo>
                    <a:lnTo>
                      <a:pt x="779" y="815"/>
                    </a:lnTo>
                    <a:lnTo>
                      <a:pt x="779" y="815"/>
                    </a:lnTo>
                    <a:lnTo>
                      <a:pt x="773" y="815"/>
                    </a:lnTo>
                    <a:lnTo>
                      <a:pt x="773" y="815"/>
                    </a:lnTo>
                    <a:lnTo>
                      <a:pt x="766" y="809"/>
                    </a:lnTo>
                    <a:lnTo>
                      <a:pt x="766" y="778"/>
                    </a:lnTo>
                    <a:lnTo>
                      <a:pt x="766" y="735"/>
                    </a:lnTo>
                    <a:lnTo>
                      <a:pt x="766" y="728"/>
                    </a:lnTo>
                    <a:lnTo>
                      <a:pt x="766" y="728"/>
                    </a:lnTo>
                    <a:lnTo>
                      <a:pt x="766" y="728"/>
                    </a:lnTo>
                    <a:lnTo>
                      <a:pt x="760" y="728"/>
                    </a:lnTo>
                    <a:lnTo>
                      <a:pt x="760" y="722"/>
                    </a:lnTo>
                    <a:lnTo>
                      <a:pt x="760" y="722"/>
                    </a:lnTo>
                    <a:lnTo>
                      <a:pt x="760" y="679"/>
                    </a:lnTo>
                    <a:lnTo>
                      <a:pt x="766" y="679"/>
                    </a:lnTo>
                    <a:lnTo>
                      <a:pt x="766" y="679"/>
                    </a:lnTo>
                    <a:lnTo>
                      <a:pt x="773" y="679"/>
                    </a:lnTo>
                    <a:lnTo>
                      <a:pt x="779" y="642"/>
                    </a:lnTo>
                    <a:lnTo>
                      <a:pt x="779" y="605"/>
                    </a:lnTo>
                    <a:lnTo>
                      <a:pt x="779" y="599"/>
                    </a:lnTo>
                    <a:lnTo>
                      <a:pt x="779" y="599"/>
                    </a:lnTo>
                    <a:lnTo>
                      <a:pt x="779" y="599"/>
                    </a:lnTo>
                    <a:lnTo>
                      <a:pt x="773" y="593"/>
                    </a:lnTo>
                    <a:lnTo>
                      <a:pt x="773" y="580"/>
                    </a:lnTo>
                    <a:lnTo>
                      <a:pt x="773" y="574"/>
                    </a:lnTo>
                    <a:lnTo>
                      <a:pt x="779" y="574"/>
                    </a:lnTo>
                    <a:lnTo>
                      <a:pt x="779" y="568"/>
                    </a:lnTo>
                    <a:lnTo>
                      <a:pt x="779" y="568"/>
                    </a:lnTo>
                    <a:lnTo>
                      <a:pt x="779" y="574"/>
                    </a:lnTo>
                    <a:lnTo>
                      <a:pt x="785" y="580"/>
                    </a:lnTo>
                    <a:lnTo>
                      <a:pt x="797" y="580"/>
                    </a:lnTo>
                    <a:lnTo>
                      <a:pt x="803" y="580"/>
                    </a:lnTo>
                    <a:lnTo>
                      <a:pt x="803" y="580"/>
                    </a:lnTo>
                    <a:lnTo>
                      <a:pt x="816" y="562"/>
                    </a:lnTo>
                    <a:lnTo>
                      <a:pt x="847" y="525"/>
                    </a:lnTo>
                    <a:lnTo>
                      <a:pt x="853" y="512"/>
                    </a:lnTo>
                    <a:lnTo>
                      <a:pt x="853" y="512"/>
                    </a:lnTo>
                    <a:lnTo>
                      <a:pt x="853" y="512"/>
                    </a:lnTo>
                    <a:lnTo>
                      <a:pt x="847" y="512"/>
                    </a:lnTo>
                    <a:lnTo>
                      <a:pt x="840" y="512"/>
                    </a:lnTo>
                    <a:lnTo>
                      <a:pt x="853" y="494"/>
                    </a:lnTo>
                    <a:lnTo>
                      <a:pt x="859" y="475"/>
                    </a:lnTo>
                    <a:lnTo>
                      <a:pt x="878" y="475"/>
                    </a:lnTo>
                    <a:lnTo>
                      <a:pt x="884" y="475"/>
                    </a:lnTo>
                    <a:lnTo>
                      <a:pt x="890" y="463"/>
                    </a:lnTo>
                    <a:lnTo>
                      <a:pt x="890" y="457"/>
                    </a:lnTo>
                    <a:lnTo>
                      <a:pt x="896" y="444"/>
                    </a:lnTo>
                    <a:lnTo>
                      <a:pt x="896" y="444"/>
                    </a:lnTo>
                    <a:lnTo>
                      <a:pt x="902" y="432"/>
                    </a:lnTo>
                    <a:lnTo>
                      <a:pt x="902" y="432"/>
                    </a:lnTo>
                    <a:lnTo>
                      <a:pt x="902" y="432"/>
                    </a:lnTo>
                    <a:lnTo>
                      <a:pt x="908" y="432"/>
                    </a:lnTo>
                    <a:lnTo>
                      <a:pt x="933" y="426"/>
                    </a:lnTo>
                    <a:lnTo>
                      <a:pt x="939" y="426"/>
                    </a:lnTo>
                    <a:lnTo>
                      <a:pt x="945" y="420"/>
                    </a:lnTo>
                    <a:lnTo>
                      <a:pt x="964" y="414"/>
                    </a:lnTo>
                    <a:lnTo>
                      <a:pt x="989" y="389"/>
                    </a:lnTo>
                    <a:lnTo>
                      <a:pt x="989" y="389"/>
                    </a:lnTo>
                    <a:lnTo>
                      <a:pt x="989" y="389"/>
                    </a:lnTo>
                    <a:lnTo>
                      <a:pt x="995" y="370"/>
                    </a:lnTo>
                    <a:lnTo>
                      <a:pt x="995" y="364"/>
                    </a:lnTo>
                    <a:lnTo>
                      <a:pt x="995" y="352"/>
                    </a:lnTo>
                    <a:lnTo>
                      <a:pt x="1001" y="352"/>
                    </a:lnTo>
                    <a:lnTo>
                      <a:pt x="1007" y="340"/>
                    </a:lnTo>
                    <a:lnTo>
                      <a:pt x="1020" y="327"/>
                    </a:lnTo>
                    <a:lnTo>
                      <a:pt x="1020" y="327"/>
                    </a:lnTo>
                    <a:lnTo>
                      <a:pt x="1026" y="321"/>
                    </a:lnTo>
                    <a:lnTo>
                      <a:pt x="1032" y="321"/>
                    </a:lnTo>
                    <a:lnTo>
                      <a:pt x="1038" y="309"/>
                    </a:lnTo>
                    <a:lnTo>
                      <a:pt x="1038" y="296"/>
                    </a:lnTo>
                    <a:lnTo>
                      <a:pt x="1020" y="259"/>
                    </a:lnTo>
                    <a:lnTo>
                      <a:pt x="1020" y="259"/>
                    </a:lnTo>
                    <a:lnTo>
                      <a:pt x="1044" y="185"/>
                    </a:lnTo>
                    <a:lnTo>
                      <a:pt x="1075" y="148"/>
                    </a:lnTo>
                    <a:lnTo>
                      <a:pt x="1075" y="148"/>
                    </a:lnTo>
                    <a:lnTo>
                      <a:pt x="1075" y="136"/>
                    </a:lnTo>
                    <a:lnTo>
                      <a:pt x="1075" y="124"/>
                    </a:lnTo>
                    <a:lnTo>
                      <a:pt x="1081" y="105"/>
                    </a:lnTo>
                    <a:lnTo>
                      <a:pt x="1088" y="99"/>
                    </a:lnTo>
                    <a:lnTo>
                      <a:pt x="1088" y="99"/>
                    </a:lnTo>
                    <a:lnTo>
                      <a:pt x="1106" y="99"/>
                    </a:lnTo>
                    <a:lnTo>
                      <a:pt x="1137" y="111"/>
                    </a:lnTo>
                    <a:lnTo>
                      <a:pt x="1180" y="117"/>
                    </a:lnTo>
                    <a:lnTo>
                      <a:pt x="1193" y="111"/>
                    </a:lnTo>
                    <a:lnTo>
                      <a:pt x="1199" y="105"/>
                    </a:lnTo>
                    <a:lnTo>
                      <a:pt x="1211" y="111"/>
                    </a:lnTo>
                    <a:lnTo>
                      <a:pt x="1217" y="111"/>
                    </a:lnTo>
                    <a:lnTo>
                      <a:pt x="1236" y="130"/>
                    </a:lnTo>
                    <a:lnTo>
                      <a:pt x="1242" y="130"/>
                    </a:lnTo>
                    <a:lnTo>
                      <a:pt x="1254" y="136"/>
                    </a:lnTo>
                    <a:lnTo>
                      <a:pt x="1261" y="148"/>
                    </a:lnTo>
                    <a:lnTo>
                      <a:pt x="1267" y="148"/>
                    </a:lnTo>
                    <a:lnTo>
                      <a:pt x="1273" y="161"/>
                    </a:lnTo>
                    <a:lnTo>
                      <a:pt x="1273" y="235"/>
                    </a:lnTo>
                    <a:lnTo>
                      <a:pt x="1273" y="235"/>
                    </a:lnTo>
                    <a:lnTo>
                      <a:pt x="1273" y="253"/>
                    </a:lnTo>
                    <a:lnTo>
                      <a:pt x="1267" y="253"/>
                    </a:lnTo>
                    <a:lnTo>
                      <a:pt x="1267" y="253"/>
                    </a:lnTo>
                    <a:lnTo>
                      <a:pt x="1261" y="253"/>
                    </a:lnTo>
                    <a:lnTo>
                      <a:pt x="1261" y="253"/>
                    </a:lnTo>
                    <a:lnTo>
                      <a:pt x="1261" y="253"/>
                    </a:lnTo>
                    <a:lnTo>
                      <a:pt x="1261" y="247"/>
                    </a:lnTo>
                    <a:lnTo>
                      <a:pt x="1261" y="247"/>
                    </a:lnTo>
                    <a:lnTo>
                      <a:pt x="1261" y="247"/>
                    </a:lnTo>
                    <a:lnTo>
                      <a:pt x="1254" y="241"/>
                    </a:lnTo>
                    <a:lnTo>
                      <a:pt x="1254" y="241"/>
                    </a:lnTo>
                    <a:lnTo>
                      <a:pt x="1254" y="241"/>
                    </a:lnTo>
                    <a:lnTo>
                      <a:pt x="1236" y="247"/>
                    </a:lnTo>
                    <a:lnTo>
                      <a:pt x="1230" y="247"/>
                    </a:lnTo>
                    <a:lnTo>
                      <a:pt x="1217" y="253"/>
                    </a:lnTo>
                    <a:lnTo>
                      <a:pt x="1217" y="259"/>
                    </a:lnTo>
                    <a:lnTo>
                      <a:pt x="1211" y="278"/>
                    </a:lnTo>
                    <a:lnTo>
                      <a:pt x="1211" y="284"/>
                    </a:lnTo>
                    <a:lnTo>
                      <a:pt x="1211" y="284"/>
                    </a:lnTo>
                    <a:lnTo>
                      <a:pt x="1211" y="284"/>
                    </a:lnTo>
                    <a:lnTo>
                      <a:pt x="1211" y="284"/>
                    </a:lnTo>
                    <a:lnTo>
                      <a:pt x="1211" y="290"/>
                    </a:lnTo>
                    <a:lnTo>
                      <a:pt x="1205" y="296"/>
                    </a:lnTo>
                    <a:lnTo>
                      <a:pt x="1205" y="296"/>
                    </a:lnTo>
                    <a:lnTo>
                      <a:pt x="1205" y="303"/>
                    </a:lnTo>
                    <a:lnTo>
                      <a:pt x="1168" y="346"/>
                    </a:lnTo>
                    <a:lnTo>
                      <a:pt x="1162" y="358"/>
                    </a:lnTo>
                    <a:lnTo>
                      <a:pt x="1149" y="377"/>
                    </a:lnTo>
                    <a:lnTo>
                      <a:pt x="1143" y="383"/>
                    </a:lnTo>
                    <a:lnTo>
                      <a:pt x="1137" y="389"/>
                    </a:lnTo>
                    <a:lnTo>
                      <a:pt x="1137" y="389"/>
                    </a:lnTo>
                    <a:lnTo>
                      <a:pt x="1131" y="389"/>
                    </a:lnTo>
                    <a:lnTo>
                      <a:pt x="1131" y="389"/>
                    </a:lnTo>
                    <a:lnTo>
                      <a:pt x="1118" y="401"/>
                    </a:lnTo>
                    <a:lnTo>
                      <a:pt x="1118" y="401"/>
                    </a:lnTo>
                    <a:lnTo>
                      <a:pt x="1118" y="407"/>
                    </a:lnTo>
                    <a:lnTo>
                      <a:pt x="1118" y="414"/>
                    </a:lnTo>
                    <a:lnTo>
                      <a:pt x="1112" y="420"/>
                    </a:lnTo>
                    <a:lnTo>
                      <a:pt x="1112" y="420"/>
                    </a:lnTo>
                    <a:lnTo>
                      <a:pt x="1112" y="426"/>
                    </a:lnTo>
                    <a:lnTo>
                      <a:pt x="1106" y="426"/>
                    </a:lnTo>
                    <a:lnTo>
                      <a:pt x="1106" y="420"/>
                    </a:lnTo>
                    <a:lnTo>
                      <a:pt x="1106" y="420"/>
                    </a:lnTo>
                    <a:lnTo>
                      <a:pt x="1106" y="414"/>
                    </a:lnTo>
                    <a:lnTo>
                      <a:pt x="1100" y="414"/>
                    </a:lnTo>
                    <a:lnTo>
                      <a:pt x="1081" y="438"/>
                    </a:lnTo>
                    <a:lnTo>
                      <a:pt x="1075" y="438"/>
                    </a:lnTo>
                    <a:lnTo>
                      <a:pt x="1075" y="438"/>
                    </a:lnTo>
                    <a:lnTo>
                      <a:pt x="1081" y="444"/>
                    </a:lnTo>
                    <a:lnTo>
                      <a:pt x="1088" y="451"/>
                    </a:lnTo>
                    <a:lnTo>
                      <a:pt x="1088" y="451"/>
                    </a:lnTo>
                    <a:lnTo>
                      <a:pt x="1088" y="451"/>
                    </a:lnTo>
                    <a:lnTo>
                      <a:pt x="1075" y="444"/>
                    </a:lnTo>
                    <a:lnTo>
                      <a:pt x="1075" y="444"/>
                    </a:lnTo>
                    <a:lnTo>
                      <a:pt x="1075" y="444"/>
                    </a:lnTo>
                    <a:lnTo>
                      <a:pt x="1075" y="444"/>
                    </a:lnTo>
                    <a:lnTo>
                      <a:pt x="1075" y="451"/>
                    </a:lnTo>
                    <a:lnTo>
                      <a:pt x="1075" y="451"/>
                    </a:lnTo>
                    <a:lnTo>
                      <a:pt x="1081" y="457"/>
                    </a:lnTo>
                    <a:lnTo>
                      <a:pt x="1081" y="457"/>
                    </a:lnTo>
                    <a:lnTo>
                      <a:pt x="1081" y="457"/>
                    </a:lnTo>
                    <a:lnTo>
                      <a:pt x="1088" y="463"/>
                    </a:lnTo>
                    <a:lnTo>
                      <a:pt x="1088" y="463"/>
                    </a:lnTo>
                    <a:lnTo>
                      <a:pt x="1088" y="469"/>
                    </a:lnTo>
                    <a:lnTo>
                      <a:pt x="1081" y="469"/>
                    </a:lnTo>
                    <a:lnTo>
                      <a:pt x="1063" y="488"/>
                    </a:lnTo>
                    <a:lnTo>
                      <a:pt x="1063" y="488"/>
                    </a:lnTo>
                    <a:lnTo>
                      <a:pt x="1057" y="488"/>
                    </a:lnTo>
                    <a:lnTo>
                      <a:pt x="1057" y="488"/>
                    </a:lnTo>
                    <a:lnTo>
                      <a:pt x="1057" y="482"/>
                    </a:lnTo>
                    <a:lnTo>
                      <a:pt x="1057" y="475"/>
                    </a:lnTo>
                    <a:lnTo>
                      <a:pt x="1057" y="475"/>
                    </a:lnTo>
                    <a:lnTo>
                      <a:pt x="1032" y="475"/>
                    </a:lnTo>
                    <a:lnTo>
                      <a:pt x="1032" y="482"/>
                    </a:lnTo>
                    <a:lnTo>
                      <a:pt x="1032" y="482"/>
                    </a:lnTo>
                    <a:lnTo>
                      <a:pt x="1032" y="482"/>
                    </a:lnTo>
                    <a:lnTo>
                      <a:pt x="1032" y="488"/>
                    </a:lnTo>
                    <a:lnTo>
                      <a:pt x="1032" y="494"/>
                    </a:lnTo>
                    <a:lnTo>
                      <a:pt x="1038" y="494"/>
                    </a:lnTo>
                    <a:lnTo>
                      <a:pt x="1038" y="500"/>
                    </a:lnTo>
                    <a:lnTo>
                      <a:pt x="1038" y="500"/>
                    </a:lnTo>
                    <a:lnTo>
                      <a:pt x="1020" y="525"/>
                    </a:lnTo>
                    <a:lnTo>
                      <a:pt x="1007" y="537"/>
                    </a:lnTo>
                    <a:lnTo>
                      <a:pt x="1007" y="537"/>
                    </a:lnTo>
                    <a:lnTo>
                      <a:pt x="1007" y="543"/>
                    </a:lnTo>
                    <a:lnTo>
                      <a:pt x="1007" y="562"/>
                    </a:lnTo>
                    <a:lnTo>
                      <a:pt x="1007" y="562"/>
                    </a:lnTo>
                    <a:lnTo>
                      <a:pt x="1007" y="580"/>
                    </a:lnTo>
                    <a:lnTo>
                      <a:pt x="1007" y="580"/>
                    </a:lnTo>
                    <a:lnTo>
                      <a:pt x="1013" y="593"/>
                    </a:lnTo>
                    <a:lnTo>
                      <a:pt x="1020" y="623"/>
                    </a:lnTo>
                    <a:lnTo>
                      <a:pt x="1038" y="704"/>
                    </a:lnTo>
                    <a:lnTo>
                      <a:pt x="1038" y="735"/>
                    </a:lnTo>
                    <a:lnTo>
                      <a:pt x="1032" y="735"/>
                    </a:lnTo>
                    <a:lnTo>
                      <a:pt x="1032" y="759"/>
                    </a:lnTo>
                    <a:lnTo>
                      <a:pt x="1026" y="765"/>
                    </a:lnTo>
                    <a:lnTo>
                      <a:pt x="1026" y="765"/>
                    </a:lnTo>
                    <a:lnTo>
                      <a:pt x="1020" y="765"/>
                    </a:lnTo>
                    <a:lnTo>
                      <a:pt x="1020" y="765"/>
                    </a:lnTo>
                    <a:lnTo>
                      <a:pt x="1020" y="765"/>
                    </a:lnTo>
                    <a:lnTo>
                      <a:pt x="1020" y="765"/>
                    </a:lnTo>
                    <a:lnTo>
                      <a:pt x="1026" y="784"/>
                    </a:lnTo>
                    <a:lnTo>
                      <a:pt x="1026" y="784"/>
                    </a:lnTo>
                    <a:lnTo>
                      <a:pt x="1020" y="790"/>
                    </a:lnTo>
                    <a:lnTo>
                      <a:pt x="1020" y="790"/>
                    </a:lnTo>
                    <a:lnTo>
                      <a:pt x="1020" y="815"/>
                    </a:lnTo>
                    <a:lnTo>
                      <a:pt x="1020" y="815"/>
                    </a:lnTo>
                    <a:lnTo>
                      <a:pt x="1026" y="821"/>
                    </a:lnTo>
                    <a:lnTo>
                      <a:pt x="1038" y="833"/>
                    </a:lnTo>
                    <a:lnTo>
                      <a:pt x="1044" y="827"/>
                    </a:lnTo>
                    <a:lnTo>
                      <a:pt x="1051" y="821"/>
                    </a:lnTo>
                    <a:lnTo>
                      <a:pt x="1051" y="821"/>
                    </a:lnTo>
                    <a:lnTo>
                      <a:pt x="1051" y="821"/>
                    </a:lnTo>
                    <a:lnTo>
                      <a:pt x="1051" y="821"/>
                    </a:lnTo>
                    <a:lnTo>
                      <a:pt x="1051" y="833"/>
                    </a:lnTo>
                    <a:lnTo>
                      <a:pt x="1069" y="839"/>
                    </a:lnTo>
                    <a:lnTo>
                      <a:pt x="1075" y="846"/>
                    </a:lnTo>
                    <a:lnTo>
                      <a:pt x="1100" y="846"/>
                    </a:lnTo>
                    <a:lnTo>
                      <a:pt x="1100" y="852"/>
                    </a:lnTo>
                    <a:lnTo>
                      <a:pt x="1100" y="852"/>
                    </a:lnTo>
                    <a:lnTo>
                      <a:pt x="1094" y="858"/>
                    </a:lnTo>
                    <a:lnTo>
                      <a:pt x="1094" y="858"/>
                    </a:lnTo>
                    <a:lnTo>
                      <a:pt x="1094" y="864"/>
                    </a:lnTo>
                    <a:lnTo>
                      <a:pt x="1094" y="864"/>
                    </a:lnTo>
                    <a:lnTo>
                      <a:pt x="1088" y="864"/>
                    </a:lnTo>
                    <a:lnTo>
                      <a:pt x="1094" y="864"/>
                    </a:lnTo>
                    <a:lnTo>
                      <a:pt x="1094" y="864"/>
                    </a:lnTo>
                    <a:lnTo>
                      <a:pt x="1094" y="864"/>
                    </a:lnTo>
                    <a:lnTo>
                      <a:pt x="1094" y="864"/>
                    </a:lnTo>
                    <a:lnTo>
                      <a:pt x="1100" y="864"/>
                    </a:lnTo>
                    <a:lnTo>
                      <a:pt x="1100" y="864"/>
                    </a:lnTo>
                    <a:lnTo>
                      <a:pt x="1100" y="864"/>
                    </a:lnTo>
                    <a:lnTo>
                      <a:pt x="1100" y="864"/>
                    </a:lnTo>
                    <a:lnTo>
                      <a:pt x="1100" y="864"/>
                    </a:lnTo>
                    <a:lnTo>
                      <a:pt x="1100" y="870"/>
                    </a:lnTo>
                    <a:lnTo>
                      <a:pt x="1100" y="870"/>
                    </a:lnTo>
                    <a:lnTo>
                      <a:pt x="1094" y="870"/>
                    </a:lnTo>
                    <a:lnTo>
                      <a:pt x="1094" y="870"/>
                    </a:lnTo>
                    <a:lnTo>
                      <a:pt x="1094" y="870"/>
                    </a:lnTo>
                    <a:lnTo>
                      <a:pt x="1100" y="870"/>
                    </a:lnTo>
                    <a:lnTo>
                      <a:pt x="1100" y="870"/>
                    </a:lnTo>
                    <a:lnTo>
                      <a:pt x="1106" y="870"/>
                    </a:lnTo>
                    <a:lnTo>
                      <a:pt x="1106" y="864"/>
                    </a:lnTo>
                    <a:lnTo>
                      <a:pt x="1112" y="864"/>
                    </a:lnTo>
                    <a:lnTo>
                      <a:pt x="1112" y="864"/>
                    </a:lnTo>
                    <a:lnTo>
                      <a:pt x="1118" y="858"/>
                    </a:lnTo>
                    <a:lnTo>
                      <a:pt x="1125" y="852"/>
                    </a:lnTo>
                    <a:lnTo>
                      <a:pt x="1131" y="852"/>
                    </a:lnTo>
                    <a:lnTo>
                      <a:pt x="1125" y="864"/>
                    </a:lnTo>
                    <a:lnTo>
                      <a:pt x="1125" y="864"/>
                    </a:lnTo>
                    <a:lnTo>
                      <a:pt x="1118" y="864"/>
                    </a:lnTo>
                    <a:lnTo>
                      <a:pt x="1118" y="870"/>
                    </a:lnTo>
                    <a:lnTo>
                      <a:pt x="1118" y="870"/>
                    </a:lnTo>
                    <a:lnTo>
                      <a:pt x="1118" y="870"/>
                    </a:lnTo>
                    <a:lnTo>
                      <a:pt x="1118" y="876"/>
                    </a:lnTo>
                    <a:lnTo>
                      <a:pt x="1118" y="876"/>
                    </a:lnTo>
                    <a:lnTo>
                      <a:pt x="1131" y="895"/>
                    </a:lnTo>
                    <a:lnTo>
                      <a:pt x="1131" y="901"/>
                    </a:lnTo>
                    <a:lnTo>
                      <a:pt x="1131" y="907"/>
                    </a:lnTo>
                    <a:lnTo>
                      <a:pt x="1131" y="913"/>
                    </a:lnTo>
                    <a:lnTo>
                      <a:pt x="1118" y="920"/>
                    </a:lnTo>
                    <a:lnTo>
                      <a:pt x="1137" y="920"/>
                    </a:lnTo>
                    <a:lnTo>
                      <a:pt x="1143" y="907"/>
                    </a:lnTo>
                    <a:lnTo>
                      <a:pt x="1149" y="895"/>
                    </a:lnTo>
                    <a:lnTo>
                      <a:pt x="1149" y="901"/>
                    </a:lnTo>
                    <a:lnTo>
                      <a:pt x="1168" y="901"/>
                    </a:lnTo>
                    <a:lnTo>
                      <a:pt x="1205" y="889"/>
                    </a:lnTo>
                    <a:lnTo>
                      <a:pt x="1205" y="895"/>
                    </a:lnTo>
                    <a:lnTo>
                      <a:pt x="1236" y="876"/>
                    </a:lnTo>
                    <a:lnTo>
                      <a:pt x="1261" y="870"/>
                    </a:lnTo>
                    <a:lnTo>
                      <a:pt x="1254" y="870"/>
                    </a:lnTo>
                    <a:lnTo>
                      <a:pt x="1254" y="870"/>
                    </a:lnTo>
                    <a:lnTo>
                      <a:pt x="1261" y="864"/>
                    </a:lnTo>
                    <a:lnTo>
                      <a:pt x="1273" y="864"/>
                    </a:lnTo>
                    <a:lnTo>
                      <a:pt x="1279" y="864"/>
                    </a:lnTo>
                    <a:lnTo>
                      <a:pt x="1279" y="864"/>
                    </a:lnTo>
                    <a:lnTo>
                      <a:pt x="1279" y="858"/>
                    </a:lnTo>
                    <a:lnTo>
                      <a:pt x="1285" y="852"/>
                    </a:lnTo>
                    <a:lnTo>
                      <a:pt x="1291" y="852"/>
                    </a:lnTo>
                    <a:lnTo>
                      <a:pt x="1291" y="852"/>
                    </a:lnTo>
                    <a:lnTo>
                      <a:pt x="1291" y="852"/>
                    </a:lnTo>
                    <a:lnTo>
                      <a:pt x="1291" y="858"/>
                    </a:lnTo>
                    <a:lnTo>
                      <a:pt x="1291" y="858"/>
                    </a:lnTo>
                    <a:lnTo>
                      <a:pt x="1285" y="858"/>
                    </a:lnTo>
                    <a:lnTo>
                      <a:pt x="1285" y="858"/>
                    </a:lnTo>
                    <a:lnTo>
                      <a:pt x="1291" y="864"/>
                    </a:lnTo>
                    <a:lnTo>
                      <a:pt x="1291" y="864"/>
                    </a:lnTo>
                    <a:lnTo>
                      <a:pt x="1298" y="864"/>
                    </a:lnTo>
                    <a:lnTo>
                      <a:pt x="1298" y="864"/>
                    </a:lnTo>
                    <a:lnTo>
                      <a:pt x="1298" y="864"/>
                    </a:lnTo>
                    <a:lnTo>
                      <a:pt x="1298" y="864"/>
                    </a:lnTo>
                    <a:lnTo>
                      <a:pt x="1298" y="864"/>
                    </a:lnTo>
                    <a:lnTo>
                      <a:pt x="1291" y="864"/>
                    </a:lnTo>
                    <a:lnTo>
                      <a:pt x="1291" y="858"/>
                    </a:lnTo>
                    <a:lnTo>
                      <a:pt x="1291" y="858"/>
                    </a:lnTo>
                    <a:lnTo>
                      <a:pt x="1291" y="858"/>
                    </a:lnTo>
                    <a:lnTo>
                      <a:pt x="1304" y="864"/>
                    </a:lnTo>
                    <a:lnTo>
                      <a:pt x="1304" y="864"/>
                    </a:lnTo>
                    <a:lnTo>
                      <a:pt x="1304" y="864"/>
                    </a:lnTo>
                    <a:lnTo>
                      <a:pt x="1304" y="852"/>
                    </a:lnTo>
                    <a:lnTo>
                      <a:pt x="1304" y="852"/>
                    </a:lnTo>
                    <a:lnTo>
                      <a:pt x="1304" y="846"/>
                    </a:lnTo>
                    <a:lnTo>
                      <a:pt x="1298" y="846"/>
                    </a:lnTo>
                    <a:lnTo>
                      <a:pt x="1304" y="846"/>
                    </a:lnTo>
                    <a:lnTo>
                      <a:pt x="1304" y="846"/>
                    </a:lnTo>
                    <a:lnTo>
                      <a:pt x="1310" y="852"/>
                    </a:lnTo>
                    <a:lnTo>
                      <a:pt x="1310" y="858"/>
                    </a:lnTo>
                    <a:lnTo>
                      <a:pt x="1310" y="858"/>
                    </a:lnTo>
                    <a:lnTo>
                      <a:pt x="1310" y="858"/>
                    </a:lnTo>
                    <a:lnTo>
                      <a:pt x="1316" y="858"/>
                    </a:lnTo>
                    <a:lnTo>
                      <a:pt x="1316" y="858"/>
                    </a:lnTo>
                    <a:lnTo>
                      <a:pt x="1316" y="858"/>
                    </a:lnTo>
                    <a:lnTo>
                      <a:pt x="1310" y="846"/>
                    </a:lnTo>
                    <a:lnTo>
                      <a:pt x="1310" y="846"/>
                    </a:lnTo>
                    <a:lnTo>
                      <a:pt x="1316" y="846"/>
                    </a:lnTo>
                    <a:lnTo>
                      <a:pt x="1335" y="846"/>
                    </a:lnTo>
                    <a:lnTo>
                      <a:pt x="1341" y="846"/>
                    </a:lnTo>
                    <a:lnTo>
                      <a:pt x="1341" y="839"/>
                    </a:lnTo>
                    <a:lnTo>
                      <a:pt x="1341" y="839"/>
                    </a:lnTo>
                    <a:lnTo>
                      <a:pt x="1341" y="839"/>
                    </a:lnTo>
                    <a:lnTo>
                      <a:pt x="1335" y="833"/>
                    </a:lnTo>
                    <a:lnTo>
                      <a:pt x="1335" y="833"/>
                    </a:lnTo>
                    <a:lnTo>
                      <a:pt x="1341" y="833"/>
                    </a:lnTo>
                    <a:lnTo>
                      <a:pt x="1341" y="833"/>
                    </a:lnTo>
                    <a:lnTo>
                      <a:pt x="1341" y="821"/>
                    </a:lnTo>
                    <a:lnTo>
                      <a:pt x="1347" y="821"/>
                    </a:lnTo>
                    <a:lnTo>
                      <a:pt x="1347" y="827"/>
                    </a:lnTo>
                    <a:lnTo>
                      <a:pt x="1341" y="833"/>
                    </a:lnTo>
                    <a:lnTo>
                      <a:pt x="1341" y="833"/>
                    </a:lnTo>
                    <a:lnTo>
                      <a:pt x="1341" y="833"/>
                    </a:lnTo>
                    <a:lnTo>
                      <a:pt x="1341" y="833"/>
                    </a:lnTo>
                    <a:lnTo>
                      <a:pt x="1341" y="833"/>
                    </a:lnTo>
                    <a:lnTo>
                      <a:pt x="1341" y="839"/>
                    </a:lnTo>
                    <a:lnTo>
                      <a:pt x="1341" y="839"/>
                    </a:lnTo>
                    <a:lnTo>
                      <a:pt x="1341" y="839"/>
                    </a:lnTo>
                    <a:lnTo>
                      <a:pt x="1341" y="839"/>
                    </a:lnTo>
                    <a:lnTo>
                      <a:pt x="1341" y="839"/>
                    </a:lnTo>
                    <a:lnTo>
                      <a:pt x="1341" y="846"/>
                    </a:lnTo>
                    <a:lnTo>
                      <a:pt x="1347" y="839"/>
                    </a:lnTo>
                    <a:lnTo>
                      <a:pt x="1347" y="839"/>
                    </a:lnTo>
                    <a:lnTo>
                      <a:pt x="1353" y="839"/>
                    </a:lnTo>
                    <a:lnTo>
                      <a:pt x="1353" y="839"/>
                    </a:lnTo>
                    <a:lnTo>
                      <a:pt x="1353" y="846"/>
                    </a:lnTo>
                    <a:lnTo>
                      <a:pt x="1397" y="833"/>
                    </a:lnTo>
                    <a:lnTo>
                      <a:pt x="1403" y="839"/>
                    </a:lnTo>
                    <a:lnTo>
                      <a:pt x="1415" y="833"/>
                    </a:lnTo>
                    <a:lnTo>
                      <a:pt x="1415" y="833"/>
                    </a:lnTo>
                    <a:lnTo>
                      <a:pt x="1421" y="827"/>
                    </a:lnTo>
                    <a:lnTo>
                      <a:pt x="1421" y="827"/>
                    </a:lnTo>
                    <a:lnTo>
                      <a:pt x="1427" y="827"/>
                    </a:lnTo>
                    <a:lnTo>
                      <a:pt x="1427" y="821"/>
                    </a:lnTo>
                    <a:lnTo>
                      <a:pt x="1452" y="790"/>
                    </a:lnTo>
                    <a:lnTo>
                      <a:pt x="1458" y="784"/>
                    </a:lnTo>
                    <a:lnTo>
                      <a:pt x="1464" y="784"/>
                    </a:lnTo>
                    <a:lnTo>
                      <a:pt x="1483" y="759"/>
                    </a:lnTo>
                    <a:lnTo>
                      <a:pt x="1483" y="759"/>
                    </a:lnTo>
                    <a:lnTo>
                      <a:pt x="1495" y="753"/>
                    </a:lnTo>
                    <a:lnTo>
                      <a:pt x="1501" y="747"/>
                    </a:lnTo>
                    <a:lnTo>
                      <a:pt x="1514" y="735"/>
                    </a:lnTo>
                    <a:lnTo>
                      <a:pt x="1539" y="704"/>
                    </a:lnTo>
                    <a:lnTo>
                      <a:pt x="1545" y="691"/>
                    </a:lnTo>
                    <a:lnTo>
                      <a:pt x="1557" y="679"/>
                    </a:lnTo>
                    <a:lnTo>
                      <a:pt x="1557" y="673"/>
                    </a:lnTo>
                    <a:lnTo>
                      <a:pt x="1557" y="673"/>
                    </a:lnTo>
                    <a:lnTo>
                      <a:pt x="1563" y="667"/>
                    </a:lnTo>
                    <a:lnTo>
                      <a:pt x="1576" y="648"/>
                    </a:lnTo>
                    <a:lnTo>
                      <a:pt x="1582" y="642"/>
                    </a:lnTo>
                    <a:lnTo>
                      <a:pt x="1594" y="623"/>
                    </a:lnTo>
                    <a:lnTo>
                      <a:pt x="1613" y="599"/>
                    </a:lnTo>
                    <a:lnTo>
                      <a:pt x="1631" y="574"/>
                    </a:lnTo>
                    <a:lnTo>
                      <a:pt x="1637" y="574"/>
                    </a:lnTo>
                    <a:lnTo>
                      <a:pt x="1637" y="574"/>
                    </a:lnTo>
                    <a:lnTo>
                      <a:pt x="1637" y="568"/>
                    </a:lnTo>
                    <a:lnTo>
                      <a:pt x="1644" y="543"/>
                    </a:lnTo>
                    <a:lnTo>
                      <a:pt x="1644" y="543"/>
                    </a:lnTo>
                    <a:lnTo>
                      <a:pt x="1650" y="537"/>
                    </a:lnTo>
                    <a:lnTo>
                      <a:pt x="1650" y="531"/>
                    </a:lnTo>
                    <a:lnTo>
                      <a:pt x="1656" y="519"/>
                    </a:lnTo>
                    <a:lnTo>
                      <a:pt x="1656" y="519"/>
                    </a:lnTo>
                    <a:lnTo>
                      <a:pt x="1650" y="512"/>
                    </a:lnTo>
                    <a:lnTo>
                      <a:pt x="1650" y="512"/>
                    </a:lnTo>
                    <a:lnTo>
                      <a:pt x="1631" y="482"/>
                    </a:lnTo>
                    <a:lnTo>
                      <a:pt x="1631" y="482"/>
                    </a:lnTo>
                    <a:lnTo>
                      <a:pt x="1631" y="475"/>
                    </a:lnTo>
                    <a:lnTo>
                      <a:pt x="1607" y="457"/>
                    </a:lnTo>
                    <a:lnTo>
                      <a:pt x="1607" y="451"/>
                    </a:lnTo>
                    <a:lnTo>
                      <a:pt x="1600" y="451"/>
                    </a:lnTo>
                    <a:lnTo>
                      <a:pt x="1594" y="444"/>
                    </a:lnTo>
                    <a:lnTo>
                      <a:pt x="1588" y="444"/>
                    </a:lnTo>
                    <a:lnTo>
                      <a:pt x="1569" y="426"/>
                    </a:lnTo>
                    <a:lnTo>
                      <a:pt x="1569" y="426"/>
                    </a:lnTo>
                    <a:lnTo>
                      <a:pt x="1557" y="407"/>
                    </a:lnTo>
                    <a:lnTo>
                      <a:pt x="1557" y="407"/>
                    </a:lnTo>
                    <a:lnTo>
                      <a:pt x="1557" y="407"/>
                    </a:lnTo>
                    <a:lnTo>
                      <a:pt x="1557" y="407"/>
                    </a:lnTo>
                    <a:lnTo>
                      <a:pt x="1563" y="401"/>
                    </a:lnTo>
                    <a:lnTo>
                      <a:pt x="1576" y="395"/>
                    </a:lnTo>
                    <a:lnTo>
                      <a:pt x="1588" y="370"/>
                    </a:lnTo>
                    <a:lnTo>
                      <a:pt x="1588" y="370"/>
                    </a:lnTo>
                    <a:lnTo>
                      <a:pt x="1594" y="364"/>
                    </a:lnTo>
                    <a:lnTo>
                      <a:pt x="1594" y="358"/>
                    </a:lnTo>
                    <a:lnTo>
                      <a:pt x="1594" y="358"/>
                    </a:lnTo>
                    <a:lnTo>
                      <a:pt x="1594" y="340"/>
                    </a:lnTo>
                    <a:lnTo>
                      <a:pt x="1594" y="340"/>
                    </a:lnTo>
                    <a:lnTo>
                      <a:pt x="1594" y="333"/>
                    </a:lnTo>
                    <a:lnTo>
                      <a:pt x="1588" y="333"/>
                    </a:lnTo>
                    <a:lnTo>
                      <a:pt x="1582" y="327"/>
                    </a:lnTo>
                    <a:lnTo>
                      <a:pt x="1569" y="278"/>
                    </a:lnTo>
                    <a:lnTo>
                      <a:pt x="1563" y="259"/>
                    </a:lnTo>
                    <a:lnTo>
                      <a:pt x="1563" y="259"/>
                    </a:lnTo>
                    <a:lnTo>
                      <a:pt x="1563" y="259"/>
                    </a:lnTo>
                    <a:lnTo>
                      <a:pt x="1557" y="259"/>
                    </a:lnTo>
                    <a:lnTo>
                      <a:pt x="1551" y="259"/>
                    </a:lnTo>
                    <a:lnTo>
                      <a:pt x="1551" y="259"/>
                    </a:lnTo>
                    <a:lnTo>
                      <a:pt x="1545" y="259"/>
                    </a:lnTo>
                    <a:lnTo>
                      <a:pt x="1545" y="253"/>
                    </a:lnTo>
                    <a:lnTo>
                      <a:pt x="1539" y="253"/>
                    </a:lnTo>
                    <a:lnTo>
                      <a:pt x="1539" y="247"/>
                    </a:lnTo>
                    <a:lnTo>
                      <a:pt x="1539" y="247"/>
                    </a:lnTo>
                    <a:lnTo>
                      <a:pt x="1532" y="241"/>
                    </a:lnTo>
                    <a:lnTo>
                      <a:pt x="1532" y="241"/>
                    </a:lnTo>
                    <a:lnTo>
                      <a:pt x="1532" y="235"/>
                    </a:lnTo>
                    <a:lnTo>
                      <a:pt x="1532" y="228"/>
                    </a:lnTo>
                    <a:lnTo>
                      <a:pt x="1532" y="222"/>
                    </a:lnTo>
                    <a:lnTo>
                      <a:pt x="1545" y="136"/>
                    </a:lnTo>
                    <a:lnTo>
                      <a:pt x="1545" y="130"/>
                    </a:lnTo>
                    <a:lnTo>
                      <a:pt x="1557" y="124"/>
                    </a:lnTo>
                    <a:lnTo>
                      <a:pt x="1557" y="124"/>
                    </a:lnTo>
                    <a:lnTo>
                      <a:pt x="1563" y="124"/>
                    </a:lnTo>
                    <a:lnTo>
                      <a:pt x="1563" y="130"/>
                    </a:lnTo>
                    <a:lnTo>
                      <a:pt x="1563" y="130"/>
                    </a:lnTo>
                    <a:lnTo>
                      <a:pt x="1563" y="130"/>
                    </a:lnTo>
                    <a:lnTo>
                      <a:pt x="1563" y="124"/>
                    </a:lnTo>
                    <a:lnTo>
                      <a:pt x="1563" y="124"/>
                    </a:lnTo>
                    <a:lnTo>
                      <a:pt x="1563" y="124"/>
                    </a:lnTo>
                    <a:lnTo>
                      <a:pt x="1563" y="105"/>
                    </a:lnTo>
                    <a:lnTo>
                      <a:pt x="1563" y="105"/>
                    </a:lnTo>
                    <a:lnTo>
                      <a:pt x="1563" y="99"/>
                    </a:lnTo>
                    <a:lnTo>
                      <a:pt x="1551" y="62"/>
                    </a:lnTo>
                    <a:lnTo>
                      <a:pt x="1551" y="62"/>
                    </a:lnTo>
                    <a:lnTo>
                      <a:pt x="1551" y="56"/>
                    </a:lnTo>
                    <a:lnTo>
                      <a:pt x="1526" y="0"/>
                    </a:lnTo>
                    <a:lnTo>
                      <a:pt x="1168" y="0"/>
                    </a:lnTo>
                    <a:lnTo>
                      <a:pt x="655" y="0"/>
                    </a:lnTo>
                    <a:lnTo>
                      <a:pt x="519" y="0"/>
                    </a:lnTo>
                    <a:lnTo>
                      <a:pt x="513" y="13"/>
                    </a:lnTo>
                    <a:lnTo>
                      <a:pt x="519" y="19"/>
                    </a:lnTo>
                    <a:lnTo>
                      <a:pt x="513" y="19"/>
                    </a:lnTo>
                    <a:lnTo>
                      <a:pt x="513" y="19"/>
                    </a:lnTo>
                    <a:lnTo>
                      <a:pt x="513" y="19"/>
                    </a:lnTo>
                    <a:lnTo>
                      <a:pt x="513" y="19"/>
                    </a:lnTo>
                    <a:lnTo>
                      <a:pt x="507" y="25"/>
                    </a:lnTo>
                    <a:lnTo>
                      <a:pt x="507" y="31"/>
                    </a:lnTo>
                    <a:lnTo>
                      <a:pt x="507" y="31"/>
                    </a:lnTo>
                    <a:lnTo>
                      <a:pt x="507" y="31"/>
                    </a:lnTo>
                    <a:lnTo>
                      <a:pt x="525" y="43"/>
                    </a:lnTo>
                    <a:lnTo>
                      <a:pt x="569" y="31"/>
                    </a:lnTo>
                    <a:lnTo>
                      <a:pt x="575" y="25"/>
                    </a:lnTo>
                    <a:lnTo>
                      <a:pt x="575" y="25"/>
                    </a:lnTo>
                    <a:lnTo>
                      <a:pt x="575" y="31"/>
                    </a:lnTo>
                    <a:lnTo>
                      <a:pt x="575" y="31"/>
                    </a:lnTo>
                    <a:lnTo>
                      <a:pt x="575" y="31"/>
                    </a:lnTo>
                    <a:lnTo>
                      <a:pt x="569" y="43"/>
                    </a:lnTo>
                    <a:lnTo>
                      <a:pt x="569" y="43"/>
                    </a:lnTo>
                    <a:lnTo>
                      <a:pt x="562" y="43"/>
                    </a:lnTo>
                    <a:lnTo>
                      <a:pt x="556" y="43"/>
                    </a:lnTo>
                    <a:lnTo>
                      <a:pt x="550" y="43"/>
                    </a:lnTo>
                    <a:lnTo>
                      <a:pt x="544" y="43"/>
                    </a:lnTo>
                    <a:lnTo>
                      <a:pt x="538" y="43"/>
                    </a:lnTo>
                    <a:lnTo>
                      <a:pt x="525" y="43"/>
                    </a:lnTo>
                    <a:lnTo>
                      <a:pt x="525" y="43"/>
                    </a:lnTo>
                    <a:lnTo>
                      <a:pt x="494" y="62"/>
                    </a:lnTo>
                    <a:lnTo>
                      <a:pt x="488" y="62"/>
                    </a:lnTo>
                    <a:lnTo>
                      <a:pt x="488" y="68"/>
                    </a:lnTo>
                    <a:lnTo>
                      <a:pt x="488" y="68"/>
                    </a:lnTo>
                    <a:lnTo>
                      <a:pt x="488" y="74"/>
                    </a:lnTo>
                    <a:lnTo>
                      <a:pt x="488" y="74"/>
                    </a:lnTo>
                    <a:lnTo>
                      <a:pt x="501" y="68"/>
                    </a:lnTo>
                    <a:lnTo>
                      <a:pt x="501" y="74"/>
                    </a:lnTo>
                    <a:lnTo>
                      <a:pt x="501" y="80"/>
                    </a:lnTo>
                    <a:lnTo>
                      <a:pt x="501" y="87"/>
                    </a:lnTo>
                    <a:lnTo>
                      <a:pt x="494" y="87"/>
                    </a:lnTo>
                    <a:lnTo>
                      <a:pt x="494" y="87"/>
                    </a:lnTo>
                    <a:lnTo>
                      <a:pt x="494" y="87"/>
                    </a:lnTo>
                    <a:lnTo>
                      <a:pt x="488" y="87"/>
                    </a:lnTo>
                    <a:lnTo>
                      <a:pt x="488" y="87"/>
                    </a:lnTo>
                    <a:lnTo>
                      <a:pt x="488" y="93"/>
                    </a:lnTo>
                    <a:lnTo>
                      <a:pt x="482" y="93"/>
                    </a:lnTo>
                    <a:lnTo>
                      <a:pt x="470" y="124"/>
                    </a:lnTo>
                    <a:lnTo>
                      <a:pt x="470" y="136"/>
                    </a:lnTo>
                    <a:lnTo>
                      <a:pt x="470" y="142"/>
                    </a:lnTo>
                    <a:lnTo>
                      <a:pt x="470" y="148"/>
                    </a:lnTo>
                    <a:lnTo>
                      <a:pt x="476" y="161"/>
                    </a:lnTo>
                    <a:lnTo>
                      <a:pt x="476" y="173"/>
                    </a:lnTo>
                    <a:lnTo>
                      <a:pt x="476" y="179"/>
                    </a:lnTo>
                    <a:lnTo>
                      <a:pt x="476" y="179"/>
                    </a:lnTo>
                    <a:lnTo>
                      <a:pt x="470" y="204"/>
                    </a:lnTo>
                    <a:lnTo>
                      <a:pt x="470" y="204"/>
                    </a:lnTo>
                    <a:lnTo>
                      <a:pt x="470" y="204"/>
                    </a:lnTo>
                    <a:lnTo>
                      <a:pt x="476" y="210"/>
                    </a:lnTo>
                    <a:lnTo>
                      <a:pt x="476" y="204"/>
                    </a:lnTo>
                    <a:lnTo>
                      <a:pt x="488" y="198"/>
                    </a:lnTo>
                    <a:lnTo>
                      <a:pt x="488" y="198"/>
                    </a:lnTo>
                    <a:lnTo>
                      <a:pt x="488" y="191"/>
                    </a:lnTo>
                    <a:lnTo>
                      <a:pt x="494" y="185"/>
                    </a:lnTo>
                    <a:lnTo>
                      <a:pt x="501" y="179"/>
                    </a:lnTo>
                    <a:lnTo>
                      <a:pt x="501" y="179"/>
                    </a:lnTo>
                    <a:lnTo>
                      <a:pt x="501" y="179"/>
                    </a:lnTo>
                    <a:lnTo>
                      <a:pt x="501" y="179"/>
                    </a:lnTo>
                    <a:lnTo>
                      <a:pt x="488" y="198"/>
                    </a:lnTo>
                    <a:lnTo>
                      <a:pt x="482" y="204"/>
                    </a:lnTo>
                    <a:lnTo>
                      <a:pt x="470" y="216"/>
                    </a:lnTo>
                    <a:lnTo>
                      <a:pt x="457" y="222"/>
                    </a:lnTo>
                    <a:lnTo>
                      <a:pt x="457" y="222"/>
                    </a:lnTo>
                    <a:lnTo>
                      <a:pt x="451" y="222"/>
                    </a:lnTo>
                    <a:lnTo>
                      <a:pt x="451" y="222"/>
                    </a:lnTo>
                    <a:lnTo>
                      <a:pt x="451" y="222"/>
                    </a:lnTo>
                    <a:lnTo>
                      <a:pt x="445" y="222"/>
                    </a:lnTo>
                    <a:lnTo>
                      <a:pt x="445" y="216"/>
                    </a:lnTo>
                    <a:lnTo>
                      <a:pt x="445" y="216"/>
                    </a:lnTo>
                    <a:lnTo>
                      <a:pt x="445" y="216"/>
                    </a:lnTo>
                    <a:lnTo>
                      <a:pt x="439" y="216"/>
                    </a:lnTo>
                    <a:lnTo>
                      <a:pt x="408" y="241"/>
                    </a:lnTo>
                    <a:lnTo>
                      <a:pt x="402" y="241"/>
                    </a:lnTo>
                    <a:lnTo>
                      <a:pt x="402" y="247"/>
                    </a:lnTo>
                    <a:lnTo>
                      <a:pt x="402" y="247"/>
                    </a:lnTo>
                    <a:lnTo>
                      <a:pt x="396" y="247"/>
                    </a:lnTo>
                    <a:lnTo>
                      <a:pt x="396" y="266"/>
                    </a:lnTo>
                    <a:lnTo>
                      <a:pt x="402" y="266"/>
                    </a:lnTo>
                    <a:lnTo>
                      <a:pt x="402" y="266"/>
                    </a:lnTo>
                    <a:lnTo>
                      <a:pt x="408" y="266"/>
                    </a:lnTo>
                    <a:lnTo>
                      <a:pt x="408" y="266"/>
                    </a:lnTo>
                    <a:lnTo>
                      <a:pt x="420" y="247"/>
                    </a:lnTo>
                    <a:lnTo>
                      <a:pt x="427" y="241"/>
                    </a:lnTo>
                    <a:lnTo>
                      <a:pt x="439" y="235"/>
                    </a:lnTo>
                    <a:lnTo>
                      <a:pt x="445" y="228"/>
                    </a:lnTo>
                    <a:lnTo>
                      <a:pt x="451" y="228"/>
                    </a:lnTo>
                    <a:lnTo>
                      <a:pt x="451" y="228"/>
                    </a:lnTo>
                    <a:lnTo>
                      <a:pt x="451" y="235"/>
                    </a:lnTo>
                    <a:lnTo>
                      <a:pt x="457" y="235"/>
                    </a:lnTo>
                    <a:lnTo>
                      <a:pt x="457" y="235"/>
                    </a:lnTo>
                    <a:lnTo>
                      <a:pt x="457" y="235"/>
                    </a:lnTo>
                    <a:lnTo>
                      <a:pt x="457" y="235"/>
                    </a:lnTo>
                    <a:lnTo>
                      <a:pt x="451" y="235"/>
                    </a:lnTo>
                    <a:lnTo>
                      <a:pt x="451" y="235"/>
                    </a:lnTo>
                    <a:lnTo>
                      <a:pt x="451" y="235"/>
                    </a:lnTo>
                    <a:lnTo>
                      <a:pt x="451" y="235"/>
                    </a:lnTo>
                    <a:lnTo>
                      <a:pt x="445" y="241"/>
                    </a:lnTo>
                    <a:lnTo>
                      <a:pt x="427" y="247"/>
                    </a:lnTo>
                    <a:lnTo>
                      <a:pt x="420" y="247"/>
                    </a:lnTo>
                    <a:lnTo>
                      <a:pt x="408" y="272"/>
                    </a:lnTo>
                    <a:lnTo>
                      <a:pt x="408" y="272"/>
                    </a:lnTo>
                    <a:lnTo>
                      <a:pt x="408" y="278"/>
                    </a:lnTo>
                    <a:lnTo>
                      <a:pt x="408" y="278"/>
                    </a:lnTo>
                    <a:lnTo>
                      <a:pt x="408" y="284"/>
                    </a:lnTo>
                    <a:lnTo>
                      <a:pt x="414" y="290"/>
                    </a:lnTo>
                    <a:lnTo>
                      <a:pt x="414" y="290"/>
                    </a:lnTo>
                    <a:lnTo>
                      <a:pt x="414" y="290"/>
                    </a:lnTo>
                    <a:lnTo>
                      <a:pt x="420" y="290"/>
                    </a:lnTo>
                    <a:lnTo>
                      <a:pt x="402" y="309"/>
                    </a:lnTo>
                    <a:lnTo>
                      <a:pt x="389" y="296"/>
                    </a:lnTo>
                    <a:lnTo>
                      <a:pt x="389" y="296"/>
                    </a:lnTo>
                    <a:lnTo>
                      <a:pt x="389" y="290"/>
                    </a:lnTo>
                    <a:lnTo>
                      <a:pt x="389" y="290"/>
                    </a:lnTo>
                    <a:lnTo>
                      <a:pt x="383" y="290"/>
                    </a:lnTo>
                    <a:lnTo>
                      <a:pt x="383" y="284"/>
                    </a:lnTo>
                    <a:lnTo>
                      <a:pt x="377" y="284"/>
                    </a:lnTo>
                    <a:lnTo>
                      <a:pt x="365" y="303"/>
                    </a:lnTo>
                    <a:lnTo>
                      <a:pt x="365" y="309"/>
                    </a:lnTo>
                    <a:lnTo>
                      <a:pt x="371" y="321"/>
                    </a:lnTo>
                    <a:lnTo>
                      <a:pt x="359" y="309"/>
                    </a:lnTo>
                    <a:lnTo>
                      <a:pt x="359" y="309"/>
                    </a:lnTo>
                    <a:lnTo>
                      <a:pt x="359" y="315"/>
                    </a:lnTo>
                    <a:lnTo>
                      <a:pt x="359" y="315"/>
                    </a:lnTo>
                    <a:lnTo>
                      <a:pt x="359" y="315"/>
                    </a:lnTo>
                    <a:lnTo>
                      <a:pt x="359" y="315"/>
                    </a:lnTo>
                    <a:lnTo>
                      <a:pt x="359" y="309"/>
                    </a:lnTo>
                    <a:lnTo>
                      <a:pt x="352" y="309"/>
                    </a:lnTo>
                    <a:lnTo>
                      <a:pt x="352" y="309"/>
                    </a:lnTo>
                    <a:lnTo>
                      <a:pt x="352" y="309"/>
                    </a:lnTo>
                    <a:lnTo>
                      <a:pt x="346" y="327"/>
                    </a:lnTo>
                    <a:lnTo>
                      <a:pt x="321" y="358"/>
                    </a:lnTo>
                    <a:lnTo>
                      <a:pt x="321" y="364"/>
                    </a:lnTo>
                    <a:lnTo>
                      <a:pt x="328" y="377"/>
                    </a:lnTo>
                    <a:lnTo>
                      <a:pt x="328" y="377"/>
                    </a:lnTo>
                    <a:lnTo>
                      <a:pt x="321" y="383"/>
                    </a:lnTo>
                    <a:lnTo>
                      <a:pt x="315" y="389"/>
                    </a:lnTo>
                    <a:lnTo>
                      <a:pt x="309" y="389"/>
                    </a:lnTo>
                    <a:lnTo>
                      <a:pt x="297" y="395"/>
                    </a:lnTo>
                    <a:lnTo>
                      <a:pt x="297" y="401"/>
                    </a:lnTo>
                    <a:lnTo>
                      <a:pt x="297" y="401"/>
                    </a:lnTo>
                    <a:lnTo>
                      <a:pt x="291" y="401"/>
                    </a:lnTo>
                    <a:lnTo>
                      <a:pt x="291" y="401"/>
                    </a:lnTo>
                    <a:lnTo>
                      <a:pt x="291" y="414"/>
                    </a:lnTo>
                    <a:lnTo>
                      <a:pt x="291" y="420"/>
                    </a:lnTo>
                    <a:lnTo>
                      <a:pt x="303" y="414"/>
                    </a:lnTo>
                    <a:lnTo>
                      <a:pt x="315" y="407"/>
                    </a:lnTo>
                    <a:lnTo>
                      <a:pt x="315" y="407"/>
                    </a:lnTo>
                    <a:lnTo>
                      <a:pt x="321" y="401"/>
                    </a:lnTo>
                    <a:lnTo>
                      <a:pt x="321" y="401"/>
                    </a:lnTo>
                    <a:lnTo>
                      <a:pt x="328" y="401"/>
                    </a:lnTo>
                    <a:lnTo>
                      <a:pt x="328" y="407"/>
                    </a:lnTo>
                    <a:lnTo>
                      <a:pt x="321" y="407"/>
                    </a:lnTo>
                    <a:lnTo>
                      <a:pt x="321" y="407"/>
                    </a:lnTo>
                    <a:lnTo>
                      <a:pt x="315" y="414"/>
                    </a:lnTo>
                    <a:lnTo>
                      <a:pt x="315" y="414"/>
                    </a:lnTo>
                    <a:lnTo>
                      <a:pt x="309" y="414"/>
                    </a:lnTo>
                    <a:lnTo>
                      <a:pt x="309" y="414"/>
                    </a:lnTo>
                    <a:lnTo>
                      <a:pt x="309" y="414"/>
                    </a:lnTo>
                    <a:lnTo>
                      <a:pt x="309" y="420"/>
                    </a:lnTo>
                    <a:lnTo>
                      <a:pt x="309" y="420"/>
                    </a:lnTo>
                    <a:lnTo>
                      <a:pt x="315" y="438"/>
                    </a:lnTo>
                    <a:lnTo>
                      <a:pt x="321" y="438"/>
                    </a:lnTo>
                    <a:lnTo>
                      <a:pt x="321" y="438"/>
                    </a:lnTo>
                    <a:lnTo>
                      <a:pt x="328" y="438"/>
                    </a:lnTo>
                    <a:lnTo>
                      <a:pt x="346" y="432"/>
                    </a:lnTo>
                    <a:lnTo>
                      <a:pt x="346" y="432"/>
                    </a:lnTo>
                    <a:lnTo>
                      <a:pt x="377" y="407"/>
                    </a:lnTo>
                    <a:lnTo>
                      <a:pt x="389" y="395"/>
                    </a:lnTo>
                    <a:lnTo>
                      <a:pt x="389" y="395"/>
                    </a:lnTo>
                    <a:lnTo>
                      <a:pt x="383" y="389"/>
                    </a:lnTo>
                    <a:lnTo>
                      <a:pt x="383" y="389"/>
                    </a:lnTo>
                    <a:lnTo>
                      <a:pt x="377" y="383"/>
                    </a:lnTo>
                    <a:lnTo>
                      <a:pt x="377" y="383"/>
                    </a:lnTo>
                    <a:lnTo>
                      <a:pt x="389" y="370"/>
                    </a:lnTo>
                    <a:lnTo>
                      <a:pt x="396" y="364"/>
                    </a:lnTo>
                    <a:lnTo>
                      <a:pt x="396" y="364"/>
                    </a:lnTo>
                    <a:lnTo>
                      <a:pt x="402" y="364"/>
                    </a:lnTo>
                    <a:lnTo>
                      <a:pt x="408" y="401"/>
                    </a:lnTo>
                    <a:lnTo>
                      <a:pt x="408" y="401"/>
                    </a:lnTo>
                    <a:lnTo>
                      <a:pt x="408" y="401"/>
                    </a:lnTo>
                    <a:lnTo>
                      <a:pt x="402" y="401"/>
                    </a:lnTo>
                    <a:lnTo>
                      <a:pt x="396" y="407"/>
                    </a:lnTo>
                    <a:lnTo>
                      <a:pt x="383" y="414"/>
                    </a:lnTo>
                    <a:lnTo>
                      <a:pt x="377" y="414"/>
                    </a:lnTo>
                    <a:lnTo>
                      <a:pt x="377" y="414"/>
                    </a:lnTo>
                    <a:lnTo>
                      <a:pt x="365" y="426"/>
                    </a:lnTo>
                    <a:lnTo>
                      <a:pt x="365" y="426"/>
                    </a:lnTo>
                    <a:lnTo>
                      <a:pt x="365" y="432"/>
                    </a:lnTo>
                    <a:lnTo>
                      <a:pt x="365" y="432"/>
                    </a:lnTo>
                    <a:lnTo>
                      <a:pt x="365" y="432"/>
                    </a:lnTo>
                    <a:lnTo>
                      <a:pt x="365" y="432"/>
                    </a:lnTo>
                    <a:lnTo>
                      <a:pt x="377" y="426"/>
                    </a:lnTo>
                    <a:lnTo>
                      <a:pt x="377" y="426"/>
                    </a:lnTo>
                    <a:lnTo>
                      <a:pt x="377" y="426"/>
                    </a:lnTo>
                    <a:lnTo>
                      <a:pt x="377" y="432"/>
                    </a:lnTo>
                    <a:lnTo>
                      <a:pt x="377" y="444"/>
                    </a:lnTo>
                    <a:lnTo>
                      <a:pt x="377" y="444"/>
                    </a:lnTo>
                    <a:lnTo>
                      <a:pt x="371" y="451"/>
                    </a:lnTo>
                    <a:lnTo>
                      <a:pt x="352" y="451"/>
                    </a:lnTo>
                    <a:lnTo>
                      <a:pt x="328" y="444"/>
                    </a:lnTo>
                    <a:lnTo>
                      <a:pt x="328" y="451"/>
                    </a:lnTo>
                    <a:lnTo>
                      <a:pt x="315" y="444"/>
                    </a:lnTo>
                    <a:lnTo>
                      <a:pt x="303" y="420"/>
                    </a:lnTo>
                    <a:lnTo>
                      <a:pt x="297" y="420"/>
                    </a:lnTo>
                    <a:lnTo>
                      <a:pt x="297" y="426"/>
                    </a:lnTo>
                    <a:lnTo>
                      <a:pt x="272" y="438"/>
                    </a:lnTo>
                    <a:lnTo>
                      <a:pt x="266" y="438"/>
                    </a:lnTo>
                    <a:lnTo>
                      <a:pt x="266" y="444"/>
                    </a:lnTo>
                    <a:lnTo>
                      <a:pt x="266" y="444"/>
                    </a:lnTo>
                    <a:lnTo>
                      <a:pt x="272" y="444"/>
                    </a:lnTo>
                    <a:lnTo>
                      <a:pt x="272" y="444"/>
                    </a:lnTo>
                    <a:lnTo>
                      <a:pt x="260" y="444"/>
                    </a:lnTo>
                    <a:lnTo>
                      <a:pt x="241" y="451"/>
                    </a:lnTo>
                    <a:lnTo>
                      <a:pt x="235" y="451"/>
                    </a:lnTo>
                    <a:lnTo>
                      <a:pt x="241" y="463"/>
                    </a:lnTo>
                    <a:lnTo>
                      <a:pt x="235" y="463"/>
                    </a:lnTo>
                    <a:lnTo>
                      <a:pt x="229" y="469"/>
                    </a:lnTo>
                    <a:lnTo>
                      <a:pt x="235" y="475"/>
                    </a:lnTo>
                    <a:lnTo>
                      <a:pt x="241" y="482"/>
                    </a:lnTo>
                    <a:lnTo>
                      <a:pt x="254" y="482"/>
                    </a:lnTo>
                    <a:lnTo>
                      <a:pt x="254" y="482"/>
                    </a:lnTo>
                    <a:lnTo>
                      <a:pt x="235" y="488"/>
                    </a:lnTo>
                    <a:lnTo>
                      <a:pt x="235" y="488"/>
                    </a:lnTo>
                    <a:lnTo>
                      <a:pt x="223" y="488"/>
                    </a:lnTo>
                    <a:lnTo>
                      <a:pt x="216" y="488"/>
                    </a:lnTo>
                    <a:lnTo>
                      <a:pt x="210" y="488"/>
                    </a:lnTo>
                    <a:lnTo>
                      <a:pt x="210" y="494"/>
                    </a:lnTo>
                    <a:lnTo>
                      <a:pt x="210" y="494"/>
                    </a:lnTo>
                    <a:lnTo>
                      <a:pt x="210" y="506"/>
                    </a:lnTo>
                    <a:lnTo>
                      <a:pt x="216" y="512"/>
                    </a:lnTo>
                    <a:lnTo>
                      <a:pt x="223" y="512"/>
                    </a:lnTo>
                    <a:lnTo>
                      <a:pt x="229" y="512"/>
                    </a:lnTo>
                    <a:lnTo>
                      <a:pt x="235" y="512"/>
                    </a:lnTo>
                    <a:lnTo>
                      <a:pt x="241" y="512"/>
                    </a:lnTo>
                    <a:lnTo>
                      <a:pt x="241" y="512"/>
                    </a:lnTo>
                    <a:lnTo>
                      <a:pt x="229" y="531"/>
                    </a:lnTo>
                    <a:lnTo>
                      <a:pt x="229" y="531"/>
                    </a:lnTo>
                    <a:lnTo>
                      <a:pt x="223" y="525"/>
                    </a:lnTo>
                    <a:lnTo>
                      <a:pt x="216" y="512"/>
                    </a:lnTo>
                    <a:lnTo>
                      <a:pt x="216" y="512"/>
                    </a:lnTo>
                    <a:lnTo>
                      <a:pt x="210" y="512"/>
                    </a:lnTo>
                    <a:lnTo>
                      <a:pt x="204" y="500"/>
                    </a:lnTo>
                    <a:lnTo>
                      <a:pt x="204" y="494"/>
                    </a:lnTo>
                    <a:lnTo>
                      <a:pt x="204" y="494"/>
                    </a:lnTo>
                    <a:lnTo>
                      <a:pt x="204" y="494"/>
                    </a:lnTo>
                    <a:lnTo>
                      <a:pt x="198" y="494"/>
                    </a:lnTo>
                    <a:lnTo>
                      <a:pt x="198" y="494"/>
                    </a:lnTo>
                    <a:lnTo>
                      <a:pt x="192" y="500"/>
                    </a:lnTo>
                    <a:lnTo>
                      <a:pt x="192" y="506"/>
                    </a:lnTo>
                    <a:lnTo>
                      <a:pt x="192" y="506"/>
                    </a:lnTo>
                    <a:lnTo>
                      <a:pt x="198" y="512"/>
                    </a:lnTo>
                    <a:lnTo>
                      <a:pt x="204" y="512"/>
                    </a:lnTo>
                    <a:lnTo>
                      <a:pt x="204" y="512"/>
                    </a:lnTo>
                    <a:lnTo>
                      <a:pt x="204" y="519"/>
                    </a:lnTo>
                    <a:lnTo>
                      <a:pt x="210" y="519"/>
                    </a:lnTo>
                    <a:lnTo>
                      <a:pt x="210" y="531"/>
                    </a:lnTo>
                    <a:lnTo>
                      <a:pt x="204" y="519"/>
                    </a:lnTo>
                    <a:lnTo>
                      <a:pt x="204" y="512"/>
                    </a:lnTo>
                    <a:lnTo>
                      <a:pt x="198" y="512"/>
                    </a:lnTo>
                    <a:lnTo>
                      <a:pt x="198" y="512"/>
                    </a:lnTo>
                    <a:lnTo>
                      <a:pt x="192" y="512"/>
                    </a:lnTo>
                    <a:lnTo>
                      <a:pt x="179" y="519"/>
                    </a:lnTo>
                    <a:lnTo>
                      <a:pt x="179" y="519"/>
                    </a:lnTo>
                    <a:lnTo>
                      <a:pt x="179" y="519"/>
                    </a:lnTo>
                    <a:lnTo>
                      <a:pt x="179" y="519"/>
                    </a:lnTo>
                    <a:lnTo>
                      <a:pt x="179" y="519"/>
                    </a:lnTo>
                    <a:lnTo>
                      <a:pt x="179" y="519"/>
                    </a:lnTo>
                    <a:lnTo>
                      <a:pt x="186" y="519"/>
                    </a:lnTo>
                    <a:lnTo>
                      <a:pt x="186" y="512"/>
                    </a:lnTo>
                    <a:lnTo>
                      <a:pt x="186" y="512"/>
                    </a:lnTo>
                    <a:lnTo>
                      <a:pt x="186" y="512"/>
                    </a:lnTo>
                    <a:lnTo>
                      <a:pt x="179" y="512"/>
                    </a:lnTo>
                    <a:lnTo>
                      <a:pt x="179" y="512"/>
                    </a:lnTo>
                    <a:lnTo>
                      <a:pt x="179" y="512"/>
                    </a:lnTo>
                    <a:lnTo>
                      <a:pt x="173" y="512"/>
                    </a:lnTo>
                    <a:lnTo>
                      <a:pt x="173" y="512"/>
                    </a:lnTo>
                    <a:lnTo>
                      <a:pt x="173" y="512"/>
                    </a:lnTo>
                    <a:lnTo>
                      <a:pt x="179" y="506"/>
                    </a:lnTo>
                    <a:lnTo>
                      <a:pt x="173" y="500"/>
                    </a:lnTo>
                    <a:lnTo>
                      <a:pt x="173" y="494"/>
                    </a:lnTo>
                    <a:lnTo>
                      <a:pt x="173" y="494"/>
                    </a:lnTo>
                    <a:lnTo>
                      <a:pt x="173" y="494"/>
                    </a:lnTo>
                    <a:lnTo>
                      <a:pt x="173" y="494"/>
                    </a:lnTo>
                    <a:lnTo>
                      <a:pt x="161" y="500"/>
                    </a:lnTo>
                    <a:lnTo>
                      <a:pt x="161" y="512"/>
                    </a:lnTo>
                    <a:lnTo>
                      <a:pt x="161" y="512"/>
                    </a:lnTo>
                    <a:lnTo>
                      <a:pt x="161" y="512"/>
                    </a:lnTo>
                    <a:lnTo>
                      <a:pt x="167" y="519"/>
                    </a:lnTo>
                    <a:lnTo>
                      <a:pt x="167" y="519"/>
                    </a:lnTo>
                    <a:lnTo>
                      <a:pt x="167" y="519"/>
                    </a:lnTo>
                    <a:lnTo>
                      <a:pt x="173" y="512"/>
                    </a:lnTo>
                    <a:lnTo>
                      <a:pt x="173" y="519"/>
                    </a:lnTo>
                    <a:lnTo>
                      <a:pt x="167" y="519"/>
                    </a:lnTo>
                    <a:lnTo>
                      <a:pt x="167" y="519"/>
                    </a:lnTo>
                    <a:lnTo>
                      <a:pt x="167" y="519"/>
                    </a:lnTo>
                    <a:lnTo>
                      <a:pt x="161" y="519"/>
                    </a:lnTo>
                    <a:lnTo>
                      <a:pt x="161" y="519"/>
                    </a:lnTo>
                    <a:lnTo>
                      <a:pt x="161" y="519"/>
                    </a:lnTo>
                    <a:lnTo>
                      <a:pt x="155" y="506"/>
                    </a:lnTo>
                    <a:lnTo>
                      <a:pt x="148" y="506"/>
                    </a:lnTo>
                    <a:lnTo>
                      <a:pt x="142" y="512"/>
                    </a:lnTo>
                    <a:lnTo>
                      <a:pt x="142" y="512"/>
                    </a:lnTo>
                    <a:lnTo>
                      <a:pt x="136" y="512"/>
                    </a:lnTo>
                    <a:lnTo>
                      <a:pt x="130" y="519"/>
                    </a:lnTo>
                    <a:lnTo>
                      <a:pt x="136" y="531"/>
                    </a:lnTo>
                    <a:lnTo>
                      <a:pt x="136" y="537"/>
                    </a:lnTo>
                    <a:lnTo>
                      <a:pt x="130" y="537"/>
                    </a:lnTo>
                    <a:lnTo>
                      <a:pt x="130" y="543"/>
                    </a:lnTo>
                    <a:lnTo>
                      <a:pt x="136" y="543"/>
                    </a:lnTo>
                    <a:lnTo>
                      <a:pt x="161" y="543"/>
                    </a:lnTo>
                    <a:lnTo>
                      <a:pt x="179" y="543"/>
                    </a:lnTo>
                    <a:lnTo>
                      <a:pt x="173" y="549"/>
                    </a:lnTo>
                    <a:lnTo>
                      <a:pt x="161" y="562"/>
                    </a:lnTo>
                    <a:lnTo>
                      <a:pt x="130" y="556"/>
                    </a:lnTo>
                    <a:lnTo>
                      <a:pt x="130" y="556"/>
                    </a:lnTo>
                    <a:lnTo>
                      <a:pt x="130" y="562"/>
                    </a:lnTo>
                    <a:lnTo>
                      <a:pt x="130" y="562"/>
                    </a:lnTo>
                    <a:lnTo>
                      <a:pt x="124" y="556"/>
                    </a:lnTo>
                    <a:lnTo>
                      <a:pt x="93" y="562"/>
                    </a:lnTo>
                    <a:lnTo>
                      <a:pt x="93" y="562"/>
                    </a:lnTo>
                    <a:lnTo>
                      <a:pt x="93" y="562"/>
                    </a:lnTo>
                    <a:lnTo>
                      <a:pt x="87" y="562"/>
                    </a:lnTo>
                    <a:lnTo>
                      <a:pt x="87" y="568"/>
                    </a:lnTo>
                    <a:lnTo>
                      <a:pt x="87" y="568"/>
                    </a:lnTo>
                    <a:lnTo>
                      <a:pt x="87" y="574"/>
                    </a:lnTo>
                    <a:lnTo>
                      <a:pt x="93" y="574"/>
                    </a:lnTo>
                    <a:lnTo>
                      <a:pt x="105" y="574"/>
                    </a:lnTo>
                    <a:lnTo>
                      <a:pt x="105" y="574"/>
                    </a:lnTo>
                    <a:lnTo>
                      <a:pt x="111" y="574"/>
                    </a:lnTo>
                    <a:lnTo>
                      <a:pt x="118" y="574"/>
                    </a:lnTo>
                    <a:lnTo>
                      <a:pt x="111" y="574"/>
                    </a:lnTo>
                    <a:lnTo>
                      <a:pt x="111" y="574"/>
                    </a:lnTo>
                    <a:lnTo>
                      <a:pt x="111" y="574"/>
                    </a:lnTo>
                    <a:lnTo>
                      <a:pt x="105" y="574"/>
                    </a:lnTo>
                    <a:lnTo>
                      <a:pt x="99" y="574"/>
                    </a:lnTo>
                    <a:lnTo>
                      <a:pt x="99" y="580"/>
                    </a:lnTo>
                    <a:lnTo>
                      <a:pt x="87" y="580"/>
                    </a:lnTo>
                    <a:lnTo>
                      <a:pt x="99" y="586"/>
                    </a:lnTo>
                    <a:lnTo>
                      <a:pt x="93" y="593"/>
                    </a:lnTo>
                    <a:lnTo>
                      <a:pt x="68" y="617"/>
                    </a:lnTo>
                    <a:lnTo>
                      <a:pt x="68" y="617"/>
                    </a:lnTo>
                    <a:lnTo>
                      <a:pt x="56" y="617"/>
                    </a:lnTo>
                    <a:lnTo>
                      <a:pt x="43" y="617"/>
                    </a:lnTo>
                    <a:lnTo>
                      <a:pt x="37" y="617"/>
                    </a:lnTo>
                    <a:lnTo>
                      <a:pt x="37" y="617"/>
                    </a:lnTo>
                    <a:lnTo>
                      <a:pt x="37" y="623"/>
                    </a:lnTo>
                    <a:lnTo>
                      <a:pt x="37" y="630"/>
                    </a:lnTo>
                    <a:lnTo>
                      <a:pt x="37" y="630"/>
                    </a:lnTo>
                    <a:lnTo>
                      <a:pt x="43" y="630"/>
                    </a:lnTo>
                    <a:lnTo>
                      <a:pt x="43" y="630"/>
                    </a:lnTo>
                    <a:lnTo>
                      <a:pt x="50" y="636"/>
                    </a:lnTo>
                    <a:lnTo>
                      <a:pt x="43" y="636"/>
                    </a:lnTo>
                    <a:lnTo>
                      <a:pt x="37" y="636"/>
                    </a:lnTo>
                    <a:lnTo>
                      <a:pt x="37" y="630"/>
                    </a:lnTo>
                    <a:lnTo>
                      <a:pt x="25" y="617"/>
                    </a:lnTo>
                    <a:lnTo>
                      <a:pt x="25" y="617"/>
                    </a:lnTo>
                    <a:lnTo>
                      <a:pt x="25" y="617"/>
                    </a:lnTo>
                    <a:lnTo>
                      <a:pt x="19" y="617"/>
                    </a:lnTo>
                    <a:lnTo>
                      <a:pt x="19" y="617"/>
                    </a:lnTo>
                    <a:lnTo>
                      <a:pt x="37" y="648"/>
                    </a:lnTo>
                    <a:lnTo>
                      <a:pt x="68" y="660"/>
                    </a:lnTo>
                    <a:lnTo>
                      <a:pt x="87" y="660"/>
                    </a:lnTo>
                    <a:lnTo>
                      <a:pt x="105" y="660"/>
                    </a:lnTo>
                    <a:lnTo>
                      <a:pt x="105" y="660"/>
                    </a:lnTo>
                    <a:lnTo>
                      <a:pt x="105" y="660"/>
                    </a:lnTo>
                    <a:lnTo>
                      <a:pt x="105" y="660"/>
                    </a:lnTo>
                    <a:lnTo>
                      <a:pt x="111" y="660"/>
                    </a:lnTo>
                    <a:lnTo>
                      <a:pt x="118" y="654"/>
                    </a:lnTo>
                    <a:lnTo>
                      <a:pt x="118" y="660"/>
                    </a:lnTo>
                    <a:lnTo>
                      <a:pt x="105" y="667"/>
                    </a:lnTo>
                    <a:lnTo>
                      <a:pt x="105" y="667"/>
                    </a:lnTo>
                    <a:lnTo>
                      <a:pt x="99" y="667"/>
                    </a:lnTo>
                    <a:lnTo>
                      <a:pt x="74" y="667"/>
                    </a:lnTo>
                    <a:lnTo>
                      <a:pt x="56" y="660"/>
                    </a:lnTo>
                    <a:lnTo>
                      <a:pt x="56" y="660"/>
                    </a:lnTo>
                    <a:lnTo>
                      <a:pt x="56" y="654"/>
                    </a:lnTo>
                    <a:lnTo>
                      <a:pt x="50" y="654"/>
                    </a:lnTo>
                    <a:lnTo>
                      <a:pt x="37" y="654"/>
                    </a:lnTo>
                    <a:lnTo>
                      <a:pt x="37" y="654"/>
                    </a:lnTo>
                    <a:lnTo>
                      <a:pt x="31" y="654"/>
                    </a:lnTo>
                    <a:lnTo>
                      <a:pt x="31" y="654"/>
                    </a:lnTo>
                    <a:lnTo>
                      <a:pt x="25" y="660"/>
                    </a:lnTo>
                    <a:lnTo>
                      <a:pt x="25" y="660"/>
                    </a:lnTo>
                    <a:lnTo>
                      <a:pt x="25" y="660"/>
                    </a:lnTo>
                    <a:lnTo>
                      <a:pt x="19" y="660"/>
                    </a:lnTo>
                    <a:lnTo>
                      <a:pt x="6" y="654"/>
                    </a:lnTo>
                    <a:lnTo>
                      <a:pt x="6" y="654"/>
                    </a:lnTo>
                    <a:lnTo>
                      <a:pt x="6" y="654"/>
                    </a:lnTo>
                    <a:lnTo>
                      <a:pt x="6" y="654"/>
                    </a:lnTo>
                    <a:lnTo>
                      <a:pt x="0" y="660"/>
                    </a:lnTo>
                    <a:lnTo>
                      <a:pt x="0" y="660"/>
                    </a:lnTo>
                    <a:lnTo>
                      <a:pt x="6" y="673"/>
                    </a:lnTo>
                    <a:lnTo>
                      <a:pt x="6" y="673"/>
                    </a:lnTo>
                    <a:close/>
                  </a:path>
                </a:pathLst>
              </a:custGeom>
              <a:grpFill/>
              <a:ln w="0" cap="flat">
                <a:solidFill>
                  <a:srgbClr val="FFFFFF"/>
                </a:solidFill>
                <a:prstDash val="solid"/>
                <a:miter lim="800000"/>
                <a:headEnd/>
                <a:tailEnd/>
              </a:ln>
              <a:extLst/>
            </p:spPr>
            <p:txBody>
              <a:bodyPr vert="horz" wrap="square" lIns="91440" tIns="45720" rIns="91440" bIns="45720" numCol="1" anchor="t" anchorCtr="0" compatLnSpc="1">
                <a:prstTxWarp prst="textNoShape">
                  <a:avLst/>
                </a:prstTxWarp>
              </a:bodyPr>
              <a:lstStyle/>
              <a:p>
                <a:endParaRPr lang="en-GB" sz="1100">
                  <a:solidFill>
                    <a:srgbClr val="FFFFFF"/>
                  </a:solidFill>
                  <a:latin typeface="Franklin Gothic Book" panose="020B0503020102020204" pitchFamily="34" charset="0"/>
                </a:endParaRPr>
              </a:p>
            </p:txBody>
          </p:sp>
          <p:sp>
            <p:nvSpPr>
              <p:cNvPr id="1057" name="Freeform 119"/>
              <p:cNvSpPr>
                <a:spLocks/>
              </p:cNvSpPr>
              <p:nvPr/>
            </p:nvSpPr>
            <p:spPr bwMode="auto">
              <a:xfrm>
                <a:off x="2598" y="2554"/>
                <a:ext cx="1557" cy="1302"/>
              </a:xfrm>
              <a:custGeom>
                <a:avLst/>
                <a:gdLst>
                  <a:gd name="T0" fmla="*/ 1526 w 1557"/>
                  <a:gd name="T1" fmla="*/ 648 h 1302"/>
                  <a:gd name="T2" fmla="*/ 1483 w 1557"/>
                  <a:gd name="T3" fmla="*/ 592 h 1302"/>
                  <a:gd name="T4" fmla="*/ 1465 w 1557"/>
                  <a:gd name="T5" fmla="*/ 592 h 1302"/>
                  <a:gd name="T6" fmla="*/ 1378 w 1557"/>
                  <a:gd name="T7" fmla="*/ 555 h 1302"/>
                  <a:gd name="T8" fmla="*/ 1347 w 1557"/>
                  <a:gd name="T9" fmla="*/ 493 h 1302"/>
                  <a:gd name="T10" fmla="*/ 1353 w 1557"/>
                  <a:gd name="T11" fmla="*/ 419 h 1302"/>
                  <a:gd name="T12" fmla="*/ 1329 w 1557"/>
                  <a:gd name="T13" fmla="*/ 419 h 1302"/>
                  <a:gd name="T14" fmla="*/ 1310 w 1557"/>
                  <a:gd name="T15" fmla="*/ 450 h 1302"/>
                  <a:gd name="T16" fmla="*/ 1236 w 1557"/>
                  <a:gd name="T17" fmla="*/ 530 h 1302"/>
                  <a:gd name="T18" fmla="*/ 1168 w 1557"/>
                  <a:gd name="T19" fmla="*/ 561 h 1302"/>
                  <a:gd name="T20" fmla="*/ 1088 w 1557"/>
                  <a:gd name="T21" fmla="*/ 567 h 1302"/>
                  <a:gd name="T22" fmla="*/ 1032 w 1557"/>
                  <a:gd name="T23" fmla="*/ 530 h 1302"/>
                  <a:gd name="T24" fmla="*/ 1038 w 1557"/>
                  <a:gd name="T25" fmla="*/ 524 h 1302"/>
                  <a:gd name="T26" fmla="*/ 1032 w 1557"/>
                  <a:gd name="T27" fmla="*/ 419 h 1302"/>
                  <a:gd name="T28" fmla="*/ 1001 w 1557"/>
                  <a:gd name="T29" fmla="*/ 487 h 1302"/>
                  <a:gd name="T30" fmla="*/ 1001 w 1557"/>
                  <a:gd name="T31" fmla="*/ 518 h 1302"/>
                  <a:gd name="T32" fmla="*/ 952 w 1557"/>
                  <a:gd name="T33" fmla="*/ 419 h 1302"/>
                  <a:gd name="T34" fmla="*/ 964 w 1557"/>
                  <a:gd name="T35" fmla="*/ 413 h 1302"/>
                  <a:gd name="T36" fmla="*/ 878 w 1557"/>
                  <a:gd name="T37" fmla="*/ 314 h 1302"/>
                  <a:gd name="T38" fmla="*/ 803 w 1557"/>
                  <a:gd name="T39" fmla="*/ 253 h 1302"/>
                  <a:gd name="T40" fmla="*/ 779 w 1557"/>
                  <a:gd name="T41" fmla="*/ 222 h 1302"/>
                  <a:gd name="T42" fmla="*/ 272 w 1557"/>
                  <a:gd name="T43" fmla="*/ 6 h 1302"/>
                  <a:gd name="T44" fmla="*/ 179 w 1557"/>
                  <a:gd name="T45" fmla="*/ 154 h 1302"/>
                  <a:gd name="T46" fmla="*/ 19 w 1557"/>
                  <a:gd name="T47" fmla="*/ 203 h 1302"/>
                  <a:gd name="T48" fmla="*/ 6 w 1557"/>
                  <a:gd name="T49" fmla="*/ 284 h 1302"/>
                  <a:gd name="T50" fmla="*/ 37 w 1557"/>
                  <a:gd name="T51" fmla="*/ 290 h 1302"/>
                  <a:gd name="T52" fmla="*/ 56 w 1557"/>
                  <a:gd name="T53" fmla="*/ 321 h 1302"/>
                  <a:gd name="T54" fmla="*/ 136 w 1557"/>
                  <a:gd name="T55" fmla="*/ 450 h 1302"/>
                  <a:gd name="T56" fmla="*/ 186 w 1557"/>
                  <a:gd name="T57" fmla="*/ 549 h 1302"/>
                  <a:gd name="T58" fmla="*/ 229 w 1557"/>
                  <a:gd name="T59" fmla="*/ 574 h 1302"/>
                  <a:gd name="T60" fmla="*/ 278 w 1557"/>
                  <a:gd name="T61" fmla="*/ 746 h 1302"/>
                  <a:gd name="T62" fmla="*/ 309 w 1557"/>
                  <a:gd name="T63" fmla="*/ 802 h 1302"/>
                  <a:gd name="T64" fmla="*/ 383 w 1557"/>
                  <a:gd name="T65" fmla="*/ 851 h 1302"/>
                  <a:gd name="T66" fmla="*/ 457 w 1557"/>
                  <a:gd name="T67" fmla="*/ 981 h 1302"/>
                  <a:gd name="T68" fmla="*/ 507 w 1557"/>
                  <a:gd name="T69" fmla="*/ 1086 h 1302"/>
                  <a:gd name="T70" fmla="*/ 495 w 1557"/>
                  <a:gd name="T71" fmla="*/ 1141 h 1302"/>
                  <a:gd name="T72" fmla="*/ 519 w 1557"/>
                  <a:gd name="T73" fmla="*/ 1178 h 1302"/>
                  <a:gd name="T74" fmla="*/ 532 w 1557"/>
                  <a:gd name="T75" fmla="*/ 1259 h 1302"/>
                  <a:gd name="T76" fmla="*/ 600 w 1557"/>
                  <a:gd name="T77" fmla="*/ 1302 h 1302"/>
                  <a:gd name="T78" fmla="*/ 686 w 1557"/>
                  <a:gd name="T79" fmla="*/ 1259 h 1302"/>
                  <a:gd name="T80" fmla="*/ 803 w 1557"/>
                  <a:gd name="T81" fmla="*/ 1228 h 1302"/>
                  <a:gd name="T82" fmla="*/ 871 w 1557"/>
                  <a:gd name="T83" fmla="*/ 1215 h 1302"/>
                  <a:gd name="T84" fmla="*/ 896 w 1557"/>
                  <a:gd name="T85" fmla="*/ 1185 h 1302"/>
                  <a:gd name="T86" fmla="*/ 921 w 1557"/>
                  <a:gd name="T87" fmla="*/ 1172 h 1302"/>
                  <a:gd name="T88" fmla="*/ 1081 w 1557"/>
                  <a:gd name="T89" fmla="*/ 1092 h 1302"/>
                  <a:gd name="T90" fmla="*/ 1106 w 1557"/>
                  <a:gd name="T91" fmla="*/ 1061 h 1302"/>
                  <a:gd name="T92" fmla="*/ 1156 w 1557"/>
                  <a:gd name="T93" fmla="*/ 1043 h 1302"/>
                  <a:gd name="T94" fmla="*/ 1236 w 1557"/>
                  <a:gd name="T95" fmla="*/ 1024 h 1302"/>
                  <a:gd name="T96" fmla="*/ 1267 w 1557"/>
                  <a:gd name="T97" fmla="*/ 1024 h 1302"/>
                  <a:gd name="T98" fmla="*/ 1273 w 1557"/>
                  <a:gd name="T99" fmla="*/ 993 h 1302"/>
                  <a:gd name="T100" fmla="*/ 1292 w 1557"/>
                  <a:gd name="T101" fmla="*/ 969 h 1302"/>
                  <a:gd name="T102" fmla="*/ 1360 w 1557"/>
                  <a:gd name="T103" fmla="*/ 938 h 1302"/>
                  <a:gd name="T104" fmla="*/ 1378 w 1557"/>
                  <a:gd name="T105" fmla="*/ 907 h 1302"/>
                  <a:gd name="T106" fmla="*/ 1415 w 1557"/>
                  <a:gd name="T107" fmla="*/ 901 h 1302"/>
                  <a:gd name="T108" fmla="*/ 1434 w 1557"/>
                  <a:gd name="T109" fmla="*/ 894 h 1302"/>
                  <a:gd name="T110" fmla="*/ 1452 w 1557"/>
                  <a:gd name="T111" fmla="*/ 796 h 1302"/>
                  <a:gd name="T112" fmla="*/ 1458 w 1557"/>
                  <a:gd name="T113" fmla="*/ 796 h 1302"/>
                  <a:gd name="T114" fmla="*/ 1477 w 1557"/>
                  <a:gd name="T115" fmla="*/ 802 h 1302"/>
                  <a:gd name="T116" fmla="*/ 1520 w 1557"/>
                  <a:gd name="T117" fmla="*/ 740 h 1302"/>
                  <a:gd name="T118" fmla="*/ 1557 w 1557"/>
                  <a:gd name="T119" fmla="*/ 678 h 13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557" h="1302">
                    <a:moveTo>
                      <a:pt x="1557" y="660"/>
                    </a:moveTo>
                    <a:lnTo>
                      <a:pt x="1545" y="660"/>
                    </a:lnTo>
                    <a:lnTo>
                      <a:pt x="1545" y="660"/>
                    </a:lnTo>
                    <a:lnTo>
                      <a:pt x="1545" y="660"/>
                    </a:lnTo>
                    <a:lnTo>
                      <a:pt x="1539" y="660"/>
                    </a:lnTo>
                    <a:lnTo>
                      <a:pt x="1539" y="660"/>
                    </a:lnTo>
                    <a:lnTo>
                      <a:pt x="1533" y="660"/>
                    </a:lnTo>
                    <a:lnTo>
                      <a:pt x="1533" y="654"/>
                    </a:lnTo>
                    <a:lnTo>
                      <a:pt x="1526" y="648"/>
                    </a:lnTo>
                    <a:lnTo>
                      <a:pt x="1514" y="629"/>
                    </a:lnTo>
                    <a:lnTo>
                      <a:pt x="1508" y="623"/>
                    </a:lnTo>
                    <a:lnTo>
                      <a:pt x="1508" y="623"/>
                    </a:lnTo>
                    <a:lnTo>
                      <a:pt x="1508" y="623"/>
                    </a:lnTo>
                    <a:lnTo>
                      <a:pt x="1508" y="623"/>
                    </a:lnTo>
                    <a:lnTo>
                      <a:pt x="1508" y="617"/>
                    </a:lnTo>
                    <a:lnTo>
                      <a:pt x="1502" y="611"/>
                    </a:lnTo>
                    <a:lnTo>
                      <a:pt x="1489" y="598"/>
                    </a:lnTo>
                    <a:lnTo>
                      <a:pt x="1483" y="592"/>
                    </a:lnTo>
                    <a:lnTo>
                      <a:pt x="1483" y="592"/>
                    </a:lnTo>
                    <a:lnTo>
                      <a:pt x="1483" y="586"/>
                    </a:lnTo>
                    <a:lnTo>
                      <a:pt x="1477" y="586"/>
                    </a:lnTo>
                    <a:lnTo>
                      <a:pt x="1477" y="592"/>
                    </a:lnTo>
                    <a:lnTo>
                      <a:pt x="1477" y="592"/>
                    </a:lnTo>
                    <a:lnTo>
                      <a:pt x="1471" y="592"/>
                    </a:lnTo>
                    <a:lnTo>
                      <a:pt x="1471" y="592"/>
                    </a:lnTo>
                    <a:lnTo>
                      <a:pt x="1471" y="592"/>
                    </a:lnTo>
                    <a:lnTo>
                      <a:pt x="1465" y="592"/>
                    </a:lnTo>
                    <a:lnTo>
                      <a:pt x="1440" y="586"/>
                    </a:lnTo>
                    <a:lnTo>
                      <a:pt x="1427" y="580"/>
                    </a:lnTo>
                    <a:lnTo>
                      <a:pt x="1409" y="574"/>
                    </a:lnTo>
                    <a:lnTo>
                      <a:pt x="1397" y="574"/>
                    </a:lnTo>
                    <a:lnTo>
                      <a:pt x="1390" y="567"/>
                    </a:lnTo>
                    <a:lnTo>
                      <a:pt x="1390" y="567"/>
                    </a:lnTo>
                    <a:lnTo>
                      <a:pt x="1378" y="555"/>
                    </a:lnTo>
                    <a:lnTo>
                      <a:pt x="1378" y="555"/>
                    </a:lnTo>
                    <a:lnTo>
                      <a:pt x="1378" y="555"/>
                    </a:lnTo>
                    <a:lnTo>
                      <a:pt x="1360" y="530"/>
                    </a:lnTo>
                    <a:lnTo>
                      <a:pt x="1360" y="530"/>
                    </a:lnTo>
                    <a:lnTo>
                      <a:pt x="1360" y="530"/>
                    </a:lnTo>
                    <a:lnTo>
                      <a:pt x="1353" y="524"/>
                    </a:lnTo>
                    <a:lnTo>
                      <a:pt x="1353" y="518"/>
                    </a:lnTo>
                    <a:lnTo>
                      <a:pt x="1347" y="506"/>
                    </a:lnTo>
                    <a:lnTo>
                      <a:pt x="1347" y="500"/>
                    </a:lnTo>
                    <a:lnTo>
                      <a:pt x="1347" y="500"/>
                    </a:lnTo>
                    <a:lnTo>
                      <a:pt x="1347" y="493"/>
                    </a:lnTo>
                    <a:lnTo>
                      <a:pt x="1347" y="493"/>
                    </a:lnTo>
                    <a:lnTo>
                      <a:pt x="1347" y="493"/>
                    </a:lnTo>
                    <a:lnTo>
                      <a:pt x="1347" y="487"/>
                    </a:lnTo>
                    <a:lnTo>
                      <a:pt x="1347" y="463"/>
                    </a:lnTo>
                    <a:lnTo>
                      <a:pt x="1341" y="456"/>
                    </a:lnTo>
                    <a:lnTo>
                      <a:pt x="1341" y="456"/>
                    </a:lnTo>
                    <a:lnTo>
                      <a:pt x="1341" y="456"/>
                    </a:lnTo>
                    <a:lnTo>
                      <a:pt x="1347" y="444"/>
                    </a:lnTo>
                    <a:lnTo>
                      <a:pt x="1353" y="419"/>
                    </a:lnTo>
                    <a:lnTo>
                      <a:pt x="1353" y="413"/>
                    </a:lnTo>
                    <a:lnTo>
                      <a:pt x="1347" y="407"/>
                    </a:lnTo>
                    <a:lnTo>
                      <a:pt x="1347" y="407"/>
                    </a:lnTo>
                    <a:lnTo>
                      <a:pt x="1347" y="407"/>
                    </a:lnTo>
                    <a:lnTo>
                      <a:pt x="1335" y="413"/>
                    </a:lnTo>
                    <a:lnTo>
                      <a:pt x="1335" y="413"/>
                    </a:lnTo>
                    <a:lnTo>
                      <a:pt x="1335" y="413"/>
                    </a:lnTo>
                    <a:lnTo>
                      <a:pt x="1335" y="413"/>
                    </a:lnTo>
                    <a:lnTo>
                      <a:pt x="1329" y="419"/>
                    </a:lnTo>
                    <a:lnTo>
                      <a:pt x="1329" y="426"/>
                    </a:lnTo>
                    <a:lnTo>
                      <a:pt x="1329" y="426"/>
                    </a:lnTo>
                    <a:lnTo>
                      <a:pt x="1329" y="426"/>
                    </a:lnTo>
                    <a:lnTo>
                      <a:pt x="1322" y="438"/>
                    </a:lnTo>
                    <a:lnTo>
                      <a:pt x="1322" y="438"/>
                    </a:lnTo>
                    <a:lnTo>
                      <a:pt x="1322" y="438"/>
                    </a:lnTo>
                    <a:lnTo>
                      <a:pt x="1316" y="444"/>
                    </a:lnTo>
                    <a:lnTo>
                      <a:pt x="1316" y="450"/>
                    </a:lnTo>
                    <a:lnTo>
                      <a:pt x="1310" y="450"/>
                    </a:lnTo>
                    <a:lnTo>
                      <a:pt x="1304" y="456"/>
                    </a:lnTo>
                    <a:lnTo>
                      <a:pt x="1304" y="456"/>
                    </a:lnTo>
                    <a:lnTo>
                      <a:pt x="1285" y="475"/>
                    </a:lnTo>
                    <a:lnTo>
                      <a:pt x="1242" y="518"/>
                    </a:lnTo>
                    <a:lnTo>
                      <a:pt x="1242" y="518"/>
                    </a:lnTo>
                    <a:lnTo>
                      <a:pt x="1242" y="524"/>
                    </a:lnTo>
                    <a:lnTo>
                      <a:pt x="1236" y="524"/>
                    </a:lnTo>
                    <a:lnTo>
                      <a:pt x="1236" y="524"/>
                    </a:lnTo>
                    <a:lnTo>
                      <a:pt x="1236" y="530"/>
                    </a:lnTo>
                    <a:lnTo>
                      <a:pt x="1224" y="549"/>
                    </a:lnTo>
                    <a:lnTo>
                      <a:pt x="1224" y="549"/>
                    </a:lnTo>
                    <a:lnTo>
                      <a:pt x="1205" y="555"/>
                    </a:lnTo>
                    <a:lnTo>
                      <a:pt x="1193" y="561"/>
                    </a:lnTo>
                    <a:lnTo>
                      <a:pt x="1187" y="561"/>
                    </a:lnTo>
                    <a:lnTo>
                      <a:pt x="1174" y="561"/>
                    </a:lnTo>
                    <a:lnTo>
                      <a:pt x="1174" y="561"/>
                    </a:lnTo>
                    <a:lnTo>
                      <a:pt x="1174" y="561"/>
                    </a:lnTo>
                    <a:lnTo>
                      <a:pt x="1168" y="561"/>
                    </a:lnTo>
                    <a:lnTo>
                      <a:pt x="1162" y="555"/>
                    </a:lnTo>
                    <a:lnTo>
                      <a:pt x="1137" y="555"/>
                    </a:lnTo>
                    <a:lnTo>
                      <a:pt x="1119" y="555"/>
                    </a:lnTo>
                    <a:lnTo>
                      <a:pt x="1112" y="555"/>
                    </a:lnTo>
                    <a:lnTo>
                      <a:pt x="1106" y="555"/>
                    </a:lnTo>
                    <a:lnTo>
                      <a:pt x="1100" y="561"/>
                    </a:lnTo>
                    <a:lnTo>
                      <a:pt x="1100" y="561"/>
                    </a:lnTo>
                    <a:lnTo>
                      <a:pt x="1094" y="567"/>
                    </a:lnTo>
                    <a:lnTo>
                      <a:pt x="1088" y="567"/>
                    </a:lnTo>
                    <a:lnTo>
                      <a:pt x="1088" y="567"/>
                    </a:lnTo>
                    <a:lnTo>
                      <a:pt x="1081" y="567"/>
                    </a:lnTo>
                    <a:lnTo>
                      <a:pt x="1063" y="567"/>
                    </a:lnTo>
                    <a:lnTo>
                      <a:pt x="1063" y="567"/>
                    </a:lnTo>
                    <a:lnTo>
                      <a:pt x="1051" y="555"/>
                    </a:lnTo>
                    <a:lnTo>
                      <a:pt x="1038" y="543"/>
                    </a:lnTo>
                    <a:lnTo>
                      <a:pt x="1044" y="530"/>
                    </a:lnTo>
                    <a:lnTo>
                      <a:pt x="1038" y="524"/>
                    </a:lnTo>
                    <a:lnTo>
                      <a:pt x="1032" y="530"/>
                    </a:lnTo>
                    <a:lnTo>
                      <a:pt x="1032" y="530"/>
                    </a:lnTo>
                    <a:lnTo>
                      <a:pt x="1032" y="530"/>
                    </a:lnTo>
                    <a:lnTo>
                      <a:pt x="1032" y="530"/>
                    </a:lnTo>
                    <a:lnTo>
                      <a:pt x="1032" y="530"/>
                    </a:lnTo>
                    <a:lnTo>
                      <a:pt x="1026" y="524"/>
                    </a:lnTo>
                    <a:lnTo>
                      <a:pt x="1032" y="524"/>
                    </a:lnTo>
                    <a:lnTo>
                      <a:pt x="1032" y="524"/>
                    </a:lnTo>
                    <a:lnTo>
                      <a:pt x="1038" y="524"/>
                    </a:lnTo>
                    <a:lnTo>
                      <a:pt x="1038" y="524"/>
                    </a:lnTo>
                    <a:lnTo>
                      <a:pt x="1051" y="506"/>
                    </a:lnTo>
                    <a:lnTo>
                      <a:pt x="1051" y="500"/>
                    </a:lnTo>
                    <a:lnTo>
                      <a:pt x="1051" y="500"/>
                    </a:lnTo>
                    <a:lnTo>
                      <a:pt x="1051" y="487"/>
                    </a:lnTo>
                    <a:lnTo>
                      <a:pt x="1051" y="444"/>
                    </a:lnTo>
                    <a:lnTo>
                      <a:pt x="1051" y="438"/>
                    </a:lnTo>
                    <a:lnTo>
                      <a:pt x="1051" y="438"/>
                    </a:lnTo>
                    <a:lnTo>
                      <a:pt x="1032" y="419"/>
                    </a:lnTo>
                    <a:lnTo>
                      <a:pt x="1032" y="419"/>
                    </a:lnTo>
                    <a:lnTo>
                      <a:pt x="1026" y="419"/>
                    </a:lnTo>
                    <a:lnTo>
                      <a:pt x="1026" y="419"/>
                    </a:lnTo>
                    <a:lnTo>
                      <a:pt x="1020" y="426"/>
                    </a:lnTo>
                    <a:lnTo>
                      <a:pt x="1014" y="426"/>
                    </a:lnTo>
                    <a:lnTo>
                      <a:pt x="1007" y="444"/>
                    </a:lnTo>
                    <a:lnTo>
                      <a:pt x="995" y="463"/>
                    </a:lnTo>
                    <a:lnTo>
                      <a:pt x="995" y="469"/>
                    </a:lnTo>
                    <a:lnTo>
                      <a:pt x="995" y="481"/>
                    </a:lnTo>
                    <a:lnTo>
                      <a:pt x="1001" y="487"/>
                    </a:lnTo>
                    <a:lnTo>
                      <a:pt x="1001" y="493"/>
                    </a:lnTo>
                    <a:lnTo>
                      <a:pt x="1001" y="493"/>
                    </a:lnTo>
                    <a:lnTo>
                      <a:pt x="1001" y="493"/>
                    </a:lnTo>
                    <a:lnTo>
                      <a:pt x="1001" y="493"/>
                    </a:lnTo>
                    <a:lnTo>
                      <a:pt x="1001" y="506"/>
                    </a:lnTo>
                    <a:lnTo>
                      <a:pt x="1001" y="506"/>
                    </a:lnTo>
                    <a:lnTo>
                      <a:pt x="1007" y="512"/>
                    </a:lnTo>
                    <a:lnTo>
                      <a:pt x="1001" y="512"/>
                    </a:lnTo>
                    <a:lnTo>
                      <a:pt x="1001" y="518"/>
                    </a:lnTo>
                    <a:lnTo>
                      <a:pt x="1001" y="518"/>
                    </a:lnTo>
                    <a:lnTo>
                      <a:pt x="995" y="512"/>
                    </a:lnTo>
                    <a:lnTo>
                      <a:pt x="989" y="493"/>
                    </a:lnTo>
                    <a:lnTo>
                      <a:pt x="976" y="469"/>
                    </a:lnTo>
                    <a:lnTo>
                      <a:pt x="958" y="450"/>
                    </a:lnTo>
                    <a:lnTo>
                      <a:pt x="952" y="432"/>
                    </a:lnTo>
                    <a:lnTo>
                      <a:pt x="952" y="419"/>
                    </a:lnTo>
                    <a:lnTo>
                      <a:pt x="952" y="419"/>
                    </a:lnTo>
                    <a:lnTo>
                      <a:pt x="952" y="419"/>
                    </a:lnTo>
                    <a:lnTo>
                      <a:pt x="952" y="419"/>
                    </a:lnTo>
                    <a:lnTo>
                      <a:pt x="952" y="419"/>
                    </a:lnTo>
                    <a:lnTo>
                      <a:pt x="958" y="419"/>
                    </a:lnTo>
                    <a:lnTo>
                      <a:pt x="958" y="419"/>
                    </a:lnTo>
                    <a:lnTo>
                      <a:pt x="958" y="426"/>
                    </a:lnTo>
                    <a:lnTo>
                      <a:pt x="964" y="426"/>
                    </a:lnTo>
                    <a:lnTo>
                      <a:pt x="964" y="419"/>
                    </a:lnTo>
                    <a:lnTo>
                      <a:pt x="964" y="419"/>
                    </a:lnTo>
                    <a:lnTo>
                      <a:pt x="964" y="413"/>
                    </a:lnTo>
                    <a:lnTo>
                      <a:pt x="964" y="407"/>
                    </a:lnTo>
                    <a:lnTo>
                      <a:pt x="964" y="407"/>
                    </a:lnTo>
                    <a:lnTo>
                      <a:pt x="964" y="407"/>
                    </a:lnTo>
                    <a:lnTo>
                      <a:pt x="946" y="370"/>
                    </a:lnTo>
                    <a:lnTo>
                      <a:pt x="915" y="351"/>
                    </a:lnTo>
                    <a:lnTo>
                      <a:pt x="902" y="333"/>
                    </a:lnTo>
                    <a:lnTo>
                      <a:pt x="902" y="327"/>
                    </a:lnTo>
                    <a:lnTo>
                      <a:pt x="890" y="321"/>
                    </a:lnTo>
                    <a:lnTo>
                      <a:pt x="878" y="314"/>
                    </a:lnTo>
                    <a:lnTo>
                      <a:pt x="878" y="314"/>
                    </a:lnTo>
                    <a:lnTo>
                      <a:pt x="865" y="284"/>
                    </a:lnTo>
                    <a:lnTo>
                      <a:pt x="859" y="265"/>
                    </a:lnTo>
                    <a:lnTo>
                      <a:pt x="859" y="265"/>
                    </a:lnTo>
                    <a:lnTo>
                      <a:pt x="859" y="259"/>
                    </a:lnTo>
                    <a:lnTo>
                      <a:pt x="853" y="253"/>
                    </a:lnTo>
                    <a:lnTo>
                      <a:pt x="847" y="253"/>
                    </a:lnTo>
                    <a:lnTo>
                      <a:pt x="810" y="253"/>
                    </a:lnTo>
                    <a:lnTo>
                      <a:pt x="803" y="253"/>
                    </a:lnTo>
                    <a:lnTo>
                      <a:pt x="803" y="247"/>
                    </a:lnTo>
                    <a:lnTo>
                      <a:pt x="803" y="247"/>
                    </a:lnTo>
                    <a:lnTo>
                      <a:pt x="803" y="240"/>
                    </a:lnTo>
                    <a:lnTo>
                      <a:pt x="803" y="240"/>
                    </a:lnTo>
                    <a:lnTo>
                      <a:pt x="803" y="240"/>
                    </a:lnTo>
                    <a:lnTo>
                      <a:pt x="797" y="234"/>
                    </a:lnTo>
                    <a:lnTo>
                      <a:pt x="797" y="228"/>
                    </a:lnTo>
                    <a:lnTo>
                      <a:pt x="791" y="222"/>
                    </a:lnTo>
                    <a:lnTo>
                      <a:pt x="779" y="222"/>
                    </a:lnTo>
                    <a:lnTo>
                      <a:pt x="736" y="216"/>
                    </a:lnTo>
                    <a:lnTo>
                      <a:pt x="729" y="222"/>
                    </a:lnTo>
                    <a:lnTo>
                      <a:pt x="624" y="210"/>
                    </a:lnTo>
                    <a:lnTo>
                      <a:pt x="519" y="123"/>
                    </a:lnTo>
                    <a:lnTo>
                      <a:pt x="464" y="74"/>
                    </a:lnTo>
                    <a:lnTo>
                      <a:pt x="420" y="55"/>
                    </a:lnTo>
                    <a:lnTo>
                      <a:pt x="359" y="12"/>
                    </a:lnTo>
                    <a:lnTo>
                      <a:pt x="284" y="0"/>
                    </a:lnTo>
                    <a:lnTo>
                      <a:pt x="272" y="6"/>
                    </a:lnTo>
                    <a:lnTo>
                      <a:pt x="229" y="18"/>
                    </a:lnTo>
                    <a:lnTo>
                      <a:pt x="198" y="31"/>
                    </a:lnTo>
                    <a:lnTo>
                      <a:pt x="173" y="37"/>
                    </a:lnTo>
                    <a:lnTo>
                      <a:pt x="149" y="43"/>
                    </a:lnTo>
                    <a:lnTo>
                      <a:pt x="161" y="61"/>
                    </a:lnTo>
                    <a:lnTo>
                      <a:pt x="179" y="80"/>
                    </a:lnTo>
                    <a:lnTo>
                      <a:pt x="210" y="117"/>
                    </a:lnTo>
                    <a:lnTo>
                      <a:pt x="192" y="129"/>
                    </a:lnTo>
                    <a:lnTo>
                      <a:pt x="179" y="154"/>
                    </a:lnTo>
                    <a:lnTo>
                      <a:pt x="155" y="154"/>
                    </a:lnTo>
                    <a:lnTo>
                      <a:pt x="130" y="160"/>
                    </a:lnTo>
                    <a:lnTo>
                      <a:pt x="118" y="185"/>
                    </a:lnTo>
                    <a:lnTo>
                      <a:pt x="93" y="210"/>
                    </a:lnTo>
                    <a:lnTo>
                      <a:pt x="56" y="203"/>
                    </a:lnTo>
                    <a:lnTo>
                      <a:pt x="25" y="197"/>
                    </a:lnTo>
                    <a:lnTo>
                      <a:pt x="19" y="197"/>
                    </a:lnTo>
                    <a:lnTo>
                      <a:pt x="19" y="203"/>
                    </a:lnTo>
                    <a:lnTo>
                      <a:pt x="19" y="203"/>
                    </a:lnTo>
                    <a:lnTo>
                      <a:pt x="19" y="210"/>
                    </a:lnTo>
                    <a:lnTo>
                      <a:pt x="19" y="210"/>
                    </a:lnTo>
                    <a:lnTo>
                      <a:pt x="13" y="240"/>
                    </a:lnTo>
                    <a:lnTo>
                      <a:pt x="13" y="259"/>
                    </a:lnTo>
                    <a:lnTo>
                      <a:pt x="6" y="277"/>
                    </a:lnTo>
                    <a:lnTo>
                      <a:pt x="0" y="284"/>
                    </a:lnTo>
                    <a:lnTo>
                      <a:pt x="0" y="284"/>
                    </a:lnTo>
                    <a:lnTo>
                      <a:pt x="6" y="284"/>
                    </a:lnTo>
                    <a:lnTo>
                      <a:pt x="6" y="284"/>
                    </a:lnTo>
                    <a:lnTo>
                      <a:pt x="13" y="290"/>
                    </a:lnTo>
                    <a:lnTo>
                      <a:pt x="19" y="290"/>
                    </a:lnTo>
                    <a:lnTo>
                      <a:pt x="19" y="284"/>
                    </a:lnTo>
                    <a:lnTo>
                      <a:pt x="25" y="284"/>
                    </a:lnTo>
                    <a:lnTo>
                      <a:pt x="25" y="284"/>
                    </a:lnTo>
                    <a:lnTo>
                      <a:pt x="25" y="284"/>
                    </a:lnTo>
                    <a:lnTo>
                      <a:pt x="25" y="284"/>
                    </a:lnTo>
                    <a:lnTo>
                      <a:pt x="31" y="284"/>
                    </a:lnTo>
                    <a:lnTo>
                      <a:pt x="37" y="290"/>
                    </a:lnTo>
                    <a:lnTo>
                      <a:pt x="37" y="290"/>
                    </a:lnTo>
                    <a:lnTo>
                      <a:pt x="37" y="296"/>
                    </a:lnTo>
                    <a:lnTo>
                      <a:pt x="37" y="296"/>
                    </a:lnTo>
                    <a:lnTo>
                      <a:pt x="44" y="302"/>
                    </a:lnTo>
                    <a:lnTo>
                      <a:pt x="44" y="302"/>
                    </a:lnTo>
                    <a:lnTo>
                      <a:pt x="50" y="308"/>
                    </a:lnTo>
                    <a:lnTo>
                      <a:pt x="56" y="314"/>
                    </a:lnTo>
                    <a:lnTo>
                      <a:pt x="56" y="321"/>
                    </a:lnTo>
                    <a:lnTo>
                      <a:pt x="56" y="321"/>
                    </a:lnTo>
                    <a:lnTo>
                      <a:pt x="56" y="327"/>
                    </a:lnTo>
                    <a:lnTo>
                      <a:pt x="56" y="327"/>
                    </a:lnTo>
                    <a:lnTo>
                      <a:pt x="56" y="327"/>
                    </a:lnTo>
                    <a:lnTo>
                      <a:pt x="74" y="358"/>
                    </a:lnTo>
                    <a:lnTo>
                      <a:pt x="81" y="358"/>
                    </a:lnTo>
                    <a:lnTo>
                      <a:pt x="87" y="376"/>
                    </a:lnTo>
                    <a:lnTo>
                      <a:pt x="105" y="401"/>
                    </a:lnTo>
                    <a:lnTo>
                      <a:pt x="118" y="426"/>
                    </a:lnTo>
                    <a:lnTo>
                      <a:pt x="136" y="450"/>
                    </a:lnTo>
                    <a:lnTo>
                      <a:pt x="142" y="450"/>
                    </a:lnTo>
                    <a:lnTo>
                      <a:pt x="161" y="487"/>
                    </a:lnTo>
                    <a:lnTo>
                      <a:pt x="161" y="487"/>
                    </a:lnTo>
                    <a:lnTo>
                      <a:pt x="161" y="500"/>
                    </a:lnTo>
                    <a:lnTo>
                      <a:pt x="161" y="506"/>
                    </a:lnTo>
                    <a:lnTo>
                      <a:pt x="161" y="506"/>
                    </a:lnTo>
                    <a:lnTo>
                      <a:pt x="167" y="518"/>
                    </a:lnTo>
                    <a:lnTo>
                      <a:pt x="173" y="537"/>
                    </a:lnTo>
                    <a:lnTo>
                      <a:pt x="186" y="549"/>
                    </a:lnTo>
                    <a:lnTo>
                      <a:pt x="186" y="549"/>
                    </a:lnTo>
                    <a:lnTo>
                      <a:pt x="192" y="543"/>
                    </a:lnTo>
                    <a:lnTo>
                      <a:pt x="192" y="549"/>
                    </a:lnTo>
                    <a:lnTo>
                      <a:pt x="198" y="549"/>
                    </a:lnTo>
                    <a:lnTo>
                      <a:pt x="198" y="555"/>
                    </a:lnTo>
                    <a:lnTo>
                      <a:pt x="204" y="555"/>
                    </a:lnTo>
                    <a:lnTo>
                      <a:pt x="217" y="561"/>
                    </a:lnTo>
                    <a:lnTo>
                      <a:pt x="217" y="561"/>
                    </a:lnTo>
                    <a:lnTo>
                      <a:pt x="229" y="574"/>
                    </a:lnTo>
                    <a:lnTo>
                      <a:pt x="229" y="574"/>
                    </a:lnTo>
                    <a:lnTo>
                      <a:pt x="235" y="580"/>
                    </a:lnTo>
                    <a:lnTo>
                      <a:pt x="241" y="580"/>
                    </a:lnTo>
                    <a:lnTo>
                      <a:pt x="254" y="604"/>
                    </a:lnTo>
                    <a:lnTo>
                      <a:pt x="272" y="641"/>
                    </a:lnTo>
                    <a:lnTo>
                      <a:pt x="278" y="660"/>
                    </a:lnTo>
                    <a:lnTo>
                      <a:pt x="272" y="716"/>
                    </a:lnTo>
                    <a:lnTo>
                      <a:pt x="278" y="746"/>
                    </a:lnTo>
                    <a:lnTo>
                      <a:pt x="278" y="746"/>
                    </a:lnTo>
                    <a:lnTo>
                      <a:pt x="284" y="759"/>
                    </a:lnTo>
                    <a:lnTo>
                      <a:pt x="291" y="771"/>
                    </a:lnTo>
                    <a:lnTo>
                      <a:pt x="297" y="777"/>
                    </a:lnTo>
                    <a:lnTo>
                      <a:pt x="303" y="783"/>
                    </a:lnTo>
                    <a:lnTo>
                      <a:pt x="309" y="790"/>
                    </a:lnTo>
                    <a:lnTo>
                      <a:pt x="309" y="796"/>
                    </a:lnTo>
                    <a:lnTo>
                      <a:pt x="309" y="796"/>
                    </a:lnTo>
                    <a:lnTo>
                      <a:pt x="309" y="802"/>
                    </a:lnTo>
                    <a:lnTo>
                      <a:pt x="309" y="802"/>
                    </a:lnTo>
                    <a:lnTo>
                      <a:pt x="322" y="808"/>
                    </a:lnTo>
                    <a:lnTo>
                      <a:pt x="328" y="814"/>
                    </a:lnTo>
                    <a:lnTo>
                      <a:pt x="334" y="814"/>
                    </a:lnTo>
                    <a:lnTo>
                      <a:pt x="334" y="814"/>
                    </a:lnTo>
                    <a:lnTo>
                      <a:pt x="340" y="814"/>
                    </a:lnTo>
                    <a:lnTo>
                      <a:pt x="365" y="833"/>
                    </a:lnTo>
                    <a:lnTo>
                      <a:pt x="377" y="845"/>
                    </a:lnTo>
                    <a:lnTo>
                      <a:pt x="377" y="845"/>
                    </a:lnTo>
                    <a:lnTo>
                      <a:pt x="383" y="851"/>
                    </a:lnTo>
                    <a:lnTo>
                      <a:pt x="390" y="870"/>
                    </a:lnTo>
                    <a:lnTo>
                      <a:pt x="402" y="888"/>
                    </a:lnTo>
                    <a:lnTo>
                      <a:pt x="402" y="901"/>
                    </a:lnTo>
                    <a:lnTo>
                      <a:pt x="402" y="901"/>
                    </a:lnTo>
                    <a:lnTo>
                      <a:pt x="408" y="913"/>
                    </a:lnTo>
                    <a:lnTo>
                      <a:pt x="439" y="962"/>
                    </a:lnTo>
                    <a:lnTo>
                      <a:pt x="439" y="969"/>
                    </a:lnTo>
                    <a:lnTo>
                      <a:pt x="439" y="969"/>
                    </a:lnTo>
                    <a:lnTo>
                      <a:pt x="457" y="981"/>
                    </a:lnTo>
                    <a:lnTo>
                      <a:pt x="476" y="999"/>
                    </a:lnTo>
                    <a:lnTo>
                      <a:pt x="501" y="1036"/>
                    </a:lnTo>
                    <a:lnTo>
                      <a:pt x="501" y="1043"/>
                    </a:lnTo>
                    <a:lnTo>
                      <a:pt x="507" y="1061"/>
                    </a:lnTo>
                    <a:lnTo>
                      <a:pt x="507" y="1061"/>
                    </a:lnTo>
                    <a:lnTo>
                      <a:pt x="507" y="1067"/>
                    </a:lnTo>
                    <a:lnTo>
                      <a:pt x="507" y="1067"/>
                    </a:lnTo>
                    <a:lnTo>
                      <a:pt x="507" y="1086"/>
                    </a:lnTo>
                    <a:lnTo>
                      <a:pt x="507" y="1086"/>
                    </a:lnTo>
                    <a:lnTo>
                      <a:pt x="507" y="1086"/>
                    </a:lnTo>
                    <a:lnTo>
                      <a:pt x="488" y="1092"/>
                    </a:lnTo>
                    <a:lnTo>
                      <a:pt x="488" y="1092"/>
                    </a:lnTo>
                    <a:lnTo>
                      <a:pt x="507" y="1098"/>
                    </a:lnTo>
                    <a:lnTo>
                      <a:pt x="507" y="1092"/>
                    </a:lnTo>
                    <a:lnTo>
                      <a:pt x="507" y="1098"/>
                    </a:lnTo>
                    <a:lnTo>
                      <a:pt x="507" y="1123"/>
                    </a:lnTo>
                    <a:lnTo>
                      <a:pt x="501" y="1135"/>
                    </a:lnTo>
                    <a:lnTo>
                      <a:pt x="495" y="1141"/>
                    </a:lnTo>
                    <a:lnTo>
                      <a:pt x="501" y="1141"/>
                    </a:lnTo>
                    <a:lnTo>
                      <a:pt x="507" y="1141"/>
                    </a:lnTo>
                    <a:lnTo>
                      <a:pt x="507" y="1141"/>
                    </a:lnTo>
                    <a:lnTo>
                      <a:pt x="513" y="1141"/>
                    </a:lnTo>
                    <a:lnTo>
                      <a:pt x="513" y="1147"/>
                    </a:lnTo>
                    <a:lnTo>
                      <a:pt x="513" y="1147"/>
                    </a:lnTo>
                    <a:lnTo>
                      <a:pt x="513" y="1154"/>
                    </a:lnTo>
                    <a:lnTo>
                      <a:pt x="513" y="1160"/>
                    </a:lnTo>
                    <a:lnTo>
                      <a:pt x="519" y="1178"/>
                    </a:lnTo>
                    <a:lnTo>
                      <a:pt x="532" y="1222"/>
                    </a:lnTo>
                    <a:lnTo>
                      <a:pt x="532" y="1222"/>
                    </a:lnTo>
                    <a:lnTo>
                      <a:pt x="532" y="1222"/>
                    </a:lnTo>
                    <a:lnTo>
                      <a:pt x="532" y="1222"/>
                    </a:lnTo>
                    <a:lnTo>
                      <a:pt x="538" y="1234"/>
                    </a:lnTo>
                    <a:lnTo>
                      <a:pt x="538" y="1240"/>
                    </a:lnTo>
                    <a:lnTo>
                      <a:pt x="538" y="1240"/>
                    </a:lnTo>
                    <a:lnTo>
                      <a:pt x="532" y="1259"/>
                    </a:lnTo>
                    <a:lnTo>
                      <a:pt x="532" y="1259"/>
                    </a:lnTo>
                    <a:lnTo>
                      <a:pt x="532" y="1265"/>
                    </a:lnTo>
                    <a:lnTo>
                      <a:pt x="532" y="1265"/>
                    </a:lnTo>
                    <a:lnTo>
                      <a:pt x="538" y="1271"/>
                    </a:lnTo>
                    <a:lnTo>
                      <a:pt x="550" y="1289"/>
                    </a:lnTo>
                    <a:lnTo>
                      <a:pt x="556" y="1296"/>
                    </a:lnTo>
                    <a:lnTo>
                      <a:pt x="575" y="1302"/>
                    </a:lnTo>
                    <a:lnTo>
                      <a:pt x="575" y="1302"/>
                    </a:lnTo>
                    <a:lnTo>
                      <a:pt x="593" y="1302"/>
                    </a:lnTo>
                    <a:lnTo>
                      <a:pt x="600" y="1302"/>
                    </a:lnTo>
                    <a:lnTo>
                      <a:pt x="637" y="1296"/>
                    </a:lnTo>
                    <a:lnTo>
                      <a:pt x="643" y="1289"/>
                    </a:lnTo>
                    <a:lnTo>
                      <a:pt x="661" y="1277"/>
                    </a:lnTo>
                    <a:lnTo>
                      <a:pt x="674" y="1265"/>
                    </a:lnTo>
                    <a:lnTo>
                      <a:pt x="674" y="1265"/>
                    </a:lnTo>
                    <a:lnTo>
                      <a:pt x="680" y="1265"/>
                    </a:lnTo>
                    <a:lnTo>
                      <a:pt x="680" y="1259"/>
                    </a:lnTo>
                    <a:lnTo>
                      <a:pt x="680" y="1259"/>
                    </a:lnTo>
                    <a:lnTo>
                      <a:pt x="686" y="1259"/>
                    </a:lnTo>
                    <a:lnTo>
                      <a:pt x="692" y="1252"/>
                    </a:lnTo>
                    <a:lnTo>
                      <a:pt x="705" y="1252"/>
                    </a:lnTo>
                    <a:lnTo>
                      <a:pt x="717" y="1252"/>
                    </a:lnTo>
                    <a:lnTo>
                      <a:pt x="736" y="1252"/>
                    </a:lnTo>
                    <a:lnTo>
                      <a:pt x="748" y="1252"/>
                    </a:lnTo>
                    <a:lnTo>
                      <a:pt x="791" y="1240"/>
                    </a:lnTo>
                    <a:lnTo>
                      <a:pt x="791" y="1240"/>
                    </a:lnTo>
                    <a:lnTo>
                      <a:pt x="791" y="1234"/>
                    </a:lnTo>
                    <a:lnTo>
                      <a:pt x="803" y="1228"/>
                    </a:lnTo>
                    <a:lnTo>
                      <a:pt x="822" y="1215"/>
                    </a:lnTo>
                    <a:lnTo>
                      <a:pt x="828" y="1215"/>
                    </a:lnTo>
                    <a:lnTo>
                      <a:pt x="828" y="1215"/>
                    </a:lnTo>
                    <a:lnTo>
                      <a:pt x="828" y="1215"/>
                    </a:lnTo>
                    <a:lnTo>
                      <a:pt x="834" y="1215"/>
                    </a:lnTo>
                    <a:lnTo>
                      <a:pt x="834" y="1215"/>
                    </a:lnTo>
                    <a:lnTo>
                      <a:pt x="841" y="1215"/>
                    </a:lnTo>
                    <a:lnTo>
                      <a:pt x="871" y="1215"/>
                    </a:lnTo>
                    <a:lnTo>
                      <a:pt x="871" y="1215"/>
                    </a:lnTo>
                    <a:lnTo>
                      <a:pt x="871" y="1209"/>
                    </a:lnTo>
                    <a:lnTo>
                      <a:pt x="878" y="1203"/>
                    </a:lnTo>
                    <a:lnTo>
                      <a:pt x="890" y="1197"/>
                    </a:lnTo>
                    <a:lnTo>
                      <a:pt x="890" y="1197"/>
                    </a:lnTo>
                    <a:lnTo>
                      <a:pt x="890" y="1191"/>
                    </a:lnTo>
                    <a:lnTo>
                      <a:pt x="890" y="1191"/>
                    </a:lnTo>
                    <a:lnTo>
                      <a:pt x="890" y="1191"/>
                    </a:lnTo>
                    <a:lnTo>
                      <a:pt x="896" y="1185"/>
                    </a:lnTo>
                    <a:lnTo>
                      <a:pt x="896" y="1185"/>
                    </a:lnTo>
                    <a:lnTo>
                      <a:pt x="896" y="1185"/>
                    </a:lnTo>
                    <a:lnTo>
                      <a:pt x="896" y="1185"/>
                    </a:lnTo>
                    <a:lnTo>
                      <a:pt x="902" y="1185"/>
                    </a:lnTo>
                    <a:lnTo>
                      <a:pt x="902" y="1185"/>
                    </a:lnTo>
                    <a:lnTo>
                      <a:pt x="902" y="1178"/>
                    </a:lnTo>
                    <a:lnTo>
                      <a:pt x="908" y="1178"/>
                    </a:lnTo>
                    <a:lnTo>
                      <a:pt x="908" y="1172"/>
                    </a:lnTo>
                    <a:lnTo>
                      <a:pt x="915" y="1172"/>
                    </a:lnTo>
                    <a:lnTo>
                      <a:pt x="921" y="1172"/>
                    </a:lnTo>
                    <a:lnTo>
                      <a:pt x="933" y="1166"/>
                    </a:lnTo>
                    <a:lnTo>
                      <a:pt x="946" y="1160"/>
                    </a:lnTo>
                    <a:lnTo>
                      <a:pt x="952" y="1160"/>
                    </a:lnTo>
                    <a:lnTo>
                      <a:pt x="1032" y="1141"/>
                    </a:lnTo>
                    <a:lnTo>
                      <a:pt x="1038" y="1135"/>
                    </a:lnTo>
                    <a:lnTo>
                      <a:pt x="1044" y="1135"/>
                    </a:lnTo>
                    <a:lnTo>
                      <a:pt x="1057" y="1129"/>
                    </a:lnTo>
                    <a:lnTo>
                      <a:pt x="1081" y="1117"/>
                    </a:lnTo>
                    <a:lnTo>
                      <a:pt x="1081" y="1092"/>
                    </a:lnTo>
                    <a:lnTo>
                      <a:pt x="1081" y="1092"/>
                    </a:lnTo>
                    <a:lnTo>
                      <a:pt x="1088" y="1080"/>
                    </a:lnTo>
                    <a:lnTo>
                      <a:pt x="1088" y="1080"/>
                    </a:lnTo>
                    <a:lnTo>
                      <a:pt x="1094" y="1073"/>
                    </a:lnTo>
                    <a:lnTo>
                      <a:pt x="1094" y="1073"/>
                    </a:lnTo>
                    <a:lnTo>
                      <a:pt x="1100" y="1061"/>
                    </a:lnTo>
                    <a:lnTo>
                      <a:pt x="1106" y="1061"/>
                    </a:lnTo>
                    <a:lnTo>
                      <a:pt x="1106" y="1061"/>
                    </a:lnTo>
                    <a:lnTo>
                      <a:pt x="1106" y="1061"/>
                    </a:lnTo>
                    <a:lnTo>
                      <a:pt x="1106" y="1061"/>
                    </a:lnTo>
                    <a:lnTo>
                      <a:pt x="1112" y="1061"/>
                    </a:lnTo>
                    <a:lnTo>
                      <a:pt x="1131" y="1049"/>
                    </a:lnTo>
                    <a:lnTo>
                      <a:pt x="1131" y="1049"/>
                    </a:lnTo>
                    <a:lnTo>
                      <a:pt x="1137" y="1049"/>
                    </a:lnTo>
                    <a:lnTo>
                      <a:pt x="1137" y="1049"/>
                    </a:lnTo>
                    <a:lnTo>
                      <a:pt x="1143" y="1049"/>
                    </a:lnTo>
                    <a:lnTo>
                      <a:pt x="1143" y="1043"/>
                    </a:lnTo>
                    <a:lnTo>
                      <a:pt x="1156" y="1043"/>
                    </a:lnTo>
                    <a:lnTo>
                      <a:pt x="1168" y="1043"/>
                    </a:lnTo>
                    <a:lnTo>
                      <a:pt x="1180" y="1036"/>
                    </a:lnTo>
                    <a:lnTo>
                      <a:pt x="1199" y="1024"/>
                    </a:lnTo>
                    <a:lnTo>
                      <a:pt x="1199" y="1024"/>
                    </a:lnTo>
                    <a:lnTo>
                      <a:pt x="1205" y="1024"/>
                    </a:lnTo>
                    <a:lnTo>
                      <a:pt x="1224" y="1024"/>
                    </a:lnTo>
                    <a:lnTo>
                      <a:pt x="1230" y="1024"/>
                    </a:lnTo>
                    <a:lnTo>
                      <a:pt x="1236" y="1024"/>
                    </a:lnTo>
                    <a:lnTo>
                      <a:pt x="1236" y="1024"/>
                    </a:lnTo>
                    <a:lnTo>
                      <a:pt x="1242" y="1024"/>
                    </a:lnTo>
                    <a:lnTo>
                      <a:pt x="1242" y="1024"/>
                    </a:lnTo>
                    <a:lnTo>
                      <a:pt x="1242" y="1024"/>
                    </a:lnTo>
                    <a:lnTo>
                      <a:pt x="1242" y="1030"/>
                    </a:lnTo>
                    <a:lnTo>
                      <a:pt x="1242" y="1030"/>
                    </a:lnTo>
                    <a:lnTo>
                      <a:pt x="1248" y="1030"/>
                    </a:lnTo>
                    <a:lnTo>
                      <a:pt x="1261" y="1024"/>
                    </a:lnTo>
                    <a:lnTo>
                      <a:pt x="1267" y="1024"/>
                    </a:lnTo>
                    <a:lnTo>
                      <a:pt x="1267" y="1024"/>
                    </a:lnTo>
                    <a:lnTo>
                      <a:pt x="1267" y="1018"/>
                    </a:lnTo>
                    <a:lnTo>
                      <a:pt x="1273" y="1018"/>
                    </a:lnTo>
                    <a:lnTo>
                      <a:pt x="1273" y="1012"/>
                    </a:lnTo>
                    <a:lnTo>
                      <a:pt x="1273" y="1012"/>
                    </a:lnTo>
                    <a:lnTo>
                      <a:pt x="1279" y="999"/>
                    </a:lnTo>
                    <a:lnTo>
                      <a:pt x="1279" y="999"/>
                    </a:lnTo>
                    <a:lnTo>
                      <a:pt x="1279" y="999"/>
                    </a:lnTo>
                    <a:lnTo>
                      <a:pt x="1279" y="993"/>
                    </a:lnTo>
                    <a:lnTo>
                      <a:pt x="1273" y="993"/>
                    </a:lnTo>
                    <a:lnTo>
                      <a:pt x="1273" y="993"/>
                    </a:lnTo>
                    <a:lnTo>
                      <a:pt x="1273" y="993"/>
                    </a:lnTo>
                    <a:lnTo>
                      <a:pt x="1273" y="993"/>
                    </a:lnTo>
                    <a:lnTo>
                      <a:pt x="1273" y="987"/>
                    </a:lnTo>
                    <a:lnTo>
                      <a:pt x="1273" y="987"/>
                    </a:lnTo>
                    <a:lnTo>
                      <a:pt x="1273" y="987"/>
                    </a:lnTo>
                    <a:lnTo>
                      <a:pt x="1285" y="975"/>
                    </a:lnTo>
                    <a:lnTo>
                      <a:pt x="1285" y="969"/>
                    </a:lnTo>
                    <a:lnTo>
                      <a:pt x="1292" y="969"/>
                    </a:lnTo>
                    <a:lnTo>
                      <a:pt x="1292" y="969"/>
                    </a:lnTo>
                    <a:lnTo>
                      <a:pt x="1298" y="969"/>
                    </a:lnTo>
                    <a:lnTo>
                      <a:pt x="1322" y="962"/>
                    </a:lnTo>
                    <a:lnTo>
                      <a:pt x="1341" y="962"/>
                    </a:lnTo>
                    <a:lnTo>
                      <a:pt x="1347" y="962"/>
                    </a:lnTo>
                    <a:lnTo>
                      <a:pt x="1353" y="956"/>
                    </a:lnTo>
                    <a:lnTo>
                      <a:pt x="1353" y="950"/>
                    </a:lnTo>
                    <a:lnTo>
                      <a:pt x="1360" y="944"/>
                    </a:lnTo>
                    <a:lnTo>
                      <a:pt x="1360" y="938"/>
                    </a:lnTo>
                    <a:lnTo>
                      <a:pt x="1360" y="938"/>
                    </a:lnTo>
                    <a:lnTo>
                      <a:pt x="1360" y="932"/>
                    </a:lnTo>
                    <a:lnTo>
                      <a:pt x="1360" y="925"/>
                    </a:lnTo>
                    <a:lnTo>
                      <a:pt x="1360" y="925"/>
                    </a:lnTo>
                    <a:lnTo>
                      <a:pt x="1366" y="925"/>
                    </a:lnTo>
                    <a:lnTo>
                      <a:pt x="1366" y="919"/>
                    </a:lnTo>
                    <a:lnTo>
                      <a:pt x="1372" y="913"/>
                    </a:lnTo>
                    <a:lnTo>
                      <a:pt x="1372" y="913"/>
                    </a:lnTo>
                    <a:lnTo>
                      <a:pt x="1378" y="907"/>
                    </a:lnTo>
                    <a:lnTo>
                      <a:pt x="1384" y="907"/>
                    </a:lnTo>
                    <a:lnTo>
                      <a:pt x="1390" y="901"/>
                    </a:lnTo>
                    <a:lnTo>
                      <a:pt x="1397" y="901"/>
                    </a:lnTo>
                    <a:lnTo>
                      <a:pt x="1403" y="901"/>
                    </a:lnTo>
                    <a:lnTo>
                      <a:pt x="1409" y="901"/>
                    </a:lnTo>
                    <a:lnTo>
                      <a:pt x="1415" y="901"/>
                    </a:lnTo>
                    <a:lnTo>
                      <a:pt x="1415" y="901"/>
                    </a:lnTo>
                    <a:lnTo>
                      <a:pt x="1415" y="901"/>
                    </a:lnTo>
                    <a:lnTo>
                      <a:pt x="1415" y="901"/>
                    </a:lnTo>
                    <a:lnTo>
                      <a:pt x="1421" y="901"/>
                    </a:lnTo>
                    <a:lnTo>
                      <a:pt x="1421" y="901"/>
                    </a:lnTo>
                    <a:lnTo>
                      <a:pt x="1427" y="901"/>
                    </a:lnTo>
                    <a:lnTo>
                      <a:pt x="1427" y="901"/>
                    </a:lnTo>
                    <a:lnTo>
                      <a:pt x="1427" y="901"/>
                    </a:lnTo>
                    <a:lnTo>
                      <a:pt x="1434" y="901"/>
                    </a:lnTo>
                    <a:lnTo>
                      <a:pt x="1434" y="894"/>
                    </a:lnTo>
                    <a:lnTo>
                      <a:pt x="1434" y="894"/>
                    </a:lnTo>
                    <a:lnTo>
                      <a:pt x="1434" y="894"/>
                    </a:lnTo>
                    <a:lnTo>
                      <a:pt x="1434" y="894"/>
                    </a:lnTo>
                    <a:lnTo>
                      <a:pt x="1434" y="876"/>
                    </a:lnTo>
                    <a:lnTo>
                      <a:pt x="1427" y="857"/>
                    </a:lnTo>
                    <a:lnTo>
                      <a:pt x="1427" y="851"/>
                    </a:lnTo>
                    <a:lnTo>
                      <a:pt x="1427" y="845"/>
                    </a:lnTo>
                    <a:lnTo>
                      <a:pt x="1434" y="827"/>
                    </a:lnTo>
                    <a:lnTo>
                      <a:pt x="1434" y="820"/>
                    </a:lnTo>
                    <a:lnTo>
                      <a:pt x="1434" y="814"/>
                    </a:lnTo>
                    <a:lnTo>
                      <a:pt x="1452" y="796"/>
                    </a:lnTo>
                    <a:lnTo>
                      <a:pt x="1452" y="790"/>
                    </a:lnTo>
                    <a:lnTo>
                      <a:pt x="1458" y="790"/>
                    </a:lnTo>
                    <a:lnTo>
                      <a:pt x="1458" y="790"/>
                    </a:lnTo>
                    <a:lnTo>
                      <a:pt x="1458" y="790"/>
                    </a:lnTo>
                    <a:lnTo>
                      <a:pt x="1458" y="790"/>
                    </a:lnTo>
                    <a:lnTo>
                      <a:pt x="1458" y="790"/>
                    </a:lnTo>
                    <a:lnTo>
                      <a:pt x="1465" y="790"/>
                    </a:lnTo>
                    <a:lnTo>
                      <a:pt x="1465" y="796"/>
                    </a:lnTo>
                    <a:lnTo>
                      <a:pt x="1458" y="796"/>
                    </a:lnTo>
                    <a:lnTo>
                      <a:pt x="1458" y="802"/>
                    </a:lnTo>
                    <a:lnTo>
                      <a:pt x="1458" y="802"/>
                    </a:lnTo>
                    <a:lnTo>
                      <a:pt x="1458" y="802"/>
                    </a:lnTo>
                    <a:lnTo>
                      <a:pt x="1458" y="802"/>
                    </a:lnTo>
                    <a:lnTo>
                      <a:pt x="1465" y="808"/>
                    </a:lnTo>
                    <a:lnTo>
                      <a:pt x="1471" y="808"/>
                    </a:lnTo>
                    <a:lnTo>
                      <a:pt x="1471" y="808"/>
                    </a:lnTo>
                    <a:lnTo>
                      <a:pt x="1477" y="808"/>
                    </a:lnTo>
                    <a:lnTo>
                      <a:pt x="1477" y="802"/>
                    </a:lnTo>
                    <a:lnTo>
                      <a:pt x="1483" y="796"/>
                    </a:lnTo>
                    <a:lnTo>
                      <a:pt x="1489" y="777"/>
                    </a:lnTo>
                    <a:lnTo>
                      <a:pt x="1495" y="765"/>
                    </a:lnTo>
                    <a:lnTo>
                      <a:pt x="1502" y="759"/>
                    </a:lnTo>
                    <a:lnTo>
                      <a:pt x="1502" y="753"/>
                    </a:lnTo>
                    <a:lnTo>
                      <a:pt x="1508" y="746"/>
                    </a:lnTo>
                    <a:lnTo>
                      <a:pt x="1514" y="740"/>
                    </a:lnTo>
                    <a:lnTo>
                      <a:pt x="1514" y="740"/>
                    </a:lnTo>
                    <a:lnTo>
                      <a:pt x="1520" y="740"/>
                    </a:lnTo>
                    <a:lnTo>
                      <a:pt x="1520" y="740"/>
                    </a:lnTo>
                    <a:lnTo>
                      <a:pt x="1526" y="740"/>
                    </a:lnTo>
                    <a:lnTo>
                      <a:pt x="1526" y="740"/>
                    </a:lnTo>
                    <a:lnTo>
                      <a:pt x="1526" y="734"/>
                    </a:lnTo>
                    <a:lnTo>
                      <a:pt x="1533" y="728"/>
                    </a:lnTo>
                    <a:lnTo>
                      <a:pt x="1557" y="685"/>
                    </a:lnTo>
                    <a:lnTo>
                      <a:pt x="1557" y="685"/>
                    </a:lnTo>
                    <a:lnTo>
                      <a:pt x="1557" y="678"/>
                    </a:lnTo>
                    <a:lnTo>
                      <a:pt x="1557" y="678"/>
                    </a:lnTo>
                    <a:lnTo>
                      <a:pt x="1557" y="672"/>
                    </a:lnTo>
                    <a:lnTo>
                      <a:pt x="1557" y="666"/>
                    </a:lnTo>
                    <a:lnTo>
                      <a:pt x="1557" y="666"/>
                    </a:lnTo>
                    <a:lnTo>
                      <a:pt x="1557" y="666"/>
                    </a:lnTo>
                    <a:lnTo>
                      <a:pt x="1557" y="660"/>
                    </a:lnTo>
                    <a:close/>
                  </a:path>
                </a:pathLst>
              </a:custGeom>
              <a:grpFill/>
              <a:ln w="0" cap="flat">
                <a:solidFill>
                  <a:srgbClr val="FFFFFF"/>
                </a:solidFill>
                <a:prstDash val="solid"/>
                <a:miter lim="800000"/>
                <a:headEnd/>
                <a:tailEnd/>
              </a:ln>
              <a:extLst/>
            </p:spPr>
            <p:txBody>
              <a:bodyPr vert="horz" wrap="square" lIns="91440" tIns="45720" rIns="91440" bIns="45720" numCol="1" anchor="t" anchorCtr="0" compatLnSpc="1">
                <a:prstTxWarp prst="textNoShape">
                  <a:avLst/>
                </a:prstTxWarp>
              </a:bodyPr>
              <a:lstStyle/>
              <a:p>
                <a:endParaRPr lang="en-GB" sz="1100">
                  <a:solidFill>
                    <a:srgbClr val="FFFFFF"/>
                  </a:solidFill>
                  <a:latin typeface="Franklin Gothic Book" panose="020B0503020102020204" pitchFamily="34" charset="0"/>
                </a:endParaRPr>
              </a:p>
            </p:txBody>
          </p:sp>
          <p:sp>
            <p:nvSpPr>
              <p:cNvPr id="1058" name="Freeform 120"/>
              <p:cNvSpPr>
                <a:spLocks/>
              </p:cNvSpPr>
              <p:nvPr/>
            </p:nvSpPr>
            <p:spPr bwMode="auto">
              <a:xfrm>
                <a:off x="3037" y="3584"/>
                <a:ext cx="31" cy="25"/>
              </a:xfrm>
              <a:custGeom>
                <a:avLst/>
                <a:gdLst>
                  <a:gd name="T0" fmla="*/ 0 w 31"/>
                  <a:gd name="T1" fmla="*/ 0 h 25"/>
                  <a:gd name="T2" fmla="*/ 0 w 31"/>
                  <a:gd name="T3" fmla="*/ 6 h 25"/>
                  <a:gd name="T4" fmla="*/ 6 w 31"/>
                  <a:gd name="T5" fmla="*/ 6 h 25"/>
                  <a:gd name="T6" fmla="*/ 6 w 31"/>
                  <a:gd name="T7" fmla="*/ 13 h 25"/>
                  <a:gd name="T8" fmla="*/ 12 w 31"/>
                  <a:gd name="T9" fmla="*/ 13 h 25"/>
                  <a:gd name="T10" fmla="*/ 12 w 31"/>
                  <a:gd name="T11" fmla="*/ 19 h 25"/>
                  <a:gd name="T12" fmla="*/ 18 w 31"/>
                  <a:gd name="T13" fmla="*/ 19 h 25"/>
                  <a:gd name="T14" fmla="*/ 25 w 31"/>
                  <a:gd name="T15" fmla="*/ 25 h 25"/>
                  <a:gd name="T16" fmla="*/ 25 w 31"/>
                  <a:gd name="T17" fmla="*/ 25 h 25"/>
                  <a:gd name="T18" fmla="*/ 31 w 31"/>
                  <a:gd name="T19" fmla="*/ 25 h 25"/>
                  <a:gd name="T20" fmla="*/ 31 w 31"/>
                  <a:gd name="T21" fmla="*/ 19 h 25"/>
                  <a:gd name="T22" fmla="*/ 25 w 31"/>
                  <a:gd name="T23" fmla="*/ 13 h 25"/>
                  <a:gd name="T24" fmla="*/ 25 w 31"/>
                  <a:gd name="T25" fmla="*/ 13 h 25"/>
                  <a:gd name="T26" fmla="*/ 25 w 31"/>
                  <a:gd name="T27" fmla="*/ 6 h 25"/>
                  <a:gd name="T28" fmla="*/ 18 w 31"/>
                  <a:gd name="T29" fmla="*/ 6 h 25"/>
                  <a:gd name="T30" fmla="*/ 18 w 31"/>
                  <a:gd name="T31" fmla="*/ 13 h 25"/>
                  <a:gd name="T32" fmla="*/ 18 w 31"/>
                  <a:gd name="T33" fmla="*/ 13 h 25"/>
                  <a:gd name="T34" fmla="*/ 18 w 31"/>
                  <a:gd name="T35" fmla="*/ 13 h 25"/>
                  <a:gd name="T36" fmla="*/ 18 w 31"/>
                  <a:gd name="T37" fmla="*/ 13 h 25"/>
                  <a:gd name="T38" fmla="*/ 25 w 31"/>
                  <a:gd name="T39" fmla="*/ 13 h 25"/>
                  <a:gd name="T40" fmla="*/ 25 w 31"/>
                  <a:gd name="T41" fmla="*/ 13 h 25"/>
                  <a:gd name="T42" fmla="*/ 18 w 31"/>
                  <a:gd name="T43" fmla="*/ 13 h 25"/>
                  <a:gd name="T44" fmla="*/ 12 w 31"/>
                  <a:gd name="T45" fmla="*/ 13 h 25"/>
                  <a:gd name="T46" fmla="*/ 12 w 31"/>
                  <a:gd name="T47" fmla="*/ 13 h 25"/>
                  <a:gd name="T48" fmla="*/ 12 w 31"/>
                  <a:gd name="T49" fmla="*/ 13 h 25"/>
                  <a:gd name="T50" fmla="*/ 12 w 31"/>
                  <a:gd name="T51" fmla="*/ 13 h 25"/>
                  <a:gd name="T52" fmla="*/ 12 w 31"/>
                  <a:gd name="T53" fmla="*/ 6 h 25"/>
                  <a:gd name="T54" fmla="*/ 12 w 31"/>
                  <a:gd name="T55" fmla="*/ 6 h 25"/>
                  <a:gd name="T56" fmla="*/ 0 w 31"/>
                  <a:gd name="T57" fmla="*/ 0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31" h="25">
                    <a:moveTo>
                      <a:pt x="0" y="0"/>
                    </a:moveTo>
                    <a:lnTo>
                      <a:pt x="0" y="6"/>
                    </a:lnTo>
                    <a:lnTo>
                      <a:pt x="6" y="6"/>
                    </a:lnTo>
                    <a:lnTo>
                      <a:pt x="6" y="13"/>
                    </a:lnTo>
                    <a:lnTo>
                      <a:pt x="12" y="13"/>
                    </a:lnTo>
                    <a:lnTo>
                      <a:pt x="12" y="19"/>
                    </a:lnTo>
                    <a:lnTo>
                      <a:pt x="18" y="19"/>
                    </a:lnTo>
                    <a:lnTo>
                      <a:pt x="25" y="25"/>
                    </a:lnTo>
                    <a:lnTo>
                      <a:pt x="25" y="25"/>
                    </a:lnTo>
                    <a:lnTo>
                      <a:pt x="31" y="25"/>
                    </a:lnTo>
                    <a:lnTo>
                      <a:pt x="31" y="19"/>
                    </a:lnTo>
                    <a:lnTo>
                      <a:pt x="25" y="13"/>
                    </a:lnTo>
                    <a:lnTo>
                      <a:pt x="25" y="13"/>
                    </a:lnTo>
                    <a:lnTo>
                      <a:pt x="25" y="6"/>
                    </a:lnTo>
                    <a:lnTo>
                      <a:pt x="18" y="6"/>
                    </a:lnTo>
                    <a:lnTo>
                      <a:pt x="18" y="13"/>
                    </a:lnTo>
                    <a:lnTo>
                      <a:pt x="18" y="13"/>
                    </a:lnTo>
                    <a:lnTo>
                      <a:pt x="18" y="13"/>
                    </a:lnTo>
                    <a:lnTo>
                      <a:pt x="18" y="13"/>
                    </a:lnTo>
                    <a:lnTo>
                      <a:pt x="25" y="13"/>
                    </a:lnTo>
                    <a:lnTo>
                      <a:pt x="25" y="13"/>
                    </a:lnTo>
                    <a:lnTo>
                      <a:pt x="18" y="13"/>
                    </a:lnTo>
                    <a:lnTo>
                      <a:pt x="12" y="13"/>
                    </a:lnTo>
                    <a:lnTo>
                      <a:pt x="12" y="13"/>
                    </a:lnTo>
                    <a:lnTo>
                      <a:pt x="12" y="13"/>
                    </a:lnTo>
                    <a:lnTo>
                      <a:pt x="12" y="13"/>
                    </a:lnTo>
                    <a:lnTo>
                      <a:pt x="12" y="6"/>
                    </a:lnTo>
                    <a:lnTo>
                      <a:pt x="12" y="6"/>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100">
                  <a:solidFill>
                    <a:srgbClr val="FFFFFF"/>
                  </a:solidFill>
                  <a:latin typeface="Franklin Gothic Book" panose="020B0503020102020204" pitchFamily="34" charset="0"/>
                </a:endParaRPr>
              </a:p>
            </p:txBody>
          </p:sp>
          <p:sp>
            <p:nvSpPr>
              <p:cNvPr id="1059" name="Freeform 121"/>
              <p:cNvSpPr>
                <a:spLocks/>
              </p:cNvSpPr>
              <p:nvPr/>
            </p:nvSpPr>
            <p:spPr bwMode="auto">
              <a:xfrm>
                <a:off x="3574" y="2967"/>
                <a:ext cx="13" cy="31"/>
              </a:xfrm>
              <a:custGeom>
                <a:avLst/>
                <a:gdLst>
                  <a:gd name="T0" fmla="*/ 13 w 13"/>
                  <a:gd name="T1" fmla="*/ 31 h 31"/>
                  <a:gd name="T2" fmla="*/ 13 w 13"/>
                  <a:gd name="T3" fmla="*/ 25 h 31"/>
                  <a:gd name="T4" fmla="*/ 13 w 13"/>
                  <a:gd name="T5" fmla="*/ 19 h 31"/>
                  <a:gd name="T6" fmla="*/ 13 w 13"/>
                  <a:gd name="T7" fmla="*/ 13 h 31"/>
                  <a:gd name="T8" fmla="*/ 13 w 13"/>
                  <a:gd name="T9" fmla="*/ 6 h 31"/>
                  <a:gd name="T10" fmla="*/ 13 w 13"/>
                  <a:gd name="T11" fmla="*/ 0 h 31"/>
                  <a:gd name="T12" fmla="*/ 13 w 13"/>
                  <a:gd name="T13" fmla="*/ 0 h 31"/>
                  <a:gd name="T14" fmla="*/ 7 w 13"/>
                  <a:gd name="T15" fmla="*/ 0 h 31"/>
                  <a:gd name="T16" fmla="*/ 7 w 13"/>
                  <a:gd name="T17" fmla="*/ 0 h 31"/>
                  <a:gd name="T18" fmla="*/ 0 w 13"/>
                  <a:gd name="T19" fmla="*/ 0 h 31"/>
                  <a:gd name="T20" fmla="*/ 0 w 13"/>
                  <a:gd name="T21" fmla="*/ 6 h 31"/>
                  <a:gd name="T22" fmla="*/ 0 w 13"/>
                  <a:gd name="T23" fmla="*/ 19 h 31"/>
                  <a:gd name="T24" fmla="*/ 0 w 13"/>
                  <a:gd name="T25" fmla="*/ 19 h 31"/>
                  <a:gd name="T26" fmla="*/ 7 w 13"/>
                  <a:gd name="T27" fmla="*/ 25 h 31"/>
                  <a:gd name="T28" fmla="*/ 13 w 13"/>
                  <a:gd name="T29" fmla="*/ 31 h 31"/>
                  <a:gd name="T30" fmla="*/ 13 w 13"/>
                  <a:gd name="T31" fmla="*/ 31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3" h="31">
                    <a:moveTo>
                      <a:pt x="13" y="31"/>
                    </a:moveTo>
                    <a:lnTo>
                      <a:pt x="13" y="25"/>
                    </a:lnTo>
                    <a:lnTo>
                      <a:pt x="13" y="19"/>
                    </a:lnTo>
                    <a:lnTo>
                      <a:pt x="13" y="13"/>
                    </a:lnTo>
                    <a:lnTo>
                      <a:pt x="13" y="6"/>
                    </a:lnTo>
                    <a:lnTo>
                      <a:pt x="13" y="0"/>
                    </a:lnTo>
                    <a:lnTo>
                      <a:pt x="13" y="0"/>
                    </a:lnTo>
                    <a:lnTo>
                      <a:pt x="7" y="0"/>
                    </a:lnTo>
                    <a:lnTo>
                      <a:pt x="7" y="0"/>
                    </a:lnTo>
                    <a:lnTo>
                      <a:pt x="0" y="0"/>
                    </a:lnTo>
                    <a:lnTo>
                      <a:pt x="0" y="6"/>
                    </a:lnTo>
                    <a:lnTo>
                      <a:pt x="0" y="19"/>
                    </a:lnTo>
                    <a:lnTo>
                      <a:pt x="0" y="19"/>
                    </a:lnTo>
                    <a:lnTo>
                      <a:pt x="7" y="25"/>
                    </a:lnTo>
                    <a:lnTo>
                      <a:pt x="13" y="31"/>
                    </a:lnTo>
                    <a:lnTo>
                      <a:pt x="13" y="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100">
                  <a:solidFill>
                    <a:srgbClr val="FFFFFF"/>
                  </a:solidFill>
                  <a:latin typeface="Franklin Gothic Book" panose="020B0503020102020204" pitchFamily="34" charset="0"/>
                </a:endParaRPr>
              </a:p>
            </p:txBody>
          </p:sp>
          <p:sp>
            <p:nvSpPr>
              <p:cNvPr id="1060" name="Freeform 122"/>
              <p:cNvSpPr>
                <a:spLocks/>
              </p:cNvSpPr>
              <p:nvPr/>
            </p:nvSpPr>
            <p:spPr bwMode="auto">
              <a:xfrm>
                <a:off x="4081" y="3337"/>
                <a:ext cx="19" cy="37"/>
              </a:xfrm>
              <a:custGeom>
                <a:avLst/>
                <a:gdLst>
                  <a:gd name="T0" fmla="*/ 0 w 19"/>
                  <a:gd name="T1" fmla="*/ 25 h 37"/>
                  <a:gd name="T2" fmla="*/ 0 w 19"/>
                  <a:gd name="T3" fmla="*/ 25 h 37"/>
                  <a:gd name="T4" fmla="*/ 0 w 19"/>
                  <a:gd name="T5" fmla="*/ 25 h 37"/>
                  <a:gd name="T6" fmla="*/ 0 w 19"/>
                  <a:gd name="T7" fmla="*/ 31 h 37"/>
                  <a:gd name="T8" fmla="*/ 0 w 19"/>
                  <a:gd name="T9" fmla="*/ 31 h 37"/>
                  <a:gd name="T10" fmla="*/ 0 w 19"/>
                  <a:gd name="T11" fmla="*/ 31 h 37"/>
                  <a:gd name="T12" fmla="*/ 0 w 19"/>
                  <a:gd name="T13" fmla="*/ 37 h 37"/>
                  <a:gd name="T14" fmla="*/ 0 w 19"/>
                  <a:gd name="T15" fmla="*/ 37 h 37"/>
                  <a:gd name="T16" fmla="*/ 6 w 19"/>
                  <a:gd name="T17" fmla="*/ 37 h 37"/>
                  <a:gd name="T18" fmla="*/ 6 w 19"/>
                  <a:gd name="T19" fmla="*/ 31 h 37"/>
                  <a:gd name="T20" fmla="*/ 12 w 19"/>
                  <a:gd name="T21" fmla="*/ 31 h 37"/>
                  <a:gd name="T22" fmla="*/ 12 w 19"/>
                  <a:gd name="T23" fmla="*/ 31 h 37"/>
                  <a:gd name="T24" fmla="*/ 19 w 19"/>
                  <a:gd name="T25" fmla="*/ 13 h 37"/>
                  <a:gd name="T26" fmla="*/ 19 w 19"/>
                  <a:gd name="T27" fmla="*/ 0 h 37"/>
                  <a:gd name="T28" fmla="*/ 19 w 19"/>
                  <a:gd name="T29" fmla="*/ 0 h 37"/>
                  <a:gd name="T30" fmla="*/ 0 w 19"/>
                  <a:gd name="T31" fmla="*/ 25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9" h="37">
                    <a:moveTo>
                      <a:pt x="0" y="25"/>
                    </a:moveTo>
                    <a:lnTo>
                      <a:pt x="0" y="25"/>
                    </a:lnTo>
                    <a:lnTo>
                      <a:pt x="0" y="25"/>
                    </a:lnTo>
                    <a:lnTo>
                      <a:pt x="0" y="31"/>
                    </a:lnTo>
                    <a:lnTo>
                      <a:pt x="0" y="31"/>
                    </a:lnTo>
                    <a:lnTo>
                      <a:pt x="0" y="31"/>
                    </a:lnTo>
                    <a:lnTo>
                      <a:pt x="0" y="37"/>
                    </a:lnTo>
                    <a:lnTo>
                      <a:pt x="0" y="37"/>
                    </a:lnTo>
                    <a:lnTo>
                      <a:pt x="6" y="37"/>
                    </a:lnTo>
                    <a:lnTo>
                      <a:pt x="6" y="31"/>
                    </a:lnTo>
                    <a:lnTo>
                      <a:pt x="12" y="31"/>
                    </a:lnTo>
                    <a:lnTo>
                      <a:pt x="12" y="31"/>
                    </a:lnTo>
                    <a:lnTo>
                      <a:pt x="19" y="13"/>
                    </a:lnTo>
                    <a:lnTo>
                      <a:pt x="19" y="0"/>
                    </a:lnTo>
                    <a:lnTo>
                      <a:pt x="19" y="0"/>
                    </a:lnTo>
                    <a:lnTo>
                      <a:pt x="0" y="2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100">
                  <a:solidFill>
                    <a:srgbClr val="FFFFFF"/>
                  </a:solidFill>
                  <a:latin typeface="Franklin Gothic Book" panose="020B0503020102020204" pitchFamily="34" charset="0"/>
                </a:endParaRPr>
              </a:p>
            </p:txBody>
          </p:sp>
          <p:sp>
            <p:nvSpPr>
              <p:cNvPr id="1061" name="Freeform 123"/>
              <p:cNvSpPr>
                <a:spLocks/>
              </p:cNvSpPr>
              <p:nvPr/>
            </p:nvSpPr>
            <p:spPr bwMode="auto">
              <a:xfrm>
                <a:off x="6781" y="3887"/>
                <a:ext cx="6" cy="12"/>
              </a:xfrm>
              <a:custGeom>
                <a:avLst/>
                <a:gdLst>
                  <a:gd name="T0" fmla="*/ 0 w 6"/>
                  <a:gd name="T1" fmla="*/ 0 h 12"/>
                  <a:gd name="T2" fmla="*/ 0 w 6"/>
                  <a:gd name="T3" fmla="*/ 0 h 12"/>
                  <a:gd name="T4" fmla="*/ 0 w 6"/>
                  <a:gd name="T5" fmla="*/ 0 h 12"/>
                  <a:gd name="T6" fmla="*/ 0 w 6"/>
                  <a:gd name="T7" fmla="*/ 12 h 12"/>
                  <a:gd name="T8" fmla="*/ 6 w 6"/>
                  <a:gd name="T9" fmla="*/ 12 h 12"/>
                  <a:gd name="T10" fmla="*/ 6 w 6"/>
                  <a:gd name="T11" fmla="*/ 0 h 12"/>
                  <a:gd name="T12" fmla="*/ 6 w 6"/>
                  <a:gd name="T13" fmla="*/ 0 h 12"/>
                  <a:gd name="T14" fmla="*/ 0 w 6"/>
                  <a:gd name="T15" fmla="*/ 0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 h="12">
                    <a:moveTo>
                      <a:pt x="0" y="0"/>
                    </a:moveTo>
                    <a:lnTo>
                      <a:pt x="0" y="0"/>
                    </a:lnTo>
                    <a:lnTo>
                      <a:pt x="0" y="0"/>
                    </a:lnTo>
                    <a:lnTo>
                      <a:pt x="0" y="12"/>
                    </a:lnTo>
                    <a:lnTo>
                      <a:pt x="6" y="12"/>
                    </a:lnTo>
                    <a:lnTo>
                      <a:pt x="6" y="0"/>
                    </a:lnTo>
                    <a:lnTo>
                      <a:pt x="6"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100">
                  <a:solidFill>
                    <a:srgbClr val="FFFFFF"/>
                  </a:solidFill>
                  <a:latin typeface="Franklin Gothic Book" panose="020B0503020102020204" pitchFamily="34" charset="0"/>
                </a:endParaRPr>
              </a:p>
            </p:txBody>
          </p:sp>
          <p:sp>
            <p:nvSpPr>
              <p:cNvPr id="1062" name="Freeform 124"/>
              <p:cNvSpPr>
                <a:spLocks/>
              </p:cNvSpPr>
              <p:nvPr/>
            </p:nvSpPr>
            <p:spPr bwMode="auto">
              <a:xfrm>
                <a:off x="6633" y="4047"/>
                <a:ext cx="12" cy="12"/>
              </a:xfrm>
              <a:custGeom>
                <a:avLst/>
                <a:gdLst>
                  <a:gd name="T0" fmla="*/ 0 w 12"/>
                  <a:gd name="T1" fmla="*/ 0 h 12"/>
                  <a:gd name="T2" fmla="*/ 0 w 12"/>
                  <a:gd name="T3" fmla="*/ 12 h 12"/>
                  <a:gd name="T4" fmla="*/ 6 w 12"/>
                  <a:gd name="T5" fmla="*/ 12 h 12"/>
                  <a:gd name="T6" fmla="*/ 6 w 12"/>
                  <a:gd name="T7" fmla="*/ 12 h 12"/>
                  <a:gd name="T8" fmla="*/ 12 w 12"/>
                  <a:gd name="T9" fmla="*/ 6 h 12"/>
                  <a:gd name="T10" fmla="*/ 12 w 12"/>
                  <a:gd name="T11" fmla="*/ 0 h 12"/>
                  <a:gd name="T12" fmla="*/ 12 w 12"/>
                  <a:gd name="T13" fmla="*/ 0 h 12"/>
                  <a:gd name="T14" fmla="*/ 6 w 12"/>
                  <a:gd name="T15" fmla="*/ 0 h 12"/>
                  <a:gd name="T16" fmla="*/ 0 w 12"/>
                  <a:gd name="T17" fmla="*/ 0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 h="12">
                    <a:moveTo>
                      <a:pt x="0" y="0"/>
                    </a:moveTo>
                    <a:lnTo>
                      <a:pt x="0" y="12"/>
                    </a:lnTo>
                    <a:lnTo>
                      <a:pt x="6" y="12"/>
                    </a:lnTo>
                    <a:lnTo>
                      <a:pt x="6" y="12"/>
                    </a:lnTo>
                    <a:lnTo>
                      <a:pt x="12" y="6"/>
                    </a:lnTo>
                    <a:lnTo>
                      <a:pt x="12" y="0"/>
                    </a:lnTo>
                    <a:lnTo>
                      <a:pt x="12" y="0"/>
                    </a:lnTo>
                    <a:lnTo>
                      <a:pt x="6"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100">
                  <a:solidFill>
                    <a:srgbClr val="FFFFFF"/>
                  </a:solidFill>
                  <a:latin typeface="Franklin Gothic Book" panose="020B0503020102020204" pitchFamily="34" charset="0"/>
                </a:endParaRPr>
              </a:p>
            </p:txBody>
          </p:sp>
          <p:sp>
            <p:nvSpPr>
              <p:cNvPr id="1063" name="Freeform 125"/>
              <p:cNvSpPr>
                <a:spLocks/>
              </p:cNvSpPr>
              <p:nvPr/>
            </p:nvSpPr>
            <p:spPr bwMode="auto">
              <a:xfrm>
                <a:off x="6793" y="3911"/>
                <a:ext cx="7" cy="13"/>
              </a:xfrm>
              <a:custGeom>
                <a:avLst/>
                <a:gdLst>
                  <a:gd name="T0" fmla="*/ 0 w 7"/>
                  <a:gd name="T1" fmla="*/ 0 h 13"/>
                  <a:gd name="T2" fmla="*/ 0 w 7"/>
                  <a:gd name="T3" fmla="*/ 6 h 13"/>
                  <a:gd name="T4" fmla="*/ 7 w 7"/>
                  <a:gd name="T5" fmla="*/ 13 h 13"/>
                  <a:gd name="T6" fmla="*/ 7 w 7"/>
                  <a:gd name="T7" fmla="*/ 13 h 13"/>
                  <a:gd name="T8" fmla="*/ 7 w 7"/>
                  <a:gd name="T9" fmla="*/ 6 h 13"/>
                  <a:gd name="T10" fmla="*/ 7 w 7"/>
                  <a:gd name="T11" fmla="*/ 0 h 13"/>
                  <a:gd name="T12" fmla="*/ 0 w 7"/>
                  <a:gd name="T13" fmla="*/ 0 h 13"/>
                  <a:gd name="T14" fmla="*/ 0 w 7"/>
                  <a:gd name="T15" fmla="*/ 0 h 1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 h="13">
                    <a:moveTo>
                      <a:pt x="0" y="0"/>
                    </a:moveTo>
                    <a:lnTo>
                      <a:pt x="0" y="6"/>
                    </a:lnTo>
                    <a:lnTo>
                      <a:pt x="7" y="13"/>
                    </a:lnTo>
                    <a:lnTo>
                      <a:pt x="7" y="13"/>
                    </a:lnTo>
                    <a:lnTo>
                      <a:pt x="7" y="6"/>
                    </a:lnTo>
                    <a:lnTo>
                      <a:pt x="7" y="0"/>
                    </a:ln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100">
                  <a:solidFill>
                    <a:srgbClr val="FFFFFF"/>
                  </a:solidFill>
                  <a:latin typeface="Franklin Gothic Book" panose="020B0503020102020204" pitchFamily="34" charset="0"/>
                </a:endParaRPr>
              </a:p>
            </p:txBody>
          </p:sp>
          <p:sp>
            <p:nvSpPr>
              <p:cNvPr id="1064" name="Freeform 126"/>
              <p:cNvSpPr>
                <a:spLocks/>
              </p:cNvSpPr>
              <p:nvPr/>
            </p:nvSpPr>
            <p:spPr bwMode="auto">
              <a:xfrm>
                <a:off x="6874" y="3992"/>
                <a:ext cx="18" cy="24"/>
              </a:xfrm>
              <a:custGeom>
                <a:avLst/>
                <a:gdLst>
                  <a:gd name="T0" fmla="*/ 12 w 18"/>
                  <a:gd name="T1" fmla="*/ 24 h 24"/>
                  <a:gd name="T2" fmla="*/ 18 w 18"/>
                  <a:gd name="T3" fmla="*/ 12 h 24"/>
                  <a:gd name="T4" fmla="*/ 18 w 18"/>
                  <a:gd name="T5" fmla="*/ 6 h 24"/>
                  <a:gd name="T6" fmla="*/ 18 w 18"/>
                  <a:gd name="T7" fmla="*/ 6 h 24"/>
                  <a:gd name="T8" fmla="*/ 18 w 18"/>
                  <a:gd name="T9" fmla="*/ 6 h 24"/>
                  <a:gd name="T10" fmla="*/ 12 w 18"/>
                  <a:gd name="T11" fmla="*/ 0 h 24"/>
                  <a:gd name="T12" fmla="*/ 12 w 18"/>
                  <a:gd name="T13" fmla="*/ 6 h 24"/>
                  <a:gd name="T14" fmla="*/ 6 w 18"/>
                  <a:gd name="T15" fmla="*/ 6 h 24"/>
                  <a:gd name="T16" fmla="*/ 6 w 18"/>
                  <a:gd name="T17" fmla="*/ 6 h 24"/>
                  <a:gd name="T18" fmla="*/ 0 w 18"/>
                  <a:gd name="T19" fmla="*/ 6 h 24"/>
                  <a:gd name="T20" fmla="*/ 0 w 18"/>
                  <a:gd name="T21" fmla="*/ 6 h 24"/>
                  <a:gd name="T22" fmla="*/ 6 w 18"/>
                  <a:gd name="T23" fmla="*/ 12 h 24"/>
                  <a:gd name="T24" fmla="*/ 6 w 18"/>
                  <a:gd name="T25" fmla="*/ 12 h 24"/>
                  <a:gd name="T26" fmla="*/ 6 w 18"/>
                  <a:gd name="T27" fmla="*/ 12 h 24"/>
                  <a:gd name="T28" fmla="*/ 12 w 18"/>
                  <a:gd name="T29" fmla="*/ 12 h 24"/>
                  <a:gd name="T30" fmla="*/ 12 w 18"/>
                  <a:gd name="T31" fmla="*/ 18 h 24"/>
                  <a:gd name="T32" fmla="*/ 12 w 18"/>
                  <a:gd name="T33" fmla="*/ 18 h 24"/>
                  <a:gd name="T34" fmla="*/ 12 w 18"/>
                  <a:gd name="T35" fmla="*/ 24 h 24"/>
                  <a:gd name="T36" fmla="*/ 12 w 18"/>
                  <a:gd name="T37" fmla="*/ 24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 h="24">
                    <a:moveTo>
                      <a:pt x="12" y="24"/>
                    </a:moveTo>
                    <a:lnTo>
                      <a:pt x="18" y="12"/>
                    </a:lnTo>
                    <a:lnTo>
                      <a:pt x="18" y="6"/>
                    </a:lnTo>
                    <a:lnTo>
                      <a:pt x="18" y="6"/>
                    </a:lnTo>
                    <a:lnTo>
                      <a:pt x="18" y="6"/>
                    </a:lnTo>
                    <a:lnTo>
                      <a:pt x="12" y="0"/>
                    </a:lnTo>
                    <a:lnTo>
                      <a:pt x="12" y="6"/>
                    </a:lnTo>
                    <a:lnTo>
                      <a:pt x="6" y="6"/>
                    </a:lnTo>
                    <a:lnTo>
                      <a:pt x="6" y="6"/>
                    </a:lnTo>
                    <a:lnTo>
                      <a:pt x="0" y="6"/>
                    </a:lnTo>
                    <a:lnTo>
                      <a:pt x="0" y="6"/>
                    </a:lnTo>
                    <a:lnTo>
                      <a:pt x="6" y="12"/>
                    </a:lnTo>
                    <a:lnTo>
                      <a:pt x="6" y="12"/>
                    </a:lnTo>
                    <a:lnTo>
                      <a:pt x="6" y="12"/>
                    </a:lnTo>
                    <a:lnTo>
                      <a:pt x="12" y="12"/>
                    </a:lnTo>
                    <a:lnTo>
                      <a:pt x="12" y="18"/>
                    </a:lnTo>
                    <a:lnTo>
                      <a:pt x="12" y="18"/>
                    </a:lnTo>
                    <a:lnTo>
                      <a:pt x="12" y="24"/>
                    </a:lnTo>
                    <a:lnTo>
                      <a:pt x="12" y="2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100">
                  <a:solidFill>
                    <a:srgbClr val="FFFFFF"/>
                  </a:solidFill>
                  <a:latin typeface="Franklin Gothic Book" panose="020B0503020102020204" pitchFamily="34" charset="0"/>
                </a:endParaRPr>
              </a:p>
            </p:txBody>
          </p:sp>
          <p:sp>
            <p:nvSpPr>
              <p:cNvPr id="1065" name="Freeform 127"/>
              <p:cNvSpPr>
                <a:spLocks/>
              </p:cNvSpPr>
              <p:nvPr/>
            </p:nvSpPr>
            <p:spPr bwMode="auto">
              <a:xfrm>
                <a:off x="7170" y="3381"/>
                <a:ext cx="149" cy="117"/>
              </a:xfrm>
              <a:custGeom>
                <a:avLst/>
                <a:gdLst>
                  <a:gd name="T0" fmla="*/ 136 w 149"/>
                  <a:gd name="T1" fmla="*/ 37 h 117"/>
                  <a:gd name="T2" fmla="*/ 149 w 149"/>
                  <a:gd name="T3" fmla="*/ 24 h 117"/>
                  <a:gd name="T4" fmla="*/ 149 w 149"/>
                  <a:gd name="T5" fmla="*/ 24 h 117"/>
                  <a:gd name="T6" fmla="*/ 149 w 149"/>
                  <a:gd name="T7" fmla="*/ 24 h 117"/>
                  <a:gd name="T8" fmla="*/ 149 w 149"/>
                  <a:gd name="T9" fmla="*/ 12 h 117"/>
                  <a:gd name="T10" fmla="*/ 149 w 149"/>
                  <a:gd name="T11" fmla="*/ 6 h 117"/>
                  <a:gd name="T12" fmla="*/ 142 w 149"/>
                  <a:gd name="T13" fmla="*/ 6 h 117"/>
                  <a:gd name="T14" fmla="*/ 142 w 149"/>
                  <a:gd name="T15" fmla="*/ 0 h 117"/>
                  <a:gd name="T16" fmla="*/ 130 w 149"/>
                  <a:gd name="T17" fmla="*/ 0 h 117"/>
                  <a:gd name="T18" fmla="*/ 99 w 149"/>
                  <a:gd name="T19" fmla="*/ 0 h 117"/>
                  <a:gd name="T20" fmla="*/ 93 w 149"/>
                  <a:gd name="T21" fmla="*/ 0 h 117"/>
                  <a:gd name="T22" fmla="*/ 68 w 149"/>
                  <a:gd name="T23" fmla="*/ 6 h 117"/>
                  <a:gd name="T24" fmla="*/ 62 w 149"/>
                  <a:gd name="T25" fmla="*/ 6 h 117"/>
                  <a:gd name="T26" fmla="*/ 37 w 149"/>
                  <a:gd name="T27" fmla="*/ 24 h 117"/>
                  <a:gd name="T28" fmla="*/ 25 w 149"/>
                  <a:gd name="T29" fmla="*/ 30 h 117"/>
                  <a:gd name="T30" fmla="*/ 25 w 149"/>
                  <a:gd name="T31" fmla="*/ 30 h 117"/>
                  <a:gd name="T32" fmla="*/ 6 w 149"/>
                  <a:gd name="T33" fmla="*/ 43 h 117"/>
                  <a:gd name="T34" fmla="*/ 0 w 149"/>
                  <a:gd name="T35" fmla="*/ 55 h 117"/>
                  <a:gd name="T36" fmla="*/ 6 w 149"/>
                  <a:gd name="T37" fmla="*/ 67 h 117"/>
                  <a:gd name="T38" fmla="*/ 6 w 149"/>
                  <a:gd name="T39" fmla="*/ 80 h 117"/>
                  <a:gd name="T40" fmla="*/ 6 w 149"/>
                  <a:gd name="T41" fmla="*/ 92 h 117"/>
                  <a:gd name="T42" fmla="*/ 13 w 149"/>
                  <a:gd name="T43" fmla="*/ 98 h 117"/>
                  <a:gd name="T44" fmla="*/ 19 w 149"/>
                  <a:gd name="T45" fmla="*/ 105 h 117"/>
                  <a:gd name="T46" fmla="*/ 25 w 149"/>
                  <a:gd name="T47" fmla="*/ 111 h 117"/>
                  <a:gd name="T48" fmla="*/ 62 w 149"/>
                  <a:gd name="T49" fmla="*/ 117 h 117"/>
                  <a:gd name="T50" fmla="*/ 87 w 149"/>
                  <a:gd name="T51" fmla="*/ 105 h 117"/>
                  <a:gd name="T52" fmla="*/ 118 w 149"/>
                  <a:gd name="T53" fmla="*/ 80 h 117"/>
                  <a:gd name="T54" fmla="*/ 118 w 149"/>
                  <a:gd name="T55" fmla="*/ 80 h 117"/>
                  <a:gd name="T56" fmla="*/ 124 w 149"/>
                  <a:gd name="T57" fmla="*/ 61 h 117"/>
                  <a:gd name="T58" fmla="*/ 124 w 149"/>
                  <a:gd name="T59" fmla="*/ 61 h 117"/>
                  <a:gd name="T60" fmla="*/ 130 w 149"/>
                  <a:gd name="T61" fmla="*/ 49 h 117"/>
                  <a:gd name="T62" fmla="*/ 136 w 149"/>
                  <a:gd name="T63" fmla="*/ 37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49" h="117">
                    <a:moveTo>
                      <a:pt x="136" y="37"/>
                    </a:moveTo>
                    <a:lnTo>
                      <a:pt x="149" y="24"/>
                    </a:lnTo>
                    <a:lnTo>
                      <a:pt x="149" y="24"/>
                    </a:lnTo>
                    <a:lnTo>
                      <a:pt x="149" y="24"/>
                    </a:lnTo>
                    <a:lnTo>
                      <a:pt x="149" y="12"/>
                    </a:lnTo>
                    <a:lnTo>
                      <a:pt x="149" y="6"/>
                    </a:lnTo>
                    <a:lnTo>
                      <a:pt x="142" y="6"/>
                    </a:lnTo>
                    <a:lnTo>
                      <a:pt x="142" y="0"/>
                    </a:lnTo>
                    <a:lnTo>
                      <a:pt x="130" y="0"/>
                    </a:lnTo>
                    <a:lnTo>
                      <a:pt x="99" y="0"/>
                    </a:lnTo>
                    <a:lnTo>
                      <a:pt x="93" y="0"/>
                    </a:lnTo>
                    <a:lnTo>
                      <a:pt x="68" y="6"/>
                    </a:lnTo>
                    <a:lnTo>
                      <a:pt x="62" y="6"/>
                    </a:lnTo>
                    <a:lnTo>
                      <a:pt x="37" y="24"/>
                    </a:lnTo>
                    <a:lnTo>
                      <a:pt x="25" y="30"/>
                    </a:lnTo>
                    <a:lnTo>
                      <a:pt x="25" y="30"/>
                    </a:lnTo>
                    <a:lnTo>
                      <a:pt x="6" y="43"/>
                    </a:lnTo>
                    <a:lnTo>
                      <a:pt x="0" y="55"/>
                    </a:lnTo>
                    <a:lnTo>
                      <a:pt x="6" y="67"/>
                    </a:lnTo>
                    <a:lnTo>
                      <a:pt x="6" y="80"/>
                    </a:lnTo>
                    <a:lnTo>
                      <a:pt x="6" y="92"/>
                    </a:lnTo>
                    <a:lnTo>
                      <a:pt x="13" y="98"/>
                    </a:lnTo>
                    <a:lnTo>
                      <a:pt x="19" y="105"/>
                    </a:lnTo>
                    <a:lnTo>
                      <a:pt x="25" y="111"/>
                    </a:lnTo>
                    <a:lnTo>
                      <a:pt x="62" y="117"/>
                    </a:lnTo>
                    <a:lnTo>
                      <a:pt x="87" y="105"/>
                    </a:lnTo>
                    <a:lnTo>
                      <a:pt x="118" y="80"/>
                    </a:lnTo>
                    <a:lnTo>
                      <a:pt x="118" y="80"/>
                    </a:lnTo>
                    <a:lnTo>
                      <a:pt x="124" y="61"/>
                    </a:lnTo>
                    <a:lnTo>
                      <a:pt x="124" y="61"/>
                    </a:lnTo>
                    <a:lnTo>
                      <a:pt x="130" y="49"/>
                    </a:lnTo>
                    <a:lnTo>
                      <a:pt x="136" y="3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100">
                  <a:solidFill>
                    <a:srgbClr val="FFFFFF"/>
                  </a:solidFill>
                  <a:latin typeface="Franklin Gothic Book" panose="020B0503020102020204" pitchFamily="34" charset="0"/>
                </a:endParaRPr>
              </a:p>
            </p:txBody>
          </p:sp>
          <p:sp>
            <p:nvSpPr>
              <p:cNvPr id="1066" name="Freeform 128"/>
              <p:cNvSpPr>
                <a:spLocks/>
              </p:cNvSpPr>
              <p:nvPr/>
            </p:nvSpPr>
            <p:spPr bwMode="auto">
              <a:xfrm>
                <a:off x="7702" y="4041"/>
                <a:ext cx="74" cy="80"/>
              </a:xfrm>
              <a:custGeom>
                <a:avLst/>
                <a:gdLst>
                  <a:gd name="T0" fmla="*/ 74 w 74"/>
                  <a:gd name="T1" fmla="*/ 6 h 80"/>
                  <a:gd name="T2" fmla="*/ 74 w 74"/>
                  <a:gd name="T3" fmla="*/ 31 h 80"/>
                  <a:gd name="T4" fmla="*/ 49 w 74"/>
                  <a:gd name="T5" fmla="*/ 49 h 80"/>
                  <a:gd name="T6" fmla="*/ 49 w 74"/>
                  <a:gd name="T7" fmla="*/ 49 h 80"/>
                  <a:gd name="T8" fmla="*/ 37 w 74"/>
                  <a:gd name="T9" fmla="*/ 62 h 80"/>
                  <a:gd name="T10" fmla="*/ 0 w 74"/>
                  <a:gd name="T11" fmla="*/ 80 h 80"/>
                  <a:gd name="T12" fmla="*/ 0 w 74"/>
                  <a:gd name="T13" fmla="*/ 80 h 80"/>
                  <a:gd name="T14" fmla="*/ 0 w 74"/>
                  <a:gd name="T15" fmla="*/ 80 h 80"/>
                  <a:gd name="T16" fmla="*/ 0 w 74"/>
                  <a:gd name="T17" fmla="*/ 80 h 80"/>
                  <a:gd name="T18" fmla="*/ 0 w 74"/>
                  <a:gd name="T19" fmla="*/ 74 h 80"/>
                  <a:gd name="T20" fmla="*/ 6 w 74"/>
                  <a:gd name="T21" fmla="*/ 68 h 80"/>
                  <a:gd name="T22" fmla="*/ 6 w 74"/>
                  <a:gd name="T23" fmla="*/ 62 h 80"/>
                  <a:gd name="T24" fmla="*/ 12 w 74"/>
                  <a:gd name="T25" fmla="*/ 55 h 80"/>
                  <a:gd name="T26" fmla="*/ 24 w 74"/>
                  <a:gd name="T27" fmla="*/ 37 h 80"/>
                  <a:gd name="T28" fmla="*/ 43 w 74"/>
                  <a:gd name="T29" fmla="*/ 25 h 80"/>
                  <a:gd name="T30" fmla="*/ 43 w 74"/>
                  <a:gd name="T31" fmla="*/ 25 h 80"/>
                  <a:gd name="T32" fmla="*/ 49 w 74"/>
                  <a:gd name="T33" fmla="*/ 25 h 80"/>
                  <a:gd name="T34" fmla="*/ 74 w 74"/>
                  <a:gd name="T35" fmla="*/ 0 h 80"/>
                  <a:gd name="T36" fmla="*/ 74 w 74"/>
                  <a:gd name="T37" fmla="*/ 0 h 80"/>
                  <a:gd name="T38" fmla="*/ 74 w 74"/>
                  <a:gd name="T39" fmla="*/ 6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74" h="80">
                    <a:moveTo>
                      <a:pt x="74" y="6"/>
                    </a:moveTo>
                    <a:lnTo>
                      <a:pt x="74" y="31"/>
                    </a:lnTo>
                    <a:lnTo>
                      <a:pt x="49" y="49"/>
                    </a:lnTo>
                    <a:lnTo>
                      <a:pt x="49" y="49"/>
                    </a:lnTo>
                    <a:lnTo>
                      <a:pt x="37" y="62"/>
                    </a:lnTo>
                    <a:lnTo>
                      <a:pt x="0" y="80"/>
                    </a:lnTo>
                    <a:lnTo>
                      <a:pt x="0" y="80"/>
                    </a:lnTo>
                    <a:lnTo>
                      <a:pt x="0" y="80"/>
                    </a:lnTo>
                    <a:lnTo>
                      <a:pt x="0" y="80"/>
                    </a:lnTo>
                    <a:lnTo>
                      <a:pt x="0" y="74"/>
                    </a:lnTo>
                    <a:lnTo>
                      <a:pt x="6" y="68"/>
                    </a:lnTo>
                    <a:lnTo>
                      <a:pt x="6" y="62"/>
                    </a:lnTo>
                    <a:lnTo>
                      <a:pt x="12" y="55"/>
                    </a:lnTo>
                    <a:lnTo>
                      <a:pt x="24" y="37"/>
                    </a:lnTo>
                    <a:lnTo>
                      <a:pt x="43" y="25"/>
                    </a:lnTo>
                    <a:lnTo>
                      <a:pt x="43" y="25"/>
                    </a:lnTo>
                    <a:lnTo>
                      <a:pt x="49" y="25"/>
                    </a:lnTo>
                    <a:lnTo>
                      <a:pt x="74" y="0"/>
                    </a:lnTo>
                    <a:lnTo>
                      <a:pt x="74" y="0"/>
                    </a:lnTo>
                    <a:lnTo>
                      <a:pt x="74" y="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100">
                  <a:solidFill>
                    <a:srgbClr val="FFFFFF"/>
                  </a:solidFill>
                  <a:latin typeface="Franklin Gothic Book" panose="020B0503020102020204" pitchFamily="34" charset="0"/>
                </a:endParaRPr>
              </a:p>
            </p:txBody>
          </p:sp>
          <p:sp>
            <p:nvSpPr>
              <p:cNvPr id="1067" name="Freeform 129"/>
              <p:cNvSpPr>
                <a:spLocks/>
              </p:cNvSpPr>
              <p:nvPr/>
            </p:nvSpPr>
            <p:spPr bwMode="auto">
              <a:xfrm>
                <a:off x="7708" y="3134"/>
                <a:ext cx="12" cy="12"/>
              </a:xfrm>
              <a:custGeom>
                <a:avLst/>
                <a:gdLst>
                  <a:gd name="T0" fmla="*/ 6 w 12"/>
                  <a:gd name="T1" fmla="*/ 12 h 12"/>
                  <a:gd name="T2" fmla="*/ 12 w 12"/>
                  <a:gd name="T3" fmla="*/ 6 h 12"/>
                  <a:gd name="T4" fmla="*/ 12 w 12"/>
                  <a:gd name="T5" fmla="*/ 0 h 12"/>
                  <a:gd name="T6" fmla="*/ 12 w 12"/>
                  <a:gd name="T7" fmla="*/ 0 h 12"/>
                  <a:gd name="T8" fmla="*/ 12 w 12"/>
                  <a:gd name="T9" fmla="*/ 0 h 12"/>
                  <a:gd name="T10" fmla="*/ 6 w 12"/>
                  <a:gd name="T11" fmla="*/ 0 h 12"/>
                  <a:gd name="T12" fmla="*/ 6 w 12"/>
                  <a:gd name="T13" fmla="*/ 6 h 12"/>
                  <a:gd name="T14" fmla="*/ 6 w 12"/>
                  <a:gd name="T15" fmla="*/ 6 h 12"/>
                  <a:gd name="T16" fmla="*/ 6 w 12"/>
                  <a:gd name="T17" fmla="*/ 6 h 12"/>
                  <a:gd name="T18" fmla="*/ 0 w 12"/>
                  <a:gd name="T19" fmla="*/ 12 h 12"/>
                  <a:gd name="T20" fmla="*/ 6 w 12"/>
                  <a:gd name="T21" fmla="*/ 12 h 12"/>
                  <a:gd name="T22" fmla="*/ 6 w 12"/>
                  <a:gd name="T23" fmla="*/ 12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2" h="12">
                    <a:moveTo>
                      <a:pt x="6" y="12"/>
                    </a:moveTo>
                    <a:lnTo>
                      <a:pt x="12" y="6"/>
                    </a:lnTo>
                    <a:lnTo>
                      <a:pt x="12" y="0"/>
                    </a:lnTo>
                    <a:lnTo>
                      <a:pt x="12" y="0"/>
                    </a:lnTo>
                    <a:lnTo>
                      <a:pt x="12" y="0"/>
                    </a:lnTo>
                    <a:lnTo>
                      <a:pt x="6" y="0"/>
                    </a:lnTo>
                    <a:lnTo>
                      <a:pt x="6" y="6"/>
                    </a:lnTo>
                    <a:lnTo>
                      <a:pt x="6" y="6"/>
                    </a:lnTo>
                    <a:lnTo>
                      <a:pt x="6" y="6"/>
                    </a:lnTo>
                    <a:lnTo>
                      <a:pt x="0" y="12"/>
                    </a:lnTo>
                    <a:lnTo>
                      <a:pt x="6" y="12"/>
                    </a:lnTo>
                    <a:lnTo>
                      <a:pt x="6" y="1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100">
                  <a:solidFill>
                    <a:srgbClr val="FFFFFF"/>
                  </a:solidFill>
                  <a:latin typeface="Franklin Gothic Book" panose="020B0503020102020204" pitchFamily="34" charset="0"/>
                </a:endParaRPr>
              </a:p>
            </p:txBody>
          </p:sp>
          <p:sp>
            <p:nvSpPr>
              <p:cNvPr id="1068" name="Freeform 130"/>
              <p:cNvSpPr>
                <a:spLocks/>
              </p:cNvSpPr>
              <p:nvPr/>
            </p:nvSpPr>
            <p:spPr bwMode="auto">
              <a:xfrm>
                <a:off x="7529" y="4220"/>
                <a:ext cx="247" cy="129"/>
              </a:xfrm>
              <a:custGeom>
                <a:avLst/>
                <a:gdLst>
                  <a:gd name="T0" fmla="*/ 247 w 247"/>
                  <a:gd name="T1" fmla="*/ 62 h 129"/>
                  <a:gd name="T2" fmla="*/ 247 w 247"/>
                  <a:gd name="T3" fmla="*/ 62 h 129"/>
                  <a:gd name="T4" fmla="*/ 210 w 247"/>
                  <a:gd name="T5" fmla="*/ 55 h 129"/>
                  <a:gd name="T6" fmla="*/ 197 w 247"/>
                  <a:gd name="T7" fmla="*/ 55 h 129"/>
                  <a:gd name="T8" fmla="*/ 203 w 247"/>
                  <a:gd name="T9" fmla="*/ 31 h 129"/>
                  <a:gd name="T10" fmla="*/ 210 w 247"/>
                  <a:gd name="T11" fmla="*/ 25 h 129"/>
                  <a:gd name="T12" fmla="*/ 203 w 247"/>
                  <a:gd name="T13" fmla="*/ 18 h 129"/>
                  <a:gd name="T14" fmla="*/ 154 w 247"/>
                  <a:gd name="T15" fmla="*/ 0 h 129"/>
                  <a:gd name="T16" fmla="*/ 105 w 247"/>
                  <a:gd name="T17" fmla="*/ 62 h 129"/>
                  <a:gd name="T18" fmla="*/ 86 w 247"/>
                  <a:gd name="T19" fmla="*/ 74 h 129"/>
                  <a:gd name="T20" fmla="*/ 86 w 247"/>
                  <a:gd name="T21" fmla="*/ 80 h 129"/>
                  <a:gd name="T22" fmla="*/ 86 w 247"/>
                  <a:gd name="T23" fmla="*/ 80 h 129"/>
                  <a:gd name="T24" fmla="*/ 68 w 247"/>
                  <a:gd name="T25" fmla="*/ 80 h 129"/>
                  <a:gd name="T26" fmla="*/ 61 w 247"/>
                  <a:gd name="T27" fmla="*/ 86 h 129"/>
                  <a:gd name="T28" fmla="*/ 61 w 247"/>
                  <a:gd name="T29" fmla="*/ 92 h 129"/>
                  <a:gd name="T30" fmla="*/ 68 w 247"/>
                  <a:gd name="T31" fmla="*/ 99 h 129"/>
                  <a:gd name="T32" fmla="*/ 74 w 247"/>
                  <a:gd name="T33" fmla="*/ 99 h 129"/>
                  <a:gd name="T34" fmla="*/ 74 w 247"/>
                  <a:gd name="T35" fmla="*/ 105 h 129"/>
                  <a:gd name="T36" fmla="*/ 68 w 247"/>
                  <a:gd name="T37" fmla="*/ 105 h 129"/>
                  <a:gd name="T38" fmla="*/ 55 w 247"/>
                  <a:gd name="T39" fmla="*/ 117 h 129"/>
                  <a:gd name="T40" fmla="*/ 37 w 247"/>
                  <a:gd name="T41" fmla="*/ 117 h 129"/>
                  <a:gd name="T42" fmla="*/ 37 w 247"/>
                  <a:gd name="T43" fmla="*/ 111 h 129"/>
                  <a:gd name="T44" fmla="*/ 43 w 247"/>
                  <a:gd name="T45" fmla="*/ 105 h 129"/>
                  <a:gd name="T46" fmla="*/ 37 w 247"/>
                  <a:gd name="T47" fmla="*/ 105 h 129"/>
                  <a:gd name="T48" fmla="*/ 30 w 247"/>
                  <a:gd name="T49" fmla="*/ 111 h 129"/>
                  <a:gd name="T50" fmla="*/ 18 w 247"/>
                  <a:gd name="T51" fmla="*/ 117 h 129"/>
                  <a:gd name="T52" fmla="*/ 12 w 247"/>
                  <a:gd name="T53" fmla="*/ 123 h 129"/>
                  <a:gd name="T54" fmla="*/ 12 w 247"/>
                  <a:gd name="T55" fmla="*/ 129 h 129"/>
                  <a:gd name="T56" fmla="*/ 6 w 247"/>
                  <a:gd name="T57" fmla="*/ 129 h 129"/>
                  <a:gd name="T58" fmla="*/ 247 w 247"/>
                  <a:gd name="T59" fmla="*/ 129 h 129"/>
                  <a:gd name="T60" fmla="*/ 234 w 247"/>
                  <a:gd name="T61" fmla="*/ 123 h 129"/>
                  <a:gd name="T62" fmla="*/ 228 w 247"/>
                  <a:gd name="T63" fmla="*/ 117 h 129"/>
                  <a:gd name="T64" fmla="*/ 228 w 247"/>
                  <a:gd name="T65" fmla="*/ 117 h 129"/>
                  <a:gd name="T66" fmla="*/ 247 w 247"/>
                  <a:gd name="T67" fmla="*/ 111 h 129"/>
                  <a:gd name="T68" fmla="*/ 247 w 247"/>
                  <a:gd name="T69" fmla="*/ 111 h 129"/>
                  <a:gd name="T70" fmla="*/ 247 w 247"/>
                  <a:gd name="T71" fmla="*/ 68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47" h="129">
                    <a:moveTo>
                      <a:pt x="247" y="68"/>
                    </a:moveTo>
                    <a:lnTo>
                      <a:pt x="247" y="62"/>
                    </a:lnTo>
                    <a:lnTo>
                      <a:pt x="247" y="62"/>
                    </a:lnTo>
                    <a:lnTo>
                      <a:pt x="247" y="62"/>
                    </a:lnTo>
                    <a:lnTo>
                      <a:pt x="216" y="49"/>
                    </a:lnTo>
                    <a:lnTo>
                      <a:pt x="210" y="55"/>
                    </a:lnTo>
                    <a:lnTo>
                      <a:pt x="197" y="55"/>
                    </a:lnTo>
                    <a:lnTo>
                      <a:pt x="197" y="55"/>
                    </a:lnTo>
                    <a:lnTo>
                      <a:pt x="203" y="31"/>
                    </a:lnTo>
                    <a:lnTo>
                      <a:pt x="203" y="31"/>
                    </a:lnTo>
                    <a:lnTo>
                      <a:pt x="210" y="31"/>
                    </a:lnTo>
                    <a:lnTo>
                      <a:pt x="210" y="25"/>
                    </a:lnTo>
                    <a:lnTo>
                      <a:pt x="203" y="18"/>
                    </a:lnTo>
                    <a:lnTo>
                      <a:pt x="203" y="18"/>
                    </a:lnTo>
                    <a:lnTo>
                      <a:pt x="197" y="18"/>
                    </a:lnTo>
                    <a:lnTo>
                      <a:pt x="154" y="0"/>
                    </a:lnTo>
                    <a:lnTo>
                      <a:pt x="135" y="0"/>
                    </a:lnTo>
                    <a:lnTo>
                      <a:pt x="105" y="62"/>
                    </a:lnTo>
                    <a:lnTo>
                      <a:pt x="92" y="74"/>
                    </a:lnTo>
                    <a:lnTo>
                      <a:pt x="86" y="74"/>
                    </a:lnTo>
                    <a:lnTo>
                      <a:pt x="86" y="80"/>
                    </a:lnTo>
                    <a:lnTo>
                      <a:pt x="86" y="80"/>
                    </a:lnTo>
                    <a:lnTo>
                      <a:pt x="86" y="80"/>
                    </a:lnTo>
                    <a:lnTo>
                      <a:pt x="86" y="80"/>
                    </a:lnTo>
                    <a:lnTo>
                      <a:pt x="74" y="80"/>
                    </a:lnTo>
                    <a:lnTo>
                      <a:pt x="68" y="80"/>
                    </a:lnTo>
                    <a:lnTo>
                      <a:pt x="61" y="86"/>
                    </a:lnTo>
                    <a:lnTo>
                      <a:pt x="61" y="86"/>
                    </a:lnTo>
                    <a:lnTo>
                      <a:pt x="61" y="86"/>
                    </a:lnTo>
                    <a:lnTo>
                      <a:pt x="61" y="92"/>
                    </a:lnTo>
                    <a:lnTo>
                      <a:pt x="68" y="99"/>
                    </a:lnTo>
                    <a:lnTo>
                      <a:pt x="68" y="99"/>
                    </a:lnTo>
                    <a:lnTo>
                      <a:pt x="68" y="99"/>
                    </a:lnTo>
                    <a:lnTo>
                      <a:pt x="74" y="99"/>
                    </a:lnTo>
                    <a:lnTo>
                      <a:pt x="74" y="99"/>
                    </a:lnTo>
                    <a:lnTo>
                      <a:pt x="74" y="105"/>
                    </a:lnTo>
                    <a:lnTo>
                      <a:pt x="68" y="105"/>
                    </a:lnTo>
                    <a:lnTo>
                      <a:pt x="68" y="105"/>
                    </a:lnTo>
                    <a:lnTo>
                      <a:pt x="61" y="111"/>
                    </a:lnTo>
                    <a:lnTo>
                      <a:pt x="55" y="117"/>
                    </a:lnTo>
                    <a:lnTo>
                      <a:pt x="49" y="117"/>
                    </a:lnTo>
                    <a:lnTo>
                      <a:pt x="37" y="117"/>
                    </a:lnTo>
                    <a:lnTo>
                      <a:pt x="37" y="117"/>
                    </a:lnTo>
                    <a:lnTo>
                      <a:pt x="37" y="111"/>
                    </a:lnTo>
                    <a:lnTo>
                      <a:pt x="43" y="111"/>
                    </a:lnTo>
                    <a:lnTo>
                      <a:pt x="43" y="105"/>
                    </a:lnTo>
                    <a:lnTo>
                      <a:pt x="43" y="105"/>
                    </a:lnTo>
                    <a:lnTo>
                      <a:pt x="37" y="105"/>
                    </a:lnTo>
                    <a:lnTo>
                      <a:pt x="37" y="111"/>
                    </a:lnTo>
                    <a:lnTo>
                      <a:pt x="30" y="111"/>
                    </a:lnTo>
                    <a:lnTo>
                      <a:pt x="18" y="117"/>
                    </a:lnTo>
                    <a:lnTo>
                      <a:pt x="18" y="117"/>
                    </a:lnTo>
                    <a:lnTo>
                      <a:pt x="12" y="123"/>
                    </a:lnTo>
                    <a:lnTo>
                      <a:pt x="12" y="123"/>
                    </a:lnTo>
                    <a:lnTo>
                      <a:pt x="12" y="123"/>
                    </a:lnTo>
                    <a:lnTo>
                      <a:pt x="12" y="129"/>
                    </a:lnTo>
                    <a:lnTo>
                      <a:pt x="6" y="129"/>
                    </a:lnTo>
                    <a:lnTo>
                      <a:pt x="6" y="129"/>
                    </a:lnTo>
                    <a:lnTo>
                      <a:pt x="0" y="129"/>
                    </a:lnTo>
                    <a:lnTo>
                      <a:pt x="247" y="129"/>
                    </a:lnTo>
                    <a:lnTo>
                      <a:pt x="241" y="129"/>
                    </a:lnTo>
                    <a:lnTo>
                      <a:pt x="234" y="123"/>
                    </a:lnTo>
                    <a:lnTo>
                      <a:pt x="228" y="117"/>
                    </a:lnTo>
                    <a:lnTo>
                      <a:pt x="228" y="117"/>
                    </a:lnTo>
                    <a:lnTo>
                      <a:pt x="228" y="117"/>
                    </a:lnTo>
                    <a:lnTo>
                      <a:pt x="228" y="117"/>
                    </a:lnTo>
                    <a:lnTo>
                      <a:pt x="234" y="111"/>
                    </a:lnTo>
                    <a:lnTo>
                      <a:pt x="247" y="111"/>
                    </a:lnTo>
                    <a:lnTo>
                      <a:pt x="247" y="111"/>
                    </a:lnTo>
                    <a:lnTo>
                      <a:pt x="247" y="111"/>
                    </a:lnTo>
                    <a:lnTo>
                      <a:pt x="247" y="80"/>
                    </a:lnTo>
                    <a:lnTo>
                      <a:pt x="24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100">
                  <a:solidFill>
                    <a:srgbClr val="FFFFFF"/>
                  </a:solidFill>
                  <a:latin typeface="Franklin Gothic Book" panose="020B0503020102020204" pitchFamily="34" charset="0"/>
                </a:endParaRPr>
              </a:p>
            </p:txBody>
          </p:sp>
          <p:sp>
            <p:nvSpPr>
              <p:cNvPr id="1069" name="Freeform 131"/>
              <p:cNvSpPr>
                <a:spLocks/>
              </p:cNvSpPr>
              <p:nvPr/>
            </p:nvSpPr>
            <p:spPr bwMode="auto">
              <a:xfrm>
                <a:off x="6534" y="4133"/>
                <a:ext cx="6" cy="25"/>
              </a:xfrm>
              <a:custGeom>
                <a:avLst/>
                <a:gdLst>
                  <a:gd name="T0" fmla="*/ 0 w 6"/>
                  <a:gd name="T1" fmla="*/ 0 h 25"/>
                  <a:gd name="T2" fmla="*/ 0 w 6"/>
                  <a:gd name="T3" fmla="*/ 0 h 25"/>
                  <a:gd name="T4" fmla="*/ 0 w 6"/>
                  <a:gd name="T5" fmla="*/ 7 h 25"/>
                  <a:gd name="T6" fmla="*/ 0 w 6"/>
                  <a:gd name="T7" fmla="*/ 13 h 25"/>
                  <a:gd name="T8" fmla="*/ 0 w 6"/>
                  <a:gd name="T9" fmla="*/ 25 h 25"/>
                  <a:gd name="T10" fmla="*/ 0 w 6"/>
                  <a:gd name="T11" fmla="*/ 25 h 25"/>
                  <a:gd name="T12" fmla="*/ 6 w 6"/>
                  <a:gd name="T13" fmla="*/ 19 h 25"/>
                  <a:gd name="T14" fmla="*/ 6 w 6"/>
                  <a:gd name="T15" fmla="*/ 7 h 25"/>
                  <a:gd name="T16" fmla="*/ 6 w 6"/>
                  <a:gd name="T17" fmla="*/ 7 h 25"/>
                  <a:gd name="T18" fmla="*/ 0 w 6"/>
                  <a:gd name="T19" fmla="*/ 0 h 25"/>
                  <a:gd name="T20" fmla="*/ 0 w 6"/>
                  <a:gd name="T21" fmla="*/ 0 h 25"/>
                  <a:gd name="T22" fmla="*/ 0 w 6"/>
                  <a:gd name="T23" fmla="*/ 0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6" h="25">
                    <a:moveTo>
                      <a:pt x="0" y="0"/>
                    </a:moveTo>
                    <a:lnTo>
                      <a:pt x="0" y="0"/>
                    </a:lnTo>
                    <a:lnTo>
                      <a:pt x="0" y="7"/>
                    </a:lnTo>
                    <a:lnTo>
                      <a:pt x="0" y="13"/>
                    </a:lnTo>
                    <a:lnTo>
                      <a:pt x="0" y="25"/>
                    </a:lnTo>
                    <a:lnTo>
                      <a:pt x="0" y="25"/>
                    </a:lnTo>
                    <a:lnTo>
                      <a:pt x="6" y="19"/>
                    </a:lnTo>
                    <a:lnTo>
                      <a:pt x="6" y="7"/>
                    </a:lnTo>
                    <a:lnTo>
                      <a:pt x="6" y="7"/>
                    </a:lnTo>
                    <a:lnTo>
                      <a:pt x="0" y="0"/>
                    </a:ln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100">
                  <a:solidFill>
                    <a:srgbClr val="FFFFFF"/>
                  </a:solidFill>
                  <a:latin typeface="Franklin Gothic Book" panose="020B0503020102020204" pitchFamily="34" charset="0"/>
                </a:endParaRPr>
              </a:p>
            </p:txBody>
          </p:sp>
          <p:sp>
            <p:nvSpPr>
              <p:cNvPr id="1070" name="Freeform 132"/>
              <p:cNvSpPr>
                <a:spLocks/>
              </p:cNvSpPr>
              <p:nvPr/>
            </p:nvSpPr>
            <p:spPr bwMode="auto">
              <a:xfrm>
                <a:off x="6614" y="4238"/>
                <a:ext cx="19" cy="13"/>
              </a:xfrm>
              <a:custGeom>
                <a:avLst/>
                <a:gdLst>
                  <a:gd name="T0" fmla="*/ 13 w 19"/>
                  <a:gd name="T1" fmla="*/ 0 h 13"/>
                  <a:gd name="T2" fmla="*/ 13 w 19"/>
                  <a:gd name="T3" fmla="*/ 0 h 13"/>
                  <a:gd name="T4" fmla="*/ 6 w 19"/>
                  <a:gd name="T5" fmla="*/ 0 h 13"/>
                  <a:gd name="T6" fmla="*/ 6 w 19"/>
                  <a:gd name="T7" fmla="*/ 0 h 13"/>
                  <a:gd name="T8" fmla="*/ 6 w 19"/>
                  <a:gd name="T9" fmla="*/ 0 h 13"/>
                  <a:gd name="T10" fmla="*/ 0 w 19"/>
                  <a:gd name="T11" fmla="*/ 0 h 13"/>
                  <a:gd name="T12" fmla="*/ 0 w 19"/>
                  <a:gd name="T13" fmla="*/ 7 h 13"/>
                  <a:gd name="T14" fmla="*/ 6 w 19"/>
                  <a:gd name="T15" fmla="*/ 7 h 13"/>
                  <a:gd name="T16" fmla="*/ 6 w 19"/>
                  <a:gd name="T17" fmla="*/ 7 h 13"/>
                  <a:gd name="T18" fmla="*/ 6 w 19"/>
                  <a:gd name="T19" fmla="*/ 13 h 13"/>
                  <a:gd name="T20" fmla="*/ 19 w 19"/>
                  <a:gd name="T21" fmla="*/ 13 h 13"/>
                  <a:gd name="T22" fmla="*/ 19 w 19"/>
                  <a:gd name="T23" fmla="*/ 13 h 13"/>
                  <a:gd name="T24" fmla="*/ 19 w 19"/>
                  <a:gd name="T25" fmla="*/ 7 h 13"/>
                  <a:gd name="T26" fmla="*/ 19 w 19"/>
                  <a:gd name="T27" fmla="*/ 7 h 13"/>
                  <a:gd name="T28" fmla="*/ 19 w 19"/>
                  <a:gd name="T29" fmla="*/ 7 h 13"/>
                  <a:gd name="T30" fmla="*/ 19 w 19"/>
                  <a:gd name="T31" fmla="*/ 0 h 13"/>
                  <a:gd name="T32" fmla="*/ 13 w 19"/>
                  <a:gd name="T33" fmla="*/ 0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9" h="13">
                    <a:moveTo>
                      <a:pt x="13" y="0"/>
                    </a:moveTo>
                    <a:lnTo>
                      <a:pt x="13" y="0"/>
                    </a:lnTo>
                    <a:lnTo>
                      <a:pt x="6" y="0"/>
                    </a:lnTo>
                    <a:lnTo>
                      <a:pt x="6" y="0"/>
                    </a:lnTo>
                    <a:lnTo>
                      <a:pt x="6" y="0"/>
                    </a:lnTo>
                    <a:lnTo>
                      <a:pt x="0" y="0"/>
                    </a:lnTo>
                    <a:lnTo>
                      <a:pt x="0" y="7"/>
                    </a:lnTo>
                    <a:lnTo>
                      <a:pt x="6" y="7"/>
                    </a:lnTo>
                    <a:lnTo>
                      <a:pt x="6" y="7"/>
                    </a:lnTo>
                    <a:lnTo>
                      <a:pt x="6" y="13"/>
                    </a:lnTo>
                    <a:lnTo>
                      <a:pt x="19" y="13"/>
                    </a:lnTo>
                    <a:lnTo>
                      <a:pt x="19" y="13"/>
                    </a:lnTo>
                    <a:lnTo>
                      <a:pt x="19" y="7"/>
                    </a:lnTo>
                    <a:lnTo>
                      <a:pt x="19" y="7"/>
                    </a:lnTo>
                    <a:lnTo>
                      <a:pt x="19" y="7"/>
                    </a:lnTo>
                    <a:lnTo>
                      <a:pt x="19" y="0"/>
                    </a:lnTo>
                    <a:lnTo>
                      <a:pt x="1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100">
                  <a:solidFill>
                    <a:srgbClr val="FFFFFF"/>
                  </a:solidFill>
                  <a:latin typeface="Franklin Gothic Book" panose="020B0503020102020204" pitchFamily="34" charset="0"/>
                </a:endParaRPr>
              </a:p>
            </p:txBody>
          </p:sp>
          <p:sp>
            <p:nvSpPr>
              <p:cNvPr id="1071" name="Freeform 133"/>
              <p:cNvSpPr>
                <a:spLocks/>
              </p:cNvSpPr>
              <p:nvPr/>
            </p:nvSpPr>
            <p:spPr bwMode="auto">
              <a:xfrm>
                <a:off x="6614" y="4226"/>
                <a:ext cx="6" cy="12"/>
              </a:xfrm>
              <a:custGeom>
                <a:avLst/>
                <a:gdLst>
                  <a:gd name="T0" fmla="*/ 6 w 6"/>
                  <a:gd name="T1" fmla="*/ 0 h 12"/>
                  <a:gd name="T2" fmla="*/ 0 w 6"/>
                  <a:gd name="T3" fmla="*/ 0 h 12"/>
                  <a:gd name="T4" fmla="*/ 0 w 6"/>
                  <a:gd name="T5" fmla="*/ 6 h 12"/>
                  <a:gd name="T6" fmla="*/ 0 w 6"/>
                  <a:gd name="T7" fmla="*/ 6 h 12"/>
                  <a:gd name="T8" fmla="*/ 6 w 6"/>
                  <a:gd name="T9" fmla="*/ 12 h 12"/>
                  <a:gd name="T10" fmla="*/ 6 w 6"/>
                  <a:gd name="T11" fmla="*/ 6 h 12"/>
                  <a:gd name="T12" fmla="*/ 6 w 6"/>
                  <a:gd name="T13" fmla="*/ 6 h 12"/>
                  <a:gd name="T14" fmla="*/ 6 w 6"/>
                  <a:gd name="T15" fmla="*/ 0 h 12"/>
                  <a:gd name="T16" fmla="*/ 6 w 6"/>
                  <a:gd name="T17" fmla="*/ 0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 h="12">
                    <a:moveTo>
                      <a:pt x="6" y="0"/>
                    </a:moveTo>
                    <a:lnTo>
                      <a:pt x="0" y="0"/>
                    </a:lnTo>
                    <a:lnTo>
                      <a:pt x="0" y="6"/>
                    </a:lnTo>
                    <a:lnTo>
                      <a:pt x="0" y="6"/>
                    </a:lnTo>
                    <a:lnTo>
                      <a:pt x="6" y="12"/>
                    </a:lnTo>
                    <a:lnTo>
                      <a:pt x="6" y="6"/>
                    </a:lnTo>
                    <a:lnTo>
                      <a:pt x="6" y="6"/>
                    </a:lnTo>
                    <a:lnTo>
                      <a:pt x="6" y="0"/>
                    </a:lnTo>
                    <a:lnTo>
                      <a:pt x="6"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100">
                  <a:solidFill>
                    <a:srgbClr val="FFFFFF"/>
                  </a:solidFill>
                  <a:latin typeface="Franklin Gothic Book" panose="020B0503020102020204" pitchFamily="34" charset="0"/>
                </a:endParaRPr>
              </a:p>
            </p:txBody>
          </p:sp>
          <p:sp>
            <p:nvSpPr>
              <p:cNvPr id="1072" name="Freeform 134"/>
              <p:cNvSpPr>
                <a:spLocks/>
              </p:cNvSpPr>
              <p:nvPr/>
            </p:nvSpPr>
            <p:spPr bwMode="auto">
              <a:xfrm>
                <a:off x="6651" y="4300"/>
                <a:ext cx="6" cy="12"/>
              </a:xfrm>
              <a:custGeom>
                <a:avLst/>
                <a:gdLst>
                  <a:gd name="T0" fmla="*/ 6 w 6"/>
                  <a:gd name="T1" fmla="*/ 12 h 12"/>
                  <a:gd name="T2" fmla="*/ 6 w 6"/>
                  <a:gd name="T3" fmla="*/ 12 h 12"/>
                  <a:gd name="T4" fmla="*/ 6 w 6"/>
                  <a:gd name="T5" fmla="*/ 12 h 12"/>
                  <a:gd name="T6" fmla="*/ 6 w 6"/>
                  <a:gd name="T7" fmla="*/ 6 h 12"/>
                  <a:gd name="T8" fmla="*/ 6 w 6"/>
                  <a:gd name="T9" fmla="*/ 0 h 12"/>
                  <a:gd name="T10" fmla="*/ 6 w 6"/>
                  <a:gd name="T11" fmla="*/ 0 h 12"/>
                  <a:gd name="T12" fmla="*/ 6 w 6"/>
                  <a:gd name="T13" fmla="*/ 0 h 12"/>
                  <a:gd name="T14" fmla="*/ 0 w 6"/>
                  <a:gd name="T15" fmla="*/ 0 h 12"/>
                  <a:gd name="T16" fmla="*/ 0 w 6"/>
                  <a:gd name="T17" fmla="*/ 0 h 12"/>
                  <a:gd name="T18" fmla="*/ 0 w 6"/>
                  <a:gd name="T19" fmla="*/ 6 h 12"/>
                  <a:gd name="T20" fmla="*/ 0 w 6"/>
                  <a:gd name="T21" fmla="*/ 6 h 12"/>
                  <a:gd name="T22" fmla="*/ 0 w 6"/>
                  <a:gd name="T23" fmla="*/ 12 h 12"/>
                  <a:gd name="T24" fmla="*/ 0 w 6"/>
                  <a:gd name="T25" fmla="*/ 12 h 12"/>
                  <a:gd name="T26" fmla="*/ 6 w 6"/>
                  <a:gd name="T27" fmla="*/ 12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 h="12">
                    <a:moveTo>
                      <a:pt x="6" y="12"/>
                    </a:moveTo>
                    <a:lnTo>
                      <a:pt x="6" y="12"/>
                    </a:lnTo>
                    <a:lnTo>
                      <a:pt x="6" y="12"/>
                    </a:lnTo>
                    <a:lnTo>
                      <a:pt x="6" y="6"/>
                    </a:lnTo>
                    <a:lnTo>
                      <a:pt x="6" y="0"/>
                    </a:lnTo>
                    <a:lnTo>
                      <a:pt x="6" y="0"/>
                    </a:lnTo>
                    <a:lnTo>
                      <a:pt x="6" y="0"/>
                    </a:lnTo>
                    <a:lnTo>
                      <a:pt x="0" y="0"/>
                    </a:lnTo>
                    <a:lnTo>
                      <a:pt x="0" y="0"/>
                    </a:lnTo>
                    <a:lnTo>
                      <a:pt x="0" y="6"/>
                    </a:lnTo>
                    <a:lnTo>
                      <a:pt x="0" y="6"/>
                    </a:lnTo>
                    <a:lnTo>
                      <a:pt x="0" y="12"/>
                    </a:lnTo>
                    <a:lnTo>
                      <a:pt x="0" y="12"/>
                    </a:lnTo>
                    <a:lnTo>
                      <a:pt x="6" y="1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100">
                  <a:solidFill>
                    <a:srgbClr val="FFFFFF"/>
                  </a:solidFill>
                  <a:latin typeface="Franklin Gothic Book" panose="020B0503020102020204" pitchFamily="34" charset="0"/>
                </a:endParaRPr>
              </a:p>
            </p:txBody>
          </p:sp>
          <p:sp>
            <p:nvSpPr>
              <p:cNvPr id="1073" name="Freeform 135"/>
              <p:cNvSpPr>
                <a:spLocks/>
              </p:cNvSpPr>
              <p:nvPr/>
            </p:nvSpPr>
            <p:spPr bwMode="auto">
              <a:xfrm>
                <a:off x="6577" y="4164"/>
                <a:ext cx="6" cy="13"/>
              </a:xfrm>
              <a:custGeom>
                <a:avLst/>
                <a:gdLst>
                  <a:gd name="T0" fmla="*/ 6 w 6"/>
                  <a:gd name="T1" fmla="*/ 13 h 13"/>
                  <a:gd name="T2" fmla="*/ 6 w 6"/>
                  <a:gd name="T3" fmla="*/ 13 h 13"/>
                  <a:gd name="T4" fmla="*/ 6 w 6"/>
                  <a:gd name="T5" fmla="*/ 6 h 13"/>
                  <a:gd name="T6" fmla="*/ 6 w 6"/>
                  <a:gd name="T7" fmla="*/ 6 h 13"/>
                  <a:gd name="T8" fmla="*/ 6 w 6"/>
                  <a:gd name="T9" fmla="*/ 0 h 13"/>
                  <a:gd name="T10" fmla="*/ 6 w 6"/>
                  <a:gd name="T11" fmla="*/ 0 h 13"/>
                  <a:gd name="T12" fmla="*/ 6 w 6"/>
                  <a:gd name="T13" fmla="*/ 0 h 13"/>
                  <a:gd name="T14" fmla="*/ 6 w 6"/>
                  <a:gd name="T15" fmla="*/ 0 h 13"/>
                  <a:gd name="T16" fmla="*/ 0 w 6"/>
                  <a:gd name="T17" fmla="*/ 0 h 13"/>
                  <a:gd name="T18" fmla="*/ 0 w 6"/>
                  <a:gd name="T19" fmla="*/ 0 h 13"/>
                  <a:gd name="T20" fmla="*/ 0 w 6"/>
                  <a:gd name="T21" fmla="*/ 6 h 13"/>
                  <a:gd name="T22" fmla="*/ 0 w 6"/>
                  <a:gd name="T23" fmla="*/ 6 h 13"/>
                  <a:gd name="T24" fmla="*/ 0 w 6"/>
                  <a:gd name="T25" fmla="*/ 6 h 13"/>
                  <a:gd name="T26" fmla="*/ 0 w 6"/>
                  <a:gd name="T27" fmla="*/ 13 h 13"/>
                  <a:gd name="T28" fmla="*/ 6 w 6"/>
                  <a:gd name="T29" fmla="*/ 13 h 13"/>
                  <a:gd name="T30" fmla="*/ 6 w 6"/>
                  <a:gd name="T31" fmla="*/ 13 h 13"/>
                  <a:gd name="T32" fmla="*/ 6 w 6"/>
                  <a:gd name="T33" fmla="*/ 13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 h="13">
                    <a:moveTo>
                      <a:pt x="6" y="13"/>
                    </a:moveTo>
                    <a:lnTo>
                      <a:pt x="6" y="13"/>
                    </a:lnTo>
                    <a:lnTo>
                      <a:pt x="6" y="6"/>
                    </a:lnTo>
                    <a:lnTo>
                      <a:pt x="6" y="6"/>
                    </a:lnTo>
                    <a:lnTo>
                      <a:pt x="6" y="0"/>
                    </a:lnTo>
                    <a:lnTo>
                      <a:pt x="6" y="0"/>
                    </a:lnTo>
                    <a:lnTo>
                      <a:pt x="6" y="0"/>
                    </a:lnTo>
                    <a:lnTo>
                      <a:pt x="6" y="0"/>
                    </a:lnTo>
                    <a:lnTo>
                      <a:pt x="0" y="0"/>
                    </a:lnTo>
                    <a:lnTo>
                      <a:pt x="0" y="0"/>
                    </a:lnTo>
                    <a:lnTo>
                      <a:pt x="0" y="6"/>
                    </a:lnTo>
                    <a:lnTo>
                      <a:pt x="0" y="6"/>
                    </a:lnTo>
                    <a:lnTo>
                      <a:pt x="0" y="6"/>
                    </a:lnTo>
                    <a:lnTo>
                      <a:pt x="0" y="13"/>
                    </a:lnTo>
                    <a:lnTo>
                      <a:pt x="6" y="13"/>
                    </a:lnTo>
                    <a:lnTo>
                      <a:pt x="6" y="13"/>
                    </a:lnTo>
                    <a:lnTo>
                      <a:pt x="6" y="1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100">
                  <a:solidFill>
                    <a:srgbClr val="FFFFFF"/>
                  </a:solidFill>
                  <a:latin typeface="Franklin Gothic Book" panose="020B0503020102020204" pitchFamily="34" charset="0"/>
                </a:endParaRPr>
              </a:p>
            </p:txBody>
          </p:sp>
          <p:sp>
            <p:nvSpPr>
              <p:cNvPr id="1074" name="Freeform 136"/>
              <p:cNvSpPr>
                <a:spLocks/>
              </p:cNvSpPr>
              <p:nvPr/>
            </p:nvSpPr>
            <p:spPr bwMode="auto">
              <a:xfrm>
                <a:off x="6528" y="3905"/>
                <a:ext cx="6" cy="25"/>
              </a:xfrm>
              <a:custGeom>
                <a:avLst/>
                <a:gdLst>
                  <a:gd name="T0" fmla="*/ 0 w 6"/>
                  <a:gd name="T1" fmla="*/ 12 h 25"/>
                  <a:gd name="T2" fmla="*/ 0 w 6"/>
                  <a:gd name="T3" fmla="*/ 19 h 25"/>
                  <a:gd name="T4" fmla="*/ 0 w 6"/>
                  <a:gd name="T5" fmla="*/ 25 h 25"/>
                  <a:gd name="T6" fmla="*/ 0 w 6"/>
                  <a:gd name="T7" fmla="*/ 25 h 25"/>
                  <a:gd name="T8" fmla="*/ 0 w 6"/>
                  <a:gd name="T9" fmla="*/ 25 h 25"/>
                  <a:gd name="T10" fmla="*/ 6 w 6"/>
                  <a:gd name="T11" fmla="*/ 25 h 25"/>
                  <a:gd name="T12" fmla="*/ 6 w 6"/>
                  <a:gd name="T13" fmla="*/ 6 h 25"/>
                  <a:gd name="T14" fmla="*/ 6 w 6"/>
                  <a:gd name="T15" fmla="*/ 6 h 25"/>
                  <a:gd name="T16" fmla="*/ 6 w 6"/>
                  <a:gd name="T17" fmla="*/ 6 h 25"/>
                  <a:gd name="T18" fmla="*/ 6 w 6"/>
                  <a:gd name="T19" fmla="*/ 0 h 25"/>
                  <a:gd name="T20" fmla="*/ 6 w 6"/>
                  <a:gd name="T21" fmla="*/ 0 h 25"/>
                  <a:gd name="T22" fmla="*/ 6 w 6"/>
                  <a:gd name="T23" fmla="*/ 6 h 25"/>
                  <a:gd name="T24" fmla="*/ 0 w 6"/>
                  <a:gd name="T25" fmla="*/ 12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 h="25">
                    <a:moveTo>
                      <a:pt x="0" y="12"/>
                    </a:moveTo>
                    <a:lnTo>
                      <a:pt x="0" y="19"/>
                    </a:lnTo>
                    <a:lnTo>
                      <a:pt x="0" y="25"/>
                    </a:lnTo>
                    <a:lnTo>
                      <a:pt x="0" y="25"/>
                    </a:lnTo>
                    <a:lnTo>
                      <a:pt x="0" y="25"/>
                    </a:lnTo>
                    <a:lnTo>
                      <a:pt x="6" y="25"/>
                    </a:lnTo>
                    <a:lnTo>
                      <a:pt x="6" y="6"/>
                    </a:lnTo>
                    <a:lnTo>
                      <a:pt x="6" y="6"/>
                    </a:lnTo>
                    <a:lnTo>
                      <a:pt x="6" y="6"/>
                    </a:lnTo>
                    <a:lnTo>
                      <a:pt x="6" y="0"/>
                    </a:lnTo>
                    <a:lnTo>
                      <a:pt x="6" y="0"/>
                    </a:lnTo>
                    <a:lnTo>
                      <a:pt x="6" y="6"/>
                    </a:lnTo>
                    <a:lnTo>
                      <a:pt x="0" y="1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100">
                  <a:solidFill>
                    <a:srgbClr val="FFFFFF"/>
                  </a:solidFill>
                  <a:latin typeface="Franklin Gothic Book" panose="020B0503020102020204" pitchFamily="34" charset="0"/>
                </a:endParaRPr>
              </a:p>
            </p:txBody>
          </p:sp>
          <p:sp>
            <p:nvSpPr>
              <p:cNvPr id="1075" name="Rectangle 137"/>
              <p:cNvSpPr>
                <a:spLocks noChangeArrowheads="1"/>
              </p:cNvSpPr>
              <p:nvPr/>
            </p:nvSpPr>
            <p:spPr bwMode="auto">
              <a:xfrm>
                <a:off x="6534" y="3905"/>
                <a:ext cx="1" cy="1"/>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sz="1100">
                  <a:solidFill>
                    <a:srgbClr val="FFFFFF"/>
                  </a:solidFill>
                  <a:latin typeface="Franklin Gothic Book" panose="020B0503020102020204" pitchFamily="34" charset="0"/>
                </a:endParaRPr>
              </a:p>
            </p:txBody>
          </p:sp>
          <p:sp>
            <p:nvSpPr>
              <p:cNvPr id="1076" name="Freeform 138"/>
              <p:cNvSpPr>
                <a:spLocks/>
              </p:cNvSpPr>
              <p:nvPr/>
            </p:nvSpPr>
            <p:spPr bwMode="auto">
              <a:xfrm>
                <a:off x="6534" y="3856"/>
                <a:ext cx="12" cy="18"/>
              </a:xfrm>
              <a:custGeom>
                <a:avLst/>
                <a:gdLst>
                  <a:gd name="T0" fmla="*/ 0 w 12"/>
                  <a:gd name="T1" fmla="*/ 12 h 18"/>
                  <a:gd name="T2" fmla="*/ 0 w 12"/>
                  <a:gd name="T3" fmla="*/ 12 h 18"/>
                  <a:gd name="T4" fmla="*/ 0 w 12"/>
                  <a:gd name="T5" fmla="*/ 18 h 18"/>
                  <a:gd name="T6" fmla="*/ 0 w 12"/>
                  <a:gd name="T7" fmla="*/ 18 h 18"/>
                  <a:gd name="T8" fmla="*/ 0 w 12"/>
                  <a:gd name="T9" fmla="*/ 18 h 18"/>
                  <a:gd name="T10" fmla="*/ 0 w 12"/>
                  <a:gd name="T11" fmla="*/ 18 h 18"/>
                  <a:gd name="T12" fmla="*/ 6 w 12"/>
                  <a:gd name="T13" fmla="*/ 18 h 18"/>
                  <a:gd name="T14" fmla="*/ 6 w 12"/>
                  <a:gd name="T15" fmla="*/ 18 h 18"/>
                  <a:gd name="T16" fmla="*/ 6 w 12"/>
                  <a:gd name="T17" fmla="*/ 18 h 18"/>
                  <a:gd name="T18" fmla="*/ 12 w 12"/>
                  <a:gd name="T19" fmla="*/ 12 h 18"/>
                  <a:gd name="T20" fmla="*/ 12 w 12"/>
                  <a:gd name="T21" fmla="*/ 6 h 18"/>
                  <a:gd name="T22" fmla="*/ 12 w 12"/>
                  <a:gd name="T23" fmla="*/ 6 h 18"/>
                  <a:gd name="T24" fmla="*/ 12 w 12"/>
                  <a:gd name="T25" fmla="*/ 0 h 18"/>
                  <a:gd name="T26" fmla="*/ 6 w 12"/>
                  <a:gd name="T27" fmla="*/ 0 h 18"/>
                  <a:gd name="T28" fmla="*/ 6 w 12"/>
                  <a:gd name="T29" fmla="*/ 0 h 18"/>
                  <a:gd name="T30" fmla="*/ 6 w 12"/>
                  <a:gd name="T31" fmla="*/ 0 h 18"/>
                  <a:gd name="T32" fmla="*/ 0 w 12"/>
                  <a:gd name="T33" fmla="*/ 0 h 18"/>
                  <a:gd name="T34" fmla="*/ 0 w 12"/>
                  <a:gd name="T35" fmla="*/ 0 h 18"/>
                  <a:gd name="T36" fmla="*/ 0 w 12"/>
                  <a:gd name="T37" fmla="*/ 0 h 18"/>
                  <a:gd name="T38" fmla="*/ 0 w 12"/>
                  <a:gd name="T39" fmla="*/ 6 h 18"/>
                  <a:gd name="T40" fmla="*/ 0 w 12"/>
                  <a:gd name="T41" fmla="*/ 6 h 18"/>
                  <a:gd name="T42" fmla="*/ 0 w 12"/>
                  <a:gd name="T43" fmla="*/ 12 h 18"/>
                  <a:gd name="T44" fmla="*/ 0 w 12"/>
                  <a:gd name="T45" fmla="*/ 12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2" h="18">
                    <a:moveTo>
                      <a:pt x="0" y="12"/>
                    </a:moveTo>
                    <a:lnTo>
                      <a:pt x="0" y="12"/>
                    </a:lnTo>
                    <a:lnTo>
                      <a:pt x="0" y="18"/>
                    </a:lnTo>
                    <a:lnTo>
                      <a:pt x="0" y="18"/>
                    </a:lnTo>
                    <a:lnTo>
                      <a:pt x="0" y="18"/>
                    </a:lnTo>
                    <a:lnTo>
                      <a:pt x="0" y="18"/>
                    </a:lnTo>
                    <a:lnTo>
                      <a:pt x="6" y="18"/>
                    </a:lnTo>
                    <a:lnTo>
                      <a:pt x="6" y="18"/>
                    </a:lnTo>
                    <a:lnTo>
                      <a:pt x="6" y="18"/>
                    </a:lnTo>
                    <a:lnTo>
                      <a:pt x="12" y="12"/>
                    </a:lnTo>
                    <a:lnTo>
                      <a:pt x="12" y="6"/>
                    </a:lnTo>
                    <a:lnTo>
                      <a:pt x="12" y="6"/>
                    </a:lnTo>
                    <a:lnTo>
                      <a:pt x="12" y="0"/>
                    </a:lnTo>
                    <a:lnTo>
                      <a:pt x="6" y="0"/>
                    </a:lnTo>
                    <a:lnTo>
                      <a:pt x="6" y="0"/>
                    </a:lnTo>
                    <a:lnTo>
                      <a:pt x="6" y="0"/>
                    </a:lnTo>
                    <a:lnTo>
                      <a:pt x="0" y="0"/>
                    </a:lnTo>
                    <a:lnTo>
                      <a:pt x="0" y="0"/>
                    </a:lnTo>
                    <a:lnTo>
                      <a:pt x="0" y="0"/>
                    </a:lnTo>
                    <a:lnTo>
                      <a:pt x="0" y="6"/>
                    </a:lnTo>
                    <a:lnTo>
                      <a:pt x="0" y="6"/>
                    </a:lnTo>
                    <a:lnTo>
                      <a:pt x="0" y="12"/>
                    </a:lnTo>
                    <a:lnTo>
                      <a:pt x="0" y="1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100">
                  <a:solidFill>
                    <a:srgbClr val="FFFFFF"/>
                  </a:solidFill>
                  <a:latin typeface="Franklin Gothic Book" panose="020B0503020102020204" pitchFamily="34" charset="0"/>
                </a:endParaRPr>
              </a:p>
            </p:txBody>
          </p:sp>
          <p:sp>
            <p:nvSpPr>
              <p:cNvPr id="1077" name="Freeform 139"/>
              <p:cNvSpPr>
                <a:spLocks/>
              </p:cNvSpPr>
              <p:nvPr/>
            </p:nvSpPr>
            <p:spPr bwMode="auto">
              <a:xfrm>
                <a:off x="6540" y="3905"/>
                <a:ext cx="6" cy="19"/>
              </a:xfrm>
              <a:custGeom>
                <a:avLst/>
                <a:gdLst>
                  <a:gd name="T0" fmla="*/ 6 w 6"/>
                  <a:gd name="T1" fmla="*/ 19 h 19"/>
                  <a:gd name="T2" fmla="*/ 6 w 6"/>
                  <a:gd name="T3" fmla="*/ 12 h 19"/>
                  <a:gd name="T4" fmla="*/ 6 w 6"/>
                  <a:gd name="T5" fmla="*/ 6 h 19"/>
                  <a:gd name="T6" fmla="*/ 6 w 6"/>
                  <a:gd name="T7" fmla="*/ 6 h 19"/>
                  <a:gd name="T8" fmla="*/ 6 w 6"/>
                  <a:gd name="T9" fmla="*/ 0 h 19"/>
                  <a:gd name="T10" fmla="*/ 6 w 6"/>
                  <a:gd name="T11" fmla="*/ 0 h 19"/>
                  <a:gd name="T12" fmla="*/ 0 w 6"/>
                  <a:gd name="T13" fmla="*/ 0 h 19"/>
                  <a:gd name="T14" fmla="*/ 0 w 6"/>
                  <a:gd name="T15" fmla="*/ 6 h 19"/>
                  <a:gd name="T16" fmla="*/ 0 w 6"/>
                  <a:gd name="T17" fmla="*/ 6 h 19"/>
                  <a:gd name="T18" fmla="*/ 0 w 6"/>
                  <a:gd name="T19" fmla="*/ 12 h 19"/>
                  <a:gd name="T20" fmla="*/ 0 w 6"/>
                  <a:gd name="T21" fmla="*/ 12 h 19"/>
                  <a:gd name="T22" fmla="*/ 0 w 6"/>
                  <a:gd name="T23" fmla="*/ 19 h 19"/>
                  <a:gd name="T24" fmla="*/ 0 w 6"/>
                  <a:gd name="T25" fmla="*/ 19 h 19"/>
                  <a:gd name="T26" fmla="*/ 6 w 6"/>
                  <a:gd name="T27" fmla="*/ 19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 h="19">
                    <a:moveTo>
                      <a:pt x="6" y="19"/>
                    </a:moveTo>
                    <a:lnTo>
                      <a:pt x="6" y="12"/>
                    </a:lnTo>
                    <a:lnTo>
                      <a:pt x="6" y="6"/>
                    </a:lnTo>
                    <a:lnTo>
                      <a:pt x="6" y="6"/>
                    </a:lnTo>
                    <a:lnTo>
                      <a:pt x="6" y="0"/>
                    </a:lnTo>
                    <a:lnTo>
                      <a:pt x="6" y="0"/>
                    </a:lnTo>
                    <a:lnTo>
                      <a:pt x="0" y="0"/>
                    </a:lnTo>
                    <a:lnTo>
                      <a:pt x="0" y="6"/>
                    </a:lnTo>
                    <a:lnTo>
                      <a:pt x="0" y="6"/>
                    </a:lnTo>
                    <a:lnTo>
                      <a:pt x="0" y="12"/>
                    </a:lnTo>
                    <a:lnTo>
                      <a:pt x="0" y="12"/>
                    </a:lnTo>
                    <a:lnTo>
                      <a:pt x="0" y="19"/>
                    </a:lnTo>
                    <a:lnTo>
                      <a:pt x="0" y="19"/>
                    </a:lnTo>
                    <a:lnTo>
                      <a:pt x="6"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100">
                  <a:solidFill>
                    <a:srgbClr val="FFFFFF"/>
                  </a:solidFill>
                  <a:latin typeface="Franklin Gothic Book" panose="020B0503020102020204" pitchFamily="34" charset="0"/>
                </a:endParaRPr>
              </a:p>
            </p:txBody>
          </p:sp>
          <p:sp>
            <p:nvSpPr>
              <p:cNvPr id="1078" name="Freeform 140"/>
              <p:cNvSpPr>
                <a:spLocks/>
              </p:cNvSpPr>
              <p:nvPr/>
            </p:nvSpPr>
            <p:spPr bwMode="auto">
              <a:xfrm>
                <a:off x="6342" y="4275"/>
                <a:ext cx="13" cy="7"/>
              </a:xfrm>
              <a:custGeom>
                <a:avLst/>
                <a:gdLst>
                  <a:gd name="T0" fmla="*/ 7 w 13"/>
                  <a:gd name="T1" fmla="*/ 7 h 7"/>
                  <a:gd name="T2" fmla="*/ 13 w 13"/>
                  <a:gd name="T3" fmla="*/ 7 h 7"/>
                  <a:gd name="T4" fmla="*/ 13 w 13"/>
                  <a:gd name="T5" fmla="*/ 7 h 7"/>
                  <a:gd name="T6" fmla="*/ 13 w 13"/>
                  <a:gd name="T7" fmla="*/ 7 h 7"/>
                  <a:gd name="T8" fmla="*/ 13 w 13"/>
                  <a:gd name="T9" fmla="*/ 0 h 7"/>
                  <a:gd name="T10" fmla="*/ 7 w 13"/>
                  <a:gd name="T11" fmla="*/ 0 h 7"/>
                  <a:gd name="T12" fmla="*/ 0 w 13"/>
                  <a:gd name="T13" fmla="*/ 0 h 7"/>
                  <a:gd name="T14" fmla="*/ 0 w 13"/>
                  <a:gd name="T15" fmla="*/ 0 h 7"/>
                  <a:gd name="T16" fmla="*/ 7 w 13"/>
                  <a:gd name="T17" fmla="*/ 7 h 7"/>
                  <a:gd name="T18" fmla="*/ 7 w 13"/>
                  <a:gd name="T19" fmla="*/ 7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3" h="7">
                    <a:moveTo>
                      <a:pt x="7" y="7"/>
                    </a:moveTo>
                    <a:lnTo>
                      <a:pt x="13" y="7"/>
                    </a:lnTo>
                    <a:lnTo>
                      <a:pt x="13" y="7"/>
                    </a:lnTo>
                    <a:lnTo>
                      <a:pt x="13" y="7"/>
                    </a:lnTo>
                    <a:lnTo>
                      <a:pt x="13" y="0"/>
                    </a:lnTo>
                    <a:lnTo>
                      <a:pt x="7" y="0"/>
                    </a:lnTo>
                    <a:lnTo>
                      <a:pt x="0" y="0"/>
                    </a:lnTo>
                    <a:lnTo>
                      <a:pt x="0" y="0"/>
                    </a:lnTo>
                    <a:lnTo>
                      <a:pt x="7" y="7"/>
                    </a:lnTo>
                    <a:lnTo>
                      <a:pt x="7" y="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100">
                  <a:solidFill>
                    <a:srgbClr val="FFFFFF"/>
                  </a:solidFill>
                  <a:latin typeface="Franklin Gothic Book" panose="020B0503020102020204" pitchFamily="34" charset="0"/>
                </a:endParaRPr>
              </a:p>
            </p:txBody>
          </p:sp>
          <p:sp>
            <p:nvSpPr>
              <p:cNvPr id="1079" name="Freeform 141"/>
              <p:cNvSpPr>
                <a:spLocks/>
              </p:cNvSpPr>
              <p:nvPr/>
            </p:nvSpPr>
            <p:spPr bwMode="auto">
              <a:xfrm>
                <a:off x="6342" y="4288"/>
                <a:ext cx="173" cy="61"/>
              </a:xfrm>
              <a:custGeom>
                <a:avLst/>
                <a:gdLst>
                  <a:gd name="T0" fmla="*/ 173 w 173"/>
                  <a:gd name="T1" fmla="*/ 61 h 61"/>
                  <a:gd name="T2" fmla="*/ 167 w 173"/>
                  <a:gd name="T3" fmla="*/ 49 h 61"/>
                  <a:gd name="T4" fmla="*/ 142 w 173"/>
                  <a:gd name="T5" fmla="*/ 24 h 61"/>
                  <a:gd name="T6" fmla="*/ 142 w 173"/>
                  <a:gd name="T7" fmla="*/ 24 h 61"/>
                  <a:gd name="T8" fmla="*/ 99 w 173"/>
                  <a:gd name="T9" fmla="*/ 24 h 61"/>
                  <a:gd name="T10" fmla="*/ 99 w 173"/>
                  <a:gd name="T11" fmla="*/ 24 h 61"/>
                  <a:gd name="T12" fmla="*/ 99 w 173"/>
                  <a:gd name="T13" fmla="*/ 24 h 61"/>
                  <a:gd name="T14" fmla="*/ 93 w 173"/>
                  <a:gd name="T15" fmla="*/ 24 h 61"/>
                  <a:gd name="T16" fmla="*/ 93 w 173"/>
                  <a:gd name="T17" fmla="*/ 24 h 61"/>
                  <a:gd name="T18" fmla="*/ 93 w 173"/>
                  <a:gd name="T19" fmla="*/ 24 h 61"/>
                  <a:gd name="T20" fmla="*/ 93 w 173"/>
                  <a:gd name="T21" fmla="*/ 31 h 61"/>
                  <a:gd name="T22" fmla="*/ 87 w 173"/>
                  <a:gd name="T23" fmla="*/ 31 h 61"/>
                  <a:gd name="T24" fmla="*/ 87 w 173"/>
                  <a:gd name="T25" fmla="*/ 31 h 61"/>
                  <a:gd name="T26" fmla="*/ 81 w 173"/>
                  <a:gd name="T27" fmla="*/ 31 h 61"/>
                  <a:gd name="T28" fmla="*/ 74 w 173"/>
                  <a:gd name="T29" fmla="*/ 31 h 61"/>
                  <a:gd name="T30" fmla="*/ 68 w 173"/>
                  <a:gd name="T31" fmla="*/ 31 h 61"/>
                  <a:gd name="T32" fmla="*/ 56 w 173"/>
                  <a:gd name="T33" fmla="*/ 24 h 61"/>
                  <a:gd name="T34" fmla="*/ 56 w 173"/>
                  <a:gd name="T35" fmla="*/ 24 h 61"/>
                  <a:gd name="T36" fmla="*/ 56 w 173"/>
                  <a:gd name="T37" fmla="*/ 24 h 61"/>
                  <a:gd name="T38" fmla="*/ 56 w 173"/>
                  <a:gd name="T39" fmla="*/ 24 h 61"/>
                  <a:gd name="T40" fmla="*/ 50 w 173"/>
                  <a:gd name="T41" fmla="*/ 18 h 61"/>
                  <a:gd name="T42" fmla="*/ 44 w 173"/>
                  <a:gd name="T43" fmla="*/ 18 h 61"/>
                  <a:gd name="T44" fmla="*/ 44 w 173"/>
                  <a:gd name="T45" fmla="*/ 12 h 61"/>
                  <a:gd name="T46" fmla="*/ 44 w 173"/>
                  <a:gd name="T47" fmla="*/ 12 h 61"/>
                  <a:gd name="T48" fmla="*/ 44 w 173"/>
                  <a:gd name="T49" fmla="*/ 12 h 61"/>
                  <a:gd name="T50" fmla="*/ 37 w 173"/>
                  <a:gd name="T51" fmla="*/ 12 h 61"/>
                  <a:gd name="T52" fmla="*/ 31 w 173"/>
                  <a:gd name="T53" fmla="*/ 6 h 61"/>
                  <a:gd name="T54" fmla="*/ 25 w 173"/>
                  <a:gd name="T55" fmla="*/ 0 h 61"/>
                  <a:gd name="T56" fmla="*/ 13 w 173"/>
                  <a:gd name="T57" fmla="*/ 0 h 61"/>
                  <a:gd name="T58" fmla="*/ 13 w 173"/>
                  <a:gd name="T59" fmla="*/ 0 h 61"/>
                  <a:gd name="T60" fmla="*/ 7 w 173"/>
                  <a:gd name="T61" fmla="*/ 6 h 61"/>
                  <a:gd name="T62" fmla="*/ 0 w 173"/>
                  <a:gd name="T63" fmla="*/ 12 h 61"/>
                  <a:gd name="T64" fmla="*/ 0 w 173"/>
                  <a:gd name="T65" fmla="*/ 24 h 61"/>
                  <a:gd name="T66" fmla="*/ 13 w 173"/>
                  <a:gd name="T67" fmla="*/ 49 h 61"/>
                  <a:gd name="T68" fmla="*/ 25 w 173"/>
                  <a:gd name="T69" fmla="*/ 61 h 61"/>
                  <a:gd name="T70" fmla="*/ 173 w 173"/>
                  <a:gd name="T71" fmla="*/ 61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73" h="61">
                    <a:moveTo>
                      <a:pt x="173" y="61"/>
                    </a:moveTo>
                    <a:lnTo>
                      <a:pt x="167" y="49"/>
                    </a:lnTo>
                    <a:lnTo>
                      <a:pt x="142" y="24"/>
                    </a:lnTo>
                    <a:lnTo>
                      <a:pt x="142" y="24"/>
                    </a:lnTo>
                    <a:lnTo>
                      <a:pt x="99" y="24"/>
                    </a:lnTo>
                    <a:lnTo>
                      <a:pt x="99" y="24"/>
                    </a:lnTo>
                    <a:lnTo>
                      <a:pt x="99" y="24"/>
                    </a:lnTo>
                    <a:lnTo>
                      <a:pt x="93" y="24"/>
                    </a:lnTo>
                    <a:lnTo>
                      <a:pt x="93" y="24"/>
                    </a:lnTo>
                    <a:lnTo>
                      <a:pt x="93" y="24"/>
                    </a:lnTo>
                    <a:lnTo>
                      <a:pt x="93" y="31"/>
                    </a:lnTo>
                    <a:lnTo>
                      <a:pt x="87" y="31"/>
                    </a:lnTo>
                    <a:lnTo>
                      <a:pt x="87" y="31"/>
                    </a:lnTo>
                    <a:lnTo>
                      <a:pt x="81" y="31"/>
                    </a:lnTo>
                    <a:lnTo>
                      <a:pt x="74" y="31"/>
                    </a:lnTo>
                    <a:lnTo>
                      <a:pt x="68" y="31"/>
                    </a:lnTo>
                    <a:lnTo>
                      <a:pt x="56" y="24"/>
                    </a:lnTo>
                    <a:lnTo>
                      <a:pt x="56" y="24"/>
                    </a:lnTo>
                    <a:lnTo>
                      <a:pt x="56" y="24"/>
                    </a:lnTo>
                    <a:lnTo>
                      <a:pt x="56" y="24"/>
                    </a:lnTo>
                    <a:lnTo>
                      <a:pt x="50" y="18"/>
                    </a:lnTo>
                    <a:lnTo>
                      <a:pt x="44" y="18"/>
                    </a:lnTo>
                    <a:lnTo>
                      <a:pt x="44" y="12"/>
                    </a:lnTo>
                    <a:lnTo>
                      <a:pt x="44" y="12"/>
                    </a:lnTo>
                    <a:lnTo>
                      <a:pt x="44" y="12"/>
                    </a:lnTo>
                    <a:lnTo>
                      <a:pt x="37" y="12"/>
                    </a:lnTo>
                    <a:lnTo>
                      <a:pt x="31" y="6"/>
                    </a:lnTo>
                    <a:lnTo>
                      <a:pt x="25" y="0"/>
                    </a:lnTo>
                    <a:lnTo>
                      <a:pt x="13" y="0"/>
                    </a:lnTo>
                    <a:lnTo>
                      <a:pt x="13" y="0"/>
                    </a:lnTo>
                    <a:lnTo>
                      <a:pt x="7" y="6"/>
                    </a:lnTo>
                    <a:lnTo>
                      <a:pt x="0" y="12"/>
                    </a:lnTo>
                    <a:lnTo>
                      <a:pt x="0" y="24"/>
                    </a:lnTo>
                    <a:lnTo>
                      <a:pt x="13" y="49"/>
                    </a:lnTo>
                    <a:lnTo>
                      <a:pt x="25" y="61"/>
                    </a:lnTo>
                    <a:lnTo>
                      <a:pt x="173" y="6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100">
                  <a:solidFill>
                    <a:srgbClr val="FFFFFF"/>
                  </a:solidFill>
                  <a:latin typeface="Franklin Gothic Book" panose="020B0503020102020204" pitchFamily="34" charset="0"/>
                </a:endParaRPr>
              </a:p>
            </p:txBody>
          </p:sp>
          <p:sp>
            <p:nvSpPr>
              <p:cNvPr id="1080" name="Freeform 142"/>
              <p:cNvSpPr>
                <a:spLocks/>
              </p:cNvSpPr>
              <p:nvPr/>
            </p:nvSpPr>
            <p:spPr bwMode="auto">
              <a:xfrm>
                <a:off x="6225" y="4146"/>
                <a:ext cx="12" cy="6"/>
              </a:xfrm>
              <a:custGeom>
                <a:avLst/>
                <a:gdLst>
                  <a:gd name="T0" fmla="*/ 6 w 12"/>
                  <a:gd name="T1" fmla="*/ 0 h 6"/>
                  <a:gd name="T2" fmla="*/ 0 w 12"/>
                  <a:gd name="T3" fmla="*/ 0 h 6"/>
                  <a:gd name="T4" fmla="*/ 0 w 12"/>
                  <a:gd name="T5" fmla="*/ 0 h 6"/>
                  <a:gd name="T6" fmla="*/ 0 w 12"/>
                  <a:gd name="T7" fmla="*/ 0 h 6"/>
                  <a:gd name="T8" fmla="*/ 0 w 12"/>
                  <a:gd name="T9" fmla="*/ 6 h 6"/>
                  <a:gd name="T10" fmla="*/ 0 w 12"/>
                  <a:gd name="T11" fmla="*/ 6 h 6"/>
                  <a:gd name="T12" fmla="*/ 6 w 12"/>
                  <a:gd name="T13" fmla="*/ 6 h 6"/>
                  <a:gd name="T14" fmla="*/ 12 w 12"/>
                  <a:gd name="T15" fmla="*/ 6 h 6"/>
                  <a:gd name="T16" fmla="*/ 12 w 12"/>
                  <a:gd name="T17" fmla="*/ 6 h 6"/>
                  <a:gd name="T18" fmla="*/ 12 w 12"/>
                  <a:gd name="T19" fmla="*/ 0 h 6"/>
                  <a:gd name="T20" fmla="*/ 6 w 12"/>
                  <a:gd name="T21" fmla="*/ 0 h 6"/>
                  <a:gd name="T22" fmla="*/ 6 w 12"/>
                  <a:gd name="T23" fmla="*/ 0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2" h="6">
                    <a:moveTo>
                      <a:pt x="6" y="0"/>
                    </a:moveTo>
                    <a:lnTo>
                      <a:pt x="0" y="0"/>
                    </a:lnTo>
                    <a:lnTo>
                      <a:pt x="0" y="0"/>
                    </a:lnTo>
                    <a:lnTo>
                      <a:pt x="0" y="0"/>
                    </a:lnTo>
                    <a:lnTo>
                      <a:pt x="0" y="6"/>
                    </a:lnTo>
                    <a:lnTo>
                      <a:pt x="0" y="6"/>
                    </a:lnTo>
                    <a:lnTo>
                      <a:pt x="6" y="6"/>
                    </a:lnTo>
                    <a:lnTo>
                      <a:pt x="12" y="6"/>
                    </a:lnTo>
                    <a:lnTo>
                      <a:pt x="12" y="6"/>
                    </a:lnTo>
                    <a:lnTo>
                      <a:pt x="12" y="0"/>
                    </a:lnTo>
                    <a:lnTo>
                      <a:pt x="6" y="0"/>
                    </a:lnTo>
                    <a:lnTo>
                      <a:pt x="6"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100">
                  <a:solidFill>
                    <a:srgbClr val="FFFFFF"/>
                  </a:solidFill>
                  <a:latin typeface="Franklin Gothic Book" panose="020B0503020102020204" pitchFamily="34" charset="0"/>
                </a:endParaRPr>
              </a:p>
            </p:txBody>
          </p:sp>
          <p:sp>
            <p:nvSpPr>
              <p:cNvPr id="1081" name="Freeform 143"/>
              <p:cNvSpPr>
                <a:spLocks/>
              </p:cNvSpPr>
              <p:nvPr/>
            </p:nvSpPr>
            <p:spPr bwMode="auto">
              <a:xfrm>
                <a:off x="6176" y="3794"/>
                <a:ext cx="37" cy="136"/>
              </a:xfrm>
              <a:custGeom>
                <a:avLst/>
                <a:gdLst>
                  <a:gd name="T0" fmla="*/ 24 w 37"/>
                  <a:gd name="T1" fmla="*/ 6 h 136"/>
                  <a:gd name="T2" fmla="*/ 24 w 37"/>
                  <a:gd name="T3" fmla="*/ 6 h 136"/>
                  <a:gd name="T4" fmla="*/ 18 w 37"/>
                  <a:gd name="T5" fmla="*/ 19 h 136"/>
                  <a:gd name="T6" fmla="*/ 18 w 37"/>
                  <a:gd name="T7" fmla="*/ 19 h 136"/>
                  <a:gd name="T8" fmla="*/ 12 w 37"/>
                  <a:gd name="T9" fmla="*/ 56 h 136"/>
                  <a:gd name="T10" fmla="*/ 0 w 37"/>
                  <a:gd name="T11" fmla="*/ 111 h 136"/>
                  <a:gd name="T12" fmla="*/ 6 w 37"/>
                  <a:gd name="T13" fmla="*/ 117 h 136"/>
                  <a:gd name="T14" fmla="*/ 12 w 37"/>
                  <a:gd name="T15" fmla="*/ 130 h 136"/>
                  <a:gd name="T16" fmla="*/ 12 w 37"/>
                  <a:gd name="T17" fmla="*/ 130 h 136"/>
                  <a:gd name="T18" fmla="*/ 12 w 37"/>
                  <a:gd name="T19" fmla="*/ 136 h 136"/>
                  <a:gd name="T20" fmla="*/ 12 w 37"/>
                  <a:gd name="T21" fmla="*/ 136 h 136"/>
                  <a:gd name="T22" fmla="*/ 18 w 37"/>
                  <a:gd name="T23" fmla="*/ 123 h 136"/>
                  <a:gd name="T24" fmla="*/ 24 w 37"/>
                  <a:gd name="T25" fmla="*/ 80 h 136"/>
                  <a:gd name="T26" fmla="*/ 24 w 37"/>
                  <a:gd name="T27" fmla="*/ 80 h 136"/>
                  <a:gd name="T28" fmla="*/ 30 w 37"/>
                  <a:gd name="T29" fmla="*/ 74 h 136"/>
                  <a:gd name="T30" fmla="*/ 30 w 37"/>
                  <a:gd name="T31" fmla="*/ 74 h 136"/>
                  <a:gd name="T32" fmla="*/ 30 w 37"/>
                  <a:gd name="T33" fmla="*/ 68 h 136"/>
                  <a:gd name="T34" fmla="*/ 37 w 37"/>
                  <a:gd name="T35" fmla="*/ 31 h 136"/>
                  <a:gd name="T36" fmla="*/ 37 w 37"/>
                  <a:gd name="T37" fmla="*/ 25 h 136"/>
                  <a:gd name="T38" fmla="*/ 37 w 37"/>
                  <a:gd name="T39" fmla="*/ 6 h 136"/>
                  <a:gd name="T40" fmla="*/ 37 w 37"/>
                  <a:gd name="T41" fmla="*/ 6 h 136"/>
                  <a:gd name="T42" fmla="*/ 37 w 37"/>
                  <a:gd name="T43" fmla="*/ 0 h 136"/>
                  <a:gd name="T44" fmla="*/ 30 w 37"/>
                  <a:gd name="T45" fmla="*/ 0 h 136"/>
                  <a:gd name="T46" fmla="*/ 24 w 37"/>
                  <a:gd name="T47" fmla="*/ 6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37" h="136">
                    <a:moveTo>
                      <a:pt x="24" y="6"/>
                    </a:moveTo>
                    <a:lnTo>
                      <a:pt x="24" y="6"/>
                    </a:lnTo>
                    <a:lnTo>
                      <a:pt x="18" y="19"/>
                    </a:lnTo>
                    <a:lnTo>
                      <a:pt x="18" y="19"/>
                    </a:lnTo>
                    <a:lnTo>
                      <a:pt x="12" y="56"/>
                    </a:lnTo>
                    <a:lnTo>
                      <a:pt x="0" y="111"/>
                    </a:lnTo>
                    <a:lnTo>
                      <a:pt x="6" y="117"/>
                    </a:lnTo>
                    <a:lnTo>
                      <a:pt x="12" y="130"/>
                    </a:lnTo>
                    <a:lnTo>
                      <a:pt x="12" y="130"/>
                    </a:lnTo>
                    <a:lnTo>
                      <a:pt x="12" y="136"/>
                    </a:lnTo>
                    <a:lnTo>
                      <a:pt x="12" y="136"/>
                    </a:lnTo>
                    <a:lnTo>
                      <a:pt x="18" y="123"/>
                    </a:lnTo>
                    <a:lnTo>
                      <a:pt x="24" y="80"/>
                    </a:lnTo>
                    <a:lnTo>
                      <a:pt x="24" y="80"/>
                    </a:lnTo>
                    <a:lnTo>
                      <a:pt x="30" y="74"/>
                    </a:lnTo>
                    <a:lnTo>
                      <a:pt x="30" y="74"/>
                    </a:lnTo>
                    <a:lnTo>
                      <a:pt x="30" y="68"/>
                    </a:lnTo>
                    <a:lnTo>
                      <a:pt x="37" y="31"/>
                    </a:lnTo>
                    <a:lnTo>
                      <a:pt x="37" y="25"/>
                    </a:lnTo>
                    <a:lnTo>
                      <a:pt x="37" y="6"/>
                    </a:lnTo>
                    <a:lnTo>
                      <a:pt x="37" y="6"/>
                    </a:lnTo>
                    <a:lnTo>
                      <a:pt x="37" y="0"/>
                    </a:lnTo>
                    <a:lnTo>
                      <a:pt x="30" y="0"/>
                    </a:lnTo>
                    <a:lnTo>
                      <a:pt x="24" y="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100">
                  <a:solidFill>
                    <a:srgbClr val="FFFFFF"/>
                  </a:solidFill>
                  <a:latin typeface="Franklin Gothic Book" panose="020B0503020102020204" pitchFamily="34" charset="0"/>
                </a:endParaRPr>
              </a:p>
            </p:txBody>
          </p:sp>
          <p:sp>
            <p:nvSpPr>
              <p:cNvPr id="1082" name="Freeform 144"/>
              <p:cNvSpPr>
                <a:spLocks/>
              </p:cNvSpPr>
              <p:nvPr/>
            </p:nvSpPr>
            <p:spPr bwMode="auto">
              <a:xfrm>
                <a:off x="6237" y="3455"/>
                <a:ext cx="19" cy="18"/>
              </a:xfrm>
              <a:custGeom>
                <a:avLst/>
                <a:gdLst>
                  <a:gd name="T0" fmla="*/ 13 w 19"/>
                  <a:gd name="T1" fmla="*/ 18 h 18"/>
                  <a:gd name="T2" fmla="*/ 13 w 19"/>
                  <a:gd name="T3" fmla="*/ 18 h 18"/>
                  <a:gd name="T4" fmla="*/ 13 w 19"/>
                  <a:gd name="T5" fmla="*/ 18 h 18"/>
                  <a:gd name="T6" fmla="*/ 13 w 19"/>
                  <a:gd name="T7" fmla="*/ 12 h 18"/>
                  <a:gd name="T8" fmla="*/ 13 w 19"/>
                  <a:gd name="T9" fmla="*/ 12 h 18"/>
                  <a:gd name="T10" fmla="*/ 19 w 19"/>
                  <a:gd name="T11" fmla="*/ 12 h 18"/>
                  <a:gd name="T12" fmla="*/ 19 w 19"/>
                  <a:gd name="T13" fmla="*/ 12 h 18"/>
                  <a:gd name="T14" fmla="*/ 13 w 19"/>
                  <a:gd name="T15" fmla="*/ 6 h 18"/>
                  <a:gd name="T16" fmla="*/ 13 w 19"/>
                  <a:gd name="T17" fmla="*/ 0 h 18"/>
                  <a:gd name="T18" fmla="*/ 13 w 19"/>
                  <a:gd name="T19" fmla="*/ 6 h 18"/>
                  <a:gd name="T20" fmla="*/ 13 w 19"/>
                  <a:gd name="T21" fmla="*/ 6 h 18"/>
                  <a:gd name="T22" fmla="*/ 13 w 19"/>
                  <a:gd name="T23" fmla="*/ 0 h 18"/>
                  <a:gd name="T24" fmla="*/ 6 w 19"/>
                  <a:gd name="T25" fmla="*/ 0 h 18"/>
                  <a:gd name="T26" fmla="*/ 6 w 19"/>
                  <a:gd name="T27" fmla="*/ 0 h 18"/>
                  <a:gd name="T28" fmla="*/ 6 w 19"/>
                  <a:gd name="T29" fmla="*/ 0 h 18"/>
                  <a:gd name="T30" fmla="*/ 0 w 19"/>
                  <a:gd name="T31" fmla="*/ 0 h 18"/>
                  <a:gd name="T32" fmla="*/ 0 w 19"/>
                  <a:gd name="T33" fmla="*/ 6 h 18"/>
                  <a:gd name="T34" fmla="*/ 0 w 19"/>
                  <a:gd name="T35" fmla="*/ 6 h 18"/>
                  <a:gd name="T36" fmla="*/ 6 w 19"/>
                  <a:gd name="T37" fmla="*/ 6 h 18"/>
                  <a:gd name="T38" fmla="*/ 6 w 19"/>
                  <a:gd name="T39" fmla="*/ 18 h 18"/>
                  <a:gd name="T40" fmla="*/ 13 w 19"/>
                  <a:gd name="T41" fmla="*/ 18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9" h="18">
                    <a:moveTo>
                      <a:pt x="13" y="18"/>
                    </a:moveTo>
                    <a:lnTo>
                      <a:pt x="13" y="18"/>
                    </a:lnTo>
                    <a:lnTo>
                      <a:pt x="13" y="18"/>
                    </a:lnTo>
                    <a:lnTo>
                      <a:pt x="13" y="12"/>
                    </a:lnTo>
                    <a:lnTo>
                      <a:pt x="13" y="12"/>
                    </a:lnTo>
                    <a:lnTo>
                      <a:pt x="19" y="12"/>
                    </a:lnTo>
                    <a:lnTo>
                      <a:pt x="19" y="12"/>
                    </a:lnTo>
                    <a:lnTo>
                      <a:pt x="13" y="6"/>
                    </a:lnTo>
                    <a:lnTo>
                      <a:pt x="13" y="0"/>
                    </a:lnTo>
                    <a:lnTo>
                      <a:pt x="13" y="6"/>
                    </a:lnTo>
                    <a:lnTo>
                      <a:pt x="13" y="6"/>
                    </a:lnTo>
                    <a:lnTo>
                      <a:pt x="13" y="0"/>
                    </a:lnTo>
                    <a:lnTo>
                      <a:pt x="6" y="0"/>
                    </a:lnTo>
                    <a:lnTo>
                      <a:pt x="6" y="0"/>
                    </a:lnTo>
                    <a:lnTo>
                      <a:pt x="6" y="0"/>
                    </a:lnTo>
                    <a:lnTo>
                      <a:pt x="0" y="0"/>
                    </a:lnTo>
                    <a:lnTo>
                      <a:pt x="0" y="6"/>
                    </a:lnTo>
                    <a:lnTo>
                      <a:pt x="0" y="6"/>
                    </a:lnTo>
                    <a:lnTo>
                      <a:pt x="6" y="6"/>
                    </a:lnTo>
                    <a:lnTo>
                      <a:pt x="6" y="18"/>
                    </a:lnTo>
                    <a:lnTo>
                      <a:pt x="13"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100">
                  <a:solidFill>
                    <a:srgbClr val="FFFFFF"/>
                  </a:solidFill>
                  <a:latin typeface="Franklin Gothic Book" panose="020B0503020102020204" pitchFamily="34" charset="0"/>
                </a:endParaRPr>
              </a:p>
            </p:txBody>
          </p:sp>
          <p:sp>
            <p:nvSpPr>
              <p:cNvPr id="1083" name="Freeform 145"/>
              <p:cNvSpPr>
                <a:spLocks/>
              </p:cNvSpPr>
              <p:nvPr/>
            </p:nvSpPr>
            <p:spPr bwMode="auto">
              <a:xfrm>
                <a:off x="6243" y="4177"/>
                <a:ext cx="7" cy="12"/>
              </a:xfrm>
              <a:custGeom>
                <a:avLst/>
                <a:gdLst>
                  <a:gd name="T0" fmla="*/ 7 w 7"/>
                  <a:gd name="T1" fmla="*/ 12 h 12"/>
                  <a:gd name="T2" fmla="*/ 7 w 7"/>
                  <a:gd name="T3" fmla="*/ 6 h 12"/>
                  <a:gd name="T4" fmla="*/ 7 w 7"/>
                  <a:gd name="T5" fmla="*/ 6 h 12"/>
                  <a:gd name="T6" fmla="*/ 7 w 7"/>
                  <a:gd name="T7" fmla="*/ 6 h 12"/>
                  <a:gd name="T8" fmla="*/ 7 w 7"/>
                  <a:gd name="T9" fmla="*/ 0 h 12"/>
                  <a:gd name="T10" fmla="*/ 0 w 7"/>
                  <a:gd name="T11" fmla="*/ 6 h 12"/>
                  <a:gd name="T12" fmla="*/ 0 w 7"/>
                  <a:gd name="T13" fmla="*/ 6 h 12"/>
                  <a:gd name="T14" fmla="*/ 0 w 7"/>
                  <a:gd name="T15" fmla="*/ 12 h 12"/>
                  <a:gd name="T16" fmla="*/ 0 w 7"/>
                  <a:gd name="T17" fmla="*/ 12 h 12"/>
                  <a:gd name="T18" fmla="*/ 0 w 7"/>
                  <a:gd name="T19" fmla="*/ 12 h 12"/>
                  <a:gd name="T20" fmla="*/ 7 w 7"/>
                  <a:gd name="T21" fmla="*/ 12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 h="12">
                    <a:moveTo>
                      <a:pt x="7" y="12"/>
                    </a:moveTo>
                    <a:lnTo>
                      <a:pt x="7" y="6"/>
                    </a:lnTo>
                    <a:lnTo>
                      <a:pt x="7" y="6"/>
                    </a:lnTo>
                    <a:lnTo>
                      <a:pt x="7" y="6"/>
                    </a:lnTo>
                    <a:lnTo>
                      <a:pt x="7" y="0"/>
                    </a:lnTo>
                    <a:lnTo>
                      <a:pt x="0" y="6"/>
                    </a:lnTo>
                    <a:lnTo>
                      <a:pt x="0" y="6"/>
                    </a:lnTo>
                    <a:lnTo>
                      <a:pt x="0" y="12"/>
                    </a:lnTo>
                    <a:lnTo>
                      <a:pt x="0" y="12"/>
                    </a:lnTo>
                    <a:lnTo>
                      <a:pt x="0" y="12"/>
                    </a:lnTo>
                    <a:lnTo>
                      <a:pt x="7" y="1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100">
                  <a:solidFill>
                    <a:srgbClr val="FFFFFF"/>
                  </a:solidFill>
                  <a:latin typeface="Franklin Gothic Book" panose="020B0503020102020204" pitchFamily="34" charset="0"/>
                </a:endParaRPr>
              </a:p>
            </p:txBody>
          </p:sp>
          <p:sp>
            <p:nvSpPr>
              <p:cNvPr id="1084" name="Freeform 146"/>
              <p:cNvSpPr>
                <a:spLocks/>
              </p:cNvSpPr>
              <p:nvPr/>
            </p:nvSpPr>
            <p:spPr bwMode="auto">
              <a:xfrm>
                <a:off x="6188" y="4066"/>
                <a:ext cx="6" cy="6"/>
              </a:xfrm>
              <a:custGeom>
                <a:avLst/>
                <a:gdLst>
                  <a:gd name="T0" fmla="*/ 6 w 6"/>
                  <a:gd name="T1" fmla="*/ 0 h 6"/>
                  <a:gd name="T2" fmla="*/ 0 w 6"/>
                  <a:gd name="T3" fmla="*/ 6 h 6"/>
                  <a:gd name="T4" fmla="*/ 0 w 6"/>
                  <a:gd name="T5" fmla="*/ 6 h 6"/>
                  <a:gd name="T6" fmla="*/ 0 w 6"/>
                  <a:gd name="T7" fmla="*/ 6 h 6"/>
                  <a:gd name="T8" fmla="*/ 0 w 6"/>
                  <a:gd name="T9" fmla="*/ 6 h 6"/>
                  <a:gd name="T10" fmla="*/ 0 w 6"/>
                  <a:gd name="T11" fmla="*/ 6 h 6"/>
                  <a:gd name="T12" fmla="*/ 6 w 6"/>
                  <a:gd name="T13" fmla="*/ 6 h 6"/>
                  <a:gd name="T14" fmla="*/ 6 w 6"/>
                  <a:gd name="T15" fmla="*/ 6 h 6"/>
                  <a:gd name="T16" fmla="*/ 6 w 6"/>
                  <a:gd name="T17" fmla="*/ 6 h 6"/>
                  <a:gd name="T18" fmla="*/ 6 w 6"/>
                  <a:gd name="T19" fmla="*/ 6 h 6"/>
                  <a:gd name="T20" fmla="*/ 6 w 6"/>
                  <a:gd name="T21" fmla="*/ 6 h 6"/>
                  <a:gd name="T22" fmla="*/ 6 w 6"/>
                  <a:gd name="T23" fmla="*/ 0 h 6"/>
                  <a:gd name="T24" fmla="*/ 6 w 6"/>
                  <a:gd name="T25" fmla="*/ 0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 h="6">
                    <a:moveTo>
                      <a:pt x="6" y="0"/>
                    </a:moveTo>
                    <a:lnTo>
                      <a:pt x="0" y="6"/>
                    </a:lnTo>
                    <a:lnTo>
                      <a:pt x="0" y="6"/>
                    </a:lnTo>
                    <a:lnTo>
                      <a:pt x="0" y="6"/>
                    </a:lnTo>
                    <a:lnTo>
                      <a:pt x="0" y="6"/>
                    </a:lnTo>
                    <a:lnTo>
                      <a:pt x="0" y="6"/>
                    </a:lnTo>
                    <a:lnTo>
                      <a:pt x="6" y="6"/>
                    </a:lnTo>
                    <a:lnTo>
                      <a:pt x="6" y="6"/>
                    </a:lnTo>
                    <a:lnTo>
                      <a:pt x="6" y="6"/>
                    </a:lnTo>
                    <a:lnTo>
                      <a:pt x="6" y="6"/>
                    </a:lnTo>
                    <a:lnTo>
                      <a:pt x="6" y="6"/>
                    </a:lnTo>
                    <a:lnTo>
                      <a:pt x="6" y="0"/>
                    </a:lnTo>
                    <a:lnTo>
                      <a:pt x="6"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100">
                  <a:solidFill>
                    <a:srgbClr val="FFFFFF"/>
                  </a:solidFill>
                  <a:latin typeface="Franklin Gothic Book" panose="020B0503020102020204" pitchFamily="34" charset="0"/>
                </a:endParaRPr>
              </a:p>
            </p:txBody>
          </p:sp>
          <p:sp>
            <p:nvSpPr>
              <p:cNvPr id="1085" name="Freeform 147"/>
              <p:cNvSpPr>
                <a:spLocks/>
              </p:cNvSpPr>
              <p:nvPr/>
            </p:nvSpPr>
            <p:spPr bwMode="auto">
              <a:xfrm>
                <a:off x="6070" y="3195"/>
                <a:ext cx="19" cy="19"/>
              </a:xfrm>
              <a:custGeom>
                <a:avLst/>
                <a:gdLst>
                  <a:gd name="T0" fmla="*/ 13 w 19"/>
                  <a:gd name="T1" fmla="*/ 13 h 19"/>
                  <a:gd name="T2" fmla="*/ 13 w 19"/>
                  <a:gd name="T3" fmla="*/ 7 h 19"/>
                  <a:gd name="T4" fmla="*/ 13 w 19"/>
                  <a:gd name="T5" fmla="*/ 7 h 19"/>
                  <a:gd name="T6" fmla="*/ 7 w 19"/>
                  <a:gd name="T7" fmla="*/ 0 h 19"/>
                  <a:gd name="T8" fmla="*/ 7 w 19"/>
                  <a:gd name="T9" fmla="*/ 0 h 19"/>
                  <a:gd name="T10" fmla="*/ 7 w 19"/>
                  <a:gd name="T11" fmla="*/ 0 h 19"/>
                  <a:gd name="T12" fmla="*/ 7 w 19"/>
                  <a:gd name="T13" fmla="*/ 0 h 19"/>
                  <a:gd name="T14" fmla="*/ 0 w 19"/>
                  <a:gd name="T15" fmla="*/ 7 h 19"/>
                  <a:gd name="T16" fmla="*/ 0 w 19"/>
                  <a:gd name="T17" fmla="*/ 7 h 19"/>
                  <a:gd name="T18" fmla="*/ 0 w 19"/>
                  <a:gd name="T19" fmla="*/ 7 h 19"/>
                  <a:gd name="T20" fmla="*/ 7 w 19"/>
                  <a:gd name="T21" fmla="*/ 13 h 19"/>
                  <a:gd name="T22" fmla="*/ 7 w 19"/>
                  <a:gd name="T23" fmla="*/ 19 h 19"/>
                  <a:gd name="T24" fmla="*/ 13 w 19"/>
                  <a:gd name="T25" fmla="*/ 19 h 19"/>
                  <a:gd name="T26" fmla="*/ 7 w 19"/>
                  <a:gd name="T27" fmla="*/ 19 h 19"/>
                  <a:gd name="T28" fmla="*/ 13 w 19"/>
                  <a:gd name="T29" fmla="*/ 19 h 19"/>
                  <a:gd name="T30" fmla="*/ 13 w 19"/>
                  <a:gd name="T31" fmla="*/ 19 h 19"/>
                  <a:gd name="T32" fmla="*/ 13 w 19"/>
                  <a:gd name="T33" fmla="*/ 19 h 19"/>
                  <a:gd name="T34" fmla="*/ 13 w 19"/>
                  <a:gd name="T35" fmla="*/ 19 h 19"/>
                  <a:gd name="T36" fmla="*/ 19 w 19"/>
                  <a:gd name="T37" fmla="*/ 19 h 19"/>
                  <a:gd name="T38" fmla="*/ 13 w 19"/>
                  <a:gd name="T39" fmla="*/ 13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9" h="19">
                    <a:moveTo>
                      <a:pt x="13" y="13"/>
                    </a:moveTo>
                    <a:lnTo>
                      <a:pt x="13" y="7"/>
                    </a:lnTo>
                    <a:lnTo>
                      <a:pt x="13" y="7"/>
                    </a:lnTo>
                    <a:lnTo>
                      <a:pt x="7" y="0"/>
                    </a:lnTo>
                    <a:lnTo>
                      <a:pt x="7" y="0"/>
                    </a:lnTo>
                    <a:lnTo>
                      <a:pt x="7" y="0"/>
                    </a:lnTo>
                    <a:lnTo>
                      <a:pt x="7" y="0"/>
                    </a:lnTo>
                    <a:lnTo>
                      <a:pt x="0" y="7"/>
                    </a:lnTo>
                    <a:lnTo>
                      <a:pt x="0" y="7"/>
                    </a:lnTo>
                    <a:lnTo>
                      <a:pt x="0" y="7"/>
                    </a:lnTo>
                    <a:lnTo>
                      <a:pt x="7" y="13"/>
                    </a:lnTo>
                    <a:lnTo>
                      <a:pt x="7" y="19"/>
                    </a:lnTo>
                    <a:lnTo>
                      <a:pt x="13" y="19"/>
                    </a:lnTo>
                    <a:lnTo>
                      <a:pt x="7" y="19"/>
                    </a:lnTo>
                    <a:lnTo>
                      <a:pt x="13" y="19"/>
                    </a:lnTo>
                    <a:lnTo>
                      <a:pt x="13" y="19"/>
                    </a:lnTo>
                    <a:lnTo>
                      <a:pt x="13" y="19"/>
                    </a:lnTo>
                    <a:lnTo>
                      <a:pt x="13" y="19"/>
                    </a:lnTo>
                    <a:lnTo>
                      <a:pt x="19" y="19"/>
                    </a:lnTo>
                    <a:lnTo>
                      <a:pt x="13" y="1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100">
                  <a:solidFill>
                    <a:srgbClr val="FFFFFF"/>
                  </a:solidFill>
                  <a:latin typeface="Franklin Gothic Book" panose="020B0503020102020204" pitchFamily="34" charset="0"/>
                </a:endParaRPr>
              </a:p>
            </p:txBody>
          </p:sp>
          <p:sp>
            <p:nvSpPr>
              <p:cNvPr id="1086" name="Freeform 148"/>
              <p:cNvSpPr>
                <a:spLocks/>
              </p:cNvSpPr>
              <p:nvPr/>
            </p:nvSpPr>
            <p:spPr bwMode="auto">
              <a:xfrm>
                <a:off x="6243" y="4195"/>
                <a:ext cx="19" cy="25"/>
              </a:xfrm>
              <a:custGeom>
                <a:avLst/>
                <a:gdLst>
                  <a:gd name="T0" fmla="*/ 13 w 19"/>
                  <a:gd name="T1" fmla="*/ 0 h 25"/>
                  <a:gd name="T2" fmla="*/ 13 w 19"/>
                  <a:gd name="T3" fmla="*/ 0 h 25"/>
                  <a:gd name="T4" fmla="*/ 13 w 19"/>
                  <a:gd name="T5" fmla="*/ 0 h 25"/>
                  <a:gd name="T6" fmla="*/ 7 w 19"/>
                  <a:gd name="T7" fmla="*/ 0 h 25"/>
                  <a:gd name="T8" fmla="*/ 7 w 19"/>
                  <a:gd name="T9" fmla="*/ 6 h 25"/>
                  <a:gd name="T10" fmla="*/ 0 w 19"/>
                  <a:gd name="T11" fmla="*/ 6 h 25"/>
                  <a:gd name="T12" fmla="*/ 7 w 19"/>
                  <a:gd name="T13" fmla="*/ 13 h 25"/>
                  <a:gd name="T14" fmla="*/ 13 w 19"/>
                  <a:gd name="T15" fmla="*/ 25 h 25"/>
                  <a:gd name="T16" fmla="*/ 13 w 19"/>
                  <a:gd name="T17" fmla="*/ 25 h 25"/>
                  <a:gd name="T18" fmla="*/ 13 w 19"/>
                  <a:gd name="T19" fmla="*/ 25 h 25"/>
                  <a:gd name="T20" fmla="*/ 19 w 19"/>
                  <a:gd name="T21" fmla="*/ 25 h 25"/>
                  <a:gd name="T22" fmla="*/ 19 w 19"/>
                  <a:gd name="T23" fmla="*/ 13 h 25"/>
                  <a:gd name="T24" fmla="*/ 19 w 19"/>
                  <a:gd name="T25" fmla="*/ 13 h 25"/>
                  <a:gd name="T26" fmla="*/ 19 w 19"/>
                  <a:gd name="T27" fmla="*/ 0 h 25"/>
                  <a:gd name="T28" fmla="*/ 13 w 19"/>
                  <a:gd name="T29" fmla="*/ 0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9" h="25">
                    <a:moveTo>
                      <a:pt x="13" y="0"/>
                    </a:moveTo>
                    <a:lnTo>
                      <a:pt x="13" y="0"/>
                    </a:lnTo>
                    <a:lnTo>
                      <a:pt x="13" y="0"/>
                    </a:lnTo>
                    <a:lnTo>
                      <a:pt x="7" y="0"/>
                    </a:lnTo>
                    <a:lnTo>
                      <a:pt x="7" y="6"/>
                    </a:lnTo>
                    <a:lnTo>
                      <a:pt x="0" y="6"/>
                    </a:lnTo>
                    <a:lnTo>
                      <a:pt x="7" y="13"/>
                    </a:lnTo>
                    <a:lnTo>
                      <a:pt x="13" y="25"/>
                    </a:lnTo>
                    <a:lnTo>
                      <a:pt x="13" y="25"/>
                    </a:lnTo>
                    <a:lnTo>
                      <a:pt x="13" y="25"/>
                    </a:lnTo>
                    <a:lnTo>
                      <a:pt x="19" y="25"/>
                    </a:lnTo>
                    <a:lnTo>
                      <a:pt x="19" y="13"/>
                    </a:lnTo>
                    <a:lnTo>
                      <a:pt x="19" y="13"/>
                    </a:lnTo>
                    <a:lnTo>
                      <a:pt x="19" y="0"/>
                    </a:lnTo>
                    <a:lnTo>
                      <a:pt x="1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100">
                  <a:solidFill>
                    <a:srgbClr val="FFFFFF"/>
                  </a:solidFill>
                  <a:latin typeface="Franklin Gothic Book" panose="020B0503020102020204" pitchFamily="34" charset="0"/>
                </a:endParaRPr>
              </a:p>
            </p:txBody>
          </p:sp>
          <p:sp>
            <p:nvSpPr>
              <p:cNvPr id="1087" name="Freeform 149"/>
              <p:cNvSpPr>
                <a:spLocks/>
              </p:cNvSpPr>
              <p:nvPr/>
            </p:nvSpPr>
            <p:spPr bwMode="auto">
              <a:xfrm>
                <a:off x="6052" y="3202"/>
                <a:ext cx="25" cy="49"/>
              </a:xfrm>
              <a:custGeom>
                <a:avLst/>
                <a:gdLst>
                  <a:gd name="T0" fmla="*/ 12 w 25"/>
                  <a:gd name="T1" fmla="*/ 0 h 49"/>
                  <a:gd name="T2" fmla="*/ 12 w 25"/>
                  <a:gd name="T3" fmla="*/ 0 h 49"/>
                  <a:gd name="T4" fmla="*/ 12 w 25"/>
                  <a:gd name="T5" fmla="*/ 0 h 49"/>
                  <a:gd name="T6" fmla="*/ 6 w 25"/>
                  <a:gd name="T7" fmla="*/ 0 h 49"/>
                  <a:gd name="T8" fmla="*/ 6 w 25"/>
                  <a:gd name="T9" fmla="*/ 0 h 49"/>
                  <a:gd name="T10" fmla="*/ 6 w 25"/>
                  <a:gd name="T11" fmla="*/ 6 h 49"/>
                  <a:gd name="T12" fmla="*/ 6 w 25"/>
                  <a:gd name="T13" fmla="*/ 6 h 49"/>
                  <a:gd name="T14" fmla="*/ 0 w 25"/>
                  <a:gd name="T15" fmla="*/ 6 h 49"/>
                  <a:gd name="T16" fmla="*/ 0 w 25"/>
                  <a:gd name="T17" fmla="*/ 6 h 49"/>
                  <a:gd name="T18" fmla="*/ 6 w 25"/>
                  <a:gd name="T19" fmla="*/ 12 h 49"/>
                  <a:gd name="T20" fmla="*/ 6 w 25"/>
                  <a:gd name="T21" fmla="*/ 12 h 49"/>
                  <a:gd name="T22" fmla="*/ 6 w 25"/>
                  <a:gd name="T23" fmla="*/ 12 h 49"/>
                  <a:gd name="T24" fmla="*/ 6 w 25"/>
                  <a:gd name="T25" fmla="*/ 12 h 49"/>
                  <a:gd name="T26" fmla="*/ 12 w 25"/>
                  <a:gd name="T27" fmla="*/ 18 h 49"/>
                  <a:gd name="T28" fmla="*/ 12 w 25"/>
                  <a:gd name="T29" fmla="*/ 18 h 49"/>
                  <a:gd name="T30" fmla="*/ 12 w 25"/>
                  <a:gd name="T31" fmla="*/ 30 h 49"/>
                  <a:gd name="T32" fmla="*/ 12 w 25"/>
                  <a:gd name="T33" fmla="*/ 30 h 49"/>
                  <a:gd name="T34" fmla="*/ 12 w 25"/>
                  <a:gd name="T35" fmla="*/ 30 h 49"/>
                  <a:gd name="T36" fmla="*/ 12 w 25"/>
                  <a:gd name="T37" fmla="*/ 37 h 49"/>
                  <a:gd name="T38" fmla="*/ 6 w 25"/>
                  <a:gd name="T39" fmla="*/ 37 h 49"/>
                  <a:gd name="T40" fmla="*/ 6 w 25"/>
                  <a:gd name="T41" fmla="*/ 37 h 49"/>
                  <a:gd name="T42" fmla="*/ 6 w 25"/>
                  <a:gd name="T43" fmla="*/ 43 h 49"/>
                  <a:gd name="T44" fmla="*/ 6 w 25"/>
                  <a:gd name="T45" fmla="*/ 43 h 49"/>
                  <a:gd name="T46" fmla="*/ 12 w 25"/>
                  <a:gd name="T47" fmla="*/ 43 h 49"/>
                  <a:gd name="T48" fmla="*/ 12 w 25"/>
                  <a:gd name="T49" fmla="*/ 43 h 49"/>
                  <a:gd name="T50" fmla="*/ 12 w 25"/>
                  <a:gd name="T51" fmla="*/ 43 h 49"/>
                  <a:gd name="T52" fmla="*/ 12 w 25"/>
                  <a:gd name="T53" fmla="*/ 43 h 49"/>
                  <a:gd name="T54" fmla="*/ 12 w 25"/>
                  <a:gd name="T55" fmla="*/ 43 h 49"/>
                  <a:gd name="T56" fmla="*/ 12 w 25"/>
                  <a:gd name="T57" fmla="*/ 49 h 49"/>
                  <a:gd name="T58" fmla="*/ 12 w 25"/>
                  <a:gd name="T59" fmla="*/ 49 h 49"/>
                  <a:gd name="T60" fmla="*/ 18 w 25"/>
                  <a:gd name="T61" fmla="*/ 43 h 49"/>
                  <a:gd name="T62" fmla="*/ 18 w 25"/>
                  <a:gd name="T63" fmla="*/ 43 h 49"/>
                  <a:gd name="T64" fmla="*/ 25 w 25"/>
                  <a:gd name="T65" fmla="*/ 24 h 49"/>
                  <a:gd name="T66" fmla="*/ 25 w 25"/>
                  <a:gd name="T67" fmla="*/ 18 h 49"/>
                  <a:gd name="T68" fmla="*/ 25 w 25"/>
                  <a:gd name="T69" fmla="*/ 18 h 49"/>
                  <a:gd name="T70" fmla="*/ 25 w 25"/>
                  <a:gd name="T71" fmla="*/ 18 h 49"/>
                  <a:gd name="T72" fmla="*/ 25 w 25"/>
                  <a:gd name="T73" fmla="*/ 18 h 49"/>
                  <a:gd name="T74" fmla="*/ 12 w 25"/>
                  <a:gd name="T75" fmla="*/ 0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25" h="49">
                    <a:moveTo>
                      <a:pt x="12" y="0"/>
                    </a:moveTo>
                    <a:lnTo>
                      <a:pt x="12" y="0"/>
                    </a:lnTo>
                    <a:lnTo>
                      <a:pt x="12" y="0"/>
                    </a:lnTo>
                    <a:lnTo>
                      <a:pt x="6" y="0"/>
                    </a:lnTo>
                    <a:lnTo>
                      <a:pt x="6" y="0"/>
                    </a:lnTo>
                    <a:lnTo>
                      <a:pt x="6" y="6"/>
                    </a:lnTo>
                    <a:lnTo>
                      <a:pt x="6" y="6"/>
                    </a:lnTo>
                    <a:lnTo>
                      <a:pt x="0" y="6"/>
                    </a:lnTo>
                    <a:lnTo>
                      <a:pt x="0" y="6"/>
                    </a:lnTo>
                    <a:lnTo>
                      <a:pt x="6" y="12"/>
                    </a:lnTo>
                    <a:lnTo>
                      <a:pt x="6" y="12"/>
                    </a:lnTo>
                    <a:lnTo>
                      <a:pt x="6" y="12"/>
                    </a:lnTo>
                    <a:lnTo>
                      <a:pt x="6" y="12"/>
                    </a:lnTo>
                    <a:lnTo>
                      <a:pt x="12" y="18"/>
                    </a:lnTo>
                    <a:lnTo>
                      <a:pt x="12" y="18"/>
                    </a:lnTo>
                    <a:lnTo>
                      <a:pt x="12" y="30"/>
                    </a:lnTo>
                    <a:lnTo>
                      <a:pt x="12" y="30"/>
                    </a:lnTo>
                    <a:lnTo>
                      <a:pt x="12" y="30"/>
                    </a:lnTo>
                    <a:lnTo>
                      <a:pt x="12" y="37"/>
                    </a:lnTo>
                    <a:lnTo>
                      <a:pt x="6" y="37"/>
                    </a:lnTo>
                    <a:lnTo>
                      <a:pt x="6" y="37"/>
                    </a:lnTo>
                    <a:lnTo>
                      <a:pt x="6" y="43"/>
                    </a:lnTo>
                    <a:lnTo>
                      <a:pt x="6" y="43"/>
                    </a:lnTo>
                    <a:lnTo>
                      <a:pt x="12" y="43"/>
                    </a:lnTo>
                    <a:lnTo>
                      <a:pt x="12" y="43"/>
                    </a:lnTo>
                    <a:lnTo>
                      <a:pt x="12" y="43"/>
                    </a:lnTo>
                    <a:lnTo>
                      <a:pt x="12" y="43"/>
                    </a:lnTo>
                    <a:lnTo>
                      <a:pt x="12" y="43"/>
                    </a:lnTo>
                    <a:lnTo>
                      <a:pt x="12" y="49"/>
                    </a:lnTo>
                    <a:lnTo>
                      <a:pt x="12" y="49"/>
                    </a:lnTo>
                    <a:lnTo>
                      <a:pt x="18" y="43"/>
                    </a:lnTo>
                    <a:lnTo>
                      <a:pt x="18" y="43"/>
                    </a:lnTo>
                    <a:lnTo>
                      <a:pt x="25" y="24"/>
                    </a:lnTo>
                    <a:lnTo>
                      <a:pt x="25" y="18"/>
                    </a:lnTo>
                    <a:lnTo>
                      <a:pt x="25" y="18"/>
                    </a:lnTo>
                    <a:lnTo>
                      <a:pt x="25" y="18"/>
                    </a:lnTo>
                    <a:lnTo>
                      <a:pt x="25" y="18"/>
                    </a:lnTo>
                    <a:lnTo>
                      <a:pt x="12"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100">
                  <a:solidFill>
                    <a:srgbClr val="FFFFFF"/>
                  </a:solidFill>
                  <a:latin typeface="Franklin Gothic Book" panose="020B0503020102020204" pitchFamily="34" charset="0"/>
                </a:endParaRPr>
              </a:p>
            </p:txBody>
          </p:sp>
          <p:sp>
            <p:nvSpPr>
              <p:cNvPr id="1088" name="Freeform 150"/>
              <p:cNvSpPr>
                <a:spLocks/>
              </p:cNvSpPr>
              <p:nvPr/>
            </p:nvSpPr>
            <p:spPr bwMode="auto">
              <a:xfrm>
                <a:off x="6083" y="3220"/>
                <a:ext cx="12" cy="25"/>
              </a:xfrm>
              <a:custGeom>
                <a:avLst/>
                <a:gdLst>
                  <a:gd name="T0" fmla="*/ 6 w 12"/>
                  <a:gd name="T1" fmla="*/ 0 h 25"/>
                  <a:gd name="T2" fmla="*/ 6 w 12"/>
                  <a:gd name="T3" fmla="*/ 0 h 25"/>
                  <a:gd name="T4" fmla="*/ 0 w 12"/>
                  <a:gd name="T5" fmla="*/ 0 h 25"/>
                  <a:gd name="T6" fmla="*/ 0 w 12"/>
                  <a:gd name="T7" fmla="*/ 0 h 25"/>
                  <a:gd name="T8" fmla="*/ 0 w 12"/>
                  <a:gd name="T9" fmla="*/ 19 h 25"/>
                  <a:gd name="T10" fmla="*/ 0 w 12"/>
                  <a:gd name="T11" fmla="*/ 25 h 25"/>
                  <a:gd name="T12" fmla="*/ 0 w 12"/>
                  <a:gd name="T13" fmla="*/ 25 h 25"/>
                  <a:gd name="T14" fmla="*/ 6 w 12"/>
                  <a:gd name="T15" fmla="*/ 25 h 25"/>
                  <a:gd name="T16" fmla="*/ 6 w 12"/>
                  <a:gd name="T17" fmla="*/ 25 h 25"/>
                  <a:gd name="T18" fmla="*/ 12 w 12"/>
                  <a:gd name="T19" fmla="*/ 19 h 25"/>
                  <a:gd name="T20" fmla="*/ 12 w 12"/>
                  <a:gd name="T21" fmla="*/ 19 h 25"/>
                  <a:gd name="T22" fmla="*/ 12 w 12"/>
                  <a:gd name="T23" fmla="*/ 12 h 25"/>
                  <a:gd name="T24" fmla="*/ 12 w 12"/>
                  <a:gd name="T25" fmla="*/ 12 h 25"/>
                  <a:gd name="T26" fmla="*/ 12 w 12"/>
                  <a:gd name="T27" fmla="*/ 12 h 25"/>
                  <a:gd name="T28" fmla="*/ 6 w 12"/>
                  <a:gd name="T29" fmla="*/ 0 h 25"/>
                  <a:gd name="T30" fmla="*/ 6 w 12"/>
                  <a:gd name="T31" fmla="*/ 0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2" h="25">
                    <a:moveTo>
                      <a:pt x="6" y="0"/>
                    </a:moveTo>
                    <a:lnTo>
                      <a:pt x="6" y="0"/>
                    </a:lnTo>
                    <a:lnTo>
                      <a:pt x="0" y="0"/>
                    </a:lnTo>
                    <a:lnTo>
                      <a:pt x="0" y="0"/>
                    </a:lnTo>
                    <a:lnTo>
                      <a:pt x="0" y="19"/>
                    </a:lnTo>
                    <a:lnTo>
                      <a:pt x="0" y="25"/>
                    </a:lnTo>
                    <a:lnTo>
                      <a:pt x="0" y="25"/>
                    </a:lnTo>
                    <a:lnTo>
                      <a:pt x="6" y="25"/>
                    </a:lnTo>
                    <a:lnTo>
                      <a:pt x="6" y="25"/>
                    </a:lnTo>
                    <a:lnTo>
                      <a:pt x="12" y="19"/>
                    </a:lnTo>
                    <a:lnTo>
                      <a:pt x="12" y="19"/>
                    </a:lnTo>
                    <a:lnTo>
                      <a:pt x="12" y="12"/>
                    </a:lnTo>
                    <a:lnTo>
                      <a:pt x="12" y="12"/>
                    </a:lnTo>
                    <a:lnTo>
                      <a:pt x="12" y="12"/>
                    </a:lnTo>
                    <a:lnTo>
                      <a:pt x="6" y="0"/>
                    </a:lnTo>
                    <a:lnTo>
                      <a:pt x="6"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100">
                  <a:solidFill>
                    <a:srgbClr val="FFFFFF"/>
                  </a:solidFill>
                  <a:latin typeface="Franklin Gothic Book" panose="020B0503020102020204" pitchFamily="34" charset="0"/>
                </a:endParaRPr>
              </a:p>
            </p:txBody>
          </p:sp>
          <p:sp>
            <p:nvSpPr>
              <p:cNvPr id="1089" name="Freeform 151"/>
              <p:cNvSpPr>
                <a:spLocks/>
              </p:cNvSpPr>
              <p:nvPr/>
            </p:nvSpPr>
            <p:spPr bwMode="auto">
              <a:xfrm>
                <a:off x="6163" y="3967"/>
                <a:ext cx="19" cy="18"/>
              </a:xfrm>
              <a:custGeom>
                <a:avLst/>
                <a:gdLst>
                  <a:gd name="T0" fmla="*/ 13 w 19"/>
                  <a:gd name="T1" fmla="*/ 0 h 18"/>
                  <a:gd name="T2" fmla="*/ 13 w 19"/>
                  <a:gd name="T3" fmla="*/ 0 h 18"/>
                  <a:gd name="T4" fmla="*/ 13 w 19"/>
                  <a:gd name="T5" fmla="*/ 0 h 18"/>
                  <a:gd name="T6" fmla="*/ 13 w 19"/>
                  <a:gd name="T7" fmla="*/ 0 h 18"/>
                  <a:gd name="T8" fmla="*/ 13 w 19"/>
                  <a:gd name="T9" fmla="*/ 0 h 18"/>
                  <a:gd name="T10" fmla="*/ 6 w 19"/>
                  <a:gd name="T11" fmla="*/ 0 h 18"/>
                  <a:gd name="T12" fmla="*/ 6 w 19"/>
                  <a:gd name="T13" fmla="*/ 6 h 18"/>
                  <a:gd name="T14" fmla="*/ 0 w 19"/>
                  <a:gd name="T15" fmla="*/ 12 h 18"/>
                  <a:gd name="T16" fmla="*/ 0 w 19"/>
                  <a:gd name="T17" fmla="*/ 12 h 18"/>
                  <a:gd name="T18" fmla="*/ 6 w 19"/>
                  <a:gd name="T19" fmla="*/ 18 h 18"/>
                  <a:gd name="T20" fmla="*/ 6 w 19"/>
                  <a:gd name="T21" fmla="*/ 18 h 18"/>
                  <a:gd name="T22" fmla="*/ 13 w 19"/>
                  <a:gd name="T23" fmla="*/ 18 h 18"/>
                  <a:gd name="T24" fmla="*/ 13 w 19"/>
                  <a:gd name="T25" fmla="*/ 18 h 18"/>
                  <a:gd name="T26" fmla="*/ 13 w 19"/>
                  <a:gd name="T27" fmla="*/ 18 h 18"/>
                  <a:gd name="T28" fmla="*/ 13 w 19"/>
                  <a:gd name="T29" fmla="*/ 18 h 18"/>
                  <a:gd name="T30" fmla="*/ 19 w 19"/>
                  <a:gd name="T31" fmla="*/ 12 h 18"/>
                  <a:gd name="T32" fmla="*/ 19 w 19"/>
                  <a:gd name="T33" fmla="*/ 12 h 18"/>
                  <a:gd name="T34" fmla="*/ 13 w 19"/>
                  <a:gd name="T35" fmla="*/ 6 h 18"/>
                  <a:gd name="T36" fmla="*/ 13 w 19"/>
                  <a:gd name="T37" fmla="*/ 0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9" h="18">
                    <a:moveTo>
                      <a:pt x="13" y="0"/>
                    </a:moveTo>
                    <a:lnTo>
                      <a:pt x="13" y="0"/>
                    </a:lnTo>
                    <a:lnTo>
                      <a:pt x="13" y="0"/>
                    </a:lnTo>
                    <a:lnTo>
                      <a:pt x="13" y="0"/>
                    </a:lnTo>
                    <a:lnTo>
                      <a:pt x="13" y="0"/>
                    </a:lnTo>
                    <a:lnTo>
                      <a:pt x="6" y="0"/>
                    </a:lnTo>
                    <a:lnTo>
                      <a:pt x="6" y="6"/>
                    </a:lnTo>
                    <a:lnTo>
                      <a:pt x="0" y="12"/>
                    </a:lnTo>
                    <a:lnTo>
                      <a:pt x="0" y="12"/>
                    </a:lnTo>
                    <a:lnTo>
                      <a:pt x="6" y="18"/>
                    </a:lnTo>
                    <a:lnTo>
                      <a:pt x="6" y="18"/>
                    </a:lnTo>
                    <a:lnTo>
                      <a:pt x="13" y="18"/>
                    </a:lnTo>
                    <a:lnTo>
                      <a:pt x="13" y="18"/>
                    </a:lnTo>
                    <a:lnTo>
                      <a:pt x="13" y="18"/>
                    </a:lnTo>
                    <a:lnTo>
                      <a:pt x="13" y="18"/>
                    </a:lnTo>
                    <a:lnTo>
                      <a:pt x="19" y="12"/>
                    </a:lnTo>
                    <a:lnTo>
                      <a:pt x="19" y="12"/>
                    </a:lnTo>
                    <a:lnTo>
                      <a:pt x="13" y="6"/>
                    </a:lnTo>
                    <a:lnTo>
                      <a:pt x="1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100">
                  <a:solidFill>
                    <a:srgbClr val="FFFFFF"/>
                  </a:solidFill>
                  <a:latin typeface="Franklin Gothic Book" panose="020B0503020102020204" pitchFamily="34" charset="0"/>
                </a:endParaRPr>
              </a:p>
            </p:txBody>
          </p:sp>
          <p:sp>
            <p:nvSpPr>
              <p:cNvPr id="1090" name="Freeform 152"/>
              <p:cNvSpPr>
                <a:spLocks/>
              </p:cNvSpPr>
              <p:nvPr/>
            </p:nvSpPr>
            <p:spPr bwMode="auto">
              <a:xfrm>
                <a:off x="6108" y="3208"/>
                <a:ext cx="12" cy="24"/>
              </a:xfrm>
              <a:custGeom>
                <a:avLst/>
                <a:gdLst>
                  <a:gd name="T0" fmla="*/ 6 w 12"/>
                  <a:gd name="T1" fmla="*/ 12 h 24"/>
                  <a:gd name="T2" fmla="*/ 6 w 12"/>
                  <a:gd name="T3" fmla="*/ 6 h 24"/>
                  <a:gd name="T4" fmla="*/ 6 w 12"/>
                  <a:gd name="T5" fmla="*/ 6 h 24"/>
                  <a:gd name="T6" fmla="*/ 6 w 12"/>
                  <a:gd name="T7" fmla="*/ 6 h 24"/>
                  <a:gd name="T8" fmla="*/ 0 w 12"/>
                  <a:gd name="T9" fmla="*/ 0 h 24"/>
                  <a:gd name="T10" fmla="*/ 0 w 12"/>
                  <a:gd name="T11" fmla="*/ 0 h 24"/>
                  <a:gd name="T12" fmla="*/ 0 w 12"/>
                  <a:gd name="T13" fmla="*/ 0 h 24"/>
                  <a:gd name="T14" fmla="*/ 0 w 12"/>
                  <a:gd name="T15" fmla="*/ 0 h 24"/>
                  <a:gd name="T16" fmla="*/ 0 w 12"/>
                  <a:gd name="T17" fmla="*/ 12 h 24"/>
                  <a:gd name="T18" fmla="*/ 0 w 12"/>
                  <a:gd name="T19" fmla="*/ 12 h 24"/>
                  <a:gd name="T20" fmla="*/ 0 w 12"/>
                  <a:gd name="T21" fmla="*/ 12 h 24"/>
                  <a:gd name="T22" fmla="*/ 6 w 12"/>
                  <a:gd name="T23" fmla="*/ 18 h 24"/>
                  <a:gd name="T24" fmla="*/ 6 w 12"/>
                  <a:gd name="T25" fmla="*/ 24 h 24"/>
                  <a:gd name="T26" fmla="*/ 6 w 12"/>
                  <a:gd name="T27" fmla="*/ 24 h 24"/>
                  <a:gd name="T28" fmla="*/ 12 w 12"/>
                  <a:gd name="T29" fmla="*/ 18 h 24"/>
                  <a:gd name="T30" fmla="*/ 12 w 12"/>
                  <a:gd name="T31" fmla="*/ 18 h 24"/>
                  <a:gd name="T32" fmla="*/ 12 w 12"/>
                  <a:gd name="T33" fmla="*/ 12 h 24"/>
                  <a:gd name="T34" fmla="*/ 6 w 12"/>
                  <a:gd name="T35" fmla="*/ 12 h 24"/>
                  <a:gd name="T36" fmla="*/ 6 w 12"/>
                  <a:gd name="T37" fmla="*/ 12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2" h="24">
                    <a:moveTo>
                      <a:pt x="6" y="12"/>
                    </a:moveTo>
                    <a:lnTo>
                      <a:pt x="6" y="6"/>
                    </a:lnTo>
                    <a:lnTo>
                      <a:pt x="6" y="6"/>
                    </a:lnTo>
                    <a:lnTo>
                      <a:pt x="6" y="6"/>
                    </a:lnTo>
                    <a:lnTo>
                      <a:pt x="0" y="0"/>
                    </a:lnTo>
                    <a:lnTo>
                      <a:pt x="0" y="0"/>
                    </a:lnTo>
                    <a:lnTo>
                      <a:pt x="0" y="0"/>
                    </a:lnTo>
                    <a:lnTo>
                      <a:pt x="0" y="0"/>
                    </a:lnTo>
                    <a:lnTo>
                      <a:pt x="0" y="12"/>
                    </a:lnTo>
                    <a:lnTo>
                      <a:pt x="0" y="12"/>
                    </a:lnTo>
                    <a:lnTo>
                      <a:pt x="0" y="12"/>
                    </a:lnTo>
                    <a:lnTo>
                      <a:pt x="6" y="18"/>
                    </a:lnTo>
                    <a:lnTo>
                      <a:pt x="6" y="24"/>
                    </a:lnTo>
                    <a:lnTo>
                      <a:pt x="6" y="24"/>
                    </a:lnTo>
                    <a:lnTo>
                      <a:pt x="12" y="18"/>
                    </a:lnTo>
                    <a:lnTo>
                      <a:pt x="12" y="18"/>
                    </a:lnTo>
                    <a:lnTo>
                      <a:pt x="12" y="12"/>
                    </a:lnTo>
                    <a:lnTo>
                      <a:pt x="6" y="12"/>
                    </a:lnTo>
                    <a:lnTo>
                      <a:pt x="6" y="1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100">
                  <a:solidFill>
                    <a:srgbClr val="FFFFFF"/>
                  </a:solidFill>
                  <a:latin typeface="Franklin Gothic Book" panose="020B0503020102020204" pitchFamily="34" charset="0"/>
                </a:endParaRPr>
              </a:p>
            </p:txBody>
          </p:sp>
          <p:sp>
            <p:nvSpPr>
              <p:cNvPr id="1091" name="Freeform 153"/>
              <p:cNvSpPr>
                <a:spLocks/>
              </p:cNvSpPr>
              <p:nvPr/>
            </p:nvSpPr>
            <p:spPr bwMode="auto">
              <a:xfrm>
                <a:off x="6293" y="3627"/>
                <a:ext cx="18" cy="25"/>
              </a:xfrm>
              <a:custGeom>
                <a:avLst/>
                <a:gdLst>
                  <a:gd name="T0" fmla="*/ 18 w 18"/>
                  <a:gd name="T1" fmla="*/ 7 h 25"/>
                  <a:gd name="T2" fmla="*/ 18 w 18"/>
                  <a:gd name="T3" fmla="*/ 7 h 25"/>
                  <a:gd name="T4" fmla="*/ 18 w 18"/>
                  <a:gd name="T5" fmla="*/ 0 h 25"/>
                  <a:gd name="T6" fmla="*/ 18 w 18"/>
                  <a:gd name="T7" fmla="*/ 0 h 25"/>
                  <a:gd name="T8" fmla="*/ 12 w 18"/>
                  <a:gd name="T9" fmla="*/ 0 h 25"/>
                  <a:gd name="T10" fmla="*/ 12 w 18"/>
                  <a:gd name="T11" fmla="*/ 0 h 25"/>
                  <a:gd name="T12" fmla="*/ 12 w 18"/>
                  <a:gd name="T13" fmla="*/ 0 h 25"/>
                  <a:gd name="T14" fmla="*/ 0 w 18"/>
                  <a:gd name="T15" fmla="*/ 13 h 25"/>
                  <a:gd name="T16" fmla="*/ 0 w 18"/>
                  <a:gd name="T17" fmla="*/ 19 h 25"/>
                  <a:gd name="T18" fmla="*/ 0 w 18"/>
                  <a:gd name="T19" fmla="*/ 25 h 25"/>
                  <a:gd name="T20" fmla="*/ 0 w 18"/>
                  <a:gd name="T21" fmla="*/ 19 h 25"/>
                  <a:gd name="T22" fmla="*/ 12 w 18"/>
                  <a:gd name="T23" fmla="*/ 13 h 25"/>
                  <a:gd name="T24" fmla="*/ 12 w 18"/>
                  <a:gd name="T25" fmla="*/ 7 h 25"/>
                  <a:gd name="T26" fmla="*/ 18 w 18"/>
                  <a:gd name="T27" fmla="*/ 7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8" h="25">
                    <a:moveTo>
                      <a:pt x="18" y="7"/>
                    </a:moveTo>
                    <a:lnTo>
                      <a:pt x="18" y="7"/>
                    </a:lnTo>
                    <a:lnTo>
                      <a:pt x="18" y="0"/>
                    </a:lnTo>
                    <a:lnTo>
                      <a:pt x="18" y="0"/>
                    </a:lnTo>
                    <a:lnTo>
                      <a:pt x="12" y="0"/>
                    </a:lnTo>
                    <a:lnTo>
                      <a:pt x="12" y="0"/>
                    </a:lnTo>
                    <a:lnTo>
                      <a:pt x="12" y="0"/>
                    </a:lnTo>
                    <a:lnTo>
                      <a:pt x="0" y="13"/>
                    </a:lnTo>
                    <a:lnTo>
                      <a:pt x="0" y="19"/>
                    </a:lnTo>
                    <a:lnTo>
                      <a:pt x="0" y="25"/>
                    </a:lnTo>
                    <a:lnTo>
                      <a:pt x="0" y="19"/>
                    </a:lnTo>
                    <a:lnTo>
                      <a:pt x="12" y="13"/>
                    </a:lnTo>
                    <a:lnTo>
                      <a:pt x="12" y="7"/>
                    </a:lnTo>
                    <a:lnTo>
                      <a:pt x="18" y="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100">
                  <a:solidFill>
                    <a:srgbClr val="FFFFFF"/>
                  </a:solidFill>
                  <a:latin typeface="Franklin Gothic Book" panose="020B0503020102020204" pitchFamily="34" charset="0"/>
                </a:endParaRPr>
              </a:p>
            </p:txBody>
          </p:sp>
          <p:sp>
            <p:nvSpPr>
              <p:cNvPr id="1092" name="Freeform 154"/>
              <p:cNvSpPr>
                <a:spLocks/>
              </p:cNvSpPr>
              <p:nvPr/>
            </p:nvSpPr>
            <p:spPr bwMode="auto">
              <a:xfrm>
                <a:off x="7695" y="4183"/>
                <a:ext cx="13" cy="18"/>
              </a:xfrm>
              <a:custGeom>
                <a:avLst/>
                <a:gdLst>
                  <a:gd name="T0" fmla="*/ 7 w 13"/>
                  <a:gd name="T1" fmla="*/ 12 h 18"/>
                  <a:gd name="T2" fmla="*/ 7 w 13"/>
                  <a:gd name="T3" fmla="*/ 12 h 18"/>
                  <a:gd name="T4" fmla="*/ 13 w 13"/>
                  <a:gd name="T5" fmla="*/ 12 h 18"/>
                  <a:gd name="T6" fmla="*/ 13 w 13"/>
                  <a:gd name="T7" fmla="*/ 6 h 18"/>
                  <a:gd name="T8" fmla="*/ 13 w 13"/>
                  <a:gd name="T9" fmla="*/ 6 h 18"/>
                  <a:gd name="T10" fmla="*/ 13 w 13"/>
                  <a:gd name="T11" fmla="*/ 0 h 18"/>
                  <a:gd name="T12" fmla="*/ 7 w 13"/>
                  <a:gd name="T13" fmla="*/ 0 h 18"/>
                  <a:gd name="T14" fmla="*/ 0 w 13"/>
                  <a:gd name="T15" fmla="*/ 0 h 18"/>
                  <a:gd name="T16" fmla="*/ 0 w 13"/>
                  <a:gd name="T17" fmla="*/ 6 h 18"/>
                  <a:gd name="T18" fmla="*/ 0 w 13"/>
                  <a:gd name="T19" fmla="*/ 6 h 18"/>
                  <a:gd name="T20" fmla="*/ 0 w 13"/>
                  <a:gd name="T21" fmla="*/ 12 h 18"/>
                  <a:gd name="T22" fmla="*/ 0 w 13"/>
                  <a:gd name="T23" fmla="*/ 18 h 18"/>
                  <a:gd name="T24" fmla="*/ 0 w 13"/>
                  <a:gd name="T25" fmla="*/ 18 h 18"/>
                  <a:gd name="T26" fmla="*/ 0 w 13"/>
                  <a:gd name="T27" fmla="*/ 18 h 18"/>
                  <a:gd name="T28" fmla="*/ 7 w 13"/>
                  <a:gd name="T29" fmla="*/ 12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 h="18">
                    <a:moveTo>
                      <a:pt x="7" y="12"/>
                    </a:moveTo>
                    <a:lnTo>
                      <a:pt x="7" y="12"/>
                    </a:lnTo>
                    <a:lnTo>
                      <a:pt x="13" y="12"/>
                    </a:lnTo>
                    <a:lnTo>
                      <a:pt x="13" y="6"/>
                    </a:lnTo>
                    <a:lnTo>
                      <a:pt x="13" y="6"/>
                    </a:lnTo>
                    <a:lnTo>
                      <a:pt x="13" y="0"/>
                    </a:lnTo>
                    <a:lnTo>
                      <a:pt x="7" y="0"/>
                    </a:lnTo>
                    <a:lnTo>
                      <a:pt x="0" y="0"/>
                    </a:lnTo>
                    <a:lnTo>
                      <a:pt x="0" y="6"/>
                    </a:lnTo>
                    <a:lnTo>
                      <a:pt x="0" y="6"/>
                    </a:lnTo>
                    <a:lnTo>
                      <a:pt x="0" y="12"/>
                    </a:lnTo>
                    <a:lnTo>
                      <a:pt x="0" y="18"/>
                    </a:lnTo>
                    <a:lnTo>
                      <a:pt x="0" y="18"/>
                    </a:lnTo>
                    <a:lnTo>
                      <a:pt x="0" y="18"/>
                    </a:lnTo>
                    <a:lnTo>
                      <a:pt x="7" y="1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100">
                  <a:solidFill>
                    <a:srgbClr val="FFFFFF"/>
                  </a:solidFill>
                  <a:latin typeface="Franklin Gothic Book" panose="020B0503020102020204" pitchFamily="34" charset="0"/>
                </a:endParaRPr>
              </a:p>
            </p:txBody>
          </p:sp>
          <p:sp>
            <p:nvSpPr>
              <p:cNvPr id="1093" name="Freeform 155"/>
              <p:cNvSpPr>
                <a:spLocks/>
              </p:cNvSpPr>
              <p:nvPr/>
            </p:nvSpPr>
            <p:spPr bwMode="auto">
              <a:xfrm>
                <a:off x="7689" y="4140"/>
                <a:ext cx="6" cy="18"/>
              </a:xfrm>
              <a:custGeom>
                <a:avLst/>
                <a:gdLst>
                  <a:gd name="T0" fmla="*/ 6 w 6"/>
                  <a:gd name="T1" fmla="*/ 12 h 18"/>
                  <a:gd name="T2" fmla="*/ 6 w 6"/>
                  <a:gd name="T3" fmla="*/ 12 h 18"/>
                  <a:gd name="T4" fmla="*/ 6 w 6"/>
                  <a:gd name="T5" fmla="*/ 6 h 18"/>
                  <a:gd name="T6" fmla="*/ 6 w 6"/>
                  <a:gd name="T7" fmla="*/ 0 h 18"/>
                  <a:gd name="T8" fmla="*/ 6 w 6"/>
                  <a:gd name="T9" fmla="*/ 0 h 18"/>
                  <a:gd name="T10" fmla="*/ 0 w 6"/>
                  <a:gd name="T11" fmla="*/ 0 h 18"/>
                  <a:gd name="T12" fmla="*/ 0 w 6"/>
                  <a:gd name="T13" fmla="*/ 0 h 18"/>
                  <a:gd name="T14" fmla="*/ 0 w 6"/>
                  <a:gd name="T15" fmla="*/ 6 h 18"/>
                  <a:gd name="T16" fmla="*/ 0 w 6"/>
                  <a:gd name="T17" fmla="*/ 6 h 18"/>
                  <a:gd name="T18" fmla="*/ 0 w 6"/>
                  <a:gd name="T19" fmla="*/ 12 h 18"/>
                  <a:gd name="T20" fmla="*/ 0 w 6"/>
                  <a:gd name="T21" fmla="*/ 18 h 18"/>
                  <a:gd name="T22" fmla="*/ 0 w 6"/>
                  <a:gd name="T23" fmla="*/ 18 h 18"/>
                  <a:gd name="T24" fmla="*/ 0 w 6"/>
                  <a:gd name="T25" fmla="*/ 18 h 18"/>
                  <a:gd name="T26" fmla="*/ 6 w 6"/>
                  <a:gd name="T27" fmla="*/ 12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 h="18">
                    <a:moveTo>
                      <a:pt x="6" y="12"/>
                    </a:moveTo>
                    <a:lnTo>
                      <a:pt x="6" y="12"/>
                    </a:lnTo>
                    <a:lnTo>
                      <a:pt x="6" y="6"/>
                    </a:lnTo>
                    <a:lnTo>
                      <a:pt x="6" y="0"/>
                    </a:lnTo>
                    <a:lnTo>
                      <a:pt x="6" y="0"/>
                    </a:lnTo>
                    <a:lnTo>
                      <a:pt x="0" y="0"/>
                    </a:lnTo>
                    <a:lnTo>
                      <a:pt x="0" y="0"/>
                    </a:lnTo>
                    <a:lnTo>
                      <a:pt x="0" y="6"/>
                    </a:lnTo>
                    <a:lnTo>
                      <a:pt x="0" y="6"/>
                    </a:lnTo>
                    <a:lnTo>
                      <a:pt x="0" y="12"/>
                    </a:lnTo>
                    <a:lnTo>
                      <a:pt x="0" y="18"/>
                    </a:lnTo>
                    <a:lnTo>
                      <a:pt x="0" y="18"/>
                    </a:lnTo>
                    <a:lnTo>
                      <a:pt x="0" y="18"/>
                    </a:lnTo>
                    <a:lnTo>
                      <a:pt x="6" y="1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100">
                  <a:solidFill>
                    <a:srgbClr val="FFFFFF"/>
                  </a:solidFill>
                  <a:latin typeface="Franklin Gothic Book" panose="020B0503020102020204" pitchFamily="34" charset="0"/>
                </a:endParaRPr>
              </a:p>
            </p:txBody>
          </p:sp>
          <p:sp>
            <p:nvSpPr>
              <p:cNvPr id="1094" name="Freeform 156"/>
              <p:cNvSpPr>
                <a:spLocks/>
              </p:cNvSpPr>
              <p:nvPr/>
            </p:nvSpPr>
            <p:spPr bwMode="auto">
              <a:xfrm>
                <a:off x="7677" y="4183"/>
                <a:ext cx="12" cy="12"/>
              </a:xfrm>
              <a:custGeom>
                <a:avLst/>
                <a:gdLst>
                  <a:gd name="T0" fmla="*/ 6 w 12"/>
                  <a:gd name="T1" fmla="*/ 6 h 12"/>
                  <a:gd name="T2" fmla="*/ 6 w 12"/>
                  <a:gd name="T3" fmla="*/ 6 h 12"/>
                  <a:gd name="T4" fmla="*/ 6 w 12"/>
                  <a:gd name="T5" fmla="*/ 12 h 12"/>
                  <a:gd name="T6" fmla="*/ 0 w 12"/>
                  <a:gd name="T7" fmla="*/ 12 h 12"/>
                  <a:gd name="T8" fmla="*/ 6 w 12"/>
                  <a:gd name="T9" fmla="*/ 12 h 12"/>
                  <a:gd name="T10" fmla="*/ 6 w 12"/>
                  <a:gd name="T11" fmla="*/ 12 h 12"/>
                  <a:gd name="T12" fmla="*/ 12 w 12"/>
                  <a:gd name="T13" fmla="*/ 6 h 12"/>
                  <a:gd name="T14" fmla="*/ 12 w 12"/>
                  <a:gd name="T15" fmla="*/ 6 h 12"/>
                  <a:gd name="T16" fmla="*/ 12 w 12"/>
                  <a:gd name="T17" fmla="*/ 6 h 12"/>
                  <a:gd name="T18" fmla="*/ 12 w 12"/>
                  <a:gd name="T19" fmla="*/ 0 h 12"/>
                  <a:gd name="T20" fmla="*/ 12 w 12"/>
                  <a:gd name="T21" fmla="*/ 0 h 12"/>
                  <a:gd name="T22" fmla="*/ 6 w 12"/>
                  <a:gd name="T23" fmla="*/ 6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2" h="12">
                    <a:moveTo>
                      <a:pt x="6" y="6"/>
                    </a:moveTo>
                    <a:lnTo>
                      <a:pt x="6" y="6"/>
                    </a:lnTo>
                    <a:lnTo>
                      <a:pt x="6" y="12"/>
                    </a:lnTo>
                    <a:lnTo>
                      <a:pt x="0" y="12"/>
                    </a:lnTo>
                    <a:lnTo>
                      <a:pt x="6" y="12"/>
                    </a:lnTo>
                    <a:lnTo>
                      <a:pt x="6" y="12"/>
                    </a:lnTo>
                    <a:lnTo>
                      <a:pt x="12" y="6"/>
                    </a:lnTo>
                    <a:lnTo>
                      <a:pt x="12" y="6"/>
                    </a:lnTo>
                    <a:lnTo>
                      <a:pt x="12" y="6"/>
                    </a:lnTo>
                    <a:lnTo>
                      <a:pt x="12" y="0"/>
                    </a:lnTo>
                    <a:lnTo>
                      <a:pt x="12" y="0"/>
                    </a:lnTo>
                    <a:lnTo>
                      <a:pt x="6" y="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100">
                  <a:solidFill>
                    <a:srgbClr val="FFFFFF"/>
                  </a:solidFill>
                  <a:latin typeface="Franklin Gothic Book" panose="020B0503020102020204" pitchFamily="34" charset="0"/>
                </a:endParaRPr>
              </a:p>
            </p:txBody>
          </p:sp>
          <p:sp>
            <p:nvSpPr>
              <p:cNvPr id="1095" name="Freeform 157"/>
              <p:cNvSpPr>
                <a:spLocks/>
              </p:cNvSpPr>
              <p:nvPr/>
            </p:nvSpPr>
            <p:spPr bwMode="auto">
              <a:xfrm>
                <a:off x="6484" y="3609"/>
                <a:ext cx="7" cy="18"/>
              </a:xfrm>
              <a:custGeom>
                <a:avLst/>
                <a:gdLst>
                  <a:gd name="T0" fmla="*/ 7 w 7"/>
                  <a:gd name="T1" fmla="*/ 0 h 18"/>
                  <a:gd name="T2" fmla="*/ 7 w 7"/>
                  <a:gd name="T3" fmla="*/ 0 h 18"/>
                  <a:gd name="T4" fmla="*/ 0 w 7"/>
                  <a:gd name="T5" fmla="*/ 0 h 18"/>
                  <a:gd name="T6" fmla="*/ 0 w 7"/>
                  <a:gd name="T7" fmla="*/ 0 h 18"/>
                  <a:gd name="T8" fmla="*/ 0 w 7"/>
                  <a:gd name="T9" fmla="*/ 0 h 18"/>
                  <a:gd name="T10" fmla="*/ 0 w 7"/>
                  <a:gd name="T11" fmla="*/ 0 h 18"/>
                  <a:gd name="T12" fmla="*/ 0 w 7"/>
                  <a:gd name="T13" fmla="*/ 6 h 18"/>
                  <a:gd name="T14" fmla="*/ 0 w 7"/>
                  <a:gd name="T15" fmla="*/ 12 h 18"/>
                  <a:gd name="T16" fmla="*/ 0 w 7"/>
                  <a:gd name="T17" fmla="*/ 18 h 18"/>
                  <a:gd name="T18" fmla="*/ 0 w 7"/>
                  <a:gd name="T19" fmla="*/ 18 h 18"/>
                  <a:gd name="T20" fmla="*/ 0 w 7"/>
                  <a:gd name="T21" fmla="*/ 18 h 18"/>
                  <a:gd name="T22" fmla="*/ 0 w 7"/>
                  <a:gd name="T23" fmla="*/ 18 h 18"/>
                  <a:gd name="T24" fmla="*/ 7 w 7"/>
                  <a:gd name="T25" fmla="*/ 18 h 18"/>
                  <a:gd name="T26" fmla="*/ 7 w 7"/>
                  <a:gd name="T27" fmla="*/ 18 h 18"/>
                  <a:gd name="T28" fmla="*/ 7 w 7"/>
                  <a:gd name="T29" fmla="*/ 6 h 18"/>
                  <a:gd name="T30" fmla="*/ 7 w 7"/>
                  <a:gd name="T31" fmla="*/ 6 h 18"/>
                  <a:gd name="T32" fmla="*/ 7 w 7"/>
                  <a:gd name="T33" fmla="*/ 0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7" h="18">
                    <a:moveTo>
                      <a:pt x="7" y="0"/>
                    </a:moveTo>
                    <a:lnTo>
                      <a:pt x="7" y="0"/>
                    </a:lnTo>
                    <a:lnTo>
                      <a:pt x="0" y="0"/>
                    </a:lnTo>
                    <a:lnTo>
                      <a:pt x="0" y="0"/>
                    </a:lnTo>
                    <a:lnTo>
                      <a:pt x="0" y="0"/>
                    </a:lnTo>
                    <a:lnTo>
                      <a:pt x="0" y="0"/>
                    </a:lnTo>
                    <a:lnTo>
                      <a:pt x="0" y="6"/>
                    </a:lnTo>
                    <a:lnTo>
                      <a:pt x="0" y="12"/>
                    </a:lnTo>
                    <a:lnTo>
                      <a:pt x="0" y="18"/>
                    </a:lnTo>
                    <a:lnTo>
                      <a:pt x="0" y="18"/>
                    </a:lnTo>
                    <a:lnTo>
                      <a:pt x="0" y="18"/>
                    </a:lnTo>
                    <a:lnTo>
                      <a:pt x="0" y="18"/>
                    </a:lnTo>
                    <a:lnTo>
                      <a:pt x="7" y="18"/>
                    </a:lnTo>
                    <a:lnTo>
                      <a:pt x="7" y="18"/>
                    </a:lnTo>
                    <a:lnTo>
                      <a:pt x="7" y="6"/>
                    </a:lnTo>
                    <a:lnTo>
                      <a:pt x="7" y="6"/>
                    </a:lnTo>
                    <a:lnTo>
                      <a:pt x="7"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100">
                  <a:solidFill>
                    <a:srgbClr val="FFFFFF"/>
                  </a:solidFill>
                  <a:latin typeface="Franklin Gothic Book" panose="020B0503020102020204" pitchFamily="34" charset="0"/>
                </a:endParaRPr>
              </a:p>
            </p:txBody>
          </p:sp>
          <p:sp>
            <p:nvSpPr>
              <p:cNvPr id="1096" name="Freeform 158"/>
              <p:cNvSpPr>
                <a:spLocks/>
              </p:cNvSpPr>
              <p:nvPr/>
            </p:nvSpPr>
            <p:spPr bwMode="auto">
              <a:xfrm>
                <a:off x="7467" y="3189"/>
                <a:ext cx="12" cy="13"/>
              </a:xfrm>
              <a:custGeom>
                <a:avLst/>
                <a:gdLst>
                  <a:gd name="T0" fmla="*/ 0 w 12"/>
                  <a:gd name="T1" fmla="*/ 6 h 13"/>
                  <a:gd name="T2" fmla="*/ 6 w 12"/>
                  <a:gd name="T3" fmla="*/ 6 h 13"/>
                  <a:gd name="T4" fmla="*/ 12 w 12"/>
                  <a:gd name="T5" fmla="*/ 13 h 13"/>
                  <a:gd name="T6" fmla="*/ 12 w 12"/>
                  <a:gd name="T7" fmla="*/ 13 h 13"/>
                  <a:gd name="T8" fmla="*/ 12 w 12"/>
                  <a:gd name="T9" fmla="*/ 13 h 13"/>
                  <a:gd name="T10" fmla="*/ 12 w 12"/>
                  <a:gd name="T11" fmla="*/ 13 h 13"/>
                  <a:gd name="T12" fmla="*/ 6 w 12"/>
                  <a:gd name="T13" fmla="*/ 6 h 13"/>
                  <a:gd name="T14" fmla="*/ 6 w 12"/>
                  <a:gd name="T15" fmla="*/ 6 h 13"/>
                  <a:gd name="T16" fmla="*/ 0 w 12"/>
                  <a:gd name="T17" fmla="*/ 0 h 13"/>
                  <a:gd name="T18" fmla="*/ 0 w 12"/>
                  <a:gd name="T19" fmla="*/ 6 h 13"/>
                  <a:gd name="T20" fmla="*/ 0 w 12"/>
                  <a:gd name="T21" fmla="*/ 6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2" h="13">
                    <a:moveTo>
                      <a:pt x="0" y="6"/>
                    </a:moveTo>
                    <a:lnTo>
                      <a:pt x="6" y="6"/>
                    </a:lnTo>
                    <a:lnTo>
                      <a:pt x="12" y="13"/>
                    </a:lnTo>
                    <a:lnTo>
                      <a:pt x="12" y="13"/>
                    </a:lnTo>
                    <a:lnTo>
                      <a:pt x="12" y="13"/>
                    </a:lnTo>
                    <a:lnTo>
                      <a:pt x="12" y="13"/>
                    </a:lnTo>
                    <a:lnTo>
                      <a:pt x="6" y="6"/>
                    </a:lnTo>
                    <a:lnTo>
                      <a:pt x="6" y="6"/>
                    </a:lnTo>
                    <a:lnTo>
                      <a:pt x="0" y="0"/>
                    </a:lnTo>
                    <a:lnTo>
                      <a:pt x="0" y="6"/>
                    </a:lnTo>
                    <a:lnTo>
                      <a:pt x="0" y="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100">
                  <a:solidFill>
                    <a:srgbClr val="FFFFFF"/>
                  </a:solidFill>
                  <a:latin typeface="Franklin Gothic Book" panose="020B0503020102020204" pitchFamily="34" charset="0"/>
                </a:endParaRPr>
              </a:p>
            </p:txBody>
          </p:sp>
          <p:sp>
            <p:nvSpPr>
              <p:cNvPr id="1097" name="Freeform 159"/>
              <p:cNvSpPr>
                <a:spLocks/>
              </p:cNvSpPr>
              <p:nvPr/>
            </p:nvSpPr>
            <p:spPr bwMode="auto">
              <a:xfrm>
                <a:off x="5385" y="4035"/>
                <a:ext cx="136" cy="240"/>
              </a:xfrm>
              <a:custGeom>
                <a:avLst/>
                <a:gdLst>
                  <a:gd name="T0" fmla="*/ 129 w 136"/>
                  <a:gd name="T1" fmla="*/ 142 h 240"/>
                  <a:gd name="T2" fmla="*/ 129 w 136"/>
                  <a:gd name="T3" fmla="*/ 142 h 240"/>
                  <a:gd name="T4" fmla="*/ 123 w 136"/>
                  <a:gd name="T5" fmla="*/ 135 h 240"/>
                  <a:gd name="T6" fmla="*/ 123 w 136"/>
                  <a:gd name="T7" fmla="*/ 129 h 240"/>
                  <a:gd name="T8" fmla="*/ 123 w 136"/>
                  <a:gd name="T9" fmla="*/ 123 h 240"/>
                  <a:gd name="T10" fmla="*/ 123 w 136"/>
                  <a:gd name="T11" fmla="*/ 123 h 240"/>
                  <a:gd name="T12" fmla="*/ 117 w 136"/>
                  <a:gd name="T13" fmla="*/ 117 h 240"/>
                  <a:gd name="T14" fmla="*/ 117 w 136"/>
                  <a:gd name="T15" fmla="*/ 111 h 240"/>
                  <a:gd name="T16" fmla="*/ 105 w 136"/>
                  <a:gd name="T17" fmla="*/ 92 h 240"/>
                  <a:gd name="T18" fmla="*/ 105 w 136"/>
                  <a:gd name="T19" fmla="*/ 80 h 240"/>
                  <a:gd name="T20" fmla="*/ 68 w 136"/>
                  <a:gd name="T21" fmla="*/ 31 h 240"/>
                  <a:gd name="T22" fmla="*/ 61 w 136"/>
                  <a:gd name="T23" fmla="*/ 24 h 240"/>
                  <a:gd name="T24" fmla="*/ 61 w 136"/>
                  <a:gd name="T25" fmla="*/ 24 h 240"/>
                  <a:gd name="T26" fmla="*/ 55 w 136"/>
                  <a:gd name="T27" fmla="*/ 18 h 240"/>
                  <a:gd name="T28" fmla="*/ 43 w 136"/>
                  <a:gd name="T29" fmla="*/ 12 h 240"/>
                  <a:gd name="T30" fmla="*/ 37 w 136"/>
                  <a:gd name="T31" fmla="*/ 6 h 240"/>
                  <a:gd name="T32" fmla="*/ 12 w 136"/>
                  <a:gd name="T33" fmla="*/ 6 h 240"/>
                  <a:gd name="T34" fmla="*/ 18 w 136"/>
                  <a:gd name="T35" fmla="*/ 6 h 240"/>
                  <a:gd name="T36" fmla="*/ 24 w 136"/>
                  <a:gd name="T37" fmla="*/ 12 h 240"/>
                  <a:gd name="T38" fmla="*/ 31 w 136"/>
                  <a:gd name="T39" fmla="*/ 12 h 240"/>
                  <a:gd name="T40" fmla="*/ 49 w 136"/>
                  <a:gd name="T41" fmla="*/ 12 h 240"/>
                  <a:gd name="T42" fmla="*/ 55 w 136"/>
                  <a:gd name="T43" fmla="*/ 18 h 240"/>
                  <a:gd name="T44" fmla="*/ 31 w 136"/>
                  <a:gd name="T45" fmla="*/ 18 h 240"/>
                  <a:gd name="T46" fmla="*/ 6 w 136"/>
                  <a:gd name="T47" fmla="*/ 98 h 240"/>
                  <a:gd name="T48" fmla="*/ 6 w 136"/>
                  <a:gd name="T49" fmla="*/ 111 h 240"/>
                  <a:gd name="T50" fmla="*/ 6 w 136"/>
                  <a:gd name="T51" fmla="*/ 111 h 240"/>
                  <a:gd name="T52" fmla="*/ 6 w 136"/>
                  <a:gd name="T53" fmla="*/ 111 h 240"/>
                  <a:gd name="T54" fmla="*/ 0 w 136"/>
                  <a:gd name="T55" fmla="*/ 111 h 240"/>
                  <a:gd name="T56" fmla="*/ 6 w 136"/>
                  <a:gd name="T57" fmla="*/ 92 h 240"/>
                  <a:gd name="T58" fmla="*/ 0 w 136"/>
                  <a:gd name="T59" fmla="*/ 98 h 240"/>
                  <a:gd name="T60" fmla="*/ 0 w 136"/>
                  <a:gd name="T61" fmla="*/ 105 h 240"/>
                  <a:gd name="T62" fmla="*/ 6 w 136"/>
                  <a:gd name="T63" fmla="*/ 135 h 240"/>
                  <a:gd name="T64" fmla="*/ 12 w 136"/>
                  <a:gd name="T65" fmla="*/ 173 h 240"/>
                  <a:gd name="T66" fmla="*/ 18 w 136"/>
                  <a:gd name="T67" fmla="*/ 216 h 240"/>
                  <a:gd name="T68" fmla="*/ 24 w 136"/>
                  <a:gd name="T69" fmla="*/ 228 h 240"/>
                  <a:gd name="T70" fmla="*/ 31 w 136"/>
                  <a:gd name="T71" fmla="*/ 228 h 240"/>
                  <a:gd name="T72" fmla="*/ 31 w 136"/>
                  <a:gd name="T73" fmla="*/ 234 h 240"/>
                  <a:gd name="T74" fmla="*/ 37 w 136"/>
                  <a:gd name="T75" fmla="*/ 234 h 240"/>
                  <a:gd name="T76" fmla="*/ 55 w 136"/>
                  <a:gd name="T77" fmla="*/ 240 h 240"/>
                  <a:gd name="T78" fmla="*/ 99 w 136"/>
                  <a:gd name="T79" fmla="*/ 222 h 240"/>
                  <a:gd name="T80" fmla="*/ 105 w 136"/>
                  <a:gd name="T81" fmla="*/ 216 h 240"/>
                  <a:gd name="T82" fmla="*/ 123 w 136"/>
                  <a:gd name="T83" fmla="*/ 203 h 240"/>
                  <a:gd name="T84" fmla="*/ 123 w 136"/>
                  <a:gd name="T85" fmla="*/ 203 h 240"/>
                  <a:gd name="T86" fmla="*/ 129 w 136"/>
                  <a:gd name="T87" fmla="*/ 197 h 240"/>
                  <a:gd name="T88" fmla="*/ 129 w 136"/>
                  <a:gd name="T89" fmla="*/ 191 h 240"/>
                  <a:gd name="T90" fmla="*/ 129 w 136"/>
                  <a:gd name="T91" fmla="*/ 142 h 2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36" h="240">
                    <a:moveTo>
                      <a:pt x="129" y="148"/>
                    </a:moveTo>
                    <a:lnTo>
                      <a:pt x="129" y="142"/>
                    </a:lnTo>
                    <a:lnTo>
                      <a:pt x="129" y="142"/>
                    </a:lnTo>
                    <a:lnTo>
                      <a:pt x="129" y="142"/>
                    </a:lnTo>
                    <a:lnTo>
                      <a:pt x="129" y="135"/>
                    </a:lnTo>
                    <a:lnTo>
                      <a:pt x="123" y="135"/>
                    </a:lnTo>
                    <a:lnTo>
                      <a:pt x="123" y="129"/>
                    </a:lnTo>
                    <a:lnTo>
                      <a:pt x="123" y="129"/>
                    </a:lnTo>
                    <a:lnTo>
                      <a:pt x="123" y="129"/>
                    </a:lnTo>
                    <a:lnTo>
                      <a:pt x="123" y="123"/>
                    </a:lnTo>
                    <a:lnTo>
                      <a:pt x="123" y="123"/>
                    </a:lnTo>
                    <a:lnTo>
                      <a:pt x="123" y="123"/>
                    </a:lnTo>
                    <a:lnTo>
                      <a:pt x="117" y="117"/>
                    </a:lnTo>
                    <a:lnTo>
                      <a:pt x="117" y="117"/>
                    </a:lnTo>
                    <a:lnTo>
                      <a:pt x="117" y="111"/>
                    </a:lnTo>
                    <a:lnTo>
                      <a:pt x="117" y="111"/>
                    </a:lnTo>
                    <a:lnTo>
                      <a:pt x="111" y="111"/>
                    </a:lnTo>
                    <a:lnTo>
                      <a:pt x="105" y="92"/>
                    </a:lnTo>
                    <a:lnTo>
                      <a:pt x="105" y="86"/>
                    </a:lnTo>
                    <a:lnTo>
                      <a:pt x="105" y="80"/>
                    </a:lnTo>
                    <a:lnTo>
                      <a:pt x="105" y="80"/>
                    </a:lnTo>
                    <a:lnTo>
                      <a:pt x="68" y="31"/>
                    </a:lnTo>
                    <a:lnTo>
                      <a:pt x="68" y="31"/>
                    </a:lnTo>
                    <a:lnTo>
                      <a:pt x="61" y="24"/>
                    </a:lnTo>
                    <a:lnTo>
                      <a:pt x="61" y="24"/>
                    </a:lnTo>
                    <a:lnTo>
                      <a:pt x="61" y="24"/>
                    </a:lnTo>
                    <a:lnTo>
                      <a:pt x="55" y="18"/>
                    </a:lnTo>
                    <a:lnTo>
                      <a:pt x="55" y="18"/>
                    </a:lnTo>
                    <a:lnTo>
                      <a:pt x="49" y="12"/>
                    </a:lnTo>
                    <a:lnTo>
                      <a:pt x="43" y="12"/>
                    </a:lnTo>
                    <a:lnTo>
                      <a:pt x="43" y="6"/>
                    </a:lnTo>
                    <a:lnTo>
                      <a:pt x="37" y="6"/>
                    </a:lnTo>
                    <a:lnTo>
                      <a:pt x="31" y="0"/>
                    </a:lnTo>
                    <a:lnTo>
                      <a:pt x="12" y="6"/>
                    </a:lnTo>
                    <a:lnTo>
                      <a:pt x="18" y="6"/>
                    </a:lnTo>
                    <a:lnTo>
                      <a:pt x="18" y="6"/>
                    </a:lnTo>
                    <a:lnTo>
                      <a:pt x="24" y="12"/>
                    </a:lnTo>
                    <a:lnTo>
                      <a:pt x="24" y="12"/>
                    </a:lnTo>
                    <a:lnTo>
                      <a:pt x="31" y="12"/>
                    </a:lnTo>
                    <a:lnTo>
                      <a:pt x="31" y="12"/>
                    </a:lnTo>
                    <a:lnTo>
                      <a:pt x="37" y="12"/>
                    </a:lnTo>
                    <a:lnTo>
                      <a:pt x="49" y="12"/>
                    </a:lnTo>
                    <a:lnTo>
                      <a:pt x="49" y="18"/>
                    </a:lnTo>
                    <a:lnTo>
                      <a:pt x="55" y="18"/>
                    </a:lnTo>
                    <a:lnTo>
                      <a:pt x="55" y="18"/>
                    </a:lnTo>
                    <a:lnTo>
                      <a:pt x="31" y="18"/>
                    </a:lnTo>
                    <a:lnTo>
                      <a:pt x="12" y="61"/>
                    </a:lnTo>
                    <a:lnTo>
                      <a:pt x="6" y="98"/>
                    </a:lnTo>
                    <a:lnTo>
                      <a:pt x="6" y="98"/>
                    </a:lnTo>
                    <a:lnTo>
                      <a:pt x="6" y="111"/>
                    </a:lnTo>
                    <a:lnTo>
                      <a:pt x="6" y="111"/>
                    </a:lnTo>
                    <a:lnTo>
                      <a:pt x="6" y="111"/>
                    </a:lnTo>
                    <a:lnTo>
                      <a:pt x="6" y="111"/>
                    </a:lnTo>
                    <a:lnTo>
                      <a:pt x="6" y="111"/>
                    </a:lnTo>
                    <a:lnTo>
                      <a:pt x="0" y="111"/>
                    </a:lnTo>
                    <a:lnTo>
                      <a:pt x="0" y="111"/>
                    </a:lnTo>
                    <a:lnTo>
                      <a:pt x="0" y="105"/>
                    </a:lnTo>
                    <a:lnTo>
                      <a:pt x="6" y="92"/>
                    </a:lnTo>
                    <a:lnTo>
                      <a:pt x="0" y="98"/>
                    </a:lnTo>
                    <a:lnTo>
                      <a:pt x="0" y="98"/>
                    </a:lnTo>
                    <a:lnTo>
                      <a:pt x="0" y="105"/>
                    </a:lnTo>
                    <a:lnTo>
                      <a:pt x="0" y="105"/>
                    </a:lnTo>
                    <a:lnTo>
                      <a:pt x="0" y="111"/>
                    </a:lnTo>
                    <a:lnTo>
                      <a:pt x="6" y="135"/>
                    </a:lnTo>
                    <a:lnTo>
                      <a:pt x="12" y="160"/>
                    </a:lnTo>
                    <a:lnTo>
                      <a:pt x="12" y="173"/>
                    </a:lnTo>
                    <a:lnTo>
                      <a:pt x="12" y="191"/>
                    </a:lnTo>
                    <a:lnTo>
                      <a:pt x="18" y="216"/>
                    </a:lnTo>
                    <a:lnTo>
                      <a:pt x="24" y="222"/>
                    </a:lnTo>
                    <a:lnTo>
                      <a:pt x="24" y="228"/>
                    </a:lnTo>
                    <a:lnTo>
                      <a:pt x="31" y="228"/>
                    </a:lnTo>
                    <a:lnTo>
                      <a:pt x="31" y="228"/>
                    </a:lnTo>
                    <a:lnTo>
                      <a:pt x="31" y="228"/>
                    </a:lnTo>
                    <a:lnTo>
                      <a:pt x="31" y="234"/>
                    </a:lnTo>
                    <a:lnTo>
                      <a:pt x="37" y="234"/>
                    </a:lnTo>
                    <a:lnTo>
                      <a:pt x="37" y="234"/>
                    </a:lnTo>
                    <a:lnTo>
                      <a:pt x="49" y="240"/>
                    </a:lnTo>
                    <a:lnTo>
                      <a:pt x="55" y="240"/>
                    </a:lnTo>
                    <a:lnTo>
                      <a:pt x="61" y="234"/>
                    </a:lnTo>
                    <a:lnTo>
                      <a:pt x="99" y="222"/>
                    </a:lnTo>
                    <a:lnTo>
                      <a:pt x="105" y="222"/>
                    </a:lnTo>
                    <a:lnTo>
                      <a:pt x="105" y="216"/>
                    </a:lnTo>
                    <a:lnTo>
                      <a:pt x="117" y="210"/>
                    </a:lnTo>
                    <a:lnTo>
                      <a:pt x="123" y="203"/>
                    </a:lnTo>
                    <a:lnTo>
                      <a:pt x="123" y="203"/>
                    </a:lnTo>
                    <a:lnTo>
                      <a:pt x="123" y="203"/>
                    </a:lnTo>
                    <a:lnTo>
                      <a:pt x="129" y="197"/>
                    </a:lnTo>
                    <a:lnTo>
                      <a:pt x="129" y="197"/>
                    </a:lnTo>
                    <a:lnTo>
                      <a:pt x="129" y="191"/>
                    </a:lnTo>
                    <a:lnTo>
                      <a:pt x="129" y="191"/>
                    </a:lnTo>
                    <a:lnTo>
                      <a:pt x="136" y="154"/>
                    </a:lnTo>
                    <a:lnTo>
                      <a:pt x="129" y="142"/>
                    </a:lnTo>
                    <a:lnTo>
                      <a:pt x="129" y="14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100">
                  <a:solidFill>
                    <a:srgbClr val="FFFFFF"/>
                  </a:solidFill>
                  <a:latin typeface="Franklin Gothic Book" panose="020B0503020102020204" pitchFamily="34" charset="0"/>
                </a:endParaRPr>
              </a:p>
            </p:txBody>
          </p:sp>
          <p:sp>
            <p:nvSpPr>
              <p:cNvPr id="1098" name="Freeform 160"/>
              <p:cNvSpPr>
                <a:spLocks/>
              </p:cNvSpPr>
              <p:nvPr/>
            </p:nvSpPr>
            <p:spPr bwMode="auto">
              <a:xfrm>
                <a:off x="3086" y="3634"/>
                <a:ext cx="0" cy="6"/>
              </a:xfrm>
              <a:custGeom>
                <a:avLst/>
                <a:gdLst>
                  <a:gd name="T0" fmla="*/ 0 h 6"/>
                  <a:gd name="T1" fmla="*/ 0 h 6"/>
                  <a:gd name="T2" fmla="*/ 6 h 6"/>
                  <a:gd name="T3" fmla="*/ 0 h 6"/>
                </a:gdLst>
                <a:ahLst/>
                <a:cxnLst>
                  <a:cxn ang="0">
                    <a:pos x="0" y="T0"/>
                  </a:cxn>
                  <a:cxn ang="0">
                    <a:pos x="0" y="T1"/>
                  </a:cxn>
                  <a:cxn ang="0">
                    <a:pos x="0" y="T2"/>
                  </a:cxn>
                  <a:cxn ang="0">
                    <a:pos x="0" y="T3"/>
                  </a:cxn>
                </a:cxnLst>
                <a:rect l="0" t="0" r="r" b="b"/>
                <a:pathLst>
                  <a:path h="6">
                    <a:moveTo>
                      <a:pt x="0" y="0"/>
                    </a:moveTo>
                    <a:lnTo>
                      <a:pt x="0" y="0"/>
                    </a:lnTo>
                    <a:lnTo>
                      <a:pt x="0" y="6"/>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100">
                  <a:solidFill>
                    <a:srgbClr val="FFFFFF"/>
                  </a:solidFill>
                  <a:latin typeface="Franklin Gothic Book" panose="020B0503020102020204" pitchFamily="34" charset="0"/>
                </a:endParaRPr>
              </a:p>
            </p:txBody>
          </p:sp>
          <p:sp>
            <p:nvSpPr>
              <p:cNvPr id="1099" name="Freeform 161"/>
              <p:cNvSpPr>
                <a:spLocks/>
              </p:cNvSpPr>
              <p:nvPr/>
            </p:nvSpPr>
            <p:spPr bwMode="auto">
              <a:xfrm>
                <a:off x="3754" y="3850"/>
                <a:ext cx="74" cy="24"/>
              </a:xfrm>
              <a:custGeom>
                <a:avLst/>
                <a:gdLst>
                  <a:gd name="T0" fmla="*/ 68 w 74"/>
                  <a:gd name="T1" fmla="*/ 6 h 24"/>
                  <a:gd name="T2" fmla="*/ 49 w 74"/>
                  <a:gd name="T3" fmla="*/ 0 h 24"/>
                  <a:gd name="T4" fmla="*/ 49 w 74"/>
                  <a:gd name="T5" fmla="*/ 0 h 24"/>
                  <a:gd name="T6" fmla="*/ 12 w 74"/>
                  <a:gd name="T7" fmla="*/ 0 h 24"/>
                  <a:gd name="T8" fmla="*/ 12 w 74"/>
                  <a:gd name="T9" fmla="*/ 0 h 24"/>
                  <a:gd name="T10" fmla="*/ 6 w 74"/>
                  <a:gd name="T11" fmla="*/ 6 h 24"/>
                  <a:gd name="T12" fmla="*/ 0 w 74"/>
                  <a:gd name="T13" fmla="*/ 12 h 24"/>
                  <a:gd name="T14" fmla="*/ 0 w 74"/>
                  <a:gd name="T15" fmla="*/ 12 h 24"/>
                  <a:gd name="T16" fmla="*/ 6 w 74"/>
                  <a:gd name="T17" fmla="*/ 12 h 24"/>
                  <a:gd name="T18" fmla="*/ 18 w 74"/>
                  <a:gd name="T19" fmla="*/ 24 h 24"/>
                  <a:gd name="T20" fmla="*/ 18 w 74"/>
                  <a:gd name="T21" fmla="*/ 24 h 24"/>
                  <a:gd name="T22" fmla="*/ 18 w 74"/>
                  <a:gd name="T23" fmla="*/ 24 h 24"/>
                  <a:gd name="T24" fmla="*/ 24 w 74"/>
                  <a:gd name="T25" fmla="*/ 24 h 24"/>
                  <a:gd name="T26" fmla="*/ 24 w 74"/>
                  <a:gd name="T27" fmla="*/ 24 h 24"/>
                  <a:gd name="T28" fmla="*/ 24 w 74"/>
                  <a:gd name="T29" fmla="*/ 24 h 24"/>
                  <a:gd name="T30" fmla="*/ 31 w 74"/>
                  <a:gd name="T31" fmla="*/ 24 h 24"/>
                  <a:gd name="T32" fmla="*/ 49 w 74"/>
                  <a:gd name="T33" fmla="*/ 24 h 24"/>
                  <a:gd name="T34" fmla="*/ 49 w 74"/>
                  <a:gd name="T35" fmla="*/ 24 h 24"/>
                  <a:gd name="T36" fmla="*/ 55 w 74"/>
                  <a:gd name="T37" fmla="*/ 24 h 24"/>
                  <a:gd name="T38" fmla="*/ 68 w 74"/>
                  <a:gd name="T39" fmla="*/ 18 h 24"/>
                  <a:gd name="T40" fmla="*/ 74 w 74"/>
                  <a:gd name="T41" fmla="*/ 12 h 24"/>
                  <a:gd name="T42" fmla="*/ 74 w 74"/>
                  <a:gd name="T43" fmla="*/ 12 h 24"/>
                  <a:gd name="T44" fmla="*/ 74 w 74"/>
                  <a:gd name="T45" fmla="*/ 12 h 24"/>
                  <a:gd name="T46" fmla="*/ 68 w 74"/>
                  <a:gd name="T47" fmla="*/ 6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74" h="24">
                    <a:moveTo>
                      <a:pt x="68" y="6"/>
                    </a:moveTo>
                    <a:lnTo>
                      <a:pt x="49" y="0"/>
                    </a:lnTo>
                    <a:lnTo>
                      <a:pt x="49" y="0"/>
                    </a:lnTo>
                    <a:lnTo>
                      <a:pt x="12" y="0"/>
                    </a:lnTo>
                    <a:lnTo>
                      <a:pt x="12" y="0"/>
                    </a:lnTo>
                    <a:lnTo>
                      <a:pt x="6" y="6"/>
                    </a:lnTo>
                    <a:lnTo>
                      <a:pt x="0" y="12"/>
                    </a:lnTo>
                    <a:lnTo>
                      <a:pt x="0" y="12"/>
                    </a:lnTo>
                    <a:lnTo>
                      <a:pt x="6" y="12"/>
                    </a:lnTo>
                    <a:lnTo>
                      <a:pt x="18" y="24"/>
                    </a:lnTo>
                    <a:lnTo>
                      <a:pt x="18" y="24"/>
                    </a:lnTo>
                    <a:lnTo>
                      <a:pt x="18" y="24"/>
                    </a:lnTo>
                    <a:lnTo>
                      <a:pt x="24" y="24"/>
                    </a:lnTo>
                    <a:lnTo>
                      <a:pt x="24" y="24"/>
                    </a:lnTo>
                    <a:lnTo>
                      <a:pt x="24" y="24"/>
                    </a:lnTo>
                    <a:lnTo>
                      <a:pt x="31" y="24"/>
                    </a:lnTo>
                    <a:lnTo>
                      <a:pt x="49" y="24"/>
                    </a:lnTo>
                    <a:lnTo>
                      <a:pt x="49" y="24"/>
                    </a:lnTo>
                    <a:lnTo>
                      <a:pt x="55" y="24"/>
                    </a:lnTo>
                    <a:lnTo>
                      <a:pt x="68" y="18"/>
                    </a:lnTo>
                    <a:lnTo>
                      <a:pt x="74" y="12"/>
                    </a:lnTo>
                    <a:lnTo>
                      <a:pt x="74" y="12"/>
                    </a:lnTo>
                    <a:lnTo>
                      <a:pt x="74" y="12"/>
                    </a:lnTo>
                    <a:lnTo>
                      <a:pt x="68" y="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100">
                  <a:solidFill>
                    <a:srgbClr val="FFFFFF"/>
                  </a:solidFill>
                  <a:latin typeface="Franklin Gothic Book" panose="020B0503020102020204" pitchFamily="34" charset="0"/>
                </a:endParaRPr>
              </a:p>
            </p:txBody>
          </p:sp>
          <p:sp>
            <p:nvSpPr>
              <p:cNvPr id="1100" name="Freeform 162"/>
              <p:cNvSpPr>
                <a:spLocks noEditPoints="1"/>
              </p:cNvSpPr>
              <p:nvPr/>
            </p:nvSpPr>
            <p:spPr bwMode="auto">
              <a:xfrm>
                <a:off x="-77" y="2893"/>
                <a:ext cx="3713" cy="1475"/>
              </a:xfrm>
              <a:custGeom>
                <a:avLst/>
                <a:gdLst>
                  <a:gd name="T0" fmla="*/ 3571 w 3713"/>
                  <a:gd name="T1" fmla="*/ 1364 h 1475"/>
                  <a:gd name="T2" fmla="*/ 3590 w 3713"/>
                  <a:gd name="T3" fmla="*/ 1308 h 1475"/>
                  <a:gd name="T4" fmla="*/ 3645 w 3713"/>
                  <a:gd name="T5" fmla="*/ 1216 h 1475"/>
                  <a:gd name="T6" fmla="*/ 3695 w 3713"/>
                  <a:gd name="T7" fmla="*/ 1099 h 1475"/>
                  <a:gd name="T8" fmla="*/ 3664 w 3713"/>
                  <a:gd name="T9" fmla="*/ 1006 h 1475"/>
                  <a:gd name="T10" fmla="*/ 3645 w 3713"/>
                  <a:gd name="T11" fmla="*/ 1031 h 1475"/>
                  <a:gd name="T12" fmla="*/ 3540 w 3713"/>
                  <a:gd name="T13" fmla="*/ 1043 h 1475"/>
                  <a:gd name="T14" fmla="*/ 3448 w 3713"/>
                  <a:gd name="T15" fmla="*/ 1062 h 1475"/>
                  <a:gd name="T16" fmla="*/ 3349 w 3713"/>
                  <a:gd name="T17" fmla="*/ 1086 h 1475"/>
                  <a:gd name="T18" fmla="*/ 3244 w 3713"/>
                  <a:gd name="T19" fmla="*/ 1080 h 1475"/>
                  <a:gd name="T20" fmla="*/ 3182 w 3713"/>
                  <a:gd name="T21" fmla="*/ 1024 h 1475"/>
                  <a:gd name="T22" fmla="*/ 3176 w 3713"/>
                  <a:gd name="T23" fmla="*/ 1037 h 1475"/>
                  <a:gd name="T24" fmla="*/ 3219 w 3713"/>
                  <a:gd name="T25" fmla="*/ 1000 h 1475"/>
                  <a:gd name="T26" fmla="*/ 3200 w 3713"/>
                  <a:gd name="T27" fmla="*/ 950 h 1475"/>
                  <a:gd name="T28" fmla="*/ 3182 w 3713"/>
                  <a:gd name="T29" fmla="*/ 944 h 1475"/>
                  <a:gd name="T30" fmla="*/ 3083 w 3713"/>
                  <a:gd name="T31" fmla="*/ 846 h 1475"/>
                  <a:gd name="T32" fmla="*/ 3021 w 3713"/>
                  <a:gd name="T33" fmla="*/ 815 h 1475"/>
                  <a:gd name="T34" fmla="*/ 2953 w 3713"/>
                  <a:gd name="T35" fmla="*/ 704 h 1475"/>
                  <a:gd name="T36" fmla="*/ 2854 w 3713"/>
                  <a:gd name="T37" fmla="*/ 574 h 1475"/>
                  <a:gd name="T38" fmla="*/ 2817 w 3713"/>
                  <a:gd name="T39" fmla="*/ 383 h 1475"/>
                  <a:gd name="T40" fmla="*/ 2768 w 3713"/>
                  <a:gd name="T41" fmla="*/ 315 h 1475"/>
                  <a:gd name="T42" fmla="*/ 2712 w 3713"/>
                  <a:gd name="T43" fmla="*/ 309 h 1475"/>
                  <a:gd name="T44" fmla="*/ 2614 w 3713"/>
                  <a:gd name="T45" fmla="*/ 377 h 1475"/>
                  <a:gd name="T46" fmla="*/ 2484 w 3713"/>
                  <a:gd name="T47" fmla="*/ 352 h 1475"/>
                  <a:gd name="T48" fmla="*/ 2453 w 3713"/>
                  <a:gd name="T49" fmla="*/ 358 h 1475"/>
                  <a:gd name="T50" fmla="*/ 2187 w 3713"/>
                  <a:gd name="T51" fmla="*/ 358 h 1475"/>
                  <a:gd name="T52" fmla="*/ 2033 w 3713"/>
                  <a:gd name="T53" fmla="*/ 494 h 1475"/>
                  <a:gd name="T54" fmla="*/ 1786 w 3713"/>
                  <a:gd name="T55" fmla="*/ 395 h 1475"/>
                  <a:gd name="T56" fmla="*/ 1501 w 3713"/>
                  <a:gd name="T57" fmla="*/ 272 h 1475"/>
                  <a:gd name="T58" fmla="*/ 1298 w 3713"/>
                  <a:gd name="T59" fmla="*/ 265 h 1475"/>
                  <a:gd name="T60" fmla="*/ 995 w 3713"/>
                  <a:gd name="T61" fmla="*/ 438 h 1475"/>
                  <a:gd name="T62" fmla="*/ 735 w 3713"/>
                  <a:gd name="T63" fmla="*/ 549 h 1475"/>
                  <a:gd name="T64" fmla="*/ 717 w 3713"/>
                  <a:gd name="T65" fmla="*/ 494 h 1475"/>
                  <a:gd name="T66" fmla="*/ 612 w 3713"/>
                  <a:gd name="T67" fmla="*/ 420 h 1475"/>
                  <a:gd name="T68" fmla="*/ 426 w 3713"/>
                  <a:gd name="T69" fmla="*/ 290 h 1475"/>
                  <a:gd name="T70" fmla="*/ 210 w 3713"/>
                  <a:gd name="T71" fmla="*/ 136 h 1475"/>
                  <a:gd name="T72" fmla="*/ 0 w 3713"/>
                  <a:gd name="T73" fmla="*/ 784 h 1475"/>
                  <a:gd name="T74" fmla="*/ 0 w 3713"/>
                  <a:gd name="T75" fmla="*/ 1062 h 1475"/>
                  <a:gd name="T76" fmla="*/ 43 w 3713"/>
                  <a:gd name="T77" fmla="*/ 1105 h 1475"/>
                  <a:gd name="T78" fmla="*/ 31 w 3713"/>
                  <a:gd name="T79" fmla="*/ 1160 h 1475"/>
                  <a:gd name="T80" fmla="*/ 31 w 3713"/>
                  <a:gd name="T81" fmla="*/ 1222 h 1475"/>
                  <a:gd name="T82" fmla="*/ 0 w 3713"/>
                  <a:gd name="T83" fmla="*/ 1450 h 1475"/>
                  <a:gd name="T84" fmla="*/ 136 w 3713"/>
                  <a:gd name="T85" fmla="*/ 1450 h 1475"/>
                  <a:gd name="T86" fmla="*/ 235 w 3713"/>
                  <a:gd name="T87" fmla="*/ 1426 h 1475"/>
                  <a:gd name="T88" fmla="*/ 303 w 3713"/>
                  <a:gd name="T89" fmla="*/ 1413 h 1475"/>
                  <a:gd name="T90" fmla="*/ 328 w 3713"/>
                  <a:gd name="T91" fmla="*/ 1432 h 1475"/>
                  <a:gd name="T92" fmla="*/ 340 w 3713"/>
                  <a:gd name="T93" fmla="*/ 1426 h 1475"/>
                  <a:gd name="T94" fmla="*/ 377 w 3713"/>
                  <a:gd name="T95" fmla="*/ 1438 h 1475"/>
                  <a:gd name="T96" fmla="*/ 482 w 3713"/>
                  <a:gd name="T97" fmla="*/ 1426 h 1475"/>
                  <a:gd name="T98" fmla="*/ 581 w 3713"/>
                  <a:gd name="T99" fmla="*/ 1389 h 1475"/>
                  <a:gd name="T100" fmla="*/ 581 w 3713"/>
                  <a:gd name="T101" fmla="*/ 1382 h 1475"/>
                  <a:gd name="T102" fmla="*/ 599 w 3713"/>
                  <a:gd name="T103" fmla="*/ 1382 h 1475"/>
                  <a:gd name="T104" fmla="*/ 717 w 3713"/>
                  <a:gd name="T105" fmla="*/ 1352 h 1475"/>
                  <a:gd name="T106" fmla="*/ 754 w 3713"/>
                  <a:gd name="T107" fmla="*/ 1339 h 1475"/>
                  <a:gd name="T108" fmla="*/ 847 w 3713"/>
                  <a:gd name="T109" fmla="*/ 1382 h 1475"/>
                  <a:gd name="T110" fmla="*/ 865 w 3713"/>
                  <a:gd name="T111" fmla="*/ 1401 h 1475"/>
                  <a:gd name="T112" fmla="*/ 859 w 3713"/>
                  <a:gd name="T113" fmla="*/ 1407 h 1475"/>
                  <a:gd name="T114" fmla="*/ 877 w 3713"/>
                  <a:gd name="T115" fmla="*/ 1426 h 1475"/>
                  <a:gd name="T116" fmla="*/ 538 w 3713"/>
                  <a:gd name="T117" fmla="*/ 1062 h 14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3713" h="1475">
                    <a:moveTo>
                      <a:pt x="3503" y="1456"/>
                    </a:moveTo>
                    <a:lnTo>
                      <a:pt x="3516" y="1456"/>
                    </a:lnTo>
                    <a:lnTo>
                      <a:pt x="3528" y="1426"/>
                    </a:lnTo>
                    <a:lnTo>
                      <a:pt x="3546" y="1407"/>
                    </a:lnTo>
                    <a:lnTo>
                      <a:pt x="3553" y="1389"/>
                    </a:lnTo>
                    <a:lnTo>
                      <a:pt x="3559" y="1389"/>
                    </a:lnTo>
                    <a:lnTo>
                      <a:pt x="3559" y="1382"/>
                    </a:lnTo>
                    <a:lnTo>
                      <a:pt x="3565" y="1364"/>
                    </a:lnTo>
                    <a:lnTo>
                      <a:pt x="3565" y="1364"/>
                    </a:lnTo>
                    <a:lnTo>
                      <a:pt x="3571" y="1364"/>
                    </a:lnTo>
                    <a:lnTo>
                      <a:pt x="3571" y="1364"/>
                    </a:lnTo>
                    <a:lnTo>
                      <a:pt x="3571" y="1358"/>
                    </a:lnTo>
                    <a:lnTo>
                      <a:pt x="3571" y="1358"/>
                    </a:lnTo>
                    <a:lnTo>
                      <a:pt x="3571" y="1352"/>
                    </a:lnTo>
                    <a:lnTo>
                      <a:pt x="3571" y="1352"/>
                    </a:lnTo>
                    <a:lnTo>
                      <a:pt x="3571" y="1352"/>
                    </a:lnTo>
                    <a:lnTo>
                      <a:pt x="3571" y="1345"/>
                    </a:lnTo>
                    <a:lnTo>
                      <a:pt x="3577" y="1333"/>
                    </a:lnTo>
                    <a:lnTo>
                      <a:pt x="3577" y="1327"/>
                    </a:lnTo>
                    <a:lnTo>
                      <a:pt x="3583" y="1327"/>
                    </a:lnTo>
                    <a:lnTo>
                      <a:pt x="3583" y="1315"/>
                    </a:lnTo>
                    <a:lnTo>
                      <a:pt x="3590" y="1308"/>
                    </a:lnTo>
                    <a:lnTo>
                      <a:pt x="3590" y="1308"/>
                    </a:lnTo>
                    <a:lnTo>
                      <a:pt x="3596" y="1302"/>
                    </a:lnTo>
                    <a:lnTo>
                      <a:pt x="3602" y="1296"/>
                    </a:lnTo>
                    <a:lnTo>
                      <a:pt x="3602" y="1290"/>
                    </a:lnTo>
                    <a:lnTo>
                      <a:pt x="3608" y="1290"/>
                    </a:lnTo>
                    <a:lnTo>
                      <a:pt x="3608" y="1284"/>
                    </a:lnTo>
                    <a:lnTo>
                      <a:pt x="3608" y="1277"/>
                    </a:lnTo>
                    <a:lnTo>
                      <a:pt x="3614" y="1271"/>
                    </a:lnTo>
                    <a:lnTo>
                      <a:pt x="3614" y="1265"/>
                    </a:lnTo>
                    <a:lnTo>
                      <a:pt x="3627" y="1247"/>
                    </a:lnTo>
                    <a:lnTo>
                      <a:pt x="3645" y="1216"/>
                    </a:lnTo>
                    <a:lnTo>
                      <a:pt x="3676" y="1154"/>
                    </a:lnTo>
                    <a:lnTo>
                      <a:pt x="3676" y="1154"/>
                    </a:lnTo>
                    <a:lnTo>
                      <a:pt x="3676" y="1154"/>
                    </a:lnTo>
                    <a:lnTo>
                      <a:pt x="3676" y="1154"/>
                    </a:lnTo>
                    <a:lnTo>
                      <a:pt x="3682" y="1105"/>
                    </a:lnTo>
                    <a:lnTo>
                      <a:pt x="3682" y="1105"/>
                    </a:lnTo>
                    <a:lnTo>
                      <a:pt x="3689" y="1105"/>
                    </a:lnTo>
                    <a:lnTo>
                      <a:pt x="3689" y="1105"/>
                    </a:lnTo>
                    <a:lnTo>
                      <a:pt x="3689" y="1105"/>
                    </a:lnTo>
                    <a:lnTo>
                      <a:pt x="3695" y="1099"/>
                    </a:lnTo>
                    <a:lnTo>
                      <a:pt x="3695" y="1099"/>
                    </a:lnTo>
                    <a:lnTo>
                      <a:pt x="3695" y="1099"/>
                    </a:lnTo>
                    <a:lnTo>
                      <a:pt x="3713" y="1099"/>
                    </a:lnTo>
                    <a:lnTo>
                      <a:pt x="3701" y="1092"/>
                    </a:lnTo>
                    <a:lnTo>
                      <a:pt x="3695" y="1086"/>
                    </a:lnTo>
                    <a:lnTo>
                      <a:pt x="3695" y="1055"/>
                    </a:lnTo>
                    <a:lnTo>
                      <a:pt x="3701" y="1024"/>
                    </a:lnTo>
                    <a:lnTo>
                      <a:pt x="3701" y="1024"/>
                    </a:lnTo>
                    <a:lnTo>
                      <a:pt x="3707" y="1012"/>
                    </a:lnTo>
                    <a:lnTo>
                      <a:pt x="3707" y="1012"/>
                    </a:lnTo>
                    <a:lnTo>
                      <a:pt x="3676" y="1006"/>
                    </a:lnTo>
                    <a:lnTo>
                      <a:pt x="3664" y="1006"/>
                    </a:lnTo>
                    <a:lnTo>
                      <a:pt x="3664" y="1006"/>
                    </a:lnTo>
                    <a:lnTo>
                      <a:pt x="3664" y="1006"/>
                    </a:lnTo>
                    <a:lnTo>
                      <a:pt x="3664" y="1012"/>
                    </a:lnTo>
                    <a:lnTo>
                      <a:pt x="3658" y="1012"/>
                    </a:lnTo>
                    <a:lnTo>
                      <a:pt x="3658" y="1012"/>
                    </a:lnTo>
                    <a:lnTo>
                      <a:pt x="3658" y="1018"/>
                    </a:lnTo>
                    <a:lnTo>
                      <a:pt x="3658" y="1018"/>
                    </a:lnTo>
                    <a:lnTo>
                      <a:pt x="3658" y="1018"/>
                    </a:lnTo>
                    <a:lnTo>
                      <a:pt x="3651" y="1024"/>
                    </a:lnTo>
                    <a:lnTo>
                      <a:pt x="3651" y="1024"/>
                    </a:lnTo>
                    <a:lnTo>
                      <a:pt x="3645" y="1031"/>
                    </a:lnTo>
                    <a:lnTo>
                      <a:pt x="3633" y="1031"/>
                    </a:lnTo>
                    <a:lnTo>
                      <a:pt x="3621" y="1037"/>
                    </a:lnTo>
                    <a:lnTo>
                      <a:pt x="3614" y="1037"/>
                    </a:lnTo>
                    <a:lnTo>
                      <a:pt x="3614" y="1037"/>
                    </a:lnTo>
                    <a:lnTo>
                      <a:pt x="3590" y="1043"/>
                    </a:lnTo>
                    <a:lnTo>
                      <a:pt x="3565" y="1049"/>
                    </a:lnTo>
                    <a:lnTo>
                      <a:pt x="3565" y="1049"/>
                    </a:lnTo>
                    <a:lnTo>
                      <a:pt x="3565" y="1049"/>
                    </a:lnTo>
                    <a:lnTo>
                      <a:pt x="3559" y="1049"/>
                    </a:lnTo>
                    <a:lnTo>
                      <a:pt x="3546" y="1043"/>
                    </a:lnTo>
                    <a:lnTo>
                      <a:pt x="3540" y="1043"/>
                    </a:lnTo>
                    <a:lnTo>
                      <a:pt x="3534" y="1043"/>
                    </a:lnTo>
                    <a:lnTo>
                      <a:pt x="3528" y="1049"/>
                    </a:lnTo>
                    <a:lnTo>
                      <a:pt x="3516" y="1049"/>
                    </a:lnTo>
                    <a:lnTo>
                      <a:pt x="3516" y="1055"/>
                    </a:lnTo>
                    <a:lnTo>
                      <a:pt x="3516" y="1055"/>
                    </a:lnTo>
                    <a:lnTo>
                      <a:pt x="3509" y="1055"/>
                    </a:lnTo>
                    <a:lnTo>
                      <a:pt x="3509" y="1055"/>
                    </a:lnTo>
                    <a:lnTo>
                      <a:pt x="3503" y="1055"/>
                    </a:lnTo>
                    <a:lnTo>
                      <a:pt x="3491" y="1055"/>
                    </a:lnTo>
                    <a:lnTo>
                      <a:pt x="3478" y="1055"/>
                    </a:lnTo>
                    <a:lnTo>
                      <a:pt x="3448" y="1062"/>
                    </a:lnTo>
                    <a:lnTo>
                      <a:pt x="3448" y="1068"/>
                    </a:lnTo>
                    <a:lnTo>
                      <a:pt x="3448" y="1068"/>
                    </a:lnTo>
                    <a:lnTo>
                      <a:pt x="3423" y="1080"/>
                    </a:lnTo>
                    <a:lnTo>
                      <a:pt x="3417" y="1080"/>
                    </a:lnTo>
                    <a:lnTo>
                      <a:pt x="3404" y="1086"/>
                    </a:lnTo>
                    <a:lnTo>
                      <a:pt x="3404" y="1086"/>
                    </a:lnTo>
                    <a:lnTo>
                      <a:pt x="3398" y="1086"/>
                    </a:lnTo>
                    <a:lnTo>
                      <a:pt x="3380" y="1080"/>
                    </a:lnTo>
                    <a:lnTo>
                      <a:pt x="3355" y="1080"/>
                    </a:lnTo>
                    <a:lnTo>
                      <a:pt x="3349" y="1086"/>
                    </a:lnTo>
                    <a:lnTo>
                      <a:pt x="3349" y="1086"/>
                    </a:lnTo>
                    <a:lnTo>
                      <a:pt x="3318" y="1099"/>
                    </a:lnTo>
                    <a:lnTo>
                      <a:pt x="3318" y="1099"/>
                    </a:lnTo>
                    <a:lnTo>
                      <a:pt x="3312" y="1099"/>
                    </a:lnTo>
                    <a:lnTo>
                      <a:pt x="3312" y="1099"/>
                    </a:lnTo>
                    <a:lnTo>
                      <a:pt x="3287" y="1099"/>
                    </a:lnTo>
                    <a:lnTo>
                      <a:pt x="3281" y="1099"/>
                    </a:lnTo>
                    <a:lnTo>
                      <a:pt x="3281" y="1099"/>
                    </a:lnTo>
                    <a:lnTo>
                      <a:pt x="3275" y="1099"/>
                    </a:lnTo>
                    <a:lnTo>
                      <a:pt x="3275" y="1099"/>
                    </a:lnTo>
                    <a:lnTo>
                      <a:pt x="3250" y="1086"/>
                    </a:lnTo>
                    <a:lnTo>
                      <a:pt x="3244" y="1080"/>
                    </a:lnTo>
                    <a:lnTo>
                      <a:pt x="3238" y="1068"/>
                    </a:lnTo>
                    <a:lnTo>
                      <a:pt x="3238" y="1068"/>
                    </a:lnTo>
                    <a:lnTo>
                      <a:pt x="3225" y="1049"/>
                    </a:lnTo>
                    <a:lnTo>
                      <a:pt x="3225" y="1043"/>
                    </a:lnTo>
                    <a:lnTo>
                      <a:pt x="3213" y="1031"/>
                    </a:lnTo>
                    <a:lnTo>
                      <a:pt x="3213" y="1037"/>
                    </a:lnTo>
                    <a:lnTo>
                      <a:pt x="3207" y="1037"/>
                    </a:lnTo>
                    <a:lnTo>
                      <a:pt x="3207" y="1031"/>
                    </a:lnTo>
                    <a:lnTo>
                      <a:pt x="3207" y="1031"/>
                    </a:lnTo>
                    <a:lnTo>
                      <a:pt x="3207" y="1024"/>
                    </a:lnTo>
                    <a:lnTo>
                      <a:pt x="3182" y="1024"/>
                    </a:lnTo>
                    <a:lnTo>
                      <a:pt x="3182" y="1024"/>
                    </a:lnTo>
                    <a:lnTo>
                      <a:pt x="3182" y="1024"/>
                    </a:lnTo>
                    <a:lnTo>
                      <a:pt x="3176" y="1031"/>
                    </a:lnTo>
                    <a:lnTo>
                      <a:pt x="3176" y="1031"/>
                    </a:lnTo>
                    <a:lnTo>
                      <a:pt x="3176" y="1031"/>
                    </a:lnTo>
                    <a:lnTo>
                      <a:pt x="3170" y="1031"/>
                    </a:lnTo>
                    <a:lnTo>
                      <a:pt x="3170" y="1031"/>
                    </a:lnTo>
                    <a:lnTo>
                      <a:pt x="3176" y="1031"/>
                    </a:lnTo>
                    <a:lnTo>
                      <a:pt x="3176" y="1031"/>
                    </a:lnTo>
                    <a:lnTo>
                      <a:pt x="3176" y="1037"/>
                    </a:lnTo>
                    <a:lnTo>
                      <a:pt x="3176" y="1037"/>
                    </a:lnTo>
                    <a:lnTo>
                      <a:pt x="3170" y="1037"/>
                    </a:lnTo>
                    <a:lnTo>
                      <a:pt x="3170" y="1037"/>
                    </a:lnTo>
                    <a:lnTo>
                      <a:pt x="3163" y="1031"/>
                    </a:lnTo>
                    <a:lnTo>
                      <a:pt x="3163" y="1031"/>
                    </a:lnTo>
                    <a:lnTo>
                      <a:pt x="3163" y="1024"/>
                    </a:lnTo>
                    <a:lnTo>
                      <a:pt x="3182" y="1018"/>
                    </a:lnTo>
                    <a:lnTo>
                      <a:pt x="3200" y="1012"/>
                    </a:lnTo>
                    <a:lnTo>
                      <a:pt x="3213" y="1006"/>
                    </a:lnTo>
                    <a:lnTo>
                      <a:pt x="3213" y="1006"/>
                    </a:lnTo>
                    <a:lnTo>
                      <a:pt x="3219" y="1006"/>
                    </a:lnTo>
                    <a:lnTo>
                      <a:pt x="3219" y="1000"/>
                    </a:lnTo>
                    <a:lnTo>
                      <a:pt x="3219" y="1000"/>
                    </a:lnTo>
                    <a:lnTo>
                      <a:pt x="3219" y="994"/>
                    </a:lnTo>
                    <a:lnTo>
                      <a:pt x="3219" y="987"/>
                    </a:lnTo>
                    <a:lnTo>
                      <a:pt x="3219" y="981"/>
                    </a:lnTo>
                    <a:lnTo>
                      <a:pt x="3213" y="975"/>
                    </a:lnTo>
                    <a:lnTo>
                      <a:pt x="3213" y="975"/>
                    </a:lnTo>
                    <a:lnTo>
                      <a:pt x="3213" y="969"/>
                    </a:lnTo>
                    <a:lnTo>
                      <a:pt x="3200" y="957"/>
                    </a:lnTo>
                    <a:lnTo>
                      <a:pt x="3200" y="957"/>
                    </a:lnTo>
                    <a:lnTo>
                      <a:pt x="3200" y="957"/>
                    </a:lnTo>
                    <a:lnTo>
                      <a:pt x="3200" y="950"/>
                    </a:lnTo>
                    <a:lnTo>
                      <a:pt x="3200" y="950"/>
                    </a:lnTo>
                    <a:lnTo>
                      <a:pt x="3194" y="944"/>
                    </a:lnTo>
                    <a:lnTo>
                      <a:pt x="3194" y="950"/>
                    </a:lnTo>
                    <a:lnTo>
                      <a:pt x="3194" y="950"/>
                    </a:lnTo>
                    <a:lnTo>
                      <a:pt x="3194" y="950"/>
                    </a:lnTo>
                    <a:lnTo>
                      <a:pt x="3188" y="950"/>
                    </a:lnTo>
                    <a:lnTo>
                      <a:pt x="3188" y="950"/>
                    </a:lnTo>
                    <a:lnTo>
                      <a:pt x="3188" y="950"/>
                    </a:lnTo>
                    <a:lnTo>
                      <a:pt x="3188" y="950"/>
                    </a:lnTo>
                    <a:lnTo>
                      <a:pt x="3182" y="950"/>
                    </a:lnTo>
                    <a:lnTo>
                      <a:pt x="3182" y="944"/>
                    </a:lnTo>
                    <a:lnTo>
                      <a:pt x="3182" y="944"/>
                    </a:lnTo>
                    <a:lnTo>
                      <a:pt x="3182" y="944"/>
                    </a:lnTo>
                    <a:lnTo>
                      <a:pt x="3176" y="938"/>
                    </a:lnTo>
                    <a:lnTo>
                      <a:pt x="3176" y="938"/>
                    </a:lnTo>
                    <a:lnTo>
                      <a:pt x="3176" y="938"/>
                    </a:lnTo>
                    <a:lnTo>
                      <a:pt x="3163" y="926"/>
                    </a:lnTo>
                    <a:lnTo>
                      <a:pt x="3145" y="907"/>
                    </a:lnTo>
                    <a:lnTo>
                      <a:pt x="3139" y="901"/>
                    </a:lnTo>
                    <a:lnTo>
                      <a:pt x="3114" y="883"/>
                    </a:lnTo>
                    <a:lnTo>
                      <a:pt x="3095" y="858"/>
                    </a:lnTo>
                    <a:lnTo>
                      <a:pt x="3083" y="846"/>
                    </a:lnTo>
                    <a:lnTo>
                      <a:pt x="3083" y="833"/>
                    </a:lnTo>
                    <a:lnTo>
                      <a:pt x="3052" y="821"/>
                    </a:lnTo>
                    <a:lnTo>
                      <a:pt x="3034" y="815"/>
                    </a:lnTo>
                    <a:lnTo>
                      <a:pt x="3034" y="815"/>
                    </a:lnTo>
                    <a:lnTo>
                      <a:pt x="3034" y="815"/>
                    </a:lnTo>
                    <a:lnTo>
                      <a:pt x="3027" y="815"/>
                    </a:lnTo>
                    <a:lnTo>
                      <a:pt x="3027" y="821"/>
                    </a:lnTo>
                    <a:lnTo>
                      <a:pt x="3027" y="821"/>
                    </a:lnTo>
                    <a:lnTo>
                      <a:pt x="3027" y="821"/>
                    </a:lnTo>
                    <a:lnTo>
                      <a:pt x="3021" y="815"/>
                    </a:lnTo>
                    <a:lnTo>
                      <a:pt x="3021" y="815"/>
                    </a:lnTo>
                    <a:lnTo>
                      <a:pt x="2997" y="796"/>
                    </a:lnTo>
                    <a:lnTo>
                      <a:pt x="2984" y="784"/>
                    </a:lnTo>
                    <a:lnTo>
                      <a:pt x="2966" y="753"/>
                    </a:lnTo>
                    <a:lnTo>
                      <a:pt x="2966" y="753"/>
                    </a:lnTo>
                    <a:lnTo>
                      <a:pt x="2966" y="753"/>
                    </a:lnTo>
                    <a:lnTo>
                      <a:pt x="2959" y="741"/>
                    </a:lnTo>
                    <a:lnTo>
                      <a:pt x="2959" y="734"/>
                    </a:lnTo>
                    <a:lnTo>
                      <a:pt x="2959" y="734"/>
                    </a:lnTo>
                    <a:lnTo>
                      <a:pt x="2953" y="710"/>
                    </a:lnTo>
                    <a:lnTo>
                      <a:pt x="2953" y="710"/>
                    </a:lnTo>
                    <a:lnTo>
                      <a:pt x="2953" y="704"/>
                    </a:lnTo>
                    <a:lnTo>
                      <a:pt x="2953" y="697"/>
                    </a:lnTo>
                    <a:lnTo>
                      <a:pt x="2947" y="667"/>
                    </a:lnTo>
                    <a:lnTo>
                      <a:pt x="2941" y="660"/>
                    </a:lnTo>
                    <a:lnTo>
                      <a:pt x="2935" y="642"/>
                    </a:lnTo>
                    <a:lnTo>
                      <a:pt x="2922" y="623"/>
                    </a:lnTo>
                    <a:lnTo>
                      <a:pt x="2922" y="617"/>
                    </a:lnTo>
                    <a:lnTo>
                      <a:pt x="2916" y="617"/>
                    </a:lnTo>
                    <a:lnTo>
                      <a:pt x="2873" y="580"/>
                    </a:lnTo>
                    <a:lnTo>
                      <a:pt x="2861" y="574"/>
                    </a:lnTo>
                    <a:lnTo>
                      <a:pt x="2861" y="574"/>
                    </a:lnTo>
                    <a:lnTo>
                      <a:pt x="2854" y="574"/>
                    </a:lnTo>
                    <a:lnTo>
                      <a:pt x="2854" y="574"/>
                    </a:lnTo>
                    <a:lnTo>
                      <a:pt x="2848" y="568"/>
                    </a:lnTo>
                    <a:lnTo>
                      <a:pt x="2848" y="562"/>
                    </a:lnTo>
                    <a:lnTo>
                      <a:pt x="2842" y="512"/>
                    </a:lnTo>
                    <a:lnTo>
                      <a:pt x="2842" y="500"/>
                    </a:lnTo>
                    <a:lnTo>
                      <a:pt x="2842" y="500"/>
                    </a:lnTo>
                    <a:lnTo>
                      <a:pt x="2836" y="494"/>
                    </a:lnTo>
                    <a:lnTo>
                      <a:pt x="2836" y="488"/>
                    </a:lnTo>
                    <a:lnTo>
                      <a:pt x="2830" y="420"/>
                    </a:lnTo>
                    <a:lnTo>
                      <a:pt x="2830" y="414"/>
                    </a:lnTo>
                    <a:lnTo>
                      <a:pt x="2817" y="383"/>
                    </a:lnTo>
                    <a:lnTo>
                      <a:pt x="2811" y="364"/>
                    </a:lnTo>
                    <a:lnTo>
                      <a:pt x="2811" y="364"/>
                    </a:lnTo>
                    <a:lnTo>
                      <a:pt x="2817" y="358"/>
                    </a:lnTo>
                    <a:lnTo>
                      <a:pt x="2817" y="358"/>
                    </a:lnTo>
                    <a:lnTo>
                      <a:pt x="2817" y="358"/>
                    </a:lnTo>
                    <a:lnTo>
                      <a:pt x="2817" y="358"/>
                    </a:lnTo>
                    <a:lnTo>
                      <a:pt x="2817" y="358"/>
                    </a:lnTo>
                    <a:lnTo>
                      <a:pt x="2811" y="352"/>
                    </a:lnTo>
                    <a:lnTo>
                      <a:pt x="2774" y="321"/>
                    </a:lnTo>
                    <a:lnTo>
                      <a:pt x="2774" y="315"/>
                    </a:lnTo>
                    <a:lnTo>
                      <a:pt x="2768" y="315"/>
                    </a:lnTo>
                    <a:lnTo>
                      <a:pt x="2762" y="315"/>
                    </a:lnTo>
                    <a:lnTo>
                      <a:pt x="2762" y="315"/>
                    </a:lnTo>
                    <a:lnTo>
                      <a:pt x="2762" y="315"/>
                    </a:lnTo>
                    <a:lnTo>
                      <a:pt x="2762" y="315"/>
                    </a:lnTo>
                    <a:lnTo>
                      <a:pt x="2762" y="315"/>
                    </a:lnTo>
                    <a:lnTo>
                      <a:pt x="2756" y="315"/>
                    </a:lnTo>
                    <a:lnTo>
                      <a:pt x="2756" y="315"/>
                    </a:lnTo>
                    <a:lnTo>
                      <a:pt x="2749" y="302"/>
                    </a:lnTo>
                    <a:lnTo>
                      <a:pt x="2743" y="302"/>
                    </a:lnTo>
                    <a:lnTo>
                      <a:pt x="2737" y="284"/>
                    </a:lnTo>
                    <a:lnTo>
                      <a:pt x="2712" y="309"/>
                    </a:lnTo>
                    <a:lnTo>
                      <a:pt x="2706" y="302"/>
                    </a:lnTo>
                    <a:lnTo>
                      <a:pt x="2700" y="302"/>
                    </a:lnTo>
                    <a:lnTo>
                      <a:pt x="2700" y="302"/>
                    </a:lnTo>
                    <a:lnTo>
                      <a:pt x="2694" y="315"/>
                    </a:lnTo>
                    <a:lnTo>
                      <a:pt x="2688" y="327"/>
                    </a:lnTo>
                    <a:lnTo>
                      <a:pt x="2675" y="339"/>
                    </a:lnTo>
                    <a:lnTo>
                      <a:pt x="2651" y="346"/>
                    </a:lnTo>
                    <a:lnTo>
                      <a:pt x="2644" y="358"/>
                    </a:lnTo>
                    <a:lnTo>
                      <a:pt x="2644" y="358"/>
                    </a:lnTo>
                    <a:lnTo>
                      <a:pt x="2638" y="377"/>
                    </a:lnTo>
                    <a:lnTo>
                      <a:pt x="2614" y="377"/>
                    </a:lnTo>
                    <a:lnTo>
                      <a:pt x="2614" y="377"/>
                    </a:lnTo>
                    <a:lnTo>
                      <a:pt x="2601" y="370"/>
                    </a:lnTo>
                    <a:lnTo>
                      <a:pt x="2589" y="358"/>
                    </a:lnTo>
                    <a:lnTo>
                      <a:pt x="2576" y="358"/>
                    </a:lnTo>
                    <a:lnTo>
                      <a:pt x="2552" y="358"/>
                    </a:lnTo>
                    <a:lnTo>
                      <a:pt x="2515" y="358"/>
                    </a:lnTo>
                    <a:lnTo>
                      <a:pt x="2508" y="358"/>
                    </a:lnTo>
                    <a:lnTo>
                      <a:pt x="2496" y="358"/>
                    </a:lnTo>
                    <a:lnTo>
                      <a:pt x="2484" y="358"/>
                    </a:lnTo>
                    <a:lnTo>
                      <a:pt x="2484" y="358"/>
                    </a:lnTo>
                    <a:lnTo>
                      <a:pt x="2484" y="352"/>
                    </a:lnTo>
                    <a:lnTo>
                      <a:pt x="2484" y="346"/>
                    </a:lnTo>
                    <a:lnTo>
                      <a:pt x="2484" y="346"/>
                    </a:lnTo>
                    <a:lnTo>
                      <a:pt x="2484" y="346"/>
                    </a:lnTo>
                    <a:lnTo>
                      <a:pt x="2484" y="346"/>
                    </a:lnTo>
                    <a:lnTo>
                      <a:pt x="2478" y="346"/>
                    </a:lnTo>
                    <a:lnTo>
                      <a:pt x="2478" y="346"/>
                    </a:lnTo>
                    <a:lnTo>
                      <a:pt x="2478" y="346"/>
                    </a:lnTo>
                    <a:lnTo>
                      <a:pt x="2478" y="346"/>
                    </a:lnTo>
                    <a:lnTo>
                      <a:pt x="2471" y="358"/>
                    </a:lnTo>
                    <a:lnTo>
                      <a:pt x="2471" y="358"/>
                    </a:lnTo>
                    <a:lnTo>
                      <a:pt x="2453" y="358"/>
                    </a:lnTo>
                    <a:lnTo>
                      <a:pt x="2441" y="358"/>
                    </a:lnTo>
                    <a:lnTo>
                      <a:pt x="2391" y="358"/>
                    </a:lnTo>
                    <a:lnTo>
                      <a:pt x="2360" y="358"/>
                    </a:lnTo>
                    <a:lnTo>
                      <a:pt x="2348" y="358"/>
                    </a:lnTo>
                    <a:lnTo>
                      <a:pt x="2329" y="358"/>
                    </a:lnTo>
                    <a:lnTo>
                      <a:pt x="2329" y="358"/>
                    </a:lnTo>
                    <a:lnTo>
                      <a:pt x="2323" y="358"/>
                    </a:lnTo>
                    <a:lnTo>
                      <a:pt x="2292" y="358"/>
                    </a:lnTo>
                    <a:lnTo>
                      <a:pt x="2280" y="358"/>
                    </a:lnTo>
                    <a:lnTo>
                      <a:pt x="2193" y="358"/>
                    </a:lnTo>
                    <a:lnTo>
                      <a:pt x="2187" y="358"/>
                    </a:lnTo>
                    <a:lnTo>
                      <a:pt x="2163" y="358"/>
                    </a:lnTo>
                    <a:lnTo>
                      <a:pt x="2095" y="358"/>
                    </a:lnTo>
                    <a:lnTo>
                      <a:pt x="2082" y="358"/>
                    </a:lnTo>
                    <a:lnTo>
                      <a:pt x="2082" y="358"/>
                    </a:lnTo>
                    <a:lnTo>
                      <a:pt x="2082" y="377"/>
                    </a:lnTo>
                    <a:lnTo>
                      <a:pt x="2082" y="457"/>
                    </a:lnTo>
                    <a:lnTo>
                      <a:pt x="2082" y="494"/>
                    </a:lnTo>
                    <a:lnTo>
                      <a:pt x="2076" y="494"/>
                    </a:lnTo>
                    <a:lnTo>
                      <a:pt x="2045" y="494"/>
                    </a:lnTo>
                    <a:lnTo>
                      <a:pt x="2039" y="494"/>
                    </a:lnTo>
                    <a:lnTo>
                      <a:pt x="2033" y="494"/>
                    </a:lnTo>
                    <a:lnTo>
                      <a:pt x="2020" y="488"/>
                    </a:lnTo>
                    <a:lnTo>
                      <a:pt x="2020" y="488"/>
                    </a:lnTo>
                    <a:lnTo>
                      <a:pt x="2020" y="494"/>
                    </a:lnTo>
                    <a:lnTo>
                      <a:pt x="2020" y="525"/>
                    </a:lnTo>
                    <a:lnTo>
                      <a:pt x="1983" y="500"/>
                    </a:lnTo>
                    <a:lnTo>
                      <a:pt x="1946" y="481"/>
                    </a:lnTo>
                    <a:lnTo>
                      <a:pt x="1915" y="463"/>
                    </a:lnTo>
                    <a:lnTo>
                      <a:pt x="1872" y="444"/>
                    </a:lnTo>
                    <a:lnTo>
                      <a:pt x="1854" y="432"/>
                    </a:lnTo>
                    <a:lnTo>
                      <a:pt x="1823" y="414"/>
                    </a:lnTo>
                    <a:lnTo>
                      <a:pt x="1786" y="395"/>
                    </a:lnTo>
                    <a:lnTo>
                      <a:pt x="1742" y="370"/>
                    </a:lnTo>
                    <a:lnTo>
                      <a:pt x="1712" y="352"/>
                    </a:lnTo>
                    <a:lnTo>
                      <a:pt x="1699" y="346"/>
                    </a:lnTo>
                    <a:lnTo>
                      <a:pt x="1674" y="333"/>
                    </a:lnTo>
                    <a:lnTo>
                      <a:pt x="1644" y="321"/>
                    </a:lnTo>
                    <a:lnTo>
                      <a:pt x="1625" y="309"/>
                    </a:lnTo>
                    <a:lnTo>
                      <a:pt x="1600" y="296"/>
                    </a:lnTo>
                    <a:lnTo>
                      <a:pt x="1569" y="284"/>
                    </a:lnTo>
                    <a:lnTo>
                      <a:pt x="1539" y="265"/>
                    </a:lnTo>
                    <a:lnTo>
                      <a:pt x="1526" y="259"/>
                    </a:lnTo>
                    <a:lnTo>
                      <a:pt x="1501" y="272"/>
                    </a:lnTo>
                    <a:lnTo>
                      <a:pt x="1471" y="290"/>
                    </a:lnTo>
                    <a:lnTo>
                      <a:pt x="1464" y="296"/>
                    </a:lnTo>
                    <a:lnTo>
                      <a:pt x="1415" y="321"/>
                    </a:lnTo>
                    <a:lnTo>
                      <a:pt x="1403" y="302"/>
                    </a:lnTo>
                    <a:lnTo>
                      <a:pt x="1378" y="284"/>
                    </a:lnTo>
                    <a:lnTo>
                      <a:pt x="1378" y="284"/>
                    </a:lnTo>
                    <a:lnTo>
                      <a:pt x="1372" y="284"/>
                    </a:lnTo>
                    <a:lnTo>
                      <a:pt x="1366" y="284"/>
                    </a:lnTo>
                    <a:lnTo>
                      <a:pt x="1366" y="278"/>
                    </a:lnTo>
                    <a:lnTo>
                      <a:pt x="1341" y="272"/>
                    </a:lnTo>
                    <a:lnTo>
                      <a:pt x="1298" y="265"/>
                    </a:lnTo>
                    <a:lnTo>
                      <a:pt x="1291" y="259"/>
                    </a:lnTo>
                    <a:lnTo>
                      <a:pt x="1279" y="259"/>
                    </a:lnTo>
                    <a:lnTo>
                      <a:pt x="1242" y="278"/>
                    </a:lnTo>
                    <a:lnTo>
                      <a:pt x="1199" y="302"/>
                    </a:lnTo>
                    <a:lnTo>
                      <a:pt x="1193" y="309"/>
                    </a:lnTo>
                    <a:lnTo>
                      <a:pt x="1162" y="327"/>
                    </a:lnTo>
                    <a:lnTo>
                      <a:pt x="1137" y="346"/>
                    </a:lnTo>
                    <a:lnTo>
                      <a:pt x="1106" y="364"/>
                    </a:lnTo>
                    <a:lnTo>
                      <a:pt x="1075" y="389"/>
                    </a:lnTo>
                    <a:lnTo>
                      <a:pt x="1032" y="414"/>
                    </a:lnTo>
                    <a:lnTo>
                      <a:pt x="995" y="438"/>
                    </a:lnTo>
                    <a:lnTo>
                      <a:pt x="970" y="463"/>
                    </a:lnTo>
                    <a:lnTo>
                      <a:pt x="945" y="481"/>
                    </a:lnTo>
                    <a:lnTo>
                      <a:pt x="915" y="506"/>
                    </a:lnTo>
                    <a:lnTo>
                      <a:pt x="896" y="531"/>
                    </a:lnTo>
                    <a:lnTo>
                      <a:pt x="896" y="531"/>
                    </a:lnTo>
                    <a:lnTo>
                      <a:pt x="877" y="531"/>
                    </a:lnTo>
                    <a:lnTo>
                      <a:pt x="840" y="537"/>
                    </a:lnTo>
                    <a:lnTo>
                      <a:pt x="797" y="549"/>
                    </a:lnTo>
                    <a:lnTo>
                      <a:pt x="785" y="549"/>
                    </a:lnTo>
                    <a:lnTo>
                      <a:pt x="742" y="555"/>
                    </a:lnTo>
                    <a:lnTo>
                      <a:pt x="735" y="549"/>
                    </a:lnTo>
                    <a:lnTo>
                      <a:pt x="729" y="549"/>
                    </a:lnTo>
                    <a:lnTo>
                      <a:pt x="729" y="549"/>
                    </a:lnTo>
                    <a:lnTo>
                      <a:pt x="729" y="549"/>
                    </a:lnTo>
                    <a:lnTo>
                      <a:pt x="729" y="543"/>
                    </a:lnTo>
                    <a:lnTo>
                      <a:pt x="735" y="537"/>
                    </a:lnTo>
                    <a:lnTo>
                      <a:pt x="735" y="537"/>
                    </a:lnTo>
                    <a:lnTo>
                      <a:pt x="735" y="531"/>
                    </a:lnTo>
                    <a:lnTo>
                      <a:pt x="735" y="506"/>
                    </a:lnTo>
                    <a:lnTo>
                      <a:pt x="729" y="500"/>
                    </a:lnTo>
                    <a:lnTo>
                      <a:pt x="729" y="500"/>
                    </a:lnTo>
                    <a:lnTo>
                      <a:pt x="717" y="494"/>
                    </a:lnTo>
                    <a:lnTo>
                      <a:pt x="717" y="494"/>
                    </a:lnTo>
                    <a:lnTo>
                      <a:pt x="704" y="494"/>
                    </a:lnTo>
                    <a:lnTo>
                      <a:pt x="698" y="494"/>
                    </a:lnTo>
                    <a:lnTo>
                      <a:pt x="692" y="488"/>
                    </a:lnTo>
                    <a:lnTo>
                      <a:pt x="686" y="488"/>
                    </a:lnTo>
                    <a:lnTo>
                      <a:pt x="655" y="475"/>
                    </a:lnTo>
                    <a:lnTo>
                      <a:pt x="649" y="469"/>
                    </a:lnTo>
                    <a:lnTo>
                      <a:pt x="649" y="469"/>
                    </a:lnTo>
                    <a:lnTo>
                      <a:pt x="643" y="463"/>
                    </a:lnTo>
                    <a:lnTo>
                      <a:pt x="612" y="432"/>
                    </a:lnTo>
                    <a:lnTo>
                      <a:pt x="612" y="420"/>
                    </a:lnTo>
                    <a:lnTo>
                      <a:pt x="612" y="420"/>
                    </a:lnTo>
                    <a:lnTo>
                      <a:pt x="593" y="407"/>
                    </a:lnTo>
                    <a:lnTo>
                      <a:pt x="587" y="401"/>
                    </a:lnTo>
                    <a:lnTo>
                      <a:pt x="550" y="383"/>
                    </a:lnTo>
                    <a:lnTo>
                      <a:pt x="538" y="370"/>
                    </a:lnTo>
                    <a:lnTo>
                      <a:pt x="531" y="364"/>
                    </a:lnTo>
                    <a:lnTo>
                      <a:pt x="507" y="352"/>
                    </a:lnTo>
                    <a:lnTo>
                      <a:pt x="488" y="339"/>
                    </a:lnTo>
                    <a:lnTo>
                      <a:pt x="464" y="321"/>
                    </a:lnTo>
                    <a:lnTo>
                      <a:pt x="451" y="309"/>
                    </a:lnTo>
                    <a:lnTo>
                      <a:pt x="426" y="290"/>
                    </a:lnTo>
                    <a:lnTo>
                      <a:pt x="408" y="278"/>
                    </a:lnTo>
                    <a:lnTo>
                      <a:pt x="383" y="259"/>
                    </a:lnTo>
                    <a:lnTo>
                      <a:pt x="365" y="247"/>
                    </a:lnTo>
                    <a:lnTo>
                      <a:pt x="340" y="228"/>
                    </a:lnTo>
                    <a:lnTo>
                      <a:pt x="321" y="216"/>
                    </a:lnTo>
                    <a:lnTo>
                      <a:pt x="284" y="185"/>
                    </a:lnTo>
                    <a:lnTo>
                      <a:pt x="260" y="173"/>
                    </a:lnTo>
                    <a:lnTo>
                      <a:pt x="241" y="161"/>
                    </a:lnTo>
                    <a:lnTo>
                      <a:pt x="241" y="161"/>
                    </a:lnTo>
                    <a:lnTo>
                      <a:pt x="235" y="154"/>
                    </a:lnTo>
                    <a:lnTo>
                      <a:pt x="210" y="136"/>
                    </a:lnTo>
                    <a:lnTo>
                      <a:pt x="179" y="117"/>
                    </a:lnTo>
                    <a:lnTo>
                      <a:pt x="148" y="99"/>
                    </a:lnTo>
                    <a:lnTo>
                      <a:pt x="124" y="80"/>
                    </a:lnTo>
                    <a:lnTo>
                      <a:pt x="93" y="62"/>
                    </a:lnTo>
                    <a:lnTo>
                      <a:pt x="62" y="43"/>
                    </a:lnTo>
                    <a:lnTo>
                      <a:pt x="31" y="25"/>
                    </a:lnTo>
                    <a:lnTo>
                      <a:pt x="0" y="0"/>
                    </a:lnTo>
                    <a:lnTo>
                      <a:pt x="0" y="0"/>
                    </a:lnTo>
                    <a:lnTo>
                      <a:pt x="0" y="6"/>
                    </a:lnTo>
                    <a:lnTo>
                      <a:pt x="0" y="93"/>
                    </a:lnTo>
                    <a:lnTo>
                      <a:pt x="0" y="784"/>
                    </a:lnTo>
                    <a:lnTo>
                      <a:pt x="0" y="1031"/>
                    </a:lnTo>
                    <a:lnTo>
                      <a:pt x="0" y="1037"/>
                    </a:lnTo>
                    <a:lnTo>
                      <a:pt x="6" y="1037"/>
                    </a:lnTo>
                    <a:lnTo>
                      <a:pt x="12" y="1037"/>
                    </a:lnTo>
                    <a:lnTo>
                      <a:pt x="19" y="1043"/>
                    </a:lnTo>
                    <a:lnTo>
                      <a:pt x="19" y="1043"/>
                    </a:lnTo>
                    <a:lnTo>
                      <a:pt x="19" y="1043"/>
                    </a:lnTo>
                    <a:lnTo>
                      <a:pt x="19" y="1043"/>
                    </a:lnTo>
                    <a:lnTo>
                      <a:pt x="6" y="1049"/>
                    </a:lnTo>
                    <a:lnTo>
                      <a:pt x="6" y="1049"/>
                    </a:lnTo>
                    <a:lnTo>
                      <a:pt x="0" y="1062"/>
                    </a:lnTo>
                    <a:lnTo>
                      <a:pt x="0" y="1068"/>
                    </a:lnTo>
                    <a:lnTo>
                      <a:pt x="0" y="1068"/>
                    </a:lnTo>
                    <a:lnTo>
                      <a:pt x="0" y="1068"/>
                    </a:lnTo>
                    <a:lnTo>
                      <a:pt x="6" y="1068"/>
                    </a:lnTo>
                    <a:lnTo>
                      <a:pt x="12" y="1062"/>
                    </a:lnTo>
                    <a:lnTo>
                      <a:pt x="19" y="1062"/>
                    </a:lnTo>
                    <a:lnTo>
                      <a:pt x="25" y="1062"/>
                    </a:lnTo>
                    <a:lnTo>
                      <a:pt x="25" y="1068"/>
                    </a:lnTo>
                    <a:lnTo>
                      <a:pt x="25" y="1074"/>
                    </a:lnTo>
                    <a:lnTo>
                      <a:pt x="31" y="1099"/>
                    </a:lnTo>
                    <a:lnTo>
                      <a:pt x="43" y="1105"/>
                    </a:lnTo>
                    <a:lnTo>
                      <a:pt x="43" y="1105"/>
                    </a:lnTo>
                    <a:lnTo>
                      <a:pt x="43" y="1111"/>
                    </a:lnTo>
                    <a:lnTo>
                      <a:pt x="50" y="1111"/>
                    </a:lnTo>
                    <a:lnTo>
                      <a:pt x="43" y="1117"/>
                    </a:lnTo>
                    <a:lnTo>
                      <a:pt x="31" y="1129"/>
                    </a:lnTo>
                    <a:lnTo>
                      <a:pt x="37" y="1142"/>
                    </a:lnTo>
                    <a:lnTo>
                      <a:pt x="37" y="1142"/>
                    </a:lnTo>
                    <a:lnTo>
                      <a:pt x="31" y="1148"/>
                    </a:lnTo>
                    <a:lnTo>
                      <a:pt x="31" y="1154"/>
                    </a:lnTo>
                    <a:lnTo>
                      <a:pt x="31" y="1154"/>
                    </a:lnTo>
                    <a:lnTo>
                      <a:pt x="31" y="1160"/>
                    </a:lnTo>
                    <a:lnTo>
                      <a:pt x="37" y="1160"/>
                    </a:lnTo>
                    <a:lnTo>
                      <a:pt x="50" y="1173"/>
                    </a:lnTo>
                    <a:lnTo>
                      <a:pt x="62" y="1210"/>
                    </a:lnTo>
                    <a:lnTo>
                      <a:pt x="62" y="1216"/>
                    </a:lnTo>
                    <a:lnTo>
                      <a:pt x="62" y="1228"/>
                    </a:lnTo>
                    <a:lnTo>
                      <a:pt x="56" y="1222"/>
                    </a:lnTo>
                    <a:lnTo>
                      <a:pt x="43" y="1222"/>
                    </a:lnTo>
                    <a:lnTo>
                      <a:pt x="37" y="1222"/>
                    </a:lnTo>
                    <a:lnTo>
                      <a:pt x="31" y="1222"/>
                    </a:lnTo>
                    <a:lnTo>
                      <a:pt x="31" y="1222"/>
                    </a:lnTo>
                    <a:lnTo>
                      <a:pt x="31" y="1222"/>
                    </a:lnTo>
                    <a:lnTo>
                      <a:pt x="25" y="1222"/>
                    </a:lnTo>
                    <a:lnTo>
                      <a:pt x="31" y="1234"/>
                    </a:lnTo>
                    <a:lnTo>
                      <a:pt x="37" y="1240"/>
                    </a:lnTo>
                    <a:lnTo>
                      <a:pt x="43" y="1253"/>
                    </a:lnTo>
                    <a:lnTo>
                      <a:pt x="37" y="1265"/>
                    </a:lnTo>
                    <a:lnTo>
                      <a:pt x="37" y="1265"/>
                    </a:lnTo>
                    <a:lnTo>
                      <a:pt x="31" y="1277"/>
                    </a:lnTo>
                    <a:lnTo>
                      <a:pt x="12" y="1277"/>
                    </a:lnTo>
                    <a:lnTo>
                      <a:pt x="0" y="1271"/>
                    </a:lnTo>
                    <a:lnTo>
                      <a:pt x="0" y="1284"/>
                    </a:lnTo>
                    <a:lnTo>
                      <a:pt x="0" y="1450"/>
                    </a:lnTo>
                    <a:lnTo>
                      <a:pt x="56" y="1475"/>
                    </a:lnTo>
                    <a:lnTo>
                      <a:pt x="56" y="1475"/>
                    </a:lnTo>
                    <a:lnTo>
                      <a:pt x="62" y="1475"/>
                    </a:lnTo>
                    <a:lnTo>
                      <a:pt x="68" y="1475"/>
                    </a:lnTo>
                    <a:lnTo>
                      <a:pt x="68" y="1475"/>
                    </a:lnTo>
                    <a:lnTo>
                      <a:pt x="74" y="1475"/>
                    </a:lnTo>
                    <a:lnTo>
                      <a:pt x="74" y="1475"/>
                    </a:lnTo>
                    <a:lnTo>
                      <a:pt x="87" y="1469"/>
                    </a:lnTo>
                    <a:lnTo>
                      <a:pt x="124" y="1456"/>
                    </a:lnTo>
                    <a:lnTo>
                      <a:pt x="130" y="1450"/>
                    </a:lnTo>
                    <a:lnTo>
                      <a:pt x="136" y="1450"/>
                    </a:lnTo>
                    <a:lnTo>
                      <a:pt x="155" y="1444"/>
                    </a:lnTo>
                    <a:lnTo>
                      <a:pt x="155" y="1444"/>
                    </a:lnTo>
                    <a:lnTo>
                      <a:pt x="161" y="1438"/>
                    </a:lnTo>
                    <a:lnTo>
                      <a:pt x="161" y="1438"/>
                    </a:lnTo>
                    <a:lnTo>
                      <a:pt x="179" y="1432"/>
                    </a:lnTo>
                    <a:lnTo>
                      <a:pt x="204" y="1426"/>
                    </a:lnTo>
                    <a:lnTo>
                      <a:pt x="216" y="1426"/>
                    </a:lnTo>
                    <a:lnTo>
                      <a:pt x="229" y="1426"/>
                    </a:lnTo>
                    <a:lnTo>
                      <a:pt x="229" y="1426"/>
                    </a:lnTo>
                    <a:lnTo>
                      <a:pt x="235" y="1426"/>
                    </a:lnTo>
                    <a:lnTo>
                      <a:pt x="235" y="1426"/>
                    </a:lnTo>
                    <a:lnTo>
                      <a:pt x="278" y="1426"/>
                    </a:lnTo>
                    <a:lnTo>
                      <a:pt x="291" y="1419"/>
                    </a:lnTo>
                    <a:lnTo>
                      <a:pt x="291" y="1419"/>
                    </a:lnTo>
                    <a:lnTo>
                      <a:pt x="284" y="1419"/>
                    </a:lnTo>
                    <a:lnTo>
                      <a:pt x="284" y="1419"/>
                    </a:lnTo>
                    <a:lnTo>
                      <a:pt x="278" y="1419"/>
                    </a:lnTo>
                    <a:lnTo>
                      <a:pt x="247" y="1426"/>
                    </a:lnTo>
                    <a:lnTo>
                      <a:pt x="247" y="1419"/>
                    </a:lnTo>
                    <a:lnTo>
                      <a:pt x="272" y="1419"/>
                    </a:lnTo>
                    <a:lnTo>
                      <a:pt x="272" y="1419"/>
                    </a:lnTo>
                    <a:lnTo>
                      <a:pt x="303" y="1413"/>
                    </a:lnTo>
                    <a:lnTo>
                      <a:pt x="303" y="1413"/>
                    </a:lnTo>
                    <a:lnTo>
                      <a:pt x="303" y="1413"/>
                    </a:lnTo>
                    <a:lnTo>
                      <a:pt x="309" y="1419"/>
                    </a:lnTo>
                    <a:lnTo>
                      <a:pt x="309" y="1419"/>
                    </a:lnTo>
                    <a:lnTo>
                      <a:pt x="303" y="1419"/>
                    </a:lnTo>
                    <a:lnTo>
                      <a:pt x="303" y="1419"/>
                    </a:lnTo>
                    <a:lnTo>
                      <a:pt x="309" y="1426"/>
                    </a:lnTo>
                    <a:lnTo>
                      <a:pt x="309" y="1426"/>
                    </a:lnTo>
                    <a:lnTo>
                      <a:pt x="309" y="1426"/>
                    </a:lnTo>
                    <a:lnTo>
                      <a:pt x="328" y="1426"/>
                    </a:lnTo>
                    <a:lnTo>
                      <a:pt x="328" y="1432"/>
                    </a:lnTo>
                    <a:lnTo>
                      <a:pt x="334" y="1432"/>
                    </a:lnTo>
                    <a:lnTo>
                      <a:pt x="334" y="1426"/>
                    </a:lnTo>
                    <a:lnTo>
                      <a:pt x="334" y="1426"/>
                    </a:lnTo>
                    <a:lnTo>
                      <a:pt x="334" y="1426"/>
                    </a:lnTo>
                    <a:lnTo>
                      <a:pt x="334" y="1419"/>
                    </a:lnTo>
                    <a:lnTo>
                      <a:pt x="334" y="1419"/>
                    </a:lnTo>
                    <a:lnTo>
                      <a:pt x="340" y="1413"/>
                    </a:lnTo>
                    <a:lnTo>
                      <a:pt x="358" y="1432"/>
                    </a:lnTo>
                    <a:lnTo>
                      <a:pt x="346" y="1426"/>
                    </a:lnTo>
                    <a:lnTo>
                      <a:pt x="340" y="1426"/>
                    </a:lnTo>
                    <a:lnTo>
                      <a:pt x="340" y="1426"/>
                    </a:lnTo>
                    <a:lnTo>
                      <a:pt x="334" y="1426"/>
                    </a:lnTo>
                    <a:lnTo>
                      <a:pt x="334" y="1432"/>
                    </a:lnTo>
                    <a:lnTo>
                      <a:pt x="340" y="1432"/>
                    </a:lnTo>
                    <a:lnTo>
                      <a:pt x="340" y="1432"/>
                    </a:lnTo>
                    <a:lnTo>
                      <a:pt x="340" y="1432"/>
                    </a:lnTo>
                    <a:lnTo>
                      <a:pt x="346" y="1432"/>
                    </a:lnTo>
                    <a:lnTo>
                      <a:pt x="346" y="1432"/>
                    </a:lnTo>
                    <a:lnTo>
                      <a:pt x="346" y="1432"/>
                    </a:lnTo>
                    <a:lnTo>
                      <a:pt x="352" y="1432"/>
                    </a:lnTo>
                    <a:lnTo>
                      <a:pt x="352" y="1432"/>
                    </a:lnTo>
                    <a:lnTo>
                      <a:pt x="377" y="1438"/>
                    </a:lnTo>
                    <a:lnTo>
                      <a:pt x="396" y="1444"/>
                    </a:lnTo>
                    <a:lnTo>
                      <a:pt x="402" y="1444"/>
                    </a:lnTo>
                    <a:lnTo>
                      <a:pt x="408" y="1450"/>
                    </a:lnTo>
                    <a:lnTo>
                      <a:pt x="408" y="1450"/>
                    </a:lnTo>
                    <a:lnTo>
                      <a:pt x="414" y="1450"/>
                    </a:lnTo>
                    <a:lnTo>
                      <a:pt x="433" y="1438"/>
                    </a:lnTo>
                    <a:lnTo>
                      <a:pt x="439" y="1438"/>
                    </a:lnTo>
                    <a:lnTo>
                      <a:pt x="439" y="1438"/>
                    </a:lnTo>
                    <a:lnTo>
                      <a:pt x="433" y="1438"/>
                    </a:lnTo>
                    <a:lnTo>
                      <a:pt x="451" y="1432"/>
                    </a:lnTo>
                    <a:lnTo>
                      <a:pt x="482" y="1426"/>
                    </a:lnTo>
                    <a:lnTo>
                      <a:pt x="488" y="1426"/>
                    </a:lnTo>
                    <a:lnTo>
                      <a:pt x="488" y="1419"/>
                    </a:lnTo>
                    <a:lnTo>
                      <a:pt x="501" y="1413"/>
                    </a:lnTo>
                    <a:lnTo>
                      <a:pt x="513" y="1413"/>
                    </a:lnTo>
                    <a:lnTo>
                      <a:pt x="544" y="1395"/>
                    </a:lnTo>
                    <a:lnTo>
                      <a:pt x="556" y="1389"/>
                    </a:lnTo>
                    <a:lnTo>
                      <a:pt x="556" y="1389"/>
                    </a:lnTo>
                    <a:lnTo>
                      <a:pt x="562" y="1389"/>
                    </a:lnTo>
                    <a:lnTo>
                      <a:pt x="562" y="1389"/>
                    </a:lnTo>
                    <a:lnTo>
                      <a:pt x="569" y="1389"/>
                    </a:lnTo>
                    <a:lnTo>
                      <a:pt x="581" y="1389"/>
                    </a:lnTo>
                    <a:lnTo>
                      <a:pt x="581" y="1389"/>
                    </a:lnTo>
                    <a:lnTo>
                      <a:pt x="575" y="1389"/>
                    </a:lnTo>
                    <a:lnTo>
                      <a:pt x="575" y="1382"/>
                    </a:lnTo>
                    <a:lnTo>
                      <a:pt x="575" y="1382"/>
                    </a:lnTo>
                    <a:lnTo>
                      <a:pt x="575" y="1382"/>
                    </a:lnTo>
                    <a:lnTo>
                      <a:pt x="575" y="1376"/>
                    </a:lnTo>
                    <a:lnTo>
                      <a:pt x="575" y="1376"/>
                    </a:lnTo>
                    <a:lnTo>
                      <a:pt x="575" y="1382"/>
                    </a:lnTo>
                    <a:lnTo>
                      <a:pt x="581" y="1382"/>
                    </a:lnTo>
                    <a:lnTo>
                      <a:pt x="581" y="1382"/>
                    </a:lnTo>
                    <a:lnTo>
                      <a:pt x="581" y="1382"/>
                    </a:lnTo>
                    <a:lnTo>
                      <a:pt x="581" y="1389"/>
                    </a:lnTo>
                    <a:lnTo>
                      <a:pt x="587" y="1389"/>
                    </a:lnTo>
                    <a:lnTo>
                      <a:pt x="587" y="1389"/>
                    </a:lnTo>
                    <a:lnTo>
                      <a:pt x="593" y="1389"/>
                    </a:lnTo>
                    <a:lnTo>
                      <a:pt x="593" y="1389"/>
                    </a:lnTo>
                    <a:lnTo>
                      <a:pt x="593" y="1389"/>
                    </a:lnTo>
                    <a:lnTo>
                      <a:pt x="599" y="1389"/>
                    </a:lnTo>
                    <a:lnTo>
                      <a:pt x="599" y="1389"/>
                    </a:lnTo>
                    <a:lnTo>
                      <a:pt x="599" y="1382"/>
                    </a:lnTo>
                    <a:lnTo>
                      <a:pt x="599" y="1382"/>
                    </a:lnTo>
                    <a:lnTo>
                      <a:pt x="599" y="1382"/>
                    </a:lnTo>
                    <a:lnTo>
                      <a:pt x="599" y="1382"/>
                    </a:lnTo>
                    <a:lnTo>
                      <a:pt x="599" y="1376"/>
                    </a:lnTo>
                    <a:lnTo>
                      <a:pt x="599" y="1376"/>
                    </a:lnTo>
                    <a:lnTo>
                      <a:pt x="606" y="1370"/>
                    </a:lnTo>
                    <a:lnTo>
                      <a:pt x="606" y="1370"/>
                    </a:lnTo>
                    <a:lnTo>
                      <a:pt x="612" y="1370"/>
                    </a:lnTo>
                    <a:lnTo>
                      <a:pt x="637" y="1364"/>
                    </a:lnTo>
                    <a:lnTo>
                      <a:pt x="655" y="1358"/>
                    </a:lnTo>
                    <a:lnTo>
                      <a:pt x="692" y="1358"/>
                    </a:lnTo>
                    <a:lnTo>
                      <a:pt x="704" y="1352"/>
                    </a:lnTo>
                    <a:lnTo>
                      <a:pt x="717" y="1352"/>
                    </a:lnTo>
                    <a:lnTo>
                      <a:pt x="717" y="1352"/>
                    </a:lnTo>
                    <a:lnTo>
                      <a:pt x="723" y="1352"/>
                    </a:lnTo>
                    <a:lnTo>
                      <a:pt x="723" y="1352"/>
                    </a:lnTo>
                    <a:lnTo>
                      <a:pt x="735" y="1352"/>
                    </a:lnTo>
                    <a:lnTo>
                      <a:pt x="742" y="1352"/>
                    </a:lnTo>
                    <a:lnTo>
                      <a:pt x="748" y="1352"/>
                    </a:lnTo>
                    <a:lnTo>
                      <a:pt x="748" y="1352"/>
                    </a:lnTo>
                    <a:lnTo>
                      <a:pt x="748" y="1352"/>
                    </a:lnTo>
                    <a:lnTo>
                      <a:pt x="748" y="1345"/>
                    </a:lnTo>
                    <a:lnTo>
                      <a:pt x="748" y="1339"/>
                    </a:lnTo>
                    <a:lnTo>
                      <a:pt x="754" y="1339"/>
                    </a:lnTo>
                    <a:lnTo>
                      <a:pt x="754" y="1345"/>
                    </a:lnTo>
                    <a:lnTo>
                      <a:pt x="760" y="1339"/>
                    </a:lnTo>
                    <a:lnTo>
                      <a:pt x="766" y="1339"/>
                    </a:lnTo>
                    <a:lnTo>
                      <a:pt x="809" y="1352"/>
                    </a:lnTo>
                    <a:lnTo>
                      <a:pt x="809" y="1352"/>
                    </a:lnTo>
                    <a:lnTo>
                      <a:pt x="816" y="1358"/>
                    </a:lnTo>
                    <a:lnTo>
                      <a:pt x="828" y="1364"/>
                    </a:lnTo>
                    <a:lnTo>
                      <a:pt x="834" y="1370"/>
                    </a:lnTo>
                    <a:lnTo>
                      <a:pt x="840" y="1376"/>
                    </a:lnTo>
                    <a:lnTo>
                      <a:pt x="840" y="1376"/>
                    </a:lnTo>
                    <a:lnTo>
                      <a:pt x="847" y="1382"/>
                    </a:lnTo>
                    <a:lnTo>
                      <a:pt x="853" y="1382"/>
                    </a:lnTo>
                    <a:lnTo>
                      <a:pt x="865" y="1382"/>
                    </a:lnTo>
                    <a:lnTo>
                      <a:pt x="853" y="1389"/>
                    </a:lnTo>
                    <a:lnTo>
                      <a:pt x="853" y="1389"/>
                    </a:lnTo>
                    <a:lnTo>
                      <a:pt x="853" y="1389"/>
                    </a:lnTo>
                    <a:lnTo>
                      <a:pt x="853" y="1395"/>
                    </a:lnTo>
                    <a:lnTo>
                      <a:pt x="853" y="1395"/>
                    </a:lnTo>
                    <a:lnTo>
                      <a:pt x="853" y="1401"/>
                    </a:lnTo>
                    <a:lnTo>
                      <a:pt x="859" y="1401"/>
                    </a:lnTo>
                    <a:lnTo>
                      <a:pt x="859" y="1401"/>
                    </a:lnTo>
                    <a:lnTo>
                      <a:pt x="865" y="1401"/>
                    </a:lnTo>
                    <a:lnTo>
                      <a:pt x="865" y="1395"/>
                    </a:lnTo>
                    <a:lnTo>
                      <a:pt x="865" y="1395"/>
                    </a:lnTo>
                    <a:lnTo>
                      <a:pt x="877" y="1401"/>
                    </a:lnTo>
                    <a:lnTo>
                      <a:pt x="865" y="1401"/>
                    </a:lnTo>
                    <a:lnTo>
                      <a:pt x="865" y="1401"/>
                    </a:lnTo>
                    <a:lnTo>
                      <a:pt x="865" y="1401"/>
                    </a:lnTo>
                    <a:lnTo>
                      <a:pt x="859" y="1401"/>
                    </a:lnTo>
                    <a:lnTo>
                      <a:pt x="859" y="1401"/>
                    </a:lnTo>
                    <a:lnTo>
                      <a:pt x="859" y="1401"/>
                    </a:lnTo>
                    <a:lnTo>
                      <a:pt x="859" y="1407"/>
                    </a:lnTo>
                    <a:lnTo>
                      <a:pt x="859" y="1407"/>
                    </a:lnTo>
                    <a:lnTo>
                      <a:pt x="859" y="1407"/>
                    </a:lnTo>
                    <a:lnTo>
                      <a:pt x="859" y="1413"/>
                    </a:lnTo>
                    <a:lnTo>
                      <a:pt x="865" y="1413"/>
                    </a:lnTo>
                    <a:lnTo>
                      <a:pt x="871" y="1413"/>
                    </a:lnTo>
                    <a:lnTo>
                      <a:pt x="871" y="1413"/>
                    </a:lnTo>
                    <a:lnTo>
                      <a:pt x="871" y="1413"/>
                    </a:lnTo>
                    <a:lnTo>
                      <a:pt x="871" y="1413"/>
                    </a:lnTo>
                    <a:lnTo>
                      <a:pt x="884" y="1413"/>
                    </a:lnTo>
                    <a:lnTo>
                      <a:pt x="877" y="1413"/>
                    </a:lnTo>
                    <a:lnTo>
                      <a:pt x="871" y="1426"/>
                    </a:lnTo>
                    <a:lnTo>
                      <a:pt x="877" y="1426"/>
                    </a:lnTo>
                    <a:lnTo>
                      <a:pt x="877" y="1426"/>
                    </a:lnTo>
                    <a:lnTo>
                      <a:pt x="877" y="1432"/>
                    </a:lnTo>
                    <a:lnTo>
                      <a:pt x="877" y="1444"/>
                    </a:lnTo>
                    <a:lnTo>
                      <a:pt x="877" y="1444"/>
                    </a:lnTo>
                    <a:lnTo>
                      <a:pt x="884" y="1456"/>
                    </a:lnTo>
                    <a:lnTo>
                      <a:pt x="884" y="1456"/>
                    </a:lnTo>
                    <a:lnTo>
                      <a:pt x="3503" y="1456"/>
                    </a:lnTo>
                    <a:close/>
                    <a:moveTo>
                      <a:pt x="538" y="1062"/>
                    </a:moveTo>
                    <a:lnTo>
                      <a:pt x="538" y="1062"/>
                    </a:lnTo>
                    <a:lnTo>
                      <a:pt x="525" y="1055"/>
                    </a:lnTo>
                    <a:lnTo>
                      <a:pt x="538" y="1062"/>
                    </a:lnTo>
                    <a:lnTo>
                      <a:pt x="538" y="1062"/>
                    </a:lnTo>
                    <a:lnTo>
                      <a:pt x="538" y="1062"/>
                    </a:lnTo>
                    <a:lnTo>
                      <a:pt x="538" y="1062"/>
                    </a:lnTo>
                    <a:close/>
                    <a:moveTo>
                      <a:pt x="3163" y="969"/>
                    </a:moveTo>
                    <a:lnTo>
                      <a:pt x="3163" y="969"/>
                    </a:lnTo>
                    <a:lnTo>
                      <a:pt x="3163" y="969"/>
                    </a:lnTo>
                    <a:lnTo>
                      <a:pt x="3163" y="969"/>
                    </a:lnTo>
                    <a:close/>
                  </a:path>
                </a:pathLst>
              </a:custGeom>
              <a:grpFill/>
              <a:ln w="0" cap="flat">
                <a:solidFill>
                  <a:srgbClr val="FFFFFF"/>
                </a:solidFill>
                <a:prstDash val="solid"/>
                <a:miter lim="800000"/>
                <a:headEnd/>
                <a:tailEnd/>
              </a:ln>
              <a:extLst/>
            </p:spPr>
            <p:txBody>
              <a:bodyPr vert="horz" wrap="square" lIns="91440" tIns="45720" rIns="91440" bIns="45720" numCol="1" anchor="t" anchorCtr="0" compatLnSpc="1">
                <a:prstTxWarp prst="textNoShape">
                  <a:avLst/>
                </a:prstTxWarp>
              </a:bodyPr>
              <a:lstStyle/>
              <a:p>
                <a:endParaRPr lang="en-GB" sz="1100">
                  <a:solidFill>
                    <a:srgbClr val="FFFFFF"/>
                  </a:solidFill>
                  <a:latin typeface="Franklin Gothic Book" panose="020B0503020102020204" pitchFamily="34" charset="0"/>
                </a:endParaRPr>
              </a:p>
            </p:txBody>
          </p:sp>
          <p:sp>
            <p:nvSpPr>
              <p:cNvPr id="1101" name="Freeform 163"/>
              <p:cNvSpPr>
                <a:spLocks noEditPoints="1"/>
              </p:cNvSpPr>
              <p:nvPr/>
            </p:nvSpPr>
            <p:spPr bwMode="auto">
              <a:xfrm>
                <a:off x="3179" y="1159"/>
                <a:ext cx="4603" cy="3190"/>
              </a:xfrm>
              <a:custGeom>
                <a:avLst/>
                <a:gdLst>
                  <a:gd name="T0" fmla="*/ 4164 w 4603"/>
                  <a:gd name="T1" fmla="*/ 438 h 3190"/>
                  <a:gd name="T2" fmla="*/ 3695 w 4603"/>
                  <a:gd name="T3" fmla="*/ 648 h 3190"/>
                  <a:gd name="T4" fmla="*/ 3095 w 4603"/>
                  <a:gd name="T5" fmla="*/ 407 h 3190"/>
                  <a:gd name="T6" fmla="*/ 2885 w 4603"/>
                  <a:gd name="T7" fmla="*/ 204 h 3190"/>
                  <a:gd name="T8" fmla="*/ 2644 w 4603"/>
                  <a:gd name="T9" fmla="*/ 25 h 3190"/>
                  <a:gd name="T10" fmla="*/ 2484 w 4603"/>
                  <a:gd name="T11" fmla="*/ 204 h 3190"/>
                  <a:gd name="T12" fmla="*/ 2391 w 4603"/>
                  <a:gd name="T13" fmla="*/ 352 h 3190"/>
                  <a:gd name="T14" fmla="*/ 2255 w 4603"/>
                  <a:gd name="T15" fmla="*/ 481 h 3190"/>
                  <a:gd name="T16" fmla="*/ 2107 w 4603"/>
                  <a:gd name="T17" fmla="*/ 710 h 3190"/>
                  <a:gd name="T18" fmla="*/ 1841 w 4603"/>
                  <a:gd name="T19" fmla="*/ 839 h 3190"/>
                  <a:gd name="T20" fmla="*/ 1829 w 4603"/>
                  <a:gd name="T21" fmla="*/ 1012 h 3190"/>
                  <a:gd name="T22" fmla="*/ 1693 w 4603"/>
                  <a:gd name="T23" fmla="*/ 957 h 3190"/>
                  <a:gd name="T24" fmla="*/ 1495 w 4603"/>
                  <a:gd name="T25" fmla="*/ 1031 h 3190"/>
                  <a:gd name="T26" fmla="*/ 1267 w 4603"/>
                  <a:gd name="T27" fmla="*/ 1086 h 3190"/>
                  <a:gd name="T28" fmla="*/ 877 w 4603"/>
                  <a:gd name="T29" fmla="*/ 969 h 3190"/>
                  <a:gd name="T30" fmla="*/ 612 w 4603"/>
                  <a:gd name="T31" fmla="*/ 1012 h 3190"/>
                  <a:gd name="T32" fmla="*/ 433 w 4603"/>
                  <a:gd name="T33" fmla="*/ 1049 h 3190"/>
                  <a:gd name="T34" fmla="*/ 253 w 4603"/>
                  <a:gd name="T35" fmla="*/ 876 h 3190"/>
                  <a:gd name="T36" fmla="*/ 31 w 4603"/>
                  <a:gd name="T37" fmla="*/ 821 h 3190"/>
                  <a:gd name="T38" fmla="*/ 117 w 4603"/>
                  <a:gd name="T39" fmla="*/ 1173 h 3190"/>
                  <a:gd name="T40" fmla="*/ 303 w 4603"/>
                  <a:gd name="T41" fmla="*/ 1524 h 3190"/>
                  <a:gd name="T42" fmla="*/ 494 w 4603"/>
                  <a:gd name="T43" fmla="*/ 1697 h 3190"/>
                  <a:gd name="T44" fmla="*/ 803 w 4603"/>
                  <a:gd name="T45" fmla="*/ 1771 h 3190"/>
                  <a:gd name="T46" fmla="*/ 1285 w 4603"/>
                  <a:gd name="T47" fmla="*/ 1870 h 3190"/>
                  <a:gd name="T48" fmla="*/ 1563 w 4603"/>
                  <a:gd name="T49" fmla="*/ 2036 h 3190"/>
                  <a:gd name="T50" fmla="*/ 1613 w 4603"/>
                  <a:gd name="T51" fmla="*/ 2148 h 3190"/>
                  <a:gd name="T52" fmla="*/ 1761 w 4603"/>
                  <a:gd name="T53" fmla="*/ 2117 h 3190"/>
                  <a:gd name="T54" fmla="*/ 1779 w 4603"/>
                  <a:gd name="T55" fmla="*/ 2271 h 3190"/>
                  <a:gd name="T56" fmla="*/ 1897 w 4603"/>
                  <a:gd name="T57" fmla="*/ 2635 h 3190"/>
                  <a:gd name="T58" fmla="*/ 2057 w 4603"/>
                  <a:gd name="T59" fmla="*/ 2981 h 3190"/>
                  <a:gd name="T60" fmla="*/ 2218 w 4603"/>
                  <a:gd name="T61" fmla="*/ 2839 h 3190"/>
                  <a:gd name="T62" fmla="*/ 2274 w 4603"/>
                  <a:gd name="T63" fmla="*/ 2493 h 3190"/>
                  <a:gd name="T64" fmla="*/ 2434 w 4603"/>
                  <a:gd name="T65" fmla="*/ 2364 h 3190"/>
                  <a:gd name="T66" fmla="*/ 2558 w 4603"/>
                  <a:gd name="T67" fmla="*/ 2246 h 3190"/>
                  <a:gd name="T68" fmla="*/ 2644 w 4603"/>
                  <a:gd name="T69" fmla="*/ 2148 h 3190"/>
                  <a:gd name="T70" fmla="*/ 2780 w 4603"/>
                  <a:gd name="T71" fmla="*/ 2123 h 3190"/>
                  <a:gd name="T72" fmla="*/ 2836 w 4603"/>
                  <a:gd name="T73" fmla="*/ 2092 h 3190"/>
                  <a:gd name="T74" fmla="*/ 2879 w 4603"/>
                  <a:gd name="T75" fmla="*/ 2006 h 3190"/>
                  <a:gd name="T76" fmla="*/ 2824 w 4603"/>
                  <a:gd name="T77" fmla="*/ 1962 h 3190"/>
                  <a:gd name="T78" fmla="*/ 2879 w 4603"/>
                  <a:gd name="T79" fmla="*/ 2012 h 3190"/>
                  <a:gd name="T80" fmla="*/ 2966 w 4603"/>
                  <a:gd name="T81" fmla="*/ 2123 h 3190"/>
                  <a:gd name="T82" fmla="*/ 3027 w 4603"/>
                  <a:gd name="T83" fmla="*/ 2203 h 3190"/>
                  <a:gd name="T84" fmla="*/ 3089 w 4603"/>
                  <a:gd name="T85" fmla="*/ 2271 h 3190"/>
                  <a:gd name="T86" fmla="*/ 3114 w 4603"/>
                  <a:gd name="T87" fmla="*/ 2425 h 3190"/>
                  <a:gd name="T88" fmla="*/ 3145 w 4603"/>
                  <a:gd name="T89" fmla="*/ 2468 h 3190"/>
                  <a:gd name="T90" fmla="*/ 3281 w 4603"/>
                  <a:gd name="T91" fmla="*/ 2413 h 3190"/>
                  <a:gd name="T92" fmla="*/ 3386 w 4603"/>
                  <a:gd name="T93" fmla="*/ 2783 h 3190"/>
                  <a:gd name="T94" fmla="*/ 3404 w 4603"/>
                  <a:gd name="T95" fmla="*/ 2993 h 3190"/>
                  <a:gd name="T96" fmla="*/ 3596 w 4603"/>
                  <a:gd name="T97" fmla="*/ 3098 h 3190"/>
                  <a:gd name="T98" fmla="*/ 3410 w 4603"/>
                  <a:gd name="T99" fmla="*/ 2876 h 3190"/>
                  <a:gd name="T100" fmla="*/ 3627 w 4603"/>
                  <a:gd name="T101" fmla="*/ 2728 h 3190"/>
                  <a:gd name="T102" fmla="*/ 3713 w 4603"/>
                  <a:gd name="T103" fmla="*/ 2826 h 3190"/>
                  <a:gd name="T104" fmla="*/ 3837 w 4603"/>
                  <a:gd name="T105" fmla="*/ 2876 h 3190"/>
                  <a:gd name="T106" fmla="*/ 3868 w 4603"/>
                  <a:gd name="T107" fmla="*/ 2863 h 3190"/>
                  <a:gd name="T108" fmla="*/ 3942 w 4603"/>
                  <a:gd name="T109" fmla="*/ 2820 h 3190"/>
                  <a:gd name="T110" fmla="*/ 3985 w 4603"/>
                  <a:gd name="T111" fmla="*/ 2505 h 3190"/>
                  <a:gd name="T112" fmla="*/ 3818 w 4603"/>
                  <a:gd name="T113" fmla="*/ 2271 h 3190"/>
                  <a:gd name="T114" fmla="*/ 3923 w 4603"/>
                  <a:gd name="T115" fmla="*/ 2141 h 3190"/>
                  <a:gd name="T116" fmla="*/ 4084 w 4603"/>
                  <a:gd name="T117" fmla="*/ 2209 h 3190"/>
                  <a:gd name="T118" fmla="*/ 4121 w 4603"/>
                  <a:gd name="T119" fmla="*/ 2141 h 3190"/>
                  <a:gd name="T120" fmla="*/ 4294 w 4603"/>
                  <a:gd name="T121" fmla="*/ 2049 h 3190"/>
                  <a:gd name="T122" fmla="*/ 4380 w 4603"/>
                  <a:gd name="T123" fmla="*/ 2043 h 3190"/>
                  <a:gd name="T124" fmla="*/ 4603 w 4603"/>
                  <a:gd name="T125" fmla="*/ 944 h 3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4603" h="3190">
                    <a:moveTo>
                      <a:pt x="4603" y="944"/>
                    </a:moveTo>
                    <a:lnTo>
                      <a:pt x="4603" y="901"/>
                    </a:lnTo>
                    <a:lnTo>
                      <a:pt x="4597" y="222"/>
                    </a:lnTo>
                    <a:lnTo>
                      <a:pt x="4572" y="235"/>
                    </a:lnTo>
                    <a:lnTo>
                      <a:pt x="4553" y="241"/>
                    </a:lnTo>
                    <a:lnTo>
                      <a:pt x="4535" y="253"/>
                    </a:lnTo>
                    <a:lnTo>
                      <a:pt x="4516" y="259"/>
                    </a:lnTo>
                    <a:lnTo>
                      <a:pt x="4516" y="259"/>
                    </a:lnTo>
                    <a:lnTo>
                      <a:pt x="4510" y="253"/>
                    </a:lnTo>
                    <a:lnTo>
                      <a:pt x="4510" y="253"/>
                    </a:lnTo>
                    <a:lnTo>
                      <a:pt x="4498" y="253"/>
                    </a:lnTo>
                    <a:lnTo>
                      <a:pt x="4485" y="265"/>
                    </a:lnTo>
                    <a:lnTo>
                      <a:pt x="4473" y="278"/>
                    </a:lnTo>
                    <a:lnTo>
                      <a:pt x="4473" y="278"/>
                    </a:lnTo>
                    <a:lnTo>
                      <a:pt x="4467" y="284"/>
                    </a:lnTo>
                    <a:lnTo>
                      <a:pt x="4467" y="284"/>
                    </a:lnTo>
                    <a:lnTo>
                      <a:pt x="4467" y="290"/>
                    </a:lnTo>
                    <a:lnTo>
                      <a:pt x="4467" y="290"/>
                    </a:lnTo>
                    <a:lnTo>
                      <a:pt x="4467" y="290"/>
                    </a:lnTo>
                    <a:lnTo>
                      <a:pt x="4461" y="296"/>
                    </a:lnTo>
                    <a:lnTo>
                      <a:pt x="4461" y="302"/>
                    </a:lnTo>
                    <a:lnTo>
                      <a:pt x="4467" y="302"/>
                    </a:lnTo>
                    <a:lnTo>
                      <a:pt x="4455" y="315"/>
                    </a:lnTo>
                    <a:lnTo>
                      <a:pt x="4430" y="340"/>
                    </a:lnTo>
                    <a:lnTo>
                      <a:pt x="4411" y="346"/>
                    </a:lnTo>
                    <a:lnTo>
                      <a:pt x="4380" y="346"/>
                    </a:lnTo>
                    <a:lnTo>
                      <a:pt x="4380" y="346"/>
                    </a:lnTo>
                    <a:lnTo>
                      <a:pt x="4356" y="352"/>
                    </a:lnTo>
                    <a:lnTo>
                      <a:pt x="4325" y="383"/>
                    </a:lnTo>
                    <a:lnTo>
                      <a:pt x="4300" y="401"/>
                    </a:lnTo>
                    <a:lnTo>
                      <a:pt x="4275" y="395"/>
                    </a:lnTo>
                    <a:lnTo>
                      <a:pt x="4251" y="389"/>
                    </a:lnTo>
                    <a:lnTo>
                      <a:pt x="4251" y="389"/>
                    </a:lnTo>
                    <a:lnTo>
                      <a:pt x="4238" y="383"/>
                    </a:lnTo>
                    <a:lnTo>
                      <a:pt x="4226" y="370"/>
                    </a:lnTo>
                    <a:lnTo>
                      <a:pt x="4201" y="370"/>
                    </a:lnTo>
                    <a:lnTo>
                      <a:pt x="4189" y="377"/>
                    </a:lnTo>
                    <a:lnTo>
                      <a:pt x="4189" y="377"/>
                    </a:lnTo>
                    <a:lnTo>
                      <a:pt x="4177" y="407"/>
                    </a:lnTo>
                    <a:lnTo>
                      <a:pt x="4164" y="426"/>
                    </a:lnTo>
                    <a:lnTo>
                      <a:pt x="4164" y="426"/>
                    </a:lnTo>
                    <a:lnTo>
                      <a:pt x="4164" y="432"/>
                    </a:lnTo>
                    <a:lnTo>
                      <a:pt x="4164" y="432"/>
                    </a:lnTo>
                    <a:lnTo>
                      <a:pt x="4164" y="432"/>
                    </a:lnTo>
                    <a:lnTo>
                      <a:pt x="4164" y="438"/>
                    </a:lnTo>
                    <a:lnTo>
                      <a:pt x="4164" y="438"/>
                    </a:lnTo>
                    <a:lnTo>
                      <a:pt x="4183" y="457"/>
                    </a:lnTo>
                    <a:lnTo>
                      <a:pt x="4183" y="463"/>
                    </a:lnTo>
                    <a:lnTo>
                      <a:pt x="4183" y="463"/>
                    </a:lnTo>
                    <a:lnTo>
                      <a:pt x="4183" y="463"/>
                    </a:lnTo>
                    <a:lnTo>
                      <a:pt x="4189" y="463"/>
                    </a:lnTo>
                    <a:lnTo>
                      <a:pt x="4189" y="463"/>
                    </a:lnTo>
                    <a:lnTo>
                      <a:pt x="4189" y="469"/>
                    </a:lnTo>
                    <a:lnTo>
                      <a:pt x="4189" y="469"/>
                    </a:lnTo>
                    <a:lnTo>
                      <a:pt x="4195" y="469"/>
                    </a:lnTo>
                    <a:lnTo>
                      <a:pt x="4195" y="475"/>
                    </a:lnTo>
                    <a:lnTo>
                      <a:pt x="4195" y="475"/>
                    </a:lnTo>
                    <a:lnTo>
                      <a:pt x="4195" y="475"/>
                    </a:lnTo>
                    <a:lnTo>
                      <a:pt x="4201" y="481"/>
                    </a:lnTo>
                    <a:lnTo>
                      <a:pt x="4201" y="481"/>
                    </a:lnTo>
                    <a:lnTo>
                      <a:pt x="4201" y="481"/>
                    </a:lnTo>
                    <a:lnTo>
                      <a:pt x="4201" y="488"/>
                    </a:lnTo>
                    <a:lnTo>
                      <a:pt x="4201" y="488"/>
                    </a:lnTo>
                    <a:lnTo>
                      <a:pt x="4201" y="488"/>
                    </a:lnTo>
                    <a:lnTo>
                      <a:pt x="4201" y="494"/>
                    </a:lnTo>
                    <a:lnTo>
                      <a:pt x="4195" y="494"/>
                    </a:lnTo>
                    <a:lnTo>
                      <a:pt x="4189" y="494"/>
                    </a:lnTo>
                    <a:lnTo>
                      <a:pt x="4140" y="525"/>
                    </a:lnTo>
                    <a:lnTo>
                      <a:pt x="4127" y="537"/>
                    </a:lnTo>
                    <a:lnTo>
                      <a:pt x="4121" y="549"/>
                    </a:lnTo>
                    <a:lnTo>
                      <a:pt x="4115" y="555"/>
                    </a:lnTo>
                    <a:lnTo>
                      <a:pt x="4102" y="568"/>
                    </a:lnTo>
                    <a:lnTo>
                      <a:pt x="4084" y="580"/>
                    </a:lnTo>
                    <a:lnTo>
                      <a:pt x="4047" y="593"/>
                    </a:lnTo>
                    <a:lnTo>
                      <a:pt x="4028" y="599"/>
                    </a:lnTo>
                    <a:lnTo>
                      <a:pt x="3985" y="599"/>
                    </a:lnTo>
                    <a:lnTo>
                      <a:pt x="3973" y="593"/>
                    </a:lnTo>
                    <a:lnTo>
                      <a:pt x="3929" y="599"/>
                    </a:lnTo>
                    <a:lnTo>
                      <a:pt x="3880" y="611"/>
                    </a:lnTo>
                    <a:lnTo>
                      <a:pt x="3855" y="617"/>
                    </a:lnTo>
                    <a:lnTo>
                      <a:pt x="3824" y="630"/>
                    </a:lnTo>
                    <a:lnTo>
                      <a:pt x="3806" y="642"/>
                    </a:lnTo>
                    <a:lnTo>
                      <a:pt x="3781" y="654"/>
                    </a:lnTo>
                    <a:lnTo>
                      <a:pt x="3763" y="673"/>
                    </a:lnTo>
                    <a:lnTo>
                      <a:pt x="3738" y="660"/>
                    </a:lnTo>
                    <a:lnTo>
                      <a:pt x="3738" y="660"/>
                    </a:lnTo>
                    <a:lnTo>
                      <a:pt x="3726" y="648"/>
                    </a:lnTo>
                    <a:lnTo>
                      <a:pt x="3713" y="648"/>
                    </a:lnTo>
                    <a:lnTo>
                      <a:pt x="3707" y="648"/>
                    </a:lnTo>
                    <a:lnTo>
                      <a:pt x="3695" y="648"/>
                    </a:lnTo>
                    <a:lnTo>
                      <a:pt x="3695" y="648"/>
                    </a:lnTo>
                    <a:lnTo>
                      <a:pt x="3688" y="648"/>
                    </a:lnTo>
                    <a:lnTo>
                      <a:pt x="3688" y="648"/>
                    </a:lnTo>
                    <a:lnTo>
                      <a:pt x="3682" y="642"/>
                    </a:lnTo>
                    <a:lnTo>
                      <a:pt x="3676" y="642"/>
                    </a:lnTo>
                    <a:lnTo>
                      <a:pt x="3676" y="642"/>
                    </a:lnTo>
                    <a:lnTo>
                      <a:pt x="3664" y="642"/>
                    </a:lnTo>
                    <a:lnTo>
                      <a:pt x="3658" y="642"/>
                    </a:lnTo>
                    <a:lnTo>
                      <a:pt x="3658" y="636"/>
                    </a:lnTo>
                    <a:lnTo>
                      <a:pt x="3658" y="636"/>
                    </a:lnTo>
                    <a:lnTo>
                      <a:pt x="3639" y="630"/>
                    </a:lnTo>
                    <a:lnTo>
                      <a:pt x="3614" y="623"/>
                    </a:lnTo>
                    <a:lnTo>
                      <a:pt x="3608" y="623"/>
                    </a:lnTo>
                    <a:lnTo>
                      <a:pt x="3596" y="617"/>
                    </a:lnTo>
                    <a:lnTo>
                      <a:pt x="3590" y="617"/>
                    </a:lnTo>
                    <a:lnTo>
                      <a:pt x="3583" y="611"/>
                    </a:lnTo>
                    <a:lnTo>
                      <a:pt x="3583" y="605"/>
                    </a:lnTo>
                    <a:lnTo>
                      <a:pt x="3571" y="593"/>
                    </a:lnTo>
                    <a:lnTo>
                      <a:pt x="3553" y="593"/>
                    </a:lnTo>
                    <a:lnTo>
                      <a:pt x="3503" y="586"/>
                    </a:lnTo>
                    <a:lnTo>
                      <a:pt x="3460" y="580"/>
                    </a:lnTo>
                    <a:lnTo>
                      <a:pt x="3454" y="586"/>
                    </a:lnTo>
                    <a:lnTo>
                      <a:pt x="3417" y="586"/>
                    </a:lnTo>
                    <a:lnTo>
                      <a:pt x="3417" y="586"/>
                    </a:lnTo>
                    <a:lnTo>
                      <a:pt x="3404" y="586"/>
                    </a:lnTo>
                    <a:lnTo>
                      <a:pt x="3386" y="586"/>
                    </a:lnTo>
                    <a:lnTo>
                      <a:pt x="3336" y="580"/>
                    </a:lnTo>
                    <a:lnTo>
                      <a:pt x="3312" y="580"/>
                    </a:lnTo>
                    <a:lnTo>
                      <a:pt x="3312" y="574"/>
                    </a:lnTo>
                    <a:lnTo>
                      <a:pt x="3275" y="574"/>
                    </a:lnTo>
                    <a:lnTo>
                      <a:pt x="3237" y="574"/>
                    </a:lnTo>
                    <a:lnTo>
                      <a:pt x="3237" y="574"/>
                    </a:lnTo>
                    <a:lnTo>
                      <a:pt x="3237" y="568"/>
                    </a:lnTo>
                    <a:lnTo>
                      <a:pt x="3237" y="562"/>
                    </a:lnTo>
                    <a:lnTo>
                      <a:pt x="3225" y="549"/>
                    </a:lnTo>
                    <a:lnTo>
                      <a:pt x="3207" y="531"/>
                    </a:lnTo>
                    <a:lnTo>
                      <a:pt x="3207" y="525"/>
                    </a:lnTo>
                    <a:lnTo>
                      <a:pt x="3207" y="525"/>
                    </a:lnTo>
                    <a:lnTo>
                      <a:pt x="3200" y="512"/>
                    </a:lnTo>
                    <a:lnTo>
                      <a:pt x="3188" y="475"/>
                    </a:lnTo>
                    <a:lnTo>
                      <a:pt x="3182" y="463"/>
                    </a:lnTo>
                    <a:lnTo>
                      <a:pt x="3170" y="451"/>
                    </a:lnTo>
                    <a:lnTo>
                      <a:pt x="3120" y="420"/>
                    </a:lnTo>
                    <a:lnTo>
                      <a:pt x="3102" y="407"/>
                    </a:lnTo>
                    <a:lnTo>
                      <a:pt x="3095" y="407"/>
                    </a:lnTo>
                    <a:lnTo>
                      <a:pt x="3077" y="395"/>
                    </a:lnTo>
                    <a:lnTo>
                      <a:pt x="3071" y="389"/>
                    </a:lnTo>
                    <a:lnTo>
                      <a:pt x="3071" y="389"/>
                    </a:lnTo>
                    <a:lnTo>
                      <a:pt x="3071" y="389"/>
                    </a:lnTo>
                    <a:lnTo>
                      <a:pt x="3064" y="383"/>
                    </a:lnTo>
                    <a:lnTo>
                      <a:pt x="3064" y="383"/>
                    </a:lnTo>
                    <a:lnTo>
                      <a:pt x="3052" y="383"/>
                    </a:lnTo>
                    <a:lnTo>
                      <a:pt x="3052" y="383"/>
                    </a:lnTo>
                    <a:lnTo>
                      <a:pt x="3034" y="377"/>
                    </a:lnTo>
                    <a:lnTo>
                      <a:pt x="3034" y="377"/>
                    </a:lnTo>
                    <a:lnTo>
                      <a:pt x="3034" y="377"/>
                    </a:lnTo>
                    <a:lnTo>
                      <a:pt x="3027" y="377"/>
                    </a:lnTo>
                    <a:lnTo>
                      <a:pt x="3021" y="377"/>
                    </a:lnTo>
                    <a:lnTo>
                      <a:pt x="2997" y="377"/>
                    </a:lnTo>
                    <a:lnTo>
                      <a:pt x="2997" y="377"/>
                    </a:lnTo>
                    <a:lnTo>
                      <a:pt x="2984" y="377"/>
                    </a:lnTo>
                    <a:lnTo>
                      <a:pt x="2953" y="377"/>
                    </a:lnTo>
                    <a:lnTo>
                      <a:pt x="2953" y="370"/>
                    </a:lnTo>
                    <a:lnTo>
                      <a:pt x="2947" y="370"/>
                    </a:lnTo>
                    <a:lnTo>
                      <a:pt x="2898" y="358"/>
                    </a:lnTo>
                    <a:lnTo>
                      <a:pt x="2898" y="358"/>
                    </a:lnTo>
                    <a:lnTo>
                      <a:pt x="2898" y="358"/>
                    </a:lnTo>
                    <a:lnTo>
                      <a:pt x="2891" y="358"/>
                    </a:lnTo>
                    <a:lnTo>
                      <a:pt x="2885" y="352"/>
                    </a:lnTo>
                    <a:lnTo>
                      <a:pt x="2885" y="352"/>
                    </a:lnTo>
                    <a:lnTo>
                      <a:pt x="2885" y="346"/>
                    </a:lnTo>
                    <a:lnTo>
                      <a:pt x="2885" y="346"/>
                    </a:lnTo>
                    <a:lnTo>
                      <a:pt x="2885" y="346"/>
                    </a:lnTo>
                    <a:lnTo>
                      <a:pt x="2885" y="333"/>
                    </a:lnTo>
                    <a:lnTo>
                      <a:pt x="2885" y="327"/>
                    </a:lnTo>
                    <a:lnTo>
                      <a:pt x="2885" y="327"/>
                    </a:lnTo>
                    <a:lnTo>
                      <a:pt x="2885" y="315"/>
                    </a:lnTo>
                    <a:lnTo>
                      <a:pt x="2885" y="315"/>
                    </a:lnTo>
                    <a:lnTo>
                      <a:pt x="2885" y="309"/>
                    </a:lnTo>
                    <a:lnTo>
                      <a:pt x="2891" y="309"/>
                    </a:lnTo>
                    <a:lnTo>
                      <a:pt x="2891" y="309"/>
                    </a:lnTo>
                    <a:lnTo>
                      <a:pt x="2898" y="302"/>
                    </a:lnTo>
                    <a:lnTo>
                      <a:pt x="2904" y="278"/>
                    </a:lnTo>
                    <a:lnTo>
                      <a:pt x="2910" y="228"/>
                    </a:lnTo>
                    <a:lnTo>
                      <a:pt x="2904" y="228"/>
                    </a:lnTo>
                    <a:lnTo>
                      <a:pt x="2904" y="228"/>
                    </a:lnTo>
                    <a:lnTo>
                      <a:pt x="2904" y="228"/>
                    </a:lnTo>
                    <a:lnTo>
                      <a:pt x="2898" y="210"/>
                    </a:lnTo>
                    <a:lnTo>
                      <a:pt x="2885" y="204"/>
                    </a:lnTo>
                    <a:lnTo>
                      <a:pt x="2885" y="204"/>
                    </a:lnTo>
                    <a:lnTo>
                      <a:pt x="2879" y="185"/>
                    </a:lnTo>
                    <a:lnTo>
                      <a:pt x="2873" y="179"/>
                    </a:lnTo>
                    <a:lnTo>
                      <a:pt x="2873" y="173"/>
                    </a:lnTo>
                    <a:lnTo>
                      <a:pt x="2873" y="173"/>
                    </a:lnTo>
                    <a:lnTo>
                      <a:pt x="2873" y="173"/>
                    </a:lnTo>
                    <a:lnTo>
                      <a:pt x="2873" y="167"/>
                    </a:lnTo>
                    <a:lnTo>
                      <a:pt x="2873" y="154"/>
                    </a:lnTo>
                    <a:lnTo>
                      <a:pt x="2861" y="142"/>
                    </a:lnTo>
                    <a:lnTo>
                      <a:pt x="2861" y="142"/>
                    </a:lnTo>
                    <a:lnTo>
                      <a:pt x="2861" y="142"/>
                    </a:lnTo>
                    <a:lnTo>
                      <a:pt x="2817" y="111"/>
                    </a:lnTo>
                    <a:lnTo>
                      <a:pt x="2793" y="111"/>
                    </a:lnTo>
                    <a:lnTo>
                      <a:pt x="2774" y="111"/>
                    </a:lnTo>
                    <a:lnTo>
                      <a:pt x="2768" y="105"/>
                    </a:lnTo>
                    <a:lnTo>
                      <a:pt x="2756" y="80"/>
                    </a:lnTo>
                    <a:lnTo>
                      <a:pt x="2756" y="80"/>
                    </a:lnTo>
                    <a:lnTo>
                      <a:pt x="2749" y="74"/>
                    </a:lnTo>
                    <a:lnTo>
                      <a:pt x="2749" y="74"/>
                    </a:lnTo>
                    <a:lnTo>
                      <a:pt x="2737" y="68"/>
                    </a:lnTo>
                    <a:lnTo>
                      <a:pt x="2725" y="62"/>
                    </a:lnTo>
                    <a:lnTo>
                      <a:pt x="2700" y="25"/>
                    </a:lnTo>
                    <a:lnTo>
                      <a:pt x="2700" y="25"/>
                    </a:lnTo>
                    <a:lnTo>
                      <a:pt x="2712" y="12"/>
                    </a:lnTo>
                    <a:lnTo>
                      <a:pt x="2712" y="0"/>
                    </a:lnTo>
                    <a:lnTo>
                      <a:pt x="2712" y="0"/>
                    </a:lnTo>
                    <a:lnTo>
                      <a:pt x="2706" y="0"/>
                    </a:lnTo>
                    <a:lnTo>
                      <a:pt x="2700" y="0"/>
                    </a:lnTo>
                    <a:lnTo>
                      <a:pt x="2700" y="0"/>
                    </a:lnTo>
                    <a:lnTo>
                      <a:pt x="2700" y="0"/>
                    </a:lnTo>
                    <a:lnTo>
                      <a:pt x="2688" y="6"/>
                    </a:lnTo>
                    <a:lnTo>
                      <a:pt x="2688" y="6"/>
                    </a:lnTo>
                    <a:lnTo>
                      <a:pt x="2688" y="6"/>
                    </a:lnTo>
                    <a:lnTo>
                      <a:pt x="2688" y="12"/>
                    </a:lnTo>
                    <a:lnTo>
                      <a:pt x="2681" y="12"/>
                    </a:lnTo>
                    <a:lnTo>
                      <a:pt x="2675" y="6"/>
                    </a:lnTo>
                    <a:lnTo>
                      <a:pt x="2675" y="6"/>
                    </a:lnTo>
                    <a:lnTo>
                      <a:pt x="2669" y="6"/>
                    </a:lnTo>
                    <a:lnTo>
                      <a:pt x="2669" y="6"/>
                    </a:lnTo>
                    <a:lnTo>
                      <a:pt x="2663" y="6"/>
                    </a:lnTo>
                    <a:lnTo>
                      <a:pt x="2651" y="6"/>
                    </a:lnTo>
                    <a:lnTo>
                      <a:pt x="2644" y="12"/>
                    </a:lnTo>
                    <a:lnTo>
                      <a:pt x="2638" y="19"/>
                    </a:lnTo>
                    <a:lnTo>
                      <a:pt x="2638" y="25"/>
                    </a:lnTo>
                    <a:lnTo>
                      <a:pt x="2638" y="25"/>
                    </a:lnTo>
                    <a:lnTo>
                      <a:pt x="2644" y="25"/>
                    </a:lnTo>
                    <a:lnTo>
                      <a:pt x="2644" y="25"/>
                    </a:lnTo>
                    <a:lnTo>
                      <a:pt x="2644" y="37"/>
                    </a:lnTo>
                    <a:lnTo>
                      <a:pt x="2644" y="43"/>
                    </a:lnTo>
                    <a:lnTo>
                      <a:pt x="2644" y="43"/>
                    </a:lnTo>
                    <a:lnTo>
                      <a:pt x="2632" y="62"/>
                    </a:lnTo>
                    <a:lnTo>
                      <a:pt x="2626" y="62"/>
                    </a:lnTo>
                    <a:lnTo>
                      <a:pt x="2626" y="62"/>
                    </a:lnTo>
                    <a:lnTo>
                      <a:pt x="2607" y="68"/>
                    </a:lnTo>
                    <a:lnTo>
                      <a:pt x="2607" y="68"/>
                    </a:lnTo>
                    <a:lnTo>
                      <a:pt x="2607" y="68"/>
                    </a:lnTo>
                    <a:lnTo>
                      <a:pt x="2601" y="68"/>
                    </a:lnTo>
                    <a:lnTo>
                      <a:pt x="2601" y="68"/>
                    </a:lnTo>
                    <a:lnTo>
                      <a:pt x="2595" y="68"/>
                    </a:lnTo>
                    <a:lnTo>
                      <a:pt x="2595" y="68"/>
                    </a:lnTo>
                    <a:lnTo>
                      <a:pt x="2589" y="68"/>
                    </a:lnTo>
                    <a:lnTo>
                      <a:pt x="2589" y="68"/>
                    </a:lnTo>
                    <a:lnTo>
                      <a:pt x="2583" y="68"/>
                    </a:lnTo>
                    <a:lnTo>
                      <a:pt x="2583" y="74"/>
                    </a:lnTo>
                    <a:lnTo>
                      <a:pt x="2583" y="74"/>
                    </a:lnTo>
                    <a:lnTo>
                      <a:pt x="2583" y="74"/>
                    </a:lnTo>
                    <a:lnTo>
                      <a:pt x="2570" y="93"/>
                    </a:lnTo>
                    <a:lnTo>
                      <a:pt x="2570" y="93"/>
                    </a:lnTo>
                    <a:lnTo>
                      <a:pt x="2564" y="111"/>
                    </a:lnTo>
                    <a:lnTo>
                      <a:pt x="2564" y="117"/>
                    </a:lnTo>
                    <a:lnTo>
                      <a:pt x="2564" y="117"/>
                    </a:lnTo>
                    <a:lnTo>
                      <a:pt x="2564" y="117"/>
                    </a:lnTo>
                    <a:lnTo>
                      <a:pt x="2570" y="142"/>
                    </a:lnTo>
                    <a:lnTo>
                      <a:pt x="2576" y="167"/>
                    </a:lnTo>
                    <a:lnTo>
                      <a:pt x="2576" y="173"/>
                    </a:lnTo>
                    <a:lnTo>
                      <a:pt x="2576" y="179"/>
                    </a:lnTo>
                    <a:lnTo>
                      <a:pt x="2576" y="179"/>
                    </a:lnTo>
                    <a:lnTo>
                      <a:pt x="2564" y="198"/>
                    </a:lnTo>
                    <a:lnTo>
                      <a:pt x="2539" y="210"/>
                    </a:lnTo>
                    <a:lnTo>
                      <a:pt x="2521" y="210"/>
                    </a:lnTo>
                    <a:lnTo>
                      <a:pt x="2521" y="210"/>
                    </a:lnTo>
                    <a:lnTo>
                      <a:pt x="2521" y="210"/>
                    </a:lnTo>
                    <a:lnTo>
                      <a:pt x="2521" y="204"/>
                    </a:lnTo>
                    <a:lnTo>
                      <a:pt x="2515" y="204"/>
                    </a:lnTo>
                    <a:lnTo>
                      <a:pt x="2515" y="204"/>
                    </a:lnTo>
                    <a:lnTo>
                      <a:pt x="2515" y="204"/>
                    </a:lnTo>
                    <a:lnTo>
                      <a:pt x="2515" y="204"/>
                    </a:lnTo>
                    <a:lnTo>
                      <a:pt x="2490" y="198"/>
                    </a:lnTo>
                    <a:lnTo>
                      <a:pt x="2484" y="198"/>
                    </a:lnTo>
                    <a:lnTo>
                      <a:pt x="2484" y="204"/>
                    </a:lnTo>
                    <a:lnTo>
                      <a:pt x="2484" y="204"/>
                    </a:lnTo>
                    <a:lnTo>
                      <a:pt x="2478" y="204"/>
                    </a:lnTo>
                    <a:lnTo>
                      <a:pt x="2478" y="204"/>
                    </a:lnTo>
                    <a:lnTo>
                      <a:pt x="2478" y="204"/>
                    </a:lnTo>
                    <a:lnTo>
                      <a:pt x="2465" y="204"/>
                    </a:lnTo>
                    <a:lnTo>
                      <a:pt x="2465" y="204"/>
                    </a:lnTo>
                    <a:lnTo>
                      <a:pt x="2465" y="204"/>
                    </a:lnTo>
                    <a:lnTo>
                      <a:pt x="2459" y="198"/>
                    </a:lnTo>
                    <a:lnTo>
                      <a:pt x="2428" y="185"/>
                    </a:lnTo>
                    <a:lnTo>
                      <a:pt x="2422" y="179"/>
                    </a:lnTo>
                    <a:lnTo>
                      <a:pt x="2416" y="179"/>
                    </a:lnTo>
                    <a:lnTo>
                      <a:pt x="2416" y="179"/>
                    </a:lnTo>
                    <a:lnTo>
                      <a:pt x="2416" y="179"/>
                    </a:lnTo>
                    <a:lnTo>
                      <a:pt x="2416" y="179"/>
                    </a:lnTo>
                    <a:lnTo>
                      <a:pt x="2410" y="179"/>
                    </a:lnTo>
                    <a:lnTo>
                      <a:pt x="2410" y="185"/>
                    </a:lnTo>
                    <a:lnTo>
                      <a:pt x="2410" y="185"/>
                    </a:lnTo>
                    <a:lnTo>
                      <a:pt x="2410" y="191"/>
                    </a:lnTo>
                    <a:lnTo>
                      <a:pt x="2410" y="204"/>
                    </a:lnTo>
                    <a:lnTo>
                      <a:pt x="2410" y="204"/>
                    </a:lnTo>
                    <a:lnTo>
                      <a:pt x="2410" y="204"/>
                    </a:lnTo>
                    <a:lnTo>
                      <a:pt x="2410" y="210"/>
                    </a:lnTo>
                    <a:lnTo>
                      <a:pt x="2410" y="210"/>
                    </a:lnTo>
                    <a:lnTo>
                      <a:pt x="2403" y="210"/>
                    </a:lnTo>
                    <a:lnTo>
                      <a:pt x="2397" y="247"/>
                    </a:lnTo>
                    <a:lnTo>
                      <a:pt x="2366" y="327"/>
                    </a:lnTo>
                    <a:lnTo>
                      <a:pt x="2366" y="327"/>
                    </a:lnTo>
                    <a:lnTo>
                      <a:pt x="2366" y="327"/>
                    </a:lnTo>
                    <a:lnTo>
                      <a:pt x="2366" y="333"/>
                    </a:lnTo>
                    <a:lnTo>
                      <a:pt x="2366" y="333"/>
                    </a:lnTo>
                    <a:lnTo>
                      <a:pt x="2366" y="333"/>
                    </a:lnTo>
                    <a:lnTo>
                      <a:pt x="2366" y="333"/>
                    </a:lnTo>
                    <a:lnTo>
                      <a:pt x="2373" y="333"/>
                    </a:lnTo>
                    <a:lnTo>
                      <a:pt x="2373" y="333"/>
                    </a:lnTo>
                    <a:lnTo>
                      <a:pt x="2379" y="333"/>
                    </a:lnTo>
                    <a:lnTo>
                      <a:pt x="2379" y="333"/>
                    </a:lnTo>
                    <a:lnTo>
                      <a:pt x="2385" y="340"/>
                    </a:lnTo>
                    <a:lnTo>
                      <a:pt x="2385" y="340"/>
                    </a:lnTo>
                    <a:lnTo>
                      <a:pt x="2385" y="340"/>
                    </a:lnTo>
                    <a:lnTo>
                      <a:pt x="2391" y="340"/>
                    </a:lnTo>
                    <a:lnTo>
                      <a:pt x="2391" y="340"/>
                    </a:lnTo>
                    <a:lnTo>
                      <a:pt x="2391" y="340"/>
                    </a:lnTo>
                    <a:lnTo>
                      <a:pt x="2391" y="346"/>
                    </a:lnTo>
                    <a:lnTo>
                      <a:pt x="2391" y="346"/>
                    </a:lnTo>
                    <a:lnTo>
                      <a:pt x="2391" y="346"/>
                    </a:lnTo>
                    <a:lnTo>
                      <a:pt x="2391" y="352"/>
                    </a:lnTo>
                    <a:lnTo>
                      <a:pt x="2385" y="358"/>
                    </a:lnTo>
                    <a:lnTo>
                      <a:pt x="2385" y="358"/>
                    </a:lnTo>
                    <a:lnTo>
                      <a:pt x="2385" y="364"/>
                    </a:lnTo>
                    <a:lnTo>
                      <a:pt x="2385" y="364"/>
                    </a:lnTo>
                    <a:lnTo>
                      <a:pt x="2385" y="364"/>
                    </a:lnTo>
                    <a:lnTo>
                      <a:pt x="2385" y="364"/>
                    </a:lnTo>
                    <a:lnTo>
                      <a:pt x="2379" y="364"/>
                    </a:lnTo>
                    <a:lnTo>
                      <a:pt x="2379" y="370"/>
                    </a:lnTo>
                    <a:lnTo>
                      <a:pt x="2379" y="364"/>
                    </a:lnTo>
                    <a:lnTo>
                      <a:pt x="2335" y="358"/>
                    </a:lnTo>
                    <a:lnTo>
                      <a:pt x="2335" y="352"/>
                    </a:lnTo>
                    <a:lnTo>
                      <a:pt x="2335" y="352"/>
                    </a:lnTo>
                    <a:lnTo>
                      <a:pt x="2335" y="346"/>
                    </a:lnTo>
                    <a:lnTo>
                      <a:pt x="2335" y="346"/>
                    </a:lnTo>
                    <a:lnTo>
                      <a:pt x="2329" y="346"/>
                    </a:lnTo>
                    <a:lnTo>
                      <a:pt x="2329" y="346"/>
                    </a:lnTo>
                    <a:lnTo>
                      <a:pt x="2329" y="346"/>
                    </a:lnTo>
                    <a:lnTo>
                      <a:pt x="2267" y="364"/>
                    </a:lnTo>
                    <a:lnTo>
                      <a:pt x="2230" y="377"/>
                    </a:lnTo>
                    <a:lnTo>
                      <a:pt x="2230" y="377"/>
                    </a:lnTo>
                    <a:lnTo>
                      <a:pt x="2230" y="377"/>
                    </a:lnTo>
                    <a:lnTo>
                      <a:pt x="2218" y="389"/>
                    </a:lnTo>
                    <a:lnTo>
                      <a:pt x="2218" y="389"/>
                    </a:lnTo>
                    <a:lnTo>
                      <a:pt x="2218" y="389"/>
                    </a:lnTo>
                    <a:lnTo>
                      <a:pt x="2218" y="389"/>
                    </a:lnTo>
                    <a:lnTo>
                      <a:pt x="2224" y="395"/>
                    </a:lnTo>
                    <a:lnTo>
                      <a:pt x="2224" y="395"/>
                    </a:lnTo>
                    <a:lnTo>
                      <a:pt x="2230" y="395"/>
                    </a:lnTo>
                    <a:lnTo>
                      <a:pt x="2230" y="395"/>
                    </a:lnTo>
                    <a:lnTo>
                      <a:pt x="2237" y="395"/>
                    </a:lnTo>
                    <a:lnTo>
                      <a:pt x="2243" y="395"/>
                    </a:lnTo>
                    <a:lnTo>
                      <a:pt x="2243" y="395"/>
                    </a:lnTo>
                    <a:lnTo>
                      <a:pt x="2249" y="395"/>
                    </a:lnTo>
                    <a:lnTo>
                      <a:pt x="2255" y="401"/>
                    </a:lnTo>
                    <a:lnTo>
                      <a:pt x="2255" y="401"/>
                    </a:lnTo>
                    <a:lnTo>
                      <a:pt x="2255" y="401"/>
                    </a:lnTo>
                    <a:lnTo>
                      <a:pt x="2255" y="401"/>
                    </a:lnTo>
                    <a:lnTo>
                      <a:pt x="2255" y="401"/>
                    </a:lnTo>
                    <a:lnTo>
                      <a:pt x="2249" y="407"/>
                    </a:lnTo>
                    <a:lnTo>
                      <a:pt x="2249" y="420"/>
                    </a:lnTo>
                    <a:lnTo>
                      <a:pt x="2249" y="451"/>
                    </a:lnTo>
                    <a:lnTo>
                      <a:pt x="2249" y="451"/>
                    </a:lnTo>
                    <a:lnTo>
                      <a:pt x="2249" y="457"/>
                    </a:lnTo>
                    <a:lnTo>
                      <a:pt x="2249" y="463"/>
                    </a:lnTo>
                    <a:lnTo>
                      <a:pt x="2255" y="481"/>
                    </a:lnTo>
                    <a:lnTo>
                      <a:pt x="2267" y="506"/>
                    </a:lnTo>
                    <a:lnTo>
                      <a:pt x="2274" y="531"/>
                    </a:lnTo>
                    <a:lnTo>
                      <a:pt x="2274" y="537"/>
                    </a:lnTo>
                    <a:lnTo>
                      <a:pt x="2274" y="537"/>
                    </a:lnTo>
                    <a:lnTo>
                      <a:pt x="2274" y="537"/>
                    </a:lnTo>
                    <a:lnTo>
                      <a:pt x="2274" y="543"/>
                    </a:lnTo>
                    <a:lnTo>
                      <a:pt x="2267" y="543"/>
                    </a:lnTo>
                    <a:lnTo>
                      <a:pt x="2267" y="537"/>
                    </a:lnTo>
                    <a:lnTo>
                      <a:pt x="2267" y="537"/>
                    </a:lnTo>
                    <a:lnTo>
                      <a:pt x="2267" y="537"/>
                    </a:lnTo>
                    <a:lnTo>
                      <a:pt x="2261" y="537"/>
                    </a:lnTo>
                    <a:lnTo>
                      <a:pt x="2261" y="537"/>
                    </a:lnTo>
                    <a:lnTo>
                      <a:pt x="2249" y="549"/>
                    </a:lnTo>
                    <a:lnTo>
                      <a:pt x="2249" y="549"/>
                    </a:lnTo>
                    <a:lnTo>
                      <a:pt x="2249" y="549"/>
                    </a:lnTo>
                    <a:lnTo>
                      <a:pt x="2249" y="549"/>
                    </a:lnTo>
                    <a:lnTo>
                      <a:pt x="2249" y="549"/>
                    </a:lnTo>
                    <a:lnTo>
                      <a:pt x="2255" y="555"/>
                    </a:lnTo>
                    <a:lnTo>
                      <a:pt x="2261" y="555"/>
                    </a:lnTo>
                    <a:lnTo>
                      <a:pt x="2243" y="562"/>
                    </a:lnTo>
                    <a:lnTo>
                      <a:pt x="2237" y="593"/>
                    </a:lnTo>
                    <a:lnTo>
                      <a:pt x="2237" y="617"/>
                    </a:lnTo>
                    <a:lnTo>
                      <a:pt x="2243" y="623"/>
                    </a:lnTo>
                    <a:lnTo>
                      <a:pt x="2243" y="630"/>
                    </a:lnTo>
                    <a:lnTo>
                      <a:pt x="2243" y="630"/>
                    </a:lnTo>
                    <a:lnTo>
                      <a:pt x="2243" y="630"/>
                    </a:lnTo>
                    <a:lnTo>
                      <a:pt x="2237" y="630"/>
                    </a:lnTo>
                    <a:lnTo>
                      <a:pt x="2212" y="642"/>
                    </a:lnTo>
                    <a:lnTo>
                      <a:pt x="2193" y="648"/>
                    </a:lnTo>
                    <a:lnTo>
                      <a:pt x="2181" y="648"/>
                    </a:lnTo>
                    <a:lnTo>
                      <a:pt x="2169" y="654"/>
                    </a:lnTo>
                    <a:lnTo>
                      <a:pt x="2156" y="660"/>
                    </a:lnTo>
                    <a:lnTo>
                      <a:pt x="2144" y="673"/>
                    </a:lnTo>
                    <a:lnTo>
                      <a:pt x="2132" y="679"/>
                    </a:lnTo>
                    <a:lnTo>
                      <a:pt x="2125" y="685"/>
                    </a:lnTo>
                    <a:lnTo>
                      <a:pt x="2125" y="685"/>
                    </a:lnTo>
                    <a:lnTo>
                      <a:pt x="2125" y="685"/>
                    </a:lnTo>
                    <a:lnTo>
                      <a:pt x="2125" y="685"/>
                    </a:lnTo>
                    <a:lnTo>
                      <a:pt x="2125" y="685"/>
                    </a:lnTo>
                    <a:lnTo>
                      <a:pt x="2119" y="691"/>
                    </a:lnTo>
                    <a:lnTo>
                      <a:pt x="2113" y="704"/>
                    </a:lnTo>
                    <a:lnTo>
                      <a:pt x="2113" y="704"/>
                    </a:lnTo>
                    <a:lnTo>
                      <a:pt x="2107" y="710"/>
                    </a:lnTo>
                    <a:lnTo>
                      <a:pt x="2107" y="710"/>
                    </a:lnTo>
                    <a:lnTo>
                      <a:pt x="2107" y="710"/>
                    </a:lnTo>
                    <a:lnTo>
                      <a:pt x="2070" y="716"/>
                    </a:lnTo>
                    <a:lnTo>
                      <a:pt x="2070" y="716"/>
                    </a:lnTo>
                    <a:lnTo>
                      <a:pt x="2045" y="716"/>
                    </a:lnTo>
                    <a:lnTo>
                      <a:pt x="2045" y="710"/>
                    </a:lnTo>
                    <a:lnTo>
                      <a:pt x="2045" y="710"/>
                    </a:lnTo>
                    <a:lnTo>
                      <a:pt x="2045" y="710"/>
                    </a:lnTo>
                    <a:lnTo>
                      <a:pt x="2039" y="710"/>
                    </a:lnTo>
                    <a:lnTo>
                      <a:pt x="2039" y="710"/>
                    </a:lnTo>
                    <a:lnTo>
                      <a:pt x="2039" y="710"/>
                    </a:lnTo>
                    <a:lnTo>
                      <a:pt x="2033" y="710"/>
                    </a:lnTo>
                    <a:lnTo>
                      <a:pt x="2033" y="716"/>
                    </a:lnTo>
                    <a:lnTo>
                      <a:pt x="2027" y="716"/>
                    </a:lnTo>
                    <a:lnTo>
                      <a:pt x="2020" y="734"/>
                    </a:lnTo>
                    <a:lnTo>
                      <a:pt x="2014" y="741"/>
                    </a:lnTo>
                    <a:lnTo>
                      <a:pt x="2014" y="747"/>
                    </a:lnTo>
                    <a:lnTo>
                      <a:pt x="2008" y="759"/>
                    </a:lnTo>
                    <a:lnTo>
                      <a:pt x="2008" y="759"/>
                    </a:lnTo>
                    <a:lnTo>
                      <a:pt x="2008" y="759"/>
                    </a:lnTo>
                    <a:lnTo>
                      <a:pt x="2002" y="765"/>
                    </a:lnTo>
                    <a:lnTo>
                      <a:pt x="1996" y="765"/>
                    </a:lnTo>
                    <a:lnTo>
                      <a:pt x="1971" y="771"/>
                    </a:lnTo>
                    <a:lnTo>
                      <a:pt x="1959" y="771"/>
                    </a:lnTo>
                    <a:lnTo>
                      <a:pt x="1959" y="771"/>
                    </a:lnTo>
                    <a:lnTo>
                      <a:pt x="1959" y="771"/>
                    </a:lnTo>
                    <a:lnTo>
                      <a:pt x="1959" y="765"/>
                    </a:lnTo>
                    <a:lnTo>
                      <a:pt x="1959" y="765"/>
                    </a:lnTo>
                    <a:lnTo>
                      <a:pt x="1952" y="753"/>
                    </a:lnTo>
                    <a:lnTo>
                      <a:pt x="1940" y="747"/>
                    </a:lnTo>
                    <a:lnTo>
                      <a:pt x="1915" y="759"/>
                    </a:lnTo>
                    <a:lnTo>
                      <a:pt x="1866" y="784"/>
                    </a:lnTo>
                    <a:lnTo>
                      <a:pt x="1854" y="790"/>
                    </a:lnTo>
                    <a:lnTo>
                      <a:pt x="1854" y="790"/>
                    </a:lnTo>
                    <a:lnTo>
                      <a:pt x="1854" y="790"/>
                    </a:lnTo>
                    <a:lnTo>
                      <a:pt x="1854" y="790"/>
                    </a:lnTo>
                    <a:lnTo>
                      <a:pt x="1841" y="809"/>
                    </a:lnTo>
                    <a:lnTo>
                      <a:pt x="1841" y="809"/>
                    </a:lnTo>
                    <a:lnTo>
                      <a:pt x="1841" y="815"/>
                    </a:lnTo>
                    <a:lnTo>
                      <a:pt x="1841" y="815"/>
                    </a:lnTo>
                    <a:lnTo>
                      <a:pt x="1847" y="815"/>
                    </a:lnTo>
                    <a:lnTo>
                      <a:pt x="1847" y="815"/>
                    </a:lnTo>
                    <a:lnTo>
                      <a:pt x="1847" y="821"/>
                    </a:lnTo>
                    <a:lnTo>
                      <a:pt x="1854" y="827"/>
                    </a:lnTo>
                    <a:lnTo>
                      <a:pt x="1847" y="839"/>
                    </a:lnTo>
                    <a:lnTo>
                      <a:pt x="1841" y="839"/>
                    </a:lnTo>
                    <a:lnTo>
                      <a:pt x="1841" y="839"/>
                    </a:lnTo>
                    <a:lnTo>
                      <a:pt x="1841" y="839"/>
                    </a:lnTo>
                    <a:lnTo>
                      <a:pt x="1835" y="839"/>
                    </a:lnTo>
                    <a:lnTo>
                      <a:pt x="1841" y="901"/>
                    </a:lnTo>
                    <a:lnTo>
                      <a:pt x="1841" y="901"/>
                    </a:lnTo>
                    <a:lnTo>
                      <a:pt x="1841" y="907"/>
                    </a:lnTo>
                    <a:lnTo>
                      <a:pt x="1841" y="907"/>
                    </a:lnTo>
                    <a:lnTo>
                      <a:pt x="1847" y="913"/>
                    </a:lnTo>
                    <a:lnTo>
                      <a:pt x="1854" y="913"/>
                    </a:lnTo>
                    <a:lnTo>
                      <a:pt x="1854" y="913"/>
                    </a:lnTo>
                    <a:lnTo>
                      <a:pt x="1860" y="913"/>
                    </a:lnTo>
                    <a:lnTo>
                      <a:pt x="1860" y="907"/>
                    </a:lnTo>
                    <a:lnTo>
                      <a:pt x="1860" y="901"/>
                    </a:lnTo>
                    <a:lnTo>
                      <a:pt x="1860" y="901"/>
                    </a:lnTo>
                    <a:lnTo>
                      <a:pt x="1860" y="901"/>
                    </a:lnTo>
                    <a:lnTo>
                      <a:pt x="1866" y="901"/>
                    </a:lnTo>
                    <a:lnTo>
                      <a:pt x="1872" y="901"/>
                    </a:lnTo>
                    <a:lnTo>
                      <a:pt x="1884" y="901"/>
                    </a:lnTo>
                    <a:lnTo>
                      <a:pt x="1903" y="913"/>
                    </a:lnTo>
                    <a:lnTo>
                      <a:pt x="1903" y="913"/>
                    </a:lnTo>
                    <a:lnTo>
                      <a:pt x="1909" y="920"/>
                    </a:lnTo>
                    <a:lnTo>
                      <a:pt x="1909" y="920"/>
                    </a:lnTo>
                    <a:lnTo>
                      <a:pt x="1909" y="920"/>
                    </a:lnTo>
                    <a:lnTo>
                      <a:pt x="1909" y="920"/>
                    </a:lnTo>
                    <a:lnTo>
                      <a:pt x="1909" y="926"/>
                    </a:lnTo>
                    <a:lnTo>
                      <a:pt x="1909" y="950"/>
                    </a:lnTo>
                    <a:lnTo>
                      <a:pt x="1915" y="969"/>
                    </a:lnTo>
                    <a:lnTo>
                      <a:pt x="1921" y="994"/>
                    </a:lnTo>
                    <a:lnTo>
                      <a:pt x="1928" y="1000"/>
                    </a:lnTo>
                    <a:lnTo>
                      <a:pt x="1921" y="1006"/>
                    </a:lnTo>
                    <a:lnTo>
                      <a:pt x="1921" y="1006"/>
                    </a:lnTo>
                    <a:lnTo>
                      <a:pt x="1909" y="1012"/>
                    </a:lnTo>
                    <a:lnTo>
                      <a:pt x="1909" y="1012"/>
                    </a:lnTo>
                    <a:lnTo>
                      <a:pt x="1897" y="1000"/>
                    </a:lnTo>
                    <a:lnTo>
                      <a:pt x="1884" y="1000"/>
                    </a:lnTo>
                    <a:lnTo>
                      <a:pt x="1884" y="1000"/>
                    </a:lnTo>
                    <a:lnTo>
                      <a:pt x="1878" y="1000"/>
                    </a:lnTo>
                    <a:lnTo>
                      <a:pt x="1872" y="1000"/>
                    </a:lnTo>
                    <a:lnTo>
                      <a:pt x="1866" y="1000"/>
                    </a:lnTo>
                    <a:lnTo>
                      <a:pt x="1866" y="1000"/>
                    </a:lnTo>
                    <a:lnTo>
                      <a:pt x="1866" y="1000"/>
                    </a:lnTo>
                    <a:lnTo>
                      <a:pt x="1866" y="1000"/>
                    </a:lnTo>
                    <a:lnTo>
                      <a:pt x="1866" y="1006"/>
                    </a:lnTo>
                    <a:lnTo>
                      <a:pt x="1841" y="1012"/>
                    </a:lnTo>
                    <a:lnTo>
                      <a:pt x="1835" y="1012"/>
                    </a:lnTo>
                    <a:lnTo>
                      <a:pt x="1829" y="1012"/>
                    </a:lnTo>
                    <a:lnTo>
                      <a:pt x="1829" y="1012"/>
                    </a:lnTo>
                    <a:lnTo>
                      <a:pt x="1829" y="1012"/>
                    </a:lnTo>
                    <a:lnTo>
                      <a:pt x="1829" y="1012"/>
                    </a:lnTo>
                    <a:lnTo>
                      <a:pt x="1829" y="1012"/>
                    </a:lnTo>
                    <a:lnTo>
                      <a:pt x="1829" y="1006"/>
                    </a:lnTo>
                    <a:lnTo>
                      <a:pt x="1841" y="1000"/>
                    </a:lnTo>
                    <a:lnTo>
                      <a:pt x="1823" y="994"/>
                    </a:lnTo>
                    <a:lnTo>
                      <a:pt x="1816" y="994"/>
                    </a:lnTo>
                    <a:lnTo>
                      <a:pt x="1816" y="994"/>
                    </a:lnTo>
                    <a:lnTo>
                      <a:pt x="1810" y="994"/>
                    </a:lnTo>
                    <a:lnTo>
                      <a:pt x="1810" y="994"/>
                    </a:lnTo>
                    <a:lnTo>
                      <a:pt x="1804" y="1000"/>
                    </a:lnTo>
                    <a:lnTo>
                      <a:pt x="1779" y="1012"/>
                    </a:lnTo>
                    <a:lnTo>
                      <a:pt x="1779" y="1012"/>
                    </a:lnTo>
                    <a:lnTo>
                      <a:pt x="1773" y="1024"/>
                    </a:lnTo>
                    <a:lnTo>
                      <a:pt x="1773" y="1031"/>
                    </a:lnTo>
                    <a:lnTo>
                      <a:pt x="1767" y="1031"/>
                    </a:lnTo>
                    <a:lnTo>
                      <a:pt x="1767" y="1031"/>
                    </a:lnTo>
                    <a:lnTo>
                      <a:pt x="1755" y="1031"/>
                    </a:lnTo>
                    <a:lnTo>
                      <a:pt x="1749" y="1031"/>
                    </a:lnTo>
                    <a:lnTo>
                      <a:pt x="1749" y="1031"/>
                    </a:lnTo>
                    <a:lnTo>
                      <a:pt x="1749" y="1031"/>
                    </a:lnTo>
                    <a:lnTo>
                      <a:pt x="1742" y="1037"/>
                    </a:lnTo>
                    <a:lnTo>
                      <a:pt x="1742" y="1037"/>
                    </a:lnTo>
                    <a:lnTo>
                      <a:pt x="1742" y="1037"/>
                    </a:lnTo>
                    <a:lnTo>
                      <a:pt x="1742" y="1037"/>
                    </a:lnTo>
                    <a:lnTo>
                      <a:pt x="1736" y="1043"/>
                    </a:lnTo>
                    <a:lnTo>
                      <a:pt x="1718" y="1055"/>
                    </a:lnTo>
                    <a:lnTo>
                      <a:pt x="1718" y="1055"/>
                    </a:lnTo>
                    <a:lnTo>
                      <a:pt x="1718" y="1055"/>
                    </a:lnTo>
                    <a:lnTo>
                      <a:pt x="1711" y="1055"/>
                    </a:lnTo>
                    <a:lnTo>
                      <a:pt x="1711" y="1055"/>
                    </a:lnTo>
                    <a:lnTo>
                      <a:pt x="1711" y="1055"/>
                    </a:lnTo>
                    <a:lnTo>
                      <a:pt x="1705" y="1055"/>
                    </a:lnTo>
                    <a:lnTo>
                      <a:pt x="1705" y="1055"/>
                    </a:lnTo>
                    <a:lnTo>
                      <a:pt x="1705" y="1049"/>
                    </a:lnTo>
                    <a:lnTo>
                      <a:pt x="1699" y="1037"/>
                    </a:lnTo>
                    <a:lnTo>
                      <a:pt x="1699" y="1037"/>
                    </a:lnTo>
                    <a:lnTo>
                      <a:pt x="1693" y="1024"/>
                    </a:lnTo>
                    <a:lnTo>
                      <a:pt x="1693" y="1024"/>
                    </a:lnTo>
                    <a:lnTo>
                      <a:pt x="1693" y="1018"/>
                    </a:lnTo>
                    <a:lnTo>
                      <a:pt x="1699" y="987"/>
                    </a:lnTo>
                    <a:lnTo>
                      <a:pt x="1705" y="969"/>
                    </a:lnTo>
                    <a:lnTo>
                      <a:pt x="1705" y="957"/>
                    </a:lnTo>
                    <a:lnTo>
                      <a:pt x="1693" y="957"/>
                    </a:lnTo>
                    <a:lnTo>
                      <a:pt x="1687" y="950"/>
                    </a:lnTo>
                    <a:lnTo>
                      <a:pt x="1693" y="944"/>
                    </a:lnTo>
                    <a:lnTo>
                      <a:pt x="1693" y="938"/>
                    </a:lnTo>
                    <a:lnTo>
                      <a:pt x="1693" y="932"/>
                    </a:lnTo>
                    <a:lnTo>
                      <a:pt x="1693" y="932"/>
                    </a:lnTo>
                    <a:lnTo>
                      <a:pt x="1687" y="932"/>
                    </a:lnTo>
                    <a:lnTo>
                      <a:pt x="1668" y="920"/>
                    </a:lnTo>
                    <a:lnTo>
                      <a:pt x="1668" y="920"/>
                    </a:lnTo>
                    <a:lnTo>
                      <a:pt x="1656" y="920"/>
                    </a:lnTo>
                    <a:lnTo>
                      <a:pt x="1650" y="920"/>
                    </a:lnTo>
                    <a:lnTo>
                      <a:pt x="1643" y="926"/>
                    </a:lnTo>
                    <a:lnTo>
                      <a:pt x="1619" y="957"/>
                    </a:lnTo>
                    <a:lnTo>
                      <a:pt x="1619" y="969"/>
                    </a:lnTo>
                    <a:lnTo>
                      <a:pt x="1625" y="969"/>
                    </a:lnTo>
                    <a:lnTo>
                      <a:pt x="1625" y="975"/>
                    </a:lnTo>
                    <a:lnTo>
                      <a:pt x="1625" y="975"/>
                    </a:lnTo>
                    <a:lnTo>
                      <a:pt x="1625" y="975"/>
                    </a:lnTo>
                    <a:lnTo>
                      <a:pt x="1625" y="981"/>
                    </a:lnTo>
                    <a:lnTo>
                      <a:pt x="1619" y="981"/>
                    </a:lnTo>
                    <a:lnTo>
                      <a:pt x="1619" y="987"/>
                    </a:lnTo>
                    <a:lnTo>
                      <a:pt x="1613" y="987"/>
                    </a:lnTo>
                    <a:lnTo>
                      <a:pt x="1613" y="987"/>
                    </a:lnTo>
                    <a:lnTo>
                      <a:pt x="1606" y="987"/>
                    </a:lnTo>
                    <a:lnTo>
                      <a:pt x="1600" y="987"/>
                    </a:lnTo>
                    <a:lnTo>
                      <a:pt x="1600" y="987"/>
                    </a:lnTo>
                    <a:lnTo>
                      <a:pt x="1588" y="987"/>
                    </a:lnTo>
                    <a:lnTo>
                      <a:pt x="1576" y="987"/>
                    </a:lnTo>
                    <a:lnTo>
                      <a:pt x="1569" y="994"/>
                    </a:lnTo>
                    <a:lnTo>
                      <a:pt x="1569" y="1000"/>
                    </a:lnTo>
                    <a:lnTo>
                      <a:pt x="1569" y="1000"/>
                    </a:lnTo>
                    <a:lnTo>
                      <a:pt x="1569" y="1000"/>
                    </a:lnTo>
                    <a:lnTo>
                      <a:pt x="1569" y="1018"/>
                    </a:lnTo>
                    <a:lnTo>
                      <a:pt x="1551" y="1018"/>
                    </a:lnTo>
                    <a:lnTo>
                      <a:pt x="1545" y="1006"/>
                    </a:lnTo>
                    <a:lnTo>
                      <a:pt x="1545" y="1006"/>
                    </a:lnTo>
                    <a:lnTo>
                      <a:pt x="1545" y="1006"/>
                    </a:lnTo>
                    <a:lnTo>
                      <a:pt x="1538" y="1006"/>
                    </a:lnTo>
                    <a:lnTo>
                      <a:pt x="1532" y="1006"/>
                    </a:lnTo>
                    <a:lnTo>
                      <a:pt x="1532" y="1006"/>
                    </a:lnTo>
                    <a:lnTo>
                      <a:pt x="1526" y="1012"/>
                    </a:lnTo>
                    <a:lnTo>
                      <a:pt x="1520" y="1012"/>
                    </a:lnTo>
                    <a:lnTo>
                      <a:pt x="1508" y="1024"/>
                    </a:lnTo>
                    <a:lnTo>
                      <a:pt x="1508" y="1024"/>
                    </a:lnTo>
                    <a:lnTo>
                      <a:pt x="1501" y="1024"/>
                    </a:lnTo>
                    <a:lnTo>
                      <a:pt x="1495" y="1031"/>
                    </a:lnTo>
                    <a:lnTo>
                      <a:pt x="1483" y="1037"/>
                    </a:lnTo>
                    <a:lnTo>
                      <a:pt x="1483" y="1037"/>
                    </a:lnTo>
                    <a:lnTo>
                      <a:pt x="1470" y="1024"/>
                    </a:lnTo>
                    <a:lnTo>
                      <a:pt x="1470" y="1024"/>
                    </a:lnTo>
                    <a:lnTo>
                      <a:pt x="1470" y="1018"/>
                    </a:lnTo>
                    <a:lnTo>
                      <a:pt x="1470" y="1018"/>
                    </a:lnTo>
                    <a:lnTo>
                      <a:pt x="1470" y="1012"/>
                    </a:lnTo>
                    <a:lnTo>
                      <a:pt x="1464" y="1012"/>
                    </a:lnTo>
                    <a:lnTo>
                      <a:pt x="1458" y="1012"/>
                    </a:lnTo>
                    <a:lnTo>
                      <a:pt x="1421" y="1000"/>
                    </a:lnTo>
                    <a:lnTo>
                      <a:pt x="1409" y="1000"/>
                    </a:lnTo>
                    <a:lnTo>
                      <a:pt x="1396" y="1006"/>
                    </a:lnTo>
                    <a:lnTo>
                      <a:pt x="1390" y="1006"/>
                    </a:lnTo>
                    <a:lnTo>
                      <a:pt x="1390" y="1006"/>
                    </a:lnTo>
                    <a:lnTo>
                      <a:pt x="1390" y="1006"/>
                    </a:lnTo>
                    <a:lnTo>
                      <a:pt x="1384" y="1006"/>
                    </a:lnTo>
                    <a:lnTo>
                      <a:pt x="1378" y="1006"/>
                    </a:lnTo>
                    <a:lnTo>
                      <a:pt x="1347" y="994"/>
                    </a:lnTo>
                    <a:lnTo>
                      <a:pt x="1347" y="987"/>
                    </a:lnTo>
                    <a:lnTo>
                      <a:pt x="1347" y="987"/>
                    </a:lnTo>
                    <a:lnTo>
                      <a:pt x="1335" y="1006"/>
                    </a:lnTo>
                    <a:lnTo>
                      <a:pt x="1335" y="1012"/>
                    </a:lnTo>
                    <a:lnTo>
                      <a:pt x="1328" y="1012"/>
                    </a:lnTo>
                    <a:lnTo>
                      <a:pt x="1328" y="1012"/>
                    </a:lnTo>
                    <a:lnTo>
                      <a:pt x="1328" y="1012"/>
                    </a:lnTo>
                    <a:lnTo>
                      <a:pt x="1304" y="1012"/>
                    </a:lnTo>
                    <a:lnTo>
                      <a:pt x="1304" y="1012"/>
                    </a:lnTo>
                    <a:lnTo>
                      <a:pt x="1304" y="1012"/>
                    </a:lnTo>
                    <a:lnTo>
                      <a:pt x="1297" y="1012"/>
                    </a:lnTo>
                    <a:lnTo>
                      <a:pt x="1297" y="1012"/>
                    </a:lnTo>
                    <a:lnTo>
                      <a:pt x="1285" y="1018"/>
                    </a:lnTo>
                    <a:lnTo>
                      <a:pt x="1285" y="1018"/>
                    </a:lnTo>
                    <a:lnTo>
                      <a:pt x="1285" y="1024"/>
                    </a:lnTo>
                    <a:lnTo>
                      <a:pt x="1273" y="1062"/>
                    </a:lnTo>
                    <a:lnTo>
                      <a:pt x="1273" y="1062"/>
                    </a:lnTo>
                    <a:lnTo>
                      <a:pt x="1273" y="1062"/>
                    </a:lnTo>
                    <a:lnTo>
                      <a:pt x="1273" y="1068"/>
                    </a:lnTo>
                    <a:lnTo>
                      <a:pt x="1273" y="1068"/>
                    </a:lnTo>
                    <a:lnTo>
                      <a:pt x="1273" y="1068"/>
                    </a:lnTo>
                    <a:lnTo>
                      <a:pt x="1273" y="1074"/>
                    </a:lnTo>
                    <a:lnTo>
                      <a:pt x="1273" y="1074"/>
                    </a:lnTo>
                    <a:lnTo>
                      <a:pt x="1273" y="1080"/>
                    </a:lnTo>
                    <a:lnTo>
                      <a:pt x="1273" y="1080"/>
                    </a:lnTo>
                    <a:lnTo>
                      <a:pt x="1267" y="1086"/>
                    </a:lnTo>
                    <a:lnTo>
                      <a:pt x="1267" y="1086"/>
                    </a:lnTo>
                    <a:lnTo>
                      <a:pt x="1267" y="1086"/>
                    </a:lnTo>
                    <a:lnTo>
                      <a:pt x="1267" y="1086"/>
                    </a:lnTo>
                    <a:lnTo>
                      <a:pt x="1236" y="1105"/>
                    </a:lnTo>
                    <a:lnTo>
                      <a:pt x="1223" y="1111"/>
                    </a:lnTo>
                    <a:lnTo>
                      <a:pt x="1205" y="1117"/>
                    </a:lnTo>
                    <a:lnTo>
                      <a:pt x="1192" y="1117"/>
                    </a:lnTo>
                    <a:lnTo>
                      <a:pt x="1192" y="1117"/>
                    </a:lnTo>
                    <a:lnTo>
                      <a:pt x="1180" y="1117"/>
                    </a:lnTo>
                    <a:lnTo>
                      <a:pt x="1186" y="1129"/>
                    </a:lnTo>
                    <a:lnTo>
                      <a:pt x="1180" y="1136"/>
                    </a:lnTo>
                    <a:lnTo>
                      <a:pt x="1174" y="1148"/>
                    </a:lnTo>
                    <a:lnTo>
                      <a:pt x="1155" y="1166"/>
                    </a:lnTo>
                    <a:lnTo>
                      <a:pt x="1155" y="1166"/>
                    </a:lnTo>
                    <a:lnTo>
                      <a:pt x="1149" y="1166"/>
                    </a:lnTo>
                    <a:lnTo>
                      <a:pt x="1137" y="1166"/>
                    </a:lnTo>
                    <a:lnTo>
                      <a:pt x="1106" y="1148"/>
                    </a:lnTo>
                    <a:lnTo>
                      <a:pt x="1075" y="1142"/>
                    </a:lnTo>
                    <a:lnTo>
                      <a:pt x="1069" y="1136"/>
                    </a:lnTo>
                    <a:lnTo>
                      <a:pt x="1057" y="1111"/>
                    </a:lnTo>
                    <a:lnTo>
                      <a:pt x="1063" y="1111"/>
                    </a:lnTo>
                    <a:lnTo>
                      <a:pt x="1063" y="1099"/>
                    </a:lnTo>
                    <a:lnTo>
                      <a:pt x="1063" y="1062"/>
                    </a:lnTo>
                    <a:lnTo>
                      <a:pt x="1063" y="1062"/>
                    </a:lnTo>
                    <a:lnTo>
                      <a:pt x="1063" y="1055"/>
                    </a:lnTo>
                    <a:lnTo>
                      <a:pt x="1013" y="1055"/>
                    </a:lnTo>
                    <a:lnTo>
                      <a:pt x="1007" y="1055"/>
                    </a:lnTo>
                    <a:lnTo>
                      <a:pt x="1001" y="1043"/>
                    </a:lnTo>
                    <a:lnTo>
                      <a:pt x="945" y="994"/>
                    </a:lnTo>
                    <a:lnTo>
                      <a:pt x="927" y="981"/>
                    </a:lnTo>
                    <a:lnTo>
                      <a:pt x="927" y="981"/>
                    </a:lnTo>
                    <a:lnTo>
                      <a:pt x="921" y="981"/>
                    </a:lnTo>
                    <a:lnTo>
                      <a:pt x="921" y="981"/>
                    </a:lnTo>
                    <a:lnTo>
                      <a:pt x="921" y="981"/>
                    </a:lnTo>
                    <a:lnTo>
                      <a:pt x="914" y="981"/>
                    </a:lnTo>
                    <a:lnTo>
                      <a:pt x="914" y="981"/>
                    </a:lnTo>
                    <a:lnTo>
                      <a:pt x="914" y="981"/>
                    </a:lnTo>
                    <a:lnTo>
                      <a:pt x="908" y="981"/>
                    </a:lnTo>
                    <a:lnTo>
                      <a:pt x="908" y="981"/>
                    </a:lnTo>
                    <a:lnTo>
                      <a:pt x="896" y="981"/>
                    </a:lnTo>
                    <a:lnTo>
                      <a:pt x="890" y="981"/>
                    </a:lnTo>
                    <a:lnTo>
                      <a:pt x="877" y="981"/>
                    </a:lnTo>
                    <a:lnTo>
                      <a:pt x="877" y="981"/>
                    </a:lnTo>
                    <a:lnTo>
                      <a:pt x="877" y="975"/>
                    </a:lnTo>
                    <a:lnTo>
                      <a:pt x="877" y="975"/>
                    </a:lnTo>
                    <a:lnTo>
                      <a:pt x="877" y="969"/>
                    </a:lnTo>
                    <a:lnTo>
                      <a:pt x="877" y="969"/>
                    </a:lnTo>
                    <a:lnTo>
                      <a:pt x="877" y="969"/>
                    </a:lnTo>
                    <a:lnTo>
                      <a:pt x="853" y="963"/>
                    </a:lnTo>
                    <a:lnTo>
                      <a:pt x="846" y="957"/>
                    </a:lnTo>
                    <a:lnTo>
                      <a:pt x="828" y="944"/>
                    </a:lnTo>
                    <a:lnTo>
                      <a:pt x="816" y="932"/>
                    </a:lnTo>
                    <a:lnTo>
                      <a:pt x="816" y="932"/>
                    </a:lnTo>
                    <a:lnTo>
                      <a:pt x="816" y="932"/>
                    </a:lnTo>
                    <a:lnTo>
                      <a:pt x="816" y="932"/>
                    </a:lnTo>
                    <a:lnTo>
                      <a:pt x="772" y="932"/>
                    </a:lnTo>
                    <a:lnTo>
                      <a:pt x="772" y="932"/>
                    </a:lnTo>
                    <a:lnTo>
                      <a:pt x="766" y="932"/>
                    </a:lnTo>
                    <a:lnTo>
                      <a:pt x="766" y="932"/>
                    </a:lnTo>
                    <a:lnTo>
                      <a:pt x="766" y="932"/>
                    </a:lnTo>
                    <a:lnTo>
                      <a:pt x="766" y="938"/>
                    </a:lnTo>
                    <a:lnTo>
                      <a:pt x="760" y="938"/>
                    </a:lnTo>
                    <a:lnTo>
                      <a:pt x="760" y="938"/>
                    </a:lnTo>
                    <a:lnTo>
                      <a:pt x="760" y="944"/>
                    </a:lnTo>
                    <a:lnTo>
                      <a:pt x="760" y="944"/>
                    </a:lnTo>
                    <a:lnTo>
                      <a:pt x="760" y="944"/>
                    </a:lnTo>
                    <a:lnTo>
                      <a:pt x="760" y="944"/>
                    </a:lnTo>
                    <a:lnTo>
                      <a:pt x="760" y="944"/>
                    </a:lnTo>
                    <a:lnTo>
                      <a:pt x="754" y="950"/>
                    </a:lnTo>
                    <a:lnTo>
                      <a:pt x="741" y="950"/>
                    </a:lnTo>
                    <a:lnTo>
                      <a:pt x="741" y="950"/>
                    </a:lnTo>
                    <a:lnTo>
                      <a:pt x="735" y="944"/>
                    </a:lnTo>
                    <a:lnTo>
                      <a:pt x="729" y="944"/>
                    </a:lnTo>
                    <a:lnTo>
                      <a:pt x="729" y="944"/>
                    </a:lnTo>
                    <a:lnTo>
                      <a:pt x="729" y="944"/>
                    </a:lnTo>
                    <a:lnTo>
                      <a:pt x="729" y="944"/>
                    </a:lnTo>
                    <a:lnTo>
                      <a:pt x="711" y="944"/>
                    </a:lnTo>
                    <a:lnTo>
                      <a:pt x="704" y="944"/>
                    </a:lnTo>
                    <a:lnTo>
                      <a:pt x="698" y="950"/>
                    </a:lnTo>
                    <a:lnTo>
                      <a:pt x="698" y="950"/>
                    </a:lnTo>
                    <a:lnTo>
                      <a:pt x="698" y="950"/>
                    </a:lnTo>
                    <a:lnTo>
                      <a:pt x="692" y="957"/>
                    </a:lnTo>
                    <a:lnTo>
                      <a:pt x="686" y="957"/>
                    </a:lnTo>
                    <a:lnTo>
                      <a:pt x="686" y="957"/>
                    </a:lnTo>
                    <a:lnTo>
                      <a:pt x="686" y="963"/>
                    </a:lnTo>
                    <a:lnTo>
                      <a:pt x="673" y="969"/>
                    </a:lnTo>
                    <a:lnTo>
                      <a:pt x="661" y="994"/>
                    </a:lnTo>
                    <a:lnTo>
                      <a:pt x="655" y="1000"/>
                    </a:lnTo>
                    <a:lnTo>
                      <a:pt x="630" y="1006"/>
                    </a:lnTo>
                    <a:lnTo>
                      <a:pt x="612" y="1006"/>
                    </a:lnTo>
                    <a:lnTo>
                      <a:pt x="612" y="1012"/>
                    </a:lnTo>
                    <a:lnTo>
                      <a:pt x="612" y="1012"/>
                    </a:lnTo>
                    <a:lnTo>
                      <a:pt x="612" y="1018"/>
                    </a:lnTo>
                    <a:lnTo>
                      <a:pt x="618" y="1031"/>
                    </a:lnTo>
                    <a:lnTo>
                      <a:pt x="618" y="1031"/>
                    </a:lnTo>
                    <a:lnTo>
                      <a:pt x="618" y="1037"/>
                    </a:lnTo>
                    <a:lnTo>
                      <a:pt x="618" y="1043"/>
                    </a:lnTo>
                    <a:lnTo>
                      <a:pt x="618" y="1043"/>
                    </a:lnTo>
                    <a:lnTo>
                      <a:pt x="618" y="1043"/>
                    </a:lnTo>
                    <a:lnTo>
                      <a:pt x="618" y="1043"/>
                    </a:lnTo>
                    <a:lnTo>
                      <a:pt x="618" y="1049"/>
                    </a:lnTo>
                    <a:lnTo>
                      <a:pt x="612" y="1049"/>
                    </a:lnTo>
                    <a:lnTo>
                      <a:pt x="612" y="1049"/>
                    </a:lnTo>
                    <a:lnTo>
                      <a:pt x="612" y="1049"/>
                    </a:lnTo>
                    <a:lnTo>
                      <a:pt x="606" y="1049"/>
                    </a:lnTo>
                    <a:lnTo>
                      <a:pt x="599" y="1043"/>
                    </a:lnTo>
                    <a:lnTo>
                      <a:pt x="599" y="1043"/>
                    </a:lnTo>
                    <a:lnTo>
                      <a:pt x="593" y="1043"/>
                    </a:lnTo>
                    <a:lnTo>
                      <a:pt x="593" y="1043"/>
                    </a:lnTo>
                    <a:lnTo>
                      <a:pt x="593" y="1043"/>
                    </a:lnTo>
                    <a:lnTo>
                      <a:pt x="593" y="1037"/>
                    </a:lnTo>
                    <a:lnTo>
                      <a:pt x="599" y="1043"/>
                    </a:lnTo>
                    <a:lnTo>
                      <a:pt x="599" y="1043"/>
                    </a:lnTo>
                    <a:lnTo>
                      <a:pt x="606" y="1037"/>
                    </a:lnTo>
                    <a:lnTo>
                      <a:pt x="618" y="1037"/>
                    </a:lnTo>
                    <a:lnTo>
                      <a:pt x="618" y="1037"/>
                    </a:lnTo>
                    <a:lnTo>
                      <a:pt x="618" y="1037"/>
                    </a:lnTo>
                    <a:lnTo>
                      <a:pt x="618" y="1037"/>
                    </a:lnTo>
                    <a:lnTo>
                      <a:pt x="581" y="1037"/>
                    </a:lnTo>
                    <a:lnTo>
                      <a:pt x="568" y="1043"/>
                    </a:lnTo>
                    <a:lnTo>
                      <a:pt x="568" y="1043"/>
                    </a:lnTo>
                    <a:lnTo>
                      <a:pt x="556" y="1049"/>
                    </a:lnTo>
                    <a:lnTo>
                      <a:pt x="556" y="1049"/>
                    </a:lnTo>
                    <a:lnTo>
                      <a:pt x="538" y="1055"/>
                    </a:lnTo>
                    <a:lnTo>
                      <a:pt x="500" y="1062"/>
                    </a:lnTo>
                    <a:lnTo>
                      <a:pt x="494" y="1062"/>
                    </a:lnTo>
                    <a:lnTo>
                      <a:pt x="494" y="1062"/>
                    </a:lnTo>
                    <a:lnTo>
                      <a:pt x="494" y="1062"/>
                    </a:lnTo>
                    <a:lnTo>
                      <a:pt x="488" y="1062"/>
                    </a:lnTo>
                    <a:lnTo>
                      <a:pt x="488" y="1062"/>
                    </a:lnTo>
                    <a:lnTo>
                      <a:pt x="445" y="1055"/>
                    </a:lnTo>
                    <a:lnTo>
                      <a:pt x="439" y="1055"/>
                    </a:lnTo>
                    <a:lnTo>
                      <a:pt x="439" y="1049"/>
                    </a:lnTo>
                    <a:lnTo>
                      <a:pt x="433" y="1049"/>
                    </a:lnTo>
                    <a:lnTo>
                      <a:pt x="433" y="1049"/>
                    </a:lnTo>
                    <a:lnTo>
                      <a:pt x="433" y="1049"/>
                    </a:lnTo>
                    <a:lnTo>
                      <a:pt x="402" y="1031"/>
                    </a:lnTo>
                    <a:lnTo>
                      <a:pt x="402" y="1031"/>
                    </a:lnTo>
                    <a:lnTo>
                      <a:pt x="389" y="1024"/>
                    </a:lnTo>
                    <a:lnTo>
                      <a:pt x="389" y="1018"/>
                    </a:lnTo>
                    <a:lnTo>
                      <a:pt x="389" y="1018"/>
                    </a:lnTo>
                    <a:lnTo>
                      <a:pt x="389" y="1018"/>
                    </a:lnTo>
                    <a:lnTo>
                      <a:pt x="383" y="1012"/>
                    </a:lnTo>
                    <a:lnTo>
                      <a:pt x="383" y="1006"/>
                    </a:lnTo>
                    <a:lnTo>
                      <a:pt x="383" y="1006"/>
                    </a:lnTo>
                    <a:lnTo>
                      <a:pt x="383" y="1006"/>
                    </a:lnTo>
                    <a:lnTo>
                      <a:pt x="383" y="1000"/>
                    </a:lnTo>
                    <a:lnTo>
                      <a:pt x="383" y="1000"/>
                    </a:lnTo>
                    <a:lnTo>
                      <a:pt x="365" y="994"/>
                    </a:lnTo>
                    <a:lnTo>
                      <a:pt x="365" y="994"/>
                    </a:lnTo>
                    <a:lnTo>
                      <a:pt x="358" y="1000"/>
                    </a:lnTo>
                    <a:lnTo>
                      <a:pt x="340" y="994"/>
                    </a:lnTo>
                    <a:lnTo>
                      <a:pt x="334" y="994"/>
                    </a:lnTo>
                    <a:lnTo>
                      <a:pt x="334" y="994"/>
                    </a:lnTo>
                    <a:lnTo>
                      <a:pt x="327" y="987"/>
                    </a:lnTo>
                    <a:lnTo>
                      <a:pt x="321" y="987"/>
                    </a:lnTo>
                    <a:lnTo>
                      <a:pt x="315" y="981"/>
                    </a:lnTo>
                    <a:lnTo>
                      <a:pt x="315" y="981"/>
                    </a:lnTo>
                    <a:lnTo>
                      <a:pt x="315" y="981"/>
                    </a:lnTo>
                    <a:lnTo>
                      <a:pt x="315" y="981"/>
                    </a:lnTo>
                    <a:lnTo>
                      <a:pt x="309" y="975"/>
                    </a:lnTo>
                    <a:lnTo>
                      <a:pt x="309" y="975"/>
                    </a:lnTo>
                    <a:lnTo>
                      <a:pt x="309" y="975"/>
                    </a:lnTo>
                    <a:lnTo>
                      <a:pt x="309" y="969"/>
                    </a:lnTo>
                    <a:lnTo>
                      <a:pt x="303" y="963"/>
                    </a:lnTo>
                    <a:lnTo>
                      <a:pt x="303" y="944"/>
                    </a:lnTo>
                    <a:lnTo>
                      <a:pt x="303" y="938"/>
                    </a:lnTo>
                    <a:lnTo>
                      <a:pt x="303" y="932"/>
                    </a:lnTo>
                    <a:lnTo>
                      <a:pt x="303" y="920"/>
                    </a:lnTo>
                    <a:lnTo>
                      <a:pt x="290" y="926"/>
                    </a:lnTo>
                    <a:lnTo>
                      <a:pt x="284" y="926"/>
                    </a:lnTo>
                    <a:lnTo>
                      <a:pt x="284" y="926"/>
                    </a:lnTo>
                    <a:lnTo>
                      <a:pt x="266" y="907"/>
                    </a:lnTo>
                    <a:lnTo>
                      <a:pt x="247" y="889"/>
                    </a:lnTo>
                    <a:lnTo>
                      <a:pt x="247" y="889"/>
                    </a:lnTo>
                    <a:lnTo>
                      <a:pt x="247" y="883"/>
                    </a:lnTo>
                    <a:lnTo>
                      <a:pt x="247" y="883"/>
                    </a:lnTo>
                    <a:lnTo>
                      <a:pt x="247" y="883"/>
                    </a:lnTo>
                    <a:lnTo>
                      <a:pt x="253" y="876"/>
                    </a:lnTo>
                    <a:lnTo>
                      <a:pt x="253" y="876"/>
                    </a:lnTo>
                    <a:lnTo>
                      <a:pt x="253" y="876"/>
                    </a:lnTo>
                    <a:lnTo>
                      <a:pt x="266" y="876"/>
                    </a:lnTo>
                    <a:lnTo>
                      <a:pt x="266" y="876"/>
                    </a:lnTo>
                    <a:lnTo>
                      <a:pt x="266" y="870"/>
                    </a:lnTo>
                    <a:lnTo>
                      <a:pt x="266" y="870"/>
                    </a:lnTo>
                    <a:lnTo>
                      <a:pt x="266" y="864"/>
                    </a:lnTo>
                    <a:lnTo>
                      <a:pt x="266" y="864"/>
                    </a:lnTo>
                    <a:lnTo>
                      <a:pt x="266" y="864"/>
                    </a:lnTo>
                    <a:lnTo>
                      <a:pt x="260" y="864"/>
                    </a:lnTo>
                    <a:lnTo>
                      <a:pt x="260" y="864"/>
                    </a:lnTo>
                    <a:lnTo>
                      <a:pt x="253" y="858"/>
                    </a:lnTo>
                    <a:lnTo>
                      <a:pt x="253" y="852"/>
                    </a:lnTo>
                    <a:lnTo>
                      <a:pt x="253" y="852"/>
                    </a:lnTo>
                    <a:lnTo>
                      <a:pt x="253" y="852"/>
                    </a:lnTo>
                    <a:lnTo>
                      <a:pt x="260" y="852"/>
                    </a:lnTo>
                    <a:lnTo>
                      <a:pt x="260" y="846"/>
                    </a:lnTo>
                    <a:lnTo>
                      <a:pt x="266" y="846"/>
                    </a:lnTo>
                    <a:lnTo>
                      <a:pt x="272" y="846"/>
                    </a:lnTo>
                    <a:lnTo>
                      <a:pt x="247" y="815"/>
                    </a:lnTo>
                    <a:lnTo>
                      <a:pt x="210" y="839"/>
                    </a:lnTo>
                    <a:lnTo>
                      <a:pt x="204" y="846"/>
                    </a:lnTo>
                    <a:lnTo>
                      <a:pt x="204" y="846"/>
                    </a:lnTo>
                    <a:lnTo>
                      <a:pt x="192" y="858"/>
                    </a:lnTo>
                    <a:lnTo>
                      <a:pt x="179" y="858"/>
                    </a:lnTo>
                    <a:lnTo>
                      <a:pt x="179" y="858"/>
                    </a:lnTo>
                    <a:lnTo>
                      <a:pt x="173" y="864"/>
                    </a:lnTo>
                    <a:lnTo>
                      <a:pt x="173" y="870"/>
                    </a:lnTo>
                    <a:lnTo>
                      <a:pt x="155" y="883"/>
                    </a:lnTo>
                    <a:lnTo>
                      <a:pt x="155" y="883"/>
                    </a:lnTo>
                    <a:lnTo>
                      <a:pt x="130" y="883"/>
                    </a:lnTo>
                    <a:lnTo>
                      <a:pt x="124" y="883"/>
                    </a:lnTo>
                    <a:lnTo>
                      <a:pt x="111" y="883"/>
                    </a:lnTo>
                    <a:lnTo>
                      <a:pt x="99" y="876"/>
                    </a:lnTo>
                    <a:lnTo>
                      <a:pt x="93" y="876"/>
                    </a:lnTo>
                    <a:lnTo>
                      <a:pt x="87" y="876"/>
                    </a:lnTo>
                    <a:lnTo>
                      <a:pt x="87" y="876"/>
                    </a:lnTo>
                    <a:lnTo>
                      <a:pt x="68" y="852"/>
                    </a:lnTo>
                    <a:lnTo>
                      <a:pt x="62" y="846"/>
                    </a:lnTo>
                    <a:lnTo>
                      <a:pt x="56" y="827"/>
                    </a:lnTo>
                    <a:lnTo>
                      <a:pt x="56" y="827"/>
                    </a:lnTo>
                    <a:lnTo>
                      <a:pt x="49" y="827"/>
                    </a:lnTo>
                    <a:lnTo>
                      <a:pt x="49" y="827"/>
                    </a:lnTo>
                    <a:lnTo>
                      <a:pt x="43" y="821"/>
                    </a:lnTo>
                    <a:lnTo>
                      <a:pt x="37" y="815"/>
                    </a:lnTo>
                    <a:lnTo>
                      <a:pt x="31" y="821"/>
                    </a:lnTo>
                    <a:lnTo>
                      <a:pt x="31" y="821"/>
                    </a:lnTo>
                    <a:lnTo>
                      <a:pt x="6" y="846"/>
                    </a:lnTo>
                    <a:lnTo>
                      <a:pt x="0" y="846"/>
                    </a:lnTo>
                    <a:lnTo>
                      <a:pt x="12" y="876"/>
                    </a:lnTo>
                    <a:lnTo>
                      <a:pt x="12" y="883"/>
                    </a:lnTo>
                    <a:lnTo>
                      <a:pt x="12" y="883"/>
                    </a:lnTo>
                    <a:lnTo>
                      <a:pt x="12" y="883"/>
                    </a:lnTo>
                    <a:lnTo>
                      <a:pt x="19" y="901"/>
                    </a:lnTo>
                    <a:lnTo>
                      <a:pt x="25" y="932"/>
                    </a:lnTo>
                    <a:lnTo>
                      <a:pt x="12" y="957"/>
                    </a:lnTo>
                    <a:lnTo>
                      <a:pt x="12" y="957"/>
                    </a:lnTo>
                    <a:lnTo>
                      <a:pt x="12" y="963"/>
                    </a:lnTo>
                    <a:lnTo>
                      <a:pt x="12" y="963"/>
                    </a:lnTo>
                    <a:lnTo>
                      <a:pt x="37" y="981"/>
                    </a:lnTo>
                    <a:lnTo>
                      <a:pt x="49" y="1006"/>
                    </a:lnTo>
                    <a:lnTo>
                      <a:pt x="49" y="1006"/>
                    </a:lnTo>
                    <a:lnTo>
                      <a:pt x="49" y="1012"/>
                    </a:lnTo>
                    <a:lnTo>
                      <a:pt x="49" y="1018"/>
                    </a:lnTo>
                    <a:lnTo>
                      <a:pt x="49" y="1024"/>
                    </a:lnTo>
                    <a:lnTo>
                      <a:pt x="56" y="1049"/>
                    </a:lnTo>
                    <a:lnTo>
                      <a:pt x="74" y="1074"/>
                    </a:lnTo>
                    <a:lnTo>
                      <a:pt x="74" y="1074"/>
                    </a:lnTo>
                    <a:lnTo>
                      <a:pt x="80" y="1080"/>
                    </a:lnTo>
                    <a:lnTo>
                      <a:pt x="80" y="1080"/>
                    </a:lnTo>
                    <a:lnTo>
                      <a:pt x="80" y="1086"/>
                    </a:lnTo>
                    <a:lnTo>
                      <a:pt x="87" y="1099"/>
                    </a:lnTo>
                    <a:lnTo>
                      <a:pt x="80" y="1105"/>
                    </a:lnTo>
                    <a:lnTo>
                      <a:pt x="93" y="1105"/>
                    </a:lnTo>
                    <a:lnTo>
                      <a:pt x="105" y="1111"/>
                    </a:lnTo>
                    <a:lnTo>
                      <a:pt x="117" y="1117"/>
                    </a:lnTo>
                    <a:lnTo>
                      <a:pt x="130" y="1117"/>
                    </a:lnTo>
                    <a:lnTo>
                      <a:pt x="130" y="1117"/>
                    </a:lnTo>
                    <a:lnTo>
                      <a:pt x="142" y="1117"/>
                    </a:lnTo>
                    <a:lnTo>
                      <a:pt x="142" y="1117"/>
                    </a:lnTo>
                    <a:lnTo>
                      <a:pt x="142" y="1123"/>
                    </a:lnTo>
                    <a:lnTo>
                      <a:pt x="142" y="1123"/>
                    </a:lnTo>
                    <a:lnTo>
                      <a:pt x="142" y="1123"/>
                    </a:lnTo>
                    <a:lnTo>
                      <a:pt x="142" y="1129"/>
                    </a:lnTo>
                    <a:lnTo>
                      <a:pt x="136" y="1129"/>
                    </a:lnTo>
                    <a:lnTo>
                      <a:pt x="130" y="1129"/>
                    </a:lnTo>
                    <a:lnTo>
                      <a:pt x="130" y="1129"/>
                    </a:lnTo>
                    <a:lnTo>
                      <a:pt x="130" y="1154"/>
                    </a:lnTo>
                    <a:lnTo>
                      <a:pt x="130" y="1160"/>
                    </a:lnTo>
                    <a:lnTo>
                      <a:pt x="136" y="1166"/>
                    </a:lnTo>
                    <a:lnTo>
                      <a:pt x="136" y="1173"/>
                    </a:lnTo>
                    <a:lnTo>
                      <a:pt x="117" y="1173"/>
                    </a:lnTo>
                    <a:lnTo>
                      <a:pt x="117" y="1191"/>
                    </a:lnTo>
                    <a:lnTo>
                      <a:pt x="111" y="1191"/>
                    </a:lnTo>
                    <a:lnTo>
                      <a:pt x="105" y="1203"/>
                    </a:lnTo>
                    <a:lnTo>
                      <a:pt x="93" y="1234"/>
                    </a:lnTo>
                    <a:lnTo>
                      <a:pt x="93" y="1259"/>
                    </a:lnTo>
                    <a:lnTo>
                      <a:pt x="111" y="1284"/>
                    </a:lnTo>
                    <a:lnTo>
                      <a:pt x="117" y="1284"/>
                    </a:lnTo>
                    <a:lnTo>
                      <a:pt x="124" y="1296"/>
                    </a:lnTo>
                    <a:lnTo>
                      <a:pt x="142" y="1333"/>
                    </a:lnTo>
                    <a:lnTo>
                      <a:pt x="161" y="1345"/>
                    </a:lnTo>
                    <a:lnTo>
                      <a:pt x="204" y="1370"/>
                    </a:lnTo>
                    <a:lnTo>
                      <a:pt x="204" y="1370"/>
                    </a:lnTo>
                    <a:lnTo>
                      <a:pt x="204" y="1370"/>
                    </a:lnTo>
                    <a:lnTo>
                      <a:pt x="210" y="1370"/>
                    </a:lnTo>
                    <a:lnTo>
                      <a:pt x="210" y="1376"/>
                    </a:lnTo>
                    <a:lnTo>
                      <a:pt x="235" y="1419"/>
                    </a:lnTo>
                    <a:lnTo>
                      <a:pt x="235" y="1426"/>
                    </a:lnTo>
                    <a:lnTo>
                      <a:pt x="229" y="1444"/>
                    </a:lnTo>
                    <a:lnTo>
                      <a:pt x="229" y="1444"/>
                    </a:lnTo>
                    <a:lnTo>
                      <a:pt x="229" y="1456"/>
                    </a:lnTo>
                    <a:lnTo>
                      <a:pt x="229" y="1469"/>
                    </a:lnTo>
                    <a:lnTo>
                      <a:pt x="229" y="1475"/>
                    </a:lnTo>
                    <a:lnTo>
                      <a:pt x="235" y="1475"/>
                    </a:lnTo>
                    <a:lnTo>
                      <a:pt x="241" y="1475"/>
                    </a:lnTo>
                    <a:lnTo>
                      <a:pt x="247" y="1475"/>
                    </a:lnTo>
                    <a:lnTo>
                      <a:pt x="247" y="1487"/>
                    </a:lnTo>
                    <a:lnTo>
                      <a:pt x="247" y="1493"/>
                    </a:lnTo>
                    <a:lnTo>
                      <a:pt x="247" y="1512"/>
                    </a:lnTo>
                    <a:lnTo>
                      <a:pt x="247" y="1512"/>
                    </a:lnTo>
                    <a:lnTo>
                      <a:pt x="253" y="1512"/>
                    </a:lnTo>
                    <a:lnTo>
                      <a:pt x="260" y="1518"/>
                    </a:lnTo>
                    <a:lnTo>
                      <a:pt x="278" y="1549"/>
                    </a:lnTo>
                    <a:lnTo>
                      <a:pt x="284" y="1549"/>
                    </a:lnTo>
                    <a:lnTo>
                      <a:pt x="284" y="1549"/>
                    </a:lnTo>
                    <a:lnTo>
                      <a:pt x="284" y="1549"/>
                    </a:lnTo>
                    <a:lnTo>
                      <a:pt x="303" y="1543"/>
                    </a:lnTo>
                    <a:lnTo>
                      <a:pt x="303" y="1543"/>
                    </a:lnTo>
                    <a:lnTo>
                      <a:pt x="303" y="1543"/>
                    </a:lnTo>
                    <a:lnTo>
                      <a:pt x="303" y="1537"/>
                    </a:lnTo>
                    <a:lnTo>
                      <a:pt x="303" y="1537"/>
                    </a:lnTo>
                    <a:lnTo>
                      <a:pt x="303" y="1531"/>
                    </a:lnTo>
                    <a:lnTo>
                      <a:pt x="303" y="1531"/>
                    </a:lnTo>
                    <a:lnTo>
                      <a:pt x="303" y="1531"/>
                    </a:lnTo>
                    <a:lnTo>
                      <a:pt x="303" y="1524"/>
                    </a:lnTo>
                    <a:lnTo>
                      <a:pt x="303" y="1524"/>
                    </a:lnTo>
                    <a:lnTo>
                      <a:pt x="303" y="1524"/>
                    </a:lnTo>
                    <a:lnTo>
                      <a:pt x="303" y="1524"/>
                    </a:lnTo>
                    <a:lnTo>
                      <a:pt x="303" y="1518"/>
                    </a:lnTo>
                    <a:lnTo>
                      <a:pt x="303" y="1512"/>
                    </a:lnTo>
                    <a:lnTo>
                      <a:pt x="303" y="1512"/>
                    </a:lnTo>
                    <a:lnTo>
                      <a:pt x="309" y="1512"/>
                    </a:lnTo>
                    <a:lnTo>
                      <a:pt x="309" y="1512"/>
                    </a:lnTo>
                    <a:lnTo>
                      <a:pt x="309" y="1512"/>
                    </a:lnTo>
                    <a:lnTo>
                      <a:pt x="315" y="1512"/>
                    </a:lnTo>
                    <a:lnTo>
                      <a:pt x="321" y="1512"/>
                    </a:lnTo>
                    <a:lnTo>
                      <a:pt x="321" y="1512"/>
                    </a:lnTo>
                    <a:lnTo>
                      <a:pt x="327" y="1518"/>
                    </a:lnTo>
                    <a:lnTo>
                      <a:pt x="327" y="1518"/>
                    </a:lnTo>
                    <a:lnTo>
                      <a:pt x="321" y="1518"/>
                    </a:lnTo>
                    <a:lnTo>
                      <a:pt x="321" y="1524"/>
                    </a:lnTo>
                    <a:lnTo>
                      <a:pt x="321" y="1518"/>
                    </a:lnTo>
                    <a:lnTo>
                      <a:pt x="315" y="1518"/>
                    </a:lnTo>
                    <a:lnTo>
                      <a:pt x="315" y="1518"/>
                    </a:lnTo>
                    <a:lnTo>
                      <a:pt x="303" y="1518"/>
                    </a:lnTo>
                    <a:lnTo>
                      <a:pt x="303" y="1518"/>
                    </a:lnTo>
                    <a:lnTo>
                      <a:pt x="303" y="1518"/>
                    </a:lnTo>
                    <a:lnTo>
                      <a:pt x="303" y="1518"/>
                    </a:lnTo>
                    <a:lnTo>
                      <a:pt x="309" y="1524"/>
                    </a:lnTo>
                    <a:lnTo>
                      <a:pt x="340" y="1549"/>
                    </a:lnTo>
                    <a:lnTo>
                      <a:pt x="346" y="1549"/>
                    </a:lnTo>
                    <a:lnTo>
                      <a:pt x="358" y="1537"/>
                    </a:lnTo>
                    <a:lnTo>
                      <a:pt x="358" y="1537"/>
                    </a:lnTo>
                    <a:lnTo>
                      <a:pt x="377" y="1543"/>
                    </a:lnTo>
                    <a:lnTo>
                      <a:pt x="408" y="1580"/>
                    </a:lnTo>
                    <a:lnTo>
                      <a:pt x="408" y="1586"/>
                    </a:lnTo>
                    <a:lnTo>
                      <a:pt x="426" y="1617"/>
                    </a:lnTo>
                    <a:lnTo>
                      <a:pt x="439" y="1642"/>
                    </a:lnTo>
                    <a:lnTo>
                      <a:pt x="451" y="1679"/>
                    </a:lnTo>
                    <a:lnTo>
                      <a:pt x="451" y="1679"/>
                    </a:lnTo>
                    <a:lnTo>
                      <a:pt x="451" y="1679"/>
                    </a:lnTo>
                    <a:lnTo>
                      <a:pt x="451" y="1685"/>
                    </a:lnTo>
                    <a:lnTo>
                      <a:pt x="463" y="1697"/>
                    </a:lnTo>
                    <a:lnTo>
                      <a:pt x="470" y="1697"/>
                    </a:lnTo>
                    <a:lnTo>
                      <a:pt x="470" y="1697"/>
                    </a:lnTo>
                    <a:lnTo>
                      <a:pt x="476" y="1697"/>
                    </a:lnTo>
                    <a:lnTo>
                      <a:pt x="476" y="1697"/>
                    </a:lnTo>
                    <a:lnTo>
                      <a:pt x="482" y="1697"/>
                    </a:lnTo>
                    <a:lnTo>
                      <a:pt x="482" y="1697"/>
                    </a:lnTo>
                    <a:lnTo>
                      <a:pt x="494" y="1697"/>
                    </a:lnTo>
                    <a:lnTo>
                      <a:pt x="494" y="1697"/>
                    </a:lnTo>
                    <a:lnTo>
                      <a:pt x="494" y="1697"/>
                    </a:lnTo>
                    <a:lnTo>
                      <a:pt x="494" y="1697"/>
                    </a:lnTo>
                    <a:lnTo>
                      <a:pt x="494" y="1703"/>
                    </a:lnTo>
                    <a:lnTo>
                      <a:pt x="519" y="1709"/>
                    </a:lnTo>
                    <a:lnTo>
                      <a:pt x="525" y="1716"/>
                    </a:lnTo>
                    <a:lnTo>
                      <a:pt x="525" y="1716"/>
                    </a:lnTo>
                    <a:lnTo>
                      <a:pt x="531" y="1728"/>
                    </a:lnTo>
                    <a:lnTo>
                      <a:pt x="531" y="1728"/>
                    </a:lnTo>
                    <a:lnTo>
                      <a:pt x="538" y="1734"/>
                    </a:lnTo>
                    <a:lnTo>
                      <a:pt x="550" y="1746"/>
                    </a:lnTo>
                    <a:lnTo>
                      <a:pt x="556" y="1753"/>
                    </a:lnTo>
                    <a:lnTo>
                      <a:pt x="593" y="1771"/>
                    </a:lnTo>
                    <a:lnTo>
                      <a:pt x="593" y="1771"/>
                    </a:lnTo>
                    <a:lnTo>
                      <a:pt x="599" y="1777"/>
                    </a:lnTo>
                    <a:lnTo>
                      <a:pt x="599" y="1777"/>
                    </a:lnTo>
                    <a:lnTo>
                      <a:pt x="606" y="1777"/>
                    </a:lnTo>
                    <a:lnTo>
                      <a:pt x="606" y="1777"/>
                    </a:lnTo>
                    <a:lnTo>
                      <a:pt x="612" y="1777"/>
                    </a:lnTo>
                    <a:lnTo>
                      <a:pt x="624" y="1777"/>
                    </a:lnTo>
                    <a:lnTo>
                      <a:pt x="636" y="1777"/>
                    </a:lnTo>
                    <a:lnTo>
                      <a:pt x="636" y="1777"/>
                    </a:lnTo>
                    <a:lnTo>
                      <a:pt x="636" y="1777"/>
                    </a:lnTo>
                    <a:lnTo>
                      <a:pt x="643" y="1784"/>
                    </a:lnTo>
                    <a:lnTo>
                      <a:pt x="655" y="1790"/>
                    </a:lnTo>
                    <a:lnTo>
                      <a:pt x="667" y="1790"/>
                    </a:lnTo>
                    <a:lnTo>
                      <a:pt x="673" y="1790"/>
                    </a:lnTo>
                    <a:lnTo>
                      <a:pt x="717" y="1765"/>
                    </a:lnTo>
                    <a:lnTo>
                      <a:pt x="717" y="1759"/>
                    </a:lnTo>
                    <a:lnTo>
                      <a:pt x="717" y="1759"/>
                    </a:lnTo>
                    <a:lnTo>
                      <a:pt x="717" y="1759"/>
                    </a:lnTo>
                    <a:lnTo>
                      <a:pt x="717" y="1759"/>
                    </a:lnTo>
                    <a:lnTo>
                      <a:pt x="723" y="1759"/>
                    </a:lnTo>
                    <a:lnTo>
                      <a:pt x="748" y="1746"/>
                    </a:lnTo>
                    <a:lnTo>
                      <a:pt x="760" y="1740"/>
                    </a:lnTo>
                    <a:lnTo>
                      <a:pt x="760" y="1740"/>
                    </a:lnTo>
                    <a:lnTo>
                      <a:pt x="766" y="1740"/>
                    </a:lnTo>
                    <a:lnTo>
                      <a:pt x="766" y="1740"/>
                    </a:lnTo>
                    <a:lnTo>
                      <a:pt x="766" y="1746"/>
                    </a:lnTo>
                    <a:lnTo>
                      <a:pt x="791" y="1746"/>
                    </a:lnTo>
                    <a:lnTo>
                      <a:pt x="791" y="1746"/>
                    </a:lnTo>
                    <a:lnTo>
                      <a:pt x="791" y="1746"/>
                    </a:lnTo>
                    <a:lnTo>
                      <a:pt x="803" y="1765"/>
                    </a:lnTo>
                    <a:lnTo>
                      <a:pt x="803" y="1765"/>
                    </a:lnTo>
                    <a:lnTo>
                      <a:pt x="803" y="1765"/>
                    </a:lnTo>
                    <a:lnTo>
                      <a:pt x="803" y="1771"/>
                    </a:lnTo>
                    <a:lnTo>
                      <a:pt x="809" y="1784"/>
                    </a:lnTo>
                    <a:lnTo>
                      <a:pt x="809" y="1784"/>
                    </a:lnTo>
                    <a:lnTo>
                      <a:pt x="809" y="1784"/>
                    </a:lnTo>
                    <a:lnTo>
                      <a:pt x="809" y="1784"/>
                    </a:lnTo>
                    <a:lnTo>
                      <a:pt x="809" y="1790"/>
                    </a:lnTo>
                    <a:lnTo>
                      <a:pt x="809" y="1790"/>
                    </a:lnTo>
                    <a:lnTo>
                      <a:pt x="809" y="1790"/>
                    </a:lnTo>
                    <a:lnTo>
                      <a:pt x="809" y="1796"/>
                    </a:lnTo>
                    <a:lnTo>
                      <a:pt x="809" y="1796"/>
                    </a:lnTo>
                    <a:lnTo>
                      <a:pt x="816" y="1821"/>
                    </a:lnTo>
                    <a:lnTo>
                      <a:pt x="816" y="1827"/>
                    </a:lnTo>
                    <a:lnTo>
                      <a:pt x="822" y="1839"/>
                    </a:lnTo>
                    <a:lnTo>
                      <a:pt x="834" y="1845"/>
                    </a:lnTo>
                    <a:lnTo>
                      <a:pt x="865" y="1845"/>
                    </a:lnTo>
                    <a:lnTo>
                      <a:pt x="914" y="1858"/>
                    </a:lnTo>
                    <a:lnTo>
                      <a:pt x="914" y="1858"/>
                    </a:lnTo>
                    <a:lnTo>
                      <a:pt x="921" y="1858"/>
                    </a:lnTo>
                    <a:lnTo>
                      <a:pt x="921" y="1858"/>
                    </a:lnTo>
                    <a:lnTo>
                      <a:pt x="945" y="1864"/>
                    </a:lnTo>
                    <a:lnTo>
                      <a:pt x="970" y="1864"/>
                    </a:lnTo>
                    <a:lnTo>
                      <a:pt x="1013" y="1870"/>
                    </a:lnTo>
                    <a:lnTo>
                      <a:pt x="1026" y="1864"/>
                    </a:lnTo>
                    <a:lnTo>
                      <a:pt x="1032" y="1876"/>
                    </a:lnTo>
                    <a:lnTo>
                      <a:pt x="1075" y="1888"/>
                    </a:lnTo>
                    <a:lnTo>
                      <a:pt x="1075" y="1888"/>
                    </a:lnTo>
                    <a:lnTo>
                      <a:pt x="1075" y="1888"/>
                    </a:lnTo>
                    <a:lnTo>
                      <a:pt x="1087" y="1882"/>
                    </a:lnTo>
                    <a:lnTo>
                      <a:pt x="1100" y="1882"/>
                    </a:lnTo>
                    <a:lnTo>
                      <a:pt x="1205" y="1876"/>
                    </a:lnTo>
                    <a:lnTo>
                      <a:pt x="1205" y="1870"/>
                    </a:lnTo>
                    <a:lnTo>
                      <a:pt x="1205" y="1870"/>
                    </a:lnTo>
                    <a:lnTo>
                      <a:pt x="1211" y="1870"/>
                    </a:lnTo>
                    <a:lnTo>
                      <a:pt x="1211" y="1870"/>
                    </a:lnTo>
                    <a:lnTo>
                      <a:pt x="1211" y="1870"/>
                    </a:lnTo>
                    <a:lnTo>
                      <a:pt x="1217" y="1870"/>
                    </a:lnTo>
                    <a:lnTo>
                      <a:pt x="1217" y="1870"/>
                    </a:lnTo>
                    <a:lnTo>
                      <a:pt x="1217" y="1870"/>
                    </a:lnTo>
                    <a:lnTo>
                      <a:pt x="1242" y="1870"/>
                    </a:lnTo>
                    <a:lnTo>
                      <a:pt x="1260" y="1876"/>
                    </a:lnTo>
                    <a:lnTo>
                      <a:pt x="1273" y="1876"/>
                    </a:lnTo>
                    <a:lnTo>
                      <a:pt x="1279" y="1876"/>
                    </a:lnTo>
                    <a:lnTo>
                      <a:pt x="1279" y="1876"/>
                    </a:lnTo>
                    <a:lnTo>
                      <a:pt x="1279" y="1870"/>
                    </a:lnTo>
                    <a:lnTo>
                      <a:pt x="1279" y="1870"/>
                    </a:lnTo>
                    <a:lnTo>
                      <a:pt x="1285" y="1870"/>
                    </a:lnTo>
                    <a:lnTo>
                      <a:pt x="1316" y="1870"/>
                    </a:lnTo>
                    <a:lnTo>
                      <a:pt x="1322" y="1864"/>
                    </a:lnTo>
                    <a:lnTo>
                      <a:pt x="1353" y="1864"/>
                    </a:lnTo>
                    <a:lnTo>
                      <a:pt x="1372" y="1864"/>
                    </a:lnTo>
                    <a:lnTo>
                      <a:pt x="1372" y="1858"/>
                    </a:lnTo>
                    <a:lnTo>
                      <a:pt x="1365" y="1864"/>
                    </a:lnTo>
                    <a:lnTo>
                      <a:pt x="1365" y="1864"/>
                    </a:lnTo>
                    <a:lnTo>
                      <a:pt x="1372" y="1858"/>
                    </a:lnTo>
                    <a:lnTo>
                      <a:pt x="1372" y="1851"/>
                    </a:lnTo>
                    <a:lnTo>
                      <a:pt x="1384" y="1851"/>
                    </a:lnTo>
                    <a:lnTo>
                      <a:pt x="1384" y="1851"/>
                    </a:lnTo>
                    <a:lnTo>
                      <a:pt x="1403" y="1882"/>
                    </a:lnTo>
                    <a:lnTo>
                      <a:pt x="1403" y="1882"/>
                    </a:lnTo>
                    <a:lnTo>
                      <a:pt x="1403" y="1882"/>
                    </a:lnTo>
                    <a:lnTo>
                      <a:pt x="1403" y="1882"/>
                    </a:lnTo>
                    <a:lnTo>
                      <a:pt x="1403" y="1895"/>
                    </a:lnTo>
                    <a:lnTo>
                      <a:pt x="1403" y="1901"/>
                    </a:lnTo>
                    <a:lnTo>
                      <a:pt x="1409" y="1901"/>
                    </a:lnTo>
                    <a:lnTo>
                      <a:pt x="1415" y="1901"/>
                    </a:lnTo>
                    <a:lnTo>
                      <a:pt x="1427" y="1907"/>
                    </a:lnTo>
                    <a:lnTo>
                      <a:pt x="1433" y="1907"/>
                    </a:lnTo>
                    <a:lnTo>
                      <a:pt x="1440" y="1913"/>
                    </a:lnTo>
                    <a:lnTo>
                      <a:pt x="1433" y="1913"/>
                    </a:lnTo>
                    <a:lnTo>
                      <a:pt x="1433" y="1919"/>
                    </a:lnTo>
                    <a:lnTo>
                      <a:pt x="1440" y="1944"/>
                    </a:lnTo>
                    <a:lnTo>
                      <a:pt x="1440" y="1950"/>
                    </a:lnTo>
                    <a:lnTo>
                      <a:pt x="1440" y="1950"/>
                    </a:lnTo>
                    <a:lnTo>
                      <a:pt x="1440" y="1956"/>
                    </a:lnTo>
                    <a:lnTo>
                      <a:pt x="1440" y="1956"/>
                    </a:lnTo>
                    <a:lnTo>
                      <a:pt x="1446" y="1956"/>
                    </a:lnTo>
                    <a:lnTo>
                      <a:pt x="1452" y="1956"/>
                    </a:lnTo>
                    <a:lnTo>
                      <a:pt x="1452" y="1956"/>
                    </a:lnTo>
                    <a:lnTo>
                      <a:pt x="1458" y="1969"/>
                    </a:lnTo>
                    <a:lnTo>
                      <a:pt x="1477" y="1969"/>
                    </a:lnTo>
                    <a:lnTo>
                      <a:pt x="1483" y="1962"/>
                    </a:lnTo>
                    <a:lnTo>
                      <a:pt x="1495" y="1975"/>
                    </a:lnTo>
                    <a:lnTo>
                      <a:pt x="1495" y="1981"/>
                    </a:lnTo>
                    <a:lnTo>
                      <a:pt x="1514" y="2012"/>
                    </a:lnTo>
                    <a:lnTo>
                      <a:pt x="1520" y="2018"/>
                    </a:lnTo>
                    <a:lnTo>
                      <a:pt x="1520" y="2018"/>
                    </a:lnTo>
                    <a:lnTo>
                      <a:pt x="1526" y="2018"/>
                    </a:lnTo>
                    <a:lnTo>
                      <a:pt x="1532" y="2024"/>
                    </a:lnTo>
                    <a:lnTo>
                      <a:pt x="1551" y="2036"/>
                    </a:lnTo>
                    <a:lnTo>
                      <a:pt x="1557" y="2036"/>
                    </a:lnTo>
                    <a:lnTo>
                      <a:pt x="1563" y="2036"/>
                    </a:lnTo>
                    <a:lnTo>
                      <a:pt x="1576" y="2043"/>
                    </a:lnTo>
                    <a:lnTo>
                      <a:pt x="1582" y="2043"/>
                    </a:lnTo>
                    <a:lnTo>
                      <a:pt x="1588" y="2043"/>
                    </a:lnTo>
                    <a:lnTo>
                      <a:pt x="1588" y="2043"/>
                    </a:lnTo>
                    <a:lnTo>
                      <a:pt x="1588" y="2043"/>
                    </a:lnTo>
                    <a:lnTo>
                      <a:pt x="1594" y="2043"/>
                    </a:lnTo>
                    <a:lnTo>
                      <a:pt x="1594" y="2036"/>
                    </a:lnTo>
                    <a:lnTo>
                      <a:pt x="1594" y="2036"/>
                    </a:lnTo>
                    <a:lnTo>
                      <a:pt x="1594" y="2036"/>
                    </a:lnTo>
                    <a:lnTo>
                      <a:pt x="1594" y="2036"/>
                    </a:lnTo>
                    <a:lnTo>
                      <a:pt x="1631" y="2024"/>
                    </a:lnTo>
                    <a:lnTo>
                      <a:pt x="1637" y="2030"/>
                    </a:lnTo>
                    <a:lnTo>
                      <a:pt x="1613" y="2055"/>
                    </a:lnTo>
                    <a:lnTo>
                      <a:pt x="1582" y="2073"/>
                    </a:lnTo>
                    <a:lnTo>
                      <a:pt x="1563" y="2073"/>
                    </a:lnTo>
                    <a:lnTo>
                      <a:pt x="1557" y="2073"/>
                    </a:lnTo>
                    <a:lnTo>
                      <a:pt x="1557" y="2073"/>
                    </a:lnTo>
                    <a:lnTo>
                      <a:pt x="1557" y="2073"/>
                    </a:lnTo>
                    <a:lnTo>
                      <a:pt x="1551" y="2067"/>
                    </a:lnTo>
                    <a:lnTo>
                      <a:pt x="1551" y="2067"/>
                    </a:lnTo>
                    <a:lnTo>
                      <a:pt x="1551" y="2067"/>
                    </a:lnTo>
                    <a:lnTo>
                      <a:pt x="1551" y="2067"/>
                    </a:lnTo>
                    <a:lnTo>
                      <a:pt x="1545" y="2067"/>
                    </a:lnTo>
                    <a:lnTo>
                      <a:pt x="1545" y="2067"/>
                    </a:lnTo>
                    <a:lnTo>
                      <a:pt x="1545" y="2061"/>
                    </a:lnTo>
                    <a:lnTo>
                      <a:pt x="1551" y="2061"/>
                    </a:lnTo>
                    <a:lnTo>
                      <a:pt x="1551" y="2061"/>
                    </a:lnTo>
                    <a:lnTo>
                      <a:pt x="1545" y="2061"/>
                    </a:lnTo>
                    <a:lnTo>
                      <a:pt x="1545" y="2061"/>
                    </a:lnTo>
                    <a:lnTo>
                      <a:pt x="1545" y="2067"/>
                    </a:lnTo>
                    <a:lnTo>
                      <a:pt x="1545" y="2067"/>
                    </a:lnTo>
                    <a:lnTo>
                      <a:pt x="1545" y="2067"/>
                    </a:lnTo>
                    <a:lnTo>
                      <a:pt x="1538" y="2073"/>
                    </a:lnTo>
                    <a:lnTo>
                      <a:pt x="1538" y="2073"/>
                    </a:lnTo>
                    <a:lnTo>
                      <a:pt x="1538" y="2073"/>
                    </a:lnTo>
                    <a:lnTo>
                      <a:pt x="1545" y="2080"/>
                    </a:lnTo>
                    <a:lnTo>
                      <a:pt x="1545" y="2080"/>
                    </a:lnTo>
                    <a:lnTo>
                      <a:pt x="1545" y="2080"/>
                    </a:lnTo>
                    <a:lnTo>
                      <a:pt x="1545" y="2080"/>
                    </a:lnTo>
                    <a:lnTo>
                      <a:pt x="1551" y="2086"/>
                    </a:lnTo>
                    <a:lnTo>
                      <a:pt x="1557" y="2098"/>
                    </a:lnTo>
                    <a:lnTo>
                      <a:pt x="1557" y="2098"/>
                    </a:lnTo>
                    <a:lnTo>
                      <a:pt x="1576" y="2117"/>
                    </a:lnTo>
                    <a:lnTo>
                      <a:pt x="1606" y="2148"/>
                    </a:lnTo>
                    <a:lnTo>
                      <a:pt x="1613" y="2148"/>
                    </a:lnTo>
                    <a:lnTo>
                      <a:pt x="1613" y="2154"/>
                    </a:lnTo>
                    <a:lnTo>
                      <a:pt x="1625" y="2160"/>
                    </a:lnTo>
                    <a:lnTo>
                      <a:pt x="1625" y="2160"/>
                    </a:lnTo>
                    <a:lnTo>
                      <a:pt x="1625" y="2166"/>
                    </a:lnTo>
                    <a:lnTo>
                      <a:pt x="1631" y="2172"/>
                    </a:lnTo>
                    <a:lnTo>
                      <a:pt x="1637" y="2172"/>
                    </a:lnTo>
                    <a:lnTo>
                      <a:pt x="1643" y="2172"/>
                    </a:lnTo>
                    <a:lnTo>
                      <a:pt x="1650" y="2178"/>
                    </a:lnTo>
                    <a:lnTo>
                      <a:pt x="1656" y="2178"/>
                    </a:lnTo>
                    <a:lnTo>
                      <a:pt x="1662" y="2178"/>
                    </a:lnTo>
                    <a:lnTo>
                      <a:pt x="1668" y="2178"/>
                    </a:lnTo>
                    <a:lnTo>
                      <a:pt x="1674" y="2178"/>
                    </a:lnTo>
                    <a:lnTo>
                      <a:pt x="1699" y="2166"/>
                    </a:lnTo>
                    <a:lnTo>
                      <a:pt x="1724" y="2154"/>
                    </a:lnTo>
                    <a:lnTo>
                      <a:pt x="1730" y="2154"/>
                    </a:lnTo>
                    <a:lnTo>
                      <a:pt x="1730" y="2154"/>
                    </a:lnTo>
                    <a:lnTo>
                      <a:pt x="1730" y="2148"/>
                    </a:lnTo>
                    <a:lnTo>
                      <a:pt x="1736" y="2148"/>
                    </a:lnTo>
                    <a:lnTo>
                      <a:pt x="1736" y="2148"/>
                    </a:lnTo>
                    <a:lnTo>
                      <a:pt x="1749" y="2129"/>
                    </a:lnTo>
                    <a:lnTo>
                      <a:pt x="1749" y="2123"/>
                    </a:lnTo>
                    <a:lnTo>
                      <a:pt x="1749" y="2117"/>
                    </a:lnTo>
                    <a:lnTo>
                      <a:pt x="1749" y="2117"/>
                    </a:lnTo>
                    <a:lnTo>
                      <a:pt x="1749" y="2117"/>
                    </a:lnTo>
                    <a:lnTo>
                      <a:pt x="1742" y="2111"/>
                    </a:lnTo>
                    <a:lnTo>
                      <a:pt x="1736" y="2073"/>
                    </a:lnTo>
                    <a:lnTo>
                      <a:pt x="1742" y="2073"/>
                    </a:lnTo>
                    <a:lnTo>
                      <a:pt x="1749" y="2073"/>
                    </a:lnTo>
                    <a:lnTo>
                      <a:pt x="1786" y="2073"/>
                    </a:lnTo>
                    <a:lnTo>
                      <a:pt x="1786" y="2080"/>
                    </a:lnTo>
                    <a:lnTo>
                      <a:pt x="1786" y="2080"/>
                    </a:lnTo>
                    <a:lnTo>
                      <a:pt x="1786" y="2080"/>
                    </a:lnTo>
                    <a:lnTo>
                      <a:pt x="1779" y="2086"/>
                    </a:lnTo>
                    <a:lnTo>
                      <a:pt x="1773" y="2080"/>
                    </a:lnTo>
                    <a:lnTo>
                      <a:pt x="1773" y="2080"/>
                    </a:lnTo>
                    <a:lnTo>
                      <a:pt x="1767" y="2080"/>
                    </a:lnTo>
                    <a:lnTo>
                      <a:pt x="1767" y="2080"/>
                    </a:lnTo>
                    <a:lnTo>
                      <a:pt x="1767" y="2080"/>
                    </a:lnTo>
                    <a:lnTo>
                      <a:pt x="1767" y="2080"/>
                    </a:lnTo>
                    <a:lnTo>
                      <a:pt x="1761" y="2080"/>
                    </a:lnTo>
                    <a:lnTo>
                      <a:pt x="1761" y="2086"/>
                    </a:lnTo>
                    <a:lnTo>
                      <a:pt x="1761" y="2086"/>
                    </a:lnTo>
                    <a:lnTo>
                      <a:pt x="1761" y="2086"/>
                    </a:lnTo>
                    <a:lnTo>
                      <a:pt x="1761" y="2098"/>
                    </a:lnTo>
                    <a:lnTo>
                      <a:pt x="1761" y="2117"/>
                    </a:lnTo>
                    <a:lnTo>
                      <a:pt x="1761" y="2117"/>
                    </a:lnTo>
                    <a:lnTo>
                      <a:pt x="1761" y="2117"/>
                    </a:lnTo>
                    <a:lnTo>
                      <a:pt x="1779" y="2117"/>
                    </a:lnTo>
                    <a:lnTo>
                      <a:pt x="1786" y="2117"/>
                    </a:lnTo>
                    <a:lnTo>
                      <a:pt x="1792" y="2117"/>
                    </a:lnTo>
                    <a:lnTo>
                      <a:pt x="1792" y="2111"/>
                    </a:lnTo>
                    <a:lnTo>
                      <a:pt x="1798" y="2111"/>
                    </a:lnTo>
                    <a:lnTo>
                      <a:pt x="1798" y="2111"/>
                    </a:lnTo>
                    <a:lnTo>
                      <a:pt x="1798" y="2111"/>
                    </a:lnTo>
                    <a:lnTo>
                      <a:pt x="1786" y="2117"/>
                    </a:lnTo>
                    <a:lnTo>
                      <a:pt x="1786" y="2117"/>
                    </a:lnTo>
                    <a:lnTo>
                      <a:pt x="1786" y="2117"/>
                    </a:lnTo>
                    <a:lnTo>
                      <a:pt x="1779" y="2117"/>
                    </a:lnTo>
                    <a:lnTo>
                      <a:pt x="1779" y="2117"/>
                    </a:lnTo>
                    <a:lnTo>
                      <a:pt x="1773" y="2129"/>
                    </a:lnTo>
                    <a:lnTo>
                      <a:pt x="1767" y="2129"/>
                    </a:lnTo>
                    <a:lnTo>
                      <a:pt x="1767" y="2129"/>
                    </a:lnTo>
                    <a:lnTo>
                      <a:pt x="1767" y="2135"/>
                    </a:lnTo>
                    <a:lnTo>
                      <a:pt x="1767" y="2135"/>
                    </a:lnTo>
                    <a:lnTo>
                      <a:pt x="1767" y="2141"/>
                    </a:lnTo>
                    <a:lnTo>
                      <a:pt x="1767" y="2141"/>
                    </a:lnTo>
                    <a:lnTo>
                      <a:pt x="1767" y="2141"/>
                    </a:lnTo>
                    <a:lnTo>
                      <a:pt x="1773" y="2148"/>
                    </a:lnTo>
                    <a:lnTo>
                      <a:pt x="1779" y="2160"/>
                    </a:lnTo>
                    <a:lnTo>
                      <a:pt x="1786" y="2166"/>
                    </a:lnTo>
                    <a:lnTo>
                      <a:pt x="1786" y="2172"/>
                    </a:lnTo>
                    <a:lnTo>
                      <a:pt x="1786" y="2178"/>
                    </a:lnTo>
                    <a:lnTo>
                      <a:pt x="1786" y="2185"/>
                    </a:lnTo>
                    <a:lnTo>
                      <a:pt x="1779" y="2209"/>
                    </a:lnTo>
                    <a:lnTo>
                      <a:pt x="1779" y="2209"/>
                    </a:lnTo>
                    <a:lnTo>
                      <a:pt x="1773" y="2234"/>
                    </a:lnTo>
                    <a:lnTo>
                      <a:pt x="1773" y="2234"/>
                    </a:lnTo>
                    <a:lnTo>
                      <a:pt x="1773" y="2240"/>
                    </a:lnTo>
                    <a:lnTo>
                      <a:pt x="1773" y="2252"/>
                    </a:lnTo>
                    <a:lnTo>
                      <a:pt x="1779" y="2265"/>
                    </a:lnTo>
                    <a:lnTo>
                      <a:pt x="1779" y="2265"/>
                    </a:lnTo>
                    <a:lnTo>
                      <a:pt x="1779" y="2271"/>
                    </a:lnTo>
                    <a:lnTo>
                      <a:pt x="1779" y="2271"/>
                    </a:lnTo>
                    <a:lnTo>
                      <a:pt x="1779" y="2271"/>
                    </a:lnTo>
                    <a:lnTo>
                      <a:pt x="1792" y="2271"/>
                    </a:lnTo>
                    <a:lnTo>
                      <a:pt x="1792" y="2271"/>
                    </a:lnTo>
                    <a:lnTo>
                      <a:pt x="1792" y="2271"/>
                    </a:lnTo>
                    <a:lnTo>
                      <a:pt x="1792" y="2277"/>
                    </a:lnTo>
                    <a:lnTo>
                      <a:pt x="1792" y="2271"/>
                    </a:lnTo>
                    <a:lnTo>
                      <a:pt x="1779" y="2271"/>
                    </a:lnTo>
                    <a:lnTo>
                      <a:pt x="1779" y="2271"/>
                    </a:lnTo>
                    <a:lnTo>
                      <a:pt x="1779" y="2277"/>
                    </a:lnTo>
                    <a:lnTo>
                      <a:pt x="1786" y="2327"/>
                    </a:lnTo>
                    <a:lnTo>
                      <a:pt x="1792" y="2351"/>
                    </a:lnTo>
                    <a:lnTo>
                      <a:pt x="1792" y="2357"/>
                    </a:lnTo>
                    <a:lnTo>
                      <a:pt x="1792" y="2364"/>
                    </a:lnTo>
                    <a:lnTo>
                      <a:pt x="1798" y="2370"/>
                    </a:lnTo>
                    <a:lnTo>
                      <a:pt x="1798" y="2370"/>
                    </a:lnTo>
                    <a:lnTo>
                      <a:pt x="1798" y="2376"/>
                    </a:lnTo>
                    <a:lnTo>
                      <a:pt x="1804" y="2394"/>
                    </a:lnTo>
                    <a:lnTo>
                      <a:pt x="1804" y="2394"/>
                    </a:lnTo>
                    <a:lnTo>
                      <a:pt x="1804" y="2394"/>
                    </a:lnTo>
                    <a:lnTo>
                      <a:pt x="1804" y="2394"/>
                    </a:lnTo>
                    <a:lnTo>
                      <a:pt x="1804" y="2394"/>
                    </a:lnTo>
                    <a:lnTo>
                      <a:pt x="1804" y="2401"/>
                    </a:lnTo>
                    <a:lnTo>
                      <a:pt x="1810" y="2413"/>
                    </a:lnTo>
                    <a:lnTo>
                      <a:pt x="1810" y="2419"/>
                    </a:lnTo>
                    <a:lnTo>
                      <a:pt x="1804" y="2419"/>
                    </a:lnTo>
                    <a:lnTo>
                      <a:pt x="1810" y="2425"/>
                    </a:lnTo>
                    <a:lnTo>
                      <a:pt x="1810" y="2431"/>
                    </a:lnTo>
                    <a:lnTo>
                      <a:pt x="1810" y="2444"/>
                    </a:lnTo>
                    <a:lnTo>
                      <a:pt x="1810" y="2456"/>
                    </a:lnTo>
                    <a:lnTo>
                      <a:pt x="1816" y="2475"/>
                    </a:lnTo>
                    <a:lnTo>
                      <a:pt x="1816" y="2475"/>
                    </a:lnTo>
                    <a:lnTo>
                      <a:pt x="1816" y="2481"/>
                    </a:lnTo>
                    <a:lnTo>
                      <a:pt x="1841" y="2518"/>
                    </a:lnTo>
                    <a:lnTo>
                      <a:pt x="1841" y="2518"/>
                    </a:lnTo>
                    <a:lnTo>
                      <a:pt x="1841" y="2512"/>
                    </a:lnTo>
                    <a:lnTo>
                      <a:pt x="1841" y="2512"/>
                    </a:lnTo>
                    <a:lnTo>
                      <a:pt x="1847" y="2518"/>
                    </a:lnTo>
                    <a:lnTo>
                      <a:pt x="1854" y="2536"/>
                    </a:lnTo>
                    <a:lnTo>
                      <a:pt x="1847" y="2536"/>
                    </a:lnTo>
                    <a:lnTo>
                      <a:pt x="1854" y="2542"/>
                    </a:lnTo>
                    <a:lnTo>
                      <a:pt x="1878" y="2592"/>
                    </a:lnTo>
                    <a:lnTo>
                      <a:pt x="1878" y="2592"/>
                    </a:lnTo>
                    <a:lnTo>
                      <a:pt x="1878" y="2592"/>
                    </a:lnTo>
                    <a:lnTo>
                      <a:pt x="1884" y="2592"/>
                    </a:lnTo>
                    <a:lnTo>
                      <a:pt x="1884" y="2592"/>
                    </a:lnTo>
                    <a:lnTo>
                      <a:pt x="1884" y="2598"/>
                    </a:lnTo>
                    <a:lnTo>
                      <a:pt x="1884" y="2610"/>
                    </a:lnTo>
                    <a:lnTo>
                      <a:pt x="1884" y="2610"/>
                    </a:lnTo>
                    <a:lnTo>
                      <a:pt x="1884" y="2610"/>
                    </a:lnTo>
                    <a:lnTo>
                      <a:pt x="1891" y="2617"/>
                    </a:lnTo>
                    <a:lnTo>
                      <a:pt x="1897" y="2635"/>
                    </a:lnTo>
                    <a:lnTo>
                      <a:pt x="1897" y="2635"/>
                    </a:lnTo>
                    <a:lnTo>
                      <a:pt x="1897" y="2635"/>
                    </a:lnTo>
                    <a:lnTo>
                      <a:pt x="1897" y="2647"/>
                    </a:lnTo>
                    <a:lnTo>
                      <a:pt x="1897" y="2647"/>
                    </a:lnTo>
                    <a:lnTo>
                      <a:pt x="1897" y="2654"/>
                    </a:lnTo>
                    <a:lnTo>
                      <a:pt x="1897" y="2666"/>
                    </a:lnTo>
                    <a:lnTo>
                      <a:pt x="1903" y="2672"/>
                    </a:lnTo>
                    <a:lnTo>
                      <a:pt x="1903" y="2672"/>
                    </a:lnTo>
                    <a:lnTo>
                      <a:pt x="1903" y="2672"/>
                    </a:lnTo>
                    <a:lnTo>
                      <a:pt x="1903" y="2678"/>
                    </a:lnTo>
                    <a:lnTo>
                      <a:pt x="1903" y="2684"/>
                    </a:lnTo>
                    <a:lnTo>
                      <a:pt x="1909" y="2691"/>
                    </a:lnTo>
                    <a:lnTo>
                      <a:pt x="1928" y="2734"/>
                    </a:lnTo>
                    <a:lnTo>
                      <a:pt x="1928" y="2740"/>
                    </a:lnTo>
                    <a:lnTo>
                      <a:pt x="1934" y="2734"/>
                    </a:lnTo>
                    <a:lnTo>
                      <a:pt x="1959" y="2771"/>
                    </a:lnTo>
                    <a:lnTo>
                      <a:pt x="1959" y="2777"/>
                    </a:lnTo>
                    <a:lnTo>
                      <a:pt x="1965" y="2796"/>
                    </a:lnTo>
                    <a:lnTo>
                      <a:pt x="1971" y="2802"/>
                    </a:lnTo>
                    <a:lnTo>
                      <a:pt x="1977" y="2826"/>
                    </a:lnTo>
                    <a:lnTo>
                      <a:pt x="1989" y="2851"/>
                    </a:lnTo>
                    <a:lnTo>
                      <a:pt x="1989" y="2857"/>
                    </a:lnTo>
                    <a:lnTo>
                      <a:pt x="1996" y="2857"/>
                    </a:lnTo>
                    <a:lnTo>
                      <a:pt x="1996" y="2863"/>
                    </a:lnTo>
                    <a:lnTo>
                      <a:pt x="2002" y="2876"/>
                    </a:lnTo>
                    <a:lnTo>
                      <a:pt x="2002" y="2882"/>
                    </a:lnTo>
                    <a:lnTo>
                      <a:pt x="2002" y="2882"/>
                    </a:lnTo>
                    <a:lnTo>
                      <a:pt x="1996" y="2882"/>
                    </a:lnTo>
                    <a:lnTo>
                      <a:pt x="1996" y="2882"/>
                    </a:lnTo>
                    <a:lnTo>
                      <a:pt x="1996" y="2888"/>
                    </a:lnTo>
                    <a:lnTo>
                      <a:pt x="1996" y="2888"/>
                    </a:lnTo>
                    <a:lnTo>
                      <a:pt x="1996" y="2894"/>
                    </a:lnTo>
                    <a:lnTo>
                      <a:pt x="1996" y="2894"/>
                    </a:lnTo>
                    <a:lnTo>
                      <a:pt x="1996" y="2900"/>
                    </a:lnTo>
                    <a:lnTo>
                      <a:pt x="2002" y="2907"/>
                    </a:lnTo>
                    <a:lnTo>
                      <a:pt x="2002" y="2907"/>
                    </a:lnTo>
                    <a:lnTo>
                      <a:pt x="2002" y="2907"/>
                    </a:lnTo>
                    <a:lnTo>
                      <a:pt x="2002" y="2913"/>
                    </a:lnTo>
                    <a:lnTo>
                      <a:pt x="2014" y="2931"/>
                    </a:lnTo>
                    <a:lnTo>
                      <a:pt x="2033" y="2962"/>
                    </a:lnTo>
                    <a:lnTo>
                      <a:pt x="2039" y="2962"/>
                    </a:lnTo>
                    <a:lnTo>
                      <a:pt x="2039" y="2962"/>
                    </a:lnTo>
                    <a:lnTo>
                      <a:pt x="2051" y="2968"/>
                    </a:lnTo>
                    <a:lnTo>
                      <a:pt x="2051" y="2974"/>
                    </a:lnTo>
                    <a:lnTo>
                      <a:pt x="2051" y="2974"/>
                    </a:lnTo>
                    <a:lnTo>
                      <a:pt x="2057" y="2981"/>
                    </a:lnTo>
                    <a:lnTo>
                      <a:pt x="2070" y="2981"/>
                    </a:lnTo>
                    <a:lnTo>
                      <a:pt x="2070" y="2981"/>
                    </a:lnTo>
                    <a:lnTo>
                      <a:pt x="2070" y="2981"/>
                    </a:lnTo>
                    <a:lnTo>
                      <a:pt x="2107" y="2962"/>
                    </a:lnTo>
                    <a:lnTo>
                      <a:pt x="2107" y="2956"/>
                    </a:lnTo>
                    <a:lnTo>
                      <a:pt x="2107" y="2956"/>
                    </a:lnTo>
                    <a:lnTo>
                      <a:pt x="2107" y="2950"/>
                    </a:lnTo>
                    <a:lnTo>
                      <a:pt x="2107" y="2944"/>
                    </a:lnTo>
                    <a:lnTo>
                      <a:pt x="2107" y="2944"/>
                    </a:lnTo>
                    <a:lnTo>
                      <a:pt x="2113" y="2931"/>
                    </a:lnTo>
                    <a:lnTo>
                      <a:pt x="2113" y="2931"/>
                    </a:lnTo>
                    <a:lnTo>
                      <a:pt x="2113" y="2925"/>
                    </a:lnTo>
                    <a:lnTo>
                      <a:pt x="2113" y="2925"/>
                    </a:lnTo>
                    <a:lnTo>
                      <a:pt x="2113" y="2925"/>
                    </a:lnTo>
                    <a:lnTo>
                      <a:pt x="2125" y="2919"/>
                    </a:lnTo>
                    <a:lnTo>
                      <a:pt x="2125" y="2919"/>
                    </a:lnTo>
                    <a:lnTo>
                      <a:pt x="2125" y="2919"/>
                    </a:lnTo>
                    <a:lnTo>
                      <a:pt x="2156" y="2907"/>
                    </a:lnTo>
                    <a:lnTo>
                      <a:pt x="2162" y="2900"/>
                    </a:lnTo>
                    <a:lnTo>
                      <a:pt x="2162" y="2900"/>
                    </a:lnTo>
                    <a:lnTo>
                      <a:pt x="2156" y="2900"/>
                    </a:lnTo>
                    <a:lnTo>
                      <a:pt x="2156" y="2894"/>
                    </a:lnTo>
                    <a:lnTo>
                      <a:pt x="2156" y="2894"/>
                    </a:lnTo>
                    <a:lnTo>
                      <a:pt x="2156" y="2888"/>
                    </a:lnTo>
                    <a:lnTo>
                      <a:pt x="2162" y="2882"/>
                    </a:lnTo>
                    <a:lnTo>
                      <a:pt x="2162" y="2876"/>
                    </a:lnTo>
                    <a:lnTo>
                      <a:pt x="2162" y="2876"/>
                    </a:lnTo>
                    <a:lnTo>
                      <a:pt x="2181" y="2857"/>
                    </a:lnTo>
                    <a:lnTo>
                      <a:pt x="2181" y="2857"/>
                    </a:lnTo>
                    <a:lnTo>
                      <a:pt x="2175" y="2851"/>
                    </a:lnTo>
                    <a:lnTo>
                      <a:pt x="2175" y="2851"/>
                    </a:lnTo>
                    <a:lnTo>
                      <a:pt x="2181" y="2845"/>
                    </a:lnTo>
                    <a:lnTo>
                      <a:pt x="2181" y="2845"/>
                    </a:lnTo>
                    <a:lnTo>
                      <a:pt x="2181" y="2845"/>
                    </a:lnTo>
                    <a:lnTo>
                      <a:pt x="2187" y="2839"/>
                    </a:lnTo>
                    <a:lnTo>
                      <a:pt x="2193" y="2845"/>
                    </a:lnTo>
                    <a:lnTo>
                      <a:pt x="2200" y="2845"/>
                    </a:lnTo>
                    <a:lnTo>
                      <a:pt x="2206" y="2845"/>
                    </a:lnTo>
                    <a:lnTo>
                      <a:pt x="2212" y="2845"/>
                    </a:lnTo>
                    <a:lnTo>
                      <a:pt x="2212" y="2845"/>
                    </a:lnTo>
                    <a:lnTo>
                      <a:pt x="2212" y="2845"/>
                    </a:lnTo>
                    <a:lnTo>
                      <a:pt x="2212" y="2845"/>
                    </a:lnTo>
                    <a:lnTo>
                      <a:pt x="2218" y="2845"/>
                    </a:lnTo>
                    <a:lnTo>
                      <a:pt x="2218" y="2839"/>
                    </a:lnTo>
                    <a:lnTo>
                      <a:pt x="2218" y="2839"/>
                    </a:lnTo>
                    <a:lnTo>
                      <a:pt x="2212" y="2789"/>
                    </a:lnTo>
                    <a:lnTo>
                      <a:pt x="2212" y="2789"/>
                    </a:lnTo>
                    <a:lnTo>
                      <a:pt x="2212" y="2777"/>
                    </a:lnTo>
                    <a:lnTo>
                      <a:pt x="2212" y="2777"/>
                    </a:lnTo>
                    <a:lnTo>
                      <a:pt x="2212" y="2771"/>
                    </a:lnTo>
                    <a:lnTo>
                      <a:pt x="2212" y="2765"/>
                    </a:lnTo>
                    <a:lnTo>
                      <a:pt x="2212" y="2765"/>
                    </a:lnTo>
                    <a:lnTo>
                      <a:pt x="2212" y="2765"/>
                    </a:lnTo>
                    <a:lnTo>
                      <a:pt x="2212" y="2758"/>
                    </a:lnTo>
                    <a:lnTo>
                      <a:pt x="2212" y="2752"/>
                    </a:lnTo>
                    <a:lnTo>
                      <a:pt x="2212" y="2746"/>
                    </a:lnTo>
                    <a:lnTo>
                      <a:pt x="2218" y="2734"/>
                    </a:lnTo>
                    <a:lnTo>
                      <a:pt x="2218" y="2734"/>
                    </a:lnTo>
                    <a:lnTo>
                      <a:pt x="2218" y="2728"/>
                    </a:lnTo>
                    <a:lnTo>
                      <a:pt x="2224" y="2721"/>
                    </a:lnTo>
                    <a:lnTo>
                      <a:pt x="2224" y="2721"/>
                    </a:lnTo>
                    <a:lnTo>
                      <a:pt x="2230" y="2715"/>
                    </a:lnTo>
                    <a:lnTo>
                      <a:pt x="2230" y="2709"/>
                    </a:lnTo>
                    <a:lnTo>
                      <a:pt x="2237" y="2697"/>
                    </a:lnTo>
                    <a:lnTo>
                      <a:pt x="2243" y="2691"/>
                    </a:lnTo>
                    <a:lnTo>
                      <a:pt x="2243" y="2660"/>
                    </a:lnTo>
                    <a:lnTo>
                      <a:pt x="2243" y="2654"/>
                    </a:lnTo>
                    <a:lnTo>
                      <a:pt x="2243" y="2647"/>
                    </a:lnTo>
                    <a:lnTo>
                      <a:pt x="2243" y="2647"/>
                    </a:lnTo>
                    <a:lnTo>
                      <a:pt x="2243" y="2641"/>
                    </a:lnTo>
                    <a:lnTo>
                      <a:pt x="2237" y="2641"/>
                    </a:lnTo>
                    <a:lnTo>
                      <a:pt x="2237" y="2617"/>
                    </a:lnTo>
                    <a:lnTo>
                      <a:pt x="2237" y="2586"/>
                    </a:lnTo>
                    <a:lnTo>
                      <a:pt x="2230" y="2573"/>
                    </a:lnTo>
                    <a:lnTo>
                      <a:pt x="2230" y="2549"/>
                    </a:lnTo>
                    <a:lnTo>
                      <a:pt x="2230" y="2542"/>
                    </a:lnTo>
                    <a:lnTo>
                      <a:pt x="2230" y="2542"/>
                    </a:lnTo>
                    <a:lnTo>
                      <a:pt x="2230" y="2530"/>
                    </a:lnTo>
                    <a:lnTo>
                      <a:pt x="2243" y="2505"/>
                    </a:lnTo>
                    <a:lnTo>
                      <a:pt x="2243" y="2505"/>
                    </a:lnTo>
                    <a:lnTo>
                      <a:pt x="2243" y="2499"/>
                    </a:lnTo>
                    <a:lnTo>
                      <a:pt x="2243" y="2499"/>
                    </a:lnTo>
                    <a:lnTo>
                      <a:pt x="2243" y="2499"/>
                    </a:lnTo>
                    <a:lnTo>
                      <a:pt x="2249" y="2499"/>
                    </a:lnTo>
                    <a:lnTo>
                      <a:pt x="2249" y="2499"/>
                    </a:lnTo>
                    <a:lnTo>
                      <a:pt x="2255" y="2493"/>
                    </a:lnTo>
                    <a:lnTo>
                      <a:pt x="2267" y="2487"/>
                    </a:lnTo>
                    <a:lnTo>
                      <a:pt x="2267" y="2487"/>
                    </a:lnTo>
                    <a:lnTo>
                      <a:pt x="2267" y="2487"/>
                    </a:lnTo>
                    <a:lnTo>
                      <a:pt x="2274" y="2493"/>
                    </a:lnTo>
                    <a:lnTo>
                      <a:pt x="2274" y="2493"/>
                    </a:lnTo>
                    <a:lnTo>
                      <a:pt x="2274" y="2493"/>
                    </a:lnTo>
                    <a:lnTo>
                      <a:pt x="2274" y="2499"/>
                    </a:lnTo>
                    <a:lnTo>
                      <a:pt x="2274" y="2499"/>
                    </a:lnTo>
                    <a:lnTo>
                      <a:pt x="2274" y="2499"/>
                    </a:lnTo>
                    <a:lnTo>
                      <a:pt x="2280" y="2493"/>
                    </a:lnTo>
                    <a:lnTo>
                      <a:pt x="2280" y="2493"/>
                    </a:lnTo>
                    <a:lnTo>
                      <a:pt x="2286" y="2499"/>
                    </a:lnTo>
                    <a:lnTo>
                      <a:pt x="2292" y="2487"/>
                    </a:lnTo>
                    <a:lnTo>
                      <a:pt x="2298" y="2481"/>
                    </a:lnTo>
                    <a:lnTo>
                      <a:pt x="2298" y="2462"/>
                    </a:lnTo>
                    <a:lnTo>
                      <a:pt x="2305" y="2462"/>
                    </a:lnTo>
                    <a:lnTo>
                      <a:pt x="2305" y="2462"/>
                    </a:lnTo>
                    <a:lnTo>
                      <a:pt x="2305" y="2462"/>
                    </a:lnTo>
                    <a:lnTo>
                      <a:pt x="2311" y="2456"/>
                    </a:lnTo>
                    <a:lnTo>
                      <a:pt x="2329" y="2462"/>
                    </a:lnTo>
                    <a:lnTo>
                      <a:pt x="2335" y="2462"/>
                    </a:lnTo>
                    <a:lnTo>
                      <a:pt x="2342" y="2456"/>
                    </a:lnTo>
                    <a:lnTo>
                      <a:pt x="2348" y="2456"/>
                    </a:lnTo>
                    <a:lnTo>
                      <a:pt x="2354" y="2456"/>
                    </a:lnTo>
                    <a:lnTo>
                      <a:pt x="2354" y="2450"/>
                    </a:lnTo>
                    <a:lnTo>
                      <a:pt x="2360" y="2450"/>
                    </a:lnTo>
                    <a:lnTo>
                      <a:pt x="2366" y="2450"/>
                    </a:lnTo>
                    <a:lnTo>
                      <a:pt x="2366" y="2444"/>
                    </a:lnTo>
                    <a:lnTo>
                      <a:pt x="2366" y="2444"/>
                    </a:lnTo>
                    <a:lnTo>
                      <a:pt x="2373" y="2431"/>
                    </a:lnTo>
                    <a:lnTo>
                      <a:pt x="2366" y="2431"/>
                    </a:lnTo>
                    <a:lnTo>
                      <a:pt x="2366" y="2425"/>
                    </a:lnTo>
                    <a:lnTo>
                      <a:pt x="2366" y="2425"/>
                    </a:lnTo>
                    <a:lnTo>
                      <a:pt x="2366" y="2425"/>
                    </a:lnTo>
                    <a:lnTo>
                      <a:pt x="2366" y="2419"/>
                    </a:lnTo>
                    <a:lnTo>
                      <a:pt x="2366" y="2419"/>
                    </a:lnTo>
                    <a:lnTo>
                      <a:pt x="2373" y="2413"/>
                    </a:lnTo>
                    <a:lnTo>
                      <a:pt x="2379" y="2407"/>
                    </a:lnTo>
                    <a:lnTo>
                      <a:pt x="2379" y="2401"/>
                    </a:lnTo>
                    <a:lnTo>
                      <a:pt x="2385" y="2401"/>
                    </a:lnTo>
                    <a:lnTo>
                      <a:pt x="2397" y="2394"/>
                    </a:lnTo>
                    <a:lnTo>
                      <a:pt x="2403" y="2394"/>
                    </a:lnTo>
                    <a:lnTo>
                      <a:pt x="2422" y="2382"/>
                    </a:lnTo>
                    <a:lnTo>
                      <a:pt x="2422" y="2382"/>
                    </a:lnTo>
                    <a:lnTo>
                      <a:pt x="2422" y="2382"/>
                    </a:lnTo>
                    <a:lnTo>
                      <a:pt x="2428" y="2376"/>
                    </a:lnTo>
                    <a:lnTo>
                      <a:pt x="2434" y="2370"/>
                    </a:lnTo>
                    <a:lnTo>
                      <a:pt x="2434" y="2370"/>
                    </a:lnTo>
                    <a:lnTo>
                      <a:pt x="2434" y="2364"/>
                    </a:lnTo>
                    <a:lnTo>
                      <a:pt x="2447" y="2357"/>
                    </a:lnTo>
                    <a:lnTo>
                      <a:pt x="2447" y="2351"/>
                    </a:lnTo>
                    <a:lnTo>
                      <a:pt x="2453" y="2351"/>
                    </a:lnTo>
                    <a:lnTo>
                      <a:pt x="2459" y="2345"/>
                    </a:lnTo>
                    <a:lnTo>
                      <a:pt x="2478" y="2333"/>
                    </a:lnTo>
                    <a:lnTo>
                      <a:pt x="2490" y="2320"/>
                    </a:lnTo>
                    <a:lnTo>
                      <a:pt x="2490" y="2320"/>
                    </a:lnTo>
                    <a:lnTo>
                      <a:pt x="2490" y="2320"/>
                    </a:lnTo>
                    <a:lnTo>
                      <a:pt x="2496" y="2320"/>
                    </a:lnTo>
                    <a:lnTo>
                      <a:pt x="2496" y="2314"/>
                    </a:lnTo>
                    <a:lnTo>
                      <a:pt x="2496" y="2314"/>
                    </a:lnTo>
                    <a:lnTo>
                      <a:pt x="2508" y="2302"/>
                    </a:lnTo>
                    <a:lnTo>
                      <a:pt x="2527" y="2277"/>
                    </a:lnTo>
                    <a:lnTo>
                      <a:pt x="2546" y="2259"/>
                    </a:lnTo>
                    <a:lnTo>
                      <a:pt x="2552" y="2252"/>
                    </a:lnTo>
                    <a:lnTo>
                      <a:pt x="2552" y="2252"/>
                    </a:lnTo>
                    <a:lnTo>
                      <a:pt x="2558" y="2252"/>
                    </a:lnTo>
                    <a:lnTo>
                      <a:pt x="2558" y="2252"/>
                    </a:lnTo>
                    <a:lnTo>
                      <a:pt x="2558" y="2246"/>
                    </a:lnTo>
                    <a:lnTo>
                      <a:pt x="2558" y="2246"/>
                    </a:lnTo>
                    <a:lnTo>
                      <a:pt x="2558" y="2246"/>
                    </a:lnTo>
                    <a:lnTo>
                      <a:pt x="2552" y="2246"/>
                    </a:lnTo>
                    <a:lnTo>
                      <a:pt x="2546" y="2246"/>
                    </a:lnTo>
                    <a:lnTo>
                      <a:pt x="2546" y="2252"/>
                    </a:lnTo>
                    <a:lnTo>
                      <a:pt x="2546" y="2259"/>
                    </a:lnTo>
                    <a:lnTo>
                      <a:pt x="2546" y="2259"/>
                    </a:lnTo>
                    <a:lnTo>
                      <a:pt x="2539" y="2259"/>
                    </a:lnTo>
                    <a:lnTo>
                      <a:pt x="2539" y="2259"/>
                    </a:lnTo>
                    <a:lnTo>
                      <a:pt x="2539" y="2259"/>
                    </a:lnTo>
                    <a:lnTo>
                      <a:pt x="2546" y="2246"/>
                    </a:lnTo>
                    <a:lnTo>
                      <a:pt x="2546" y="2240"/>
                    </a:lnTo>
                    <a:lnTo>
                      <a:pt x="2552" y="2240"/>
                    </a:lnTo>
                    <a:lnTo>
                      <a:pt x="2558" y="2234"/>
                    </a:lnTo>
                    <a:lnTo>
                      <a:pt x="2564" y="2234"/>
                    </a:lnTo>
                    <a:lnTo>
                      <a:pt x="2570" y="2234"/>
                    </a:lnTo>
                    <a:lnTo>
                      <a:pt x="2570" y="2234"/>
                    </a:lnTo>
                    <a:lnTo>
                      <a:pt x="2570" y="2240"/>
                    </a:lnTo>
                    <a:lnTo>
                      <a:pt x="2570" y="2240"/>
                    </a:lnTo>
                    <a:lnTo>
                      <a:pt x="2564" y="2240"/>
                    </a:lnTo>
                    <a:lnTo>
                      <a:pt x="2564" y="2246"/>
                    </a:lnTo>
                    <a:lnTo>
                      <a:pt x="2564" y="2246"/>
                    </a:lnTo>
                    <a:lnTo>
                      <a:pt x="2564" y="2240"/>
                    </a:lnTo>
                    <a:lnTo>
                      <a:pt x="2558" y="2246"/>
                    </a:lnTo>
                    <a:lnTo>
                      <a:pt x="2558" y="2246"/>
                    </a:lnTo>
                    <a:lnTo>
                      <a:pt x="2558" y="2246"/>
                    </a:lnTo>
                    <a:lnTo>
                      <a:pt x="2564" y="2246"/>
                    </a:lnTo>
                    <a:lnTo>
                      <a:pt x="2564" y="2246"/>
                    </a:lnTo>
                    <a:lnTo>
                      <a:pt x="2564" y="2246"/>
                    </a:lnTo>
                    <a:lnTo>
                      <a:pt x="2570" y="2246"/>
                    </a:lnTo>
                    <a:lnTo>
                      <a:pt x="2576" y="2240"/>
                    </a:lnTo>
                    <a:lnTo>
                      <a:pt x="2583" y="2240"/>
                    </a:lnTo>
                    <a:lnTo>
                      <a:pt x="2589" y="2240"/>
                    </a:lnTo>
                    <a:lnTo>
                      <a:pt x="2589" y="2240"/>
                    </a:lnTo>
                    <a:lnTo>
                      <a:pt x="2595" y="2234"/>
                    </a:lnTo>
                    <a:lnTo>
                      <a:pt x="2601" y="2234"/>
                    </a:lnTo>
                    <a:lnTo>
                      <a:pt x="2601" y="2234"/>
                    </a:lnTo>
                    <a:lnTo>
                      <a:pt x="2607" y="2234"/>
                    </a:lnTo>
                    <a:lnTo>
                      <a:pt x="2620" y="2228"/>
                    </a:lnTo>
                    <a:lnTo>
                      <a:pt x="2607" y="2222"/>
                    </a:lnTo>
                    <a:lnTo>
                      <a:pt x="2607" y="2222"/>
                    </a:lnTo>
                    <a:lnTo>
                      <a:pt x="2607" y="2222"/>
                    </a:lnTo>
                    <a:lnTo>
                      <a:pt x="2607" y="2222"/>
                    </a:lnTo>
                    <a:lnTo>
                      <a:pt x="2607" y="2215"/>
                    </a:lnTo>
                    <a:lnTo>
                      <a:pt x="2607" y="2215"/>
                    </a:lnTo>
                    <a:lnTo>
                      <a:pt x="2613" y="2222"/>
                    </a:lnTo>
                    <a:lnTo>
                      <a:pt x="2620" y="2222"/>
                    </a:lnTo>
                    <a:lnTo>
                      <a:pt x="2626" y="2222"/>
                    </a:lnTo>
                    <a:lnTo>
                      <a:pt x="2626" y="2215"/>
                    </a:lnTo>
                    <a:lnTo>
                      <a:pt x="2626" y="2215"/>
                    </a:lnTo>
                    <a:lnTo>
                      <a:pt x="2626" y="2215"/>
                    </a:lnTo>
                    <a:lnTo>
                      <a:pt x="2632" y="2209"/>
                    </a:lnTo>
                    <a:lnTo>
                      <a:pt x="2632" y="2209"/>
                    </a:lnTo>
                    <a:lnTo>
                      <a:pt x="2632" y="2209"/>
                    </a:lnTo>
                    <a:lnTo>
                      <a:pt x="2638" y="2209"/>
                    </a:lnTo>
                    <a:lnTo>
                      <a:pt x="2638" y="2209"/>
                    </a:lnTo>
                    <a:lnTo>
                      <a:pt x="2657" y="2185"/>
                    </a:lnTo>
                    <a:lnTo>
                      <a:pt x="2657" y="2185"/>
                    </a:lnTo>
                    <a:lnTo>
                      <a:pt x="2657" y="2178"/>
                    </a:lnTo>
                    <a:lnTo>
                      <a:pt x="2657" y="2178"/>
                    </a:lnTo>
                    <a:lnTo>
                      <a:pt x="2651" y="2178"/>
                    </a:lnTo>
                    <a:lnTo>
                      <a:pt x="2651" y="2178"/>
                    </a:lnTo>
                    <a:lnTo>
                      <a:pt x="2657" y="2172"/>
                    </a:lnTo>
                    <a:lnTo>
                      <a:pt x="2657" y="2172"/>
                    </a:lnTo>
                    <a:lnTo>
                      <a:pt x="2657" y="2172"/>
                    </a:lnTo>
                    <a:lnTo>
                      <a:pt x="2657" y="2172"/>
                    </a:lnTo>
                    <a:lnTo>
                      <a:pt x="2651" y="2160"/>
                    </a:lnTo>
                    <a:lnTo>
                      <a:pt x="2651" y="2160"/>
                    </a:lnTo>
                    <a:lnTo>
                      <a:pt x="2644" y="2154"/>
                    </a:lnTo>
                    <a:lnTo>
                      <a:pt x="2644" y="2154"/>
                    </a:lnTo>
                    <a:lnTo>
                      <a:pt x="2644" y="2148"/>
                    </a:lnTo>
                    <a:lnTo>
                      <a:pt x="2644" y="2148"/>
                    </a:lnTo>
                    <a:lnTo>
                      <a:pt x="2644" y="2148"/>
                    </a:lnTo>
                    <a:lnTo>
                      <a:pt x="2651" y="2141"/>
                    </a:lnTo>
                    <a:lnTo>
                      <a:pt x="2657" y="2135"/>
                    </a:lnTo>
                    <a:lnTo>
                      <a:pt x="2657" y="2135"/>
                    </a:lnTo>
                    <a:lnTo>
                      <a:pt x="2657" y="2129"/>
                    </a:lnTo>
                    <a:lnTo>
                      <a:pt x="2663" y="2129"/>
                    </a:lnTo>
                    <a:lnTo>
                      <a:pt x="2663" y="2129"/>
                    </a:lnTo>
                    <a:lnTo>
                      <a:pt x="2669" y="2123"/>
                    </a:lnTo>
                    <a:lnTo>
                      <a:pt x="2669" y="2123"/>
                    </a:lnTo>
                    <a:lnTo>
                      <a:pt x="2675" y="2123"/>
                    </a:lnTo>
                    <a:lnTo>
                      <a:pt x="2700" y="2117"/>
                    </a:lnTo>
                    <a:lnTo>
                      <a:pt x="2700" y="2117"/>
                    </a:lnTo>
                    <a:lnTo>
                      <a:pt x="2706" y="2111"/>
                    </a:lnTo>
                    <a:lnTo>
                      <a:pt x="2706" y="2111"/>
                    </a:lnTo>
                    <a:lnTo>
                      <a:pt x="2712" y="2111"/>
                    </a:lnTo>
                    <a:lnTo>
                      <a:pt x="2718" y="2104"/>
                    </a:lnTo>
                    <a:lnTo>
                      <a:pt x="2718" y="2104"/>
                    </a:lnTo>
                    <a:lnTo>
                      <a:pt x="2731" y="2086"/>
                    </a:lnTo>
                    <a:lnTo>
                      <a:pt x="2731" y="2086"/>
                    </a:lnTo>
                    <a:lnTo>
                      <a:pt x="2731" y="2086"/>
                    </a:lnTo>
                    <a:lnTo>
                      <a:pt x="2725" y="2080"/>
                    </a:lnTo>
                    <a:lnTo>
                      <a:pt x="2725" y="2080"/>
                    </a:lnTo>
                    <a:lnTo>
                      <a:pt x="2731" y="2080"/>
                    </a:lnTo>
                    <a:lnTo>
                      <a:pt x="2731" y="2080"/>
                    </a:lnTo>
                    <a:lnTo>
                      <a:pt x="2731" y="2086"/>
                    </a:lnTo>
                    <a:lnTo>
                      <a:pt x="2731" y="2086"/>
                    </a:lnTo>
                    <a:lnTo>
                      <a:pt x="2731" y="2092"/>
                    </a:lnTo>
                    <a:lnTo>
                      <a:pt x="2731" y="2092"/>
                    </a:lnTo>
                    <a:lnTo>
                      <a:pt x="2731" y="2092"/>
                    </a:lnTo>
                    <a:lnTo>
                      <a:pt x="2731" y="2092"/>
                    </a:lnTo>
                    <a:lnTo>
                      <a:pt x="2725" y="2098"/>
                    </a:lnTo>
                    <a:lnTo>
                      <a:pt x="2725" y="2098"/>
                    </a:lnTo>
                    <a:lnTo>
                      <a:pt x="2731" y="2104"/>
                    </a:lnTo>
                    <a:lnTo>
                      <a:pt x="2731" y="2111"/>
                    </a:lnTo>
                    <a:lnTo>
                      <a:pt x="2731" y="2111"/>
                    </a:lnTo>
                    <a:lnTo>
                      <a:pt x="2731" y="2111"/>
                    </a:lnTo>
                    <a:lnTo>
                      <a:pt x="2731" y="2117"/>
                    </a:lnTo>
                    <a:lnTo>
                      <a:pt x="2731" y="2123"/>
                    </a:lnTo>
                    <a:lnTo>
                      <a:pt x="2737" y="2123"/>
                    </a:lnTo>
                    <a:lnTo>
                      <a:pt x="2749" y="2129"/>
                    </a:lnTo>
                    <a:lnTo>
                      <a:pt x="2749" y="2129"/>
                    </a:lnTo>
                    <a:lnTo>
                      <a:pt x="2768" y="2123"/>
                    </a:lnTo>
                    <a:lnTo>
                      <a:pt x="2768" y="2117"/>
                    </a:lnTo>
                    <a:lnTo>
                      <a:pt x="2780" y="2123"/>
                    </a:lnTo>
                    <a:lnTo>
                      <a:pt x="2780" y="2123"/>
                    </a:lnTo>
                    <a:lnTo>
                      <a:pt x="2786" y="2123"/>
                    </a:lnTo>
                    <a:lnTo>
                      <a:pt x="2786" y="2117"/>
                    </a:lnTo>
                    <a:lnTo>
                      <a:pt x="2786" y="2117"/>
                    </a:lnTo>
                    <a:lnTo>
                      <a:pt x="2780" y="2104"/>
                    </a:lnTo>
                    <a:lnTo>
                      <a:pt x="2780" y="2098"/>
                    </a:lnTo>
                    <a:lnTo>
                      <a:pt x="2780" y="2098"/>
                    </a:lnTo>
                    <a:lnTo>
                      <a:pt x="2780" y="2098"/>
                    </a:lnTo>
                    <a:lnTo>
                      <a:pt x="2786" y="2098"/>
                    </a:lnTo>
                    <a:lnTo>
                      <a:pt x="2786" y="2092"/>
                    </a:lnTo>
                    <a:lnTo>
                      <a:pt x="2780" y="2092"/>
                    </a:lnTo>
                    <a:lnTo>
                      <a:pt x="2780" y="2092"/>
                    </a:lnTo>
                    <a:lnTo>
                      <a:pt x="2786" y="2092"/>
                    </a:lnTo>
                    <a:lnTo>
                      <a:pt x="2786" y="2092"/>
                    </a:lnTo>
                    <a:lnTo>
                      <a:pt x="2786" y="2098"/>
                    </a:lnTo>
                    <a:lnTo>
                      <a:pt x="2786" y="2098"/>
                    </a:lnTo>
                    <a:lnTo>
                      <a:pt x="2786" y="2098"/>
                    </a:lnTo>
                    <a:lnTo>
                      <a:pt x="2786" y="2098"/>
                    </a:lnTo>
                    <a:lnTo>
                      <a:pt x="2786" y="2104"/>
                    </a:lnTo>
                    <a:lnTo>
                      <a:pt x="2786" y="2104"/>
                    </a:lnTo>
                    <a:lnTo>
                      <a:pt x="2793" y="2111"/>
                    </a:lnTo>
                    <a:lnTo>
                      <a:pt x="2793" y="2111"/>
                    </a:lnTo>
                    <a:lnTo>
                      <a:pt x="2793" y="2111"/>
                    </a:lnTo>
                    <a:lnTo>
                      <a:pt x="2793" y="2111"/>
                    </a:lnTo>
                    <a:lnTo>
                      <a:pt x="2793" y="2117"/>
                    </a:lnTo>
                    <a:lnTo>
                      <a:pt x="2793" y="2117"/>
                    </a:lnTo>
                    <a:lnTo>
                      <a:pt x="2793" y="2117"/>
                    </a:lnTo>
                    <a:lnTo>
                      <a:pt x="2793" y="2117"/>
                    </a:lnTo>
                    <a:lnTo>
                      <a:pt x="2817" y="2111"/>
                    </a:lnTo>
                    <a:lnTo>
                      <a:pt x="2817" y="2111"/>
                    </a:lnTo>
                    <a:lnTo>
                      <a:pt x="2824" y="2111"/>
                    </a:lnTo>
                    <a:lnTo>
                      <a:pt x="2836" y="2104"/>
                    </a:lnTo>
                    <a:lnTo>
                      <a:pt x="2836" y="2104"/>
                    </a:lnTo>
                    <a:lnTo>
                      <a:pt x="2836" y="2086"/>
                    </a:lnTo>
                    <a:lnTo>
                      <a:pt x="2830" y="2080"/>
                    </a:lnTo>
                    <a:lnTo>
                      <a:pt x="2830" y="2080"/>
                    </a:lnTo>
                    <a:lnTo>
                      <a:pt x="2830" y="2073"/>
                    </a:lnTo>
                    <a:lnTo>
                      <a:pt x="2836" y="2073"/>
                    </a:lnTo>
                    <a:lnTo>
                      <a:pt x="2836" y="2067"/>
                    </a:lnTo>
                    <a:lnTo>
                      <a:pt x="2842" y="2061"/>
                    </a:lnTo>
                    <a:lnTo>
                      <a:pt x="2836" y="2067"/>
                    </a:lnTo>
                    <a:lnTo>
                      <a:pt x="2836" y="2073"/>
                    </a:lnTo>
                    <a:lnTo>
                      <a:pt x="2836" y="2080"/>
                    </a:lnTo>
                    <a:lnTo>
                      <a:pt x="2836" y="2092"/>
                    </a:lnTo>
                    <a:lnTo>
                      <a:pt x="2836" y="2092"/>
                    </a:lnTo>
                    <a:lnTo>
                      <a:pt x="2842" y="2104"/>
                    </a:lnTo>
                    <a:lnTo>
                      <a:pt x="2842" y="2104"/>
                    </a:lnTo>
                    <a:lnTo>
                      <a:pt x="2848" y="2111"/>
                    </a:lnTo>
                    <a:lnTo>
                      <a:pt x="2854" y="2111"/>
                    </a:lnTo>
                    <a:lnTo>
                      <a:pt x="2854" y="2104"/>
                    </a:lnTo>
                    <a:lnTo>
                      <a:pt x="2854" y="2104"/>
                    </a:lnTo>
                    <a:lnTo>
                      <a:pt x="2861" y="2104"/>
                    </a:lnTo>
                    <a:lnTo>
                      <a:pt x="2861" y="2098"/>
                    </a:lnTo>
                    <a:lnTo>
                      <a:pt x="2861" y="2098"/>
                    </a:lnTo>
                    <a:lnTo>
                      <a:pt x="2861" y="2092"/>
                    </a:lnTo>
                    <a:lnTo>
                      <a:pt x="2861" y="2092"/>
                    </a:lnTo>
                    <a:lnTo>
                      <a:pt x="2861" y="2092"/>
                    </a:lnTo>
                    <a:lnTo>
                      <a:pt x="2861" y="2086"/>
                    </a:lnTo>
                    <a:lnTo>
                      <a:pt x="2867" y="2086"/>
                    </a:lnTo>
                    <a:lnTo>
                      <a:pt x="2867" y="2086"/>
                    </a:lnTo>
                    <a:lnTo>
                      <a:pt x="2867" y="2086"/>
                    </a:lnTo>
                    <a:lnTo>
                      <a:pt x="2867" y="2086"/>
                    </a:lnTo>
                    <a:lnTo>
                      <a:pt x="2873" y="2086"/>
                    </a:lnTo>
                    <a:lnTo>
                      <a:pt x="2879" y="2080"/>
                    </a:lnTo>
                    <a:lnTo>
                      <a:pt x="2879" y="2073"/>
                    </a:lnTo>
                    <a:lnTo>
                      <a:pt x="2879" y="2073"/>
                    </a:lnTo>
                    <a:lnTo>
                      <a:pt x="2879" y="2073"/>
                    </a:lnTo>
                    <a:lnTo>
                      <a:pt x="2879" y="2067"/>
                    </a:lnTo>
                    <a:lnTo>
                      <a:pt x="2879" y="2067"/>
                    </a:lnTo>
                    <a:lnTo>
                      <a:pt x="2879" y="2061"/>
                    </a:lnTo>
                    <a:lnTo>
                      <a:pt x="2879" y="2055"/>
                    </a:lnTo>
                    <a:lnTo>
                      <a:pt x="2873" y="2049"/>
                    </a:lnTo>
                    <a:lnTo>
                      <a:pt x="2873" y="2043"/>
                    </a:lnTo>
                    <a:lnTo>
                      <a:pt x="2867" y="2043"/>
                    </a:lnTo>
                    <a:lnTo>
                      <a:pt x="2867" y="2043"/>
                    </a:lnTo>
                    <a:lnTo>
                      <a:pt x="2867" y="2036"/>
                    </a:lnTo>
                    <a:lnTo>
                      <a:pt x="2867" y="2036"/>
                    </a:lnTo>
                    <a:lnTo>
                      <a:pt x="2867" y="2036"/>
                    </a:lnTo>
                    <a:lnTo>
                      <a:pt x="2873" y="2036"/>
                    </a:lnTo>
                    <a:lnTo>
                      <a:pt x="2873" y="2036"/>
                    </a:lnTo>
                    <a:lnTo>
                      <a:pt x="2873" y="2036"/>
                    </a:lnTo>
                    <a:lnTo>
                      <a:pt x="2873" y="2036"/>
                    </a:lnTo>
                    <a:lnTo>
                      <a:pt x="2879" y="2036"/>
                    </a:lnTo>
                    <a:lnTo>
                      <a:pt x="2879" y="2036"/>
                    </a:lnTo>
                    <a:lnTo>
                      <a:pt x="2885" y="2036"/>
                    </a:lnTo>
                    <a:lnTo>
                      <a:pt x="2885" y="2036"/>
                    </a:lnTo>
                    <a:lnTo>
                      <a:pt x="2879" y="2030"/>
                    </a:lnTo>
                    <a:lnTo>
                      <a:pt x="2879" y="2030"/>
                    </a:lnTo>
                    <a:lnTo>
                      <a:pt x="2873" y="2030"/>
                    </a:lnTo>
                    <a:lnTo>
                      <a:pt x="2879" y="2006"/>
                    </a:lnTo>
                    <a:lnTo>
                      <a:pt x="2879" y="2006"/>
                    </a:lnTo>
                    <a:lnTo>
                      <a:pt x="2873" y="2006"/>
                    </a:lnTo>
                    <a:lnTo>
                      <a:pt x="2873" y="2006"/>
                    </a:lnTo>
                    <a:lnTo>
                      <a:pt x="2861" y="1999"/>
                    </a:lnTo>
                    <a:lnTo>
                      <a:pt x="2854" y="1999"/>
                    </a:lnTo>
                    <a:lnTo>
                      <a:pt x="2848" y="1993"/>
                    </a:lnTo>
                    <a:lnTo>
                      <a:pt x="2848" y="1993"/>
                    </a:lnTo>
                    <a:lnTo>
                      <a:pt x="2848" y="1993"/>
                    </a:lnTo>
                    <a:lnTo>
                      <a:pt x="2848" y="1987"/>
                    </a:lnTo>
                    <a:lnTo>
                      <a:pt x="2848" y="1987"/>
                    </a:lnTo>
                    <a:lnTo>
                      <a:pt x="2848" y="1987"/>
                    </a:lnTo>
                    <a:lnTo>
                      <a:pt x="2848" y="1987"/>
                    </a:lnTo>
                    <a:lnTo>
                      <a:pt x="2842" y="1987"/>
                    </a:lnTo>
                    <a:lnTo>
                      <a:pt x="2842" y="1987"/>
                    </a:lnTo>
                    <a:lnTo>
                      <a:pt x="2842" y="1987"/>
                    </a:lnTo>
                    <a:lnTo>
                      <a:pt x="2830" y="1981"/>
                    </a:lnTo>
                    <a:lnTo>
                      <a:pt x="2830" y="1981"/>
                    </a:lnTo>
                    <a:lnTo>
                      <a:pt x="2830" y="1981"/>
                    </a:lnTo>
                    <a:lnTo>
                      <a:pt x="2830" y="1975"/>
                    </a:lnTo>
                    <a:lnTo>
                      <a:pt x="2830" y="1975"/>
                    </a:lnTo>
                    <a:lnTo>
                      <a:pt x="2824" y="1975"/>
                    </a:lnTo>
                    <a:lnTo>
                      <a:pt x="2824" y="1975"/>
                    </a:lnTo>
                    <a:lnTo>
                      <a:pt x="2817" y="1975"/>
                    </a:lnTo>
                    <a:lnTo>
                      <a:pt x="2817" y="1975"/>
                    </a:lnTo>
                    <a:lnTo>
                      <a:pt x="2805" y="1975"/>
                    </a:lnTo>
                    <a:lnTo>
                      <a:pt x="2799" y="1969"/>
                    </a:lnTo>
                    <a:lnTo>
                      <a:pt x="2793" y="1969"/>
                    </a:lnTo>
                    <a:lnTo>
                      <a:pt x="2799" y="1962"/>
                    </a:lnTo>
                    <a:lnTo>
                      <a:pt x="2799" y="1962"/>
                    </a:lnTo>
                    <a:lnTo>
                      <a:pt x="2799" y="1962"/>
                    </a:lnTo>
                    <a:lnTo>
                      <a:pt x="2805" y="1969"/>
                    </a:lnTo>
                    <a:lnTo>
                      <a:pt x="2805" y="1969"/>
                    </a:lnTo>
                    <a:lnTo>
                      <a:pt x="2805" y="1969"/>
                    </a:lnTo>
                    <a:lnTo>
                      <a:pt x="2805" y="1969"/>
                    </a:lnTo>
                    <a:lnTo>
                      <a:pt x="2811" y="1975"/>
                    </a:lnTo>
                    <a:lnTo>
                      <a:pt x="2817" y="1975"/>
                    </a:lnTo>
                    <a:lnTo>
                      <a:pt x="2817" y="1975"/>
                    </a:lnTo>
                    <a:lnTo>
                      <a:pt x="2817" y="1975"/>
                    </a:lnTo>
                    <a:lnTo>
                      <a:pt x="2817" y="1975"/>
                    </a:lnTo>
                    <a:lnTo>
                      <a:pt x="2824" y="1975"/>
                    </a:lnTo>
                    <a:lnTo>
                      <a:pt x="2824" y="1975"/>
                    </a:lnTo>
                    <a:lnTo>
                      <a:pt x="2824" y="1969"/>
                    </a:lnTo>
                    <a:lnTo>
                      <a:pt x="2824" y="1969"/>
                    </a:lnTo>
                    <a:lnTo>
                      <a:pt x="2824" y="1969"/>
                    </a:lnTo>
                    <a:lnTo>
                      <a:pt x="2824" y="1962"/>
                    </a:lnTo>
                    <a:lnTo>
                      <a:pt x="2824" y="1962"/>
                    </a:lnTo>
                    <a:lnTo>
                      <a:pt x="2824" y="1962"/>
                    </a:lnTo>
                    <a:lnTo>
                      <a:pt x="2830" y="1962"/>
                    </a:lnTo>
                    <a:lnTo>
                      <a:pt x="2824" y="1962"/>
                    </a:lnTo>
                    <a:lnTo>
                      <a:pt x="2824" y="1962"/>
                    </a:lnTo>
                    <a:lnTo>
                      <a:pt x="2824" y="1962"/>
                    </a:lnTo>
                    <a:lnTo>
                      <a:pt x="2830" y="1975"/>
                    </a:lnTo>
                    <a:lnTo>
                      <a:pt x="2830" y="1975"/>
                    </a:lnTo>
                    <a:lnTo>
                      <a:pt x="2830" y="1975"/>
                    </a:lnTo>
                    <a:lnTo>
                      <a:pt x="2830" y="1981"/>
                    </a:lnTo>
                    <a:lnTo>
                      <a:pt x="2836" y="1981"/>
                    </a:lnTo>
                    <a:lnTo>
                      <a:pt x="2836" y="1981"/>
                    </a:lnTo>
                    <a:lnTo>
                      <a:pt x="2836" y="1981"/>
                    </a:lnTo>
                    <a:lnTo>
                      <a:pt x="2842" y="1981"/>
                    </a:lnTo>
                    <a:lnTo>
                      <a:pt x="2842" y="1987"/>
                    </a:lnTo>
                    <a:lnTo>
                      <a:pt x="2848" y="1987"/>
                    </a:lnTo>
                    <a:lnTo>
                      <a:pt x="2848" y="1987"/>
                    </a:lnTo>
                    <a:lnTo>
                      <a:pt x="2848" y="1987"/>
                    </a:lnTo>
                    <a:lnTo>
                      <a:pt x="2848" y="1987"/>
                    </a:lnTo>
                    <a:lnTo>
                      <a:pt x="2848" y="1987"/>
                    </a:lnTo>
                    <a:lnTo>
                      <a:pt x="2854" y="1993"/>
                    </a:lnTo>
                    <a:lnTo>
                      <a:pt x="2854" y="1993"/>
                    </a:lnTo>
                    <a:lnTo>
                      <a:pt x="2861" y="1993"/>
                    </a:lnTo>
                    <a:lnTo>
                      <a:pt x="2861" y="1999"/>
                    </a:lnTo>
                    <a:lnTo>
                      <a:pt x="2873" y="1999"/>
                    </a:lnTo>
                    <a:lnTo>
                      <a:pt x="2879" y="1999"/>
                    </a:lnTo>
                    <a:lnTo>
                      <a:pt x="2879" y="1999"/>
                    </a:lnTo>
                    <a:lnTo>
                      <a:pt x="2879" y="1993"/>
                    </a:lnTo>
                    <a:lnTo>
                      <a:pt x="2879" y="1993"/>
                    </a:lnTo>
                    <a:lnTo>
                      <a:pt x="2879" y="1993"/>
                    </a:lnTo>
                    <a:lnTo>
                      <a:pt x="2873" y="1993"/>
                    </a:lnTo>
                    <a:lnTo>
                      <a:pt x="2873" y="1987"/>
                    </a:lnTo>
                    <a:lnTo>
                      <a:pt x="2873" y="1987"/>
                    </a:lnTo>
                    <a:lnTo>
                      <a:pt x="2873" y="1993"/>
                    </a:lnTo>
                    <a:lnTo>
                      <a:pt x="2873" y="1987"/>
                    </a:lnTo>
                    <a:lnTo>
                      <a:pt x="2873" y="1987"/>
                    </a:lnTo>
                    <a:lnTo>
                      <a:pt x="2873" y="1987"/>
                    </a:lnTo>
                    <a:lnTo>
                      <a:pt x="2879" y="1987"/>
                    </a:lnTo>
                    <a:lnTo>
                      <a:pt x="2879" y="1987"/>
                    </a:lnTo>
                    <a:lnTo>
                      <a:pt x="2879" y="1993"/>
                    </a:lnTo>
                    <a:lnTo>
                      <a:pt x="2879" y="2006"/>
                    </a:lnTo>
                    <a:lnTo>
                      <a:pt x="2879" y="2006"/>
                    </a:lnTo>
                    <a:lnTo>
                      <a:pt x="2879" y="2006"/>
                    </a:lnTo>
                    <a:lnTo>
                      <a:pt x="2879" y="2012"/>
                    </a:lnTo>
                    <a:lnTo>
                      <a:pt x="2879" y="2012"/>
                    </a:lnTo>
                    <a:lnTo>
                      <a:pt x="2879" y="2012"/>
                    </a:lnTo>
                    <a:lnTo>
                      <a:pt x="2879" y="2012"/>
                    </a:lnTo>
                    <a:lnTo>
                      <a:pt x="2879" y="2018"/>
                    </a:lnTo>
                    <a:lnTo>
                      <a:pt x="2879" y="2018"/>
                    </a:lnTo>
                    <a:lnTo>
                      <a:pt x="2879" y="2018"/>
                    </a:lnTo>
                    <a:lnTo>
                      <a:pt x="2879" y="2018"/>
                    </a:lnTo>
                    <a:lnTo>
                      <a:pt x="2879" y="2024"/>
                    </a:lnTo>
                    <a:lnTo>
                      <a:pt x="2879" y="2024"/>
                    </a:lnTo>
                    <a:lnTo>
                      <a:pt x="2879" y="2024"/>
                    </a:lnTo>
                    <a:lnTo>
                      <a:pt x="2879" y="2024"/>
                    </a:lnTo>
                    <a:lnTo>
                      <a:pt x="2879" y="2030"/>
                    </a:lnTo>
                    <a:lnTo>
                      <a:pt x="2885" y="2030"/>
                    </a:lnTo>
                    <a:lnTo>
                      <a:pt x="2891" y="2036"/>
                    </a:lnTo>
                    <a:lnTo>
                      <a:pt x="2904" y="2036"/>
                    </a:lnTo>
                    <a:lnTo>
                      <a:pt x="2904" y="2043"/>
                    </a:lnTo>
                    <a:lnTo>
                      <a:pt x="2916" y="2043"/>
                    </a:lnTo>
                    <a:lnTo>
                      <a:pt x="2922" y="2036"/>
                    </a:lnTo>
                    <a:lnTo>
                      <a:pt x="2935" y="2043"/>
                    </a:lnTo>
                    <a:lnTo>
                      <a:pt x="2935" y="2049"/>
                    </a:lnTo>
                    <a:lnTo>
                      <a:pt x="2935" y="2049"/>
                    </a:lnTo>
                    <a:lnTo>
                      <a:pt x="2941" y="2049"/>
                    </a:lnTo>
                    <a:lnTo>
                      <a:pt x="2941" y="2049"/>
                    </a:lnTo>
                    <a:lnTo>
                      <a:pt x="2947" y="2061"/>
                    </a:lnTo>
                    <a:lnTo>
                      <a:pt x="2947" y="2061"/>
                    </a:lnTo>
                    <a:lnTo>
                      <a:pt x="2953" y="2073"/>
                    </a:lnTo>
                    <a:lnTo>
                      <a:pt x="2959" y="2092"/>
                    </a:lnTo>
                    <a:lnTo>
                      <a:pt x="2959" y="2098"/>
                    </a:lnTo>
                    <a:lnTo>
                      <a:pt x="2959" y="2098"/>
                    </a:lnTo>
                    <a:lnTo>
                      <a:pt x="2959" y="2104"/>
                    </a:lnTo>
                    <a:lnTo>
                      <a:pt x="2959" y="2111"/>
                    </a:lnTo>
                    <a:lnTo>
                      <a:pt x="2959" y="2111"/>
                    </a:lnTo>
                    <a:lnTo>
                      <a:pt x="2959" y="2111"/>
                    </a:lnTo>
                    <a:lnTo>
                      <a:pt x="2959" y="2111"/>
                    </a:lnTo>
                    <a:lnTo>
                      <a:pt x="2959" y="2111"/>
                    </a:lnTo>
                    <a:lnTo>
                      <a:pt x="2953" y="2117"/>
                    </a:lnTo>
                    <a:lnTo>
                      <a:pt x="2959" y="2123"/>
                    </a:lnTo>
                    <a:lnTo>
                      <a:pt x="2959" y="2129"/>
                    </a:lnTo>
                    <a:lnTo>
                      <a:pt x="2959" y="2129"/>
                    </a:lnTo>
                    <a:lnTo>
                      <a:pt x="2959" y="2129"/>
                    </a:lnTo>
                    <a:lnTo>
                      <a:pt x="2959" y="2129"/>
                    </a:lnTo>
                    <a:lnTo>
                      <a:pt x="2959" y="2129"/>
                    </a:lnTo>
                    <a:lnTo>
                      <a:pt x="2959" y="2129"/>
                    </a:lnTo>
                    <a:lnTo>
                      <a:pt x="2966" y="2129"/>
                    </a:lnTo>
                    <a:lnTo>
                      <a:pt x="2966" y="2123"/>
                    </a:lnTo>
                    <a:lnTo>
                      <a:pt x="2966" y="2123"/>
                    </a:lnTo>
                    <a:lnTo>
                      <a:pt x="2966" y="2129"/>
                    </a:lnTo>
                    <a:lnTo>
                      <a:pt x="2966" y="2135"/>
                    </a:lnTo>
                    <a:lnTo>
                      <a:pt x="2966" y="2135"/>
                    </a:lnTo>
                    <a:lnTo>
                      <a:pt x="2966" y="2141"/>
                    </a:lnTo>
                    <a:lnTo>
                      <a:pt x="2966" y="2141"/>
                    </a:lnTo>
                    <a:lnTo>
                      <a:pt x="2966" y="2141"/>
                    </a:lnTo>
                    <a:lnTo>
                      <a:pt x="2966" y="2141"/>
                    </a:lnTo>
                    <a:lnTo>
                      <a:pt x="2966" y="2148"/>
                    </a:lnTo>
                    <a:lnTo>
                      <a:pt x="2966" y="2148"/>
                    </a:lnTo>
                    <a:lnTo>
                      <a:pt x="2984" y="2178"/>
                    </a:lnTo>
                    <a:lnTo>
                      <a:pt x="2984" y="2178"/>
                    </a:lnTo>
                    <a:lnTo>
                      <a:pt x="2984" y="2178"/>
                    </a:lnTo>
                    <a:lnTo>
                      <a:pt x="2984" y="2178"/>
                    </a:lnTo>
                    <a:lnTo>
                      <a:pt x="2984" y="2172"/>
                    </a:lnTo>
                    <a:lnTo>
                      <a:pt x="2984" y="2172"/>
                    </a:lnTo>
                    <a:lnTo>
                      <a:pt x="2984" y="2166"/>
                    </a:lnTo>
                    <a:lnTo>
                      <a:pt x="2984" y="2166"/>
                    </a:lnTo>
                    <a:lnTo>
                      <a:pt x="2984" y="2166"/>
                    </a:lnTo>
                    <a:lnTo>
                      <a:pt x="2978" y="2154"/>
                    </a:lnTo>
                    <a:lnTo>
                      <a:pt x="2978" y="2154"/>
                    </a:lnTo>
                    <a:lnTo>
                      <a:pt x="2978" y="2154"/>
                    </a:lnTo>
                    <a:lnTo>
                      <a:pt x="2984" y="2154"/>
                    </a:lnTo>
                    <a:lnTo>
                      <a:pt x="2984" y="2160"/>
                    </a:lnTo>
                    <a:lnTo>
                      <a:pt x="2984" y="2160"/>
                    </a:lnTo>
                    <a:lnTo>
                      <a:pt x="2984" y="2160"/>
                    </a:lnTo>
                    <a:lnTo>
                      <a:pt x="2984" y="2166"/>
                    </a:lnTo>
                    <a:lnTo>
                      <a:pt x="2984" y="2166"/>
                    </a:lnTo>
                    <a:lnTo>
                      <a:pt x="2990" y="2172"/>
                    </a:lnTo>
                    <a:lnTo>
                      <a:pt x="3009" y="2209"/>
                    </a:lnTo>
                    <a:lnTo>
                      <a:pt x="3015" y="2209"/>
                    </a:lnTo>
                    <a:lnTo>
                      <a:pt x="3015" y="2215"/>
                    </a:lnTo>
                    <a:lnTo>
                      <a:pt x="3021" y="2215"/>
                    </a:lnTo>
                    <a:lnTo>
                      <a:pt x="3021" y="2215"/>
                    </a:lnTo>
                    <a:lnTo>
                      <a:pt x="3027" y="2209"/>
                    </a:lnTo>
                    <a:lnTo>
                      <a:pt x="3027" y="2203"/>
                    </a:lnTo>
                    <a:lnTo>
                      <a:pt x="3027" y="2203"/>
                    </a:lnTo>
                    <a:lnTo>
                      <a:pt x="3034" y="2203"/>
                    </a:lnTo>
                    <a:lnTo>
                      <a:pt x="3034" y="2203"/>
                    </a:lnTo>
                    <a:lnTo>
                      <a:pt x="3034" y="2197"/>
                    </a:lnTo>
                    <a:lnTo>
                      <a:pt x="3034" y="2197"/>
                    </a:lnTo>
                    <a:lnTo>
                      <a:pt x="3034" y="2197"/>
                    </a:lnTo>
                    <a:lnTo>
                      <a:pt x="3034" y="2197"/>
                    </a:lnTo>
                    <a:lnTo>
                      <a:pt x="3034" y="2203"/>
                    </a:lnTo>
                    <a:lnTo>
                      <a:pt x="3034" y="2203"/>
                    </a:lnTo>
                    <a:lnTo>
                      <a:pt x="3027" y="2203"/>
                    </a:lnTo>
                    <a:lnTo>
                      <a:pt x="3027" y="2203"/>
                    </a:lnTo>
                    <a:lnTo>
                      <a:pt x="3027" y="2209"/>
                    </a:lnTo>
                    <a:lnTo>
                      <a:pt x="3027" y="2209"/>
                    </a:lnTo>
                    <a:lnTo>
                      <a:pt x="3027" y="2209"/>
                    </a:lnTo>
                    <a:lnTo>
                      <a:pt x="3027" y="2215"/>
                    </a:lnTo>
                    <a:lnTo>
                      <a:pt x="3027" y="2215"/>
                    </a:lnTo>
                    <a:lnTo>
                      <a:pt x="3027" y="2215"/>
                    </a:lnTo>
                    <a:lnTo>
                      <a:pt x="3034" y="2215"/>
                    </a:lnTo>
                    <a:lnTo>
                      <a:pt x="3034" y="2215"/>
                    </a:lnTo>
                    <a:lnTo>
                      <a:pt x="3034" y="2209"/>
                    </a:lnTo>
                    <a:lnTo>
                      <a:pt x="3034" y="2209"/>
                    </a:lnTo>
                    <a:lnTo>
                      <a:pt x="3034" y="2209"/>
                    </a:lnTo>
                    <a:lnTo>
                      <a:pt x="3034" y="2215"/>
                    </a:lnTo>
                    <a:lnTo>
                      <a:pt x="3034" y="2215"/>
                    </a:lnTo>
                    <a:lnTo>
                      <a:pt x="3034" y="2215"/>
                    </a:lnTo>
                    <a:lnTo>
                      <a:pt x="3027" y="2215"/>
                    </a:lnTo>
                    <a:lnTo>
                      <a:pt x="3027" y="2215"/>
                    </a:lnTo>
                    <a:lnTo>
                      <a:pt x="3027" y="2215"/>
                    </a:lnTo>
                    <a:lnTo>
                      <a:pt x="3027" y="2222"/>
                    </a:lnTo>
                    <a:lnTo>
                      <a:pt x="3027" y="2222"/>
                    </a:lnTo>
                    <a:lnTo>
                      <a:pt x="3034" y="2234"/>
                    </a:lnTo>
                    <a:lnTo>
                      <a:pt x="3034" y="2234"/>
                    </a:lnTo>
                    <a:lnTo>
                      <a:pt x="3034" y="2228"/>
                    </a:lnTo>
                    <a:lnTo>
                      <a:pt x="3034" y="2228"/>
                    </a:lnTo>
                    <a:lnTo>
                      <a:pt x="3034" y="2228"/>
                    </a:lnTo>
                    <a:lnTo>
                      <a:pt x="3034" y="2222"/>
                    </a:lnTo>
                    <a:lnTo>
                      <a:pt x="3046" y="2222"/>
                    </a:lnTo>
                    <a:lnTo>
                      <a:pt x="3064" y="2234"/>
                    </a:lnTo>
                    <a:lnTo>
                      <a:pt x="3089" y="2259"/>
                    </a:lnTo>
                    <a:lnTo>
                      <a:pt x="3089" y="2265"/>
                    </a:lnTo>
                    <a:lnTo>
                      <a:pt x="3089" y="2265"/>
                    </a:lnTo>
                    <a:lnTo>
                      <a:pt x="3083" y="2259"/>
                    </a:lnTo>
                    <a:lnTo>
                      <a:pt x="3071" y="2252"/>
                    </a:lnTo>
                    <a:lnTo>
                      <a:pt x="3071" y="2259"/>
                    </a:lnTo>
                    <a:lnTo>
                      <a:pt x="3064" y="2259"/>
                    </a:lnTo>
                    <a:lnTo>
                      <a:pt x="3071" y="2265"/>
                    </a:lnTo>
                    <a:lnTo>
                      <a:pt x="3077" y="2271"/>
                    </a:lnTo>
                    <a:lnTo>
                      <a:pt x="3077" y="2271"/>
                    </a:lnTo>
                    <a:lnTo>
                      <a:pt x="3077" y="2271"/>
                    </a:lnTo>
                    <a:lnTo>
                      <a:pt x="3083" y="2271"/>
                    </a:lnTo>
                    <a:lnTo>
                      <a:pt x="3083" y="2271"/>
                    </a:lnTo>
                    <a:lnTo>
                      <a:pt x="3083" y="2271"/>
                    </a:lnTo>
                    <a:lnTo>
                      <a:pt x="3089" y="2265"/>
                    </a:lnTo>
                    <a:lnTo>
                      <a:pt x="3089" y="2265"/>
                    </a:lnTo>
                    <a:lnTo>
                      <a:pt x="3089" y="2271"/>
                    </a:lnTo>
                    <a:lnTo>
                      <a:pt x="3083" y="2271"/>
                    </a:lnTo>
                    <a:lnTo>
                      <a:pt x="3083" y="2271"/>
                    </a:lnTo>
                    <a:lnTo>
                      <a:pt x="3077" y="2277"/>
                    </a:lnTo>
                    <a:lnTo>
                      <a:pt x="3077" y="2277"/>
                    </a:lnTo>
                    <a:lnTo>
                      <a:pt x="3077" y="2277"/>
                    </a:lnTo>
                    <a:lnTo>
                      <a:pt x="3077" y="2277"/>
                    </a:lnTo>
                    <a:lnTo>
                      <a:pt x="3071" y="2271"/>
                    </a:lnTo>
                    <a:lnTo>
                      <a:pt x="3064" y="2271"/>
                    </a:lnTo>
                    <a:lnTo>
                      <a:pt x="3064" y="2271"/>
                    </a:lnTo>
                    <a:lnTo>
                      <a:pt x="3064" y="2265"/>
                    </a:lnTo>
                    <a:lnTo>
                      <a:pt x="3064" y="2265"/>
                    </a:lnTo>
                    <a:lnTo>
                      <a:pt x="3064" y="2265"/>
                    </a:lnTo>
                    <a:lnTo>
                      <a:pt x="3064" y="2265"/>
                    </a:lnTo>
                    <a:lnTo>
                      <a:pt x="3058" y="2265"/>
                    </a:lnTo>
                    <a:lnTo>
                      <a:pt x="3058" y="2265"/>
                    </a:lnTo>
                    <a:lnTo>
                      <a:pt x="3058" y="2265"/>
                    </a:lnTo>
                    <a:lnTo>
                      <a:pt x="3058" y="2265"/>
                    </a:lnTo>
                    <a:lnTo>
                      <a:pt x="3058" y="2271"/>
                    </a:lnTo>
                    <a:lnTo>
                      <a:pt x="3058" y="2271"/>
                    </a:lnTo>
                    <a:lnTo>
                      <a:pt x="3064" y="2277"/>
                    </a:lnTo>
                    <a:lnTo>
                      <a:pt x="3064" y="2277"/>
                    </a:lnTo>
                    <a:lnTo>
                      <a:pt x="3064" y="2277"/>
                    </a:lnTo>
                    <a:lnTo>
                      <a:pt x="3064" y="2283"/>
                    </a:lnTo>
                    <a:lnTo>
                      <a:pt x="3071" y="2289"/>
                    </a:lnTo>
                    <a:lnTo>
                      <a:pt x="3071" y="2289"/>
                    </a:lnTo>
                    <a:lnTo>
                      <a:pt x="3083" y="2302"/>
                    </a:lnTo>
                    <a:lnTo>
                      <a:pt x="3089" y="2302"/>
                    </a:lnTo>
                    <a:lnTo>
                      <a:pt x="3089" y="2296"/>
                    </a:lnTo>
                    <a:lnTo>
                      <a:pt x="3083" y="2283"/>
                    </a:lnTo>
                    <a:lnTo>
                      <a:pt x="3083" y="2277"/>
                    </a:lnTo>
                    <a:lnTo>
                      <a:pt x="3095" y="2265"/>
                    </a:lnTo>
                    <a:lnTo>
                      <a:pt x="3095" y="2271"/>
                    </a:lnTo>
                    <a:lnTo>
                      <a:pt x="3089" y="2271"/>
                    </a:lnTo>
                    <a:lnTo>
                      <a:pt x="3089" y="2283"/>
                    </a:lnTo>
                    <a:lnTo>
                      <a:pt x="3089" y="2283"/>
                    </a:lnTo>
                    <a:lnTo>
                      <a:pt x="3089" y="2296"/>
                    </a:lnTo>
                    <a:lnTo>
                      <a:pt x="3089" y="2302"/>
                    </a:lnTo>
                    <a:lnTo>
                      <a:pt x="3089" y="2302"/>
                    </a:lnTo>
                    <a:lnTo>
                      <a:pt x="3095" y="2302"/>
                    </a:lnTo>
                    <a:lnTo>
                      <a:pt x="3102" y="2308"/>
                    </a:lnTo>
                    <a:lnTo>
                      <a:pt x="3120" y="2351"/>
                    </a:lnTo>
                    <a:lnTo>
                      <a:pt x="3126" y="2382"/>
                    </a:lnTo>
                    <a:lnTo>
                      <a:pt x="3120" y="2407"/>
                    </a:lnTo>
                    <a:lnTo>
                      <a:pt x="3120" y="2419"/>
                    </a:lnTo>
                    <a:lnTo>
                      <a:pt x="3114" y="2425"/>
                    </a:lnTo>
                    <a:lnTo>
                      <a:pt x="3108" y="2456"/>
                    </a:lnTo>
                    <a:lnTo>
                      <a:pt x="3102" y="2462"/>
                    </a:lnTo>
                    <a:lnTo>
                      <a:pt x="3102" y="2475"/>
                    </a:lnTo>
                    <a:lnTo>
                      <a:pt x="3102" y="2481"/>
                    </a:lnTo>
                    <a:lnTo>
                      <a:pt x="3102" y="2487"/>
                    </a:lnTo>
                    <a:lnTo>
                      <a:pt x="3108" y="2487"/>
                    </a:lnTo>
                    <a:lnTo>
                      <a:pt x="3126" y="2468"/>
                    </a:lnTo>
                    <a:lnTo>
                      <a:pt x="3132" y="2462"/>
                    </a:lnTo>
                    <a:lnTo>
                      <a:pt x="3132" y="2462"/>
                    </a:lnTo>
                    <a:lnTo>
                      <a:pt x="3132" y="2456"/>
                    </a:lnTo>
                    <a:lnTo>
                      <a:pt x="3132" y="2450"/>
                    </a:lnTo>
                    <a:lnTo>
                      <a:pt x="3132" y="2450"/>
                    </a:lnTo>
                    <a:lnTo>
                      <a:pt x="3132" y="2456"/>
                    </a:lnTo>
                    <a:lnTo>
                      <a:pt x="3132" y="2456"/>
                    </a:lnTo>
                    <a:lnTo>
                      <a:pt x="3132" y="2475"/>
                    </a:lnTo>
                    <a:lnTo>
                      <a:pt x="3139" y="2475"/>
                    </a:lnTo>
                    <a:lnTo>
                      <a:pt x="3139" y="2475"/>
                    </a:lnTo>
                    <a:lnTo>
                      <a:pt x="3139" y="2475"/>
                    </a:lnTo>
                    <a:lnTo>
                      <a:pt x="3139" y="2475"/>
                    </a:lnTo>
                    <a:lnTo>
                      <a:pt x="3139" y="2475"/>
                    </a:lnTo>
                    <a:lnTo>
                      <a:pt x="3132" y="2481"/>
                    </a:lnTo>
                    <a:lnTo>
                      <a:pt x="3132" y="2487"/>
                    </a:lnTo>
                    <a:lnTo>
                      <a:pt x="3132" y="2487"/>
                    </a:lnTo>
                    <a:lnTo>
                      <a:pt x="3126" y="2487"/>
                    </a:lnTo>
                    <a:lnTo>
                      <a:pt x="3126" y="2487"/>
                    </a:lnTo>
                    <a:lnTo>
                      <a:pt x="3126" y="2487"/>
                    </a:lnTo>
                    <a:lnTo>
                      <a:pt x="3126" y="2493"/>
                    </a:lnTo>
                    <a:lnTo>
                      <a:pt x="3126" y="2493"/>
                    </a:lnTo>
                    <a:lnTo>
                      <a:pt x="3132" y="2493"/>
                    </a:lnTo>
                    <a:lnTo>
                      <a:pt x="3132" y="2493"/>
                    </a:lnTo>
                    <a:lnTo>
                      <a:pt x="3132" y="2493"/>
                    </a:lnTo>
                    <a:lnTo>
                      <a:pt x="3139" y="2493"/>
                    </a:lnTo>
                    <a:lnTo>
                      <a:pt x="3139" y="2487"/>
                    </a:lnTo>
                    <a:lnTo>
                      <a:pt x="3139" y="2481"/>
                    </a:lnTo>
                    <a:lnTo>
                      <a:pt x="3145" y="2481"/>
                    </a:lnTo>
                    <a:lnTo>
                      <a:pt x="3145" y="2481"/>
                    </a:lnTo>
                    <a:lnTo>
                      <a:pt x="3145" y="2481"/>
                    </a:lnTo>
                    <a:lnTo>
                      <a:pt x="3145" y="2481"/>
                    </a:lnTo>
                    <a:lnTo>
                      <a:pt x="3145" y="2475"/>
                    </a:lnTo>
                    <a:lnTo>
                      <a:pt x="3145" y="2475"/>
                    </a:lnTo>
                    <a:lnTo>
                      <a:pt x="3145" y="2475"/>
                    </a:lnTo>
                    <a:lnTo>
                      <a:pt x="3145" y="2475"/>
                    </a:lnTo>
                    <a:lnTo>
                      <a:pt x="3145" y="2468"/>
                    </a:lnTo>
                    <a:lnTo>
                      <a:pt x="3145" y="2468"/>
                    </a:lnTo>
                    <a:lnTo>
                      <a:pt x="3145" y="2468"/>
                    </a:lnTo>
                    <a:lnTo>
                      <a:pt x="3151" y="2468"/>
                    </a:lnTo>
                    <a:lnTo>
                      <a:pt x="3151" y="2468"/>
                    </a:lnTo>
                    <a:lnTo>
                      <a:pt x="3151" y="2468"/>
                    </a:lnTo>
                    <a:lnTo>
                      <a:pt x="3151" y="2468"/>
                    </a:lnTo>
                    <a:lnTo>
                      <a:pt x="3151" y="2468"/>
                    </a:lnTo>
                    <a:lnTo>
                      <a:pt x="3145" y="2475"/>
                    </a:lnTo>
                    <a:lnTo>
                      <a:pt x="3145" y="2475"/>
                    </a:lnTo>
                    <a:lnTo>
                      <a:pt x="3145" y="2475"/>
                    </a:lnTo>
                    <a:lnTo>
                      <a:pt x="3145" y="2475"/>
                    </a:lnTo>
                    <a:lnTo>
                      <a:pt x="3145" y="2475"/>
                    </a:lnTo>
                    <a:lnTo>
                      <a:pt x="3145" y="2481"/>
                    </a:lnTo>
                    <a:lnTo>
                      <a:pt x="3145" y="2481"/>
                    </a:lnTo>
                    <a:lnTo>
                      <a:pt x="3139" y="2487"/>
                    </a:lnTo>
                    <a:lnTo>
                      <a:pt x="3139" y="2487"/>
                    </a:lnTo>
                    <a:lnTo>
                      <a:pt x="3145" y="2499"/>
                    </a:lnTo>
                    <a:lnTo>
                      <a:pt x="3151" y="2499"/>
                    </a:lnTo>
                    <a:lnTo>
                      <a:pt x="3176" y="2499"/>
                    </a:lnTo>
                    <a:lnTo>
                      <a:pt x="3176" y="2499"/>
                    </a:lnTo>
                    <a:lnTo>
                      <a:pt x="3176" y="2499"/>
                    </a:lnTo>
                    <a:lnTo>
                      <a:pt x="3182" y="2499"/>
                    </a:lnTo>
                    <a:lnTo>
                      <a:pt x="3182" y="2499"/>
                    </a:lnTo>
                    <a:lnTo>
                      <a:pt x="3213" y="2468"/>
                    </a:lnTo>
                    <a:lnTo>
                      <a:pt x="3219" y="2462"/>
                    </a:lnTo>
                    <a:lnTo>
                      <a:pt x="3219" y="2462"/>
                    </a:lnTo>
                    <a:lnTo>
                      <a:pt x="3213" y="2456"/>
                    </a:lnTo>
                    <a:lnTo>
                      <a:pt x="3219" y="2462"/>
                    </a:lnTo>
                    <a:lnTo>
                      <a:pt x="3219" y="2462"/>
                    </a:lnTo>
                    <a:lnTo>
                      <a:pt x="3219" y="2462"/>
                    </a:lnTo>
                    <a:lnTo>
                      <a:pt x="3219" y="2462"/>
                    </a:lnTo>
                    <a:lnTo>
                      <a:pt x="3225" y="2462"/>
                    </a:lnTo>
                    <a:lnTo>
                      <a:pt x="3250" y="2450"/>
                    </a:lnTo>
                    <a:lnTo>
                      <a:pt x="3250" y="2450"/>
                    </a:lnTo>
                    <a:lnTo>
                      <a:pt x="3256" y="2444"/>
                    </a:lnTo>
                    <a:lnTo>
                      <a:pt x="3262" y="2438"/>
                    </a:lnTo>
                    <a:lnTo>
                      <a:pt x="3262" y="2438"/>
                    </a:lnTo>
                    <a:lnTo>
                      <a:pt x="3262" y="2438"/>
                    </a:lnTo>
                    <a:lnTo>
                      <a:pt x="3262" y="2431"/>
                    </a:lnTo>
                    <a:lnTo>
                      <a:pt x="3262" y="2431"/>
                    </a:lnTo>
                    <a:lnTo>
                      <a:pt x="3268" y="2425"/>
                    </a:lnTo>
                    <a:lnTo>
                      <a:pt x="3268" y="2419"/>
                    </a:lnTo>
                    <a:lnTo>
                      <a:pt x="3268" y="2419"/>
                    </a:lnTo>
                    <a:lnTo>
                      <a:pt x="3268" y="2401"/>
                    </a:lnTo>
                    <a:lnTo>
                      <a:pt x="3268" y="2388"/>
                    </a:lnTo>
                    <a:lnTo>
                      <a:pt x="3281" y="2401"/>
                    </a:lnTo>
                    <a:lnTo>
                      <a:pt x="3281" y="2413"/>
                    </a:lnTo>
                    <a:lnTo>
                      <a:pt x="3287" y="2419"/>
                    </a:lnTo>
                    <a:lnTo>
                      <a:pt x="3287" y="2425"/>
                    </a:lnTo>
                    <a:lnTo>
                      <a:pt x="3287" y="2431"/>
                    </a:lnTo>
                    <a:lnTo>
                      <a:pt x="3287" y="2438"/>
                    </a:lnTo>
                    <a:lnTo>
                      <a:pt x="3299" y="2450"/>
                    </a:lnTo>
                    <a:lnTo>
                      <a:pt x="3318" y="2450"/>
                    </a:lnTo>
                    <a:lnTo>
                      <a:pt x="3312" y="2450"/>
                    </a:lnTo>
                    <a:lnTo>
                      <a:pt x="3312" y="2456"/>
                    </a:lnTo>
                    <a:lnTo>
                      <a:pt x="3312" y="2456"/>
                    </a:lnTo>
                    <a:lnTo>
                      <a:pt x="3312" y="2462"/>
                    </a:lnTo>
                    <a:lnTo>
                      <a:pt x="3312" y="2475"/>
                    </a:lnTo>
                    <a:lnTo>
                      <a:pt x="3318" y="2493"/>
                    </a:lnTo>
                    <a:lnTo>
                      <a:pt x="3324" y="2512"/>
                    </a:lnTo>
                    <a:lnTo>
                      <a:pt x="3324" y="2518"/>
                    </a:lnTo>
                    <a:lnTo>
                      <a:pt x="3324" y="2524"/>
                    </a:lnTo>
                    <a:lnTo>
                      <a:pt x="3318" y="2524"/>
                    </a:lnTo>
                    <a:lnTo>
                      <a:pt x="3324" y="2555"/>
                    </a:lnTo>
                    <a:lnTo>
                      <a:pt x="3324" y="2561"/>
                    </a:lnTo>
                    <a:lnTo>
                      <a:pt x="3336" y="2586"/>
                    </a:lnTo>
                    <a:lnTo>
                      <a:pt x="3343" y="2623"/>
                    </a:lnTo>
                    <a:lnTo>
                      <a:pt x="3349" y="2617"/>
                    </a:lnTo>
                    <a:lnTo>
                      <a:pt x="3355" y="2617"/>
                    </a:lnTo>
                    <a:lnTo>
                      <a:pt x="3361" y="2641"/>
                    </a:lnTo>
                    <a:lnTo>
                      <a:pt x="3367" y="2654"/>
                    </a:lnTo>
                    <a:lnTo>
                      <a:pt x="3373" y="2660"/>
                    </a:lnTo>
                    <a:lnTo>
                      <a:pt x="3373" y="2666"/>
                    </a:lnTo>
                    <a:lnTo>
                      <a:pt x="3373" y="2684"/>
                    </a:lnTo>
                    <a:lnTo>
                      <a:pt x="3380" y="2691"/>
                    </a:lnTo>
                    <a:lnTo>
                      <a:pt x="3373" y="2697"/>
                    </a:lnTo>
                    <a:lnTo>
                      <a:pt x="3373" y="2703"/>
                    </a:lnTo>
                    <a:lnTo>
                      <a:pt x="3373" y="2709"/>
                    </a:lnTo>
                    <a:lnTo>
                      <a:pt x="3373" y="2709"/>
                    </a:lnTo>
                    <a:lnTo>
                      <a:pt x="3373" y="2709"/>
                    </a:lnTo>
                    <a:lnTo>
                      <a:pt x="3373" y="2709"/>
                    </a:lnTo>
                    <a:lnTo>
                      <a:pt x="3373" y="2715"/>
                    </a:lnTo>
                    <a:lnTo>
                      <a:pt x="3380" y="2715"/>
                    </a:lnTo>
                    <a:lnTo>
                      <a:pt x="3380" y="2715"/>
                    </a:lnTo>
                    <a:lnTo>
                      <a:pt x="3380" y="2715"/>
                    </a:lnTo>
                    <a:lnTo>
                      <a:pt x="3380" y="2715"/>
                    </a:lnTo>
                    <a:lnTo>
                      <a:pt x="3373" y="2715"/>
                    </a:lnTo>
                    <a:lnTo>
                      <a:pt x="3373" y="2715"/>
                    </a:lnTo>
                    <a:lnTo>
                      <a:pt x="3373" y="2721"/>
                    </a:lnTo>
                    <a:lnTo>
                      <a:pt x="3380" y="2740"/>
                    </a:lnTo>
                    <a:lnTo>
                      <a:pt x="3380" y="2758"/>
                    </a:lnTo>
                    <a:lnTo>
                      <a:pt x="3386" y="2783"/>
                    </a:lnTo>
                    <a:lnTo>
                      <a:pt x="3380" y="2802"/>
                    </a:lnTo>
                    <a:lnTo>
                      <a:pt x="3380" y="2802"/>
                    </a:lnTo>
                    <a:lnTo>
                      <a:pt x="3373" y="2814"/>
                    </a:lnTo>
                    <a:lnTo>
                      <a:pt x="3367" y="2814"/>
                    </a:lnTo>
                    <a:lnTo>
                      <a:pt x="3367" y="2820"/>
                    </a:lnTo>
                    <a:lnTo>
                      <a:pt x="3367" y="2814"/>
                    </a:lnTo>
                    <a:lnTo>
                      <a:pt x="3367" y="2814"/>
                    </a:lnTo>
                    <a:lnTo>
                      <a:pt x="3367" y="2820"/>
                    </a:lnTo>
                    <a:lnTo>
                      <a:pt x="3367" y="2851"/>
                    </a:lnTo>
                    <a:lnTo>
                      <a:pt x="3367" y="2857"/>
                    </a:lnTo>
                    <a:lnTo>
                      <a:pt x="3367" y="2863"/>
                    </a:lnTo>
                    <a:lnTo>
                      <a:pt x="3367" y="2863"/>
                    </a:lnTo>
                    <a:lnTo>
                      <a:pt x="3373" y="2863"/>
                    </a:lnTo>
                    <a:lnTo>
                      <a:pt x="3373" y="2857"/>
                    </a:lnTo>
                    <a:lnTo>
                      <a:pt x="3373" y="2857"/>
                    </a:lnTo>
                    <a:lnTo>
                      <a:pt x="3380" y="2845"/>
                    </a:lnTo>
                    <a:lnTo>
                      <a:pt x="3386" y="2839"/>
                    </a:lnTo>
                    <a:lnTo>
                      <a:pt x="3380" y="2845"/>
                    </a:lnTo>
                    <a:lnTo>
                      <a:pt x="3380" y="2845"/>
                    </a:lnTo>
                    <a:lnTo>
                      <a:pt x="3367" y="2882"/>
                    </a:lnTo>
                    <a:lnTo>
                      <a:pt x="3367" y="2888"/>
                    </a:lnTo>
                    <a:lnTo>
                      <a:pt x="3361" y="2888"/>
                    </a:lnTo>
                    <a:lnTo>
                      <a:pt x="3361" y="2907"/>
                    </a:lnTo>
                    <a:lnTo>
                      <a:pt x="3355" y="2913"/>
                    </a:lnTo>
                    <a:lnTo>
                      <a:pt x="3355" y="2925"/>
                    </a:lnTo>
                    <a:lnTo>
                      <a:pt x="3355" y="2925"/>
                    </a:lnTo>
                    <a:lnTo>
                      <a:pt x="3355" y="2931"/>
                    </a:lnTo>
                    <a:lnTo>
                      <a:pt x="3355" y="2931"/>
                    </a:lnTo>
                    <a:lnTo>
                      <a:pt x="3355" y="2937"/>
                    </a:lnTo>
                    <a:lnTo>
                      <a:pt x="3349" y="2944"/>
                    </a:lnTo>
                    <a:lnTo>
                      <a:pt x="3349" y="2950"/>
                    </a:lnTo>
                    <a:lnTo>
                      <a:pt x="3349" y="2950"/>
                    </a:lnTo>
                    <a:lnTo>
                      <a:pt x="3349" y="2962"/>
                    </a:lnTo>
                    <a:lnTo>
                      <a:pt x="3355" y="2968"/>
                    </a:lnTo>
                    <a:lnTo>
                      <a:pt x="3355" y="2974"/>
                    </a:lnTo>
                    <a:lnTo>
                      <a:pt x="3361" y="2974"/>
                    </a:lnTo>
                    <a:lnTo>
                      <a:pt x="3361" y="2981"/>
                    </a:lnTo>
                    <a:lnTo>
                      <a:pt x="3361" y="2974"/>
                    </a:lnTo>
                    <a:lnTo>
                      <a:pt x="3367" y="2974"/>
                    </a:lnTo>
                    <a:lnTo>
                      <a:pt x="3367" y="2968"/>
                    </a:lnTo>
                    <a:lnTo>
                      <a:pt x="3367" y="2968"/>
                    </a:lnTo>
                    <a:lnTo>
                      <a:pt x="3367" y="2968"/>
                    </a:lnTo>
                    <a:lnTo>
                      <a:pt x="3373" y="2962"/>
                    </a:lnTo>
                    <a:lnTo>
                      <a:pt x="3380" y="2968"/>
                    </a:lnTo>
                    <a:lnTo>
                      <a:pt x="3404" y="2993"/>
                    </a:lnTo>
                    <a:lnTo>
                      <a:pt x="3417" y="3011"/>
                    </a:lnTo>
                    <a:lnTo>
                      <a:pt x="3417" y="3018"/>
                    </a:lnTo>
                    <a:lnTo>
                      <a:pt x="3417" y="3018"/>
                    </a:lnTo>
                    <a:lnTo>
                      <a:pt x="3448" y="3061"/>
                    </a:lnTo>
                    <a:lnTo>
                      <a:pt x="3466" y="3073"/>
                    </a:lnTo>
                    <a:lnTo>
                      <a:pt x="3466" y="3079"/>
                    </a:lnTo>
                    <a:lnTo>
                      <a:pt x="3466" y="3079"/>
                    </a:lnTo>
                    <a:lnTo>
                      <a:pt x="3466" y="3079"/>
                    </a:lnTo>
                    <a:lnTo>
                      <a:pt x="3472" y="3098"/>
                    </a:lnTo>
                    <a:lnTo>
                      <a:pt x="3478" y="3104"/>
                    </a:lnTo>
                    <a:lnTo>
                      <a:pt x="3478" y="3110"/>
                    </a:lnTo>
                    <a:lnTo>
                      <a:pt x="3478" y="3110"/>
                    </a:lnTo>
                    <a:lnTo>
                      <a:pt x="3485" y="3116"/>
                    </a:lnTo>
                    <a:lnTo>
                      <a:pt x="3485" y="3116"/>
                    </a:lnTo>
                    <a:lnTo>
                      <a:pt x="3485" y="3123"/>
                    </a:lnTo>
                    <a:lnTo>
                      <a:pt x="3485" y="3160"/>
                    </a:lnTo>
                    <a:lnTo>
                      <a:pt x="3497" y="3184"/>
                    </a:lnTo>
                    <a:lnTo>
                      <a:pt x="3497" y="3190"/>
                    </a:lnTo>
                    <a:lnTo>
                      <a:pt x="3676" y="3190"/>
                    </a:lnTo>
                    <a:lnTo>
                      <a:pt x="3676" y="3190"/>
                    </a:lnTo>
                    <a:lnTo>
                      <a:pt x="3676" y="3184"/>
                    </a:lnTo>
                    <a:lnTo>
                      <a:pt x="3670" y="3178"/>
                    </a:lnTo>
                    <a:lnTo>
                      <a:pt x="3658" y="3160"/>
                    </a:lnTo>
                    <a:lnTo>
                      <a:pt x="3658" y="3153"/>
                    </a:lnTo>
                    <a:lnTo>
                      <a:pt x="3658" y="3153"/>
                    </a:lnTo>
                    <a:lnTo>
                      <a:pt x="3651" y="3147"/>
                    </a:lnTo>
                    <a:lnTo>
                      <a:pt x="3651" y="3141"/>
                    </a:lnTo>
                    <a:lnTo>
                      <a:pt x="3645" y="3141"/>
                    </a:lnTo>
                    <a:lnTo>
                      <a:pt x="3645" y="3141"/>
                    </a:lnTo>
                    <a:lnTo>
                      <a:pt x="3639" y="3141"/>
                    </a:lnTo>
                    <a:lnTo>
                      <a:pt x="3639" y="3135"/>
                    </a:lnTo>
                    <a:lnTo>
                      <a:pt x="3639" y="3135"/>
                    </a:lnTo>
                    <a:lnTo>
                      <a:pt x="3633" y="3135"/>
                    </a:lnTo>
                    <a:lnTo>
                      <a:pt x="3627" y="3129"/>
                    </a:lnTo>
                    <a:lnTo>
                      <a:pt x="3627" y="3129"/>
                    </a:lnTo>
                    <a:lnTo>
                      <a:pt x="3614" y="3116"/>
                    </a:lnTo>
                    <a:lnTo>
                      <a:pt x="3614" y="3116"/>
                    </a:lnTo>
                    <a:lnTo>
                      <a:pt x="3608" y="3110"/>
                    </a:lnTo>
                    <a:lnTo>
                      <a:pt x="3608" y="3104"/>
                    </a:lnTo>
                    <a:lnTo>
                      <a:pt x="3608" y="3104"/>
                    </a:lnTo>
                    <a:lnTo>
                      <a:pt x="3608" y="3104"/>
                    </a:lnTo>
                    <a:lnTo>
                      <a:pt x="3608" y="3098"/>
                    </a:lnTo>
                    <a:lnTo>
                      <a:pt x="3602" y="3098"/>
                    </a:lnTo>
                    <a:lnTo>
                      <a:pt x="3602" y="3098"/>
                    </a:lnTo>
                    <a:lnTo>
                      <a:pt x="3596" y="3098"/>
                    </a:lnTo>
                    <a:lnTo>
                      <a:pt x="3590" y="3092"/>
                    </a:lnTo>
                    <a:lnTo>
                      <a:pt x="3590" y="3092"/>
                    </a:lnTo>
                    <a:lnTo>
                      <a:pt x="3583" y="3092"/>
                    </a:lnTo>
                    <a:lnTo>
                      <a:pt x="3583" y="3092"/>
                    </a:lnTo>
                    <a:lnTo>
                      <a:pt x="3583" y="3092"/>
                    </a:lnTo>
                    <a:lnTo>
                      <a:pt x="3571" y="3079"/>
                    </a:lnTo>
                    <a:lnTo>
                      <a:pt x="3546" y="3055"/>
                    </a:lnTo>
                    <a:lnTo>
                      <a:pt x="3522" y="3061"/>
                    </a:lnTo>
                    <a:lnTo>
                      <a:pt x="3522" y="3055"/>
                    </a:lnTo>
                    <a:lnTo>
                      <a:pt x="3485" y="3036"/>
                    </a:lnTo>
                    <a:lnTo>
                      <a:pt x="3478" y="3024"/>
                    </a:lnTo>
                    <a:lnTo>
                      <a:pt x="3472" y="3018"/>
                    </a:lnTo>
                    <a:lnTo>
                      <a:pt x="3472" y="3011"/>
                    </a:lnTo>
                    <a:lnTo>
                      <a:pt x="3472" y="3011"/>
                    </a:lnTo>
                    <a:lnTo>
                      <a:pt x="3466" y="3005"/>
                    </a:lnTo>
                    <a:lnTo>
                      <a:pt x="3472" y="2999"/>
                    </a:lnTo>
                    <a:lnTo>
                      <a:pt x="3472" y="2999"/>
                    </a:lnTo>
                    <a:lnTo>
                      <a:pt x="3478" y="2999"/>
                    </a:lnTo>
                    <a:lnTo>
                      <a:pt x="3478" y="2999"/>
                    </a:lnTo>
                    <a:lnTo>
                      <a:pt x="3485" y="3011"/>
                    </a:lnTo>
                    <a:lnTo>
                      <a:pt x="3485" y="3018"/>
                    </a:lnTo>
                    <a:lnTo>
                      <a:pt x="3478" y="2968"/>
                    </a:lnTo>
                    <a:lnTo>
                      <a:pt x="3472" y="2962"/>
                    </a:lnTo>
                    <a:lnTo>
                      <a:pt x="3466" y="2962"/>
                    </a:lnTo>
                    <a:lnTo>
                      <a:pt x="3460" y="2950"/>
                    </a:lnTo>
                    <a:lnTo>
                      <a:pt x="3460" y="2950"/>
                    </a:lnTo>
                    <a:lnTo>
                      <a:pt x="3454" y="2944"/>
                    </a:lnTo>
                    <a:lnTo>
                      <a:pt x="3454" y="2944"/>
                    </a:lnTo>
                    <a:lnTo>
                      <a:pt x="3454" y="2937"/>
                    </a:lnTo>
                    <a:lnTo>
                      <a:pt x="3454" y="2931"/>
                    </a:lnTo>
                    <a:lnTo>
                      <a:pt x="3454" y="2925"/>
                    </a:lnTo>
                    <a:lnTo>
                      <a:pt x="3454" y="2919"/>
                    </a:lnTo>
                    <a:lnTo>
                      <a:pt x="3454" y="2907"/>
                    </a:lnTo>
                    <a:lnTo>
                      <a:pt x="3448" y="2907"/>
                    </a:lnTo>
                    <a:lnTo>
                      <a:pt x="3448" y="2907"/>
                    </a:lnTo>
                    <a:lnTo>
                      <a:pt x="3448" y="2907"/>
                    </a:lnTo>
                    <a:lnTo>
                      <a:pt x="3441" y="2907"/>
                    </a:lnTo>
                    <a:lnTo>
                      <a:pt x="3423" y="2913"/>
                    </a:lnTo>
                    <a:lnTo>
                      <a:pt x="3417" y="2913"/>
                    </a:lnTo>
                    <a:lnTo>
                      <a:pt x="3417" y="2907"/>
                    </a:lnTo>
                    <a:lnTo>
                      <a:pt x="3410" y="2907"/>
                    </a:lnTo>
                    <a:lnTo>
                      <a:pt x="3410" y="2907"/>
                    </a:lnTo>
                    <a:lnTo>
                      <a:pt x="3410" y="2907"/>
                    </a:lnTo>
                    <a:lnTo>
                      <a:pt x="3410" y="2876"/>
                    </a:lnTo>
                    <a:lnTo>
                      <a:pt x="3410" y="2876"/>
                    </a:lnTo>
                    <a:lnTo>
                      <a:pt x="3410" y="2839"/>
                    </a:lnTo>
                    <a:lnTo>
                      <a:pt x="3417" y="2820"/>
                    </a:lnTo>
                    <a:lnTo>
                      <a:pt x="3429" y="2789"/>
                    </a:lnTo>
                    <a:lnTo>
                      <a:pt x="3435" y="2777"/>
                    </a:lnTo>
                    <a:lnTo>
                      <a:pt x="3435" y="2765"/>
                    </a:lnTo>
                    <a:lnTo>
                      <a:pt x="3448" y="2740"/>
                    </a:lnTo>
                    <a:lnTo>
                      <a:pt x="3454" y="2734"/>
                    </a:lnTo>
                    <a:lnTo>
                      <a:pt x="3454" y="2734"/>
                    </a:lnTo>
                    <a:lnTo>
                      <a:pt x="3460" y="2728"/>
                    </a:lnTo>
                    <a:lnTo>
                      <a:pt x="3460" y="2728"/>
                    </a:lnTo>
                    <a:lnTo>
                      <a:pt x="3460" y="2721"/>
                    </a:lnTo>
                    <a:lnTo>
                      <a:pt x="3460" y="2715"/>
                    </a:lnTo>
                    <a:lnTo>
                      <a:pt x="3460" y="2715"/>
                    </a:lnTo>
                    <a:lnTo>
                      <a:pt x="3460" y="2709"/>
                    </a:lnTo>
                    <a:lnTo>
                      <a:pt x="3460" y="2709"/>
                    </a:lnTo>
                    <a:lnTo>
                      <a:pt x="3454" y="2697"/>
                    </a:lnTo>
                    <a:lnTo>
                      <a:pt x="3454" y="2697"/>
                    </a:lnTo>
                    <a:lnTo>
                      <a:pt x="3460" y="2660"/>
                    </a:lnTo>
                    <a:lnTo>
                      <a:pt x="3460" y="2647"/>
                    </a:lnTo>
                    <a:lnTo>
                      <a:pt x="3478" y="2641"/>
                    </a:lnTo>
                    <a:lnTo>
                      <a:pt x="3497" y="2635"/>
                    </a:lnTo>
                    <a:lnTo>
                      <a:pt x="3497" y="2641"/>
                    </a:lnTo>
                    <a:lnTo>
                      <a:pt x="3497" y="2641"/>
                    </a:lnTo>
                    <a:lnTo>
                      <a:pt x="3497" y="2641"/>
                    </a:lnTo>
                    <a:lnTo>
                      <a:pt x="3503" y="2641"/>
                    </a:lnTo>
                    <a:lnTo>
                      <a:pt x="3503" y="2641"/>
                    </a:lnTo>
                    <a:lnTo>
                      <a:pt x="3516" y="2641"/>
                    </a:lnTo>
                    <a:lnTo>
                      <a:pt x="3516" y="2641"/>
                    </a:lnTo>
                    <a:lnTo>
                      <a:pt x="3522" y="2641"/>
                    </a:lnTo>
                    <a:lnTo>
                      <a:pt x="3522" y="2654"/>
                    </a:lnTo>
                    <a:lnTo>
                      <a:pt x="3522" y="2660"/>
                    </a:lnTo>
                    <a:lnTo>
                      <a:pt x="3516" y="2691"/>
                    </a:lnTo>
                    <a:lnTo>
                      <a:pt x="3528" y="2697"/>
                    </a:lnTo>
                    <a:lnTo>
                      <a:pt x="3534" y="2697"/>
                    </a:lnTo>
                    <a:lnTo>
                      <a:pt x="3540" y="2697"/>
                    </a:lnTo>
                    <a:lnTo>
                      <a:pt x="3553" y="2697"/>
                    </a:lnTo>
                    <a:lnTo>
                      <a:pt x="3559" y="2697"/>
                    </a:lnTo>
                    <a:lnTo>
                      <a:pt x="3565" y="2697"/>
                    </a:lnTo>
                    <a:lnTo>
                      <a:pt x="3577" y="2697"/>
                    </a:lnTo>
                    <a:lnTo>
                      <a:pt x="3596" y="2715"/>
                    </a:lnTo>
                    <a:lnTo>
                      <a:pt x="3596" y="2715"/>
                    </a:lnTo>
                    <a:lnTo>
                      <a:pt x="3614" y="2721"/>
                    </a:lnTo>
                    <a:lnTo>
                      <a:pt x="3621" y="2721"/>
                    </a:lnTo>
                    <a:lnTo>
                      <a:pt x="3621" y="2728"/>
                    </a:lnTo>
                    <a:lnTo>
                      <a:pt x="3627" y="2728"/>
                    </a:lnTo>
                    <a:lnTo>
                      <a:pt x="3633" y="2734"/>
                    </a:lnTo>
                    <a:lnTo>
                      <a:pt x="3633" y="2734"/>
                    </a:lnTo>
                    <a:lnTo>
                      <a:pt x="3639" y="2746"/>
                    </a:lnTo>
                    <a:lnTo>
                      <a:pt x="3639" y="2752"/>
                    </a:lnTo>
                    <a:lnTo>
                      <a:pt x="3639" y="2752"/>
                    </a:lnTo>
                    <a:lnTo>
                      <a:pt x="3639" y="2752"/>
                    </a:lnTo>
                    <a:lnTo>
                      <a:pt x="3639" y="2758"/>
                    </a:lnTo>
                    <a:lnTo>
                      <a:pt x="3645" y="2765"/>
                    </a:lnTo>
                    <a:lnTo>
                      <a:pt x="3651" y="2771"/>
                    </a:lnTo>
                    <a:lnTo>
                      <a:pt x="3651" y="2802"/>
                    </a:lnTo>
                    <a:lnTo>
                      <a:pt x="3651" y="2802"/>
                    </a:lnTo>
                    <a:lnTo>
                      <a:pt x="3651" y="2808"/>
                    </a:lnTo>
                    <a:lnTo>
                      <a:pt x="3658" y="2808"/>
                    </a:lnTo>
                    <a:lnTo>
                      <a:pt x="3658" y="2808"/>
                    </a:lnTo>
                    <a:lnTo>
                      <a:pt x="3664" y="2808"/>
                    </a:lnTo>
                    <a:lnTo>
                      <a:pt x="3670" y="2802"/>
                    </a:lnTo>
                    <a:lnTo>
                      <a:pt x="3670" y="2796"/>
                    </a:lnTo>
                    <a:lnTo>
                      <a:pt x="3676" y="2796"/>
                    </a:lnTo>
                    <a:lnTo>
                      <a:pt x="3676" y="2789"/>
                    </a:lnTo>
                    <a:lnTo>
                      <a:pt x="3676" y="2789"/>
                    </a:lnTo>
                    <a:lnTo>
                      <a:pt x="3676" y="2789"/>
                    </a:lnTo>
                    <a:lnTo>
                      <a:pt x="3682" y="2789"/>
                    </a:lnTo>
                    <a:lnTo>
                      <a:pt x="3688" y="2796"/>
                    </a:lnTo>
                    <a:lnTo>
                      <a:pt x="3688" y="2802"/>
                    </a:lnTo>
                    <a:lnTo>
                      <a:pt x="3688" y="2808"/>
                    </a:lnTo>
                    <a:lnTo>
                      <a:pt x="3688" y="2808"/>
                    </a:lnTo>
                    <a:lnTo>
                      <a:pt x="3688" y="2808"/>
                    </a:lnTo>
                    <a:lnTo>
                      <a:pt x="3688" y="2814"/>
                    </a:lnTo>
                    <a:lnTo>
                      <a:pt x="3688" y="2814"/>
                    </a:lnTo>
                    <a:lnTo>
                      <a:pt x="3682" y="2814"/>
                    </a:lnTo>
                    <a:lnTo>
                      <a:pt x="3682" y="2814"/>
                    </a:lnTo>
                    <a:lnTo>
                      <a:pt x="3682" y="2820"/>
                    </a:lnTo>
                    <a:lnTo>
                      <a:pt x="3676" y="2820"/>
                    </a:lnTo>
                    <a:lnTo>
                      <a:pt x="3676" y="2826"/>
                    </a:lnTo>
                    <a:lnTo>
                      <a:pt x="3682" y="2826"/>
                    </a:lnTo>
                    <a:lnTo>
                      <a:pt x="3682" y="2833"/>
                    </a:lnTo>
                    <a:lnTo>
                      <a:pt x="3688" y="2833"/>
                    </a:lnTo>
                    <a:lnTo>
                      <a:pt x="3695" y="2826"/>
                    </a:lnTo>
                    <a:lnTo>
                      <a:pt x="3695" y="2826"/>
                    </a:lnTo>
                    <a:lnTo>
                      <a:pt x="3701" y="2820"/>
                    </a:lnTo>
                    <a:lnTo>
                      <a:pt x="3701" y="2826"/>
                    </a:lnTo>
                    <a:lnTo>
                      <a:pt x="3701" y="2826"/>
                    </a:lnTo>
                    <a:lnTo>
                      <a:pt x="3707" y="2826"/>
                    </a:lnTo>
                    <a:lnTo>
                      <a:pt x="3707" y="2826"/>
                    </a:lnTo>
                    <a:lnTo>
                      <a:pt x="3713" y="2826"/>
                    </a:lnTo>
                    <a:lnTo>
                      <a:pt x="3726" y="2826"/>
                    </a:lnTo>
                    <a:lnTo>
                      <a:pt x="3738" y="2833"/>
                    </a:lnTo>
                    <a:lnTo>
                      <a:pt x="3744" y="2845"/>
                    </a:lnTo>
                    <a:lnTo>
                      <a:pt x="3750" y="2851"/>
                    </a:lnTo>
                    <a:lnTo>
                      <a:pt x="3769" y="2857"/>
                    </a:lnTo>
                    <a:lnTo>
                      <a:pt x="3769" y="2863"/>
                    </a:lnTo>
                    <a:lnTo>
                      <a:pt x="3763" y="2876"/>
                    </a:lnTo>
                    <a:lnTo>
                      <a:pt x="3763" y="2876"/>
                    </a:lnTo>
                    <a:lnTo>
                      <a:pt x="3763" y="2876"/>
                    </a:lnTo>
                    <a:lnTo>
                      <a:pt x="3763" y="2882"/>
                    </a:lnTo>
                    <a:lnTo>
                      <a:pt x="3763" y="2882"/>
                    </a:lnTo>
                    <a:lnTo>
                      <a:pt x="3756" y="2888"/>
                    </a:lnTo>
                    <a:lnTo>
                      <a:pt x="3756" y="2888"/>
                    </a:lnTo>
                    <a:lnTo>
                      <a:pt x="3756" y="2913"/>
                    </a:lnTo>
                    <a:lnTo>
                      <a:pt x="3756" y="2913"/>
                    </a:lnTo>
                    <a:lnTo>
                      <a:pt x="3756" y="2937"/>
                    </a:lnTo>
                    <a:lnTo>
                      <a:pt x="3750" y="2950"/>
                    </a:lnTo>
                    <a:lnTo>
                      <a:pt x="3763" y="2950"/>
                    </a:lnTo>
                    <a:lnTo>
                      <a:pt x="3769" y="2950"/>
                    </a:lnTo>
                    <a:lnTo>
                      <a:pt x="3775" y="2944"/>
                    </a:lnTo>
                    <a:lnTo>
                      <a:pt x="3775" y="2944"/>
                    </a:lnTo>
                    <a:lnTo>
                      <a:pt x="3787" y="2937"/>
                    </a:lnTo>
                    <a:lnTo>
                      <a:pt x="3787" y="2937"/>
                    </a:lnTo>
                    <a:lnTo>
                      <a:pt x="3787" y="2937"/>
                    </a:lnTo>
                    <a:lnTo>
                      <a:pt x="3787" y="2937"/>
                    </a:lnTo>
                    <a:lnTo>
                      <a:pt x="3794" y="2931"/>
                    </a:lnTo>
                    <a:lnTo>
                      <a:pt x="3794" y="2925"/>
                    </a:lnTo>
                    <a:lnTo>
                      <a:pt x="3794" y="2925"/>
                    </a:lnTo>
                    <a:lnTo>
                      <a:pt x="3794" y="2919"/>
                    </a:lnTo>
                    <a:lnTo>
                      <a:pt x="3800" y="2919"/>
                    </a:lnTo>
                    <a:lnTo>
                      <a:pt x="3800" y="2919"/>
                    </a:lnTo>
                    <a:lnTo>
                      <a:pt x="3800" y="2913"/>
                    </a:lnTo>
                    <a:lnTo>
                      <a:pt x="3800" y="2913"/>
                    </a:lnTo>
                    <a:lnTo>
                      <a:pt x="3824" y="2907"/>
                    </a:lnTo>
                    <a:lnTo>
                      <a:pt x="3843" y="2900"/>
                    </a:lnTo>
                    <a:lnTo>
                      <a:pt x="3843" y="2900"/>
                    </a:lnTo>
                    <a:lnTo>
                      <a:pt x="3843" y="2900"/>
                    </a:lnTo>
                    <a:lnTo>
                      <a:pt x="3843" y="2900"/>
                    </a:lnTo>
                    <a:lnTo>
                      <a:pt x="3843" y="2900"/>
                    </a:lnTo>
                    <a:lnTo>
                      <a:pt x="3843" y="2894"/>
                    </a:lnTo>
                    <a:lnTo>
                      <a:pt x="3843" y="2894"/>
                    </a:lnTo>
                    <a:lnTo>
                      <a:pt x="3843" y="2894"/>
                    </a:lnTo>
                    <a:lnTo>
                      <a:pt x="3843" y="2888"/>
                    </a:lnTo>
                    <a:lnTo>
                      <a:pt x="3843" y="2888"/>
                    </a:lnTo>
                    <a:lnTo>
                      <a:pt x="3837" y="2876"/>
                    </a:lnTo>
                    <a:lnTo>
                      <a:pt x="3837" y="2876"/>
                    </a:lnTo>
                    <a:lnTo>
                      <a:pt x="3831" y="2876"/>
                    </a:lnTo>
                    <a:lnTo>
                      <a:pt x="3824" y="2870"/>
                    </a:lnTo>
                    <a:lnTo>
                      <a:pt x="3818" y="2863"/>
                    </a:lnTo>
                    <a:lnTo>
                      <a:pt x="3818" y="2863"/>
                    </a:lnTo>
                    <a:lnTo>
                      <a:pt x="3837" y="2876"/>
                    </a:lnTo>
                    <a:lnTo>
                      <a:pt x="3843" y="2882"/>
                    </a:lnTo>
                    <a:lnTo>
                      <a:pt x="3843" y="2882"/>
                    </a:lnTo>
                    <a:lnTo>
                      <a:pt x="3849" y="2882"/>
                    </a:lnTo>
                    <a:lnTo>
                      <a:pt x="3855" y="2888"/>
                    </a:lnTo>
                    <a:lnTo>
                      <a:pt x="3855" y="2888"/>
                    </a:lnTo>
                    <a:lnTo>
                      <a:pt x="3861" y="2888"/>
                    </a:lnTo>
                    <a:lnTo>
                      <a:pt x="3861" y="2888"/>
                    </a:lnTo>
                    <a:lnTo>
                      <a:pt x="3861" y="2888"/>
                    </a:lnTo>
                    <a:lnTo>
                      <a:pt x="3868" y="2888"/>
                    </a:lnTo>
                    <a:lnTo>
                      <a:pt x="3868" y="2882"/>
                    </a:lnTo>
                    <a:lnTo>
                      <a:pt x="3868" y="2882"/>
                    </a:lnTo>
                    <a:lnTo>
                      <a:pt x="3868" y="2882"/>
                    </a:lnTo>
                    <a:lnTo>
                      <a:pt x="3868" y="2882"/>
                    </a:lnTo>
                    <a:lnTo>
                      <a:pt x="3868" y="2876"/>
                    </a:lnTo>
                    <a:lnTo>
                      <a:pt x="3861" y="2876"/>
                    </a:lnTo>
                    <a:lnTo>
                      <a:pt x="3849" y="2863"/>
                    </a:lnTo>
                    <a:lnTo>
                      <a:pt x="3843" y="2857"/>
                    </a:lnTo>
                    <a:lnTo>
                      <a:pt x="3843" y="2851"/>
                    </a:lnTo>
                    <a:lnTo>
                      <a:pt x="3837" y="2845"/>
                    </a:lnTo>
                    <a:lnTo>
                      <a:pt x="3837" y="2845"/>
                    </a:lnTo>
                    <a:lnTo>
                      <a:pt x="3843" y="2851"/>
                    </a:lnTo>
                    <a:lnTo>
                      <a:pt x="3843" y="2851"/>
                    </a:lnTo>
                    <a:lnTo>
                      <a:pt x="3843" y="2851"/>
                    </a:lnTo>
                    <a:lnTo>
                      <a:pt x="3849" y="2857"/>
                    </a:lnTo>
                    <a:lnTo>
                      <a:pt x="3849" y="2857"/>
                    </a:lnTo>
                    <a:lnTo>
                      <a:pt x="3855" y="2863"/>
                    </a:lnTo>
                    <a:lnTo>
                      <a:pt x="3861" y="2863"/>
                    </a:lnTo>
                    <a:lnTo>
                      <a:pt x="3861" y="2863"/>
                    </a:lnTo>
                    <a:lnTo>
                      <a:pt x="3861" y="2870"/>
                    </a:lnTo>
                    <a:lnTo>
                      <a:pt x="3868" y="2870"/>
                    </a:lnTo>
                    <a:lnTo>
                      <a:pt x="3868" y="2876"/>
                    </a:lnTo>
                    <a:lnTo>
                      <a:pt x="3868" y="2876"/>
                    </a:lnTo>
                    <a:lnTo>
                      <a:pt x="3874" y="2870"/>
                    </a:lnTo>
                    <a:lnTo>
                      <a:pt x="3874" y="2870"/>
                    </a:lnTo>
                    <a:lnTo>
                      <a:pt x="3874" y="2870"/>
                    </a:lnTo>
                    <a:lnTo>
                      <a:pt x="3874" y="2870"/>
                    </a:lnTo>
                    <a:lnTo>
                      <a:pt x="3874" y="2863"/>
                    </a:lnTo>
                    <a:lnTo>
                      <a:pt x="3874" y="2863"/>
                    </a:lnTo>
                    <a:lnTo>
                      <a:pt x="3868" y="2863"/>
                    </a:lnTo>
                    <a:lnTo>
                      <a:pt x="3868" y="2863"/>
                    </a:lnTo>
                    <a:lnTo>
                      <a:pt x="3874" y="2863"/>
                    </a:lnTo>
                    <a:lnTo>
                      <a:pt x="3880" y="2857"/>
                    </a:lnTo>
                    <a:lnTo>
                      <a:pt x="3880" y="2857"/>
                    </a:lnTo>
                    <a:lnTo>
                      <a:pt x="3880" y="2851"/>
                    </a:lnTo>
                    <a:lnTo>
                      <a:pt x="3880" y="2851"/>
                    </a:lnTo>
                    <a:lnTo>
                      <a:pt x="3855" y="2839"/>
                    </a:lnTo>
                    <a:lnTo>
                      <a:pt x="3855" y="2839"/>
                    </a:lnTo>
                    <a:lnTo>
                      <a:pt x="3861" y="2839"/>
                    </a:lnTo>
                    <a:lnTo>
                      <a:pt x="3861" y="2845"/>
                    </a:lnTo>
                    <a:lnTo>
                      <a:pt x="3861" y="2839"/>
                    </a:lnTo>
                    <a:lnTo>
                      <a:pt x="3868" y="2845"/>
                    </a:lnTo>
                    <a:lnTo>
                      <a:pt x="3868" y="2845"/>
                    </a:lnTo>
                    <a:lnTo>
                      <a:pt x="3868" y="2845"/>
                    </a:lnTo>
                    <a:lnTo>
                      <a:pt x="3868" y="2845"/>
                    </a:lnTo>
                    <a:lnTo>
                      <a:pt x="3874" y="2845"/>
                    </a:lnTo>
                    <a:lnTo>
                      <a:pt x="3880" y="2845"/>
                    </a:lnTo>
                    <a:lnTo>
                      <a:pt x="3880" y="2845"/>
                    </a:lnTo>
                    <a:lnTo>
                      <a:pt x="3880" y="2839"/>
                    </a:lnTo>
                    <a:lnTo>
                      <a:pt x="3880" y="2839"/>
                    </a:lnTo>
                    <a:lnTo>
                      <a:pt x="3874" y="2833"/>
                    </a:lnTo>
                    <a:lnTo>
                      <a:pt x="3874" y="2833"/>
                    </a:lnTo>
                    <a:lnTo>
                      <a:pt x="3874" y="2833"/>
                    </a:lnTo>
                    <a:lnTo>
                      <a:pt x="3874" y="2833"/>
                    </a:lnTo>
                    <a:lnTo>
                      <a:pt x="3874" y="2833"/>
                    </a:lnTo>
                    <a:lnTo>
                      <a:pt x="3868" y="2833"/>
                    </a:lnTo>
                    <a:lnTo>
                      <a:pt x="3868" y="2833"/>
                    </a:lnTo>
                    <a:lnTo>
                      <a:pt x="3874" y="2833"/>
                    </a:lnTo>
                    <a:lnTo>
                      <a:pt x="3874" y="2833"/>
                    </a:lnTo>
                    <a:lnTo>
                      <a:pt x="3874" y="2826"/>
                    </a:lnTo>
                    <a:lnTo>
                      <a:pt x="3874" y="2826"/>
                    </a:lnTo>
                    <a:lnTo>
                      <a:pt x="3874" y="2826"/>
                    </a:lnTo>
                    <a:lnTo>
                      <a:pt x="3880" y="2826"/>
                    </a:lnTo>
                    <a:lnTo>
                      <a:pt x="3880" y="2826"/>
                    </a:lnTo>
                    <a:lnTo>
                      <a:pt x="3880" y="2820"/>
                    </a:lnTo>
                    <a:lnTo>
                      <a:pt x="3874" y="2820"/>
                    </a:lnTo>
                    <a:lnTo>
                      <a:pt x="3874" y="2820"/>
                    </a:lnTo>
                    <a:lnTo>
                      <a:pt x="3880" y="2820"/>
                    </a:lnTo>
                    <a:lnTo>
                      <a:pt x="3886" y="2820"/>
                    </a:lnTo>
                    <a:lnTo>
                      <a:pt x="3905" y="2833"/>
                    </a:lnTo>
                    <a:lnTo>
                      <a:pt x="3905" y="2833"/>
                    </a:lnTo>
                    <a:lnTo>
                      <a:pt x="3905" y="2833"/>
                    </a:lnTo>
                    <a:lnTo>
                      <a:pt x="3923" y="2833"/>
                    </a:lnTo>
                    <a:lnTo>
                      <a:pt x="3923" y="2833"/>
                    </a:lnTo>
                    <a:lnTo>
                      <a:pt x="3942" y="2820"/>
                    </a:lnTo>
                    <a:lnTo>
                      <a:pt x="3960" y="2808"/>
                    </a:lnTo>
                    <a:lnTo>
                      <a:pt x="3960" y="2802"/>
                    </a:lnTo>
                    <a:lnTo>
                      <a:pt x="3960" y="2802"/>
                    </a:lnTo>
                    <a:lnTo>
                      <a:pt x="3967" y="2802"/>
                    </a:lnTo>
                    <a:lnTo>
                      <a:pt x="3973" y="2802"/>
                    </a:lnTo>
                    <a:lnTo>
                      <a:pt x="3973" y="2802"/>
                    </a:lnTo>
                    <a:lnTo>
                      <a:pt x="3973" y="2802"/>
                    </a:lnTo>
                    <a:lnTo>
                      <a:pt x="4016" y="2777"/>
                    </a:lnTo>
                    <a:lnTo>
                      <a:pt x="4016" y="2777"/>
                    </a:lnTo>
                    <a:lnTo>
                      <a:pt x="4028" y="2758"/>
                    </a:lnTo>
                    <a:lnTo>
                      <a:pt x="4028" y="2752"/>
                    </a:lnTo>
                    <a:lnTo>
                      <a:pt x="4028" y="2746"/>
                    </a:lnTo>
                    <a:lnTo>
                      <a:pt x="4028" y="2703"/>
                    </a:lnTo>
                    <a:lnTo>
                      <a:pt x="4041" y="2684"/>
                    </a:lnTo>
                    <a:lnTo>
                      <a:pt x="4041" y="2684"/>
                    </a:lnTo>
                    <a:lnTo>
                      <a:pt x="4047" y="2684"/>
                    </a:lnTo>
                    <a:lnTo>
                      <a:pt x="4047" y="2678"/>
                    </a:lnTo>
                    <a:lnTo>
                      <a:pt x="4047" y="2678"/>
                    </a:lnTo>
                    <a:lnTo>
                      <a:pt x="4041" y="2678"/>
                    </a:lnTo>
                    <a:lnTo>
                      <a:pt x="4034" y="2666"/>
                    </a:lnTo>
                    <a:lnTo>
                      <a:pt x="4034" y="2666"/>
                    </a:lnTo>
                    <a:lnTo>
                      <a:pt x="4034" y="2666"/>
                    </a:lnTo>
                    <a:lnTo>
                      <a:pt x="4034" y="2666"/>
                    </a:lnTo>
                    <a:lnTo>
                      <a:pt x="4034" y="2654"/>
                    </a:lnTo>
                    <a:lnTo>
                      <a:pt x="4028" y="2635"/>
                    </a:lnTo>
                    <a:lnTo>
                      <a:pt x="4028" y="2623"/>
                    </a:lnTo>
                    <a:lnTo>
                      <a:pt x="4028" y="2617"/>
                    </a:lnTo>
                    <a:lnTo>
                      <a:pt x="4034" y="2617"/>
                    </a:lnTo>
                    <a:lnTo>
                      <a:pt x="4034" y="2617"/>
                    </a:lnTo>
                    <a:lnTo>
                      <a:pt x="4034" y="2623"/>
                    </a:lnTo>
                    <a:lnTo>
                      <a:pt x="4034" y="2623"/>
                    </a:lnTo>
                    <a:lnTo>
                      <a:pt x="4034" y="2623"/>
                    </a:lnTo>
                    <a:lnTo>
                      <a:pt x="4034" y="2629"/>
                    </a:lnTo>
                    <a:lnTo>
                      <a:pt x="4034" y="2629"/>
                    </a:lnTo>
                    <a:lnTo>
                      <a:pt x="4034" y="2623"/>
                    </a:lnTo>
                    <a:lnTo>
                      <a:pt x="4034" y="2617"/>
                    </a:lnTo>
                    <a:lnTo>
                      <a:pt x="4034" y="2617"/>
                    </a:lnTo>
                    <a:lnTo>
                      <a:pt x="4022" y="2567"/>
                    </a:lnTo>
                    <a:lnTo>
                      <a:pt x="4016" y="2561"/>
                    </a:lnTo>
                    <a:lnTo>
                      <a:pt x="4016" y="2561"/>
                    </a:lnTo>
                    <a:lnTo>
                      <a:pt x="3997" y="2512"/>
                    </a:lnTo>
                    <a:lnTo>
                      <a:pt x="3997" y="2512"/>
                    </a:lnTo>
                    <a:lnTo>
                      <a:pt x="3991" y="2512"/>
                    </a:lnTo>
                    <a:lnTo>
                      <a:pt x="3991" y="2512"/>
                    </a:lnTo>
                    <a:lnTo>
                      <a:pt x="3985" y="2505"/>
                    </a:lnTo>
                    <a:lnTo>
                      <a:pt x="3973" y="2481"/>
                    </a:lnTo>
                    <a:lnTo>
                      <a:pt x="3967" y="2475"/>
                    </a:lnTo>
                    <a:lnTo>
                      <a:pt x="3954" y="2462"/>
                    </a:lnTo>
                    <a:lnTo>
                      <a:pt x="3954" y="2462"/>
                    </a:lnTo>
                    <a:lnTo>
                      <a:pt x="3948" y="2462"/>
                    </a:lnTo>
                    <a:lnTo>
                      <a:pt x="3948" y="2462"/>
                    </a:lnTo>
                    <a:lnTo>
                      <a:pt x="3948" y="2462"/>
                    </a:lnTo>
                    <a:lnTo>
                      <a:pt x="3942" y="2462"/>
                    </a:lnTo>
                    <a:lnTo>
                      <a:pt x="3942" y="2462"/>
                    </a:lnTo>
                    <a:lnTo>
                      <a:pt x="3942" y="2462"/>
                    </a:lnTo>
                    <a:lnTo>
                      <a:pt x="3942" y="2462"/>
                    </a:lnTo>
                    <a:lnTo>
                      <a:pt x="3942" y="2456"/>
                    </a:lnTo>
                    <a:lnTo>
                      <a:pt x="3942" y="2456"/>
                    </a:lnTo>
                    <a:lnTo>
                      <a:pt x="3923" y="2444"/>
                    </a:lnTo>
                    <a:lnTo>
                      <a:pt x="3923" y="2444"/>
                    </a:lnTo>
                    <a:lnTo>
                      <a:pt x="3911" y="2431"/>
                    </a:lnTo>
                    <a:lnTo>
                      <a:pt x="3905" y="2425"/>
                    </a:lnTo>
                    <a:lnTo>
                      <a:pt x="3899" y="2419"/>
                    </a:lnTo>
                    <a:lnTo>
                      <a:pt x="3886" y="2407"/>
                    </a:lnTo>
                    <a:lnTo>
                      <a:pt x="3880" y="2401"/>
                    </a:lnTo>
                    <a:lnTo>
                      <a:pt x="3880" y="2401"/>
                    </a:lnTo>
                    <a:lnTo>
                      <a:pt x="3874" y="2394"/>
                    </a:lnTo>
                    <a:lnTo>
                      <a:pt x="3874" y="2394"/>
                    </a:lnTo>
                    <a:lnTo>
                      <a:pt x="3868" y="2388"/>
                    </a:lnTo>
                    <a:lnTo>
                      <a:pt x="3861" y="2376"/>
                    </a:lnTo>
                    <a:lnTo>
                      <a:pt x="3861" y="2370"/>
                    </a:lnTo>
                    <a:lnTo>
                      <a:pt x="3861" y="2357"/>
                    </a:lnTo>
                    <a:lnTo>
                      <a:pt x="3855" y="2351"/>
                    </a:lnTo>
                    <a:lnTo>
                      <a:pt x="3849" y="2339"/>
                    </a:lnTo>
                    <a:lnTo>
                      <a:pt x="3843" y="2339"/>
                    </a:lnTo>
                    <a:lnTo>
                      <a:pt x="3843" y="2339"/>
                    </a:lnTo>
                    <a:lnTo>
                      <a:pt x="3837" y="2339"/>
                    </a:lnTo>
                    <a:lnTo>
                      <a:pt x="3837" y="2339"/>
                    </a:lnTo>
                    <a:lnTo>
                      <a:pt x="3837" y="2333"/>
                    </a:lnTo>
                    <a:lnTo>
                      <a:pt x="3824" y="2320"/>
                    </a:lnTo>
                    <a:lnTo>
                      <a:pt x="3818" y="2320"/>
                    </a:lnTo>
                    <a:lnTo>
                      <a:pt x="3806" y="2296"/>
                    </a:lnTo>
                    <a:lnTo>
                      <a:pt x="3806" y="2296"/>
                    </a:lnTo>
                    <a:lnTo>
                      <a:pt x="3806" y="2289"/>
                    </a:lnTo>
                    <a:lnTo>
                      <a:pt x="3812" y="2289"/>
                    </a:lnTo>
                    <a:lnTo>
                      <a:pt x="3812" y="2283"/>
                    </a:lnTo>
                    <a:lnTo>
                      <a:pt x="3812" y="2283"/>
                    </a:lnTo>
                    <a:lnTo>
                      <a:pt x="3812" y="2283"/>
                    </a:lnTo>
                    <a:lnTo>
                      <a:pt x="3818" y="2271"/>
                    </a:lnTo>
                    <a:lnTo>
                      <a:pt x="3818" y="2271"/>
                    </a:lnTo>
                    <a:lnTo>
                      <a:pt x="3818" y="2252"/>
                    </a:lnTo>
                    <a:lnTo>
                      <a:pt x="3818" y="2252"/>
                    </a:lnTo>
                    <a:lnTo>
                      <a:pt x="3818" y="2252"/>
                    </a:lnTo>
                    <a:lnTo>
                      <a:pt x="3818" y="2246"/>
                    </a:lnTo>
                    <a:lnTo>
                      <a:pt x="3818" y="2246"/>
                    </a:lnTo>
                    <a:lnTo>
                      <a:pt x="3818" y="2246"/>
                    </a:lnTo>
                    <a:lnTo>
                      <a:pt x="3824" y="2234"/>
                    </a:lnTo>
                    <a:lnTo>
                      <a:pt x="3831" y="2228"/>
                    </a:lnTo>
                    <a:lnTo>
                      <a:pt x="3831" y="2228"/>
                    </a:lnTo>
                    <a:lnTo>
                      <a:pt x="3837" y="2228"/>
                    </a:lnTo>
                    <a:lnTo>
                      <a:pt x="3837" y="2228"/>
                    </a:lnTo>
                    <a:lnTo>
                      <a:pt x="3837" y="2228"/>
                    </a:lnTo>
                    <a:lnTo>
                      <a:pt x="3837" y="2228"/>
                    </a:lnTo>
                    <a:lnTo>
                      <a:pt x="3843" y="2228"/>
                    </a:lnTo>
                    <a:lnTo>
                      <a:pt x="3843" y="2228"/>
                    </a:lnTo>
                    <a:lnTo>
                      <a:pt x="3843" y="2222"/>
                    </a:lnTo>
                    <a:lnTo>
                      <a:pt x="3861" y="2209"/>
                    </a:lnTo>
                    <a:lnTo>
                      <a:pt x="3868" y="2209"/>
                    </a:lnTo>
                    <a:lnTo>
                      <a:pt x="3861" y="2209"/>
                    </a:lnTo>
                    <a:lnTo>
                      <a:pt x="3861" y="2203"/>
                    </a:lnTo>
                    <a:lnTo>
                      <a:pt x="3861" y="2203"/>
                    </a:lnTo>
                    <a:lnTo>
                      <a:pt x="3868" y="2209"/>
                    </a:lnTo>
                    <a:lnTo>
                      <a:pt x="3868" y="2209"/>
                    </a:lnTo>
                    <a:lnTo>
                      <a:pt x="3868" y="2203"/>
                    </a:lnTo>
                    <a:lnTo>
                      <a:pt x="3868" y="2197"/>
                    </a:lnTo>
                    <a:lnTo>
                      <a:pt x="3868" y="2191"/>
                    </a:lnTo>
                    <a:lnTo>
                      <a:pt x="3874" y="2185"/>
                    </a:lnTo>
                    <a:lnTo>
                      <a:pt x="3874" y="2185"/>
                    </a:lnTo>
                    <a:lnTo>
                      <a:pt x="3880" y="2166"/>
                    </a:lnTo>
                    <a:lnTo>
                      <a:pt x="3899" y="2160"/>
                    </a:lnTo>
                    <a:lnTo>
                      <a:pt x="3899" y="2166"/>
                    </a:lnTo>
                    <a:lnTo>
                      <a:pt x="3899" y="2166"/>
                    </a:lnTo>
                    <a:lnTo>
                      <a:pt x="3905" y="2166"/>
                    </a:lnTo>
                    <a:lnTo>
                      <a:pt x="3917" y="2160"/>
                    </a:lnTo>
                    <a:lnTo>
                      <a:pt x="3917" y="2160"/>
                    </a:lnTo>
                    <a:lnTo>
                      <a:pt x="3917" y="2160"/>
                    </a:lnTo>
                    <a:lnTo>
                      <a:pt x="3917" y="2160"/>
                    </a:lnTo>
                    <a:lnTo>
                      <a:pt x="3917" y="2148"/>
                    </a:lnTo>
                    <a:lnTo>
                      <a:pt x="3917" y="2141"/>
                    </a:lnTo>
                    <a:lnTo>
                      <a:pt x="3917" y="2141"/>
                    </a:lnTo>
                    <a:lnTo>
                      <a:pt x="3917" y="2135"/>
                    </a:lnTo>
                    <a:lnTo>
                      <a:pt x="3917" y="2135"/>
                    </a:lnTo>
                    <a:lnTo>
                      <a:pt x="3923" y="2141"/>
                    </a:lnTo>
                    <a:lnTo>
                      <a:pt x="3923" y="2141"/>
                    </a:lnTo>
                    <a:lnTo>
                      <a:pt x="3923" y="2141"/>
                    </a:lnTo>
                    <a:lnTo>
                      <a:pt x="3929" y="2141"/>
                    </a:lnTo>
                    <a:lnTo>
                      <a:pt x="3929" y="2141"/>
                    </a:lnTo>
                    <a:lnTo>
                      <a:pt x="3936" y="2135"/>
                    </a:lnTo>
                    <a:lnTo>
                      <a:pt x="3942" y="2129"/>
                    </a:lnTo>
                    <a:lnTo>
                      <a:pt x="3948" y="2123"/>
                    </a:lnTo>
                    <a:lnTo>
                      <a:pt x="3948" y="2123"/>
                    </a:lnTo>
                    <a:lnTo>
                      <a:pt x="3948" y="2123"/>
                    </a:lnTo>
                    <a:lnTo>
                      <a:pt x="3948" y="2129"/>
                    </a:lnTo>
                    <a:lnTo>
                      <a:pt x="3948" y="2129"/>
                    </a:lnTo>
                    <a:lnTo>
                      <a:pt x="3948" y="2129"/>
                    </a:lnTo>
                    <a:lnTo>
                      <a:pt x="3948" y="2129"/>
                    </a:lnTo>
                    <a:lnTo>
                      <a:pt x="3948" y="2129"/>
                    </a:lnTo>
                    <a:lnTo>
                      <a:pt x="3954" y="2129"/>
                    </a:lnTo>
                    <a:lnTo>
                      <a:pt x="3954" y="2129"/>
                    </a:lnTo>
                    <a:lnTo>
                      <a:pt x="3954" y="2129"/>
                    </a:lnTo>
                    <a:lnTo>
                      <a:pt x="3954" y="2123"/>
                    </a:lnTo>
                    <a:lnTo>
                      <a:pt x="3954" y="2123"/>
                    </a:lnTo>
                    <a:lnTo>
                      <a:pt x="3954" y="2123"/>
                    </a:lnTo>
                    <a:lnTo>
                      <a:pt x="3967" y="2123"/>
                    </a:lnTo>
                    <a:lnTo>
                      <a:pt x="3967" y="2129"/>
                    </a:lnTo>
                    <a:lnTo>
                      <a:pt x="3967" y="2129"/>
                    </a:lnTo>
                    <a:lnTo>
                      <a:pt x="3967" y="2129"/>
                    </a:lnTo>
                    <a:lnTo>
                      <a:pt x="3973" y="2129"/>
                    </a:lnTo>
                    <a:lnTo>
                      <a:pt x="3973" y="2123"/>
                    </a:lnTo>
                    <a:lnTo>
                      <a:pt x="3985" y="2123"/>
                    </a:lnTo>
                    <a:lnTo>
                      <a:pt x="4004" y="2123"/>
                    </a:lnTo>
                    <a:lnTo>
                      <a:pt x="4010" y="2117"/>
                    </a:lnTo>
                    <a:lnTo>
                      <a:pt x="4010" y="2117"/>
                    </a:lnTo>
                    <a:lnTo>
                      <a:pt x="4016" y="2129"/>
                    </a:lnTo>
                    <a:lnTo>
                      <a:pt x="4022" y="2135"/>
                    </a:lnTo>
                    <a:lnTo>
                      <a:pt x="4028" y="2135"/>
                    </a:lnTo>
                    <a:lnTo>
                      <a:pt x="4028" y="2135"/>
                    </a:lnTo>
                    <a:lnTo>
                      <a:pt x="4041" y="2129"/>
                    </a:lnTo>
                    <a:lnTo>
                      <a:pt x="4041" y="2129"/>
                    </a:lnTo>
                    <a:lnTo>
                      <a:pt x="4065" y="2129"/>
                    </a:lnTo>
                    <a:lnTo>
                      <a:pt x="4078" y="2129"/>
                    </a:lnTo>
                    <a:lnTo>
                      <a:pt x="4065" y="2141"/>
                    </a:lnTo>
                    <a:lnTo>
                      <a:pt x="4059" y="2154"/>
                    </a:lnTo>
                    <a:lnTo>
                      <a:pt x="4059" y="2154"/>
                    </a:lnTo>
                    <a:lnTo>
                      <a:pt x="4059" y="2166"/>
                    </a:lnTo>
                    <a:lnTo>
                      <a:pt x="4059" y="2166"/>
                    </a:lnTo>
                    <a:lnTo>
                      <a:pt x="4072" y="2197"/>
                    </a:lnTo>
                    <a:lnTo>
                      <a:pt x="4072" y="2203"/>
                    </a:lnTo>
                    <a:lnTo>
                      <a:pt x="4072" y="2203"/>
                    </a:lnTo>
                    <a:lnTo>
                      <a:pt x="4084" y="2209"/>
                    </a:lnTo>
                    <a:lnTo>
                      <a:pt x="4090" y="2209"/>
                    </a:lnTo>
                    <a:lnTo>
                      <a:pt x="4096" y="2209"/>
                    </a:lnTo>
                    <a:lnTo>
                      <a:pt x="4096" y="2209"/>
                    </a:lnTo>
                    <a:lnTo>
                      <a:pt x="4102" y="2209"/>
                    </a:lnTo>
                    <a:lnTo>
                      <a:pt x="4109" y="2203"/>
                    </a:lnTo>
                    <a:lnTo>
                      <a:pt x="4109" y="2197"/>
                    </a:lnTo>
                    <a:lnTo>
                      <a:pt x="4109" y="2197"/>
                    </a:lnTo>
                    <a:lnTo>
                      <a:pt x="4109" y="2197"/>
                    </a:lnTo>
                    <a:lnTo>
                      <a:pt x="4109" y="2191"/>
                    </a:lnTo>
                    <a:lnTo>
                      <a:pt x="4109" y="2191"/>
                    </a:lnTo>
                    <a:lnTo>
                      <a:pt x="4109" y="2191"/>
                    </a:lnTo>
                    <a:lnTo>
                      <a:pt x="4109" y="2191"/>
                    </a:lnTo>
                    <a:lnTo>
                      <a:pt x="4102" y="2191"/>
                    </a:lnTo>
                    <a:lnTo>
                      <a:pt x="4096" y="2185"/>
                    </a:lnTo>
                    <a:lnTo>
                      <a:pt x="4090" y="2172"/>
                    </a:lnTo>
                    <a:lnTo>
                      <a:pt x="4090" y="2166"/>
                    </a:lnTo>
                    <a:lnTo>
                      <a:pt x="4090" y="2160"/>
                    </a:lnTo>
                    <a:lnTo>
                      <a:pt x="4090" y="2160"/>
                    </a:lnTo>
                    <a:lnTo>
                      <a:pt x="4090" y="2154"/>
                    </a:lnTo>
                    <a:lnTo>
                      <a:pt x="4090" y="2154"/>
                    </a:lnTo>
                    <a:lnTo>
                      <a:pt x="4096" y="2154"/>
                    </a:lnTo>
                    <a:lnTo>
                      <a:pt x="4096" y="2154"/>
                    </a:lnTo>
                    <a:lnTo>
                      <a:pt x="4102" y="2148"/>
                    </a:lnTo>
                    <a:lnTo>
                      <a:pt x="4102" y="2148"/>
                    </a:lnTo>
                    <a:lnTo>
                      <a:pt x="4102" y="2148"/>
                    </a:lnTo>
                    <a:lnTo>
                      <a:pt x="4102" y="2141"/>
                    </a:lnTo>
                    <a:lnTo>
                      <a:pt x="4102" y="2141"/>
                    </a:lnTo>
                    <a:lnTo>
                      <a:pt x="4102" y="2141"/>
                    </a:lnTo>
                    <a:lnTo>
                      <a:pt x="4096" y="2141"/>
                    </a:lnTo>
                    <a:lnTo>
                      <a:pt x="4102" y="2135"/>
                    </a:lnTo>
                    <a:lnTo>
                      <a:pt x="4102" y="2135"/>
                    </a:lnTo>
                    <a:lnTo>
                      <a:pt x="4102" y="2135"/>
                    </a:lnTo>
                    <a:lnTo>
                      <a:pt x="4102" y="2135"/>
                    </a:lnTo>
                    <a:lnTo>
                      <a:pt x="4102" y="2141"/>
                    </a:lnTo>
                    <a:lnTo>
                      <a:pt x="4102" y="2141"/>
                    </a:lnTo>
                    <a:lnTo>
                      <a:pt x="4102" y="2148"/>
                    </a:lnTo>
                    <a:lnTo>
                      <a:pt x="4109" y="2148"/>
                    </a:lnTo>
                    <a:lnTo>
                      <a:pt x="4109" y="2148"/>
                    </a:lnTo>
                    <a:lnTo>
                      <a:pt x="4109" y="2148"/>
                    </a:lnTo>
                    <a:lnTo>
                      <a:pt x="4109" y="2148"/>
                    </a:lnTo>
                    <a:lnTo>
                      <a:pt x="4115" y="2148"/>
                    </a:lnTo>
                    <a:lnTo>
                      <a:pt x="4115" y="2141"/>
                    </a:lnTo>
                    <a:lnTo>
                      <a:pt x="4115" y="2141"/>
                    </a:lnTo>
                    <a:lnTo>
                      <a:pt x="4121" y="2141"/>
                    </a:lnTo>
                    <a:lnTo>
                      <a:pt x="4121" y="2141"/>
                    </a:lnTo>
                    <a:lnTo>
                      <a:pt x="4121" y="2141"/>
                    </a:lnTo>
                    <a:lnTo>
                      <a:pt x="4121" y="2135"/>
                    </a:lnTo>
                    <a:lnTo>
                      <a:pt x="4121" y="2135"/>
                    </a:lnTo>
                    <a:lnTo>
                      <a:pt x="4121" y="2135"/>
                    </a:lnTo>
                    <a:lnTo>
                      <a:pt x="4121" y="2135"/>
                    </a:lnTo>
                    <a:lnTo>
                      <a:pt x="4127" y="2135"/>
                    </a:lnTo>
                    <a:lnTo>
                      <a:pt x="4127" y="2135"/>
                    </a:lnTo>
                    <a:lnTo>
                      <a:pt x="4127" y="2135"/>
                    </a:lnTo>
                    <a:lnTo>
                      <a:pt x="4133" y="2135"/>
                    </a:lnTo>
                    <a:lnTo>
                      <a:pt x="4133" y="2135"/>
                    </a:lnTo>
                    <a:lnTo>
                      <a:pt x="4152" y="2129"/>
                    </a:lnTo>
                    <a:lnTo>
                      <a:pt x="4158" y="2129"/>
                    </a:lnTo>
                    <a:lnTo>
                      <a:pt x="4177" y="2129"/>
                    </a:lnTo>
                    <a:lnTo>
                      <a:pt x="4195" y="2117"/>
                    </a:lnTo>
                    <a:lnTo>
                      <a:pt x="4201" y="2111"/>
                    </a:lnTo>
                    <a:lnTo>
                      <a:pt x="4201" y="2111"/>
                    </a:lnTo>
                    <a:lnTo>
                      <a:pt x="4214" y="2104"/>
                    </a:lnTo>
                    <a:lnTo>
                      <a:pt x="4214" y="2111"/>
                    </a:lnTo>
                    <a:lnTo>
                      <a:pt x="4214" y="2111"/>
                    </a:lnTo>
                    <a:lnTo>
                      <a:pt x="4214" y="2111"/>
                    </a:lnTo>
                    <a:lnTo>
                      <a:pt x="4220" y="2111"/>
                    </a:lnTo>
                    <a:lnTo>
                      <a:pt x="4220" y="2111"/>
                    </a:lnTo>
                    <a:lnTo>
                      <a:pt x="4238" y="2111"/>
                    </a:lnTo>
                    <a:lnTo>
                      <a:pt x="4269" y="2086"/>
                    </a:lnTo>
                    <a:lnTo>
                      <a:pt x="4275" y="2092"/>
                    </a:lnTo>
                    <a:lnTo>
                      <a:pt x="4275" y="2092"/>
                    </a:lnTo>
                    <a:lnTo>
                      <a:pt x="4275" y="2086"/>
                    </a:lnTo>
                    <a:lnTo>
                      <a:pt x="4282" y="2086"/>
                    </a:lnTo>
                    <a:lnTo>
                      <a:pt x="4282" y="2080"/>
                    </a:lnTo>
                    <a:lnTo>
                      <a:pt x="4282" y="2080"/>
                    </a:lnTo>
                    <a:lnTo>
                      <a:pt x="4282" y="2080"/>
                    </a:lnTo>
                    <a:lnTo>
                      <a:pt x="4288" y="2080"/>
                    </a:lnTo>
                    <a:lnTo>
                      <a:pt x="4288" y="2080"/>
                    </a:lnTo>
                    <a:lnTo>
                      <a:pt x="4282" y="2073"/>
                    </a:lnTo>
                    <a:lnTo>
                      <a:pt x="4282" y="2067"/>
                    </a:lnTo>
                    <a:lnTo>
                      <a:pt x="4282" y="2073"/>
                    </a:lnTo>
                    <a:lnTo>
                      <a:pt x="4288" y="2080"/>
                    </a:lnTo>
                    <a:lnTo>
                      <a:pt x="4294" y="2080"/>
                    </a:lnTo>
                    <a:lnTo>
                      <a:pt x="4294" y="2086"/>
                    </a:lnTo>
                    <a:lnTo>
                      <a:pt x="4300" y="2080"/>
                    </a:lnTo>
                    <a:lnTo>
                      <a:pt x="4300" y="2080"/>
                    </a:lnTo>
                    <a:lnTo>
                      <a:pt x="4300" y="2073"/>
                    </a:lnTo>
                    <a:lnTo>
                      <a:pt x="4300" y="2055"/>
                    </a:lnTo>
                    <a:lnTo>
                      <a:pt x="4294" y="2055"/>
                    </a:lnTo>
                    <a:lnTo>
                      <a:pt x="4294" y="2049"/>
                    </a:lnTo>
                    <a:lnTo>
                      <a:pt x="4294" y="2049"/>
                    </a:lnTo>
                    <a:lnTo>
                      <a:pt x="4294" y="2049"/>
                    </a:lnTo>
                    <a:lnTo>
                      <a:pt x="4294" y="2049"/>
                    </a:lnTo>
                    <a:lnTo>
                      <a:pt x="4288" y="2049"/>
                    </a:lnTo>
                    <a:lnTo>
                      <a:pt x="4288" y="2043"/>
                    </a:lnTo>
                    <a:lnTo>
                      <a:pt x="4288" y="2043"/>
                    </a:lnTo>
                    <a:lnTo>
                      <a:pt x="4288" y="2043"/>
                    </a:lnTo>
                    <a:lnTo>
                      <a:pt x="4294" y="2043"/>
                    </a:lnTo>
                    <a:lnTo>
                      <a:pt x="4294" y="2043"/>
                    </a:lnTo>
                    <a:lnTo>
                      <a:pt x="4288" y="2036"/>
                    </a:lnTo>
                    <a:lnTo>
                      <a:pt x="4282" y="2036"/>
                    </a:lnTo>
                    <a:lnTo>
                      <a:pt x="4288" y="2030"/>
                    </a:lnTo>
                    <a:lnTo>
                      <a:pt x="4288" y="2030"/>
                    </a:lnTo>
                    <a:lnTo>
                      <a:pt x="4294" y="2030"/>
                    </a:lnTo>
                    <a:lnTo>
                      <a:pt x="4294" y="2030"/>
                    </a:lnTo>
                    <a:lnTo>
                      <a:pt x="4294" y="2024"/>
                    </a:lnTo>
                    <a:lnTo>
                      <a:pt x="4294" y="2024"/>
                    </a:lnTo>
                    <a:lnTo>
                      <a:pt x="4294" y="2024"/>
                    </a:lnTo>
                    <a:lnTo>
                      <a:pt x="4294" y="2024"/>
                    </a:lnTo>
                    <a:lnTo>
                      <a:pt x="4294" y="2024"/>
                    </a:lnTo>
                    <a:lnTo>
                      <a:pt x="4294" y="2024"/>
                    </a:lnTo>
                    <a:lnTo>
                      <a:pt x="4294" y="2024"/>
                    </a:lnTo>
                    <a:lnTo>
                      <a:pt x="4306" y="2043"/>
                    </a:lnTo>
                    <a:lnTo>
                      <a:pt x="4306" y="2043"/>
                    </a:lnTo>
                    <a:lnTo>
                      <a:pt x="4306" y="2043"/>
                    </a:lnTo>
                    <a:lnTo>
                      <a:pt x="4313" y="2043"/>
                    </a:lnTo>
                    <a:lnTo>
                      <a:pt x="4319" y="2061"/>
                    </a:lnTo>
                    <a:lnTo>
                      <a:pt x="4319" y="2061"/>
                    </a:lnTo>
                    <a:lnTo>
                      <a:pt x="4325" y="2061"/>
                    </a:lnTo>
                    <a:lnTo>
                      <a:pt x="4325" y="2061"/>
                    </a:lnTo>
                    <a:lnTo>
                      <a:pt x="4325" y="2061"/>
                    </a:lnTo>
                    <a:lnTo>
                      <a:pt x="4319" y="2067"/>
                    </a:lnTo>
                    <a:lnTo>
                      <a:pt x="4319" y="2067"/>
                    </a:lnTo>
                    <a:lnTo>
                      <a:pt x="4319" y="2073"/>
                    </a:lnTo>
                    <a:lnTo>
                      <a:pt x="4319" y="2073"/>
                    </a:lnTo>
                    <a:lnTo>
                      <a:pt x="4331" y="2073"/>
                    </a:lnTo>
                    <a:lnTo>
                      <a:pt x="4337" y="2073"/>
                    </a:lnTo>
                    <a:lnTo>
                      <a:pt x="4337" y="2073"/>
                    </a:lnTo>
                    <a:lnTo>
                      <a:pt x="4350" y="2067"/>
                    </a:lnTo>
                    <a:lnTo>
                      <a:pt x="4350" y="2067"/>
                    </a:lnTo>
                    <a:lnTo>
                      <a:pt x="4337" y="2055"/>
                    </a:lnTo>
                    <a:lnTo>
                      <a:pt x="4356" y="2061"/>
                    </a:lnTo>
                    <a:lnTo>
                      <a:pt x="4374" y="2055"/>
                    </a:lnTo>
                    <a:lnTo>
                      <a:pt x="4380" y="2049"/>
                    </a:lnTo>
                    <a:lnTo>
                      <a:pt x="4380" y="2043"/>
                    </a:lnTo>
                    <a:lnTo>
                      <a:pt x="4393" y="2043"/>
                    </a:lnTo>
                    <a:lnTo>
                      <a:pt x="4405" y="2043"/>
                    </a:lnTo>
                    <a:lnTo>
                      <a:pt x="4424" y="2043"/>
                    </a:lnTo>
                    <a:lnTo>
                      <a:pt x="4436" y="2043"/>
                    </a:lnTo>
                    <a:lnTo>
                      <a:pt x="4455" y="2036"/>
                    </a:lnTo>
                    <a:lnTo>
                      <a:pt x="4479" y="2030"/>
                    </a:lnTo>
                    <a:lnTo>
                      <a:pt x="4498" y="2012"/>
                    </a:lnTo>
                    <a:lnTo>
                      <a:pt x="4498" y="2012"/>
                    </a:lnTo>
                    <a:lnTo>
                      <a:pt x="4498" y="1999"/>
                    </a:lnTo>
                    <a:lnTo>
                      <a:pt x="4504" y="1987"/>
                    </a:lnTo>
                    <a:lnTo>
                      <a:pt x="4510" y="1981"/>
                    </a:lnTo>
                    <a:lnTo>
                      <a:pt x="4523" y="1987"/>
                    </a:lnTo>
                    <a:lnTo>
                      <a:pt x="4529" y="1981"/>
                    </a:lnTo>
                    <a:lnTo>
                      <a:pt x="4529" y="1975"/>
                    </a:lnTo>
                    <a:lnTo>
                      <a:pt x="4541" y="1969"/>
                    </a:lnTo>
                    <a:lnTo>
                      <a:pt x="4547" y="1969"/>
                    </a:lnTo>
                    <a:lnTo>
                      <a:pt x="4560" y="1962"/>
                    </a:lnTo>
                    <a:lnTo>
                      <a:pt x="4566" y="1956"/>
                    </a:lnTo>
                    <a:lnTo>
                      <a:pt x="4566" y="1956"/>
                    </a:lnTo>
                    <a:lnTo>
                      <a:pt x="4566" y="1950"/>
                    </a:lnTo>
                    <a:lnTo>
                      <a:pt x="4572" y="1950"/>
                    </a:lnTo>
                    <a:lnTo>
                      <a:pt x="4572" y="1950"/>
                    </a:lnTo>
                    <a:lnTo>
                      <a:pt x="4578" y="1944"/>
                    </a:lnTo>
                    <a:lnTo>
                      <a:pt x="4578" y="1944"/>
                    </a:lnTo>
                    <a:lnTo>
                      <a:pt x="4578" y="1938"/>
                    </a:lnTo>
                    <a:lnTo>
                      <a:pt x="4572" y="1932"/>
                    </a:lnTo>
                    <a:lnTo>
                      <a:pt x="4572" y="1932"/>
                    </a:lnTo>
                    <a:lnTo>
                      <a:pt x="4572" y="1938"/>
                    </a:lnTo>
                    <a:lnTo>
                      <a:pt x="4572" y="1938"/>
                    </a:lnTo>
                    <a:lnTo>
                      <a:pt x="4566" y="1938"/>
                    </a:lnTo>
                    <a:lnTo>
                      <a:pt x="4566" y="1938"/>
                    </a:lnTo>
                    <a:lnTo>
                      <a:pt x="4560" y="1932"/>
                    </a:lnTo>
                    <a:lnTo>
                      <a:pt x="4560" y="1932"/>
                    </a:lnTo>
                    <a:lnTo>
                      <a:pt x="4572" y="1932"/>
                    </a:lnTo>
                    <a:lnTo>
                      <a:pt x="4572" y="1925"/>
                    </a:lnTo>
                    <a:lnTo>
                      <a:pt x="4578" y="1925"/>
                    </a:lnTo>
                    <a:lnTo>
                      <a:pt x="4578" y="1919"/>
                    </a:lnTo>
                    <a:lnTo>
                      <a:pt x="4578" y="1919"/>
                    </a:lnTo>
                    <a:lnTo>
                      <a:pt x="4597" y="1919"/>
                    </a:lnTo>
                    <a:lnTo>
                      <a:pt x="4597" y="1925"/>
                    </a:lnTo>
                    <a:lnTo>
                      <a:pt x="4597" y="1888"/>
                    </a:lnTo>
                    <a:lnTo>
                      <a:pt x="4597" y="1870"/>
                    </a:lnTo>
                    <a:lnTo>
                      <a:pt x="4597" y="1839"/>
                    </a:lnTo>
                    <a:lnTo>
                      <a:pt x="4597" y="1802"/>
                    </a:lnTo>
                    <a:lnTo>
                      <a:pt x="4603" y="944"/>
                    </a:lnTo>
                    <a:lnTo>
                      <a:pt x="4603" y="944"/>
                    </a:lnTo>
                    <a:close/>
                    <a:moveTo>
                      <a:pt x="2780" y="2086"/>
                    </a:moveTo>
                    <a:lnTo>
                      <a:pt x="2780" y="2086"/>
                    </a:lnTo>
                    <a:lnTo>
                      <a:pt x="2786" y="2086"/>
                    </a:lnTo>
                    <a:lnTo>
                      <a:pt x="2780" y="2086"/>
                    </a:lnTo>
                    <a:close/>
                    <a:moveTo>
                      <a:pt x="2959" y="2117"/>
                    </a:moveTo>
                    <a:lnTo>
                      <a:pt x="2959" y="2111"/>
                    </a:lnTo>
                    <a:lnTo>
                      <a:pt x="2959" y="2111"/>
                    </a:lnTo>
                    <a:lnTo>
                      <a:pt x="2959" y="2111"/>
                    </a:lnTo>
                    <a:lnTo>
                      <a:pt x="2966" y="2111"/>
                    </a:lnTo>
                    <a:lnTo>
                      <a:pt x="2959" y="2111"/>
                    </a:lnTo>
                    <a:lnTo>
                      <a:pt x="2966" y="2117"/>
                    </a:lnTo>
                    <a:lnTo>
                      <a:pt x="2959" y="2117"/>
                    </a:lnTo>
                    <a:close/>
                    <a:moveTo>
                      <a:pt x="2966" y="2117"/>
                    </a:moveTo>
                    <a:lnTo>
                      <a:pt x="2966" y="2117"/>
                    </a:lnTo>
                    <a:lnTo>
                      <a:pt x="2966" y="2117"/>
                    </a:lnTo>
                    <a:lnTo>
                      <a:pt x="2966" y="2117"/>
                    </a:lnTo>
                    <a:close/>
                    <a:moveTo>
                      <a:pt x="3034" y="2191"/>
                    </a:moveTo>
                    <a:lnTo>
                      <a:pt x="3034" y="2191"/>
                    </a:lnTo>
                    <a:lnTo>
                      <a:pt x="3034" y="2197"/>
                    </a:lnTo>
                    <a:lnTo>
                      <a:pt x="3034" y="2197"/>
                    </a:lnTo>
                    <a:lnTo>
                      <a:pt x="3027" y="2197"/>
                    </a:lnTo>
                    <a:lnTo>
                      <a:pt x="3027" y="2197"/>
                    </a:lnTo>
                    <a:lnTo>
                      <a:pt x="3034" y="2191"/>
                    </a:lnTo>
                    <a:lnTo>
                      <a:pt x="3034" y="2191"/>
                    </a:lnTo>
                    <a:close/>
                    <a:moveTo>
                      <a:pt x="3534" y="2123"/>
                    </a:moveTo>
                    <a:lnTo>
                      <a:pt x="3528" y="2123"/>
                    </a:lnTo>
                    <a:lnTo>
                      <a:pt x="3534" y="2123"/>
                    </a:lnTo>
                    <a:lnTo>
                      <a:pt x="3534" y="2123"/>
                    </a:lnTo>
                    <a:close/>
                  </a:path>
                </a:pathLst>
              </a:custGeom>
              <a:grpFill/>
              <a:ln w="0" cap="flat">
                <a:solidFill>
                  <a:srgbClr val="FFFFFF"/>
                </a:solidFill>
                <a:prstDash val="solid"/>
                <a:miter lim="800000"/>
                <a:headEnd/>
                <a:tailEnd/>
              </a:ln>
              <a:extLst/>
            </p:spPr>
            <p:txBody>
              <a:bodyPr vert="horz" wrap="square" lIns="91440" tIns="45720" rIns="91440" bIns="45720" numCol="1" anchor="t" anchorCtr="0" compatLnSpc="1">
                <a:prstTxWarp prst="textNoShape">
                  <a:avLst/>
                </a:prstTxWarp>
              </a:bodyPr>
              <a:lstStyle/>
              <a:p>
                <a:endParaRPr lang="en-GB" sz="1100">
                  <a:solidFill>
                    <a:srgbClr val="FFFFFF"/>
                  </a:solidFill>
                  <a:latin typeface="Franklin Gothic Book" panose="020B0503020102020204" pitchFamily="34" charset="0"/>
                </a:endParaRPr>
              </a:p>
            </p:txBody>
          </p:sp>
          <p:sp>
            <p:nvSpPr>
              <p:cNvPr id="1102" name="Freeform 164"/>
              <p:cNvSpPr>
                <a:spLocks/>
              </p:cNvSpPr>
              <p:nvPr/>
            </p:nvSpPr>
            <p:spPr bwMode="auto">
              <a:xfrm>
                <a:off x="2623" y="2461"/>
                <a:ext cx="266" cy="303"/>
              </a:xfrm>
              <a:custGeom>
                <a:avLst/>
                <a:gdLst>
                  <a:gd name="T0" fmla="*/ 68 w 266"/>
                  <a:gd name="T1" fmla="*/ 303 h 303"/>
                  <a:gd name="T2" fmla="*/ 93 w 266"/>
                  <a:gd name="T3" fmla="*/ 278 h 303"/>
                  <a:gd name="T4" fmla="*/ 105 w 266"/>
                  <a:gd name="T5" fmla="*/ 253 h 303"/>
                  <a:gd name="T6" fmla="*/ 130 w 266"/>
                  <a:gd name="T7" fmla="*/ 247 h 303"/>
                  <a:gd name="T8" fmla="*/ 154 w 266"/>
                  <a:gd name="T9" fmla="*/ 247 h 303"/>
                  <a:gd name="T10" fmla="*/ 167 w 266"/>
                  <a:gd name="T11" fmla="*/ 222 h 303"/>
                  <a:gd name="T12" fmla="*/ 185 w 266"/>
                  <a:gd name="T13" fmla="*/ 210 h 303"/>
                  <a:gd name="T14" fmla="*/ 154 w 266"/>
                  <a:gd name="T15" fmla="*/ 173 h 303"/>
                  <a:gd name="T16" fmla="*/ 136 w 266"/>
                  <a:gd name="T17" fmla="*/ 154 h 303"/>
                  <a:gd name="T18" fmla="*/ 124 w 266"/>
                  <a:gd name="T19" fmla="*/ 136 h 303"/>
                  <a:gd name="T20" fmla="*/ 148 w 266"/>
                  <a:gd name="T21" fmla="*/ 130 h 303"/>
                  <a:gd name="T22" fmla="*/ 173 w 266"/>
                  <a:gd name="T23" fmla="*/ 124 h 303"/>
                  <a:gd name="T24" fmla="*/ 204 w 266"/>
                  <a:gd name="T25" fmla="*/ 111 h 303"/>
                  <a:gd name="T26" fmla="*/ 247 w 266"/>
                  <a:gd name="T27" fmla="*/ 99 h 303"/>
                  <a:gd name="T28" fmla="*/ 259 w 266"/>
                  <a:gd name="T29" fmla="*/ 93 h 303"/>
                  <a:gd name="T30" fmla="*/ 266 w 266"/>
                  <a:gd name="T31" fmla="*/ 87 h 303"/>
                  <a:gd name="T32" fmla="*/ 266 w 266"/>
                  <a:gd name="T33" fmla="*/ 74 h 303"/>
                  <a:gd name="T34" fmla="*/ 247 w 266"/>
                  <a:gd name="T35" fmla="*/ 80 h 303"/>
                  <a:gd name="T36" fmla="*/ 247 w 266"/>
                  <a:gd name="T37" fmla="*/ 68 h 303"/>
                  <a:gd name="T38" fmla="*/ 253 w 266"/>
                  <a:gd name="T39" fmla="*/ 62 h 303"/>
                  <a:gd name="T40" fmla="*/ 235 w 266"/>
                  <a:gd name="T41" fmla="*/ 0 h 303"/>
                  <a:gd name="T42" fmla="*/ 204 w 266"/>
                  <a:gd name="T43" fmla="*/ 19 h 303"/>
                  <a:gd name="T44" fmla="*/ 179 w 266"/>
                  <a:gd name="T45" fmla="*/ 37 h 303"/>
                  <a:gd name="T46" fmla="*/ 154 w 266"/>
                  <a:gd name="T47" fmla="*/ 50 h 303"/>
                  <a:gd name="T48" fmla="*/ 130 w 266"/>
                  <a:gd name="T49" fmla="*/ 68 h 303"/>
                  <a:gd name="T50" fmla="*/ 117 w 266"/>
                  <a:gd name="T51" fmla="*/ 74 h 303"/>
                  <a:gd name="T52" fmla="*/ 111 w 266"/>
                  <a:gd name="T53" fmla="*/ 80 h 303"/>
                  <a:gd name="T54" fmla="*/ 93 w 266"/>
                  <a:gd name="T55" fmla="*/ 74 h 303"/>
                  <a:gd name="T56" fmla="*/ 86 w 266"/>
                  <a:gd name="T57" fmla="*/ 74 h 303"/>
                  <a:gd name="T58" fmla="*/ 74 w 266"/>
                  <a:gd name="T59" fmla="*/ 62 h 303"/>
                  <a:gd name="T60" fmla="*/ 56 w 266"/>
                  <a:gd name="T61" fmla="*/ 50 h 303"/>
                  <a:gd name="T62" fmla="*/ 37 w 266"/>
                  <a:gd name="T63" fmla="*/ 50 h 303"/>
                  <a:gd name="T64" fmla="*/ 37 w 266"/>
                  <a:gd name="T65" fmla="*/ 56 h 303"/>
                  <a:gd name="T66" fmla="*/ 31 w 266"/>
                  <a:gd name="T67" fmla="*/ 74 h 303"/>
                  <a:gd name="T68" fmla="*/ 37 w 266"/>
                  <a:gd name="T69" fmla="*/ 87 h 303"/>
                  <a:gd name="T70" fmla="*/ 31 w 266"/>
                  <a:gd name="T71" fmla="*/ 99 h 303"/>
                  <a:gd name="T72" fmla="*/ 31 w 266"/>
                  <a:gd name="T73" fmla="*/ 105 h 303"/>
                  <a:gd name="T74" fmla="*/ 31 w 266"/>
                  <a:gd name="T75" fmla="*/ 105 h 303"/>
                  <a:gd name="T76" fmla="*/ 31 w 266"/>
                  <a:gd name="T77" fmla="*/ 117 h 303"/>
                  <a:gd name="T78" fmla="*/ 31 w 266"/>
                  <a:gd name="T79" fmla="*/ 124 h 303"/>
                  <a:gd name="T80" fmla="*/ 31 w 266"/>
                  <a:gd name="T81" fmla="*/ 136 h 303"/>
                  <a:gd name="T82" fmla="*/ 31 w 266"/>
                  <a:gd name="T83" fmla="*/ 136 h 303"/>
                  <a:gd name="T84" fmla="*/ 25 w 266"/>
                  <a:gd name="T85" fmla="*/ 179 h 303"/>
                  <a:gd name="T86" fmla="*/ 6 w 266"/>
                  <a:gd name="T87" fmla="*/ 216 h 303"/>
                  <a:gd name="T88" fmla="*/ 12 w 266"/>
                  <a:gd name="T89" fmla="*/ 216 h 303"/>
                  <a:gd name="T90" fmla="*/ 12 w 266"/>
                  <a:gd name="T91" fmla="*/ 216 h 303"/>
                  <a:gd name="T92" fmla="*/ 12 w 266"/>
                  <a:gd name="T93" fmla="*/ 222 h 303"/>
                  <a:gd name="T94" fmla="*/ 6 w 266"/>
                  <a:gd name="T95" fmla="*/ 229 h 303"/>
                  <a:gd name="T96" fmla="*/ 0 w 266"/>
                  <a:gd name="T97" fmla="*/ 259 h 303"/>
                  <a:gd name="T98" fmla="*/ 0 w 266"/>
                  <a:gd name="T99" fmla="*/ 266 h 303"/>
                  <a:gd name="T100" fmla="*/ 0 w 266"/>
                  <a:gd name="T101" fmla="*/ 272 h 303"/>
                  <a:gd name="T102" fmla="*/ 0 w 266"/>
                  <a:gd name="T103" fmla="*/ 278 h 303"/>
                  <a:gd name="T104" fmla="*/ 0 w 266"/>
                  <a:gd name="T105" fmla="*/ 278 h 303"/>
                  <a:gd name="T106" fmla="*/ 0 w 266"/>
                  <a:gd name="T107" fmla="*/ 290 h 303"/>
                  <a:gd name="T108" fmla="*/ 31 w 266"/>
                  <a:gd name="T109" fmla="*/ 296 h 303"/>
                  <a:gd name="T110" fmla="*/ 68 w 266"/>
                  <a:gd name="T111" fmla="*/ 303 h 3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266" h="303">
                    <a:moveTo>
                      <a:pt x="68" y="303"/>
                    </a:moveTo>
                    <a:lnTo>
                      <a:pt x="93" y="278"/>
                    </a:lnTo>
                    <a:lnTo>
                      <a:pt x="105" y="253"/>
                    </a:lnTo>
                    <a:lnTo>
                      <a:pt x="130" y="247"/>
                    </a:lnTo>
                    <a:lnTo>
                      <a:pt x="154" y="247"/>
                    </a:lnTo>
                    <a:lnTo>
                      <a:pt x="167" y="222"/>
                    </a:lnTo>
                    <a:lnTo>
                      <a:pt x="185" y="210"/>
                    </a:lnTo>
                    <a:lnTo>
                      <a:pt x="154" y="173"/>
                    </a:lnTo>
                    <a:lnTo>
                      <a:pt x="136" y="154"/>
                    </a:lnTo>
                    <a:lnTo>
                      <a:pt x="124" y="136"/>
                    </a:lnTo>
                    <a:lnTo>
                      <a:pt x="148" y="130"/>
                    </a:lnTo>
                    <a:lnTo>
                      <a:pt x="173" y="124"/>
                    </a:lnTo>
                    <a:lnTo>
                      <a:pt x="204" y="111"/>
                    </a:lnTo>
                    <a:lnTo>
                      <a:pt x="247" y="99"/>
                    </a:lnTo>
                    <a:lnTo>
                      <a:pt x="259" y="93"/>
                    </a:lnTo>
                    <a:lnTo>
                      <a:pt x="266" y="87"/>
                    </a:lnTo>
                    <a:lnTo>
                      <a:pt x="266" y="74"/>
                    </a:lnTo>
                    <a:lnTo>
                      <a:pt x="247" y="80"/>
                    </a:lnTo>
                    <a:lnTo>
                      <a:pt x="247" y="68"/>
                    </a:lnTo>
                    <a:lnTo>
                      <a:pt x="253" y="62"/>
                    </a:lnTo>
                    <a:lnTo>
                      <a:pt x="235" y="0"/>
                    </a:lnTo>
                    <a:lnTo>
                      <a:pt x="204" y="19"/>
                    </a:lnTo>
                    <a:lnTo>
                      <a:pt x="179" y="37"/>
                    </a:lnTo>
                    <a:lnTo>
                      <a:pt x="154" y="50"/>
                    </a:lnTo>
                    <a:lnTo>
                      <a:pt x="130" y="68"/>
                    </a:lnTo>
                    <a:lnTo>
                      <a:pt x="117" y="74"/>
                    </a:lnTo>
                    <a:lnTo>
                      <a:pt x="111" y="80"/>
                    </a:lnTo>
                    <a:lnTo>
                      <a:pt x="93" y="74"/>
                    </a:lnTo>
                    <a:lnTo>
                      <a:pt x="86" y="74"/>
                    </a:lnTo>
                    <a:lnTo>
                      <a:pt x="74" y="62"/>
                    </a:lnTo>
                    <a:lnTo>
                      <a:pt x="56" y="50"/>
                    </a:lnTo>
                    <a:lnTo>
                      <a:pt x="37" y="50"/>
                    </a:lnTo>
                    <a:lnTo>
                      <a:pt x="37" y="56"/>
                    </a:lnTo>
                    <a:lnTo>
                      <a:pt x="31" y="74"/>
                    </a:lnTo>
                    <a:lnTo>
                      <a:pt x="37" y="87"/>
                    </a:lnTo>
                    <a:lnTo>
                      <a:pt x="31" y="99"/>
                    </a:lnTo>
                    <a:lnTo>
                      <a:pt x="31" y="105"/>
                    </a:lnTo>
                    <a:lnTo>
                      <a:pt x="31" y="105"/>
                    </a:lnTo>
                    <a:lnTo>
                      <a:pt x="31" y="117"/>
                    </a:lnTo>
                    <a:lnTo>
                      <a:pt x="31" y="124"/>
                    </a:lnTo>
                    <a:lnTo>
                      <a:pt x="31" y="136"/>
                    </a:lnTo>
                    <a:lnTo>
                      <a:pt x="31" y="136"/>
                    </a:lnTo>
                    <a:lnTo>
                      <a:pt x="25" y="179"/>
                    </a:lnTo>
                    <a:lnTo>
                      <a:pt x="6" y="216"/>
                    </a:lnTo>
                    <a:lnTo>
                      <a:pt x="12" y="216"/>
                    </a:lnTo>
                    <a:lnTo>
                      <a:pt x="12" y="216"/>
                    </a:lnTo>
                    <a:lnTo>
                      <a:pt x="12" y="222"/>
                    </a:lnTo>
                    <a:lnTo>
                      <a:pt x="6" y="229"/>
                    </a:lnTo>
                    <a:lnTo>
                      <a:pt x="0" y="259"/>
                    </a:lnTo>
                    <a:lnTo>
                      <a:pt x="0" y="266"/>
                    </a:lnTo>
                    <a:lnTo>
                      <a:pt x="0" y="272"/>
                    </a:lnTo>
                    <a:lnTo>
                      <a:pt x="0" y="278"/>
                    </a:lnTo>
                    <a:lnTo>
                      <a:pt x="0" y="278"/>
                    </a:lnTo>
                    <a:lnTo>
                      <a:pt x="0" y="290"/>
                    </a:lnTo>
                    <a:lnTo>
                      <a:pt x="31" y="296"/>
                    </a:lnTo>
                    <a:lnTo>
                      <a:pt x="68" y="303"/>
                    </a:lnTo>
                    <a:close/>
                  </a:path>
                </a:pathLst>
              </a:custGeom>
              <a:grpFill/>
              <a:ln w="0"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sz="1100">
                  <a:solidFill>
                    <a:srgbClr val="FFFFFF"/>
                  </a:solidFill>
                  <a:latin typeface="Franklin Gothic Book" panose="020B0503020102020204" pitchFamily="34" charset="0"/>
                </a:endParaRPr>
              </a:p>
            </p:txBody>
          </p:sp>
          <p:sp>
            <p:nvSpPr>
              <p:cNvPr id="1103" name="Freeform 165"/>
              <p:cNvSpPr>
                <a:spLocks/>
              </p:cNvSpPr>
              <p:nvPr/>
            </p:nvSpPr>
            <p:spPr bwMode="auto">
              <a:xfrm>
                <a:off x="1987" y="2591"/>
                <a:ext cx="673" cy="679"/>
              </a:xfrm>
              <a:custGeom>
                <a:avLst/>
                <a:gdLst>
                  <a:gd name="T0" fmla="*/ 451 w 673"/>
                  <a:gd name="T1" fmla="*/ 12 h 679"/>
                  <a:gd name="T2" fmla="*/ 451 w 673"/>
                  <a:gd name="T3" fmla="*/ 6 h 679"/>
                  <a:gd name="T4" fmla="*/ 432 w 673"/>
                  <a:gd name="T5" fmla="*/ 12 h 679"/>
                  <a:gd name="T6" fmla="*/ 377 w 673"/>
                  <a:gd name="T7" fmla="*/ 12 h 679"/>
                  <a:gd name="T8" fmla="*/ 321 w 673"/>
                  <a:gd name="T9" fmla="*/ 31 h 679"/>
                  <a:gd name="T10" fmla="*/ 284 w 673"/>
                  <a:gd name="T11" fmla="*/ 55 h 679"/>
                  <a:gd name="T12" fmla="*/ 265 w 673"/>
                  <a:gd name="T13" fmla="*/ 55 h 679"/>
                  <a:gd name="T14" fmla="*/ 228 w 673"/>
                  <a:gd name="T15" fmla="*/ 37 h 679"/>
                  <a:gd name="T16" fmla="*/ 167 w 673"/>
                  <a:gd name="T17" fmla="*/ 31 h 679"/>
                  <a:gd name="T18" fmla="*/ 74 w 673"/>
                  <a:gd name="T19" fmla="*/ 0 h 679"/>
                  <a:gd name="T20" fmla="*/ 55 w 673"/>
                  <a:gd name="T21" fmla="*/ 6 h 679"/>
                  <a:gd name="T22" fmla="*/ 31 w 673"/>
                  <a:gd name="T23" fmla="*/ 6 h 679"/>
                  <a:gd name="T24" fmla="*/ 24 w 673"/>
                  <a:gd name="T25" fmla="*/ 0 h 679"/>
                  <a:gd name="T26" fmla="*/ 18 w 673"/>
                  <a:gd name="T27" fmla="*/ 55 h 679"/>
                  <a:gd name="T28" fmla="*/ 12 w 673"/>
                  <a:gd name="T29" fmla="*/ 80 h 679"/>
                  <a:gd name="T30" fmla="*/ 18 w 673"/>
                  <a:gd name="T31" fmla="*/ 265 h 679"/>
                  <a:gd name="T32" fmla="*/ 18 w 673"/>
                  <a:gd name="T33" fmla="*/ 654 h 679"/>
                  <a:gd name="T34" fmla="*/ 129 w 673"/>
                  <a:gd name="T35" fmla="*/ 660 h 679"/>
                  <a:gd name="T36" fmla="*/ 284 w 673"/>
                  <a:gd name="T37" fmla="*/ 660 h 679"/>
                  <a:gd name="T38" fmla="*/ 407 w 673"/>
                  <a:gd name="T39" fmla="*/ 660 h 679"/>
                  <a:gd name="T40" fmla="*/ 420 w 673"/>
                  <a:gd name="T41" fmla="*/ 648 h 679"/>
                  <a:gd name="T42" fmla="*/ 432 w 673"/>
                  <a:gd name="T43" fmla="*/ 660 h 679"/>
                  <a:gd name="T44" fmla="*/ 537 w 673"/>
                  <a:gd name="T45" fmla="*/ 672 h 679"/>
                  <a:gd name="T46" fmla="*/ 587 w 673"/>
                  <a:gd name="T47" fmla="*/ 648 h 679"/>
                  <a:gd name="T48" fmla="*/ 642 w 673"/>
                  <a:gd name="T49" fmla="*/ 604 h 679"/>
                  <a:gd name="T50" fmla="*/ 667 w 673"/>
                  <a:gd name="T51" fmla="*/ 580 h 679"/>
                  <a:gd name="T52" fmla="*/ 673 w 673"/>
                  <a:gd name="T53" fmla="*/ 530 h 679"/>
                  <a:gd name="T54" fmla="*/ 605 w 673"/>
                  <a:gd name="T55" fmla="*/ 407 h 679"/>
                  <a:gd name="T56" fmla="*/ 562 w 673"/>
                  <a:gd name="T57" fmla="*/ 308 h 679"/>
                  <a:gd name="T58" fmla="*/ 550 w 673"/>
                  <a:gd name="T59" fmla="*/ 271 h 679"/>
                  <a:gd name="T60" fmla="*/ 488 w 673"/>
                  <a:gd name="T61" fmla="*/ 185 h 679"/>
                  <a:gd name="T62" fmla="*/ 488 w 673"/>
                  <a:gd name="T63" fmla="*/ 160 h 679"/>
                  <a:gd name="T64" fmla="*/ 475 w 673"/>
                  <a:gd name="T65" fmla="*/ 148 h 679"/>
                  <a:gd name="T66" fmla="*/ 488 w 673"/>
                  <a:gd name="T67" fmla="*/ 117 h 679"/>
                  <a:gd name="T68" fmla="*/ 494 w 673"/>
                  <a:gd name="T69" fmla="*/ 136 h 679"/>
                  <a:gd name="T70" fmla="*/ 500 w 673"/>
                  <a:gd name="T71" fmla="*/ 166 h 679"/>
                  <a:gd name="T72" fmla="*/ 525 w 673"/>
                  <a:gd name="T73" fmla="*/ 203 h 679"/>
                  <a:gd name="T74" fmla="*/ 543 w 673"/>
                  <a:gd name="T75" fmla="*/ 234 h 679"/>
                  <a:gd name="T76" fmla="*/ 562 w 673"/>
                  <a:gd name="T77" fmla="*/ 253 h 679"/>
                  <a:gd name="T78" fmla="*/ 593 w 673"/>
                  <a:gd name="T79" fmla="*/ 271 h 679"/>
                  <a:gd name="T80" fmla="*/ 599 w 673"/>
                  <a:gd name="T81" fmla="*/ 240 h 679"/>
                  <a:gd name="T82" fmla="*/ 605 w 673"/>
                  <a:gd name="T83" fmla="*/ 216 h 679"/>
                  <a:gd name="T84" fmla="*/ 617 w 673"/>
                  <a:gd name="T85" fmla="*/ 185 h 679"/>
                  <a:gd name="T86" fmla="*/ 630 w 673"/>
                  <a:gd name="T87" fmla="*/ 148 h 679"/>
                  <a:gd name="T88" fmla="*/ 593 w 673"/>
                  <a:gd name="T89" fmla="*/ 43 h 679"/>
                  <a:gd name="T90" fmla="*/ 580 w 673"/>
                  <a:gd name="T91" fmla="*/ 31 h 679"/>
                  <a:gd name="T92" fmla="*/ 556 w 673"/>
                  <a:gd name="T93" fmla="*/ 37 h 679"/>
                  <a:gd name="T94" fmla="*/ 506 w 673"/>
                  <a:gd name="T95" fmla="*/ 37 h 679"/>
                  <a:gd name="T96" fmla="*/ 506 w 673"/>
                  <a:gd name="T97" fmla="*/ 37 h 679"/>
                  <a:gd name="T98" fmla="*/ 488 w 673"/>
                  <a:gd name="T99" fmla="*/ 37 h 679"/>
                  <a:gd name="T100" fmla="*/ 475 w 673"/>
                  <a:gd name="T101" fmla="*/ 31 h 679"/>
                  <a:gd name="T102" fmla="*/ 469 w 673"/>
                  <a:gd name="T103" fmla="*/ 31 h 679"/>
                  <a:gd name="T104" fmla="*/ 438 w 673"/>
                  <a:gd name="T105" fmla="*/ 24 h 679"/>
                  <a:gd name="T106" fmla="*/ 438 w 673"/>
                  <a:gd name="T107" fmla="*/ 12 h 6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673" h="679">
                    <a:moveTo>
                      <a:pt x="444" y="6"/>
                    </a:moveTo>
                    <a:lnTo>
                      <a:pt x="444" y="6"/>
                    </a:lnTo>
                    <a:lnTo>
                      <a:pt x="451" y="12"/>
                    </a:lnTo>
                    <a:lnTo>
                      <a:pt x="451" y="12"/>
                    </a:lnTo>
                    <a:lnTo>
                      <a:pt x="451" y="12"/>
                    </a:lnTo>
                    <a:lnTo>
                      <a:pt x="451" y="12"/>
                    </a:lnTo>
                    <a:lnTo>
                      <a:pt x="451" y="18"/>
                    </a:lnTo>
                    <a:lnTo>
                      <a:pt x="451" y="18"/>
                    </a:lnTo>
                    <a:lnTo>
                      <a:pt x="457" y="18"/>
                    </a:lnTo>
                    <a:lnTo>
                      <a:pt x="463" y="24"/>
                    </a:lnTo>
                    <a:lnTo>
                      <a:pt x="463" y="24"/>
                    </a:lnTo>
                    <a:lnTo>
                      <a:pt x="451" y="6"/>
                    </a:lnTo>
                    <a:lnTo>
                      <a:pt x="444" y="6"/>
                    </a:lnTo>
                    <a:lnTo>
                      <a:pt x="438" y="6"/>
                    </a:lnTo>
                    <a:lnTo>
                      <a:pt x="438" y="6"/>
                    </a:lnTo>
                    <a:lnTo>
                      <a:pt x="438" y="6"/>
                    </a:lnTo>
                    <a:lnTo>
                      <a:pt x="432" y="6"/>
                    </a:lnTo>
                    <a:lnTo>
                      <a:pt x="432" y="12"/>
                    </a:lnTo>
                    <a:lnTo>
                      <a:pt x="432" y="12"/>
                    </a:lnTo>
                    <a:lnTo>
                      <a:pt x="426" y="12"/>
                    </a:lnTo>
                    <a:lnTo>
                      <a:pt x="395" y="6"/>
                    </a:lnTo>
                    <a:lnTo>
                      <a:pt x="383" y="12"/>
                    </a:lnTo>
                    <a:lnTo>
                      <a:pt x="377" y="12"/>
                    </a:lnTo>
                    <a:lnTo>
                      <a:pt x="377" y="12"/>
                    </a:lnTo>
                    <a:lnTo>
                      <a:pt x="352" y="12"/>
                    </a:lnTo>
                    <a:lnTo>
                      <a:pt x="346" y="24"/>
                    </a:lnTo>
                    <a:lnTo>
                      <a:pt x="339" y="24"/>
                    </a:lnTo>
                    <a:lnTo>
                      <a:pt x="333" y="24"/>
                    </a:lnTo>
                    <a:lnTo>
                      <a:pt x="327" y="24"/>
                    </a:lnTo>
                    <a:lnTo>
                      <a:pt x="321" y="31"/>
                    </a:lnTo>
                    <a:lnTo>
                      <a:pt x="315" y="37"/>
                    </a:lnTo>
                    <a:lnTo>
                      <a:pt x="296" y="49"/>
                    </a:lnTo>
                    <a:lnTo>
                      <a:pt x="296" y="49"/>
                    </a:lnTo>
                    <a:lnTo>
                      <a:pt x="290" y="49"/>
                    </a:lnTo>
                    <a:lnTo>
                      <a:pt x="284" y="55"/>
                    </a:lnTo>
                    <a:lnTo>
                      <a:pt x="284" y="55"/>
                    </a:lnTo>
                    <a:lnTo>
                      <a:pt x="278" y="55"/>
                    </a:lnTo>
                    <a:lnTo>
                      <a:pt x="278" y="55"/>
                    </a:lnTo>
                    <a:lnTo>
                      <a:pt x="271" y="55"/>
                    </a:lnTo>
                    <a:lnTo>
                      <a:pt x="271" y="55"/>
                    </a:lnTo>
                    <a:lnTo>
                      <a:pt x="271" y="55"/>
                    </a:lnTo>
                    <a:lnTo>
                      <a:pt x="265" y="55"/>
                    </a:lnTo>
                    <a:lnTo>
                      <a:pt x="265" y="55"/>
                    </a:lnTo>
                    <a:lnTo>
                      <a:pt x="253" y="49"/>
                    </a:lnTo>
                    <a:lnTo>
                      <a:pt x="247" y="49"/>
                    </a:lnTo>
                    <a:lnTo>
                      <a:pt x="247" y="43"/>
                    </a:lnTo>
                    <a:lnTo>
                      <a:pt x="234" y="37"/>
                    </a:lnTo>
                    <a:lnTo>
                      <a:pt x="228" y="37"/>
                    </a:lnTo>
                    <a:lnTo>
                      <a:pt x="222" y="37"/>
                    </a:lnTo>
                    <a:lnTo>
                      <a:pt x="222" y="37"/>
                    </a:lnTo>
                    <a:lnTo>
                      <a:pt x="216" y="37"/>
                    </a:lnTo>
                    <a:lnTo>
                      <a:pt x="197" y="37"/>
                    </a:lnTo>
                    <a:lnTo>
                      <a:pt x="197" y="37"/>
                    </a:lnTo>
                    <a:lnTo>
                      <a:pt x="167" y="31"/>
                    </a:lnTo>
                    <a:lnTo>
                      <a:pt x="167" y="24"/>
                    </a:lnTo>
                    <a:lnTo>
                      <a:pt x="167" y="24"/>
                    </a:lnTo>
                    <a:lnTo>
                      <a:pt x="154" y="18"/>
                    </a:lnTo>
                    <a:lnTo>
                      <a:pt x="129" y="12"/>
                    </a:lnTo>
                    <a:lnTo>
                      <a:pt x="80" y="0"/>
                    </a:lnTo>
                    <a:lnTo>
                      <a:pt x="74" y="0"/>
                    </a:lnTo>
                    <a:lnTo>
                      <a:pt x="74" y="0"/>
                    </a:lnTo>
                    <a:lnTo>
                      <a:pt x="74" y="0"/>
                    </a:lnTo>
                    <a:lnTo>
                      <a:pt x="68" y="0"/>
                    </a:lnTo>
                    <a:lnTo>
                      <a:pt x="68" y="0"/>
                    </a:lnTo>
                    <a:lnTo>
                      <a:pt x="55" y="6"/>
                    </a:lnTo>
                    <a:lnTo>
                      <a:pt x="55" y="6"/>
                    </a:lnTo>
                    <a:lnTo>
                      <a:pt x="55" y="6"/>
                    </a:lnTo>
                    <a:lnTo>
                      <a:pt x="49" y="6"/>
                    </a:lnTo>
                    <a:lnTo>
                      <a:pt x="43" y="6"/>
                    </a:lnTo>
                    <a:lnTo>
                      <a:pt x="37" y="6"/>
                    </a:lnTo>
                    <a:lnTo>
                      <a:pt x="37" y="6"/>
                    </a:lnTo>
                    <a:lnTo>
                      <a:pt x="31" y="6"/>
                    </a:lnTo>
                    <a:lnTo>
                      <a:pt x="31" y="6"/>
                    </a:lnTo>
                    <a:lnTo>
                      <a:pt x="24" y="0"/>
                    </a:lnTo>
                    <a:lnTo>
                      <a:pt x="24" y="0"/>
                    </a:lnTo>
                    <a:lnTo>
                      <a:pt x="24" y="0"/>
                    </a:lnTo>
                    <a:lnTo>
                      <a:pt x="24" y="0"/>
                    </a:lnTo>
                    <a:lnTo>
                      <a:pt x="24" y="0"/>
                    </a:lnTo>
                    <a:lnTo>
                      <a:pt x="12" y="18"/>
                    </a:lnTo>
                    <a:lnTo>
                      <a:pt x="6" y="18"/>
                    </a:lnTo>
                    <a:lnTo>
                      <a:pt x="12" y="31"/>
                    </a:lnTo>
                    <a:lnTo>
                      <a:pt x="12" y="43"/>
                    </a:lnTo>
                    <a:lnTo>
                      <a:pt x="12" y="43"/>
                    </a:lnTo>
                    <a:lnTo>
                      <a:pt x="18" y="55"/>
                    </a:lnTo>
                    <a:lnTo>
                      <a:pt x="18" y="55"/>
                    </a:lnTo>
                    <a:lnTo>
                      <a:pt x="18" y="55"/>
                    </a:lnTo>
                    <a:lnTo>
                      <a:pt x="18" y="55"/>
                    </a:lnTo>
                    <a:lnTo>
                      <a:pt x="18" y="61"/>
                    </a:lnTo>
                    <a:lnTo>
                      <a:pt x="18" y="68"/>
                    </a:lnTo>
                    <a:lnTo>
                      <a:pt x="12" y="80"/>
                    </a:lnTo>
                    <a:lnTo>
                      <a:pt x="12" y="86"/>
                    </a:lnTo>
                    <a:lnTo>
                      <a:pt x="6" y="86"/>
                    </a:lnTo>
                    <a:lnTo>
                      <a:pt x="0" y="111"/>
                    </a:lnTo>
                    <a:lnTo>
                      <a:pt x="6" y="136"/>
                    </a:lnTo>
                    <a:lnTo>
                      <a:pt x="18" y="166"/>
                    </a:lnTo>
                    <a:lnTo>
                      <a:pt x="18" y="265"/>
                    </a:lnTo>
                    <a:lnTo>
                      <a:pt x="18" y="308"/>
                    </a:lnTo>
                    <a:lnTo>
                      <a:pt x="18" y="333"/>
                    </a:lnTo>
                    <a:lnTo>
                      <a:pt x="18" y="395"/>
                    </a:lnTo>
                    <a:lnTo>
                      <a:pt x="18" y="463"/>
                    </a:lnTo>
                    <a:lnTo>
                      <a:pt x="18" y="475"/>
                    </a:lnTo>
                    <a:lnTo>
                      <a:pt x="18" y="654"/>
                    </a:lnTo>
                    <a:lnTo>
                      <a:pt x="18" y="660"/>
                    </a:lnTo>
                    <a:lnTo>
                      <a:pt x="18" y="660"/>
                    </a:lnTo>
                    <a:lnTo>
                      <a:pt x="31" y="660"/>
                    </a:lnTo>
                    <a:lnTo>
                      <a:pt x="99" y="660"/>
                    </a:lnTo>
                    <a:lnTo>
                      <a:pt x="123" y="660"/>
                    </a:lnTo>
                    <a:lnTo>
                      <a:pt x="129" y="660"/>
                    </a:lnTo>
                    <a:lnTo>
                      <a:pt x="216" y="660"/>
                    </a:lnTo>
                    <a:lnTo>
                      <a:pt x="228" y="660"/>
                    </a:lnTo>
                    <a:lnTo>
                      <a:pt x="259" y="660"/>
                    </a:lnTo>
                    <a:lnTo>
                      <a:pt x="265" y="660"/>
                    </a:lnTo>
                    <a:lnTo>
                      <a:pt x="265" y="660"/>
                    </a:lnTo>
                    <a:lnTo>
                      <a:pt x="284" y="660"/>
                    </a:lnTo>
                    <a:lnTo>
                      <a:pt x="296" y="660"/>
                    </a:lnTo>
                    <a:lnTo>
                      <a:pt x="327" y="660"/>
                    </a:lnTo>
                    <a:lnTo>
                      <a:pt x="377" y="660"/>
                    </a:lnTo>
                    <a:lnTo>
                      <a:pt x="389" y="660"/>
                    </a:lnTo>
                    <a:lnTo>
                      <a:pt x="407" y="660"/>
                    </a:lnTo>
                    <a:lnTo>
                      <a:pt x="407" y="660"/>
                    </a:lnTo>
                    <a:lnTo>
                      <a:pt x="414" y="648"/>
                    </a:lnTo>
                    <a:lnTo>
                      <a:pt x="414" y="648"/>
                    </a:lnTo>
                    <a:lnTo>
                      <a:pt x="414" y="648"/>
                    </a:lnTo>
                    <a:lnTo>
                      <a:pt x="414" y="648"/>
                    </a:lnTo>
                    <a:lnTo>
                      <a:pt x="420" y="648"/>
                    </a:lnTo>
                    <a:lnTo>
                      <a:pt x="420" y="648"/>
                    </a:lnTo>
                    <a:lnTo>
                      <a:pt x="420" y="648"/>
                    </a:lnTo>
                    <a:lnTo>
                      <a:pt x="420" y="648"/>
                    </a:lnTo>
                    <a:lnTo>
                      <a:pt x="420" y="654"/>
                    </a:lnTo>
                    <a:lnTo>
                      <a:pt x="420" y="660"/>
                    </a:lnTo>
                    <a:lnTo>
                      <a:pt x="420" y="660"/>
                    </a:lnTo>
                    <a:lnTo>
                      <a:pt x="432" y="660"/>
                    </a:lnTo>
                    <a:lnTo>
                      <a:pt x="444" y="660"/>
                    </a:lnTo>
                    <a:lnTo>
                      <a:pt x="451" y="660"/>
                    </a:lnTo>
                    <a:lnTo>
                      <a:pt x="488" y="660"/>
                    </a:lnTo>
                    <a:lnTo>
                      <a:pt x="512" y="660"/>
                    </a:lnTo>
                    <a:lnTo>
                      <a:pt x="525" y="660"/>
                    </a:lnTo>
                    <a:lnTo>
                      <a:pt x="537" y="672"/>
                    </a:lnTo>
                    <a:lnTo>
                      <a:pt x="550" y="679"/>
                    </a:lnTo>
                    <a:lnTo>
                      <a:pt x="550" y="679"/>
                    </a:lnTo>
                    <a:lnTo>
                      <a:pt x="574" y="679"/>
                    </a:lnTo>
                    <a:lnTo>
                      <a:pt x="580" y="660"/>
                    </a:lnTo>
                    <a:lnTo>
                      <a:pt x="580" y="660"/>
                    </a:lnTo>
                    <a:lnTo>
                      <a:pt x="587" y="648"/>
                    </a:lnTo>
                    <a:lnTo>
                      <a:pt x="611" y="641"/>
                    </a:lnTo>
                    <a:lnTo>
                      <a:pt x="624" y="629"/>
                    </a:lnTo>
                    <a:lnTo>
                      <a:pt x="630" y="617"/>
                    </a:lnTo>
                    <a:lnTo>
                      <a:pt x="636" y="604"/>
                    </a:lnTo>
                    <a:lnTo>
                      <a:pt x="636" y="604"/>
                    </a:lnTo>
                    <a:lnTo>
                      <a:pt x="642" y="604"/>
                    </a:lnTo>
                    <a:lnTo>
                      <a:pt x="648" y="611"/>
                    </a:lnTo>
                    <a:lnTo>
                      <a:pt x="673" y="586"/>
                    </a:lnTo>
                    <a:lnTo>
                      <a:pt x="673" y="586"/>
                    </a:lnTo>
                    <a:lnTo>
                      <a:pt x="673" y="586"/>
                    </a:lnTo>
                    <a:lnTo>
                      <a:pt x="673" y="586"/>
                    </a:lnTo>
                    <a:lnTo>
                      <a:pt x="667" y="580"/>
                    </a:lnTo>
                    <a:lnTo>
                      <a:pt x="667" y="580"/>
                    </a:lnTo>
                    <a:lnTo>
                      <a:pt x="667" y="567"/>
                    </a:lnTo>
                    <a:lnTo>
                      <a:pt x="667" y="567"/>
                    </a:lnTo>
                    <a:lnTo>
                      <a:pt x="667" y="561"/>
                    </a:lnTo>
                    <a:lnTo>
                      <a:pt x="667" y="549"/>
                    </a:lnTo>
                    <a:lnTo>
                      <a:pt x="673" y="530"/>
                    </a:lnTo>
                    <a:lnTo>
                      <a:pt x="673" y="518"/>
                    </a:lnTo>
                    <a:lnTo>
                      <a:pt x="642" y="481"/>
                    </a:lnTo>
                    <a:lnTo>
                      <a:pt x="636" y="469"/>
                    </a:lnTo>
                    <a:lnTo>
                      <a:pt x="605" y="413"/>
                    </a:lnTo>
                    <a:lnTo>
                      <a:pt x="605" y="407"/>
                    </a:lnTo>
                    <a:lnTo>
                      <a:pt x="605" y="407"/>
                    </a:lnTo>
                    <a:lnTo>
                      <a:pt x="599" y="407"/>
                    </a:lnTo>
                    <a:lnTo>
                      <a:pt x="593" y="395"/>
                    </a:lnTo>
                    <a:lnTo>
                      <a:pt x="593" y="395"/>
                    </a:lnTo>
                    <a:lnTo>
                      <a:pt x="574" y="352"/>
                    </a:lnTo>
                    <a:lnTo>
                      <a:pt x="568" y="333"/>
                    </a:lnTo>
                    <a:lnTo>
                      <a:pt x="562" y="308"/>
                    </a:lnTo>
                    <a:lnTo>
                      <a:pt x="562" y="308"/>
                    </a:lnTo>
                    <a:lnTo>
                      <a:pt x="550" y="290"/>
                    </a:lnTo>
                    <a:lnTo>
                      <a:pt x="550" y="290"/>
                    </a:lnTo>
                    <a:lnTo>
                      <a:pt x="550" y="290"/>
                    </a:lnTo>
                    <a:lnTo>
                      <a:pt x="543" y="290"/>
                    </a:lnTo>
                    <a:lnTo>
                      <a:pt x="550" y="271"/>
                    </a:lnTo>
                    <a:lnTo>
                      <a:pt x="500" y="203"/>
                    </a:lnTo>
                    <a:lnTo>
                      <a:pt x="500" y="197"/>
                    </a:lnTo>
                    <a:lnTo>
                      <a:pt x="500" y="197"/>
                    </a:lnTo>
                    <a:lnTo>
                      <a:pt x="494" y="197"/>
                    </a:lnTo>
                    <a:lnTo>
                      <a:pt x="494" y="197"/>
                    </a:lnTo>
                    <a:lnTo>
                      <a:pt x="488" y="185"/>
                    </a:lnTo>
                    <a:lnTo>
                      <a:pt x="488" y="185"/>
                    </a:lnTo>
                    <a:lnTo>
                      <a:pt x="488" y="185"/>
                    </a:lnTo>
                    <a:lnTo>
                      <a:pt x="488" y="179"/>
                    </a:lnTo>
                    <a:lnTo>
                      <a:pt x="488" y="179"/>
                    </a:lnTo>
                    <a:lnTo>
                      <a:pt x="488" y="166"/>
                    </a:lnTo>
                    <a:lnTo>
                      <a:pt x="488" y="160"/>
                    </a:lnTo>
                    <a:lnTo>
                      <a:pt x="488" y="160"/>
                    </a:lnTo>
                    <a:lnTo>
                      <a:pt x="482" y="160"/>
                    </a:lnTo>
                    <a:lnTo>
                      <a:pt x="482" y="154"/>
                    </a:lnTo>
                    <a:lnTo>
                      <a:pt x="475" y="148"/>
                    </a:lnTo>
                    <a:lnTo>
                      <a:pt x="475" y="148"/>
                    </a:lnTo>
                    <a:lnTo>
                      <a:pt x="475" y="148"/>
                    </a:lnTo>
                    <a:lnTo>
                      <a:pt x="469" y="142"/>
                    </a:lnTo>
                    <a:lnTo>
                      <a:pt x="482" y="123"/>
                    </a:lnTo>
                    <a:lnTo>
                      <a:pt x="482" y="117"/>
                    </a:lnTo>
                    <a:lnTo>
                      <a:pt x="482" y="117"/>
                    </a:lnTo>
                    <a:lnTo>
                      <a:pt x="482" y="117"/>
                    </a:lnTo>
                    <a:lnTo>
                      <a:pt x="488" y="117"/>
                    </a:lnTo>
                    <a:lnTo>
                      <a:pt x="488" y="117"/>
                    </a:lnTo>
                    <a:lnTo>
                      <a:pt x="488" y="123"/>
                    </a:lnTo>
                    <a:lnTo>
                      <a:pt x="494" y="136"/>
                    </a:lnTo>
                    <a:lnTo>
                      <a:pt x="494" y="136"/>
                    </a:lnTo>
                    <a:lnTo>
                      <a:pt x="494" y="136"/>
                    </a:lnTo>
                    <a:lnTo>
                      <a:pt x="494" y="136"/>
                    </a:lnTo>
                    <a:lnTo>
                      <a:pt x="494" y="136"/>
                    </a:lnTo>
                    <a:lnTo>
                      <a:pt x="494" y="142"/>
                    </a:lnTo>
                    <a:lnTo>
                      <a:pt x="494" y="142"/>
                    </a:lnTo>
                    <a:lnTo>
                      <a:pt x="494" y="148"/>
                    </a:lnTo>
                    <a:lnTo>
                      <a:pt x="494" y="154"/>
                    </a:lnTo>
                    <a:lnTo>
                      <a:pt x="500" y="166"/>
                    </a:lnTo>
                    <a:lnTo>
                      <a:pt x="506" y="166"/>
                    </a:lnTo>
                    <a:lnTo>
                      <a:pt x="512" y="179"/>
                    </a:lnTo>
                    <a:lnTo>
                      <a:pt x="519" y="185"/>
                    </a:lnTo>
                    <a:lnTo>
                      <a:pt x="525" y="185"/>
                    </a:lnTo>
                    <a:lnTo>
                      <a:pt x="525" y="197"/>
                    </a:lnTo>
                    <a:lnTo>
                      <a:pt x="525" y="203"/>
                    </a:lnTo>
                    <a:lnTo>
                      <a:pt x="525" y="210"/>
                    </a:lnTo>
                    <a:lnTo>
                      <a:pt x="525" y="216"/>
                    </a:lnTo>
                    <a:lnTo>
                      <a:pt x="525" y="216"/>
                    </a:lnTo>
                    <a:lnTo>
                      <a:pt x="537" y="228"/>
                    </a:lnTo>
                    <a:lnTo>
                      <a:pt x="537" y="228"/>
                    </a:lnTo>
                    <a:lnTo>
                      <a:pt x="543" y="234"/>
                    </a:lnTo>
                    <a:lnTo>
                      <a:pt x="543" y="234"/>
                    </a:lnTo>
                    <a:lnTo>
                      <a:pt x="543" y="234"/>
                    </a:lnTo>
                    <a:lnTo>
                      <a:pt x="550" y="240"/>
                    </a:lnTo>
                    <a:lnTo>
                      <a:pt x="556" y="247"/>
                    </a:lnTo>
                    <a:lnTo>
                      <a:pt x="556" y="247"/>
                    </a:lnTo>
                    <a:lnTo>
                      <a:pt x="562" y="253"/>
                    </a:lnTo>
                    <a:lnTo>
                      <a:pt x="562" y="253"/>
                    </a:lnTo>
                    <a:lnTo>
                      <a:pt x="580" y="271"/>
                    </a:lnTo>
                    <a:lnTo>
                      <a:pt x="580" y="271"/>
                    </a:lnTo>
                    <a:lnTo>
                      <a:pt x="580" y="271"/>
                    </a:lnTo>
                    <a:lnTo>
                      <a:pt x="587" y="271"/>
                    </a:lnTo>
                    <a:lnTo>
                      <a:pt x="593" y="271"/>
                    </a:lnTo>
                    <a:lnTo>
                      <a:pt x="599" y="259"/>
                    </a:lnTo>
                    <a:lnTo>
                      <a:pt x="599" y="253"/>
                    </a:lnTo>
                    <a:lnTo>
                      <a:pt x="599" y="253"/>
                    </a:lnTo>
                    <a:lnTo>
                      <a:pt x="599" y="247"/>
                    </a:lnTo>
                    <a:lnTo>
                      <a:pt x="599" y="240"/>
                    </a:lnTo>
                    <a:lnTo>
                      <a:pt x="599" y="240"/>
                    </a:lnTo>
                    <a:lnTo>
                      <a:pt x="599" y="240"/>
                    </a:lnTo>
                    <a:lnTo>
                      <a:pt x="599" y="240"/>
                    </a:lnTo>
                    <a:lnTo>
                      <a:pt x="599" y="234"/>
                    </a:lnTo>
                    <a:lnTo>
                      <a:pt x="599" y="234"/>
                    </a:lnTo>
                    <a:lnTo>
                      <a:pt x="599" y="222"/>
                    </a:lnTo>
                    <a:lnTo>
                      <a:pt x="605" y="216"/>
                    </a:lnTo>
                    <a:lnTo>
                      <a:pt x="611" y="210"/>
                    </a:lnTo>
                    <a:lnTo>
                      <a:pt x="611" y="210"/>
                    </a:lnTo>
                    <a:lnTo>
                      <a:pt x="611" y="203"/>
                    </a:lnTo>
                    <a:lnTo>
                      <a:pt x="611" y="203"/>
                    </a:lnTo>
                    <a:lnTo>
                      <a:pt x="617" y="185"/>
                    </a:lnTo>
                    <a:lnTo>
                      <a:pt x="617" y="185"/>
                    </a:lnTo>
                    <a:lnTo>
                      <a:pt x="617" y="185"/>
                    </a:lnTo>
                    <a:lnTo>
                      <a:pt x="617" y="173"/>
                    </a:lnTo>
                    <a:lnTo>
                      <a:pt x="617" y="166"/>
                    </a:lnTo>
                    <a:lnTo>
                      <a:pt x="624" y="154"/>
                    </a:lnTo>
                    <a:lnTo>
                      <a:pt x="630" y="154"/>
                    </a:lnTo>
                    <a:lnTo>
                      <a:pt x="630" y="148"/>
                    </a:lnTo>
                    <a:lnTo>
                      <a:pt x="630" y="148"/>
                    </a:lnTo>
                    <a:lnTo>
                      <a:pt x="630" y="142"/>
                    </a:lnTo>
                    <a:lnTo>
                      <a:pt x="617" y="111"/>
                    </a:lnTo>
                    <a:lnTo>
                      <a:pt x="611" y="92"/>
                    </a:lnTo>
                    <a:lnTo>
                      <a:pt x="611" y="80"/>
                    </a:lnTo>
                    <a:lnTo>
                      <a:pt x="593" y="43"/>
                    </a:lnTo>
                    <a:lnTo>
                      <a:pt x="593" y="31"/>
                    </a:lnTo>
                    <a:lnTo>
                      <a:pt x="587" y="18"/>
                    </a:lnTo>
                    <a:lnTo>
                      <a:pt x="587" y="24"/>
                    </a:lnTo>
                    <a:lnTo>
                      <a:pt x="580" y="24"/>
                    </a:lnTo>
                    <a:lnTo>
                      <a:pt x="580" y="24"/>
                    </a:lnTo>
                    <a:lnTo>
                      <a:pt x="580" y="31"/>
                    </a:lnTo>
                    <a:lnTo>
                      <a:pt x="574" y="31"/>
                    </a:lnTo>
                    <a:lnTo>
                      <a:pt x="568" y="31"/>
                    </a:lnTo>
                    <a:lnTo>
                      <a:pt x="562" y="31"/>
                    </a:lnTo>
                    <a:lnTo>
                      <a:pt x="556" y="37"/>
                    </a:lnTo>
                    <a:lnTo>
                      <a:pt x="556" y="37"/>
                    </a:lnTo>
                    <a:lnTo>
                      <a:pt x="556" y="37"/>
                    </a:lnTo>
                    <a:lnTo>
                      <a:pt x="550" y="37"/>
                    </a:lnTo>
                    <a:lnTo>
                      <a:pt x="519" y="37"/>
                    </a:lnTo>
                    <a:lnTo>
                      <a:pt x="519" y="31"/>
                    </a:lnTo>
                    <a:lnTo>
                      <a:pt x="519" y="31"/>
                    </a:lnTo>
                    <a:lnTo>
                      <a:pt x="506" y="37"/>
                    </a:lnTo>
                    <a:lnTo>
                      <a:pt x="506" y="37"/>
                    </a:lnTo>
                    <a:lnTo>
                      <a:pt x="506" y="37"/>
                    </a:lnTo>
                    <a:lnTo>
                      <a:pt x="506" y="37"/>
                    </a:lnTo>
                    <a:lnTo>
                      <a:pt x="506" y="37"/>
                    </a:lnTo>
                    <a:lnTo>
                      <a:pt x="506" y="37"/>
                    </a:lnTo>
                    <a:lnTo>
                      <a:pt x="506" y="37"/>
                    </a:lnTo>
                    <a:lnTo>
                      <a:pt x="506" y="37"/>
                    </a:lnTo>
                    <a:lnTo>
                      <a:pt x="500" y="37"/>
                    </a:lnTo>
                    <a:lnTo>
                      <a:pt x="500" y="37"/>
                    </a:lnTo>
                    <a:lnTo>
                      <a:pt x="500" y="43"/>
                    </a:lnTo>
                    <a:lnTo>
                      <a:pt x="494" y="43"/>
                    </a:lnTo>
                    <a:lnTo>
                      <a:pt x="494" y="43"/>
                    </a:lnTo>
                    <a:lnTo>
                      <a:pt x="488" y="37"/>
                    </a:lnTo>
                    <a:lnTo>
                      <a:pt x="482" y="37"/>
                    </a:lnTo>
                    <a:lnTo>
                      <a:pt x="482" y="37"/>
                    </a:lnTo>
                    <a:lnTo>
                      <a:pt x="482" y="37"/>
                    </a:lnTo>
                    <a:lnTo>
                      <a:pt x="482" y="31"/>
                    </a:lnTo>
                    <a:lnTo>
                      <a:pt x="482" y="31"/>
                    </a:lnTo>
                    <a:lnTo>
                      <a:pt x="475" y="31"/>
                    </a:lnTo>
                    <a:lnTo>
                      <a:pt x="469" y="24"/>
                    </a:lnTo>
                    <a:lnTo>
                      <a:pt x="469" y="24"/>
                    </a:lnTo>
                    <a:lnTo>
                      <a:pt x="463" y="24"/>
                    </a:lnTo>
                    <a:lnTo>
                      <a:pt x="469" y="24"/>
                    </a:lnTo>
                    <a:lnTo>
                      <a:pt x="469" y="31"/>
                    </a:lnTo>
                    <a:lnTo>
                      <a:pt x="469" y="31"/>
                    </a:lnTo>
                    <a:lnTo>
                      <a:pt x="469" y="37"/>
                    </a:lnTo>
                    <a:lnTo>
                      <a:pt x="463" y="37"/>
                    </a:lnTo>
                    <a:lnTo>
                      <a:pt x="457" y="37"/>
                    </a:lnTo>
                    <a:lnTo>
                      <a:pt x="457" y="43"/>
                    </a:lnTo>
                    <a:lnTo>
                      <a:pt x="457" y="37"/>
                    </a:lnTo>
                    <a:lnTo>
                      <a:pt x="438" y="24"/>
                    </a:lnTo>
                    <a:lnTo>
                      <a:pt x="438" y="24"/>
                    </a:lnTo>
                    <a:lnTo>
                      <a:pt x="438" y="24"/>
                    </a:lnTo>
                    <a:lnTo>
                      <a:pt x="438" y="18"/>
                    </a:lnTo>
                    <a:lnTo>
                      <a:pt x="438" y="12"/>
                    </a:lnTo>
                    <a:lnTo>
                      <a:pt x="438" y="12"/>
                    </a:lnTo>
                    <a:lnTo>
                      <a:pt x="438" y="12"/>
                    </a:lnTo>
                    <a:lnTo>
                      <a:pt x="438" y="6"/>
                    </a:lnTo>
                    <a:lnTo>
                      <a:pt x="444" y="6"/>
                    </a:lnTo>
                    <a:close/>
                  </a:path>
                </a:pathLst>
              </a:custGeom>
              <a:grpFill/>
              <a:ln w="0"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sz="1100">
                  <a:solidFill>
                    <a:srgbClr val="FFFFFF"/>
                  </a:solidFill>
                  <a:latin typeface="Franklin Gothic Book" panose="020B0503020102020204" pitchFamily="34" charset="0"/>
                </a:endParaRPr>
              </a:p>
            </p:txBody>
          </p:sp>
          <p:sp>
            <p:nvSpPr>
              <p:cNvPr id="1104" name="Freeform 166"/>
              <p:cNvSpPr>
                <a:spLocks/>
              </p:cNvSpPr>
              <p:nvPr/>
            </p:nvSpPr>
            <p:spPr bwMode="auto">
              <a:xfrm>
                <a:off x="-77" y="2270"/>
                <a:ext cx="476" cy="531"/>
              </a:xfrm>
              <a:custGeom>
                <a:avLst/>
                <a:gdLst>
                  <a:gd name="T0" fmla="*/ 433 w 476"/>
                  <a:gd name="T1" fmla="*/ 197 h 531"/>
                  <a:gd name="T2" fmla="*/ 426 w 476"/>
                  <a:gd name="T3" fmla="*/ 92 h 531"/>
                  <a:gd name="T4" fmla="*/ 402 w 476"/>
                  <a:gd name="T5" fmla="*/ 68 h 531"/>
                  <a:gd name="T6" fmla="*/ 396 w 476"/>
                  <a:gd name="T7" fmla="*/ 62 h 531"/>
                  <a:gd name="T8" fmla="*/ 365 w 476"/>
                  <a:gd name="T9" fmla="*/ 62 h 531"/>
                  <a:gd name="T10" fmla="*/ 358 w 476"/>
                  <a:gd name="T11" fmla="*/ 62 h 531"/>
                  <a:gd name="T12" fmla="*/ 266 w 476"/>
                  <a:gd name="T13" fmla="*/ 62 h 531"/>
                  <a:gd name="T14" fmla="*/ 247 w 476"/>
                  <a:gd name="T15" fmla="*/ 55 h 531"/>
                  <a:gd name="T16" fmla="*/ 235 w 476"/>
                  <a:gd name="T17" fmla="*/ 49 h 531"/>
                  <a:gd name="T18" fmla="*/ 210 w 476"/>
                  <a:gd name="T19" fmla="*/ 18 h 531"/>
                  <a:gd name="T20" fmla="*/ 204 w 476"/>
                  <a:gd name="T21" fmla="*/ 0 h 531"/>
                  <a:gd name="T22" fmla="*/ 167 w 476"/>
                  <a:gd name="T23" fmla="*/ 31 h 531"/>
                  <a:gd name="T24" fmla="*/ 148 w 476"/>
                  <a:gd name="T25" fmla="*/ 80 h 531"/>
                  <a:gd name="T26" fmla="*/ 142 w 476"/>
                  <a:gd name="T27" fmla="*/ 92 h 531"/>
                  <a:gd name="T28" fmla="*/ 118 w 476"/>
                  <a:gd name="T29" fmla="*/ 142 h 531"/>
                  <a:gd name="T30" fmla="*/ 105 w 476"/>
                  <a:gd name="T31" fmla="*/ 154 h 531"/>
                  <a:gd name="T32" fmla="*/ 68 w 476"/>
                  <a:gd name="T33" fmla="*/ 173 h 531"/>
                  <a:gd name="T34" fmla="*/ 12 w 476"/>
                  <a:gd name="T35" fmla="*/ 204 h 531"/>
                  <a:gd name="T36" fmla="*/ 6 w 476"/>
                  <a:gd name="T37" fmla="*/ 524 h 531"/>
                  <a:gd name="T38" fmla="*/ 99 w 476"/>
                  <a:gd name="T39" fmla="*/ 463 h 531"/>
                  <a:gd name="T40" fmla="*/ 118 w 476"/>
                  <a:gd name="T41" fmla="*/ 463 h 531"/>
                  <a:gd name="T42" fmla="*/ 192 w 476"/>
                  <a:gd name="T43" fmla="*/ 444 h 531"/>
                  <a:gd name="T44" fmla="*/ 204 w 476"/>
                  <a:gd name="T45" fmla="*/ 438 h 531"/>
                  <a:gd name="T46" fmla="*/ 210 w 476"/>
                  <a:gd name="T47" fmla="*/ 432 h 531"/>
                  <a:gd name="T48" fmla="*/ 216 w 476"/>
                  <a:gd name="T49" fmla="*/ 426 h 531"/>
                  <a:gd name="T50" fmla="*/ 223 w 476"/>
                  <a:gd name="T51" fmla="*/ 413 h 531"/>
                  <a:gd name="T52" fmla="*/ 229 w 476"/>
                  <a:gd name="T53" fmla="*/ 407 h 531"/>
                  <a:gd name="T54" fmla="*/ 229 w 476"/>
                  <a:gd name="T55" fmla="*/ 401 h 531"/>
                  <a:gd name="T56" fmla="*/ 253 w 476"/>
                  <a:gd name="T57" fmla="*/ 395 h 531"/>
                  <a:gd name="T58" fmla="*/ 266 w 476"/>
                  <a:gd name="T59" fmla="*/ 389 h 531"/>
                  <a:gd name="T60" fmla="*/ 297 w 476"/>
                  <a:gd name="T61" fmla="*/ 327 h 531"/>
                  <a:gd name="T62" fmla="*/ 303 w 476"/>
                  <a:gd name="T63" fmla="*/ 315 h 531"/>
                  <a:gd name="T64" fmla="*/ 309 w 476"/>
                  <a:gd name="T65" fmla="*/ 315 h 531"/>
                  <a:gd name="T66" fmla="*/ 315 w 476"/>
                  <a:gd name="T67" fmla="*/ 315 h 531"/>
                  <a:gd name="T68" fmla="*/ 321 w 476"/>
                  <a:gd name="T69" fmla="*/ 315 h 531"/>
                  <a:gd name="T70" fmla="*/ 352 w 476"/>
                  <a:gd name="T71" fmla="*/ 302 h 531"/>
                  <a:gd name="T72" fmla="*/ 352 w 476"/>
                  <a:gd name="T73" fmla="*/ 302 h 531"/>
                  <a:gd name="T74" fmla="*/ 352 w 476"/>
                  <a:gd name="T75" fmla="*/ 296 h 531"/>
                  <a:gd name="T76" fmla="*/ 352 w 476"/>
                  <a:gd name="T77" fmla="*/ 290 h 531"/>
                  <a:gd name="T78" fmla="*/ 358 w 476"/>
                  <a:gd name="T79" fmla="*/ 290 h 531"/>
                  <a:gd name="T80" fmla="*/ 396 w 476"/>
                  <a:gd name="T81" fmla="*/ 284 h 531"/>
                  <a:gd name="T82" fmla="*/ 457 w 476"/>
                  <a:gd name="T83" fmla="*/ 290 h 531"/>
                  <a:gd name="T84" fmla="*/ 457 w 476"/>
                  <a:gd name="T85" fmla="*/ 278 h 531"/>
                  <a:gd name="T86" fmla="*/ 464 w 476"/>
                  <a:gd name="T87" fmla="*/ 265 h 531"/>
                  <a:gd name="T88" fmla="*/ 464 w 476"/>
                  <a:gd name="T89" fmla="*/ 265 h 531"/>
                  <a:gd name="T90" fmla="*/ 470 w 476"/>
                  <a:gd name="T91" fmla="*/ 259 h 531"/>
                  <a:gd name="T92" fmla="*/ 476 w 476"/>
                  <a:gd name="T93" fmla="*/ 253 h 5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76" h="531">
                    <a:moveTo>
                      <a:pt x="451" y="241"/>
                    </a:moveTo>
                    <a:lnTo>
                      <a:pt x="445" y="222"/>
                    </a:lnTo>
                    <a:lnTo>
                      <a:pt x="433" y="197"/>
                    </a:lnTo>
                    <a:lnTo>
                      <a:pt x="433" y="173"/>
                    </a:lnTo>
                    <a:lnTo>
                      <a:pt x="433" y="142"/>
                    </a:lnTo>
                    <a:lnTo>
                      <a:pt x="426" y="92"/>
                    </a:lnTo>
                    <a:lnTo>
                      <a:pt x="420" y="80"/>
                    </a:lnTo>
                    <a:lnTo>
                      <a:pt x="402" y="68"/>
                    </a:lnTo>
                    <a:lnTo>
                      <a:pt x="402" y="68"/>
                    </a:lnTo>
                    <a:lnTo>
                      <a:pt x="402" y="68"/>
                    </a:lnTo>
                    <a:lnTo>
                      <a:pt x="402" y="62"/>
                    </a:lnTo>
                    <a:lnTo>
                      <a:pt x="396" y="62"/>
                    </a:lnTo>
                    <a:lnTo>
                      <a:pt x="377" y="62"/>
                    </a:lnTo>
                    <a:lnTo>
                      <a:pt x="377" y="62"/>
                    </a:lnTo>
                    <a:lnTo>
                      <a:pt x="365" y="62"/>
                    </a:lnTo>
                    <a:lnTo>
                      <a:pt x="365" y="62"/>
                    </a:lnTo>
                    <a:lnTo>
                      <a:pt x="358" y="62"/>
                    </a:lnTo>
                    <a:lnTo>
                      <a:pt x="358" y="62"/>
                    </a:lnTo>
                    <a:lnTo>
                      <a:pt x="334" y="55"/>
                    </a:lnTo>
                    <a:lnTo>
                      <a:pt x="303" y="55"/>
                    </a:lnTo>
                    <a:lnTo>
                      <a:pt x="266" y="62"/>
                    </a:lnTo>
                    <a:lnTo>
                      <a:pt x="266" y="62"/>
                    </a:lnTo>
                    <a:lnTo>
                      <a:pt x="247" y="55"/>
                    </a:lnTo>
                    <a:lnTo>
                      <a:pt x="247" y="55"/>
                    </a:lnTo>
                    <a:lnTo>
                      <a:pt x="241" y="55"/>
                    </a:lnTo>
                    <a:lnTo>
                      <a:pt x="241" y="55"/>
                    </a:lnTo>
                    <a:lnTo>
                      <a:pt x="235" y="49"/>
                    </a:lnTo>
                    <a:lnTo>
                      <a:pt x="210" y="31"/>
                    </a:lnTo>
                    <a:lnTo>
                      <a:pt x="210" y="18"/>
                    </a:lnTo>
                    <a:lnTo>
                      <a:pt x="210" y="18"/>
                    </a:lnTo>
                    <a:lnTo>
                      <a:pt x="210" y="12"/>
                    </a:lnTo>
                    <a:lnTo>
                      <a:pt x="204" y="6"/>
                    </a:lnTo>
                    <a:lnTo>
                      <a:pt x="204" y="0"/>
                    </a:lnTo>
                    <a:lnTo>
                      <a:pt x="204" y="0"/>
                    </a:lnTo>
                    <a:lnTo>
                      <a:pt x="173" y="12"/>
                    </a:lnTo>
                    <a:lnTo>
                      <a:pt x="167" y="31"/>
                    </a:lnTo>
                    <a:lnTo>
                      <a:pt x="161" y="37"/>
                    </a:lnTo>
                    <a:lnTo>
                      <a:pt x="148" y="80"/>
                    </a:lnTo>
                    <a:lnTo>
                      <a:pt x="148" y="80"/>
                    </a:lnTo>
                    <a:lnTo>
                      <a:pt x="148" y="86"/>
                    </a:lnTo>
                    <a:lnTo>
                      <a:pt x="142" y="86"/>
                    </a:lnTo>
                    <a:lnTo>
                      <a:pt x="142" y="92"/>
                    </a:lnTo>
                    <a:lnTo>
                      <a:pt x="130" y="117"/>
                    </a:lnTo>
                    <a:lnTo>
                      <a:pt x="124" y="129"/>
                    </a:lnTo>
                    <a:lnTo>
                      <a:pt x="118" y="142"/>
                    </a:lnTo>
                    <a:lnTo>
                      <a:pt x="111" y="148"/>
                    </a:lnTo>
                    <a:lnTo>
                      <a:pt x="111" y="148"/>
                    </a:lnTo>
                    <a:lnTo>
                      <a:pt x="105" y="154"/>
                    </a:lnTo>
                    <a:lnTo>
                      <a:pt x="105" y="154"/>
                    </a:lnTo>
                    <a:lnTo>
                      <a:pt x="99" y="160"/>
                    </a:lnTo>
                    <a:lnTo>
                      <a:pt x="68" y="173"/>
                    </a:lnTo>
                    <a:lnTo>
                      <a:pt x="50" y="185"/>
                    </a:lnTo>
                    <a:lnTo>
                      <a:pt x="25" y="197"/>
                    </a:lnTo>
                    <a:lnTo>
                      <a:pt x="12" y="204"/>
                    </a:lnTo>
                    <a:lnTo>
                      <a:pt x="0" y="216"/>
                    </a:lnTo>
                    <a:lnTo>
                      <a:pt x="0" y="531"/>
                    </a:lnTo>
                    <a:lnTo>
                      <a:pt x="6" y="524"/>
                    </a:lnTo>
                    <a:lnTo>
                      <a:pt x="50" y="494"/>
                    </a:lnTo>
                    <a:lnTo>
                      <a:pt x="68" y="481"/>
                    </a:lnTo>
                    <a:lnTo>
                      <a:pt x="99" y="463"/>
                    </a:lnTo>
                    <a:lnTo>
                      <a:pt x="99" y="463"/>
                    </a:lnTo>
                    <a:lnTo>
                      <a:pt x="111" y="463"/>
                    </a:lnTo>
                    <a:lnTo>
                      <a:pt x="118" y="463"/>
                    </a:lnTo>
                    <a:lnTo>
                      <a:pt x="142" y="450"/>
                    </a:lnTo>
                    <a:lnTo>
                      <a:pt x="179" y="444"/>
                    </a:lnTo>
                    <a:lnTo>
                      <a:pt x="192" y="444"/>
                    </a:lnTo>
                    <a:lnTo>
                      <a:pt x="192" y="444"/>
                    </a:lnTo>
                    <a:lnTo>
                      <a:pt x="198" y="444"/>
                    </a:lnTo>
                    <a:lnTo>
                      <a:pt x="204" y="438"/>
                    </a:lnTo>
                    <a:lnTo>
                      <a:pt x="204" y="438"/>
                    </a:lnTo>
                    <a:lnTo>
                      <a:pt x="210" y="438"/>
                    </a:lnTo>
                    <a:lnTo>
                      <a:pt x="210" y="432"/>
                    </a:lnTo>
                    <a:lnTo>
                      <a:pt x="210" y="432"/>
                    </a:lnTo>
                    <a:lnTo>
                      <a:pt x="210" y="432"/>
                    </a:lnTo>
                    <a:lnTo>
                      <a:pt x="216" y="426"/>
                    </a:lnTo>
                    <a:lnTo>
                      <a:pt x="216" y="426"/>
                    </a:lnTo>
                    <a:lnTo>
                      <a:pt x="223" y="420"/>
                    </a:lnTo>
                    <a:lnTo>
                      <a:pt x="223" y="413"/>
                    </a:lnTo>
                    <a:lnTo>
                      <a:pt x="223" y="413"/>
                    </a:lnTo>
                    <a:lnTo>
                      <a:pt x="223" y="413"/>
                    </a:lnTo>
                    <a:lnTo>
                      <a:pt x="229" y="407"/>
                    </a:lnTo>
                    <a:lnTo>
                      <a:pt x="229" y="407"/>
                    </a:lnTo>
                    <a:lnTo>
                      <a:pt x="229" y="401"/>
                    </a:lnTo>
                    <a:lnTo>
                      <a:pt x="229" y="401"/>
                    </a:lnTo>
                    <a:lnTo>
                      <a:pt x="235" y="401"/>
                    </a:lnTo>
                    <a:lnTo>
                      <a:pt x="235" y="401"/>
                    </a:lnTo>
                    <a:lnTo>
                      <a:pt x="253" y="395"/>
                    </a:lnTo>
                    <a:lnTo>
                      <a:pt x="260" y="389"/>
                    </a:lnTo>
                    <a:lnTo>
                      <a:pt x="266" y="389"/>
                    </a:lnTo>
                    <a:lnTo>
                      <a:pt x="266" y="389"/>
                    </a:lnTo>
                    <a:lnTo>
                      <a:pt x="303" y="370"/>
                    </a:lnTo>
                    <a:lnTo>
                      <a:pt x="303" y="352"/>
                    </a:lnTo>
                    <a:lnTo>
                      <a:pt x="297" y="327"/>
                    </a:lnTo>
                    <a:lnTo>
                      <a:pt x="297" y="321"/>
                    </a:lnTo>
                    <a:lnTo>
                      <a:pt x="303" y="315"/>
                    </a:lnTo>
                    <a:lnTo>
                      <a:pt x="303" y="315"/>
                    </a:lnTo>
                    <a:lnTo>
                      <a:pt x="303" y="315"/>
                    </a:lnTo>
                    <a:lnTo>
                      <a:pt x="309" y="315"/>
                    </a:lnTo>
                    <a:lnTo>
                      <a:pt x="309" y="315"/>
                    </a:lnTo>
                    <a:lnTo>
                      <a:pt x="309" y="315"/>
                    </a:lnTo>
                    <a:lnTo>
                      <a:pt x="315" y="315"/>
                    </a:lnTo>
                    <a:lnTo>
                      <a:pt x="315" y="315"/>
                    </a:lnTo>
                    <a:lnTo>
                      <a:pt x="315" y="315"/>
                    </a:lnTo>
                    <a:lnTo>
                      <a:pt x="321" y="315"/>
                    </a:lnTo>
                    <a:lnTo>
                      <a:pt x="321" y="315"/>
                    </a:lnTo>
                    <a:lnTo>
                      <a:pt x="321" y="315"/>
                    </a:lnTo>
                    <a:lnTo>
                      <a:pt x="346" y="308"/>
                    </a:lnTo>
                    <a:lnTo>
                      <a:pt x="352" y="302"/>
                    </a:lnTo>
                    <a:lnTo>
                      <a:pt x="352" y="302"/>
                    </a:lnTo>
                    <a:lnTo>
                      <a:pt x="352" y="302"/>
                    </a:lnTo>
                    <a:lnTo>
                      <a:pt x="352" y="302"/>
                    </a:lnTo>
                    <a:lnTo>
                      <a:pt x="352" y="302"/>
                    </a:lnTo>
                    <a:lnTo>
                      <a:pt x="352" y="302"/>
                    </a:lnTo>
                    <a:lnTo>
                      <a:pt x="352" y="296"/>
                    </a:lnTo>
                    <a:lnTo>
                      <a:pt x="352" y="296"/>
                    </a:lnTo>
                    <a:lnTo>
                      <a:pt x="352" y="290"/>
                    </a:lnTo>
                    <a:lnTo>
                      <a:pt x="352" y="290"/>
                    </a:lnTo>
                    <a:lnTo>
                      <a:pt x="358" y="290"/>
                    </a:lnTo>
                    <a:lnTo>
                      <a:pt x="358" y="290"/>
                    </a:lnTo>
                    <a:lnTo>
                      <a:pt x="358" y="290"/>
                    </a:lnTo>
                    <a:lnTo>
                      <a:pt x="383" y="284"/>
                    </a:lnTo>
                    <a:lnTo>
                      <a:pt x="396" y="284"/>
                    </a:lnTo>
                    <a:lnTo>
                      <a:pt x="396" y="284"/>
                    </a:lnTo>
                    <a:lnTo>
                      <a:pt x="396" y="284"/>
                    </a:lnTo>
                    <a:lnTo>
                      <a:pt x="433" y="284"/>
                    </a:lnTo>
                    <a:lnTo>
                      <a:pt x="457" y="290"/>
                    </a:lnTo>
                    <a:lnTo>
                      <a:pt x="457" y="278"/>
                    </a:lnTo>
                    <a:lnTo>
                      <a:pt x="457" y="278"/>
                    </a:lnTo>
                    <a:lnTo>
                      <a:pt x="457" y="278"/>
                    </a:lnTo>
                    <a:lnTo>
                      <a:pt x="457" y="271"/>
                    </a:lnTo>
                    <a:lnTo>
                      <a:pt x="464" y="265"/>
                    </a:lnTo>
                    <a:lnTo>
                      <a:pt x="464" y="265"/>
                    </a:lnTo>
                    <a:lnTo>
                      <a:pt x="464" y="265"/>
                    </a:lnTo>
                    <a:lnTo>
                      <a:pt x="464" y="265"/>
                    </a:lnTo>
                    <a:lnTo>
                      <a:pt x="464" y="265"/>
                    </a:lnTo>
                    <a:lnTo>
                      <a:pt x="470" y="265"/>
                    </a:lnTo>
                    <a:lnTo>
                      <a:pt x="470" y="259"/>
                    </a:lnTo>
                    <a:lnTo>
                      <a:pt x="470" y="259"/>
                    </a:lnTo>
                    <a:lnTo>
                      <a:pt x="476" y="259"/>
                    </a:lnTo>
                    <a:lnTo>
                      <a:pt x="476" y="259"/>
                    </a:lnTo>
                    <a:lnTo>
                      <a:pt x="476" y="253"/>
                    </a:lnTo>
                    <a:lnTo>
                      <a:pt x="457" y="247"/>
                    </a:lnTo>
                    <a:lnTo>
                      <a:pt x="451" y="241"/>
                    </a:lnTo>
                    <a:close/>
                  </a:path>
                </a:pathLst>
              </a:custGeom>
              <a:grpFill/>
              <a:ln w="0"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sz="1100">
                  <a:solidFill>
                    <a:srgbClr val="FFFFFF"/>
                  </a:solidFill>
                  <a:latin typeface="Franklin Gothic Book" panose="020B0503020102020204" pitchFamily="34" charset="0"/>
                </a:endParaRPr>
              </a:p>
            </p:txBody>
          </p:sp>
          <p:sp>
            <p:nvSpPr>
              <p:cNvPr id="1105" name="Freeform 167"/>
              <p:cNvSpPr>
                <a:spLocks/>
              </p:cNvSpPr>
              <p:nvPr/>
            </p:nvSpPr>
            <p:spPr bwMode="auto">
              <a:xfrm>
                <a:off x="924" y="2165"/>
                <a:ext cx="253" cy="525"/>
              </a:xfrm>
              <a:custGeom>
                <a:avLst/>
                <a:gdLst>
                  <a:gd name="T0" fmla="*/ 62 w 253"/>
                  <a:gd name="T1" fmla="*/ 49 h 525"/>
                  <a:gd name="T2" fmla="*/ 49 w 253"/>
                  <a:gd name="T3" fmla="*/ 62 h 525"/>
                  <a:gd name="T4" fmla="*/ 49 w 253"/>
                  <a:gd name="T5" fmla="*/ 154 h 525"/>
                  <a:gd name="T6" fmla="*/ 43 w 253"/>
                  <a:gd name="T7" fmla="*/ 204 h 525"/>
                  <a:gd name="T8" fmla="*/ 31 w 253"/>
                  <a:gd name="T9" fmla="*/ 216 h 525"/>
                  <a:gd name="T10" fmla="*/ 0 w 253"/>
                  <a:gd name="T11" fmla="*/ 241 h 525"/>
                  <a:gd name="T12" fmla="*/ 0 w 253"/>
                  <a:gd name="T13" fmla="*/ 253 h 525"/>
                  <a:gd name="T14" fmla="*/ 12 w 253"/>
                  <a:gd name="T15" fmla="*/ 309 h 525"/>
                  <a:gd name="T16" fmla="*/ 31 w 253"/>
                  <a:gd name="T17" fmla="*/ 315 h 525"/>
                  <a:gd name="T18" fmla="*/ 37 w 253"/>
                  <a:gd name="T19" fmla="*/ 315 h 525"/>
                  <a:gd name="T20" fmla="*/ 49 w 253"/>
                  <a:gd name="T21" fmla="*/ 333 h 525"/>
                  <a:gd name="T22" fmla="*/ 68 w 253"/>
                  <a:gd name="T23" fmla="*/ 370 h 525"/>
                  <a:gd name="T24" fmla="*/ 93 w 253"/>
                  <a:gd name="T25" fmla="*/ 389 h 525"/>
                  <a:gd name="T26" fmla="*/ 99 w 253"/>
                  <a:gd name="T27" fmla="*/ 401 h 525"/>
                  <a:gd name="T28" fmla="*/ 111 w 253"/>
                  <a:gd name="T29" fmla="*/ 463 h 525"/>
                  <a:gd name="T30" fmla="*/ 124 w 253"/>
                  <a:gd name="T31" fmla="*/ 518 h 525"/>
                  <a:gd name="T32" fmla="*/ 148 w 253"/>
                  <a:gd name="T33" fmla="*/ 518 h 525"/>
                  <a:gd name="T34" fmla="*/ 167 w 253"/>
                  <a:gd name="T35" fmla="*/ 487 h 525"/>
                  <a:gd name="T36" fmla="*/ 173 w 253"/>
                  <a:gd name="T37" fmla="*/ 481 h 525"/>
                  <a:gd name="T38" fmla="*/ 167 w 253"/>
                  <a:gd name="T39" fmla="*/ 457 h 525"/>
                  <a:gd name="T40" fmla="*/ 161 w 253"/>
                  <a:gd name="T41" fmla="*/ 432 h 525"/>
                  <a:gd name="T42" fmla="*/ 173 w 253"/>
                  <a:gd name="T43" fmla="*/ 420 h 525"/>
                  <a:gd name="T44" fmla="*/ 222 w 253"/>
                  <a:gd name="T45" fmla="*/ 383 h 525"/>
                  <a:gd name="T46" fmla="*/ 241 w 253"/>
                  <a:gd name="T47" fmla="*/ 370 h 525"/>
                  <a:gd name="T48" fmla="*/ 253 w 253"/>
                  <a:gd name="T49" fmla="*/ 364 h 525"/>
                  <a:gd name="T50" fmla="*/ 253 w 253"/>
                  <a:gd name="T51" fmla="*/ 358 h 525"/>
                  <a:gd name="T52" fmla="*/ 247 w 253"/>
                  <a:gd name="T53" fmla="*/ 358 h 525"/>
                  <a:gd name="T54" fmla="*/ 241 w 253"/>
                  <a:gd name="T55" fmla="*/ 352 h 525"/>
                  <a:gd name="T56" fmla="*/ 247 w 253"/>
                  <a:gd name="T57" fmla="*/ 321 h 525"/>
                  <a:gd name="T58" fmla="*/ 241 w 253"/>
                  <a:gd name="T59" fmla="*/ 309 h 525"/>
                  <a:gd name="T60" fmla="*/ 235 w 253"/>
                  <a:gd name="T61" fmla="*/ 315 h 525"/>
                  <a:gd name="T62" fmla="*/ 222 w 253"/>
                  <a:gd name="T63" fmla="*/ 302 h 525"/>
                  <a:gd name="T64" fmla="*/ 210 w 253"/>
                  <a:gd name="T65" fmla="*/ 284 h 525"/>
                  <a:gd name="T66" fmla="*/ 173 w 253"/>
                  <a:gd name="T67" fmla="*/ 272 h 525"/>
                  <a:gd name="T68" fmla="*/ 161 w 253"/>
                  <a:gd name="T69" fmla="*/ 259 h 525"/>
                  <a:gd name="T70" fmla="*/ 154 w 253"/>
                  <a:gd name="T71" fmla="*/ 253 h 525"/>
                  <a:gd name="T72" fmla="*/ 154 w 253"/>
                  <a:gd name="T73" fmla="*/ 241 h 525"/>
                  <a:gd name="T74" fmla="*/ 154 w 253"/>
                  <a:gd name="T75" fmla="*/ 234 h 525"/>
                  <a:gd name="T76" fmla="*/ 167 w 253"/>
                  <a:gd name="T77" fmla="*/ 222 h 525"/>
                  <a:gd name="T78" fmla="*/ 198 w 253"/>
                  <a:gd name="T79" fmla="*/ 197 h 525"/>
                  <a:gd name="T80" fmla="*/ 216 w 253"/>
                  <a:gd name="T81" fmla="*/ 173 h 525"/>
                  <a:gd name="T82" fmla="*/ 222 w 253"/>
                  <a:gd name="T83" fmla="*/ 154 h 525"/>
                  <a:gd name="T84" fmla="*/ 192 w 253"/>
                  <a:gd name="T85" fmla="*/ 111 h 525"/>
                  <a:gd name="T86" fmla="*/ 185 w 253"/>
                  <a:gd name="T87" fmla="*/ 105 h 525"/>
                  <a:gd name="T88" fmla="*/ 179 w 253"/>
                  <a:gd name="T89" fmla="*/ 93 h 525"/>
                  <a:gd name="T90" fmla="*/ 185 w 253"/>
                  <a:gd name="T91" fmla="*/ 80 h 525"/>
                  <a:gd name="T92" fmla="*/ 185 w 253"/>
                  <a:gd name="T93" fmla="*/ 74 h 525"/>
                  <a:gd name="T94" fmla="*/ 185 w 253"/>
                  <a:gd name="T95" fmla="*/ 74 h 525"/>
                  <a:gd name="T96" fmla="*/ 198 w 253"/>
                  <a:gd name="T97" fmla="*/ 68 h 525"/>
                  <a:gd name="T98" fmla="*/ 222 w 253"/>
                  <a:gd name="T99" fmla="*/ 37 h 525"/>
                  <a:gd name="T100" fmla="*/ 216 w 253"/>
                  <a:gd name="T101" fmla="*/ 18 h 525"/>
                  <a:gd name="T102" fmla="*/ 210 w 253"/>
                  <a:gd name="T103" fmla="*/ 25 h 525"/>
                  <a:gd name="T104" fmla="*/ 198 w 253"/>
                  <a:gd name="T105" fmla="*/ 31 h 525"/>
                  <a:gd name="T106" fmla="*/ 179 w 253"/>
                  <a:gd name="T107" fmla="*/ 43 h 525"/>
                  <a:gd name="T108" fmla="*/ 179 w 253"/>
                  <a:gd name="T109" fmla="*/ 49 h 525"/>
                  <a:gd name="T110" fmla="*/ 167 w 253"/>
                  <a:gd name="T111" fmla="*/ 18 h 525"/>
                  <a:gd name="T112" fmla="*/ 148 w 253"/>
                  <a:gd name="T113" fmla="*/ 0 h 525"/>
                  <a:gd name="T114" fmla="*/ 130 w 253"/>
                  <a:gd name="T115" fmla="*/ 0 h 525"/>
                  <a:gd name="T116" fmla="*/ 93 w 253"/>
                  <a:gd name="T117" fmla="*/ 18 h 525"/>
                  <a:gd name="T118" fmla="*/ 87 w 253"/>
                  <a:gd name="T119" fmla="*/ 25 h 525"/>
                  <a:gd name="T120" fmla="*/ 80 w 253"/>
                  <a:gd name="T121" fmla="*/ 25 h 525"/>
                  <a:gd name="T122" fmla="*/ 74 w 253"/>
                  <a:gd name="T123" fmla="*/ 37 h 5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53" h="525">
                    <a:moveTo>
                      <a:pt x="74" y="37"/>
                    </a:moveTo>
                    <a:lnTo>
                      <a:pt x="68" y="37"/>
                    </a:lnTo>
                    <a:lnTo>
                      <a:pt x="62" y="49"/>
                    </a:lnTo>
                    <a:lnTo>
                      <a:pt x="56" y="49"/>
                    </a:lnTo>
                    <a:lnTo>
                      <a:pt x="49" y="56"/>
                    </a:lnTo>
                    <a:lnTo>
                      <a:pt x="49" y="62"/>
                    </a:lnTo>
                    <a:lnTo>
                      <a:pt x="49" y="117"/>
                    </a:lnTo>
                    <a:lnTo>
                      <a:pt x="49" y="142"/>
                    </a:lnTo>
                    <a:lnTo>
                      <a:pt x="49" y="154"/>
                    </a:lnTo>
                    <a:lnTo>
                      <a:pt x="49" y="173"/>
                    </a:lnTo>
                    <a:lnTo>
                      <a:pt x="49" y="197"/>
                    </a:lnTo>
                    <a:lnTo>
                      <a:pt x="43" y="204"/>
                    </a:lnTo>
                    <a:lnTo>
                      <a:pt x="37" y="210"/>
                    </a:lnTo>
                    <a:lnTo>
                      <a:pt x="37" y="210"/>
                    </a:lnTo>
                    <a:lnTo>
                      <a:pt x="31" y="216"/>
                    </a:lnTo>
                    <a:lnTo>
                      <a:pt x="25" y="216"/>
                    </a:lnTo>
                    <a:lnTo>
                      <a:pt x="19" y="222"/>
                    </a:lnTo>
                    <a:lnTo>
                      <a:pt x="0" y="241"/>
                    </a:lnTo>
                    <a:lnTo>
                      <a:pt x="0" y="247"/>
                    </a:lnTo>
                    <a:lnTo>
                      <a:pt x="0" y="247"/>
                    </a:lnTo>
                    <a:lnTo>
                      <a:pt x="0" y="253"/>
                    </a:lnTo>
                    <a:lnTo>
                      <a:pt x="0" y="259"/>
                    </a:lnTo>
                    <a:lnTo>
                      <a:pt x="0" y="278"/>
                    </a:lnTo>
                    <a:lnTo>
                      <a:pt x="12" y="309"/>
                    </a:lnTo>
                    <a:lnTo>
                      <a:pt x="12" y="309"/>
                    </a:lnTo>
                    <a:lnTo>
                      <a:pt x="19" y="309"/>
                    </a:lnTo>
                    <a:lnTo>
                      <a:pt x="31" y="315"/>
                    </a:lnTo>
                    <a:lnTo>
                      <a:pt x="31" y="315"/>
                    </a:lnTo>
                    <a:lnTo>
                      <a:pt x="37" y="315"/>
                    </a:lnTo>
                    <a:lnTo>
                      <a:pt x="37" y="315"/>
                    </a:lnTo>
                    <a:lnTo>
                      <a:pt x="43" y="321"/>
                    </a:lnTo>
                    <a:lnTo>
                      <a:pt x="43" y="327"/>
                    </a:lnTo>
                    <a:lnTo>
                      <a:pt x="49" y="333"/>
                    </a:lnTo>
                    <a:lnTo>
                      <a:pt x="49" y="333"/>
                    </a:lnTo>
                    <a:lnTo>
                      <a:pt x="49" y="358"/>
                    </a:lnTo>
                    <a:lnTo>
                      <a:pt x="68" y="370"/>
                    </a:lnTo>
                    <a:lnTo>
                      <a:pt x="74" y="376"/>
                    </a:lnTo>
                    <a:lnTo>
                      <a:pt x="93" y="389"/>
                    </a:lnTo>
                    <a:lnTo>
                      <a:pt x="93" y="389"/>
                    </a:lnTo>
                    <a:lnTo>
                      <a:pt x="99" y="395"/>
                    </a:lnTo>
                    <a:lnTo>
                      <a:pt x="99" y="395"/>
                    </a:lnTo>
                    <a:lnTo>
                      <a:pt x="99" y="401"/>
                    </a:lnTo>
                    <a:lnTo>
                      <a:pt x="99" y="420"/>
                    </a:lnTo>
                    <a:lnTo>
                      <a:pt x="111" y="457"/>
                    </a:lnTo>
                    <a:lnTo>
                      <a:pt x="111" y="463"/>
                    </a:lnTo>
                    <a:lnTo>
                      <a:pt x="111" y="475"/>
                    </a:lnTo>
                    <a:lnTo>
                      <a:pt x="117" y="487"/>
                    </a:lnTo>
                    <a:lnTo>
                      <a:pt x="124" y="518"/>
                    </a:lnTo>
                    <a:lnTo>
                      <a:pt x="124" y="525"/>
                    </a:lnTo>
                    <a:lnTo>
                      <a:pt x="136" y="518"/>
                    </a:lnTo>
                    <a:lnTo>
                      <a:pt x="148" y="518"/>
                    </a:lnTo>
                    <a:lnTo>
                      <a:pt x="148" y="518"/>
                    </a:lnTo>
                    <a:lnTo>
                      <a:pt x="148" y="512"/>
                    </a:lnTo>
                    <a:lnTo>
                      <a:pt x="167" y="487"/>
                    </a:lnTo>
                    <a:lnTo>
                      <a:pt x="167" y="487"/>
                    </a:lnTo>
                    <a:lnTo>
                      <a:pt x="173" y="481"/>
                    </a:lnTo>
                    <a:lnTo>
                      <a:pt x="173" y="481"/>
                    </a:lnTo>
                    <a:lnTo>
                      <a:pt x="173" y="475"/>
                    </a:lnTo>
                    <a:lnTo>
                      <a:pt x="173" y="475"/>
                    </a:lnTo>
                    <a:lnTo>
                      <a:pt x="167" y="457"/>
                    </a:lnTo>
                    <a:lnTo>
                      <a:pt x="167" y="457"/>
                    </a:lnTo>
                    <a:lnTo>
                      <a:pt x="161" y="438"/>
                    </a:lnTo>
                    <a:lnTo>
                      <a:pt x="161" y="432"/>
                    </a:lnTo>
                    <a:lnTo>
                      <a:pt x="161" y="432"/>
                    </a:lnTo>
                    <a:lnTo>
                      <a:pt x="161" y="432"/>
                    </a:lnTo>
                    <a:lnTo>
                      <a:pt x="173" y="420"/>
                    </a:lnTo>
                    <a:lnTo>
                      <a:pt x="173" y="420"/>
                    </a:lnTo>
                    <a:lnTo>
                      <a:pt x="210" y="389"/>
                    </a:lnTo>
                    <a:lnTo>
                      <a:pt x="222" y="383"/>
                    </a:lnTo>
                    <a:lnTo>
                      <a:pt x="229" y="376"/>
                    </a:lnTo>
                    <a:lnTo>
                      <a:pt x="241" y="370"/>
                    </a:lnTo>
                    <a:lnTo>
                      <a:pt x="241" y="370"/>
                    </a:lnTo>
                    <a:lnTo>
                      <a:pt x="241" y="370"/>
                    </a:lnTo>
                    <a:lnTo>
                      <a:pt x="247" y="370"/>
                    </a:lnTo>
                    <a:lnTo>
                      <a:pt x="253" y="364"/>
                    </a:lnTo>
                    <a:lnTo>
                      <a:pt x="253" y="364"/>
                    </a:lnTo>
                    <a:lnTo>
                      <a:pt x="253" y="364"/>
                    </a:lnTo>
                    <a:lnTo>
                      <a:pt x="253" y="358"/>
                    </a:lnTo>
                    <a:lnTo>
                      <a:pt x="253" y="358"/>
                    </a:lnTo>
                    <a:lnTo>
                      <a:pt x="253" y="358"/>
                    </a:lnTo>
                    <a:lnTo>
                      <a:pt x="247" y="358"/>
                    </a:lnTo>
                    <a:lnTo>
                      <a:pt x="247" y="352"/>
                    </a:lnTo>
                    <a:lnTo>
                      <a:pt x="247" y="352"/>
                    </a:lnTo>
                    <a:lnTo>
                      <a:pt x="241" y="352"/>
                    </a:lnTo>
                    <a:lnTo>
                      <a:pt x="241" y="352"/>
                    </a:lnTo>
                    <a:lnTo>
                      <a:pt x="247" y="327"/>
                    </a:lnTo>
                    <a:lnTo>
                      <a:pt x="247" y="321"/>
                    </a:lnTo>
                    <a:lnTo>
                      <a:pt x="247" y="315"/>
                    </a:lnTo>
                    <a:lnTo>
                      <a:pt x="241" y="309"/>
                    </a:lnTo>
                    <a:lnTo>
                      <a:pt x="241" y="309"/>
                    </a:lnTo>
                    <a:lnTo>
                      <a:pt x="241" y="315"/>
                    </a:lnTo>
                    <a:lnTo>
                      <a:pt x="241" y="315"/>
                    </a:lnTo>
                    <a:lnTo>
                      <a:pt x="235" y="315"/>
                    </a:lnTo>
                    <a:lnTo>
                      <a:pt x="229" y="309"/>
                    </a:lnTo>
                    <a:lnTo>
                      <a:pt x="229" y="309"/>
                    </a:lnTo>
                    <a:lnTo>
                      <a:pt x="222" y="302"/>
                    </a:lnTo>
                    <a:lnTo>
                      <a:pt x="222" y="302"/>
                    </a:lnTo>
                    <a:lnTo>
                      <a:pt x="222" y="296"/>
                    </a:lnTo>
                    <a:lnTo>
                      <a:pt x="210" y="284"/>
                    </a:lnTo>
                    <a:lnTo>
                      <a:pt x="198" y="290"/>
                    </a:lnTo>
                    <a:lnTo>
                      <a:pt x="173" y="272"/>
                    </a:lnTo>
                    <a:lnTo>
                      <a:pt x="173" y="272"/>
                    </a:lnTo>
                    <a:lnTo>
                      <a:pt x="173" y="272"/>
                    </a:lnTo>
                    <a:lnTo>
                      <a:pt x="161" y="265"/>
                    </a:lnTo>
                    <a:lnTo>
                      <a:pt x="161" y="259"/>
                    </a:lnTo>
                    <a:lnTo>
                      <a:pt x="161" y="253"/>
                    </a:lnTo>
                    <a:lnTo>
                      <a:pt x="161" y="253"/>
                    </a:lnTo>
                    <a:lnTo>
                      <a:pt x="154" y="253"/>
                    </a:lnTo>
                    <a:lnTo>
                      <a:pt x="154" y="247"/>
                    </a:lnTo>
                    <a:lnTo>
                      <a:pt x="154" y="247"/>
                    </a:lnTo>
                    <a:lnTo>
                      <a:pt x="154" y="241"/>
                    </a:lnTo>
                    <a:lnTo>
                      <a:pt x="154" y="241"/>
                    </a:lnTo>
                    <a:lnTo>
                      <a:pt x="154" y="241"/>
                    </a:lnTo>
                    <a:lnTo>
                      <a:pt x="154" y="234"/>
                    </a:lnTo>
                    <a:lnTo>
                      <a:pt x="154" y="234"/>
                    </a:lnTo>
                    <a:lnTo>
                      <a:pt x="161" y="228"/>
                    </a:lnTo>
                    <a:lnTo>
                      <a:pt x="167" y="222"/>
                    </a:lnTo>
                    <a:lnTo>
                      <a:pt x="185" y="210"/>
                    </a:lnTo>
                    <a:lnTo>
                      <a:pt x="192" y="204"/>
                    </a:lnTo>
                    <a:lnTo>
                      <a:pt x="198" y="197"/>
                    </a:lnTo>
                    <a:lnTo>
                      <a:pt x="204" y="191"/>
                    </a:lnTo>
                    <a:lnTo>
                      <a:pt x="210" y="185"/>
                    </a:lnTo>
                    <a:lnTo>
                      <a:pt x="216" y="173"/>
                    </a:lnTo>
                    <a:lnTo>
                      <a:pt x="222" y="160"/>
                    </a:lnTo>
                    <a:lnTo>
                      <a:pt x="222" y="160"/>
                    </a:lnTo>
                    <a:lnTo>
                      <a:pt x="222" y="154"/>
                    </a:lnTo>
                    <a:lnTo>
                      <a:pt x="204" y="123"/>
                    </a:lnTo>
                    <a:lnTo>
                      <a:pt x="198" y="117"/>
                    </a:lnTo>
                    <a:lnTo>
                      <a:pt x="192" y="111"/>
                    </a:lnTo>
                    <a:lnTo>
                      <a:pt x="192" y="111"/>
                    </a:lnTo>
                    <a:lnTo>
                      <a:pt x="185" y="105"/>
                    </a:lnTo>
                    <a:lnTo>
                      <a:pt x="185" y="105"/>
                    </a:lnTo>
                    <a:lnTo>
                      <a:pt x="185" y="99"/>
                    </a:lnTo>
                    <a:lnTo>
                      <a:pt x="179" y="93"/>
                    </a:lnTo>
                    <a:lnTo>
                      <a:pt x="179" y="93"/>
                    </a:lnTo>
                    <a:lnTo>
                      <a:pt x="179" y="86"/>
                    </a:lnTo>
                    <a:lnTo>
                      <a:pt x="179" y="86"/>
                    </a:lnTo>
                    <a:lnTo>
                      <a:pt x="185" y="80"/>
                    </a:lnTo>
                    <a:lnTo>
                      <a:pt x="185" y="80"/>
                    </a:lnTo>
                    <a:lnTo>
                      <a:pt x="185" y="74"/>
                    </a:lnTo>
                    <a:lnTo>
                      <a:pt x="185" y="74"/>
                    </a:lnTo>
                    <a:lnTo>
                      <a:pt x="185" y="74"/>
                    </a:lnTo>
                    <a:lnTo>
                      <a:pt x="185" y="74"/>
                    </a:lnTo>
                    <a:lnTo>
                      <a:pt x="185" y="74"/>
                    </a:lnTo>
                    <a:lnTo>
                      <a:pt x="192" y="74"/>
                    </a:lnTo>
                    <a:lnTo>
                      <a:pt x="198" y="68"/>
                    </a:lnTo>
                    <a:lnTo>
                      <a:pt x="198" y="68"/>
                    </a:lnTo>
                    <a:lnTo>
                      <a:pt x="204" y="62"/>
                    </a:lnTo>
                    <a:lnTo>
                      <a:pt x="222" y="37"/>
                    </a:lnTo>
                    <a:lnTo>
                      <a:pt x="222" y="37"/>
                    </a:lnTo>
                    <a:lnTo>
                      <a:pt x="222" y="31"/>
                    </a:lnTo>
                    <a:lnTo>
                      <a:pt x="222" y="18"/>
                    </a:lnTo>
                    <a:lnTo>
                      <a:pt x="216" y="18"/>
                    </a:lnTo>
                    <a:lnTo>
                      <a:pt x="210" y="25"/>
                    </a:lnTo>
                    <a:lnTo>
                      <a:pt x="210" y="25"/>
                    </a:lnTo>
                    <a:lnTo>
                      <a:pt x="210" y="25"/>
                    </a:lnTo>
                    <a:lnTo>
                      <a:pt x="204" y="31"/>
                    </a:lnTo>
                    <a:lnTo>
                      <a:pt x="198" y="31"/>
                    </a:lnTo>
                    <a:lnTo>
                      <a:pt x="198" y="31"/>
                    </a:lnTo>
                    <a:lnTo>
                      <a:pt x="185" y="43"/>
                    </a:lnTo>
                    <a:lnTo>
                      <a:pt x="185" y="43"/>
                    </a:lnTo>
                    <a:lnTo>
                      <a:pt x="179" y="43"/>
                    </a:lnTo>
                    <a:lnTo>
                      <a:pt x="179" y="49"/>
                    </a:lnTo>
                    <a:lnTo>
                      <a:pt x="179" y="49"/>
                    </a:lnTo>
                    <a:lnTo>
                      <a:pt x="179" y="49"/>
                    </a:lnTo>
                    <a:lnTo>
                      <a:pt x="173" y="43"/>
                    </a:lnTo>
                    <a:lnTo>
                      <a:pt x="173" y="43"/>
                    </a:lnTo>
                    <a:lnTo>
                      <a:pt x="167" y="18"/>
                    </a:lnTo>
                    <a:lnTo>
                      <a:pt x="167" y="18"/>
                    </a:lnTo>
                    <a:lnTo>
                      <a:pt x="173" y="12"/>
                    </a:lnTo>
                    <a:lnTo>
                      <a:pt x="148" y="0"/>
                    </a:lnTo>
                    <a:lnTo>
                      <a:pt x="136" y="0"/>
                    </a:lnTo>
                    <a:lnTo>
                      <a:pt x="136" y="0"/>
                    </a:lnTo>
                    <a:lnTo>
                      <a:pt x="130" y="0"/>
                    </a:lnTo>
                    <a:lnTo>
                      <a:pt x="105" y="6"/>
                    </a:lnTo>
                    <a:lnTo>
                      <a:pt x="93" y="12"/>
                    </a:lnTo>
                    <a:lnTo>
                      <a:pt x="93" y="18"/>
                    </a:lnTo>
                    <a:lnTo>
                      <a:pt x="93" y="18"/>
                    </a:lnTo>
                    <a:lnTo>
                      <a:pt x="87" y="18"/>
                    </a:lnTo>
                    <a:lnTo>
                      <a:pt x="87" y="25"/>
                    </a:lnTo>
                    <a:lnTo>
                      <a:pt x="87" y="25"/>
                    </a:lnTo>
                    <a:lnTo>
                      <a:pt x="80" y="25"/>
                    </a:lnTo>
                    <a:lnTo>
                      <a:pt x="80" y="25"/>
                    </a:lnTo>
                    <a:lnTo>
                      <a:pt x="80" y="25"/>
                    </a:lnTo>
                    <a:lnTo>
                      <a:pt x="68" y="31"/>
                    </a:lnTo>
                    <a:lnTo>
                      <a:pt x="74" y="37"/>
                    </a:lnTo>
                    <a:lnTo>
                      <a:pt x="74" y="37"/>
                    </a:lnTo>
                    <a:close/>
                  </a:path>
                </a:pathLst>
              </a:custGeom>
              <a:grpFill/>
              <a:ln w="0"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sz="1100">
                  <a:solidFill>
                    <a:srgbClr val="FFFFFF"/>
                  </a:solidFill>
                  <a:latin typeface="Franklin Gothic Book" panose="020B0503020102020204" pitchFamily="34" charset="0"/>
                </a:endParaRPr>
              </a:p>
            </p:txBody>
          </p:sp>
          <p:sp>
            <p:nvSpPr>
              <p:cNvPr id="1106" name="Freeform 168"/>
              <p:cNvSpPr>
                <a:spLocks/>
              </p:cNvSpPr>
              <p:nvPr/>
            </p:nvSpPr>
            <p:spPr bwMode="auto">
              <a:xfrm>
                <a:off x="1122" y="2424"/>
                <a:ext cx="24" cy="19"/>
              </a:xfrm>
              <a:custGeom>
                <a:avLst/>
                <a:gdLst>
                  <a:gd name="T0" fmla="*/ 18 w 24"/>
                  <a:gd name="T1" fmla="*/ 6 h 19"/>
                  <a:gd name="T2" fmla="*/ 12 w 24"/>
                  <a:gd name="T3" fmla="*/ 0 h 19"/>
                  <a:gd name="T4" fmla="*/ 6 w 24"/>
                  <a:gd name="T5" fmla="*/ 0 h 19"/>
                  <a:gd name="T6" fmla="*/ 6 w 24"/>
                  <a:gd name="T7" fmla="*/ 0 h 19"/>
                  <a:gd name="T8" fmla="*/ 0 w 24"/>
                  <a:gd name="T9" fmla="*/ 0 h 19"/>
                  <a:gd name="T10" fmla="*/ 0 w 24"/>
                  <a:gd name="T11" fmla="*/ 0 h 19"/>
                  <a:gd name="T12" fmla="*/ 0 w 24"/>
                  <a:gd name="T13" fmla="*/ 13 h 19"/>
                  <a:gd name="T14" fmla="*/ 0 w 24"/>
                  <a:gd name="T15" fmla="*/ 13 h 19"/>
                  <a:gd name="T16" fmla="*/ 0 w 24"/>
                  <a:gd name="T17" fmla="*/ 13 h 19"/>
                  <a:gd name="T18" fmla="*/ 0 w 24"/>
                  <a:gd name="T19" fmla="*/ 13 h 19"/>
                  <a:gd name="T20" fmla="*/ 12 w 24"/>
                  <a:gd name="T21" fmla="*/ 19 h 19"/>
                  <a:gd name="T22" fmla="*/ 18 w 24"/>
                  <a:gd name="T23" fmla="*/ 6 h 19"/>
                  <a:gd name="T24" fmla="*/ 24 w 24"/>
                  <a:gd name="T25" fmla="*/ 6 h 19"/>
                  <a:gd name="T26" fmla="*/ 18 w 24"/>
                  <a:gd name="T27" fmla="*/ 6 h 19"/>
                  <a:gd name="T28" fmla="*/ 18 w 24"/>
                  <a:gd name="T29" fmla="*/ 6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4" h="19">
                    <a:moveTo>
                      <a:pt x="18" y="6"/>
                    </a:moveTo>
                    <a:lnTo>
                      <a:pt x="12" y="0"/>
                    </a:lnTo>
                    <a:lnTo>
                      <a:pt x="6" y="0"/>
                    </a:lnTo>
                    <a:lnTo>
                      <a:pt x="6" y="0"/>
                    </a:lnTo>
                    <a:lnTo>
                      <a:pt x="0" y="0"/>
                    </a:lnTo>
                    <a:lnTo>
                      <a:pt x="0" y="0"/>
                    </a:lnTo>
                    <a:lnTo>
                      <a:pt x="0" y="13"/>
                    </a:lnTo>
                    <a:lnTo>
                      <a:pt x="0" y="13"/>
                    </a:lnTo>
                    <a:lnTo>
                      <a:pt x="0" y="13"/>
                    </a:lnTo>
                    <a:lnTo>
                      <a:pt x="0" y="13"/>
                    </a:lnTo>
                    <a:lnTo>
                      <a:pt x="12" y="19"/>
                    </a:lnTo>
                    <a:lnTo>
                      <a:pt x="18" y="6"/>
                    </a:lnTo>
                    <a:lnTo>
                      <a:pt x="24" y="6"/>
                    </a:lnTo>
                    <a:lnTo>
                      <a:pt x="18" y="6"/>
                    </a:lnTo>
                    <a:lnTo>
                      <a:pt x="18" y="6"/>
                    </a:lnTo>
                    <a:close/>
                  </a:path>
                </a:pathLst>
              </a:custGeom>
              <a:grpFill/>
              <a:ln w="0"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sz="1100">
                  <a:solidFill>
                    <a:srgbClr val="FFFFFF"/>
                  </a:solidFill>
                  <a:latin typeface="Franklin Gothic Book" panose="020B0503020102020204" pitchFamily="34" charset="0"/>
                </a:endParaRPr>
              </a:p>
            </p:txBody>
          </p:sp>
          <p:sp>
            <p:nvSpPr>
              <p:cNvPr id="1107" name="Freeform 169"/>
              <p:cNvSpPr>
                <a:spLocks/>
              </p:cNvSpPr>
              <p:nvPr/>
            </p:nvSpPr>
            <p:spPr bwMode="auto">
              <a:xfrm>
                <a:off x="2048" y="1937"/>
                <a:ext cx="19" cy="12"/>
              </a:xfrm>
              <a:custGeom>
                <a:avLst/>
                <a:gdLst>
                  <a:gd name="T0" fmla="*/ 19 w 19"/>
                  <a:gd name="T1" fmla="*/ 0 h 12"/>
                  <a:gd name="T2" fmla="*/ 13 w 19"/>
                  <a:gd name="T3" fmla="*/ 0 h 12"/>
                  <a:gd name="T4" fmla="*/ 7 w 19"/>
                  <a:gd name="T5" fmla="*/ 0 h 12"/>
                  <a:gd name="T6" fmla="*/ 0 w 19"/>
                  <a:gd name="T7" fmla="*/ 6 h 12"/>
                  <a:gd name="T8" fmla="*/ 0 w 19"/>
                  <a:gd name="T9" fmla="*/ 6 h 12"/>
                  <a:gd name="T10" fmla="*/ 0 w 19"/>
                  <a:gd name="T11" fmla="*/ 6 h 12"/>
                  <a:gd name="T12" fmla="*/ 0 w 19"/>
                  <a:gd name="T13" fmla="*/ 12 h 12"/>
                  <a:gd name="T14" fmla="*/ 7 w 19"/>
                  <a:gd name="T15" fmla="*/ 12 h 12"/>
                  <a:gd name="T16" fmla="*/ 13 w 19"/>
                  <a:gd name="T17" fmla="*/ 12 h 12"/>
                  <a:gd name="T18" fmla="*/ 19 w 19"/>
                  <a:gd name="T19" fmla="*/ 6 h 12"/>
                  <a:gd name="T20" fmla="*/ 19 w 19"/>
                  <a:gd name="T21" fmla="*/ 6 h 12"/>
                  <a:gd name="T22" fmla="*/ 19 w 19"/>
                  <a:gd name="T23" fmla="*/ 6 h 12"/>
                  <a:gd name="T24" fmla="*/ 19 w 19"/>
                  <a:gd name="T25" fmla="*/ 6 h 12"/>
                  <a:gd name="T26" fmla="*/ 19 w 19"/>
                  <a:gd name="T27" fmla="*/ 6 h 12"/>
                  <a:gd name="T28" fmla="*/ 19 w 19"/>
                  <a:gd name="T29" fmla="*/ 6 h 12"/>
                  <a:gd name="T30" fmla="*/ 19 w 19"/>
                  <a:gd name="T31" fmla="*/ 0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9" h="12">
                    <a:moveTo>
                      <a:pt x="19" y="0"/>
                    </a:moveTo>
                    <a:lnTo>
                      <a:pt x="13" y="0"/>
                    </a:lnTo>
                    <a:lnTo>
                      <a:pt x="7" y="0"/>
                    </a:lnTo>
                    <a:lnTo>
                      <a:pt x="0" y="6"/>
                    </a:lnTo>
                    <a:lnTo>
                      <a:pt x="0" y="6"/>
                    </a:lnTo>
                    <a:lnTo>
                      <a:pt x="0" y="6"/>
                    </a:lnTo>
                    <a:lnTo>
                      <a:pt x="0" y="12"/>
                    </a:lnTo>
                    <a:lnTo>
                      <a:pt x="7" y="12"/>
                    </a:lnTo>
                    <a:lnTo>
                      <a:pt x="13" y="12"/>
                    </a:lnTo>
                    <a:lnTo>
                      <a:pt x="19" y="6"/>
                    </a:lnTo>
                    <a:lnTo>
                      <a:pt x="19" y="6"/>
                    </a:lnTo>
                    <a:lnTo>
                      <a:pt x="19" y="6"/>
                    </a:lnTo>
                    <a:lnTo>
                      <a:pt x="19" y="6"/>
                    </a:lnTo>
                    <a:lnTo>
                      <a:pt x="19" y="6"/>
                    </a:lnTo>
                    <a:lnTo>
                      <a:pt x="19" y="6"/>
                    </a:lnTo>
                    <a:lnTo>
                      <a:pt x="19" y="0"/>
                    </a:lnTo>
                    <a:close/>
                  </a:path>
                </a:pathLst>
              </a:custGeom>
              <a:grpFill/>
              <a:ln w="0"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sz="1100">
                  <a:solidFill>
                    <a:srgbClr val="FFFFFF"/>
                  </a:solidFill>
                  <a:latin typeface="Franklin Gothic Book" panose="020B0503020102020204" pitchFamily="34" charset="0"/>
                </a:endParaRPr>
              </a:p>
            </p:txBody>
          </p:sp>
          <p:sp>
            <p:nvSpPr>
              <p:cNvPr id="1108" name="Freeform 170"/>
              <p:cNvSpPr>
                <a:spLocks/>
              </p:cNvSpPr>
              <p:nvPr/>
            </p:nvSpPr>
            <p:spPr bwMode="auto">
              <a:xfrm>
                <a:off x="2067" y="1782"/>
                <a:ext cx="191" cy="167"/>
              </a:xfrm>
              <a:custGeom>
                <a:avLst/>
                <a:gdLst>
                  <a:gd name="T0" fmla="*/ 191 w 191"/>
                  <a:gd name="T1" fmla="*/ 74 h 167"/>
                  <a:gd name="T2" fmla="*/ 191 w 191"/>
                  <a:gd name="T3" fmla="*/ 68 h 167"/>
                  <a:gd name="T4" fmla="*/ 185 w 191"/>
                  <a:gd name="T5" fmla="*/ 68 h 167"/>
                  <a:gd name="T6" fmla="*/ 179 w 191"/>
                  <a:gd name="T7" fmla="*/ 68 h 167"/>
                  <a:gd name="T8" fmla="*/ 173 w 191"/>
                  <a:gd name="T9" fmla="*/ 68 h 167"/>
                  <a:gd name="T10" fmla="*/ 142 w 191"/>
                  <a:gd name="T11" fmla="*/ 50 h 167"/>
                  <a:gd name="T12" fmla="*/ 136 w 191"/>
                  <a:gd name="T13" fmla="*/ 50 h 167"/>
                  <a:gd name="T14" fmla="*/ 136 w 191"/>
                  <a:gd name="T15" fmla="*/ 44 h 167"/>
                  <a:gd name="T16" fmla="*/ 130 w 191"/>
                  <a:gd name="T17" fmla="*/ 37 h 167"/>
                  <a:gd name="T18" fmla="*/ 124 w 191"/>
                  <a:gd name="T19" fmla="*/ 25 h 167"/>
                  <a:gd name="T20" fmla="*/ 124 w 191"/>
                  <a:gd name="T21" fmla="*/ 19 h 167"/>
                  <a:gd name="T22" fmla="*/ 111 w 191"/>
                  <a:gd name="T23" fmla="*/ 7 h 167"/>
                  <a:gd name="T24" fmla="*/ 74 w 191"/>
                  <a:gd name="T25" fmla="*/ 0 h 167"/>
                  <a:gd name="T26" fmla="*/ 62 w 191"/>
                  <a:gd name="T27" fmla="*/ 0 h 167"/>
                  <a:gd name="T28" fmla="*/ 19 w 191"/>
                  <a:gd name="T29" fmla="*/ 25 h 167"/>
                  <a:gd name="T30" fmla="*/ 19 w 191"/>
                  <a:gd name="T31" fmla="*/ 31 h 167"/>
                  <a:gd name="T32" fmla="*/ 25 w 191"/>
                  <a:gd name="T33" fmla="*/ 31 h 167"/>
                  <a:gd name="T34" fmla="*/ 37 w 191"/>
                  <a:gd name="T35" fmla="*/ 44 h 167"/>
                  <a:gd name="T36" fmla="*/ 37 w 191"/>
                  <a:gd name="T37" fmla="*/ 56 h 167"/>
                  <a:gd name="T38" fmla="*/ 37 w 191"/>
                  <a:gd name="T39" fmla="*/ 62 h 167"/>
                  <a:gd name="T40" fmla="*/ 6 w 191"/>
                  <a:gd name="T41" fmla="*/ 111 h 167"/>
                  <a:gd name="T42" fmla="*/ 6 w 191"/>
                  <a:gd name="T43" fmla="*/ 111 h 167"/>
                  <a:gd name="T44" fmla="*/ 0 w 191"/>
                  <a:gd name="T45" fmla="*/ 111 h 167"/>
                  <a:gd name="T46" fmla="*/ 0 w 191"/>
                  <a:gd name="T47" fmla="*/ 111 h 167"/>
                  <a:gd name="T48" fmla="*/ 6 w 191"/>
                  <a:gd name="T49" fmla="*/ 124 h 167"/>
                  <a:gd name="T50" fmla="*/ 6 w 191"/>
                  <a:gd name="T51" fmla="*/ 124 h 167"/>
                  <a:gd name="T52" fmla="*/ 19 w 191"/>
                  <a:gd name="T53" fmla="*/ 124 h 167"/>
                  <a:gd name="T54" fmla="*/ 49 w 191"/>
                  <a:gd name="T55" fmla="*/ 118 h 167"/>
                  <a:gd name="T56" fmla="*/ 49 w 191"/>
                  <a:gd name="T57" fmla="*/ 118 h 167"/>
                  <a:gd name="T58" fmla="*/ 49 w 191"/>
                  <a:gd name="T59" fmla="*/ 124 h 167"/>
                  <a:gd name="T60" fmla="*/ 49 w 191"/>
                  <a:gd name="T61" fmla="*/ 124 h 167"/>
                  <a:gd name="T62" fmla="*/ 43 w 191"/>
                  <a:gd name="T63" fmla="*/ 130 h 167"/>
                  <a:gd name="T64" fmla="*/ 37 w 191"/>
                  <a:gd name="T65" fmla="*/ 130 h 167"/>
                  <a:gd name="T66" fmla="*/ 25 w 191"/>
                  <a:gd name="T67" fmla="*/ 136 h 167"/>
                  <a:gd name="T68" fmla="*/ 12 w 191"/>
                  <a:gd name="T69" fmla="*/ 148 h 167"/>
                  <a:gd name="T70" fmla="*/ 6 w 191"/>
                  <a:gd name="T71" fmla="*/ 167 h 167"/>
                  <a:gd name="T72" fmla="*/ 12 w 191"/>
                  <a:gd name="T73" fmla="*/ 167 h 167"/>
                  <a:gd name="T74" fmla="*/ 19 w 191"/>
                  <a:gd name="T75" fmla="*/ 161 h 167"/>
                  <a:gd name="T76" fmla="*/ 25 w 191"/>
                  <a:gd name="T77" fmla="*/ 155 h 167"/>
                  <a:gd name="T78" fmla="*/ 43 w 191"/>
                  <a:gd name="T79" fmla="*/ 136 h 167"/>
                  <a:gd name="T80" fmla="*/ 56 w 191"/>
                  <a:gd name="T81" fmla="*/ 130 h 167"/>
                  <a:gd name="T82" fmla="*/ 74 w 191"/>
                  <a:gd name="T83" fmla="*/ 124 h 167"/>
                  <a:gd name="T84" fmla="*/ 87 w 191"/>
                  <a:gd name="T85" fmla="*/ 105 h 167"/>
                  <a:gd name="T86" fmla="*/ 87 w 191"/>
                  <a:gd name="T87" fmla="*/ 99 h 167"/>
                  <a:gd name="T88" fmla="*/ 93 w 191"/>
                  <a:gd name="T89" fmla="*/ 93 h 167"/>
                  <a:gd name="T90" fmla="*/ 93 w 191"/>
                  <a:gd name="T91" fmla="*/ 93 h 167"/>
                  <a:gd name="T92" fmla="*/ 136 w 191"/>
                  <a:gd name="T93" fmla="*/ 87 h 167"/>
                  <a:gd name="T94" fmla="*/ 136 w 191"/>
                  <a:gd name="T95" fmla="*/ 87 h 167"/>
                  <a:gd name="T96" fmla="*/ 148 w 191"/>
                  <a:gd name="T97" fmla="*/ 87 h 167"/>
                  <a:gd name="T98" fmla="*/ 148 w 191"/>
                  <a:gd name="T99" fmla="*/ 87 h 167"/>
                  <a:gd name="T100" fmla="*/ 154 w 191"/>
                  <a:gd name="T101" fmla="*/ 93 h 167"/>
                  <a:gd name="T102" fmla="*/ 154 w 191"/>
                  <a:gd name="T103" fmla="*/ 93 h 167"/>
                  <a:gd name="T104" fmla="*/ 161 w 191"/>
                  <a:gd name="T105" fmla="*/ 93 h 167"/>
                  <a:gd name="T106" fmla="*/ 173 w 191"/>
                  <a:gd name="T107" fmla="*/ 93 h 167"/>
                  <a:gd name="T108" fmla="*/ 179 w 191"/>
                  <a:gd name="T109" fmla="*/ 93 h 167"/>
                  <a:gd name="T110" fmla="*/ 185 w 191"/>
                  <a:gd name="T111" fmla="*/ 87 h 1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91" h="167">
                    <a:moveTo>
                      <a:pt x="185" y="81"/>
                    </a:moveTo>
                    <a:lnTo>
                      <a:pt x="191" y="74"/>
                    </a:lnTo>
                    <a:lnTo>
                      <a:pt x="191" y="74"/>
                    </a:lnTo>
                    <a:lnTo>
                      <a:pt x="191" y="68"/>
                    </a:lnTo>
                    <a:lnTo>
                      <a:pt x="191" y="68"/>
                    </a:lnTo>
                    <a:lnTo>
                      <a:pt x="185" y="68"/>
                    </a:lnTo>
                    <a:lnTo>
                      <a:pt x="185" y="68"/>
                    </a:lnTo>
                    <a:lnTo>
                      <a:pt x="179" y="68"/>
                    </a:lnTo>
                    <a:lnTo>
                      <a:pt x="173" y="68"/>
                    </a:lnTo>
                    <a:lnTo>
                      <a:pt x="173" y="68"/>
                    </a:lnTo>
                    <a:lnTo>
                      <a:pt x="154" y="56"/>
                    </a:lnTo>
                    <a:lnTo>
                      <a:pt x="142" y="50"/>
                    </a:lnTo>
                    <a:lnTo>
                      <a:pt x="136" y="50"/>
                    </a:lnTo>
                    <a:lnTo>
                      <a:pt x="136" y="50"/>
                    </a:lnTo>
                    <a:lnTo>
                      <a:pt x="136" y="50"/>
                    </a:lnTo>
                    <a:lnTo>
                      <a:pt x="136" y="44"/>
                    </a:lnTo>
                    <a:lnTo>
                      <a:pt x="130" y="44"/>
                    </a:lnTo>
                    <a:lnTo>
                      <a:pt x="130" y="37"/>
                    </a:lnTo>
                    <a:lnTo>
                      <a:pt x="130" y="37"/>
                    </a:lnTo>
                    <a:lnTo>
                      <a:pt x="124" y="25"/>
                    </a:lnTo>
                    <a:lnTo>
                      <a:pt x="124" y="25"/>
                    </a:lnTo>
                    <a:lnTo>
                      <a:pt x="124" y="19"/>
                    </a:lnTo>
                    <a:lnTo>
                      <a:pt x="124" y="13"/>
                    </a:lnTo>
                    <a:lnTo>
                      <a:pt x="111" y="7"/>
                    </a:lnTo>
                    <a:lnTo>
                      <a:pt x="80" y="0"/>
                    </a:lnTo>
                    <a:lnTo>
                      <a:pt x="74" y="0"/>
                    </a:lnTo>
                    <a:lnTo>
                      <a:pt x="62" y="0"/>
                    </a:lnTo>
                    <a:lnTo>
                      <a:pt x="62" y="0"/>
                    </a:lnTo>
                    <a:lnTo>
                      <a:pt x="25" y="25"/>
                    </a:lnTo>
                    <a:lnTo>
                      <a:pt x="19" y="25"/>
                    </a:lnTo>
                    <a:lnTo>
                      <a:pt x="19" y="31"/>
                    </a:lnTo>
                    <a:lnTo>
                      <a:pt x="19" y="31"/>
                    </a:lnTo>
                    <a:lnTo>
                      <a:pt x="19" y="31"/>
                    </a:lnTo>
                    <a:lnTo>
                      <a:pt x="25" y="31"/>
                    </a:lnTo>
                    <a:lnTo>
                      <a:pt x="31" y="37"/>
                    </a:lnTo>
                    <a:lnTo>
                      <a:pt x="37" y="44"/>
                    </a:lnTo>
                    <a:lnTo>
                      <a:pt x="37" y="44"/>
                    </a:lnTo>
                    <a:lnTo>
                      <a:pt x="37" y="56"/>
                    </a:lnTo>
                    <a:lnTo>
                      <a:pt x="37" y="62"/>
                    </a:lnTo>
                    <a:lnTo>
                      <a:pt x="37" y="62"/>
                    </a:lnTo>
                    <a:lnTo>
                      <a:pt x="25" y="93"/>
                    </a:lnTo>
                    <a:lnTo>
                      <a:pt x="6" y="111"/>
                    </a:lnTo>
                    <a:lnTo>
                      <a:pt x="6" y="111"/>
                    </a:lnTo>
                    <a:lnTo>
                      <a:pt x="6" y="111"/>
                    </a:lnTo>
                    <a:lnTo>
                      <a:pt x="6" y="111"/>
                    </a:lnTo>
                    <a:lnTo>
                      <a:pt x="0" y="111"/>
                    </a:lnTo>
                    <a:lnTo>
                      <a:pt x="0" y="111"/>
                    </a:lnTo>
                    <a:lnTo>
                      <a:pt x="0" y="111"/>
                    </a:lnTo>
                    <a:lnTo>
                      <a:pt x="0" y="118"/>
                    </a:lnTo>
                    <a:lnTo>
                      <a:pt x="6" y="124"/>
                    </a:lnTo>
                    <a:lnTo>
                      <a:pt x="6" y="124"/>
                    </a:lnTo>
                    <a:lnTo>
                      <a:pt x="6" y="124"/>
                    </a:lnTo>
                    <a:lnTo>
                      <a:pt x="6" y="124"/>
                    </a:lnTo>
                    <a:lnTo>
                      <a:pt x="19" y="124"/>
                    </a:lnTo>
                    <a:lnTo>
                      <a:pt x="37" y="118"/>
                    </a:lnTo>
                    <a:lnTo>
                      <a:pt x="49" y="118"/>
                    </a:lnTo>
                    <a:lnTo>
                      <a:pt x="49" y="118"/>
                    </a:lnTo>
                    <a:lnTo>
                      <a:pt x="49" y="118"/>
                    </a:lnTo>
                    <a:lnTo>
                      <a:pt x="49" y="118"/>
                    </a:lnTo>
                    <a:lnTo>
                      <a:pt x="49" y="124"/>
                    </a:lnTo>
                    <a:lnTo>
                      <a:pt x="49" y="124"/>
                    </a:lnTo>
                    <a:lnTo>
                      <a:pt x="49" y="124"/>
                    </a:lnTo>
                    <a:lnTo>
                      <a:pt x="43" y="130"/>
                    </a:lnTo>
                    <a:lnTo>
                      <a:pt x="43" y="130"/>
                    </a:lnTo>
                    <a:lnTo>
                      <a:pt x="37" y="130"/>
                    </a:lnTo>
                    <a:lnTo>
                      <a:pt x="37" y="130"/>
                    </a:lnTo>
                    <a:lnTo>
                      <a:pt x="31" y="136"/>
                    </a:lnTo>
                    <a:lnTo>
                      <a:pt x="25" y="136"/>
                    </a:lnTo>
                    <a:lnTo>
                      <a:pt x="12" y="142"/>
                    </a:lnTo>
                    <a:lnTo>
                      <a:pt x="12" y="148"/>
                    </a:lnTo>
                    <a:lnTo>
                      <a:pt x="12" y="148"/>
                    </a:lnTo>
                    <a:lnTo>
                      <a:pt x="6" y="167"/>
                    </a:lnTo>
                    <a:lnTo>
                      <a:pt x="12" y="167"/>
                    </a:lnTo>
                    <a:lnTo>
                      <a:pt x="12" y="167"/>
                    </a:lnTo>
                    <a:lnTo>
                      <a:pt x="12" y="167"/>
                    </a:lnTo>
                    <a:lnTo>
                      <a:pt x="19" y="161"/>
                    </a:lnTo>
                    <a:lnTo>
                      <a:pt x="25" y="161"/>
                    </a:lnTo>
                    <a:lnTo>
                      <a:pt x="25" y="155"/>
                    </a:lnTo>
                    <a:lnTo>
                      <a:pt x="43" y="136"/>
                    </a:lnTo>
                    <a:lnTo>
                      <a:pt x="43" y="136"/>
                    </a:lnTo>
                    <a:lnTo>
                      <a:pt x="43" y="136"/>
                    </a:lnTo>
                    <a:lnTo>
                      <a:pt x="56" y="130"/>
                    </a:lnTo>
                    <a:lnTo>
                      <a:pt x="62" y="124"/>
                    </a:lnTo>
                    <a:lnTo>
                      <a:pt x="74" y="124"/>
                    </a:lnTo>
                    <a:lnTo>
                      <a:pt x="80" y="118"/>
                    </a:lnTo>
                    <a:lnTo>
                      <a:pt x="87" y="105"/>
                    </a:lnTo>
                    <a:lnTo>
                      <a:pt x="87" y="99"/>
                    </a:lnTo>
                    <a:lnTo>
                      <a:pt x="87" y="99"/>
                    </a:lnTo>
                    <a:lnTo>
                      <a:pt x="87" y="99"/>
                    </a:lnTo>
                    <a:lnTo>
                      <a:pt x="93" y="93"/>
                    </a:lnTo>
                    <a:lnTo>
                      <a:pt x="93" y="93"/>
                    </a:lnTo>
                    <a:lnTo>
                      <a:pt x="93" y="93"/>
                    </a:lnTo>
                    <a:lnTo>
                      <a:pt x="130" y="87"/>
                    </a:lnTo>
                    <a:lnTo>
                      <a:pt x="136" y="87"/>
                    </a:lnTo>
                    <a:lnTo>
                      <a:pt x="136" y="87"/>
                    </a:lnTo>
                    <a:lnTo>
                      <a:pt x="136" y="87"/>
                    </a:lnTo>
                    <a:lnTo>
                      <a:pt x="148" y="87"/>
                    </a:lnTo>
                    <a:lnTo>
                      <a:pt x="148" y="87"/>
                    </a:lnTo>
                    <a:lnTo>
                      <a:pt x="148" y="87"/>
                    </a:lnTo>
                    <a:lnTo>
                      <a:pt x="148" y="87"/>
                    </a:lnTo>
                    <a:lnTo>
                      <a:pt x="154" y="87"/>
                    </a:lnTo>
                    <a:lnTo>
                      <a:pt x="154" y="93"/>
                    </a:lnTo>
                    <a:lnTo>
                      <a:pt x="154" y="93"/>
                    </a:lnTo>
                    <a:lnTo>
                      <a:pt x="154" y="93"/>
                    </a:lnTo>
                    <a:lnTo>
                      <a:pt x="161" y="93"/>
                    </a:lnTo>
                    <a:lnTo>
                      <a:pt x="161" y="93"/>
                    </a:lnTo>
                    <a:lnTo>
                      <a:pt x="173" y="93"/>
                    </a:lnTo>
                    <a:lnTo>
                      <a:pt x="173" y="93"/>
                    </a:lnTo>
                    <a:lnTo>
                      <a:pt x="179" y="93"/>
                    </a:lnTo>
                    <a:lnTo>
                      <a:pt x="179" y="93"/>
                    </a:lnTo>
                    <a:lnTo>
                      <a:pt x="179" y="93"/>
                    </a:lnTo>
                    <a:lnTo>
                      <a:pt x="185" y="87"/>
                    </a:lnTo>
                    <a:lnTo>
                      <a:pt x="185" y="81"/>
                    </a:lnTo>
                    <a:close/>
                  </a:path>
                </a:pathLst>
              </a:custGeom>
              <a:grpFill/>
              <a:ln w="0"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sz="1100">
                  <a:solidFill>
                    <a:srgbClr val="FFFFFF"/>
                  </a:solidFill>
                  <a:latin typeface="Franklin Gothic Book" panose="020B0503020102020204" pitchFamily="34" charset="0"/>
                </a:endParaRPr>
              </a:p>
            </p:txBody>
          </p:sp>
          <p:sp>
            <p:nvSpPr>
              <p:cNvPr id="1109" name="Freeform 171"/>
              <p:cNvSpPr>
                <a:spLocks/>
              </p:cNvSpPr>
              <p:nvPr/>
            </p:nvSpPr>
            <p:spPr bwMode="auto">
              <a:xfrm>
                <a:off x="2073" y="1782"/>
                <a:ext cx="1155" cy="488"/>
              </a:xfrm>
              <a:custGeom>
                <a:avLst/>
                <a:gdLst>
                  <a:gd name="T0" fmla="*/ 1118 w 1155"/>
                  <a:gd name="T1" fmla="*/ 253 h 488"/>
                  <a:gd name="T2" fmla="*/ 1118 w 1155"/>
                  <a:gd name="T3" fmla="*/ 340 h 488"/>
                  <a:gd name="T4" fmla="*/ 1112 w 1155"/>
                  <a:gd name="T5" fmla="*/ 383 h 488"/>
                  <a:gd name="T6" fmla="*/ 1075 w 1155"/>
                  <a:gd name="T7" fmla="*/ 389 h 488"/>
                  <a:gd name="T8" fmla="*/ 1013 w 1155"/>
                  <a:gd name="T9" fmla="*/ 395 h 488"/>
                  <a:gd name="T10" fmla="*/ 970 w 1155"/>
                  <a:gd name="T11" fmla="*/ 395 h 488"/>
                  <a:gd name="T12" fmla="*/ 915 w 1155"/>
                  <a:gd name="T13" fmla="*/ 395 h 488"/>
                  <a:gd name="T14" fmla="*/ 859 w 1155"/>
                  <a:gd name="T15" fmla="*/ 420 h 488"/>
                  <a:gd name="T16" fmla="*/ 779 w 1155"/>
                  <a:gd name="T17" fmla="*/ 432 h 488"/>
                  <a:gd name="T18" fmla="*/ 748 w 1155"/>
                  <a:gd name="T19" fmla="*/ 414 h 488"/>
                  <a:gd name="T20" fmla="*/ 655 w 1155"/>
                  <a:gd name="T21" fmla="*/ 420 h 488"/>
                  <a:gd name="T22" fmla="*/ 655 w 1155"/>
                  <a:gd name="T23" fmla="*/ 463 h 488"/>
                  <a:gd name="T24" fmla="*/ 612 w 1155"/>
                  <a:gd name="T25" fmla="*/ 482 h 488"/>
                  <a:gd name="T26" fmla="*/ 624 w 1155"/>
                  <a:gd name="T27" fmla="*/ 439 h 488"/>
                  <a:gd name="T28" fmla="*/ 612 w 1155"/>
                  <a:gd name="T29" fmla="*/ 414 h 488"/>
                  <a:gd name="T30" fmla="*/ 538 w 1155"/>
                  <a:gd name="T31" fmla="*/ 420 h 488"/>
                  <a:gd name="T32" fmla="*/ 507 w 1155"/>
                  <a:gd name="T33" fmla="*/ 439 h 488"/>
                  <a:gd name="T34" fmla="*/ 396 w 1155"/>
                  <a:gd name="T35" fmla="*/ 476 h 488"/>
                  <a:gd name="T36" fmla="*/ 321 w 1155"/>
                  <a:gd name="T37" fmla="*/ 420 h 488"/>
                  <a:gd name="T38" fmla="*/ 278 w 1155"/>
                  <a:gd name="T39" fmla="*/ 426 h 488"/>
                  <a:gd name="T40" fmla="*/ 198 w 1155"/>
                  <a:gd name="T41" fmla="*/ 469 h 488"/>
                  <a:gd name="T42" fmla="*/ 185 w 1155"/>
                  <a:gd name="T43" fmla="*/ 445 h 488"/>
                  <a:gd name="T44" fmla="*/ 155 w 1155"/>
                  <a:gd name="T45" fmla="*/ 420 h 488"/>
                  <a:gd name="T46" fmla="*/ 99 w 1155"/>
                  <a:gd name="T47" fmla="*/ 408 h 488"/>
                  <a:gd name="T48" fmla="*/ 43 w 1155"/>
                  <a:gd name="T49" fmla="*/ 315 h 488"/>
                  <a:gd name="T50" fmla="*/ 13 w 1155"/>
                  <a:gd name="T51" fmla="*/ 309 h 488"/>
                  <a:gd name="T52" fmla="*/ 25 w 1155"/>
                  <a:gd name="T53" fmla="*/ 278 h 488"/>
                  <a:gd name="T54" fmla="*/ 62 w 1155"/>
                  <a:gd name="T55" fmla="*/ 297 h 488"/>
                  <a:gd name="T56" fmla="*/ 37 w 1155"/>
                  <a:gd name="T57" fmla="*/ 272 h 488"/>
                  <a:gd name="T58" fmla="*/ 37 w 1155"/>
                  <a:gd name="T59" fmla="*/ 229 h 488"/>
                  <a:gd name="T60" fmla="*/ 50 w 1155"/>
                  <a:gd name="T61" fmla="*/ 204 h 488"/>
                  <a:gd name="T62" fmla="*/ 0 w 1155"/>
                  <a:gd name="T63" fmla="*/ 216 h 488"/>
                  <a:gd name="T64" fmla="*/ 74 w 1155"/>
                  <a:gd name="T65" fmla="*/ 136 h 488"/>
                  <a:gd name="T66" fmla="*/ 99 w 1155"/>
                  <a:gd name="T67" fmla="*/ 148 h 488"/>
                  <a:gd name="T68" fmla="*/ 155 w 1155"/>
                  <a:gd name="T69" fmla="*/ 142 h 488"/>
                  <a:gd name="T70" fmla="*/ 167 w 1155"/>
                  <a:gd name="T71" fmla="*/ 130 h 488"/>
                  <a:gd name="T72" fmla="*/ 235 w 1155"/>
                  <a:gd name="T73" fmla="*/ 111 h 488"/>
                  <a:gd name="T74" fmla="*/ 204 w 1155"/>
                  <a:gd name="T75" fmla="*/ 111 h 488"/>
                  <a:gd name="T76" fmla="*/ 192 w 1155"/>
                  <a:gd name="T77" fmla="*/ 74 h 488"/>
                  <a:gd name="T78" fmla="*/ 241 w 1155"/>
                  <a:gd name="T79" fmla="*/ 81 h 488"/>
                  <a:gd name="T80" fmla="*/ 309 w 1155"/>
                  <a:gd name="T81" fmla="*/ 87 h 488"/>
                  <a:gd name="T82" fmla="*/ 445 w 1155"/>
                  <a:gd name="T83" fmla="*/ 7 h 488"/>
                  <a:gd name="T84" fmla="*/ 538 w 1155"/>
                  <a:gd name="T85" fmla="*/ 13 h 488"/>
                  <a:gd name="T86" fmla="*/ 581 w 1155"/>
                  <a:gd name="T87" fmla="*/ 37 h 488"/>
                  <a:gd name="T88" fmla="*/ 612 w 1155"/>
                  <a:gd name="T89" fmla="*/ 37 h 488"/>
                  <a:gd name="T90" fmla="*/ 624 w 1155"/>
                  <a:gd name="T91" fmla="*/ 62 h 488"/>
                  <a:gd name="T92" fmla="*/ 655 w 1155"/>
                  <a:gd name="T93" fmla="*/ 62 h 488"/>
                  <a:gd name="T94" fmla="*/ 674 w 1155"/>
                  <a:gd name="T95" fmla="*/ 68 h 488"/>
                  <a:gd name="T96" fmla="*/ 754 w 1155"/>
                  <a:gd name="T97" fmla="*/ 99 h 488"/>
                  <a:gd name="T98" fmla="*/ 847 w 1155"/>
                  <a:gd name="T99" fmla="*/ 93 h 488"/>
                  <a:gd name="T100" fmla="*/ 952 w 1155"/>
                  <a:gd name="T101" fmla="*/ 50 h 488"/>
                  <a:gd name="T102" fmla="*/ 1020 w 1155"/>
                  <a:gd name="T103" fmla="*/ 44 h 488"/>
                  <a:gd name="T104" fmla="*/ 1069 w 1155"/>
                  <a:gd name="T105" fmla="*/ 74 h 488"/>
                  <a:gd name="T106" fmla="*/ 1075 w 1155"/>
                  <a:gd name="T107" fmla="*/ 93 h 488"/>
                  <a:gd name="T108" fmla="*/ 1088 w 1155"/>
                  <a:gd name="T109" fmla="*/ 161 h 488"/>
                  <a:gd name="T110" fmla="*/ 1125 w 1155"/>
                  <a:gd name="T111" fmla="*/ 167 h 4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155" h="488">
                    <a:moveTo>
                      <a:pt x="1155" y="192"/>
                    </a:moveTo>
                    <a:lnTo>
                      <a:pt x="1155" y="204"/>
                    </a:lnTo>
                    <a:lnTo>
                      <a:pt x="1149" y="198"/>
                    </a:lnTo>
                    <a:lnTo>
                      <a:pt x="1143" y="192"/>
                    </a:lnTo>
                    <a:lnTo>
                      <a:pt x="1137" y="198"/>
                    </a:lnTo>
                    <a:lnTo>
                      <a:pt x="1137" y="198"/>
                    </a:lnTo>
                    <a:lnTo>
                      <a:pt x="1112" y="223"/>
                    </a:lnTo>
                    <a:lnTo>
                      <a:pt x="1106" y="223"/>
                    </a:lnTo>
                    <a:lnTo>
                      <a:pt x="1118" y="253"/>
                    </a:lnTo>
                    <a:lnTo>
                      <a:pt x="1118" y="260"/>
                    </a:lnTo>
                    <a:lnTo>
                      <a:pt x="1118" y="260"/>
                    </a:lnTo>
                    <a:lnTo>
                      <a:pt x="1118" y="260"/>
                    </a:lnTo>
                    <a:lnTo>
                      <a:pt x="1125" y="278"/>
                    </a:lnTo>
                    <a:lnTo>
                      <a:pt x="1131" y="309"/>
                    </a:lnTo>
                    <a:lnTo>
                      <a:pt x="1118" y="334"/>
                    </a:lnTo>
                    <a:lnTo>
                      <a:pt x="1118" y="334"/>
                    </a:lnTo>
                    <a:lnTo>
                      <a:pt x="1118" y="340"/>
                    </a:lnTo>
                    <a:lnTo>
                      <a:pt x="1118" y="340"/>
                    </a:lnTo>
                    <a:lnTo>
                      <a:pt x="1143" y="358"/>
                    </a:lnTo>
                    <a:lnTo>
                      <a:pt x="1155" y="383"/>
                    </a:lnTo>
                    <a:lnTo>
                      <a:pt x="1155" y="383"/>
                    </a:lnTo>
                    <a:lnTo>
                      <a:pt x="1155" y="389"/>
                    </a:lnTo>
                    <a:lnTo>
                      <a:pt x="1155" y="395"/>
                    </a:lnTo>
                    <a:lnTo>
                      <a:pt x="1155" y="395"/>
                    </a:lnTo>
                    <a:lnTo>
                      <a:pt x="1149" y="395"/>
                    </a:lnTo>
                    <a:lnTo>
                      <a:pt x="1112" y="383"/>
                    </a:lnTo>
                    <a:lnTo>
                      <a:pt x="1112" y="383"/>
                    </a:lnTo>
                    <a:lnTo>
                      <a:pt x="1106" y="383"/>
                    </a:lnTo>
                    <a:lnTo>
                      <a:pt x="1100" y="383"/>
                    </a:lnTo>
                    <a:lnTo>
                      <a:pt x="1100" y="389"/>
                    </a:lnTo>
                    <a:lnTo>
                      <a:pt x="1100" y="389"/>
                    </a:lnTo>
                    <a:lnTo>
                      <a:pt x="1100" y="389"/>
                    </a:lnTo>
                    <a:lnTo>
                      <a:pt x="1100" y="389"/>
                    </a:lnTo>
                    <a:lnTo>
                      <a:pt x="1094" y="389"/>
                    </a:lnTo>
                    <a:lnTo>
                      <a:pt x="1081" y="389"/>
                    </a:lnTo>
                    <a:lnTo>
                      <a:pt x="1075" y="389"/>
                    </a:lnTo>
                    <a:lnTo>
                      <a:pt x="1075" y="389"/>
                    </a:lnTo>
                    <a:lnTo>
                      <a:pt x="1069" y="383"/>
                    </a:lnTo>
                    <a:lnTo>
                      <a:pt x="1057" y="377"/>
                    </a:lnTo>
                    <a:lnTo>
                      <a:pt x="1050" y="377"/>
                    </a:lnTo>
                    <a:lnTo>
                      <a:pt x="1032" y="383"/>
                    </a:lnTo>
                    <a:lnTo>
                      <a:pt x="1026" y="383"/>
                    </a:lnTo>
                    <a:lnTo>
                      <a:pt x="1020" y="389"/>
                    </a:lnTo>
                    <a:lnTo>
                      <a:pt x="1020" y="395"/>
                    </a:lnTo>
                    <a:lnTo>
                      <a:pt x="1013" y="395"/>
                    </a:lnTo>
                    <a:lnTo>
                      <a:pt x="1007" y="395"/>
                    </a:lnTo>
                    <a:lnTo>
                      <a:pt x="1007" y="395"/>
                    </a:lnTo>
                    <a:lnTo>
                      <a:pt x="995" y="383"/>
                    </a:lnTo>
                    <a:lnTo>
                      <a:pt x="989" y="389"/>
                    </a:lnTo>
                    <a:lnTo>
                      <a:pt x="989" y="389"/>
                    </a:lnTo>
                    <a:lnTo>
                      <a:pt x="989" y="395"/>
                    </a:lnTo>
                    <a:lnTo>
                      <a:pt x="982" y="395"/>
                    </a:lnTo>
                    <a:lnTo>
                      <a:pt x="982" y="395"/>
                    </a:lnTo>
                    <a:lnTo>
                      <a:pt x="970" y="395"/>
                    </a:lnTo>
                    <a:lnTo>
                      <a:pt x="958" y="401"/>
                    </a:lnTo>
                    <a:lnTo>
                      <a:pt x="952" y="401"/>
                    </a:lnTo>
                    <a:lnTo>
                      <a:pt x="952" y="401"/>
                    </a:lnTo>
                    <a:lnTo>
                      <a:pt x="945" y="401"/>
                    </a:lnTo>
                    <a:lnTo>
                      <a:pt x="939" y="401"/>
                    </a:lnTo>
                    <a:lnTo>
                      <a:pt x="939" y="401"/>
                    </a:lnTo>
                    <a:lnTo>
                      <a:pt x="933" y="401"/>
                    </a:lnTo>
                    <a:lnTo>
                      <a:pt x="921" y="401"/>
                    </a:lnTo>
                    <a:lnTo>
                      <a:pt x="915" y="395"/>
                    </a:lnTo>
                    <a:lnTo>
                      <a:pt x="915" y="395"/>
                    </a:lnTo>
                    <a:lnTo>
                      <a:pt x="915" y="395"/>
                    </a:lnTo>
                    <a:lnTo>
                      <a:pt x="908" y="395"/>
                    </a:lnTo>
                    <a:lnTo>
                      <a:pt x="908" y="395"/>
                    </a:lnTo>
                    <a:lnTo>
                      <a:pt x="902" y="401"/>
                    </a:lnTo>
                    <a:lnTo>
                      <a:pt x="877" y="414"/>
                    </a:lnTo>
                    <a:lnTo>
                      <a:pt x="871" y="414"/>
                    </a:lnTo>
                    <a:lnTo>
                      <a:pt x="871" y="420"/>
                    </a:lnTo>
                    <a:lnTo>
                      <a:pt x="859" y="420"/>
                    </a:lnTo>
                    <a:lnTo>
                      <a:pt x="853" y="426"/>
                    </a:lnTo>
                    <a:lnTo>
                      <a:pt x="853" y="426"/>
                    </a:lnTo>
                    <a:lnTo>
                      <a:pt x="847" y="426"/>
                    </a:lnTo>
                    <a:lnTo>
                      <a:pt x="822" y="432"/>
                    </a:lnTo>
                    <a:lnTo>
                      <a:pt x="816" y="432"/>
                    </a:lnTo>
                    <a:lnTo>
                      <a:pt x="809" y="432"/>
                    </a:lnTo>
                    <a:lnTo>
                      <a:pt x="809" y="432"/>
                    </a:lnTo>
                    <a:lnTo>
                      <a:pt x="779" y="432"/>
                    </a:lnTo>
                    <a:lnTo>
                      <a:pt x="779" y="432"/>
                    </a:lnTo>
                    <a:lnTo>
                      <a:pt x="779" y="426"/>
                    </a:lnTo>
                    <a:lnTo>
                      <a:pt x="772" y="420"/>
                    </a:lnTo>
                    <a:lnTo>
                      <a:pt x="772" y="420"/>
                    </a:lnTo>
                    <a:lnTo>
                      <a:pt x="766" y="420"/>
                    </a:lnTo>
                    <a:lnTo>
                      <a:pt x="766" y="420"/>
                    </a:lnTo>
                    <a:lnTo>
                      <a:pt x="766" y="420"/>
                    </a:lnTo>
                    <a:lnTo>
                      <a:pt x="760" y="414"/>
                    </a:lnTo>
                    <a:lnTo>
                      <a:pt x="760" y="414"/>
                    </a:lnTo>
                    <a:lnTo>
                      <a:pt x="748" y="414"/>
                    </a:lnTo>
                    <a:lnTo>
                      <a:pt x="748" y="414"/>
                    </a:lnTo>
                    <a:lnTo>
                      <a:pt x="748" y="414"/>
                    </a:lnTo>
                    <a:lnTo>
                      <a:pt x="717" y="426"/>
                    </a:lnTo>
                    <a:lnTo>
                      <a:pt x="717" y="426"/>
                    </a:lnTo>
                    <a:lnTo>
                      <a:pt x="711" y="432"/>
                    </a:lnTo>
                    <a:lnTo>
                      <a:pt x="674" y="426"/>
                    </a:lnTo>
                    <a:lnTo>
                      <a:pt x="674" y="426"/>
                    </a:lnTo>
                    <a:lnTo>
                      <a:pt x="667" y="426"/>
                    </a:lnTo>
                    <a:lnTo>
                      <a:pt x="655" y="420"/>
                    </a:lnTo>
                    <a:lnTo>
                      <a:pt x="655" y="420"/>
                    </a:lnTo>
                    <a:lnTo>
                      <a:pt x="655" y="420"/>
                    </a:lnTo>
                    <a:lnTo>
                      <a:pt x="649" y="439"/>
                    </a:lnTo>
                    <a:lnTo>
                      <a:pt x="643" y="445"/>
                    </a:lnTo>
                    <a:lnTo>
                      <a:pt x="649" y="451"/>
                    </a:lnTo>
                    <a:lnTo>
                      <a:pt x="649" y="457"/>
                    </a:lnTo>
                    <a:lnTo>
                      <a:pt x="649" y="457"/>
                    </a:lnTo>
                    <a:lnTo>
                      <a:pt x="655" y="463"/>
                    </a:lnTo>
                    <a:lnTo>
                      <a:pt x="655" y="463"/>
                    </a:lnTo>
                    <a:lnTo>
                      <a:pt x="655" y="463"/>
                    </a:lnTo>
                    <a:lnTo>
                      <a:pt x="655" y="463"/>
                    </a:lnTo>
                    <a:lnTo>
                      <a:pt x="655" y="469"/>
                    </a:lnTo>
                    <a:lnTo>
                      <a:pt x="643" y="469"/>
                    </a:lnTo>
                    <a:lnTo>
                      <a:pt x="636" y="469"/>
                    </a:lnTo>
                    <a:lnTo>
                      <a:pt x="636" y="469"/>
                    </a:lnTo>
                    <a:lnTo>
                      <a:pt x="636" y="482"/>
                    </a:lnTo>
                    <a:lnTo>
                      <a:pt x="606" y="488"/>
                    </a:lnTo>
                    <a:lnTo>
                      <a:pt x="612" y="482"/>
                    </a:lnTo>
                    <a:lnTo>
                      <a:pt x="599" y="463"/>
                    </a:lnTo>
                    <a:lnTo>
                      <a:pt x="599" y="463"/>
                    </a:lnTo>
                    <a:lnTo>
                      <a:pt x="599" y="457"/>
                    </a:lnTo>
                    <a:lnTo>
                      <a:pt x="606" y="451"/>
                    </a:lnTo>
                    <a:lnTo>
                      <a:pt x="612" y="445"/>
                    </a:lnTo>
                    <a:lnTo>
                      <a:pt x="612" y="445"/>
                    </a:lnTo>
                    <a:lnTo>
                      <a:pt x="618" y="439"/>
                    </a:lnTo>
                    <a:lnTo>
                      <a:pt x="624" y="439"/>
                    </a:lnTo>
                    <a:lnTo>
                      <a:pt x="624" y="439"/>
                    </a:lnTo>
                    <a:lnTo>
                      <a:pt x="624" y="432"/>
                    </a:lnTo>
                    <a:lnTo>
                      <a:pt x="624" y="426"/>
                    </a:lnTo>
                    <a:lnTo>
                      <a:pt x="624" y="426"/>
                    </a:lnTo>
                    <a:lnTo>
                      <a:pt x="618" y="420"/>
                    </a:lnTo>
                    <a:lnTo>
                      <a:pt x="618" y="420"/>
                    </a:lnTo>
                    <a:lnTo>
                      <a:pt x="618" y="414"/>
                    </a:lnTo>
                    <a:lnTo>
                      <a:pt x="612" y="414"/>
                    </a:lnTo>
                    <a:lnTo>
                      <a:pt x="612" y="414"/>
                    </a:lnTo>
                    <a:lnTo>
                      <a:pt x="612" y="414"/>
                    </a:lnTo>
                    <a:lnTo>
                      <a:pt x="593" y="426"/>
                    </a:lnTo>
                    <a:lnTo>
                      <a:pt x="587" y="439"/>
                    </a:lnTo>
                    <a:lnTo>
                      <a:pt x="575" y="439"/>
                    </a:lnTo>
                    <a:lnTo>
                      <a:pt x="569" y="439"/>
                    </a:lnTo>
                    <a:lnTo>
                      <a:pt x="556" y="432"/>
                    </a:lnTo>
                    <a:lnTo>
                      <a:pt x="544" y="432"/>
                    </a:lnTo>
                    <a:lnTo>
                      <a:pt x="544" y="426"/>
                    </a:lnTo>
                    <a:lnTo>
                      <a:pt x="538" y="426"/>
                    </a:lnTo>
                    <a:lnTo>
                      <a:pt x="538" y="420"/>
                    </a:lnTo>
                    <a:lnTo>
                      <a:pt x="538" y="420"/>
                    </a:lnTo>
                    <a:lnTo>
                      <a:pt x="531" y="420"/>
                    </a:lnTo>
                    <a:lnTo>
                      <a:pt x="531" y="420"/>
                    </a:lnTo>
                    <a:lnTo>
                      <a:pt x="531" y="420"/>
                    </a:lnTo>
                    <a:lnTo>
                      <a:pt x="531" y="420"/>
                    </a:lnTo>
                    <a:lnTo>
                      <a:pt x="525" y="426"/>
                    </a:lnTo>
                    <a:lnTo>
                      <a:pt x="525" y="426"/>
                    </a:lnTo>
                    <a:lnTo>
                      <a:pt x="507" y="439"/>
                    </a:lnTo>
                    <a:lnTo>
                      <a:pt x="507" y="439"/>
                    </a:lnTo>
                    <a:lnTo>
                      <a:pt x="494" y="451"/>
                    </a:lnTo>
                    <a:lnTo>
                      <a:pt x="494" y="457"/>
                    </a:lnTo>
                    <a:lnTo>
                      <a:pt x="494" y="463"/>
                    </a:lnTo>
                    <a:lnTo>
                      <a:pt x="488" y="463"/>
                    </a:lnTo>
                    <a:lnTo>
                      <a:pt x="470" y="469"/>
                    </a:lnTo>
                    <a:lnTo>
                      <a:pt x="457" y="476"/>
                    </a:lnTo>
                    <a:lnTo>
                      <a:pt x="420" y="476"/>
                    </a:lnTo>
                    <a:lnTo>
                      <a:pt x="414" y="482"/>
                    </a:lnTo>
                    <a:lnTo>
                      <a:pt x="396" y="476"/>
                    </a:lnTo>
                    <a:lnTo>
                      <a:pt x="396" y="476"/>
                    </a:lnTo>
                    <a:lnTo>
                      <a:pt x="389" y="469"/>
                    </a:lnTo>
                    <a:lnTo>
                      <a:pt x="383" y="463"/>
                    </a:lnTo>
                    <a:lnTo>
                      <a:pt x="377" y="457"/>
                    </a:lnTo>
                    <a:lnTo>
                      <a:pt x="377" y="457"/>
                    </a:lnTo>
                    <a:lnTo>
                      <a:pt x="371" y="451"/>
                    </a:lnTo>
                    <a:lnTo>
                      <a:pt x="340" y="432"/>
                    </a:lnTo>
                    <a:lnTo>
                      <a:pt x="340" y="432"/>
                    </a:lnTo>
                    <a:lnTo>
                      <a:pt x="321" y="420"/>
                    </a:lnTo>
                    <a:lnTo>
                      <a:pt x="321" y="420"/>
                    </a:lnTo>
                    <a:lnTo>
                      <a:pt x="321" y="420"/>
                    </a:lnTo>
                    <a:lnTo>
                      <a:pt x="315" y="420"/>
                    </a:lnTo>
                    <a:lnTo>
                      <a:pt x="297" y="420"/>
                    </a:lnTo>
                    <a:lnTo>
                      <a:pt x="284" y="414"/>
                    </a:lnTo>
                    <a:lnTo>
                      <a:pt x="278" y="420"/>
                    </a:lnTo>
                    <a:lnTo>
                      <a:pt x="278" y="420"/>
                    </a:lnTo>
                    <a:lnTo>
                      <a:pt x="278" y="420"/>
                    </a:lnTo>
                    <a:lnTo>
                      <a:pt x="278" y="426"/>
                    </a:lnTo>
                    <a:lnTo>
                      <a:pt x="272" y="451"/>
                    </a:lnTo>
                    <a:lnTo>
                      <a:pt x="272" y="457"/>
                    </a:lnTo>
                    <a:lnTo>
                      <a:pt x="260" y="463"/>
                    </a:lnTo>
                    <a:lnTo>
                      <a:pt x="253" y="463"/>
                    </a:lnTo>
                    <a:lnTo>
                      <a:pt x="247" y="463"/>
                    </a:lnTo>
                    <a:lnTo>
                      <a:pt x="247" y="469"/>
                    </a:lnTo>
                    <a:lnTo>
                      <a:pt x="229" y="469"/>
                    </a:lnTo>
                    <a:lnTo>
                      <a:pt x="216" y="469"/>
                    </a:lnTo>
                    <a:lnTo>
                      <a:pt x="198" y="469"/>
                    </a:lnTo>
                    <a:lnTo>
                      <a:pt x="198" y="463"/>
                    </a:lnTo>
                    <a:lnTo>
                      <a:pt x="198" y="463"/>
                    </a:lnTo>
                    <a:lnTo>
                      <a:pt x="198" y="463"/>
                    </a:lnTo>
                    <a:lnTo>
                      <a:pt x="185" y="457"/>
                    </a:lnTo>
                    <a:lnTo>
                      <a:pt x="185" y="457"/>
                    </a:lnTo>
                    <a:lnTo>
                      <a:pt x="185" y="457"/>
                    </a:lnTo>
                    <a:lnTo>
                      <a:pt x="185" y="457"/>
                    </a:lnTo>
                    <a:lnTo>
                      <a:pt x="185" y="451"/>
                    </a:lnTo>
                    <a:lnTo>
                      <a:pt x="185" y="445"/>
                    </a:lnTo>
                    <a:lnTo>
                      <a:pt x="185" y="439"/>
                    </a:lnTo>
                    <a:lnTo>
                      <a:pt x="185" y="432"/>
                    </a:lnTo>
                    <a:lnTo>
                      <a:pt x="185" y="432"/>
                    </a:lnTo>
                    <a:lnTo>
                      <a:pt x="185" y="432"/>
                    </a:lnTo>
                    <a:lnTo>
                      <a:pt x="173" y="432"/>
                    </a:lnTo>
                    <a:lnTo>
                      <a:pt x="173" y="426"/>
                    </a:lnTo>
                    <a:lnTo>
                      <a:pt x="161" y="432"/>
                    </a:lnTo>
                    <a:lnTo>
                      <a:pt x="155" y="432"/>
                    </a:lnTo>
                    <a:lnTo>
                      <a:pt x="155" y="420"/>
                    </a:lnTo>
                    <a:lnTo>
                      <a:pt x="124" y="426"/>
                    </a:lnTo>
                    <a:lnTo>
                      <a:pt x="105" y="426"/>
                    </a:lnTo>
                    <a:lnTo>
                      <a:pt x="118" y="420"/>
                    </a:lnTo>
                    <a:lnTo>
                      <a:pt x="136" y="408"/>
                    </a:lnTo>
                    <a:lnTo>
                      <a:pt x="136" y="408"/>
                    </a:lnTo>
                    <a:lnTo>
                      <a:pt x="136" y="408"/>
                    </a:lnTo>
                    <a:lnTo>
                      <a:pt x="118" y="408"/>
                    </a:lnTo>
                    <a:lnTo>
                      <a:pt x="105" y="408"/>
                    </a:lnTo>
                    <a:lnTo>
                      <a:pt x="99" y="408"/>
                    </a:lnTo>
                    <a:lnTo>
                      <a:pt x="93" y="408"/>
                    </a:lnTo>
                    <a:lnTo>
                      <a:pt x="87" y="408"/>
                    </a:lnTo>
                    <a:lnTo>
                      <a:pt x="87" y="408"/>
                    </a:lnTo>
                    <a:lnTo>
                      <a:pt x="74" y="408"/>
                    </a:lnTo>
                    <a:lnTo>
                      <a:pt x="68" y="371"/>
                    </a:lnTo>
                    <a:lnTo>
                      <a:pt x="68" y="364"/>
                    </a:lnTo>
                    <a:lnTo>
                      <a:pt x="74" y="334"/>
                    </a:lnTo>
                    <a:lnTo>
                      <a:pt x="56" y="327"/>
                    </a:lnTo>
                    <a:lnTo>
                      <a:pt x="43" y="315"/>
                    </a:lnTo>
                    <a:lnTo>
                      <a:pt x="31" y="315"/>
                    </a:lnTo>
                    <a:lnTo>
                      <a:pt x="31" y="315"/>
                    </a:lnTo>
                    <a:lnTo>
                      <a:pt x="31" y="321"/>
                    </a:lnTo>
                    <a:lnTo>
                      <a:pt x="31" y="321"/>
                    </a:lnTo>
                    <a:lnTo>
                      <a:pt x="31" y="321"/>
                    </a:lnTo>
                    <a:lnTo>
                      <a:pt x="31" y="321"/>
                    </a:lnTo>
                    <a:lnTo>
                      <a:pt x="31" y="321"/>
                    </a:lnTo>
                    <a:lnTo>
                      <a:pt x="25" y="321"/>
                    </a:lnTo>
                    <a:lnTo>
                      <a:pt x="13" y="309"/>
                    </a:lnTo>
                    <a:lnTo>
                      <a:pt x="13" y="309"/>
                    </a:lnTo>
                    <a:lnTo>
                      <a:pt x="13" y="309"/>
                    </a:lnTo>
                    <a:lnTo>
                      <a:pt x="13" y="303"/>
                    </a:lnTo>
                    <a:lnTo>
                      <a:pt x="13" y="278"/>
                    </a:lnTo>
                    <a:lnTo>
                      <a:pt x="19" y="278"/>
                    </a:lnTo>
                    <a:lnTo>
                      <a:pt x="19" y="278"/>
                    </a:lnTo>
                    <a:lnTo>
                      <a:pt x="25" y="278"/>
                    </a:lnTo>
                    <a:lnTo>
                      <a:pt x="25" y="278"/>
                    </a:lnTo>
                    <a:lnTo>
                      <a:pt x="25" y="278"/>
                    </a:lnTo>
                    <a:lnTo>
                      <a:pt x="25" y="284"/>
                    </a:lnTo>
                    <a:lnTo>
                      <a:pt x="31" y="290"/>
                    </a:lnTo>
                    <a:lnTo>
                      <a:pt x="31" y="290"/>
                    </a:lnTo>
                    <a:lnTo>
                      <a:pt x="31" y="297"/>
                    </a:lnTo>
                    <a:lnTo>
                      <a:pt x="31" y="297"/>
                    </a:lnTo>
                    <a:lnTo>
                      <a:pt x="31" y="303"/>
                    </a:lnTo>
                    <a:lnTo>
                      <a:pt x="37" y="303"/>
                    </a:lnTo>
                    <a:lnTo>
                      <a:pt x="37" y="309"/>
                    </a:lnTo>
                    <a:lnTo>
                      <a:pt x="62" y="297"/>
                    </a:lnTo>
                    <a:lnTo>
                      <a:pt x="62" y="297"/>
                    </a:lnTo>
                    <a:lnTo>
                      <a:pt x="68" y="297"/>
                    </a:lnTo>
                    <a:lnTo>
                      <a:pt x="50" y="297"/>
                    </a:lnTo>
                    <a:lnTo>
                      <a:pt x="43" y="284"/>
                    </a:lnTo>
                    <a:lnTo>
                      <a:pt x="43" y="284"/>
                    </a:lnTo>
                    <a:lnTo>
                      <a:pt x="43" y="284"/>
                    </a:lnTo>
                    <a:lnTo>
                      <a:pt x="43" y="284"/>
                    </a:lnTo>
                    <a:lnTo>
                      <a:pt x="37" y="278"/>
                    </a:lnTo>
                    <a:lnTo>
                      <a:pt x="37" y="272"/>
                    </a:lnTo>
                    <a:lnTo>
                      <a:pt x="37" y="272"/>
                    </a:lnTo>
                    <a:lnTo>
                      <a:pt x="43" y="272"/>
                    </a:lnTo>
                    <a:lnTo>
                      <a:pt x="50" y="266"/>
                    </a:lnTo>
                    <a:lnTo>
                      <a:pt x="56" y="260"/>
                    </a:lnTo>
                    <a:lnTo>
                      <a:pt x="56" y="260"/>
                    </a:lnTo>
                    <a:lnTo>
                      <a:pt x="56" y="260"/>
                    </a:lnTo>
                    <a:lnTo>
                      <a:pt x="37" y="235"/>
                    </a:lnTo>
                    <a:lnTo>
                      <a:pt x="37" y="235"/>
                    </a:lnTo>
                    <a:lnTo>
                      <a:pt x="37" y="229"/>
                    </a:lnTo>
                    <a:lnTo>
                      <a:pt x="37" y="229"/>
                    </a:lnTo>
                    <a:lnTo>
                      <a:pt x="37" y="229"/>
                    </a:lnTo>
                    <a:lnTo>
                      <a:pt x="37" y="229"/>
                    </a:lnTo>
                    <a:lnTo>
                      <a:pt x="43" y="223"/>
                    </a:lnTo>
                    <a:lnTo>
                      <a:pt x="50" y="216"/>
                    </a:lnTo>
                    <a:lnTo>
                      <a:pt x="50" y="216"/>
                    </a:lnTo>
                    <a:lnTo>
                      <a:pt x="50" y="210"/>
                    </a:lnTo>
                    <a:lnTo>
                      <a:pt x="50" y="204"/>
                    </a:lnTo>
                    <a:lnTo>
                      <a:pt x="50" y="204"/>
                    </a:lnTo>
                    <a:lnTo>
                      <a:pt x="50" y="204"/>
                    </a:lnTo>
                    <a:lnTo>
                      <a:pt x="37" y="210"/>
                    </a:lnTo>
                    <a:lnTo>
                      <a:pt x="25" y="210"/>
                    </a:lnTo>
                    <a:lnTo>
                      <a:pt x="19" y="210"/>
                    </a:lnTo>
                    <a:lnTo>
                      <a:pt x="19" y="216"/>
                    </a:lnTo>
                    <a:lnTo>
                      <a:pt x="6" y="216"/>
                    </a:lnTo>
                    <a:lnTo>
                      <a:pt x="0" y="216"/>
                    </a:lnTo>
                    <a:lnTo>
                      <a:pt x="0" y="216"/>
                    </a:lnTo>
                    <a:lnTo>
                      <a:pt x="0" y="216"/>
                    </a:lnTo>
                    <a:lnTo>
                      <a:pt x="6" y="173"/>
                    </a:lnTo>
                    <a:lnTo>
                      <a:pt x="6" y="173"/>
                    </a:lnTo>
                    <a:lnTo>
                      <a:pt x="13" y="173"/>
                    </a:lnTo>
                    <a:lnTo>
                      <a:pt x="13" y="173"/>
                    </a:lnTo>
                    <a:lnTo>
                      <a:pt x="13" y="173"/>
                    </a:lnTo>
                    <a:lnTo>
                      <a:pt x="13" y="173"/>
                    </a:lnTo>
                    <a:lnTo>
                      <a:pt x="37" y="142"/>
                    </a:lnTo>
                    <a:lnTo>
                      <a:pt x="74" y="136"/>
                    </a:lnTo>
                    <a:lnTo>
                      <a:pt x="74" y="136"/>
                    </a:lnTo>
                    <a:lnTo>
                      <a:pt x="74" y="142"/>
                    </a:lnTo>
                    <a:lnTo>
                      <a:pt x="74" y="142"/>
                    </a:lnTo>
                    <a:lnTo>
                      <a:pt x="74" y="142"/>
                    </a:lnTo>
                    <a:lnTo>
                      <a:pt x="81" y="142"/>
                    </a:lnTo>
                    <a:lnTo>
                      <a:pt x="81" y="148"/>
                    </a:lnTo>
                    <a:lnTo>
                      <a:pt x="87" y="148"/>
                    </a:lnTo>
                    <a:lnTo>
                      <a:pt x="87" y="148"/>
                    </a:lnTo>
                    <a:lnTo>
                      <a:pt x="93" y="148"/>
                    </a:lnTo>
                    <a:lnTo>
                      <a:pt x="99" y="148"/>
                    </a:lnTo>
                    <a:lnTo>
                      <a:pt x="105" y="148"/>
                    </a:lnTo>
                    <a:lnTo>
                      <a:pt x="105" y="148"/>
                    </a:lnTo>
                    <a:lnTo>
                      <a:pt x="111" y="142"/>
                    </a:lnTo>
                    <a:lnTo>
                      <a:pt x="111" y="142"/>
                    </a:lnTo>
                    <a:lnTo>
                      <a:pt x="105" y="142"/>
                    </a:lnTo>
                    <a:lnTo>
                      <a:pt x="118" y="136"/>
                    </a:lnTo>
                    <a:lnTo>
                      <a:pt x="148" y="142"/>
                    </a:lnTo>
                    <a:lnTo>
                      <a:pt x="155" y="142"/>
                    </a:lnTo>
                    <a:lnTo>
                      <a:pt x="155" y="142"/>
                    </a:lnTo>
                    <a:lnTo>
                      <a:pt x="161" y="142"/>
                    </a:lnTo>
                    <a:lnTo>
                      <a:pt x="179" y="142"/>
                    </a:lnTo>
                    <a:lnTo>
                      <a:pt x="179" y="142"/>
                    </a:lnTo>
                    <a:lnTo>
                      <a:pt x="185" y="142"/>
                    </a:lnTo>
                    <a:lnTo>
                      <a:pt x="185" y="136"/>
                    </a:lnTo>
                    <a:lnTo>
                      <a:pt x="179" y="136"/>
                    </a:lnTo>
                    <a:lnTo>
                      <a:pt x="173" y="136"/>
                    </a:lnTo>
                    <a:lnTo>
                      <a:pt x="173" y="136"/>
                    </a:lnTo>
                    <a:lnTo>
                      <a:pt x="167" y="130"/>
                    </a:lnTo>
                    <a:lnTo>
                      <a:pt x="167" y="130"/>
                    </a:lnTo>
                    <a:lnTo>
                      <a:pt x="167" y="124"/>
                    </a:lnTo>
                    <a:lnTo>
                      <a:pt x="179" y="118"/>
                    </a:lnTo>
                    <a:lnTo>
                      <a:pt x="179" y="118"/>
                    </a:lnTo>
                    <a:lnTo>
                      <a:pt x="179" y="118"/>
                    </a:lnTo>
                    <a:lnTo>
                      <a:pt x="210" y="118"/>
                    </a:lnTo>
                    <a:lnTo>
                      <a:pt x="235" y="118"/>
                    </a:lnTo>
                    <a:lnTo>
                      <a:pt x="235" y="111"/>
                    </a:lnTo>
                    <a:lnTo>
                      <a:pt x="235" y="111"/>
                    </a:lnTo>
                    <a:lnTo>
                      <a:pt x="235" y="111"/>
                    </a:lnTo>
                    <a:lnTo>
                      <a:pt x="235" y="111"/>
                    </a:lnTo>
                    <a:lnTo>
                      <a:pt x="223" y="111"/>
                    </a:lnTo>
                    <a:lnTo>
                      <a:pt x="223" y="111"/>
                    </a:lnTo>
                    <a:lnTo>
                      <a:pt x="216" y="111"/>
                    </a:lnTo>
                    <a:lnTo>
                      <a:pt x="216" y="111"/>
                    </a:lnTo>
                    <a:lnTo>
                      <a:pt x="210" y="111"/>
                    </a:lnTo>
                    <a:lnTo>
                      <a:pt x="204" y="111"/>
                    </a:lnTo>
                    <a:lnTo>
                      <a:pt x="204" y="111"/>
                    </a:lnTo>
                    <a:lnTo>
                      <a:pt x="198" y="111"/>
                    </a:lnTo>
                    <a:lnTo>
                      <a:pt x="179" y="93"/>
                    </a:lnTo>
                    <a:lnTo>
                      <a:pt x="179" y="87"/>
                    </a:lnTo>
                    <a:lnTo>
                      <a:pt x="179" y="87"/>
                    </a:lnTo>
                    <a:lnTo>
                      <a:pt x="185" y="81"/>
                    </a:lnTo>
                    <a:lnTo>
                      <a:pt x="185" y="74"/>
                    </a:lnTo>
                    <a:lnTo>
                      <a:pt x="185" y="74"/>
                    </a:lnTo>
                    <a:lnTo>
                      <a:pt x="185" y="74"/>
                    </a:lnTo>
                    <a:lnTo>
                      <a:pt x="192" y="74"/>
                    </a:lnTo>
                    <a:lnTo>
                      <a:pt x="192" y="74"/>
                    </a:lnTo>
                    <a:lnTo>
                      <a:pt x="192" y="74"/>
                    </a:lnTo>
                    <a:lnTo>
                      <a:pt x="198" y="74"/>
                    </a:lnTo>
                    <a:lnTo>
                      <a:pt x="204" y="74"/>
                    </a:lnTo>
                    <a:lnTo>
                      <a:pt x="204" y="74"/>
                    </a:lnTo>
                    <a:lnTo>
                      <a:pt x="216" y="81"/>
                    </a:lnTo>
                    <a:lnTo>
                      <a:pt x="229" y="81"/>
                    </a:lnTo>
                    <a:lnTo>
                      <a:pt x="235" y="81"/>
                    </a:lnTo>
                    <a:lnTo>
                      <a:pt x="241" y="81"/>
                    </a:lnTo>
                    <a:lnTo>
                      <a:pt x="253" y="81"/>
                    </a:lnTo>
                    <a:lnTo>
                      <a:pt x="253" y="81"/>
                    </a:lnTo>
                    <a:lnTo>
                      <a:pt x="260" y="74"/>
                    </a:lnTo>
                    <a:lnTo>
                      <a:pt x="278" y="81"/>
                    </a:lnTo>
                    <a:lnTo>
                      <a:pt x="291" y="87"/>
                    </a:lnTo>
                    <a:lnTo>
                      <a:pt x="297" y="87"/>
                    </a:lnTo>
                    <a:lnTo>
                      <a:pt x="297" y="87"/>
                    </a:lnTo>
                    <a:lnTo>
                      <a:pt x="303" y="87"/>
                    </a:lnTo>
                    <a:lnTo>
                      <a:pt x="309" y="87"/>
                    </a:lnTo>
                    <a:lnTo>
                      <a:pt x="315" y="87"/>
                    </a:lnTo>
                    <a:lnTo>
                      <a:pt x="315" y="81"/>
                    </a:lnTo>
                    <a:lnTo>
                      <a:pt x="321" y="81"/>
                    </a:lnTo>
                    <a:lnTo>
                      <a:pt x="321" y="81"/>
                    </a:lnTo>
                    <a:lnTo>
                      <a:pt x="365" y="44"/>
                    </a:lnTo>
                    <a:lnTo>
                      <a:pt x="365" y="44"/>
                    </a:lnTo>
                    <a:lnTo>
                      <a:pt x="383" y="31"/>
                    </a:lnTo>
                    <a:lnTo>
                      <a:pt x="402" y="25"/>
                    </a:lnTo>
                    <a:lnTo>
                      <a:pt x="445" y="7"/>
                    </a:lnTo>
                    <a:lnTo>
                      <a:pt x="482" y="13"/>
                    </a:lnTo>
                    <a:lnTo>
                      <a:pt x="507" y="13"/>
                    </a:lnTo>
                    <a:lnTo>
                      <a:pt x="507" y="13"/>
                    </a:lnTo>
                    <a:lnTo>
                      <a:pt x="525" y="13"/>
                    </a:lnTo>
                    <a:lnTo>
                      <a:pt x="531" y="13"/>
                    </a:lnTo>
                    <a:lnTo>
                      <a:pt x="531" y="13"/>
                    </a:lnTo>
                    <a:lnTo>
                      <a:pt x="538" y="13"/>
                    </a:lnTo>
                    <a:lnTo>
                      <a:pt x="538" y="13"/>
                    </a:lnTo>
                    <a:lnTo>
                      <a:pt x="538" y="13"/>
                    </a:lnTo>
                    <a:lnTo>
                      <a:pt x="550" y="0"/>
                    </a:lnTo>
                    <a:lnTo>
                      <a:pt x="556" y="7"/>
                    </a:lnTo>
                    <a:lnTo>
                      <a:pt x="556" y="13"/>
                    </a:lnTo>
                    <a:lnTo>
                      <a:pt x="556" y="19"/>
                    </a:lnTo>
                    <a:lnTo>
                      <a:pt x="556" y="19"/>
                    </a:lnTo>
                    <a:lnTo>
                      <a:pt x="562" y="31"/>
                    </a:lnTo>
                    <a:lnTo>
                      <a:pt x="562" y="31"/>
                    </a:lnTo>
                    <a:lnTo>
                      <a:pt x="569" y="31"/>
                    </a:lnTo>
                    <a:lnTo>
                      <a:pt x="581" y="37"/>
                    </a:lnTo>
                    <a:lnTo>
                      <a:pt x="581" y="37"/>
                    </a:lnTo>
                    <a:lnTo>
                      <a:pt x="581" y="37"/>
                    </a:lnTo>
                    <a:lnTo>
                      <a:pt x="587" y="37"/>
                    </a:lnTo>
                    <a:lnTo>
                      <a:pt x="606" y="37"/>
                    </a:lnTo>
                    <a:lnTo>
                      <a:pt x="606" y="37"/>
                    </a:lnTo>
                    <a:lnTo>
                      <a:pt x="606" y="37"/>
                    </a:lnTo>
                    <a:lnTo>
                      <a:pt x="606" y="31"/>
                    </a:lnTo>
                    <a:lnTo>
                      <a:pt x="612" y="31"/>
                    </a:lnTo>
                    <a:lnTo>
                      <a:pt x="612" y="37"/>
                    </a:lnTo>
                    <a:lnTo>
                      <a:pt x="618" y="37"/>
                    </a:lnTo>
                    <a:lnTo>
                      <a:pt x="618" y="37"/>
                    </a:lnTo>
                    <a:lnTo>
                      <a:pt x="618" y="44"/>
                    </a:lnTo>
                    <a:lnTo>
                      <a:pt x="618" y="44"/>
                    </a:lnTo>
                    <a:lnTo>
                      <a:pt x="618" y="50"/>
                    </a:lnTo>
                    <a:lnTo>
                      <a:pt x="618" y="50"/>
                    </a:lnTo>
                    <a:lnTo>
                      <a:pt x="618" y="50"/>
                    </a:lnTo>
                    <a:lnTo>
                      <a:pt x="618" y="56"/>
                    </a:lnTo>
                    <a:lnTo>
                      <a:pt x="624" y="62"/>
                    </a:lnTo>
                    <a:lnTo>
                      <a:pt x="630" y="68"/>
                    </a:lnTo>
                    <a:lnTo>
                      <a:pt x="636" y="68"/>
                    </a:lnTo>
                    <a:lnTo>
                      <a:pt x="636" y="68"/>
                    </a:lnTo>
                    <a:lnTo>
                      <a:pt x="636" y="68"/>
                    </a:lnTo>
                    <a:lnTo>
                      <a:pt x="643" y="68"/>
                    </a:lnTo>
                    <a:lnTo>
                      <a:pt x="643" y="68"/>
                    </a:lnTo>
                    <a:lnTo>
                      <a:pt x="643" y="68"/>
                    </a:lnTo>
                    <a:lnTo>
                      <a:pt x="649" y="68"/>
                    </a:lnTo>
                    <a:lnTo>
                      <a:pt x="655" y="62"/>
                    </a:lnTo>
                    <a:lnTo>
                      <a:pt x="655" y="62"/>
                    </a:lnTo>
                    <a:lnTo>
                      <a:pt x="655" y="62"/>
                    </a:lnTo>
                    <a:lnTo>
                      <a:pt x="661" y="62"/>
                    </a:lnTo>
                    <a:lnTo>
                      <a:pt x="661" y="62"/>
                    </a:lnTo>
                    <a:lnTo>
                      <a:pt x="667" y="62"/>
                    </a:lnTo>
                    <a:lnTo>
                      <a:pt x="667" y="68"/>
                    </a:lnTo>
                    <a:lnTo>
                      <a:pt x="674" y="68"/>
                    </a:lnTo>
                    <a:lnTo>
                      <a:pt x="674" y="68"/>
                    </a:lnTo>
                    <a:lnTo>
                      <a:pt x="674" y="68"/>
                    </a:lnTo>
                    <a:lnTo>
                      <a:pt x="674" y="74"/>
                    </a:lnTo>
                    <a:lnTo>
                      <a:pt x="674" y="74"/>
                    </a:lnTo>
                    <a:lnTo>
                      <a:pt x="674" y="81"/>
                    </a:lnTo>
                    <a:lnTo>
                      <a:pt x="674" y="81"/>
                    </a:lnTo>
                    <a:lnTo>
                      <a:pt x="680" y="81"/>
                    </a:lnTo>
                    <a:lnTo>
                      <a:pt x="704" y="87"/>
                    </a:lnTo>
                    <a:lnTo>
                      <a:pt x="723" y="87"/>
                    </a:lnTo>
                    <a:lnTo>
                      <a:pt x="729" y="93"/>
                    </a:lnTo>
                    <a:lnTo>
                      <a:pt x="754" y="99"/>
                    </a:lnTo>
                    <a:lnTo>
                      <a:pt x="760" y="99"/>
                    </a:lnTo>
                    <a:lnTo>
                      <a:pt x="766" y="99"/>
                    </a:lnTo>
                    <a:lnTo>
                      <a:pt x="779" y="93"/>
                    </a:lnTo>
                    <a:lnTo>
                      <a:pt x="785" y="93"/>
                    </a:lnTo>
                    <a:lnTo>
                      <a:pt x="803" y="87"/>
                    </a:lnTo>
                    <a:lnTo>
                      <a:pt x="822" y="87"/>
                    </a:lnTo>
                    <a:lnTo>
                      <a:pt x="834" y="87"/>
                    </a:lnTo>
                    <a:lnTo>
                      <a:pt x="834" y="93"/>
                    </a:lnTo>
                    <a:lnTo>
                      <a:pt x="847" y="93"/>
                    </a:lnTo>
                    <a:lnTo>
                      <a:pt x="853" y="93"/>
                    </a:lnTo>
                    <a:lnTo>
                      <a:pt x="859" y="93"/>
                    </a:lnTo>
                    <a:lnTo>
                      <a:pt x="877" y="93"/>
                    </a:lnTo>
                    <a:lnTo>
                      <a:pt x="896" y="87"/>
                    </a:lnTo>
                    <a:lnTo>
                      <a:pt x="902" y="87"/>
                    </a:lnTo>
                    <a:lnTo>
                      <a:pt x="921" y="74"/>
                    </a:lnTo>
                    <a:lnTo>
                      <a:pt x="945" y="62"/>
                    </a:lnTo>
                    <a:lnTo>
                      <a:pt x="945" y="62"/>
                    </a:lnTo>
                    <a:lnTo>
                      <a:pt x="952" y="50"/>
                    </a:lnTo>
                    <a:lnTo>
                      <a:pt x="952" y="50"/>
                    </a:lnTo>
                    <a:lnTo>
                      <a:pt x="952" y="50"/>
                    </a:lnTo>
                    <a:lnTo>
                      <a:pt x="952" y="50"/>
                    </a:lnTo>
                    <a:lnTo>
                      <a:pt x="964" y="50"/>
                    </a:lnTo>
                    <a:lnTo>
                      <a:pt x="976" y="50"/>
                    </a:lnTo>
                    <a:lnTo>
                      <a:pt x="1020" y="44"/>
                    </a:lnTo>
                    <a:lnTo>
                      <a:pt x="1020" y="44"/>
                    </a:lnTo>
                    <a:lnTo>
                      <a:pt x="1020" y="44"/>
                    </a:lnTo>
                    <a:lnTo>
                      <a:pt x="1020" y="44"/>
                    </a:lnTo>
                    <a:lnTo>
                      <a:pt x="1026" y="44"/>
                    </a:lnTo>
                    <a:lnTo>
                      <a:pt x="1032" y="44"/>
                    </a:lnTo>
                    <a:lnTo>
                      <a:pt x="1032" y="44"/>
                    </a:lnTo>
                    <a:lnTo>
                      <a:pt x="1057" y="68"/>
                    </a:lnTo>
                    <a:lnTo>
                      <a:pt x="1057" y="74"/>
                    </a:lnTo>
                    <a:lnTo>
                      <a:pt x="1063" y="74"/>
                    </a:lnTo>
                    <a:lnTo>
                      <a:pt x="1069" y="74"/>
                    </a:lnTo>
                    <a:lnTo>
                      <a:pt x="1069" y="74"/>
                    </a:lnTo>
                    <a:lnTo>
                      <a:pt x="1069" y="74"/>
                    </a:lnTo>
                    <a:lnTo>
                      <a:pt x="1069" y="81"/>
                    </a:lnTo>
                    <a:lnTo>
                      <a:pt x="1075" y="81"/>
                    </a:lnTo>
                    <a:lnTo>
                      <a:pt x="1075" y="81"/>
                    </a:lnTo>
                    <a:lnTo>
                      <a:pt x="1075" y="81"/>
                    </a:lnTo>
                    <a:lnTo>
                      <a:pt x="1069" y="81"/>
                    </a:lnTo>
                    <a:lnTo>
                      <a:pt x="1069" y="87"/>
                    </a:lnTo>
                    <a:lnTo>
                      <a:pt x="1075" y="87"/>
                    </a:lnTo>
                    <a:lnTo>
                      <a:pt x="1075" y="93"/>
                    </a:lnTo>
                    <a:lnTo>
                      <a:pt x="1075" y="93"/>
                    </a:lnTo>
                    <a:lnTo>
                      <a:pt x="1081" y="93"/>
                    </a:lnTo>
                    <a:lnTo>
                      <a:pt x="1081" y="93"/>
                    </a:lnTo>
                    <a:lnTo>
                      <a:pt x="1088" y="99"/>
                    </a:lnTo>
                    <a:lnTo>
                      <a:pt x="1088" y="111"/>
                    </a:lnTo>
                    <a:lnTo>
                      <a:pt x="1088" y="111"/>
                    </a:lnTo>
                    <a:lnTo>
                      <a:pt x="1094" y="118"/>
                    </a:lnTo>
                    <a:lnTo>
                      <a:pt x="1094" y="118"/>
                    </a:lnTo>
                    <a:lnTo>
                      <a:pt x="1088" y="124"/>
                    </a:lnTo>
                    <a:lnTo>
                      <a:pt x="1088" y="161"/>
                    </a:lnTo>
                    <a:lnTo>
                      <a:pt x="1088" y="167"/>
                    </a:lnTo>
                    <a:lnTo>
                      <a:pt x="1100" y="173"/>
                    </a:lnTo>
                    <a:lnTo>
                      <a:pt x="1100" y="173"/>
                    </a:lnTo>
                    <a:lnTo>
                      <a:pt x="1106" y="173"/>
                    </a:lnTo>
                    <a:lnTo>
                      <a:pt x="1106" y="173"/>
                    </a:lnTo>
                    <a:lnTo>
                      <a:pt x="1112" y="173"/>
                    </a:lnTo>
                    <a:lnTo>
                      <a:pt x="1112" y="167"/>
                    </a:lnTo>
                    <a:lnTo>
                      <a:pt x="1125" y="167"/>
                    </a:lnTo>
                    <a:lnTo>
                      <a:pt x="1125" y="167"/>
                    </a:lnTo>
                    <a:lnTo>
                      <a:pt x="1131" y="173"/>
                    </a:lnTo>
                    <a:lnTo>
                      <a:pt x="1131" y="173"/>
                    </a:lnTo>
                    <a:lnTo>
                      <a:pt x="1137" y="173"/>
                    </a:lnTo>
                    <a:lnTo>
                      <a:pt x="1137" y="179"/>
                    </a:lnTo>
                    <a:lnTo>
                      <a:pt x="1143" y="179"/>
                    </a:lnTo>
                    <a:lnTo>
                      <a:pt x="1143" y="186"/>
                    </a:lnTo>
                    <a:lnTo>
                      <a:pt x="1149" y="192"/>
                    </a:lnTo>
                    <a:lnTo>
                      <a:pt x="1155" y="192"/>
                    </a:lnTo>
                    <a:close/>
                  </a:path>
                </a:pathLst>
              </a:custGeom>
              <a:grpFill/>
              <a:ln w="0"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sz="1100">
                  <a:solidFill>
                    <a:srgbClr val="FFFFFF"/>
                  </a:solidFill>
                  <a:latin typeface="Franklin Gothic Book" panose="020B0503020102020204" pitchFamily="34" charset="0"/>
                </a:endParaRPr>
              </a:p>
            </p:txBody>
          </p:sp>
          <p:sp>
            <p:nvSpPr>
              <p:cNvPr id="1110" name="Freeform 172"/>
              <p:cNvSpPr>
                <a:spLocks/>
              </p:cNvSpPr>
              <p:nvPr/>
            </p:nvSpPr>
            <p:spPr bwMode="auto">
              <a:xfrm>
                <a:off x="2654" y="-698"/>
                <a:ext cx="25" cy="37"/>
              </a:xfrm>
              <a:custGeom>
                <a:avLst/>
                <a:gdLst>
                  <a:gd name="T0" fmla="*/ 6 w 25"/>
                  <a:gd name="T1" fmla="*/ 18 h 37"/>
                  <a:gd name="T2" fmla="*/ 12 w 25"/>
                  <a:gd name="T3" fmla="*/ 30 h 37"/>
                  <a:gd name="T4" fmla="*/ 12 w 25"/>
                  <a:gd name="T5" fmla="*/ 37 h 37"/>
                  <a:gd name="T6" fmla="*/ 18 w 25"/>
                  <a:gd name="T7" fmla="*/ 30 h 37"/>
                  <a:gd name="T8" fmla="*/ 18 w 25"/>
                  <a:gd name="T9" fmla="*/ 30 h 37"/>
                  <a:gd name="T10" fmla="*/ 25 w 25"/>
                  <a:gd name="T11" fmla="*/ 30 h 37"/>
                  <a:gd name="T12" fmla="*/ 25 w 25"/>
                  <a:gd name="T13" fmla="*/ 30 h 37"/>
                  <a:gd name="T14" fmla="*/ 25 w 25"/>
                  <a:gd name="T15" fmla="*/ 24 h 37"/>
                  <a:gd name="T16" fmla="*/ 25 w 25"/>
                  <a:gd name="T17" fmla="*/ 24 h 37"/>
                  <a:gd name="T18" fmla="*/ 25 w 25"/>
                  <a:gd name="T19" fmla="*/ 18 h 37"/>
                  <a:gd name="T20" fmla="*/ 18 w 25"/>
                  <a:gd name="T21" fmla="*/ 6 h 37"/>
                  <a:gd name="T22" fmla="*/ 18 w 25"/>
                  <a:gd name="T23" fmla="*/ 6 h 37"/>
                  <a:gd name="T24" fmla="*/ 18 w 25"/>
                  <a:gd name="T25" fmla="*/ 6 h 37"/>
                  <a:gd name="T26" fmla="*/ 18 w 25"/>
                  <a:gd name="T27" fmla="*/ 0 h 37"/>
                  <a:gd name="T28" fmla="*/ 18 w 25"/>
                  <a:gd name="T29" fmla="*/ 0 h 37"/>
                  <a:gd name="T30" fmla="*/ 18 w 25"/>
                  <a:gd name="T31" fmla="*/ 0 h 37"/>
                  <a:gd name="T32" fmla="*/ 12 w 25"/>
                  <a:gd name="T33" fmla="*/ 0 h 37"/>
                  <a:gd name="T34" fmla="*/ 6 w 25"/>
                  <a:gd name="T35" fmla="*/ 6 h 37"/>
                  <a:gd name="T36" fmla="*/ 0 w 25"/>
                  <a:gd name="T37" fmla="*/ 6 h 37"/>
                  <a:gd name="T38" fmla="*/ 0 w 25"/>
                  <a:gd name="T39" fmla="*/ 6 h 37"/>
                  <a:gd name="T40" fmla="*/ 0 w 25"/>
                  <a:gd name="T41" fmla="*/ 6 h 37"/>
                  <a:gd name="T42" fmla="*/ 0 w 25"/>
                  <a:gd name="T43" fmla="*/ 6 h 37"/>
                  <a:gd name="T44" fmla="*/ 0 w 25"/>
                  <a:gd name="T45" fmla="*/ 6 h 37"/>
                  <a:gd name="T46" fmla="*/ 0 w 25"/>
                  <a:gd name="T47" fmla="*/ 12 h 37"/>
                  <a:gd name="T48" fmla="*/ 0 w 25"/>
                  <a:gd name="T49" fmla="*/ 12 h 37"/>
                  <a:gd name="T50" fmla="*/ 0 w 25"/>
                  <a:gd name="T51" fmla="*/ 18 h 37"/>
                  <a:gd name="T52" fmla="*/ 6 w 25"/>
                  <a:gd name="T53" fmla="*/ 18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25" h="37">
                    <a:moveTo>
                      <a:pt x="6" y="18"/>
                    </a:moveTo>
                    <a:lnTo>
                      <a:pt x="12" y="30"/>
                    </a:lnTo>
                    <a:lnTo>
                      <a:pt x="12" y="37"/>
                    </a:lnTo>
                    <a:lnTo>
                      <a:pt x="18" y="30"/>
                    </a:lnTo>
                    <a:lnTo>
                      <a:pt x="18" y="30"/>
                    </a:lnTo>
                    <a:lnTo>
                      <a:pt x="25" y="30"/>
                    </a:lnTo>
                    <a:lnTo>
                      <a:pt x="25" y="30"/>
                    </a:lnTo>
                    <a:lnTo>
                      <a:pt x="25" y="24"/>
                    </a:lnTo>
                    <a:lnTo>
                      <a:pt x="25" y="24"/>
                    </a:lnTo>
                    <a:lnTo>
                      <a:pt x="25" y="18"/>
                    </a:lnTo>
                    <a:lnTo>
                      <a:pt x="18" y="6"/>
                    </a:lnTo>
                    <a:lnTo>
                      <a:pt x="18" y="6"/>
                    </a:lnTo>
                    <a:lnTo>
                      <a:pt x="18" y="6"/>
                    </a:lnTo>
                    <a:lnTo>
                      <a:pt x="18" y="0"/>
                    </a:lnTo>
                    <a:lnTo>
                      <a:pt x="18" y="0"/>
                    </a:lnTo>
                    <a:lnTo>
                      <a:pt x="18" y="0"/>
                    </a:lnTo>
                    <a:lnTo>
                      <a:pt x="12" y="0"/>
                    </a:lnTo>
                    <a:lnTo>
                      <a:pt x="6" y="6"/>
                    </a:lnTo>
                    <a:lnTo>
                      <a:pt x="0" y="6"/>
                    </a:lnTo>
                    <a:lnTo>
                      <a:pt x="0" y="6"/>
                    </a:lnTo>
                    <a:lnTo>
                      <a:pt x="0" y="6"/>
                    </a:lnTo>
                    <a:lnTo>
                      <a:pt x="0" y="6"/>
                    </a:lnTo>
                    <a:lnTo>
                      <a:pt x="0" y="6"/>
                    </a:lnTo>
                    <a:lnTo>
                      <a:pt x="0" y="12"/>
                    </a:lnTo>
                    <a:lnTo>
                      <a:pt x="0" y="12"/>
                    </a:lnTo>
                    <a:lnTo>
                      <a:pt x="0" y="18"/>
                    </a:lnTo>
                    <a:lnTo>
                      <a:pt x="6" y="18"/>
                    </a:lnTo>
                    <a:close/>
                  </a:path>
                </a:pathLst>
              </a:custGeom>
              <a:grpFill/>
              <a:ln w="0"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sz="1100">
                  <a:solidFill>
                    <a:srgbClr val="FFFFFF"/>
                  </a:solidFill>
                  <a:latin typeface="Franklin Gothic Book" panose="020B0503020102020204" pitchFamily="34" charset="0"/>
                </a:endParaRPr>
              </a:p>
            </p:txBody>
          </p:sp>
          <p:sp>
            <p:nvSpPr>
              <p:cNvPr id="1111" name="Freeform 173"/>
              <p:cNvSpPr>
                <a:spLocks/>
              </p:cNvSpPr>
              <p:nvPr/>
            </p:nvSpPr>
            <p:spPr bwMode="auto">
              <a:xfrm>
                <a:off x="2932" y="-637"/>
                <a:ext cx="25" cy="25"/>
              </a:xfrm>
              <a:custGeom>
                <a:avLst/>
                <a:gdLst>
                  <a:gd name="T0" fmla="*/ 12 w 25"/>
                  <a:gd name="T1" fmla="*/ 25 h 25"/>
                  <a:gd name="T2" fmla="*/ 25 w 25"/>
                  <a:gd name="T3" fmla="*/ 25 h 25"/>
                  <a:gd name="T4" fmla="*/ 25 w 25"/>
                  <a:gd name="T5" fmla="*/ 19 h 25"/>
                  <a:gd name="T6" fmla="*/ 18 w 25"/>
                  <a:gd name="T7" fmla="*/ 0 h 25"/>
                  <a:gd name="T8" fmla="*/ 18 w 25"/>
                  <a:gd name="T9" fmla="*/ 0 h 25"/>
                  <a:gd name="T10" fmla="*/ 18 w 25"/>
                  <a:gd name="T11" fmla="*/ 0 h 25"/>
                  <a:gd name="T12" fmla="*/ 12 w 25"/>
                  <a:gd name="T13" fmla="*/ 0 h 25"/>
                  <a:gd name="T14" fmla="*/ 0 w 25"/>
                  <a:gd name="T15" fmla="*/ 13 h 25"/>
                  <a:gd name="T16" fmla="*/ 0 w 25"/>
                  <a:gd name="T17" fmla="*/ 13 h 25"/>
                  <a:gd name="T18" fmla="*/ 0 w 25"/>
                  <a:gd name="T19" fmla="*/ 19 h 25"/>
                  <a:gd name="T20" fmla="*/ 12 w 25"/>
                  <a:gd name="T21" fmla="*/ 25 h 25"/>
                  <a:gd name="T22" fmla="*/ 12 w 25"/>
                  <a:gd name="T23" fmla="*/ 25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5" h="25">
                    <a:moveTo>
                      <a:pt x="12" y="25"/>
                    </a:moveTo>
                    <a:lnTo>
                      <a:pt x="25" y="25"/>
                    </a:lnTo>
                    <a:lnTo>
                      <a:pt x="25" y="19"/>
                    </a:lnTo>
                    <a:lnTo>
                      <a:pt x="18" y="0"/>
                    </a:lnTo>
                    <a:lnTo>
                      <a:pt x="18" y="0"/>
                    </a:lnTo>
                    <a:lnTo>
                      <a:pt x="18" y="0"/>
                    </a:lnTo>
                    <a:lnTo>
                      <a:pt x="12" y="0"/>
                    </a:lnTo>
                    <a:lnTo>
                      <a:pt x="0" y="13"/>
                    </a:lnTo>
                    <a:lnTo>
                      <a:pt x="0" y="13"/>
                    </a:lnTo>
                    <a:lnTo>
                      <a:pt x="0" y="19"/>
                    </a:lnTo>
                    <a:lnTo>
                      <a:pt x="12" y="25"/>
                    </a:lnTo>
                    <a:lnTo>
                      <a:pt x="12" y="25"/>
                    </a:lnTo>
                    <a:close/>
                  </a:path>
                </a:pathLst>
              </a:custGeom>
              <a:grpFill/>
              <a:ln w="0"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sz="1100">
                  <a:solidFill>
                    <a:srgbClr val="FFFFFF"/>
                  </a:solidFill>
                  <a:latin typeface="Franklin Gothic Book" panose="020B0503020102020204" pitchFamily="34" charset="0"/>
                </a:endParaRPr>
              </a:p>
            </p:txBody>
          </p:sp>
          <p:sp>
            <p:nvSpPr>
              <p:cNvPr id="1112" name="Freeform 174"/>
              <p:cNvSpPr>
                <a:spLocks/>
              </p:cNvSpPr>
              <p:nvPr/>
            </p:nvSpPr>
            <p:spPr bwMode="auto">
              <a:xfrm>
                <a:off x="3228" y="1986"/>
                <a:ext cx="81" cy="62"/>
              </a:xfrm>
              <a:custGeom>
                <a:avLst/>
                <a:gdLst>
                  <a:gd name="T0" fmla="*/ 0 w 13"/>
                  <a:gd name="T1" fmla="*/ 0 h 10"/>
                  <a:gd name="T2" fmla="*/ 1 w 13"/>
                  <a:gd name="T3" fmla="*/ 0 h 10"/>
                  <a:gd name="T4" fmla="*/ 3 w 13"/>
                  <a:gd name="T5" fmla="*/ 4 h 10"/>
                  <a:gd name="T6" fmla="*/ 6 w 13"/>
                  <a:gd name="T7" fmla="*/ 8 h 10"/>
                  <a:gd name="T8" fmla="*/ 12 w 13"/>
                  <a:gd name="T9" fmla="*/ 9 h 10"/>
                  <a:gd name="T10" fmla="*/ 13 w 13"/>
                  <a:gd name="T11" fmla="*/ 10 h 10"/>
                </a:gdLst>
                <a:ahLst/>
                <a:cxnLst>
                  <a:cxn ang="0">
                    <a:pos x="T0" y="T1"/>
                  </a:cxn>
                  <a:cxn ang="0">
                    <a:pos x="T2" y="T3"/>
                  </a:cxn>
                  <a:cxn ang="0">
                    <a:pos x="T4" y="T5"/>
                  </a:cxn>
                  <a:cxn ang="0">
                    <a:pos x="T6" y="T7"/>
                  </a:cxn>
                  <a:cxn ang="0">
                    <a:pos x="T8" y="T9"/>
                  </a:cxn>
                  <a:cxn ang="0">
                    <a:pos x="T10" y="T11"/>
                  </a:cxn>
                </a:cxnLst>
                <a:rect l="0" t="0" r="r" b="b"/>
                <a:pathLst>
                  <a:path w="13" h="10">
                    <a:moveTo>
                      <a:pt x="0" y="0"/>
                    </a:moveTo>
                    <a:cubicBezTo>
                      <a:pt x="1" y="0"/>
                      <a:pt x="1" y="0"/>
                      <a:pt x="1" y="0"/>
                    </a:cubicBezTo>
                    <a:cubicBezTo>
                      <a:pt x="1" y="0"/>
                      <a:pt x="3" y="4"/>
                      <a:pt x="3" y="4"/>
                    </a:cubicBezTo>
                    <a:cubicBezTo>
                      <a:pt x="3" y="5"/>
                      <a:pt x="6" y="8"/>
                      <a:pt x="6" y="8"/>
                    </a:cubicBezTo>
                    <a:cubicBezTo>
                      <a:pt x="7" y="8"/>
                      <a:pt x="12" y="9"/>
                      <a:pt x="12" y="9"/>
                    </a:cubicBezTo>
                    <a:cubicBezTo>
                      <a:pt x="12" y="9"/>
                      <a:pt x="13" y="10"/>
                      <a:pt x="13" y="10"/>
                    </a:cubicBezTo>
                  </a:path>
                </a:pathLst>
              </a:custGeom>
              <a:grpFill/>
              <a:ln w="0" cap="flat">
                <a:solidFill>
                  <a:srgbClr val="FFFFFF"/>
                </a:solidFill>
                <a:prstDash val="solid"/>
                <a:miter lim="800000"/>
                <a:headEnd/>
                <a:tailEnd/>
              </a:ln>
              <a:extLst/>
            </p:spPr>
            <p:txBody>
              <a:bodyPr vert="horz" wrap="square" lIns="91440" tIns="45720" rIns="91440" bIns="45720" numCol="1" anchor="t" anchorCtr="0" compatLnSpc="1">
                <a:prstTxWarp prst="textNoShape">
                  <a:avLst/>
                </a:prstTxWarp>
              </a:bodyPr>
              <a:lstStyle/>
              <a:p>
                <a:endParaRPr lang="en-GB" sz="1100">
                  <a:solidFill>
                    <a:srgbClr val="FFFFFF"/>
                  </a:solidFill>
                  <a:latin typeface="Franklin Gothic Book" panose="020B0503020102020204" pitchFamily="34" charset="0"/>
                </a:endParaRPr>
              </a:p>
            </p:txBody>
          </p:sp>
          <p:sp>
            <p:nvSpPr>
              <p:cNvPr id="1113" name="Freeform 175"/>
              <p:cNvSpPr>
                <a:spLocks/>
              </p:cNvSpPr>
              <p:nvPr/>
            </p:nvSpPr>
            <p:spPr bwMode="auto">
              <a:xfrm>
                <a:off x="4847" y="1943"/>
                <a:ext cx="13" cy="12"/>
              </a:xfrm>
              <a:custGeom>
                <a:avLst/>
                <a:gdLst>
                  <a:gd name="T0" fmla="*/ 6 w 13"/>
                  <a:gd name="T1" fmla="*/ 0 h 12"/>
                  <a:gd name="T2" fmla="*/ 0 w 13"/>
                  <a:gd name="T3" fmla="*/ 0 h 12"/>
                  <a:gd name="T4" fmla="*/ 6 w 13"/>
                  <a:gd name="T5" fmla="*/ 12 h 12"/>
                  <a:gd name="T6" fmla="*/ 13 w 13"/>
                  <a:gd name="T7" fmla="*/ 12 h 12"/>
                  <a:gd name="T8" fmla="*/ 6 w 13"/>
                  <a:gd name="T9" fmla="*/ 6 h 12"/>
                  <a:gd name="T10" fmla="*/ 6 w 13"/>
                  <a:gd name="T11" fmla="*/ 0 h 12"/>
                </a:gdLst>
                <a:ahLst/>
                <a:cxnLst>
                  <a:cxn ang="0">
                    <a:pos x="T0" y="T1"/>
                  </a:cxn>
                  <a:cxn ang="0">
                    <a:pos x="T2" y="T3"/>
                  </a:cxn>
                  <a:cxn ang="0">
                    <a:pos x="T4" y="T5"/>
                  </a:cxn>
                  <a:cxn ang="0">
                    <a:pos x="T6" y="T7"/>
                  </a:cxn>
                  <a:cxn ang="0">
                    <a:pos x="T8" y="T9"/>
                  </a:cxn>
                  <a:cxn ang="0">
                    <a:pos x="T10" y="T11"/>
                  </a:cxn>
                </a:cxnLst>
                <a:rect l="0" t="0" r="r" b="b"/>
                <a:pathLst>
                  <a:path w="13" h="12">
                    <a:moveTo>
                      <a:pt x="6" y="0"/>
                    </a:moveTo>
                    <a:lnTo>
                      <a:pt x="0" y="0"/>
                    </a:lnTo>
                    <a:lnTo>
                      <a:pt x="6" y="12"/>
                    </a:lnTo>
                    <a:lnTo>
                      <a:pt x="13" y="12"/>
                    </a:lnTo>
                    <a:lnTo>
                      <a:pt x="6" y="6"/>
                    </a:lnTo>
                    <a:lnTo>
                      <a:pt x="6" y="0"/>
                    </a:lnTo>
                    <a:close/>
                  </a:path>
                </a:pathLst>
              </a:custGeom>
              <a:grpFill/>
              <a:ln w="0"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sz="1100">
                  <a:solidFill>
                    <a:srgbClr val="FFFFFF"/>
                  </a:solidFill>
                  <a:latin typeface="Franklin Gothic Book" panose="020B0503020102020204" pitchFamily="34" charset="0"/>
                </a:endParaRPr>
              </a:p>
            </p:txBody>
          </p:sp>
          <p:sp>
            <p:nvSpPr>
              <p:cNvPr id="1114" name="Freeform 176"/>
              <p:cNvSpPr>
                <a:spLocks/>
              </p:cNvSpPr>
              <p:nvPr/>
            </p:nvSpPr>
            <p:spPr bwMode="auto">
              <a:xfrm>
                <a:off x="3920" y="1486"/>
                <a:ext cx="1057" cy="691"/>
              </a:xfrm>
              <a:custGeom>
                <a:avLst/>
                <a:gdLst>
                  <a:gd name="T0" fmla="*/ 75 w 1057"/>
                  <a:gd name="T1" fmla="*/ 309 h 691"/>
                  <a:gd name="T2" fmla="*/ 81 w 1057"/>
                  <a:gd name="T3" fmla="*/ 290 h 691"/>
                  <a:gd name="T4" fmla="*/ 112 w 1057"/>
                  <a:gd name="T5" fmla="*/ 290 h 691"/>
                  <a:gd name="T6" fmla="*/ 143 w 1057"/>
                  <a:gd name="T7" fmla="*/ 272 h 691"/>
                  <a:gd name="T8" fmla="*/ 130 w 1057"/>
                  <a:gd name="T9" fmla="*/ 253 h 691"/>
                  <a:gd name="T10" fmla="*/ 155 w 1057"/>
                  <a:gd name="T11" fmla="*/ 253 h 691"/>
                  <a:gd name="T12" fmla="*/ 180 w 1057"/>
                  <a:gd name="T13" fmla="*/ 259 h 691"/>
                  <a:gd name="T14" fmla="*/ 192 w 1057"/>
                  <a:gd name="T15" fmla="*/ 259 h 691"/>
                  <a:gd name="T16" fmla="*/ 217 w 1057"/>
                  <a:gd name="T17" fmla="*/ 284 h 691"/>
                  <a:gd name="T18" fmla="*/ 248 w 1057"/>
                  <a:gd name="T19" fmla="*/ 303 h 691"/>
                  <a:gd name="T20" fmla="*/ 254 w 1057"/>
                  <a:gd name="T21" fmla="*/ 315 h 691"/>
                  <a:gd name="T22" fmla="*/ 260 w 1057"/>
                  <a:gd name="T23" fmla="*/ 327 h 691"/>
                  <a:gd name="T24" fmla="*/ 272 w 1057"/>
                  <a:gd name="T25" fmla="*/ 370 h 691"/>
                  <a:gd name="T26" fmla="*/ 322 w 1057"/>
                  <a:gd name="T27" fmla="*/ 377 h 691"/>
                  <a:gd name="T28" fmla="*/ 346 w 1057"/>
                  <a:gd name="T29" fmla="*/ 364 h 691"/>
                  <a:gd name="T30" fmla="*/ 371 w 1057"/>
                  <a:gd name="T31" fmla="*/ 389 h 691"/>
                  <a:gd name="T32" fmla="*/ 377 w 1057"/>
                  <a:gd name="T33" fmla="*/ 420 h 691"/>
                  <a:gd name="T34" fmla="*/ 396 w 1057"/>
                  <a:gd name="T35" fmla="*/ 451 h 691"/>
                  <a:gd name="T36" fmla="*/ 482 w 1057"/>
                  <a:gd name="T37" fmla="*/ 531 h 691"/>
                  <a:gd name="T38" fmla="*/ 507 w 1057"/>
                  <a:gd name="T39" fmla="*/ 549 h 691"/>
                  <a:gd name="T40" fmla="*/ 631 w 1057"/>
                  <a:gd name="T41" fmla="*/ 617 h 691"/>
                  <a:gd name="T42" fmla="*/ 723 w 1057"/>
                  <a:gd name="T43" fmla="*/ 685 h 691"/>
                  <a:gd name="T44" fmla="*/ 754 w 1057"/>
                  <a:gd name="T45" fmla="*/ 636 h 691"/>
                  <a:gd name="T46" fmla="*/ 742 w 1057"/>
                  <a:gd name="T47" fmla="*/ 574 h 691"/>
                  <a:gd name="T48" fmla="*/ 748 w 1057"/>
                  <a:gd name="T49" fmla="*/ 549 h 691"/>
                  <a:gd name="T50" fmla="*/ 711 w 1057"/>
                  <a:gd name="T51" fmla="*/ 525 h 691"/>
                  <a:gd name="T52" fmla="*/ 736 w 1057"/>
                  <a:gd name="T53" fmla="*/ 500 h 691"/>
                  <a:gd name="T54" fmla="*/ 797 w 1057"/>
                  <a:gd name="T55" fmla="*/ 475 h 691"/>
                  <a:gd name="T56" fmla="*/ 779 w 1057"/>
                  <a:gd name="T57" fmla="*/ 463 h 691"/>
                  <a:gd name="T58" fmla="*/ 822 w 1057"/>
                  <a:gd name="T59" fmla="*/ 451 h 691"/>
                  <a:gd name="T60" fmla="*/ 822 w 1057"/>
                  <a:gd name="T61" fmla="*/ 407 h 691"/>
                  <a:gd name="T62" fmla="*/ 884 w 1057"/>
                  <a:gd name="T63" fmla="*/ 395 h 691"/>
                  <a:gd name="T64" fmla="*/ 896 w 1057"/>
                  <a:gd name="T65" fmla="*/ 383 h 691"/>
                  <a:gd name="T66" fmla="*/ 902 w 1057"/>
                  <a:gd name="T67" fmla="*/ 457 h 691"/>
                  <a:gd name="T68" fmla="*/ 940 w 1057"/>
                  <a:gd name="T69" fmla="*/ 444 h 691"/>
                  <a:gd name="T70" fmla="*/ 970 w 1057"/>
                  <a:gd name="T71" fmla="*/ 457 h 691"/>
                  <a:gd name="T72" fmla="*/ 1001 w 1057"/>
                  <a:gd name="T73" fmla="*/ 426 h 691"/>
                  <a:gd name="T74" fmla="*/ 1057 w 1057"/>
                  <a:gd name="T75" fmla="*/ 401 h 691"/>
                  <a:gd name="T76" fmla="*/ 995 w 1057"/>
                  <a:gd name="T77" fmla="*/ 377 h 691"/>
                  <a:gd name="T78" fmla="*/ 983 w 1057"/>
                  <a:gd name="T79" fmla="*/ 364 h 691"/>
                  <a:gd name="T80" fmla="*/ 970 w 1057"/>
                  <a:gd name="T81" fmla="*/ 340 h 691"/>
                  <a:gd name="T82" fmla="*/ 902 w 1057"/>
                  <a:gd name="T83" fmla="*/ 352 h 691"/>
                  <a:gd name="T84" fmla="*/ 940 w 1057"/>
                  <a:gd name="T85" fmla="*/ 296 h 691"/>
                  <a:gd name="T86" fmla="*/ 921 w 1057"/>
                  <a:gd name="T87" fmla="*/ 284 h 691"/>
                  <a:gd name="T88" fmla="*/ 804 w 1057"/>
                  <a:gd name="T89" fmla="*/ 358 h 691"/>
                  <a:gd name="T90" fmla="*/ 779 w 1057"/>
                  <a:gd name="T91" fmla="*/ 407 h 691"/>
                  <a:gd name="T92" fmla="*/ 767 w 1057"/>
                  <a:gd name="T93" fmla="*/ 420 h 691"/>
                  <a:gd name="T94" fmla="*/ 742 w 1057"/>
                  <a:gd name="T95" fmla="*/ 401 h 691"/>
                  <a:gd name="T96" fmla="*/ 748 w 1057"/>
                  <a:gd name="T97" fmla="*/ 389 h 691"/>
                  <a:gd name="T98" fmla="*/ 680 w 1057"/>
                  <a:gd name="T99" fmla="*/ 370 h 691"/>
                  <a:gd name="T100" fmla="*/ 618 w 1057"/>
                  <a:gd name="T101" fmla="*/ 278 h 691"/>
                  <a:gd name="T102" fmla="*/ 581 w 1057"/>
                  <a:gd name="T103" fmla="*/ 185 h 691"/>
                  <a:gd name="T104" fmla="*/ 563 w 1057"/>
                  <a:gd name="T105" fmla="*/ 154 h 691"/>
                  <a:gd name="T106" fmla="*/ 458 w 1057"/>
                  <a:gd name="T107" fmla="*/ 167 h 691"/>
                  <a:gd name="T108" fmla="*/ 371 w 1057"/>
                  <a:gd name="T109" fmla="*/ 179 h 691"/>
                  <a:gd name="T110" fmla="*/ 7 w 1057"/>
                  <a:gd name="T111" fmla="*/ 50 h 691"/>
                  <a:gd name="T112" fmla="*/ 0 w 1057"/>
                  <a:gd name="T113" fmla="*/ 56 h 6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57" h="691">
                    <a:moveTo>
                      <a:pt x="62" y="346"/>
                    </a:moveTo>
                    <a:lnTo>
                      <a:pt x="62" y="340"/>
                    </a:lnTo>
                    <a:lnTo>
                      <a:pt x="62" y="340"/>
                    </a:lnTo>
                    <a:lnTo>
                      <a:pt x="56" y="321"/>
                    </a:lnTo>
                    <a:lnTo>
                      <a:pt x="62" y="321"/>
                    </a:lnTo>
                    <a:lnTo>
                      <a:pt x="62" y="315"/>
                    </a:lnTo>
                    <a:lnTo>
                      <a:pt x="68" y="309"/>
                    </a:lnTo>
                    <a:lnTo>
                      <a:pt x="75" y="309"/>
                    </a:lnTo>
                    <a:lnTo>
                      <a:pt x="75" y="303"/>
                    </a:lnTo>
                    <a:lnTo>
                      <a:pt x="75" y="303"/>
                    </a:lnTo>
                    <a:lnTo>
                      <a:pt x="75" y="303"/>
                    </a:lnTo>
                    <a:lnTo>
                      <a:pt x="75" y="296"/>
                    </a:lnTo>
                    <a:lnTo>
                      <a:pt x="75" y="296"/>
                    </a:lnTo>
                    <a:lnTo>
                      <a:pt x="81" y="296"/>
                    </a:lnTo>
                    <a:lnTo>
                      <a:pt x="81" y="296"/>
                    </a:lnTo>
                    <a:lnTo>
                      <a:pt x="81" y="290"/>
                    </a:lnTo>
                    <a:lnTo>
                      <a:pt x="87" y="290"/>
                    </a:lnTo>
                    <a:lnTo>
                      <a:pt x="93" y="290"/>
                    </a:lnTo>
                    <a:lnTo>
                      <a:pt x="93" y="290"/>
                    </a:lnTo>
                    <a:lnTo>
                      <a:pt x="93" y="290"/>
                    </a:lnTo>
                    <a:lnTo>
                      <a:pt x="99" y="290"/>
                    </a:lnTo>
                    <a:lnTo>
                      <a:pt x="99" y="290"/>
                    </a:lnTo>
                    <a:lnTo>
                      <a:pt x="105" y="290"/>
                    </a:lnTo>
                    <a:lnTo>
                      <a:pt x="112" y="290"/>
                    </a:lnTo>
                    <a:lnTo>
                      <a:pt x="112" y="290"/>
                    </a:lnTo>
                    <a:lnTo>
                      <a:pt x="118" y="284"/>
                    </a:lnTo>
                    <a:lnTo>
                      <a:pt x="118" y="284"/>
                    </a:lnTo>
                    <a:lnTo>
                      <a:pt x="124" y="266"/>
                    </a:lnTo>
                    <a:lnTo>
                      <a:pt x="124" y="266"/>
                    </a:lnTo>
                    <a:lnTo>
                      <a:pt x="124" y="266"/>
                    </a:lnTo>
                    <a:lnTo>
                      <a:pt x="130" y="266"/>
                    </a:lnTo>
                    <a:lnTo>
                      <a:pt x="143" y="272"/>
                    </a:lnTo>
                    <a:lnTo>
                      <a:pt x="143" y="272"/>
                    </a:lnTo>
                    <a:lnTo>
                      <a:pt x="149" y="272"/>
                    </a:lnTo>
                    <a:lnTo>
                      <a:pt x="149" y="272"/>
                    </a:lnTo>
                    <a:lnTo>
                      <a:pt x="149" y="272"/>
                    </a:lnTo>
                    <a:lnTo>
                      <a:pt x="149" y="272"/>
                    </a:lnTo>
                    <a:lnTo>
                      <a:pt x="143" y="266"/>
                    </a:lnTo>
                    <a:lnTo>
                      <a:pt x="143" y="259"/>
                    </a:lnTo>
                    <a:lnTo>
                      <a:pt x="130" y="253"/>
                    </a:lnTo>
                    <a:lnTo>
                      <a:pt x="130" y="253"/>
                    </a:lnTo>
                    <a:lnTo>
                      <a:pt x="136" y="247"/>
                    </a:lnTo>
                    <a:lnTo>
                      <a:pt x="143" y="247"/>
                    </a:lnTo>
                    <a:lnTo>
                      <a:pt x="149" y="247"/>
                    </a:lnTo>
                    <a:lnTo>
                      <a:pt x="149" y="247"/>
                    </a:lnTo>
                    <a:lnTo>
                      <a:pt x="149" y="253"/>
                    </a:lnTo>
                    <a:lnTo>
                      <a:pt x="149" y="253"/>
                    </a:lnTo>
                    <a:lnTo>
                      <a:pt x="155" y="253"/>
                    </a:lnTo>
                    <a:lnTo>
                      <a:pt x="161" y="253"/>
                    </a:lnTo>
                    <a:lnTo>
                      <a:pt x="161" y="247"/>
                    </a:lnTo>
                    <a:lnTo>
                      <a:pt x="161" y="241"/>
                    </a:lnTo>
                    <a:lnTo>
                      <a:pt x="161" y="241"/>
                    </a:lnTo>
                    <a:lnTo>
                      <a:pt x="167" y="247"/>
                    </a:lnTo>
                    <a:lnTo>
                      <a:pt x="173" y="253"/>
                    </a:lnTo>
                    <a:lnTo>
                      <a:pt x="180" y="259"/>
                    </a:lnTo>
                    <a:lnTo>
                      <a:pt x="180" y="259"/>
                    </a:lnTo>
                    <a:lnTo>
                      <a:pt x="180" y="259"/>
                    </a:lnTo>
                    <a:lnTo>
                      <a:pt x="186" y="259"/>
                    </a:lnTo>
                    <a:lnTo>
                      <a:pt x="186" y="259"/>
                    </a:lnTo>
                    <a:lnTo>
                      <a:pt x="192" y="266"/>
                    </a:lnTo>
                    <a:lnTo>
                      <a:pt x="192" y="266"/>
                    </a:lnTo>
                    <a:lnTo>
                      <a:pt x="192" y="259"/>
                    </a:lnTo>
                    <a:lnTo>
                      <a:pt x="192" y="259"/>
                    </a:lnTo>
                    <a:lnTo>
                      <a:pt x="192" y="259"/>
                    </a:lnTo>
                    <a:lnTo>
                      <a:pt x="192" y="259"/>
                    </a:lnTo>
                    <a:lnTo>
                      <a:pt x="198" y="259"/>
                    </a:lnTo>
                    <a:lnTo>
                      <a:pt x="204" y="266"/>
                    </a:lnTo>
                    <a:lnTo>
                      <a:pt x="204" y="272"/>
                    </a:lnTo>
                    <a:lnTo>
                      <a:pt x="204" y="272"/>
                    </a:lnTo>
                    <a:lnTo>
                      <a:pt x="204" y="278"/>
                    </a:lnTo>
                    <a:lnTo>
                      <a:pt x="217" y="284"/>
                    </a:lnTo>
                    <a:lnTo>
                      <a:pt x="217" y="284"/>
                    </a:lnTo>
                    <a:lnTo>
                      <a:pt x="217" y="284"/>
                    </a:lnTo>
                    <a:lnTo>
                      <a:pt x="223" y="284"/>
                    </a:lnTo>
                    <a:lnTo>
                      <a:pt x="248" y="284"/>
                    </a:lnTo>
                    <a:lnTo>
                      <a:pt x="248" y="290"/>
                    </a:lnTo>
                    <a:lnTo>
                      <a:pt x="241" y="296"/>
                    </a:lnTo>
                    <a:lnTo>
                      <a:pt x="248" y="296"/>
                    </a:lnTo>
                    <a:lnTo>
                      <a:pt x="248" y="296"/>
                    </a:lnTo>
                    <a:lnTo>
                      <a:pt x="248" y="303"/>
                    </a:lnTo>
                    <a:lnTo>
                      <a:pt x="248" y="303"/>
                    </a:lnTo>
                    <a:lnTo>
                      <a:pt x="248" y="303"/>
                    </a:lnTo>
                    <a:lnTo>
                      <a:pt x="248" y="303"/>
                    </a:lnTo>
                    <a:lnTo>
                      <a:pt x="248" y="303"/>
                    </a:lnTo>
                    <a:lnTo>
                      <a:pt x="248" y="303"/>
                    </a:lnTo>
                    <a:lnTo>
                      <a:pt x="248" y="309"/>
                    </a:lnTo>
                    <a:lnTo>
                      <a:pt x="248" y="315"/>
                    </a:lnTo>
                    <a:lnTo>
                      <a:pt x="254" y="315"/>
                    </a:lnTo>
                    <a:lnTo>
                      <a:pt x="260" y="321"/>
                    </a:lnTo>
                    <a:lnTo>
                      <a:pt x="260" y="321"/>
                    </a:lnTo>
                    <a:lnTo>
                      <a:pt x="266" y="321"/>
                    </a:lnTo>
                    <a:lnTo>
                      <a:pt x="266" y="327"/>
                    </a:lnTo>
                    <a:lnTo>
                      <a:pt x="266" y="327"/>
                    </a:lnTo>
                    <a:lnTo>
                      <a:pt x="266" y="327"/>
                    </a:lnTo>
                    <a:lnTo>
                      <a:pt x="266" y="327"/>
                    </a:lnTo>
                    <a:lnTo>
                      <a:pt x="260" y="327"/>
                    </a:lnTo>
                    <a:lnTo>
                      <a:pt x="260" y="321"/>
                    </a:lnTo>
                    <a:lnTo>
                      <a:pt x="254" y="321"/>
                    </a:lnTo>
                    <a:lnTo>
                      <a:pt x="254" y="321"/>
                    </a:lnTo>
                    <a:lnTo>
                      <a:pt x="254" y="321"/>
                    </a:lnTo>
                    <a:lnTo>
                      <a:pt x="254" y="333"/>
                    </a:lnTo>
                    <a:lnTo>
                      <a:pt x="266" y="358"/>
                    </a:lnTo>
                    <a:lnTo>
                      <a:pt x="272" y="364"/>
                    </a:lnTo>
                    <a:lnTo>
                      <a:pt x="272" y="370"/>
                    </a:lnTo>
                    <a:lnTo>
                      <a:pt x="303" y="370"/>
                    </a:lnTo>
                    <a:lnTo>
                      <a:pt x="309" y="370"/>
                    </a:lnTo>
                    <a:lnTo>
                      <a:pt x="309" y="370"/>
                    </a:lnTo>
                    <a:lnTo>
                      <a:pt x="316" y="370"/>
                    </a:lnTo>
                    <a:lnTo>
                      <a:pt x="316" y="370"/>
                    </a:lnTo>
                    <a:lnTo>
                      <a:pt x="316" y="370"/>
                    </a:lnTo>
                    <a:lnTo>
                      <a:pt x="316" y="370"/>
                    </a:lnTo>
                    <a:lnTo>
                      <a:pt x="322" y="377"/>
                    </a:lnTo>
                    <a:lnTo>
                      <a:pt x="334" y="370"/>
                    </a:lnTo>
                    <a:lnTo>
                      <a:pt x="334" y="364"/>
                    </a:lnTo>
                    <a:lnTo>
                      <a:pt x="334" y="364"/>
                    </a:lnTo>
                    <a:lnTo>
                      <a:pt x="334" y="364"/>
                    </a:lnTo>
                    <a:lnTo>
                      <a:pt x="334" y="364"/>
                    </a:lnTo>
                    <a:lnTo>
                      <a:pt x="340" y="364"/>
                    </a:lnTo>
                    <a:lnTo>
                      <a:pt x="346" y="364"/>
                    </a:lnTo>
                    <a:lnTo>
                      <a:pt x="346" y="364"/>
                    </a:lnTo>
                    <a:lnTo>
                      <a:pt x="353" y="370"/>
                    </a:lnTo>
                    <a:lnTo>
                      <a:pt x="365" y="377"/>
                    </a:lnTo>
                    <a:lnTo>
                      <a:pt x="365" y="377"/>
                    </a:lnTo>
                    <a:lnTo>
                      <a:pt x="365" y="383"/>
                    </a:lnTo>
                    <a:lnTo>
                      <a:pt x="365" y="383"/>
                    </a:lnTo>
                    <a:lnTo>
                      <a:pt x="371" y="383"/>
                    </a:lnTo>
                    <a:lnTo>
                      <a:pt x="371" y="389"/>
                    </a:lnTo>
                    <a:lnTo>
                      <a:pt x="371" y="389"/>
                    </a:lnTo>
                    <a:lnTo>
                      <a:pt x="371" y="389"/>
                    </a:lnTo>
                    <a:lnTo>
                      <a:pt x="371" y="395"/>
                    </a:lnTo>
                    <a:lnTo>
                      <a:pt x="371" y="395"/>
                    </a:lnTo>
                    <a:lnTo>
                      <a:pt x="371" y="395"/>
                    </a:lnTo>
                    <a:lnTo>
                      <a:pt x="371" y="395"/>
                    </a:lnTo>
                    <a:lnTo>
                      <a:pt x="371" y="407"/>
                    </a:lnTo>
                    <a:lnTo>
                      <a:pt x="371" y="414"/>
                    </a:lnTo>
                    <a:lnTo>
                      <a:pt x="377" y="420"/>
                    </a:lnTo>
                    <a:lnTo>
                      <a:pt x="383" y="432"/>
                    </a:lnTo>
                    <a:lnTo>
                      <a:pt x="383" y="432"/>
                    </a:lnTo>
                    <a:lnTo>
                      <a:pt x="390" y="432"/>
                    </a:lnTo>
                    <a:lnTo>
                      <a:pt x="390" y="432"/>
                    </a:lnTo>
                    <a:lnTo>
                      <a:pt x="390" y="432"/>
                    </a:lnTo>
                    <a:lnTo>
                      <a:pt x="396" y="432"/>
                    </a:lnTo>
                    <a:lnTo>
                      <a:pt x="396" y="444"/>
                    </a:lnTo>
                    <a:lnTo>
                      <a:pt x="396" y="451"/>
                    </a:lnTo>
                    <a:lnTo>
                      <a:pt x="396" y="457"/>
                    </a:lnTo>
                    <a:lnTo>
                      <a:pt x="402" y="469"/>
                    </a:lnTo>
                    <a:lnTo>
                      <a:pt x="402" y="475"/>
                    </a:lnTo>
                    <a:lnTo>
                      <a:pt x="421" y="488"/>
                    </a:lnTo>
                    <a:lnTo>
                      <a:pt x="427" y="494"/>
                    </a:lnTo>
                    <a:lnTo>
                      <a:pt x="451" y="506"/>
                    </a:lnTo>
                    <a:lnTo>
                      <a:pt x="476" y="525"/>
                    </a:lnTo>
                    <a:lnTo>
                      <a:pt x="482" y="531"/>
                    </a:lnTo>
                    <a:lnTo>
                      <a:pt x="482" y="531"/>
                    </a:lnTo>
                    <a:lnTo>
                      <a:pt x="489" y="537"/>
                    </a:lnTo>
                    <a:lnTo>
                      <a:pt x="495" y="543"/>
                    </a:lnTo>
                    <a:lnTo>
                      <a:pt x="501" y="549"/>
                    </a:lnTo>
                    <a:lnTo>
                      <a:pt x="507" y="549"/>
                    </a:lnTo>
                    <a:lnTo>
                      <a:pt x="507" y="549"/>
                    </a:lnTo>
                    <a:lnTo>
                      <a:pt x="507" y="549"/>
                    </a:lnTo>
                    <a:lnTo>
                      <a:pt x="507" y="549"/>
                    </a:lnTo>
                    <a:lnTo>
                      <a:pt x="513" y="549"/>
                    </a:lnTo>
                    <a:lnTo>
                      <a:pt x="519" y="556"/>
                    </a:lnTo>
                    <a:lnTo>
                      <a:pt x="544" y="574"/>
                    </a:lnTo>
                    <a:lnTo>
                      <a:pt x="556" y="580"/>
                    </a:lnTo>
                    <a:lnTo>
                      <a:pt x="587" y="605"/>
                    </a:lnTo>
                    <a:lnTo>
                      <a:pt x="606" y="605"/>
                    </a:lnTo>
                    <a:lnTo>
                      <a:pt x="618" y="611"/>
                    </a:lnTo>
                    <a:lnTo>
                      <a:pt x="631" y="617"/>
                    </a:lnTo>
                    <a:lnTo>
                      <a:pt x="637" y="617"/>
                    </a:lnTo>
                    <a:lnTo>
                      <a:pt x="649" y="648"/>
                    </a:lnTo>
                    <a:lnTo>
                      <a:pt x="649" y="679"/>
                    </a:lnTo>
                    <a:lnTo>
                      <a:pt x="655" y="679"/>
                    </a:lnTo>
                    <a:lnTo>
                      <a:pt x="668" y="673"/>
                    </a:lnTo>
                    <a:lnTo>
                      <a:pt x="680" y="673"/>
                    </a:lnTo>
                    <a:lnTo>
                      <a:pt x="717" y="685"/>
                    </a:lnTo>
                    <a:lnTo>
                      <a:pt x="723" y="685"/>
                    </a:lnTo>
                    <a:lnTo>
                      <a:pt x="729" y="685"/>
                    </a:lnTo>
                    <a:lnTo>
                      <a:pt x="729" y="691"/>
                    </a:lnTo>
                    <a:lnTo>
                      <a:pt x="729" y="667"/>
                    </a:lnTo>
                    <a:lnTo>
                      <a:pt x="736" y="660"/>
                    </a:lnTo>
                    <a:lnTo>
                      <a:pt x="736" y="654"/>
                    </a:lnTo>
                    <a:lnTo>
                      <a:pt x="748" y="636"/>
                    </a:lnTo>
                    <a:lnTo>
                      <a:pt x="748" y="636"/>
                    </a:lnTo>
                    <a:lnTo>
                      <a:pt x="754" y="636"/>
                    </a:lnTo>
                    <a:lnTo>
                      <a:pt x="754" y="636"/>
                    </a:lnTo>
                    <a:lnTo>
                      <a:pt x="767" y="623"/>
                    </a:lnTo>
                    <a:lnTo>
                      <a:pt x="767" y="611"/>
                    </a:lnTo>
                    <a:lnTo>
                      <a:pt x="767" y="611"/>
                    </a:lnTo>
                    <a:lnTo>
                      <a:pt x="767" y="605"/>
                    </a:lnTo>
                    <a:lnTo>
                      <a:pt x="748" y="593"/>
                    </a:lnTo>
                    <a:lnTo>
                      <a:pt x="748" y="586"/>
                    </a:lnTo>
                    <a:lnTo>
                      <a:pt x="742" y="574"/>
                    </a:lnTo>
                    <a:lnTo>
                      <a:pt x="748" y="562"/>
                    </a:lnTo>
                    <a:lnTo>
                      <a:pt x="748" y="562"/>
                    </a:lnTo>
                    <a:lnTo>
                      <a:pt x="748" y="562"/>
                    </a:lnTo>
                    <a:lnTo>
                      <a:pt x="748" y="562"/>
                    </a:lnTo>
                    <a:lnTo>
                      <a:pt x="754" y="562"/>
                    </a:lnTo>
                    <a:lnTo>
                      <a:pt x="754" y="556"/>
                    </a:lnTo>
                    <a:lnTo>
                      <a:pt x="754" y="556"/>
                    </a:lnTo>
                    <a:lnTo>
                      <a:pt x="748" y="549"/>
                    </a:lnTo>
                    <a:lnTo>
                      <a:pt x="748" y="543"/>
                    </a:lnTo>
                    <a:lnTo>
                      <a:pt x="742" y="543"/>
                    </a:lnTo>
                    <a:lnTo>
                      <a:pt x="742" y="543"/>
                    </a:lnTo>
                    <a:lnTo>
                      <a:pt x="723" y="549"/>
                    </a:lnTo>
                    <a:lnTo>
                      <a:pt x="723" y="549"/>
                    </a:lnTo>
                    <a:lnTo>
                      <a:pt x="723" y="549"/>
                    </a:lnTo>
                    <a:lnTo>
                      <a:pt x="711" y="531"/>
                    </a:lnTo>
                    <a:lnTo>
                      <a:pt x="711" y="525"/>
                    </a:lnTo>
                    <a:lnTo>
                      <a:pt x="705" y="506"/>
                    </a:lnTo>
                    <a:lnTo>
                      <a:pt x="711" y="506"/>
                    </a:lnTo>
                    <a:lnTo>
                      <a:pt x="717" y="500"/>
                    </a:lnTo>
                    <a:lnTo>
                      <a:pt x="723" y="494"/>
                    </a:lnTo>
                    <a:lnTo>
                      <a:pt x="729" y="494"/>
                    </a:lnTo>
                    <a:lnTo>
                      <a:pt x="729" y="494"/>
                    </a:lnTo>
                    <a:lnTo>
                      <a:pt x="729" y="500"/>
                    </a:lnTo>
                    <a:lnTo>
                      <a:pt x="736" y="500"/>
                    </a:lnTo>
                    <a:lnTo>
                      <a:pt x="742" y="500"/>
                    </a:lnTo>
                    <a:lnTo>
                      <a:pt x="748" y="500"/>
                    </a:lnTo>
                    <a:lnTo>
                      <a:pt x="760" y="506"/>
                    </a:lnTo>
                    <a:lnTo>
                      <a:pt x="767" y="506"/>
                    </a:lnTo>
                    <a:lnTo>
                      <a:pt x="773" y="506"/>
                    </a:lnTo>
                    <a:lnTo>
                      <a:pt x="773" y="506"/>
                    </a:lnTo>
                    <a:lnTo>
                      <a:pt x="797" y="475"/>
                    </a:lnTo>
                    <a:lnTo>
                      <a:pt x="797" y="475"/>
                    </a:lnTo>
                    <a:lnTo>
                      <a:pt x="797" y="475"/>
                    </a:lnTo>
                    <a:lnTo>
                      <a:pt x="797" y="475"/>
                    </a:lnTo>
                    <a:lnTo>
                      <a:pt x="791" y="469"/>
                    </a:lnTo>
                    <a:lnTo>
                      <a:pt x="791" y="469"/>
                    </a:lnTo>
                    <a:lnTo>
                      <a:pt x="791" y="463"/>
                    </a:lnTo>
                    <a:lnTo>
                      <a:pt x="785" y="463"/>
                    </a:lnTo>
                    <a:lnTo>
                      <a:pt x="779" y="463"/>
                    </a:lnTo>
                    <a:lnTo>
                      <a:pt x="779" y="463"/>
                    </a:lnTo>
                    <a:lnTo>
                      <a:pt x="773" y="457"/>
                    </a:lnTo>
                    <a:lnTo>
                      <a:pt x="773" y="457"/>
                    </a:lnTo>
                    <a:lnTo>
                      <a:pt x="791" y="451"/>
                    </a:lnTo>
                    <a:lnTo>
                      <a:pt x="797" y="451"/>
                    </a:lnTo>
                    <a:lnTo>
                      <a:pt x="804" y="451"/>
                    </a:lnTo>
                    <a:lnTo>
                      <a:pt x="804" y="451"/>
                    </a:lnTo>
                    <a:lnTo>
                      <a:pt x="816" y="451"/>
                    </a:lnTo>
                    <a:lnTo>
                      <a:pt x="822" y="451"/>
                    </a:lnTo>
                    <a:lnTo>
                      <a:pt x="822" y="451"/>
                    </a:lnTo>
                    <a:lnTo>
                      <a:pt x="816" y="451"/>
                    </a:lnTo>
                    <a:lnTo>
                      <a:pt x="822" y="444"/>
                    </a:lnTo>
                    <a:lnTo>
                      <a:pt x="822" y="426"/>
                    </a:lnTo>
                    <a:lnTo>
                      <a:pt x="816" y="426"/>
                    </a:lnTo>
                    <a:lnTo>
                      <a:pt x="816" y="426"/>
                    </a:lnTo>
                    <a:lnTo>
                      <a:pt x="816" y="426"/>
                    </a:lnTo>
                    <a:lnTo>
                      <a:pt x="822" y="407"/>
                    </a:lnTo>
                    <a:lnTo>
                      <a:pt x="828" y="407"/>
                    </a:lnTo>
                    <a:lnTo>
                      <a:pt x="828" y="407"/>
                    </a:lnTo>
                    <a:lnTo>
                      <a:pt x="835" y="407"/>
                    </a:lnTo>
                    <a:lnTo>
                      <a:pt x="835" y="407"/>
                    </a:lnTo>
                    <a:lnTo>
                      <a:pt x="847" y="420"/>
                    </a:lnTo>
                    <a:lnTo>
                      <a:pt x="865" y="407"/>
                    </a:lnTo>
                    <a:lnTo>
                      <a:pt x="865" y="407"/>
                    </a:lnTo>
                    <a:lnTo>
                      <a:pt x="884" y="395"/>
                    </a:lnTo>
                    <a:lnTo>
                      <a:pt x="890" y="395"/>
                    </a:lnTo>
                    <a:lnTo>
                      <a:pt x="884" y="395"/>
                    </a:lnTo>
                    <a:lnTo>
                      <a:pt x="890" y="389"/>
                    </a:lnTo>
                    <a:lnTo>
                      <a:pt x="890" y="383"/>
                    </a:lnTo>
                    <a:lnTo>
                      <a:pt x="890" y="383"/>
                    </a:lnTo>
                    <a:lnTo>
                      <a:pt x="890" y="383"/>
                    </a:lnTo>
                    <a:lnTo>
                      <a:pt x="890" y="383"/>
                    </a:lnTo>
                    <a:lnTo>
                      <a:pt x="896" y="383"/>
                    </a:lnTo>
                    <a:lnTo>
                      <a:pt x="896" y="389"/>
                    </a:lnTo>
                    <a:lnTo>
                      <a:pt x="902" y="395"/>
                    </a:lnTo>
                    <a:lnTo>
                      <a:pt x="915" y="407"/>
                    </a:lnTo>
                    <a:lnTo>
                      <a:pt x="915" y="414"/>
                    </a:lnTo>
                    <a:lnTo>
                      <a:pt x="884" y="432"/>
                    </a:lnTo>
                    <a:lnTo>
                      <a:pt x="890" y="438"/>
                    </a:lnTo>
                    <a:lnTo>
                      <a:pt x="902" y="457"/>
                    </a:lnTo>
                    <a:lnTo>
                      <a:pt x="902" y="457"/>
                    </a:lnTo>
                    <a:lnTo>
                      <a:pt x="902" y="457"/>
                    </a:lnTo>
                    <a:lnTo>
                      <a:pt x="909" y="457"/>
                    </a:lnTo>
                    <a:lnTo>
                      <a:pt x="915" y="457"/>
                    </a:lnTo>
                    <a:lnTo>
                      <a:pt x="927" y="451"/>
                    </a:lnTo>
                    <a:lnTo>
                      <a:pt x="927" y="444"/>
                    </a:lnTo>
                    <a:lnTo>
                      <a:pt x="933" y="444"/>
                    </a:lnTo>
                    <a:lnTo>
                      <a:pt x="940" y="444"/>
                    </a:lnTo>
                    <a:lnTo>
                      <a:pt x="940" y="444"/>
                    </a:lnTo>
                    <a:lnTo>
                      <a:pt x="940" y="444"/>
                    </a:lnTo>
                    <a:lnTo>
                      <a:pt x="946" y="444"/>
                    </a:lnTo>
                    <a:lnTo>
                      <a:pt x="952" y="444"/>
                    </a:lnTo>
                    <a:lnTo>
                      <a:pt x="952" y="444"/>
                    </a:lnTo>
                    <a:lnTo>
                      <a:pt x="952" y="444"/>
                    </a:lnTo>
                    <a:lnTo>
                      <a:pt x="958" y="451"/>
                    </a:lnTo>
                    <a:lnTo>
                      <a:pt x="958" y="451"/>
                    </a:lnTo>
                    <a:lnTo>
                      <a:pt x="970" y="457"/>
                    </a:lnTo>
                    <a:lnTo>
                      <a:pt x="970" y="457"/>
                    </a:lnTo>
                    <a:lnTo>
                      <a:pt x="970" y="457"/>
                    </a:lnTo>
                    <a:lnTo>
                      <a:pt x="977" y="451"/>
                    </a:lnTo>
                    <a:lnTo>
                      <a:pt x="983" y="451"/>
                    </a:lnTo>
                    <a:lnTo>
                      <a:pt x="983" y="451"/>
                    </a:lnTo>
                    <a:lnTo>
                      <a:pt x="983" y="444"/>
                    </a:lnTo>
                    <a:lnTo>
                      <a:pt x="1001" y="426"/>
                    </a:lnTo>
                    <a:lnTo>
                      <a:pt x="1001" y="426"/>
                    </a:lnTo>
                    <a:lnTo>
                      <a:pt x="1001" y="432"/>
                    </a:lnTo>
                    <a:lnTo>
                      <a:pt x="1014" y="438"/>
                    </a:lnTo>
                    <a:lnTo>
                      <a:pt x="1014" y="438"/>
                    </a:lnTo>
                    <a:lnTo>
                      <a:pt x="1014" y="438"/>
                    </a:lnTo>
                    <a:lnTo>
                      <a:pt x="1026" y="426"/>
                    </a:lnTo>
                    <a:lnTo>
                      <a:pt x="1057" y="407"/>
                    </a:lnTo>
                    <a:lnTo>
                      <a:pt x="1057" y="401"/>
                    </a:lnTo>
                    <a:lnTo>
                      <a:pt x="1057" y="401"/>
                    </a:lnTo>
                    <a:lnTo>
                      <a:pt x="1057" y="401"/>
                    </a:lnTo>
                    <a:lnTo>
                      <a:pt x="1057" y="401"/>
                    </a:lnTo>
                    <a:lnTo>
                      <a:pt x="1057" y="395"/>
                    </a:lnTo>
                    <a:lnTo>
                      <a:pt x="1051" y="395"/>
                    </a:lnTo>
                    <a:lnTo>
                      <a:pt x="1045" y="401"/>
                    </a:lnTo>
                    <a:lnTo>
                      <a:pt x="1026" y="395"/>
                    </a:lnTo>
                    <a:lnTo>
                      <a:pt x="995" y="377"/>
                    </a:lnTo>
                    <a:lnTo>
                      <a:pt x="995" y="377"/>
                    </a:lnTo>
                    <a:lnTo>
                      <a:pt x="983" y="377"/>
                    </a:lnTo>
                    <a:lnTo>
                      <a:pt x="983" y="377"/>
                    </a:lnTo>
                    <a:lnTo>
                      <a:pt x="983" y="377"/>
                    </a:lnTo>
                    <a:lnTo>
                      <a:pt x="983" y="370"/>
                    </a:lnTo>
                    <a:lnTo>
                      <a:pt x="983" y="370"/>
                    </a:lnTo>
                    <a:lnTo>
                      <a:pt x="983" y="370"/>
                    </a:lnTo>
                    <a:lnTo>
                      <a:pt x="983" y="364"/>
                    </a:lnTo>
                    <a:lnTo>
                      <a:pt x="983" y="364"/>
                    </a:lnTo>
                    <a:lnTo>
                      <a:pt x="970" y="352"/>
                    </a:lnTo>
                    <a:lnTo>
                      <a:pt x="970" y="352"/>
                    </a:lnTo>
                    <a:lnTo>
                      <a:pt x="970" y="352"/>
                    </a:lnTo>
                    <a:lnTo>
                      <a:pt x="970" y="352"/>
                    </a:lnTo>
                    <a:lnTo>
                      <a:pt x="970" y="352"/>
                    </a:lnTo>
                    <a:lnTo>
                      <a:pt x="970" y="352"/>
                    </a:lnTo>
                    <a:lnTo>
                      <a:pt x="970" y="346"/>
                    </a:lnTo>
                    <a:lnTo>
                      <a:pt x="970" y="340"/>
                    </a:lnTo>
                    <a:lnTo>
                      <a:pt x="970" y="340"/>
                    </a:lnTo>
                    <a:lnTo>
                      <a:pt x="970" y="340"/>
                    </a:lnTo>
                    <a:lnTo>
                      <a:pt x="964" y="346"/>
                    </a:lnTo>
                    <a:lnTo>
                      <a:pt x="952" y="377"/>
                    </a:lnTo>
                    <a:lnTo>
                      <a:pt x="933" y="377"/>
                    </a:lnTo>
                    <a:lnTo>
                      <a:pt x="921" y="370"/>
                    </a:lnTo>
                    <a:lnTo>
                      <a:pt x="915" y="370"/>
                    </a:lnTo>
                    <a:lnTo>
                      <a:pt x="902" y="352"/>
                    </a:lnTo>
                    <a:lnTo>
                      <a:pt x="890" y="352"/>
                    </a:lnTo>
                    <a:lnTo>
                      <a:pt x="878" y="346"/>
                    </a:lnTo>
                    <a:lnTo>
                      <a:pt x="878" y="346"/>
                    </a:lnTo>
                    <a:lnTo>
                      <a:pt x="878" y="340"/>
                    </a:lnTo>
                    <a:lnTo>
                      <a:pt x="878" y="340"/>
                    </a:lnTo>
                    <a:lnTo>
                      <a:pt x="878" y="340"/>
                    </a:lnTo>
                    <a:lnTo>
                      <a:pt x="909" y="309"/>
                    </a:lnTo>
                    <a:lnTo>
                      <a:pt x="940" y="296"/>
                    </a:lnTo>
                    <a:lnTo>
                      <a:pt x="940" y="296"/>
                    </a:lnTo>
                    <a:lnTo>
                      <a:pt x="940" y="290"/>
                    </a:lnTo>
                    <a:lnTo>
                      <a:pt x="940" y="290"/>
                    </a:lnTo>
                    <a:lnTo>
                      <a:pt x="933" y="284"/>
                    </a:lnTo>
                    <a:lnTo>
                      <a:pt x="933" y="284"/>
                    </a:lnTo>
                    <a:lnTo>
                      <a:pt x="933" y="284"/>
                    </a:lnTo>
                    <a:lnTo>
                      <a:pt x="927" y="284"/>
                    </a:lnTo>
                    <a:lnTo>
                      <a:pt x="921" y="284"/>
                    </a:lnTo>
                    <a:lnTo>
                      <a:pt x="921" y="284"/>
                    </a:lnTo>
                    <a:lnTo>
                      <a:pt x="921" y="284"/>
                    </a:lnTo>
                    <a:lnTo>
                      <a:pt x="865" y="321"/>
                    </a:lnTo>
                    <a:lnTo>
                      <a:pt x="865" y="327"/>
                    </a:lnTo>
                    <a:lnTo>
                      <a:pt x="865" y="321"/>
                    </a:lnTo>
                    <a:lnTo>
                      <a:pt x="841" y="333"/>
                    </a:lnTo>
                    <a:lnTo>
                      <a:pt x="816" y="352"/>
                    </a:lnTo>
                    <a:lnTo>
                      <a:pt x="804" y="358"/>
                    </a:lnTo>
                    <a:lnTo>
                      <a:pt x="779" y="395"/>
                    </a:lnTo>
                    <a:lnTo>
                      <a:pt x="779" y="395"/>
                    </a:lnTo>
                    <a:lnTo>
                      <a:pt x="779" y="395"/>
                    </a:lnTo>
                    <a:lnTo>
                      <a:pt x="779" y="401"/>
                    </a:lnTo>
                    <a:lnTo>
                      <a:pt x="779" y="401"/>
                    </a:lnTo>
                    <a:lnTo>
                      <a:pt x="779" y="407"/>
                    </a:lnTo>
                    <a:lnTo>
                      <a:pt x="779" y="407"/>
                    </a:lnTo>
                    <a:lnTo>
                      <a:pt x="779" y="407"/>
                    </a:lnTo>
                    <a:lnTo>
                      <a:pt x="779" y="414"/>
                    </a:lnTo>
                    <a:lnTo>
                      <a:pt x="779" y="414"/>
                    </a:lnTo>
                    <a:lnTo>
                      <a:pt x="779" y="420"/>
                    </a:lnTo>
                    <a:lnTo>
                      <a:pt x="779" y="420"/>
                    </a:lnTo>
                    <a:lnTo>
                      <a:pt x="779" y="420"/>
                    </a:lnTo>
                    <a:lnTo>
                      <a:pt x="773" y="420"/>
                    </a:lnTo>
                    <a:lnTo>
                      <a:pt x="773" y="420"/>
                    </a:lnTo>
                    <a:lnTo>
                      <a:pt x="767" y="420"/>
                    </a:lnTo>
                    <a:lnTo>
                      <a:pt x="767" y="420"/>
                    </a:lnTo>
                    <a:lnTo>
                      <a:pt x="760" y="414"/>
                    </a:lnTo>
                    <a:lnTo>
                      <a:pt x="754" y="414"/>
                    </a:lnTo>
                    <a:lnTo>
                      <a:pt x="754" y="414"/>
                    </a:lnTo>
                    <a:lnTo>
                      <a:pt x="754" y="407"/>
                    </a:lnTo>
                    <a:lnTo>
                      <a:pt x="748" y="407"/>
                    </a:lnTo>
                    <a:lnTo>
                      <a:pt x="748" y="401"/>
                    </a:lnTo>
                    <a:lnTo>
                      <a:pt x="742" y="401"/>
                    </a:lnTo>
                    <a:lnTo>
                      <a:pt x="742" y="401"/>
                    </a:lnTo>
                    <a:lnTo>
                      <a:pt x="748" y="401"/>
                    </a:lnTo>
                    <a:lnTo>
                      <a:pt x="748" y="395"/>
                    </a:lnTo>
                    <a:lnTo>
                      <a:pt x="748" y="395"/>
                    </a:lnTo>
                    <a:lnTo>
                      <a:pt x="748" y="395"/>
                    </a:lnTo>
                    <a:lnTo>
                      <a:pt x="748" y="395"/>
                    </a:lnTo>
                    <a:lnTo>
                      <a:pt x="748" y="389"/>
                    </a:lnTo>
                    <a:lnTo>
                      <a:pt x="748" y="389"/>
                    </a:lnTo>
                    <a:lnTo>
                      <a:pt x="748" y="383"/>
                    </a:lnTo>
                    <a:lnTo>
                      <a:pt x="748" y="383"/>
                    </a:lnTo>
                    <a:lnTo>
                      <a:pt x="742" y="377"/>
                    </a:lnTo>
                    <a:lnTo>
                      <a:pt x="736" y="370"/>
                    </a:lnTo>
                    <a:lnTo>
                      <a:pt x="729" y="370"/>
                    </a:lnTo>
                    <a:lnTo>
                      <a:pt x="705" y="370"/>
                    </a:lnTo>
                    <a:lnTo>
                      <a:pt x="686" y="370"/>
                    </a:lnTo>
                    <a:lnTo>
                      <a:pt x="680" y="370"/>
                    </a:lnTo>
                    <a:lnTo>
                      <a:pt x="655" y="364"/>
                    </a:lnTo>
                    <a:lnTo>
                      <a:pt x="655" y="364"/>
                    </a:lnTo>
                    <a:lnTo>
                      <a:pt x="655" y="358"/>
                    </a:lnTo>
                    <a:lnTo>
                      <a:pt x="655" y="333"/>
                    </a:lnTo>
                    <a:lnTo>
                      <a:pt x="649" y="315"/>
                    </a:lnTo>
                    <a:lnTo>
                      <a:pt x="637" y="315"/>
                    </a:lnTo>
                    <a:lnTo>
                      <a:pt x="618" y="309"/>
                    </a:lnTo>
                    <a:lnTo>
                      <a:pt x="618" y="278"/>
                    </a:lnTo>
                    <a:lnTo>
                      <a:pt x="624" y="253"/>
                    </a:lnTo>
                    <a:lnTo>
                      <a:pt x="618" y="228"/>
                    </a:lnTo>
                    <a:lnTo>
                      <a:pt x="606" y="222"/>
                    </a:lnTo>
                    <a:lnTo>
                      <a:pt x="606" y="222"/>
                    </a:lnTo>
                    <a:lnTo>
                      <a:pt x="594" y="198"/>
                    </a:lnTo>
                    <a:lnTo>
                      <a:pt x="587" y="191"/>
                    </a:lnTo>
                    <a:lnTo>
                      <a:pt x="581" y="185"/>
                    </a:lnTo>
                    <a:lnTo>
                      <a:pt x="581" y="185"/>
                    </a:lnTo>
                    <a:lnTo>
                      <a:pt x="575" y="173"/>
                    </a:lnTo>
                    <a:lnTo>
                      <a:pt x="575" y="173"/>
                    </a:lnTo>
                    <a:lnTo>
                      <a:pt x="569" y="161"/>
                    </a:lnTo>
                    <a:lnTo>
                      <a:pt x="569" y="161"/>
                    </a:lnTo>
                    <a:lnTo>
                      <a:pt x="563" y="161"/>
                    </a:lnTo>
                    <a:lnTo>
                      <a:pt x="563" y="154"/>
                    </a:lnTo>
                    <a:lnTo>
                      <a:pt x="563" y="154"/>
                    </a:lnTo>
                    <a:lnTo>
                      <a:pt x="563" y="154"/>
                    </a:lnTo>
                    <a:lnTo>
                      <a:pt x="563" y="154"/>
                    </a:lnTo>
                    <a:lnTo>
                      <a:pt x="556" y="154"/>
                    </a:lnTo>
                    <a:lnTo>
                      <a:pt x="556" y="154"/>
                    </a:lnTo>
                    <a:lnTo>
                      <a:pt x="526" y="173"/>
                    </a:lnTo>
                    <a:lnTo>
                      <a:pt x="495" y="167"/>
                    </a:lnTo>
                    <a:lnTo>
                      <a:pt x="489" y="167"/>
                    </a:lnTo>
                    <a:lnTo>
                      <a:pt x="476" y="167"/>
                    </a:lnTo>
                    <a:lnTo>
                      <a:pt x="458" y="167"/>
                    </a:lnTo>
                    <a:lnTo>
                      <a:pt x="458" y="167"/>
                    </a:lnTo>
                    <a:lnTo>
                      <a:pt x="439" y="167"/>
                    </a:lnTo>
                    <a:lnTo>
                      <a:pt x="427" y="173"/>
                    </a:lnTo>
                    <a:lnTo>
                      <a:pt x="408" y="173"/>
                    </a:lnTo>
                    <a:lnTo>
                      <a:pt x="383" y="179"/>
                    </a:lnTo>
                    <a:lnTo>
                      <a:pt x="371" y="179"/>
                    </a:lnTo>
                    <a:lnTo>
                      <a:pt x="371" y="179"/>
                    </a:lnTo>
                    <a:lnTo>
                      <a:pt x="371" y="179"/>
                    </a:lnTo>
                    <a:lnTo>
                      <a:pt x="334" y="136"/>
                    </a:lnTo>
                    <a:lnTo>
                      <a:pt x="328" y="124"/>
                    </a:lnTo>
                    <a:lnTo>
                      <a:pt x="322" y="117"/>
                    </a:lnTo>
                    <a:lnTo>
                      <a:pt x="161" y="0"/>
                    </a:lnTo>
                    <a:lnTo>
                      <a:pt x="155" y="0"/>
                    </a:lnTo>
                    <a:lnTo>
                      <a:pt x="124" y="13"/>
                    </a:lnTo>
                    <a:lnTo>
                      <a:pt x="62" y="31"/>
                    </a:lnTo>
                    <a:lnTo>
                      <a:pt x="7" y="50"/>
                    </a:lnTo>
                    <a:lnTo>
                      <a:pt x="0" y="50"/>
                    </a:lnTo>
                    <a:lnTo>
                      <a:pt x="0" y="50"/>
                    </a:lnTo>
                    <a:lnTo>
                      <a:pt x="0" y="50"/>
                    </a:lnTo>
                    <a:lnTo>
                      <a:pt x="0" y="50"/>
                    </a:lnTo>
                    <a:lnTo>
                      <a:pt x="0" y="56"/>
                    </a:lnTo>
                    <a:lnTo>
                      <a:pt x="0" y="56"/>
                    </a:lnTo>
                    <a:lnTo>
                      <a:pt x="0" y="56"/>
                    </a:lnTo>
                    <a:lnTo>
                      <a:pt x="0" y="56"/>
                    </a:lnTo>
                    <a:lnTo>
                      <a:pt x="0" y="62"/>
                    </a:lnTo>
                    <a:lnTo>
                      <a:pt x="0" y="62"/>
                    </a:lnTo>
                    <a:lnTo>
                      <a:pt x="0" y="62"/>
                    </a:lnTo>
                    <a:lnTo>
                      <a:pt x="0" y="364"/>
                    </a:lnTo>
                    <a:lnTo>
                      <a:pt x="62" y="364"/>
                    </a:lnTo>
                    <a:lnTo>
                      <a:pt x="62" y="346"/>
                    </a:lnTo>
                    <a:close/>
                  </a:path>
                </a:pathLst>
              </a:custGeom>
              <a:solidFill>
                <a:schemeClr val="bg1">
                  <a:lumMod val="85000"/>
                </a:schemeClr>
              </a:solidFill>
              <a:ln w="0"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sz="1100">
                  <a:solidFill>
                    <a:srgbClr val="FFFFFF"/>
                  </a:solidFill>
                  <a:latin typeface="Franklin Gothic Book" panose="020B0503020102020204" pitchFamily="34" charset="0"/>
                </a:endParaRPr>
              </a:p>
            </p:txBody>
          </p:sp>
          <p:sp>
            <p:nvSpPr>
              <p:cNvPr id="1115" name="Freeform 177"/>
              <p:cNvSpPr>
                <a:spLocks/>
              </p:cNvSpPr>
              <p:nvPr/>
            </p:nvSpPr>
            <p:spPr bwMode="auto">
              <a:xfrm>
                <a:off x="4625" y="1869"/>
                <a:ext cx="482" cy="345"/>
              </a:xfrm>
              <a:custGeom>
                <a:avLst/>
                <a:gdLst>
                  <a:gd name="T0" fmla="*/ 364 w 482"/>
                  <a:gd name="T1" fmla="*/ 136 h 345"/>
                  <a:gd name="T2" fmla="*/ 303 w 482"/>
                  <a:gd name="T3" fmla="*/ 148 h 345"/>
                  <a:gd name="T4" fmla="*/ 204 w 482"/>
                  <a:gd name="T5" fmla="*/ 129 h 345"/>
                  <a:gd name="T6" fmla="*/ 191 w 482"/>
                  <a:gd name="T7" fmla="*/ 117 h 345"/>
                  <a:gd name="T8" fmla="*/ 148 w 482"/>
                  <a:gd name="T9" fmla="*/ 117 h 345"/>
                  <a:gd name="T10" fmla="*/ 117 w 482"/>
                  <a:gd name="T11" fmla="*/ 117 h 345"/>
                  <a:gd name="T12" fmla="*/ 130 w 482"/>
                  <a:gd name="T13" fmla="*/ 80 h 345"/>
                  <a:gd name="T14" fmla="*/ 142 w 482"/>
                  <a:gd name="T15" fmla="*/ 74 h 345"/>
                  <a:gd name="T16" fmla="*/ 191 w 482"/>
                  <a:gd name="T17" fmla="*/ 86 h 345"/>
                  <a:gd name="T18" fmla="*/ 210 w 482"/>
                  <a:gd name="T19" fmla="*/ 80 h 345"/>
                  <a:gd name="T20" fmla="*/ 204 w 482"/>
                  <a:gd name="T21" fmla="*/ 74 h 345"/>
                  <a:gd name="T22" fmla="*/ 179 w 482"/>
                  <a:gd name="T23" fmla="*/ 49 h 345"/>
                  <a:gd name="T24" fmla="*/ 191 w 482"/>
                  <a:gd name="T25" fmla="*/ 0 h 345"/>
                  <a:gd name="T26" fmla="*/ 185 w 482"/>
                  <a:gd name="T27" fmla="*/ 6 h 345"/>
                  <a:gd name="T28" fmla="*/ 160 w 482"/>
                  <a:gd name="T29" fmla="*/ 24 h 345"/>
                  <a:gd name="T30" fmla="*/ 123 w 482"/>
                  <a:gd name="T31" fmla="*/ 24 h 345"/>
                  <a:gd name="T32" fmla="*/ 117 w 482"/>
                  <a:gd name="T33" fmla="*/ 43 h 345"/>
                  <a:gd name="T34" fmla="*/ 111 w 482"/>
                  <a:gd name="T35" fmla="*/ 68 h 345"/>
                  <a:gd name="T36" fmla="*/ 68 w 482"/>
                  <a:gd name="T37" fmla="*/ 74 h 345"/>
                  <a:gd name="T38" fmla="*/ 86 w 482"/>
                  <a:gd name="T39" fmla="*/ 80 h 345"/>
                  <a:gd name="T40" fmla="*/ 92 w 482"/>
                  <a:gd name="T41" fmla="*/ 92 h 345"/>
                  <a:gd name="T42" fmla="*/ 55 w 482"/>
                  <a:gd name="T43" fmla="*/ 123 h 345"/>
                  <a:gd name="T44" fmla="*/ 24 w 482"/>
                  <a:gd name="T45" fmla="*/ 111 h 345"/>
                  <a:gd name="T46" fmla="*/ 0 w 482"/>
                  <a:gd name="T47" fmla="*/ 123 h 345"/>
                  <a:gd name="T48" fmla="*/ 18 w 482"/>
                  <a:gd name="T49" fmla="*/ 166 h 345"/>
                  <a:gd name="T50" fmla="*/ 49 w 482"/>
                  <a:gd name="T51" fmla="*/ 173 h 345"/>
                  <a:gd name="T52" fmla="*/ 43 w 482"/>
                  <a:gd name="T53" fmla="*/ 179 h 345"/>
                  <a:gd name="T54" fmla="*/ 62 w 482"/>
                  <a:gd name="T55" fmla="*/ 222 h 345"/>
                  <a:gd name="T56" fmla="*/ 49 w 482"/>
                  <a:gd name="T57" fmla="*/ 253 h 345"/>
                  <a:gd name="T58" fmla="*/ 24 w 482"/>
                  <a:gd name="T59" fmla="*/ 284 h 345"/>
                  <a:gd name="T60" fmla="*/ 37 w 482"/>
                  <a:gd name="T61" fmla="*/ 327 h 345"/>
                  <a:gd name="T62" fmla="*/ 62 w 482"/>
                  <a:gd name="T63" fmla="*/ 314 h 345"/>
                  <a:gd name="T64" fmla="*/ 92 w 482"/>
                  <a:gd name="T65" fmla="*/ 296 h 345"/>
                  <a:gd name="T66" fmla="*/ 123 w 482"/>
                  <a:gd name="T67" fmla="*/ 308 h 345"/>
                  <a:gd name="T68" fmla="*/ 130 w 482"/>
                  <a:gd name="T69" fmla="*/ 277 h 345"/>
                  <a:gd name="T70" fmla="*/ 167 w 482"/>
                  <a:gd name="T71" fmla="*/ 277 h 345"/>
                  <a:gd name="T72" fmla="*/ 179 w 482"/>
                  <a:gd name="T73" fmla="*/ 265 h 345"/>
                  <a:gd name="T74" fmla="*/ 173 w 482"/>
                  <a:gd name="T75" fmla="*/ 247 h 345"/>
                  <a:gd name="T76" fmla="*/ 222 w 482"/>
                  <a:gd name="T77" fmla="*/ 210 h 345"/>
                  <a:gd name="T78" fmla="*/ 247 w 482"/>
                  <a:gd name="T79" fmla="*/ 234 h 345"/>
                  <a:gd name="T80" fmla="*/ 253 w 482"/>
                  <a:gd name="T81" fmla="*/ 277 h 345"/>
                  <a:gd name="T82" fmla="*/ 253 w 482"/>
                  <a:gd name="T83" fmla="*/ 327 h 345"/>
                  <a:gd name="T84" fmla="*/ 265 w 482"/>
                  <a:gd name="T85" fmla="*/ 345 h 345"/>
                  <a:gd name="T86" fmla="*/ 290 w 482"/>
                  <a:gd name="T87" fmla="*/ 333 h 345"/>
                  <a:gd name="T88" fmla="*/ 303 w 482"/>
                  <a:gd name="T89" fmla="*/ 321 h 345"/>
                  <a:gd name="T90" fmla="*/ 321 w 482"/>
                  <a:gd name="T91" fmla="*/ 321 h 345"/>
                  <a:gd name="T92" fmla="*/ 358 w 482"/>
                  <a:gd name="T93" fmla="*/ 290 h 345"/>
                  <a:gd name="T94" fmla="*/ 377 w 482"/>
                  <a:gd name="T95" fmla="*/ 284 h 345"/>
                  <a:gd name="T96" fmla="*/ 383 w 482"/>
                  <a:gd name="T97" fmla="*/ 302 h 345"/>
                  <a:gd name="T98" fmla="*/ 420 w 482"/>
                  <a:gd name="T99" fmla="*/ 296 h 345"/>
                  <a:gd name="T100" fmla="*/ 426 w 482"/>
                  <a:gd name="T101" fmla="*/ 290 h 345"/>
                  <a:gd name="T102" fmla="*/ 463 w 482"/>
                  <a:gd name="T103" fmla="*/ 302 h 345"/>
                  <a:gd name="T104" fmla="*/ 475 w 482"/>
                  <a:gd name="T105" fmla="*/ 284 h 345"/>
                  <a:gd name="T106" fmla="*/ 463 w 482"/>
                  <a:gd name="T107" fmla="*/ 210 h 345"/>
                  <a:gd name="T108" fmla="*/ 438 w 482"/>
                  <a:gd name="T109" fmla="*/ 191 h 345"/>
                  <a:gd name="T110" fmla="*/ 414 w 482"/>
                  <a:gd name="T111" fmla="*/ 191 h 345"/>
                  <a:gd name="T112" fmla="*/ 401 w 482"/>
                  <a:gd name="T113" fmla="*/ 203 h 345"/>
                  <a:gd name="T114" fmla="*/ 389 w 482"/>
                  <a:gd name="T115" fmla="*/ 129 h 3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82" h="345">
                    <a:moveTo>
                      <a:pt x="377" y="129"/>
                    </a:moveTo>
                    <a:lnTo>
                      <a:pt x="370" y="129"/>
                    </a:lnTo>
                    <a:lnTo>
                      <a:pt x="370" y="129"/>
                    </a:lnTo>
                    <a:lnTo>
                      <a:pt x="364" y="136"/>
                    </a:lnTo>
                    <a:lnTo>
                      <a:pt x="364" y="136"/>
                    </a:lnTo>
                    <a:lnTo>
                      <a:pt x="358" y="136"/>
                    </a:lnTo>
                    <a:lnTo>
                      <a:pt x="358" y="136"/>
                    </a:lnTo>
                    <a:lnTo>
                      <a:pt x="346" y="136"/>
                    </a:lnTo>
                    <a:lnTo>
                      <a:pt x="303" y="142"/>
                    </a:lnTo>
                    <a:lnTo>
                      <a:pt x="303" y="148"/>
                    </a:lnTo>
                    <a:lnTo>
                      <a:pt x="296" y="148"/>
                    </a:lnTo>
                    <a:lnTo>
                      <a:pt x="272" y="142"/>
                    </a:lnTo>
                    <a:lnTo>
                      <a:pt x="265" y="142"/>
                    </a:lnTo>
                    <a:lnTo>
                      <a:pt x="265" y="129"/>
                    </a:lnTo>
                    <a:lnTo>
                      <a:pt x="204" y="129"/>
                    </a:lnTo>
                    <a:lnTo>
                      <a:pt x="197" y="117"/>
                    </a:lnTo>
                    <a:lnTo>
                      <a:pt x="197" y="117"/>
                    </a:lnTo>
                    <a:lnTo>
                      <a:pt x="191" y="117"/>
                    </a:lnTo>
                    <a:lnTo>
                      <a:pt x="191" y="117"/>
                    </a:lnTo>
                    <a:lnTo>
                      <a:pt x="191" y="117"/>
                    </a:lnTo>
                    <a:lnTo>
                      <a:pt x="191" y="117"/>
                    </a:lnTo>
                    <a:lnTo>
                      <a:pt x="185" y="117"/>
                    </a:lnTo>
                    <a:lnTo>
                      <a:pt x="160" y="123"/>
                    </a:lnTo>
                    <a:lnTo>
                      <a:pt x="154" y="123"/>
                    </a:lnTo>
                    <a:lnTo>
                      <a:pt x="148" y="117"/>
                    </a:lnTo>
                    <a:lnTo>
                      <a:pt x="142" y="117"/>
                    </a:lnTo>
                    <a:lnTo>
                      <a:pt x="142" y="117"/>
                    </a:lnTo>
                    <a:lnTo>
                      <a:pt x="136" y="117"/>
                    </a:lnTo>
                    <a:lnTo>
                      <a:pt x="136" y="117"/>
                    </a:lnTo>
                    <a:lnTo>
                      <a:pt x="117" y="117"/>
                    </a:lnTo>
                    <a:lnTo>
                      <a:pt x="117" y="105"/>
                    </a:lnTo>
                    <a:lnTo>
                      <a:pt x="123" y="80"/>
                    </a:lnTo>
                    <a:lnTo>
                      <a:pt x="130" y="86"/>
                    </a:lnTo>
                    <a:lnTo>
                      <a:pt x="130" y="80"/>
                    </a:lnTo>
                    <a:lnTo>
                      <a:pt x="130" y="80"/>
                    </a:lnTo>
                    <a:lnTo>
                      <a:pt x="130" y="80"/>
                    </a:lnTo>
                    <a:lnTo>
                      <a:pt x="130" y="80"/>
                    </a:lnTo>
                    <a:lnTo>
                      <a:pt x="136" y="74"/>
                    </a:lnTo>
                    <a:lnTo>
                      <a:pt x="142" y="74"/>
                    </a:lnTo>
                    <a:lnTo>
                      <a:pt x="142" y="74"/>
                    </a:lnTo>
                    <a:lnTo>
                      <a:pt x="154" y="74"/>
                    </a:lnTo>
                    <a:lnTo>
                      <a:pt x="154" y="68"/>
                    </a:lnTo>
                    <a:lnTo>
                      <a:pt x="160" y="68"/>
                    </a:lnTo>
                    <a:lnTo>
                      <a:pt x="160" y="68"/>
                    </a:lnTo>
                    <a:lnTo>
                      <a:pt x="191" y="86"/>
                    </a:lnTo>
                    <a:lnTo>
                      <a:pt x="197" y="86"/>
                    </a:lnTo>
                    <a:lnTo>
                      <a:pt x="197" y="80"/>
                    </a:lnTo>
                    <a:lnTo>
                      <a:pt x="197" y="80"/>
                    </a:lnTo>
                    <a:lnTo>
                      <a:pt x="204" y="80"/>
                    </a:lnTo>
                    <a:lnTo>
                      <a:pt x="210" y="80"/>
                    </a:lnTo>
                    <a:lnTo>
                      <a:pt x="216" y="74"/>
                    </a:lnTo>
                    <a:lnTo>
                      <a:pt x="222" y="74"/>
                    </a:lnTo>
                    <a:lnTo>
                      <a:pt x="222" y="68"/>
                    </a:lnTo>
                    <a:lnTo>
                      <a:pt x="210" y="74"/>
                    </a:lnTo>
                    <a:lnTo>
                      <a:pt x="204" y="74"/>
                    </a:lnTo>
                    <a:lnTo>
                      <a:pt x="197" y="74"/>
                    </a:lnTo>
                    <a:lnTo>
                      <a:pt x="197" y="74"/>
                    </a:lnTo>
                    <a:lnTo>
                      <a:pt x="197" y="74"/>
                    </a:lnTo>
                    <a:lnTo>
                      <a:pt x="185" y="55"/>
                    </a:lnTo>
                    <a:lnTo>
                      <a:pt x="179" y="49"/>
                    </a:lnTo>
                    <a:lnTo>
                      <a:pt x="210" y="31"/>
                    </a:lnTo>
                    <a:lnTo>
                      <a:pt x="210" y="24"/>
                    </a:lnTo>
                    <a:lnTo>
                      <a:pt x="197" y="12"/>
                    </a:lnTo>
                    <a:lnTo>
                      <a:pt x="191" y="6"/>
                    </a:lnTo>
                    <a:lnTo>
                      <a:pt x="191" y="0"/>
                    </a:lnTo>
                    <a:lnTo>
                      <a:pt x="185" y="0"/>
                    </a:lnTo>
                    <a:lnTo>
                      <a:pt x="185" y="0"/>
                    </a:lnTo>
                    <a:lnTo>
                      <a:pt x="185" y="0"/>
                    </a:lnTo>
                    <a:lnTo>
                      <a:pt x="185" y="0"/>
                    </a:lnTo>
                    <a:lnTo>
                      <a:pt x="185" y="6"/>
                    </a:lnTo>
                    <a:lnTo>
                      <a:pt x="179" y="12"/>
                    </a:lnTo>
                    <a:lnTo>
                      <a:pt x="185" y="12"/>
                    </a:lnTo>
                    <a:lnTo>
                      <a:pt x="179" y="12"/>
                    </a:lnTo>
                    <a:lnTo>
                      <a:pt x="160" y="24"/>
                    </a:lnTo>
                    <a:lnTo>
                      <a:pt x="160" y="24"/>
                    </a:lnTo>
                    <a:lnTo>
                      <a:pt x="142" y="37"/>
                    </a:lnTo>
                    <a:lnTo>
                      <a:pt x="130" y="24"/>
                    </a:lnTo>
                    <a:lnTo>
                      <a:pt x="130" y="24"/>
                    </a:lnTo>
                    <a:lnTo>
                      <a:pt x="123" y="24"/>
                    </a:lnTo>
                    <a:lnTo>
                      <a:pt x="123" y="24"/>
                    </a:lnTo>
                    <a:lnTo>
                      <a:pt x="117" y="24"/>
                    </a:lnTo>
                    <a:lnTo>
                      <a:pt x="111" y="43"/>
                    </a:lnTo>
                    <a:lnTo>
                      <a:pt x="111" y="43"/>
                    </a:lnTo>
                    <a:lnTo>
                      <a:pt x="111" y="43"/>
                    </a:lnTo>
                    <a:lnTo>
                      <a:pt x="117" y="43"/>
                    </a:lnTo>
                    <a:lnTo>
                      <a:pt x="117" y="61"/>
                    </a:lnTo>
                    <a:lnTo>
                      <a:pt x="111" y="68"/>
                    </a:lnTo>
                    <a:lnTo>
                      <a:pt x="117" y="68"/>
                    </a:lnTo>
                    <a:lnTo>
                      <a:pt x="117" y="68"/>
                    </a:lnTo>
                    <a:lnTo>
                      <a:pt x="111" y="68"/>
                    </a:lnTo>
                    <a:lnTo>
                      <a:pt x="99" y="68"/>
                    </a:lnTo>
                    <a:lnTo>
                      <a:pt x="99" y="68"/>
                    </a:lnTo>
                    <a:lnTo>
                      <a:pt x="92" y="68"/>
                    </a:lnTo>
                    <a:lnTo>
                      <a:pt x="86" y="68"/>
                    </a:lnTo>
                    <a:lnTo>
                      <a:pt x="68" y="74"/>
                    </a:lnTo>
                    <a:lnTo>
                      <a:pt x="68" y="74"/>
                    </a:lnTo>
                    <a:lnTo>
                      <a:pt x="74" y="80"/>
                    </a:lnTo>
                    <a:lnTo>
                      <a:pt x="74" y="80"/>
                    </a:lnTo>
                    <a:lnTo>
                      <a:pt x="80" y="80"/>
                    </a:lnTo>
                    <a:lnTo>
                      <a:pt x="86" y="80"/>
                    </a:lnTo>
                    <a:lnTo>
                      <a:pt x="86" y="86"/>
                    </a:lnTo>
                    <a:lnTo>
                      <a:pt x="86" y="86"/>
                    </a:lnTo>
                    <a:lnTo>
                      <a:pt x="92" y="92"/>
                    </a:lnTo>
                    <a:lnTo>
                      <a:pt x="92" y="92"/>
                    </a:lnTo>
                    <a:lnTo>
                      <a:pt x="92" y="92"/>
                    </a:lnTo>
                    <a:lnTo>
                      <a:pt x="92" y="92"/>
                    </a:lnTo>
                    <a:lnTo>
                      <a:pt x="68" y="123"/>
                    </a:lnTo>
                    <a:lnTo>
                      <a:pt x="68" y="123"/>
                    </a:lnTo>
                    <a:lnTo>
                      <a:pt x="62" y="123"/>
                    </a:lnTo>
                    <a:lnTo>
                      <a:pt x="55" y="123"/>
                    </a:lnTo>
                    <a:lnTo>
                      <a:pt x="43" y="117"/>
                    </a:lnTo>
                    <a:lnTo>
                      <a:pt x="37" y="117"/>
                    </a:lnTo>
                    <a:lnTo>
                      <a:pt x="31" y="117"/>
                    </a:lnTo>
                    <a:lnTo>
                      <a:pt x="24" y="117"/>
                    </a:lnTo>
                    <a:lnTo>
                      <a:pt x="24" y="111"/>
                    </a:lnTo>
                    <a:lnTo>
                      <a:pt x="24" y="111"/>
                    </a:lnTo>
                    <a:lnTo>
                      <a:pt x="18" y="111"/>
                    </a:lnTo>
                    <a:lnTo>
                      <a:pt x="12" y="117"/>
                    </a:lnTo>
                    <a:lnTo>
                      <a:pt x="6" y="123"/>
                    </a:lnTo>
                    <a:lnTo>
                      <a:pt x="0" y="123"/>
                    </a:lnTo>
                    <a:lnTo>
                      <a:pt x="6" y="142"/>
                    </a:lnTo>
                    <a:lnTo>
                      <a:pt x="6" y="148"/>
                    </a:lnTo>
                    <a:lnTo>
                      <a:pt x="18" y="166"/>
                    </a:lnTo>
                    <a:lnTo>
                      <a:pt x="18" y="166"/>
                    </a:lnTo>
                    <a:lnTo>
                      <a:pt x="18" y="166"/>
                    </a:lnTo>
                    <a:lnTo>
                      <a:pt x="37" y="160"/>
                    </a:lnTo>
                    <a:lnTo>
                      <a:pt x="37" y="160"/>
                    </a:lnTo>
                    <a:lnTo>
                      <a:pt x="43" y="160"/>
                    </a:lnTo>
                    <a:lnTo>
                      <a:pt x="43" y="166"/>
                    </a:lnTo>
                    <a:lnTo>
                      <a:pt x="49" y="173"/>
                    </a:lnTo>
                    <a:lnTo>
                      <a:pt x="49" y="173"/>
                    </a:lnTo>
                    <a:lnTo>
                      <a:pt x="49" y="179"/>
                    </a:lnTo>
                    <a:lnTo>
                      <a:pt x="43" y="179"/>
                    </a:lnTo>
                    <a:lnTo>
                      <a:pt x="43" y="179"/>
                    </a:lnTo>
                    <a:lnTo>
                      <a:pt x="43" y="179"/>
                    </a:lnTo>
                    <a:lnTo>
                      <a:pt x="43" y="179"/>
                    </a:lnTo>
                    <a:lnTo>
                      <a:pt x="37" y="191"/>
                    </a:lnTo>
                    <a:lnTo>
                      <a:pt x="43" y="203"/>
                    </a:lnTo>
                    <a:lnTo>
                      <a:pt x="43" y="210"/>
                    </a:lnTo>
                    <a:lnTo>
                      <a:pt x="62" y="222"/>
                    </a:lnTo>
                    <a:lnTo>
                      <a:pt x="62" y="228"/>
                    </a:lnTo>
                    <a:lnTo>
                      <a:pt x="62" y="228"/>
                    </a:lnTo>
                    <a:lnTo>
                      <a:pt x="62" y="240"/>
                    </a:lnTo>
                    <a:lnTo>
                      <a:pt x="49" y="253"/>
                    </a:lnTo>
                    <a:lnTo>
                      <a:pt x="49" y="253"/>
                    </a:lnTo>
                    <a:lnTo>
                      <a:pt x="43" y="253"/>
                    </a:lnTo>
                    <a:lnTo>
                      <a:pt x="43" y="253"/>
                    </a:lnTo>
                    <a:lnTo>
                      <a:pt x="31" y="271"/>
                    </a:lnTo>
                    <a:lnTo>
                      <a:pt x="31" y="277"/>
                    </a:lnTo>
                    <a:lnTo>
                      <a:pt x="24" y="284"/>
                    </a:lnTo>
                    <a:lnTo>
                      <a:pt x="24" y="308"/>
                    </a:lnTo>
                    <a:lnTo>
                      <a:pt x="24" y="308"/>
                    </a:lnTo>
                    <a:lnTo>
                      <a:pt x="24" y="314"/>
                    </a:lnTo>
                    <a:lnTo>
                      <a:pt x="24" y="314"/>
                    </a:lnTo>
                    <a:lnTo>
                      <a:pt x="37" y="327"/>
                    </a:lnTo>
                    <a:lnTo>
                      <a:pt x="37" y="327"/>
                    </a:lnTo>
                    <a:lnTo>
                      <a:pt x="49" y="321"/>
                    </a:lnTo>
                    <a:lnTo>
                      <a:pt x="55" y="314"/>
                    </a:lnTo>
                    <a:lnTo>
                      <a:pt x="62" y="314"/>
                    </a:lnTo>
                    <a:lnTo>
                      <a:pt x="62" y="314"/>
                    </a:lnTo>
                    <a:lnTo>
                      <a:pt x="74" y="302"/>
                    </a:lnTo>
                    <a:lnTo>
                      <a:pt x="80" y="302"/>
                    </a:lnTo>
                    <a:lnTo>
                      <a:pt x="86" y="296"/>
                    </a:lnTo>
                    <a:lnTo>
                      <a:pt x="86" y="296"/>
                    </a:lnTo>
                    <a:lnTo>
                      <a:pt x="92" y="296"/>
                    </a:lnTo>
                    <a:lnTo>
                      <a:pt x="99" y="296"/>
                    </a:lnTo>
                    <a:lnTo>
                      <a:pt x="99" y="296"/>
                    </a:lnTo>
                    <a:lnTo>
                      <a:pt x="99" y="296"/>
                    </a:lnTo>
                    <a:lnTo>
                      <a:pt x="105" y="308"/>
                    </a:lnTo>
                    <a:lnTo>
                      <a:pt x="123" y="308"/>
                    </a:lnTo>
                    <a:lnTo>
                      <a:pt x="123" y="290"/>
                    </a:lnTo>
                    <a:lnTo>
                      <a:pt x="123" y="290"/>
                    </a:lnTo>
                    <a:lnTo>
                      <a:pt x="123" y="290"/>
                    </a:lnTo>
                    <a:lnTo>
                      <a:pt x="123" y="284"/>
                    </a:lnTo>
                    <a:lnTo>
                      <a:pt x="130" y="277"/>
                    </a:lnTo>
                    <a:lnTo>
                      <a:pt x="142" y="277"/>
                    </a:lnTo>
                    <a:lnTo>
                      <a:pt x="154" y="277"/>
                    </a:lnTo>
                    <a:lnTo>
                      <a:pt x="154" y="277"/>
                    </a:lnTo>
                    <a:lnTo>
                      <a:pt x="160" y="277"/>
                    </a:lnTo>
                    <a:lnTo>
                      <a:pt x="167" y="277"/>
                    </a:lnTo>
                    <a:lnTo>
                      <a:pt x="167" y="277"/>
                    </a:lnTo>
                    <a:lnTo>
                      <a:pt x="173" y="277"/>
                    </a:lnTo>
                    <a:lnTo>
                      <a:pt x="173" y="271"/>
                    </a:lnTo>
                    <a:lnTo>
                      <a:pt x="179" y="271"/>
                    </a:lnTo>
                    <a:lnTo>
                      <a:pt x="179" y="265"/>
                    </a:lnTo>
                    <a:lnTo>
                      <a:pt x="179" y="265"/>
                    </a:lnTo>
                    <a:lnTo>
                      <a:pt x="179" y="265"/>
                    </a:lnTo>
                    <a:lnTo>
                      <a:pt x="179" y="259"/>
                    </a:lnTo>
                    <a:lnTo>
                      <a:pt x="173" y="259"/>
                    </a:lnTo>
                    <a:lnTo>
                      <a:pt x="173" y="247"/>
                    </a:lnTo>
                    <a:lnTo>
                      <a:pt x="197" y="216"/>
                    </a:lnTo>
                    <a:lnTo>
                      <a:pt x="204" y="210"/>
                    </a:lnTo>
                    <a:lnTo>
                      <a:pt x="210" y="210"/>
                    </a:lnTo>
                    <a:lnTo>
                      <a:pt x="222" y="210"/>
                    </a:lnTo>
                    <a:lnTo>
                      <a:pt x="222" y="210"/>
                    </a:lnTo>
                    <a:lnTo>
                      <a:pt x="241" y="222"/>
                    </a:lnTo>
                    <a:lnTo>
                      <a:pt x="247" y="222"/>
                    </a:lnTo>
                    <a:lnTo>
                      <a:pt x="247" y="222"/>
                    </a:lnTo>
                    <a:lnTo>
                      <a:pt x="247" y="228"/>
                    </a:lnTo>
                    <a:lnTo>
                      <a:pt x="247" y="234"/>
                    </a:lnTo>
                    <a:lnTo>
                      <a:pt x="241" y="240"/>
                    </a:lnTo>
                    <a:lnTo>
                      <a:pt x="247" y="247"/>
                    </a:lnTo>
                    <a:lnTo>
                      <a:pt x="259" y="247"/>
                    </a:lnTo>
                    <a:lnTo>
                      <a:pt x="259" y="259"/>
                    </a:lnTo>
                    <a:lnTo>
                      <a:pt x="253" y="277"/>
                    </a:lnTo>
                    <a:lnTo>
                      <a:pt x="247" y="308"/>
                    </a:lnTo>
                    <a:lnTo>
                      <a:pt x="247" y="314"/>
                    </a:lnTo>
                    <a:lnTo>
                      <a:pt x="247" y="314"/>
                    </a:lnTo>
                    <a:lnTo>
                      <a:pt x="253" y="327"/>
                    </a:lnTo>
                    <a:lnTo>
                      <a:pt x="253" y="327"/>
                    </a:lnTo>
                    <a:lnTo>
                      <a:pt x="259" y="339"/>
                    </a:lnTo>
                    <a:lnTo>
                      <a:pt x="259" y="345"/>
                    </a:lnTo>
                    <a:lnTo>
                      <a:pt x="259" y="345"/>
                    </a:lnTo>
                    <a:lnTo>
                      <a:pt x="265" y="345"/>
                    </a:lnTo>
                    <a:lnTo>
                      <a:pt x="265" y="345"/>
                    </a:lnTo>
                    <a:lnTo>
                      <a:pt x="265" y="345"/>
                    </a:lnTo>
                    <a:lnTo>
                      <a:pt x="272" y="345"/>
                    </a:lnTo>
                    <a:lnTo>
                      <a:pt x="272" y="345"/>
                    </a:lnTo>
                    <a:lnTo>
                      <a:pt x="272" y="345"/>
                    </a:lnTo>
                    <a:lnTo>
                      <a:pt x="290" y="333"/>
                    </a:lnTo>
                    <a:lnTo>
                      <a:pt x="296" y="327"/>
                    </a:lnTo>
                    <a:lnTo>
                      <a:pt x="296" y="327"/>
                    </a:lnTo>
                    <a:lnTo>
                      <a:pt x="296" y="327"/>
                    </a:lnTo>
                    <a:lnTo>
                      <a:pt x="296" y="327"/>
                    </a:lnTo>
                    <a:lnTo>
                      <a:pt x="303" y="321"/>
                    </a:lnTo>
                    <a:lnTo>
                      <a:pt x="303" y="321"/>
                    </a:lnTo>
                    <a:lnTo>
                      <a:pt x="303" y="321"/>
                    </a:lnTo>
                    <a:lnTo>
                      <a:pt x="309" y="321"/>
                    </a:lnTo>
                    <a:lnTo>
                      <a:pt x="321" y="321"/>
                    </a:lnTo>
                    <a:lnTo>
                      <a:pt x="321" y="321"/>
                    </a:lnTo>
                    <a:lnTo>
                      <a:pt x="327" y="321"/>
                    </a:lnTo>
                    <a:lnTo>
                      <a:pt x="327" y="314"/>
                    </a:lnTo>
                    <a:lnTo>
                      <a:pt x="333" y="302"/>
                    </a:lnTo>
                    <a:lnTo>
                      <a:pt x="333" y="302"/>
                    </a:lnTo>
                    <a:lnTo>
                      <a:pt x="358" y="290"/>
                    </a:lnTo>
                    <a:lnTo>
                      <a:pt x="364" y="284"/>
                    </a:lnTo>
                    <a:lnTo>
                      <a:pt x="364" y="284"/>
                    </a:lnTo>
                    <a:lnTo>
                      <a:pt x="370" y="284"/>
                    </a:lnTo>
                    <a:lnTo>
                      <a:pt x="370" y="284"/>
                    </a:lnTo>
                    <a:lnTo>
                      <a:pt x="377" y="284"/>
                    </a:lnTo>
                    <a:lnTo>
                      <a:pt x="395" y="290"/>
                    </a:lnTo>
                    <a:lnTo>
                      <a:pt x="383" y="296"/>
                    </a:lnTo>
                    <a:lnTo>
                      <a:pt x="383" y="302"/>
                    </a:lnTo>
                    <a:lnTo>
                      <a:pt x="383" y="302"/>
                    </a:lnTo>
                    <a:lnTo>
                      <a:pt x="383" y="302"/>
                    </a:lnTo>
                    <a:lnTo>
                      <a:pt x="383" y="302"/>
                    </a:lnTo>
                    <a:lnTo>
                      <a:pt x="383" y="302"/>
                    </a:lnTo>
                    <a:lnTo>
                      <a:pt x="389" y="302"/>
                    </a:lnTo>
                    <a:lnTo>
                      <a:pt x="395" y="302"/>
                    </a:lnTo>
                    <a:lnTo>
                      <a:pt x="420" y="296"/>
                    </a:lnTo>
                    <a:lnTo>
                      <a:pt x="420" y="290"/>
                    </a:lnTo>
                    <a:lnTo>
                      <a:pt x="420" y="290"/>
                    </a:lnTo>
                    <a:lnTo>
                      <a:pt x="420" y="290"/>
                    </a:lnTo>
                    <a:lnTo>
                      <a:pt x="420" y="290"/>
                    </a:lnTo>
                    <a:lnTo>
                      <a:pt x="426" y="290"/>
                    </a:lnTo>
                    <a:lnTo>
                      <a:pt x="432" y="290"/>
                    </a:lnTo>
                    <a:lnTo>
                      <a:pt x="438" y="290"/>
                    </a:lnTo>
                    <a:lnTo>
                      <a:pt x="438" y="290"/>
                    </a:lnTo>
                    <a:lnTo>
                      <a:pt x="451" y="290"/>
                    </a:lnTo>
                    <a:lnTo>
                      <a:pt x="463" y="302"/>
                    </a:lnTo>
                    <a:lnTo>
                      <a:pt x="463" y="302"/>
                    </a:lnTo>
                    <a:lnTo>
                      <a:pt x="475" y="296"/>
                    </a:lnTo>
                    <a:lnTo>
                      <a:pt x="475" y="296"/>
                    </a:lnTo>
                    <a:lnTo>
                      <a:pt x="482" y="290"/>
                    </a:lnTo>
                    <a:lnTo>
                      <a:pt x="475" y="284"/>
                    </a:lnTo>
                    <a:lnTo>
                      <a:pt x="469" y="259"/>
                    </a:lnTo>
                    <a:lnTo>
                      <a:pt x="463" y="240"/>
                    </a:lnTo>
                    <a:lnTo>
                      <a:pt x="463" y="216"/>
                    </a:lnTo>
                    <a:lnTo>
                      <a:pt x="463" y="210"/>
                    </a:lnTo>
                    <a:lnTo>
                      <a:pt x="463" y="210"/>
                    </a:lnTo>
                    <a:lnTo>
                      <a:pt x="463" y="210"/>
                    </a:lnTo>
                    <a:lnTo>
                      <a:pt x="463" y="210"/>
                    </a:lnTo>
                    <a:lnTo>
                      <a:pt x="457" y="203"/>
                    </a:lnTo>
                    <a:lnTo>
                      <a:pt x="457" y="203"/>
                    </a:lnTo>
                    <a:lnTo>
                      <a:pt x="438" y="191"/>
                    </a:lnTo>
                    <a:lnTo>
                      <a:pt x="426" y="191"/>
                    </a:lnTo>
                    <a:lnTo>
                      <a:pt x="420" y="191"/>
                    </a:lnTo>
                    <a:lnTo>
                      <a:pt x="414" y="191"/>
                    </a:lnTo>
                    <a:lnTo>
                      <a:pt x="414" y="191"/>
                    </a:lnTo>
                    <a:lnTo>
                      <a:pt x="414" y="191"/>
                    </a:lnTo>
                    <a:lnTo>
                      <a:pt x="414" y="197"/>
                    </a:lnTo>
                    <a:lnTo>
                      <a:pt x="414" y="203"/>
                    </a:lnTo>
                    <a:lnTo>
                      <a:pt x="408" y="203"/>
                    </a:lnTo>
                    <a:lnTo>
                      <a:pt x="408" y="203"/>
                    </a:lnTo>
                    <a:lnTo>
                      <a:pt x="401" y="203"/>
                    </a:lnTo>
                    <a:lnTo>
                      <a:pt x="395" y="197"/>
                    </a:lnTo>
                    <a:lnTo>
                      <a:pt x="395" y="197"/>
                    </a:lnTo>
                    <a:lnTo>
                      <a:pt x="395" y="191"/>
                    </a:lnTo>
                    <a:lnTo>
                      <a:pt x="395" y="191"/>
                    </a:lnTo>
                    <a:lnTo>
                      <a:pt x="389" y="129"/>
                    </a:lnTo>
                    <a:lnTo>
                      <a:pt x="383" y="129"/>
                    </a:lnTo>
                    <a:lnTo>
                      <a:pt x="377" y="129"/>
                    </a:lnTo>
                    <a:close/>
                  </a:path>
                </a:pathLst>
              </a:custGeom>
              <a:solidFill>
                <a:schemeClr val="bg1">
                  <a:lumMod val="85000"/>
                </a:schemeClr>
              </a:solidFill>
              <a:ln w="0"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sz="1100">
                  <a:solidFill>
                    <a:srgbClr val="FFFFFF"/>
                  </a:solidFill>
                  <a:latin typeface="Franklin Gothic Book" panose="020B0503020102020204" pitchFamily="34" charset="0"/>
                </a:endParaRPr>
              </a:p>
            </p:txBody>
          </p:sp>
          <p:sp>
            <p:nvSpPr>
              <p:cNvPr id="1116" name="Freeform 178"/>
              <p:cNvSpPr>
                <a:spLocks noEditPoints="1"/>
              </p:cNvSpPr>
              <p:nvPr/>
            </p:nvSpPr>
            <p:spPr bwMode="auto">
              <a:xfrm>
                <a:off x="4742" y="1690"/>
                <a:ext cx="680" cy="327"/>
              </a:xfrm>
              <a:custGeom>
                <a:avLst/>
                <a:gdLst>
                  <a:gd name="T0" fmla="*/ 538 w 680"/>
                  <a:gd name="T1" fmla="*/ 31 h 327"/>
                  <a:gd name="T2" fmla="*/ 433 w 680"/>
                  <a:gd name="T3" fmla="*/ 24 h 327"/>
                  <a:gd name="T4" fmla="*/ 396 w 680"/>
                  <a:gd name="T5" fmla="*/ 37 h 327"/>
                  <a:gd name="T6" fmla="*/ 328 w 680"/>
                  <a:gd name="T7" fmla="*/ 12 h 327"/>
                  <a:gd name="T8" fmla="*/ 297 w 680"/>
                  <a:gd name="T9" fmla="*/ 6 h 327"/>
                  <a:gd name="T10" fmla="*/ 260 w 680"/>
                  <a:gd name="T11" fmla="*/ 18 h 327"/>
                  <a:gd name="T12" fmla="*/ 260 w 680"/>
                  <a:gd name="T13" fmla="*/ 68 h 327"/>
                  <a:gd name="T14" fmla="*/ 216 w 680"/>
                  <a:gd name="T15" fmla="*/ 55 h 327"/>
                  <a:gd name="T16" fmla="*/ 204 w 680"/>
                  <a:gd name="T17" fmla="*/ 43 h 327"/>
                  <a:gd name="T18" fmla="*/ 124 w 680"/>
                  <a:gd name="T19" fmla="*/ 37 h 327"/>
                  <a:gd name="T20" fmla="*/ 111 w 680"/>
                  <a:gd name="T21" fmla="*/ 49 h 327"/>
                  <a:gd name="T22" fmla="*/ 93 w 680"/>
                  <a:gd name="T23" fmla="*/ 74 h 327"/>
                  <a:gd name="T24" fmla="*/ 105 w 680"/>
                  <a:gd name="T25" fmla="*/ 80 h 327"/>
                  <a:gd name="T26" fmla="*/ 118 w 680"/>
                  <a:gd name="T27" fmla="*/ 86 h 327"/>
                  <a:gd name="T28" fmla="*/ 56 w 680"/>
                  <a:gd name="T29" fmla="*/ 136 h 327"/>
                  <a:gd name="T30" fmla="*/ 80 w 680"/>
                  <a:gd name="T31" fmla="*/ 148 h 327"/>
                  <a:gd name="T32" fmla="*/ 142 w 680"/>
                  <a:gd name="T33" fmla="*/ 142 h 327"/>
                  <a:gd name="T34" fmla="*/ 148 w 680"/>
                  <a:gd name="T35" fmla="*/ 148 h 327"/>
                  <a:gd name="T36" fmla="*/ 161 w 680"/>
                  <a:gd name="T37" fmla="*/ 166 h 327"/>
                  <a:gd name="T38" fmla="*/ 161 w 680"/>
                  <a:gd name="T39" fmla="*/ 173 h 327"/>
                  <a:gd name="T40" fmla="*/ 229 w 680"/>
                  <a:gd name="T41" fmla="*/ 191 h 327"/>
                  <a:gd name="T42" fmla="*/ 235 w 680"/>
                  <a:gd name="T43" fmla="*/ 197 h 327"/>
                  <a:gd name="T44" fmla="*/ 192 w 680"/>
                  <a:gd name="T45" fmla="*/ 234 h 327"/>
                  <a:gd name="T46" fmla="*/ 161 w 680"/>
                  <a:gd name="T47" fmla="*/ 247 h 327"/>
                  <a:gd name="T48" fmla="*/ 148 w 680"/>
                  <a:gd name="T49" fmla="*/ 253 h 327"/>
                  <a:gd name="T50" fmla="*/ 130 w 680"/>
                  <a:gd name="T51" fmla="*/ 240 h 327"/>
                  <a:gd name="T52" fmla="*/ 111 w 680"/>
                  <a:gd name="T53" fmla="*/ 240 h 327"/>
                  <a:gd name="T54" fmla="*/ 93 w 680"/>
                  <a:gd name="T55" fmla="*/ 259 h 327"/>
                  <a:gd name="T56" fmla="*/ 74 w 680"/>
                  <a:gd name="T57" fmla="*/ 265 h 327"/>
                  <a:gd name="T58" fmla="*/ 25 w 680"/>
                  <a:gd name="T59" fmla="*/ 253 h 327"/>
                  <a:gd name="T60" fmla="*/ 13 w 680"/>
                  <a:gd name="T61" fmla="*/ 259 h 327"/>
                  <a:gd name="T62" fmla="*/ 0 w 680"/>
                  <a:gd name="T63" fmla="*/ 296 h 327"/>
                  <a:gd name="T64" fmla="*/ 31 w 680"/>
                  <a:gd name="T65" fmla="*/ 296 h 327"/>
                  <a:gd name="T66" fmla="*/ 74 w 680"/>
                  <a:gd name="T67" fmla="*/ 296 h 327"/>
                  <a:gd name="T68" fmla="*/ 87 w 680"/>
                  <a:gd name="T69" fmla="*/ 308 h 327"/>
                  <a:gd name="T70" fmla="*/ 186 w 680"/>
                  <a:gd name="T71" fmla="*/ 327 h 327"/>
                  <a:gd name="T72" fmla="*/ 247 w 680"/>
                  <a:gd name="T73" fmla="*/ 315 h 327"/>
                  <a:gd name="T74" fmla="*/ 266 w 680"/>
                  <a:gd name="T75" fmla="*/ 308 h 327"/>
                  <a:gd name="T76" fmla="*/ 284 w 680"/>
                  <a:gd name="T77" fmla="*/ 308 h 327"/>
                  <a:gd name="T78" fmla="*/ 278 w 680"/>
                  <a:gd name="T79" fmla="*/ 284 h 327"/>
                  <a:gd name="T80" fmla="*/ 291 w 680"/>
                  <a:gd name="T81" fmla="*/ 259 h 327"/>
                  <a:gd name="T82" fmla="*/ 377 w 680"/>
                  <a:gd name="T83" fmla="*/ 216 h 327"/>
                  <a:gd name="T84" fmla="*/ 396 w 680"/>
                  <a:gd name="T85" fmla="*/ 240 h 327"/>
                  <a:gd name="T86" fmla="*/ 445 w 680"/>
                  <a:gd name="T87" fmla="*/ 228 h 327"/>
                  <a:gd name="T88" fmla="*/ 457 w 680"/>
                  <a:gd name="T89" fmla="*/ 203 h 327"/>
                  <a:gd name="T90" fmla="*/ 476 w 680"/>
                  <a:gd name="T91" fmla="*/ 179 h 327"/>
                  <a:gd name="T92" fmla="*/ 482 w 680"/>
                  <a:gd name="T93" fmla="*/ 185 h 327"/>
                  <a:gd name="T94" fmla="*/ 544 w 680"/>
                  <a:gd name="T95" fmla="*/ 179 h 327"/>
                  <a:gd name="T96" fmla="*/ 562 w 680"/>
                  <a:gd name="T97" fmla="*/ 154 h 327"/>
                  <a:gd name="T98" fmla="*/ 581 w 680"/>
                  <a:gd name="T99" fmla="*/ 142 h 327"/>
                  <a:gd name="T100" fmla="*/ 649 w 680"/>
                  <a:gd name="T101" fmla="*/ 111 h 327"/>
                  <a:gd name="T102" fmla="*/ 680 w 680"/>
                  <a:gd name="T103" fmla="*/ 92 h 327"/>
                  <a:gd name="T104" fmla="*/ 105 w 680"/>
                  <a:gd name="T105" fmla="*/ 253 h 3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680" h="327">
                    <a:moveTo>
                      <a:pt x="649" y="68"/>
                    </a:moveTo>
                    <a:lnTo>
                      <a:pt x="612" y="49"/>
                    </a:lnTo>
                    <a:lnTo>
                      <a:pt x="612" y="37"/>
                    </a:lnTo>
                    <a:lnTo>
                      <a:pt x="587" y="31"/>
                    </a:lnTo>
                    <a:lnTo>
                      <a:pt x="538" y="31"/>
                    </a:lnTo>
                    <a:lnTo>
                      <a:pt x="538" y="31"/>
                    </a:lnTo>
                    <a:lnTo>
                      <a:pt x="519" y="24"/>
                    </a:lnTo>
                    <a:lnTo>
                      <a:pt x="507" y="24"/>
                    </a:lnTo>
                    <a:lnTo>
                      <a:pt x="470" y="18"/>
                    </a:lnTo>
                    <a:lnTo>
                      <a:pt x="433" y="24"/>
                    </a:lnTo>
                    <a:lnTo>
                      <a:pt x="408" y="24"/>
                    </a:lnTo>
                    <a:lnTo>
                      <a:pt x="402" y="24"/>
                    </a:lnTo>
                    <a:lnTo>
                      <a:pt x="402" y="24"/>
                    </a:lnTo>
                    <a:lnTo>
                      <a:pt x="402" y="24"/>
                    </a:lnTo>
                    <a:lnTo>
                      <a:pt x="396" y="37"/>
                    </a:lnTo>
                    <a:lnTo>
                      <a:pt x="371" y="31"/>
                    </a:lnTo>
                    <a:lnTo>
                      <a:pt x="334" y="18"/>
                    </a:lnTo>
                    <a:lnTo>
                      <a:pt x="334" y="18"/>
                    </a:lnTo>
                    <a:lnTo>
                      <a:pt x="334" y="18"/>
                    </a:lnTo>
                    <a:lnTo>
                      <a:pt x="328" y="12"/>
                    </a:lnTo>
                    <a:lnTo>
                      <a:pt x="309" y="0"/>
                    </a:lnTo>
                    <a:lnTo>
                      <a:pt x="309" y="0"/>
                    </a:lnTo>
                    <a:lnTo>
                      <a:pt x="303" y="0"/>
                    </a:lnTo>
                    <a:lnTo>
                      <a:pt x="297" y="0"/>
                    </a:lnTo>
                    <a:lnTo>
                      <a:pt x="297" y="6"/>
                    </a:lnTo>
                    <a:lnTo>
                      <a:pt x="291" y="6"/>
                    </a:lnTo>
                    <a:lnTo>
                      <a:pt x="278" y="12"/>
                    </a:lnTo>
                    <a:lnTo>
                      <a:pt x="278" y="12"/>
                    </a:lnTo>
                    <a:lnTo>
                      <a:pt x="266" y="18"/>
                    </a:lnTo>
                    <a:lnTo>
                      <a:pt x="260" y="18"/>
                    </a:lnTo>
                    <a:lnTo>
                      <a:pt x="260" y="24"/>
                    </a:lnTo>
                    <a:lnTo>
                      <a:pt x="260" y="31"/>
                    </a:lnTo>
                    <a:lnTo>
                      <a:pt x="253" y="62"/>
                    </a:lnTo>
                    <a:lnTo>
                      <a:pt x="260" y="62"/>
                    </a:lnTo>
                    <a:lnTo>
                      <a:pt x="260" y="68"/>
                    </a:lnTo>
                    <a:lnTo>
                      <a:pt x="260" y="68"/>
                    </a:lnTo>
                    <a:lnTo>
                      <a:pt x="260" y="68"/>
                    </a:lnTo>
                    <a:lnTo>
                      <a:pt x="247" y="68"/>
                    </a:lnTo>
                    <a:lnTo>
                      <a:pt x="216" y="55"/>
                    </a:lnTo>
                    <a:lnTo>
                      <a:pt x="216" y="55"/>
                    </a:lnTo>
                    <a:lnTo>
                      <a:pt x="216" y="49"/>
                    </a:lnTo>
                    <a:lnTo>
                      <a:pt x="216" y="49"/>
                    </a:lnTo>
                    <a:lnTo>
                      <a:pt x="210" y="49"/>
                    </a:lnTo>
                    <a:lnTo>
                      <a:pt x="210" y="49"/>
                    </a:lnTo>
                    <a:lnTo>
                      <a:pt x="204" y="43"/>
                    </a:lnTo>
                    <a:lnTo>
                      <a:pt x="192" y="43"/>
                    </a:lnTo>
                    <a:lnTo>
                      <a:pt x="161" y="37"/>
                    </a:lnTo>
                    <a:lnTo>
                      <a:pt x="136" y="31"/>
                    </a:lnTo>
                    <a:lnTo>
                      <a:pt x="130" y="37"/>
                    </a:lnTo>
                    <a:lnTo>
                      <a:pt x="124" y="37"/>
                    </a:lnTo>
                    <a:lnTo>
                      <a:pt x="118" y="37"/>
                    </a:lnTo>
                    <a:lnTo>
                      <a:pt x="118" y="43"/>
                    </a:lnTo>
                    <a:lnTo>
                      <a:pt x="118" y="43"/>
                    </a:lnTo>
                    <a:lnTo>
                      <a:pt x="111" y="49"/>
                    </a:lnTo>
                    <a:lnTo>
                      <a:pt x="111" y="49"/>
                    </a:lnTo>
                    <a:lnTo>
                      <a:pt x="111" y="49"/>
                    </a:lnTo>
                    <a:lnTo>
                      <a:pt x="105" y="49"/>
                    </a:lnTo>
                    <a:lnTo>
                      <a:pt x="105" y="49"/>
                    </a:lnTo>
                    <a:lnTo>
                      <a:pt x="105" y="55"/>
                    </a:lnTo>
                    <a:lnTo>
                      <a:pt x="93" y="74"/>
                    </a:lnTo>
                    <a:lnTo>
                      <a:pt x="93" y="74"/>
                    </a:lnTo>
                    <a:lnTo>
                      <a:pt x="93" y="80"/>
                    </a:lnTo>
                    <a:lnTo>
                      <a:pt x="99" y="80"/>
                    </a:lnTo>
                    <a:lnTo>
                      <a:pt x="99" y="80"/>
                    </a:lnTo>
                    <a:lnTo>
                      <a:pt x="105" y="80"/>
                    </a:lnTo>
                    <a:lnTo>
                      <a:pt x="111" y="80"/>
                    </a:lnTo>
                    <a:lnTo>
                      <a:pt x="111" y="80"/>
                    </a:lnTo>
                    <a:lnTo>
                      <a:pt x="111" y="80"/>
                    </a:lnTo>
                    <a:lnTo>
                      <a:pt x="118" y="86"/>
                    </a:lnTo>
                    <a:lnTo>
                      <a:pt x="118" y="86"/>
                    </a:lnTo>
                    <a:lnTo>
                      <a:pt x="118" y="92"/>
                    </a:lnTo>
                    <a:lnTo>
                      <a:pt x="118" y="92"/>
                    </a:lnTo>
                    <a:lnTo>
                      <a:pt x="87" y="105"/>
                    </a:lnTo>
                    <a:lnTo>
                      <a:pt x="56" y="136"/>
                    </a:lnTo>
                    <a:lnTo>
                      <a:pt x="56" y="136"/>
                    </a:lnTo>
                    <a:lnTo>
                      <a:pt x="56" y="136"/>
                    </a:lnTo>
                    <a:lnTo>
                      <a:pt x="56" y="142"/>
                    </a:lnTo>
                    <a:lnTo>
                      <a:pt x="56" y="142"/>
                    </a:lnTo>
                    <a:lnTo>
                      <a:pt x="68" y="148"/>
                    </a:lnTo>
                    <a:lnTo>
                      <a:pt x="80" y="148"/>
                    </a:lnTo>
                    <a:lnTo>
                      <a:pt x="93" y="166"/>
                    </a:lnTo>
                    <a:lnTo>
                      <a:pt x="99" y="166"/>
                    </a:lnTo>
                    <a:lnTo>
                      <a:pt x="111" y="173"/>
                    </a:lnTo>
                    <a:lnTo>
                      <a:pt x="130" y="173"/>
                    </a:lnTo>
                    <a:lnTo>
                      <a:pt x="142" y="142"/>
                    </a:lnTo>
                    <a:lnTo>
                      <a:pt x="148" y="136"/>
                    </a:lnTo>
                    <a:lnTo>
                      <a:pt x="148" y="136"/>
                    </a:lnTo>
                    <a:lnTo>
                      <a:pt x="148" y="136"/>
                    </a:lnTo>
                    <a:lnTo>
                      <a:pt x="148" y="142"/>
                    </a:lnTo>
                    <a:lnTo>
                      <a:pt x="148" y="148"/>
                    </a:lnTo>
                    <a:lnTo>
                      <a:pt x="148" y="148"/>
                    </a:lnTo>
                    <a:lnTo>
                      <a:pt x="148" y="148"/>
                    </a:lnTo>
                    <a:lnTo>
                      <a:pt x="161" y="160"/>
                    </a:lnTo>
                    <a:lnTo>
                      <a:pt x="161" y="160"/>
                    </a:lnTo>
                    <a:lnTo>
                      <a:pt x="161" y="166"/>
                    </a:lnTo>
                    <a:lnTo>
                      <a:pt x="161" y="166"/>
                    </a:lnTo>
                    <a:lnTo>
                      <a:pt x="161" y="166"/>
                    </a:lnTo>
                    <a:lnTo>
                      <a:pt x="161" y="173"/>
                    </a:lnTo>
                    <a:lnTo>
                      <a:pt x="161" y="173"/>
                    </a:lnTo>
                    <a:lnTo>
                      <a:pt x="161" y="173"/>
                    </a:lnTo>
                    <a:lnTo>
                      <a:pt x="173" y="173"/>
                    </a:lnTo>
                    <a:lnTo>
                      <a:pt x="173" y="173"/>
                    </a:lnTo>
                    <a:lnTo>
                      <a:pt x="204" y="191"/>
                    </a:lnTo>
                    <a:lnTo>
                      <a:pt x="223" y="197"/>
                    </a:lnTo>
                    <a:lnTo>
                      <a:pt x="229" y="191"/>
                    </a:lnTo>
                    <a:lnTo>
                      <a:pt x="235" y="191"/>
                    </a:lnTo>
                    <a:lnTo>
                      <a:pt x="235" y="197"/>
                    </a:lnTo>
                    <a:lnTo>
                      <a:pt x="235" y="197"/>
                    </a:lnTo>
                    <a:lnTo>
                      <a:pt x="235" y="197"/>
                    </a:lnTo>
                    <a:lnTo>
                      <a:pt x="235" y="197"/>
                    </a:lnTo>
                    <a:lnTo>
                      <a:pt x="235" y="203"/>
                    </a:lnTo>
                    <a:lnTo>
                      <a:pt x="204" y="222"/>
                    </a:lnTo>
                    <a:lnTo>
                      <a:pt x="192" y="234"/>
                    </a:lnTo>
                    <a:lnTo>
                      <a:pt x="192" y="234"/>
                    </a:lnTo>
                    <a:lnTo>
                      <a:pt x="192" y="234"/>
                    </a:lnTo>
                    <a:lnTo>
                      <a:pt x="179" y="228"/>
                    </a:lnTo>
                    <a:lnTo>
                      <a:pt x="179" y="222"/>
                    </a:lnTo>
                    <a:lnTo>
                      <a:pt x="179" y="222"/>
                    </a:lnTo>
                    <a:lnTo>
                      <a:pt x="161" y="240"/>
                    </a:lnTo>
                    <a:lnTo>
                      <a:pt x="161" y="247"/>
                    </a:lnTo>
                    <a:lnTo>
                      <a:pt x="161" y="247"/>
                    </a:lnTo>
                    <a:lnTo>
                      <a:pt x="155" y="247"/>
                    </a:lnTo>
                    <a:lnTo>
                      <a:pt x="148" y="253"/>
                    </a:lnTo>
                    <a:lnTo>
                      <a:pt x="148" y="253"/>
                    </a:lnTo>
                    <a:lnTo>
                      <a:pt x="148" y="253"/>
                    </a:lnTo>
                    <a:lnTo>
                      <a:pt x="136" y="247"/>
                    </a:lnTo>
                    <a:lnTo>
                      <a:pt x="136" y="247"/>
                    </a:lnTo>
                    <a:lnTo>
                      <a:pt x="130" y="240"/>
                    </a:lnTo>
                    <a:lnTo>
                      <a:pt x="130" y="240"/>
                    </a:lnTo>
                    <a:lnTo>
                      <a:pt x="130" y="240"/>
                    </a:lnTo>
                    <a:lnTo>
                      <a:pt x="124" y="240"/>
                    </a:lnTo>
                    <a:lnTo>
                      <a:pt x="118" y="240"/>
                    </a:lnTo>
                    <a:lnTo>
                      <a:pt x="118" y="240"/>
                    </a:lnTo>
                    <a:lnTo>
                      <a:pt x="118" y="240"/>
                    </a:lnTo>
                    <a:lnTo>
                      <a:pt x="111" y="240"/>
                    </a:lnTo>
                    <a:lnTo>
                      <a:pt x="105" y="240"/>
                    </a:lnTo>
                    <a:lnTo>
                      <a:pt x="105" y="247"/>
                    </a:lnTo>
                    <a:lnTo>
                      <a:pt x="105" y="253"/>
                    </a:lnTo>
                    <a:lnTo>
                      <a:pt x="99" y="253"/>
                    </a:lnTo>
                    <a:lnTo>
                      <a:pt x="93" y="259"/>
                    </a:lnTo>
                    <a:lnTo>
                      <a:pt x="87" y="259"/>
                    </a:lnTo>
                    <a:lnTo>
                      <a:pt x="80" y="259"/>
                    </a:lnTo>
                    <a:lnTo>
                      <a:pt x="80" y="259"/>
                    </a:lnTo>
                    <a:lnTo>
                      <a:pt x="80" y="265"/>
                    </a:lnTo>
                    <a:lnTo>
                      <a:pt x="74" y="265"/>
                    </a:lnTo>
                    <a:lnTo>
                      <a:pt x="43" y="247"/>
                    </a:lnTo>
                    <a:lnTo>
                      <a:pt x="43" y="247"/>
                    </a:lnTo>
                    <a:lnTo>
                      <a:pt x="37" y="247"/>
                    </a:lnTo>
                    <a:lnTo>
                      <a:pt x="37" y="253"/>
                    </a:lnTo>
                    <a:lnTo>
                      <a:pt x="25" y="253"/>
                    </a:lnTo>
                    <a:lnTo>
                      <a:pt x="25" y="253"/>
                    </a:lnTo>
                    <a:lnTo>
                      <a:pt x="19" y="253"/>
                    </a:lnTo>
                    <a:lnTo>
                      <a:pt x="13" y="259"/>
                    </a:lnTo>
                    <a:lnTo>
                      <a:pt x="13" y="259"/>
                    </a:lnTo>
                    <a:lnTo>
                      <a:pt x="13" y="259"/>
                    </a:lnTo>
                    <a:lnTo>
                      <a:pt x="13" y="259"/>
                    </a:lnTo>
                    <a:lnTo>
                      <a:pt x="13" y="265"/>
                    </a:lnTo>
                    <a:lnTo>
                      <a:pt x="6" y="259"/>
                    </a:lnTo>
                    <a:lnTo>
                      <a:pt x="0" y="284"/>
                    </a:lnTo>
                    <a:lnTo>
                      <a:pt x="0" y="296"/>
                    </a:lnTo>
                    <a:lnTo>
                      <a:pt x="19" y="296"/>
                    </a:lnTo>
                    <a:lnTo>
                      <a:pt x="19" y="296"/>
                    </a:lnTo>
                    <a:lnTo>
                      <a:pt x="25" y="296"/>
                    </a:lnTo>
                    <a:lnTo>
                      <a:pt x="25" y="296"/>
                    </a:lnTo>
                    <a:lnTo>
                      <a:pt x="31" y="296"/>
                    </a:lnTo>
                    <a:lnTo>
                      <a:pt x="37" y="302"/>
                    </a:lnTo>
                    <a:lnTo>
                      <a:pt x="43" y="302"/>
                    </a:lnTo>
                    <a:lnTo>
                      <a:pt x="68" y="296"/>
                    </a:lnTo>
                    <a:lnTo>
                      <a:pt x="74" y="296"/>
                    </a:lnTo>
                    <a:lnTo>
                      <a:pt x="74" y="296"/>
                    </a:lnTo>
                    <a:lnTo>
                      <a:pt x="74" y="296"/>
                    </a:lnTo>
                    <a:lnTo>
                      <a:pt x="74" y="296"/>
                    </a:lnTo>
                    <a:lnTo>
                      <a:pt x="80" y="296"/>
                    </a:lnTo>
                    <a:lnTo>
                      <a:pt x="80" y="296"/>
                    </a:lnTo>
                    <a:lnTo>
                      <a:pt x="87" y="308"/>
                    </a:lnTo>
                    <a:lnTo>
                      <a:pt x="148" y="308"/>
                    </a:lnTo>
                    <a:lnTo>
                      <a:pt x="148" y="321"/>
                    </a:lnTo>
                    <a:lnTo>
                      <a:pt x="155" y="321"/>
                    </a:lnTo>
                    <a:lnTo>
                      <a:pt x="179" y="327"/>
                    </a:lnTo>
                    <a:lnTo>
                      <a:pt x="186" y="327"/>
                    </a:lnTo>
                    <a:lnTo>
                      <a:pt x="186" y="321"/>
                    </a:lnTo>
                    <a:lnTo>
                      <a:pt x="229" y="315"/>
                    </a:lnTo>
                    <a:lnTo>
                      <a:pt x="241" y="315"/>
                    </a:lnTo>
                    <a:lnTo>
                      <a:pt x="241" y="315"/>
                    </a:lnTo>
                    <a:lnTo>
                      <a:pt x="247" y="315"/>
                    </a:lnTo>
                    <a:lnTo>
                      <a:pt x="247" y="315"/>
                    </a:lnTo>
                    <a:lnTo>
                      <a:pt x="253" y="308"/>
                    </a:lnTo>
                    <a:lnTo>
                      <a:pt x="253" y="308"/>
                    </a:lnTo>
                    <a:lnTo>
                      <a:pt x="260" y="308"/>
                    </a:lnTo>
                    <a:lnTo>
                      <a:pt x="266" y="308"/>
                    </a:lnTo>
                    <a:lnTo>
                      <a:pt x="272" y="308"/>
                    </a:lnTo>
                    <a:lnTo>
                      <a:pt x="278" y="308"/>
                    </a:lnTo>
                    <a:lnTo>
                      <a:pt x="278" y="308"/>
                    </a:lnTo>
                    <a:lnTo>
                      <a:pt x="278" y="308"/>
                    </a:lnTo>
                    <a:lnTo>
                      <a:pt x="284" y="308"/>
                    </a:lnTo>
                    <a:lnTo>
                      <a:pt x="291" y="296"/>
                    </a:lnTo>
                    <a:lnTo>
                      <a:pt x="284" y="290"/>
                    </a:lnTo>
                    <a:lnTo>
                      <a:pt x="284" y="284"/>
                    </a:lnTo>
                    <a:lnTo>
                      <a:pt x="284" y="284"/>
                    </a:lnTo>
                    <a:lnTo>
                      <a:pt x="278" y="284"/>
                    </a:lnTo>
                    <a:lnTo>
                      <a:pt x="278" y="284"/>
                    </a:lnTo>
                    <a:lnTo>
                      <a:pt x="278" y="278"/>
                    </a:lnTo>
                    <a:lnTo>
                      <a:pt x="278" y="278"/>
                    </a:lnTo>
                    <a:lnTo>
                      <a:pt x="291" y="259"/>
                    </a:lnTo>
                    <a:lnTo>
                      <a:pt x="291" y="259"/>
                    </a:lnTo>
                    <a:lnTo>
                      <a:pt x="291" y="259"/>
                    </a:lnTo>
                    <a:lnTo>
                      <a:pt x="291" y="259"/>
                    </a:lnTo>
                    <a:lnTo>
                      <a:pt x="303" y="253"/>
                    </a:lnTo>
                    <a:lnTo>
                      <a:pt x="352" y="228"/>
                    </a:lnTo>
                    <a:lnTo>
                      <a:pt x="377" y="216"/>
                    </a:lnTo>
                    <a:lnTo>
                      <a:pt x="389" y="222"/>
                    </a:lnTo>
                    <a:lnTo>
                      <a:pt x="396" y="234"/>
                    </a:lnTo>
                    <a:lnTo>
                      <a:pt x="396" y="234"/>
                    </a:lnTo>
                    <a:lnTo>
                      <a:pt x="396" y="240"/>
                    </a:lnTo>
                    <a:lnTo>
                      <a:pt x="396" y="240"/>
                    </a:lnTo>
                    <a:lnTo>
                      <a:pt x="396" y="240"/>
                    </a:lnTo>
                    <a:lnTo>
                      <a:pt x="408" y="240"/>
                    </a:lnTo>
                    <a:lnTo>
                      <a:pt x="433" y="234"/>
                    </a:lnTo>
                    <a:lnTo>
                      <a:pt x="439" y="234"/>
                    </a:lnTo>
                    <a:lnTo>
                      <a:pt x="445" y="228"/>
                    </a:lnTo>
                    <a:lnTo>
                      <a:pt x="445" y="228"/>
                    </a:lnTo>
                    <a:lnTo>
                      <a:pt x="445" y="228"/>
                    </a:lnTo>
                    <a:lnTo>
                      <a:pt x="451" y="216"/>
                    </a:lnTo>
                    <a:lnTo>
                      <a:pt x="451" y="210"/>
                    </a:lnTo>
                    <a:lnTo>
                      <a:pt x="457" y="203"/>
                    </a:lnTo>
                    <a:lnTo>
                      <a:pt x="464" y="185"/>
                    </a:lnTo>
                    <a:lnTo>
                      <a:pt x="470" y="185"/>
                    </a:lnTo>
                    <a:lnTo>
                      <a:pt x="470" y="179"/>
                    </a:lnTo>
                    <a:lnTo>
                      <a:pt x="476" y="179"/>
                    </a:lnTo>
                    <a:lnTo>
                      <a:pt x="476" y="179"/>
                    </a:lnTo>
                    <a:lnTo>
                      <a:pt x="476" y="179"/>
                    </a:lnTo>
                    <a:lnTo>
                      <a:pt x="482" y="179"/>
                    </a:lnTo>
                    <a:lnTo>
                      <a:pt x="482" y="179"/>
                    </a:lnTo>
                    <a:lnTo>
                      <a:pt x="482" y="179"/>
                    </a:lnTo>
                    <a:lnTo>
                      <a:pt x="482" y="185"/>
                    </a:lnTo>
                    <a:lnTo>
                      <a:pt x="507" y="185"/>
                    </a:lnTo>
                    <a:lnTo>
                      <a:pt x="507" y="185"/>
                    </a:lnTo>
                    <a:lnTo>
                      <a:pt x="544" y="179"/>
                    </a:lnTo>
                    <a:lnTo>
                      <a:pt x="544" y="179"/>
                    </a:lnTo>
                    <a:lnTo>
                      <a:pt x="544" y="179"/>
                    </a:lnTo>
                    <a:lnTo>
                      <a:pt x="550" y="173"/>
                    </a:lnTo>
                    <a:lnTo>
                      <a:pt x="550" y="173"/>
                    </a:lnTo>
                    <a:lnTo>
                      <a:pt x="556" y="160"/>
                    </a:lnTo>
                    <a:lnTo>
                      <a:pt x="562" y="154"/>
                    </a:lnTo>
                    <a:lnTo>
                      <a:pt x="562" y="154"/>
                    </a:lnTo>
                    <a:lnTo>
                      <a:pt x="562" y="154"/>
                    </a:lnTo>
                    <a:lnTo>
                      <a:pt x="562" y="154"/>
                    </a:lnTo>
                    <a:lnTo>
                      <a:pt x="562" y="154"/>
                    </a:lnTo>
                    <a:lnTo>
                      <a:pt x="569" y="148"/>
                    </a:lnTo>
                    <a:lnTo>
                      <a:pt x="581" y="142"/>
                    </a:lnTo>
                    <a:lnTo>
                      <a:pt x="593" y="129"/>
                    </a:lnTo>
                    <a:lnTo>
                      <a:pt x="606" y="123"/>
                    </a:lnTo>
                    <a:lnTo>
                      <a:pt x="618" y="117"/>
                    </a:lnTo>
                    <a:lnTo>
                      <a:pt x="630" y="117"/>
                    </a:lnTo>
                    <a:lnTo>
                      <a:pt x="649" y="111"/>
                    </a:lnTo>
                    <a:lnTo>
                      <a:pt x="674" y="99"/>
                    </a:lnTo>
                    <a:lnTo>
                      <a:pt x="680" y="99"/>
                    </a:lnTo>
                    <a:lnTo>
                      <a:pt x="680" y="99"/>
                    </a:lnTo>
                    <a:lnTo>
                      <a:pt x="680" y="99"/>
                    </a:lnTo>
                    <a:lnTo>
                      <a:pt x="680" y="92"/>
                    </a:lnTo>
                    <a:lnTo>
                      <a:pt x="674" y="86"/>
                    </a:lnTo>
                    <a:lnTo>
                      <a:pt x="661" y="74"/>
                    </a:lnTo>
                    <a:lnTo>
                      <a:pt x="649" y="68"/>
                    </a:lnTo>
                    <a:close/>
                    <a:moveTo>
                      <a:pt x="111" y="265"/>
                    </a:moveTo>
                    <a:lnTo>
                      <a:pt x="105" y="253"/>
                    </a:lnTo>
                    <a:lnTo>
                      <a:pt x="111" y="253"/>
                    </a:lnTo>
                    <a:lnTo>
                      <a:pt x="111" y="259"/>
                    </a:lnTo>
                    <a:lnTo>
                      <a:pt x="118" y="265"/>
                    </a:lnTo>
                    <a:lnTo>
                      <a:pt x="111" y="265"/>
                    </a:lnTo>
                    <a:close/>
                  </a:path>
                </a:pathLst>
              </a:custGeom>
              <a:solidFill>
                <a:schemeClr val="bg1">
                  <a:lumMod val="85000"/>
                </a:schemeClr>
              </a:solidFill>
              <a:ln w="0"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sz="1100">
                  <a:solidFill>
                    <a:srgbClr val="FFFFFF"/>
                  </a:solidFill>
                  <a:latin typeface="Franklin Gothic Book" panose="020B0503020102020204" pitchFamily="34" charset="0"/>
                </a:endParaRPr>
              </a:p>
            </p:txBody>
          </p:sp>
          <p:sp>
            <p:nvSpPr>
              <p:cNvPr id="1117" name="Freeform 179"/>
              <p:cNvSpPr>
                <a:spLocks/>
              </p:cNvSpPr>
              <p:nvPr/>
            </p:nvSpPr>
            <p:spPr bwMode="auto">
              <a:xfrm>
                <a:off x="5879" y="869"/>
                <a:ext cx="1897" cy="963"/>
              </a:xfrm>
              <a:custGeom>
                <a:avLst/>
                <a:gdLst>
                  <a:gd name="T0" fmla="*/ 1816 w 1897"/>
                  <a:gd name="T1" fmla="*/ 420 h 963"/>
                  <a:gd name="T2" fmla="*/ 1767 w 1897"/>
                  <a:gd name="T3" fmla="*/ 414 h 963"/>
                  <a:gd name="T4" fmla="*/ 1736 w 1897"/>
                  <a:gd name="T5" fmla="*/ 376 h 963"/>
                  <a:gd name="T6" fmla="*/ 1785 w 1897"/>
                  <a:gd name="T7" fmla="*/ 253 h 963"/>
                  <a:gd name="T8" fmla="*/ 1755 w 1897"/>
                  <a:gd name="T9" fmla="*/ 210 h 963"/>
                  <a:gd name="T10" fmla="*/ 1711 w 1897"/>
                  <a:gd name="T11" fmla="*/ 222 h 963"/>
                  <a:gd name="T12" fmla="*/ 1680 w 1897"/>
                  <a:gd name="T13" fmla="*/ 191 h 963"/>
                  <a:gd name="T14" fmla="*/ 1600 w 1897"/>
                  <a:gd name="T15" fmla="*/ 210 h 963"/>
                  <a:gd name="T16" fmla="*/ 1557 w 1897"/>
                  <a:gd name="T17" fmla="*/ 253 h 963"/>
                  <a:gd name="T18" fmla="*/ 1532 w 1897"/>
                  <a:gd name="T19" fmla="*/ 253 h 963"/>
                  <a:gd name="T20" fmla="*/ 1440 w 1897"/>
                  <a:gd name="T21" fmla="*/ 284 h 963"/>
                  <a:gd name="T22" fmla="*/ 1390 w 1897"/>
                  <a:gd name="T23" fmla="*/ 290 h 963"/>
                  <a:gd name="T24" fmla="*/ 1310 w 1897"/>
                  <a:gd name="T25" fmla="*/ 272 h 963"/>
                  <a:gd name="T26" fmla="*/ 1285 w 1897"/>
                  <a:gd name="T27" fmla="*/ 272 h 963"/>
                  <a:gd name="T28" fmla="*/ 1205 w 1897"/>
                  <a:gd name="T29" fmla="*/ 210 h 963"/>
                  <a:gd name="T30" fmla="*/ 1180 w 1897"/>
                  <a:gd name="T31" fmla="*/ 185 h 963"/>
                  <a:gd name="T32" fmla="*/ 1063 w 1897"/>
                  <a:gd name="T33" fmla="*/ 173 h 963"/>
                  <a:gd name="T34" fmla="*/ 982 w 1897"/>
                  <a:gd name="T35" fmla="*/ 198 h 963"/>
                  <a:gd name="T36" fmla="*/ 902 w 1897"/>
                  <a:gd name="T37" fmla="*/ 148 h 963"/>
                  <a:gd name="T38" fmla="*/ 859 w 1897"/>
                  <a:gd name="T39" fmla="*/ 68 h 963"/>
                  <a:gd name="T40" fmla="*/ 692 w 1897"/>
                  <a:gd name="T41" fmla="*/ 0 h 963"/>
                  <a:gd name="T42" fmla="*/ 673 w 1897"/>
                  <a:gd name="T43" fmla="*/ 37 h 963"/>
                  <a:gd name="T44" fmla="*/ 624 w 1897"/>
                  <a:gd name="T45" fmla="*/ 117 h 963"/>
                  <a:gd name="T46" fmla="*/ 655 w 1897"/>
                  <a:gd name="T47" fmla="*/ 161 h 963"/>
                  <a:gd name="T48" fmla="*/ 643 w 1897"/>
                  <a:gd name="T49" fmla="*/ 204 h 963"/>
                  <a:gd name="T50" fmla="*/ 593 w 1897"/>
                  <a:gd name="T51" fmla="*/ 235 h 963"/>
                  <a:gd name="T52" fmla="*/ 507 w 1897"/>
                  <a:gd name="T53" fmla="*/ 210 h 963"/>
                  <a:gd name="T54" fmla="*/ 426 w 1897"/>
                  <a:gd name="T55" fmla="*/ 210 h 963"/>
                  <a:gd name="T56" fmla="*/ 414 w 1897"/>
                  <a:gd name="T57" fmla="*/ 173 h 963"/>
                  <a:gd name="T58" fmla="*/ 364 w 1897"/>
                  <a:gd name="T59" fmla="*/ 154 h 963"/>
                  <a:gd name="T60" fmla="*/ 327 w 1897"/>
                  <a:gd name="T61" fmla="*/ 142 h 963"/>
                  <a:gd name="T62" fmla="*/ 247 w 1897"/>
                  <a:gd name="T63" fmla="*/ 148 h 963"/>
                  <a:gd name="T64" fmla="*/ 179 w 1897"/>
                  <a:gd name="T65" fmla="*/ 191 h 963"/>
                  <a:gd name="T66" fmla="*/ 117 w 1897"/>
                  <a:gd name="T67" fmla="*/ 222 h 963"/>
                  <a:gd name="T68" fmla="*/ 80 w 1897"/>
                  <a:gd name="T69" fmla="*/ 265 h 963"/>
                  <a:gd name="T70" fmla="*/ 31 w 1897"/>
                  <a:gd name="T71" fmla="*/ 265 h 963"/>
                  <a:gd name="T72" fmla="*/ 18 w 1897"/>
                  <a:gd name="T73" fmla="*/ 290 h 963"/>
                  <a:gd name="T74" fmla="*/ 49 w 1897"/>
                  <a:gd name="T75" fmla="*/ 364 h 963"/>
                  <a:gd name="T76" fmla="*/ 161 w 1897"/>
                  <a:gd name="T77" fmla="*/ 432 h 963"/>
                  <a:gd name="T78" fmla="*/ 185 w 1897"/>
                  <a:gd name="T79" fmla="*/ 494 h 963"/>
                  <a:gd name="T80" fmla="*/ 191 w 1897"/>
                  <a:gd name="T81" fmla="*/ 599 h 963"/>
                  <a:gd name="T82" fmla="*/ 185 w 1897"/>
                  <a:gd name="T83" fmla="*/ 636 h 963"/>
                  <a:gd name="T84" fmla="*/ 253 w 1897"/>
                  <a:gd name="T85" fmla="*/ 667 h 963"/>
                  <a:gd name="T86" fmla="*/ 352 w 1897"/>
                  <a:gd name="T87" fmla="*/ 673 h 963"/>
                  <a:gd name="T88" fmla="*/ 402 w 1897"/>
                  <a:gd name="T89" fmla="*/ 697 h 963"/>
                  <a:gd name="T90" fmla="*/ 525 w 1897"/>
                  <a:gd name="T91" fmla="*/ 839 h 963"/>
                  <a:gd name="T92" fmla="*/ 686 w 1897"/>
                  <a:gd name="T93" fmla="*/ 876 h 963"/>
                  <a:gd name="T94" fmla="*/ 883 w 1897"/>
                  <a:gd name="T95" fmla="*/ 895 h 963"/>
                  <a:gd name="T96" fmla="*/ 958 w 1897"/>
                  <a:gd name="T97" fmla="*/ 932 h 963"/>
                  <a:gd name="T98" fmla="*/ 1007 w 1897"/>
                  <a:gd name="T99" fmla="*/ 938 h 963"/>
                  <a:gd name="T100" fmla="*/ 1155 w 1897"/>
                  <a:gd name="T101" fmla="*/ 907 h 963"/>
                  <a:gd name="T102" fmla="*/ 1415 w 1897"/>
                  <a:gd name="T103" fmla="*/ 845 h 963"/>
                  <a:gd name="T104" fmla="*/ 1501 w 1897"/>
                  <a:gd name="T105" fmla="*/ 778 h 963"/>
                  <a:gd name="T106" fmla="*/ 1489 w 1897"/>
                  <a:gd name="T107" fmla="*/ 759 h 963"/>
                  <a:gd name="T108" fmla="*/ 1464 w 1897"/>
                  <a:gd name="T109" fmla="*/ 722 h 963"/>
                  <a:gd name="T110" fmla="*/ 1526 w 1897"/>
                  <a:gd name="T111" fmla="*/ 660 h 963"/>
                  <a:gd name="T112" fmla="*/ 1680 w 1897"/>
                  <a:gd name="T113" fmla="*/ 636 h 963"/>
                  <a:gd name="T114" fmla="*/ 1767 w 1897"/>
                  <a:gd name="T115" fmla="*/ 580 h 963"/>
                  <a:gd name="T116" fmla="*/ 1816 w 1897"/>
                  <a:gd name="T117" fmla="*/ 549 h 9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897" h="963">
                    <a:moveTo>
                      <a:pt x="1897" y="401"/>
                    </a:moveTo>
                    <a:lnTo>
                      <a:pt x="1878" y="395"/>
                    </a:lnTo>
                    <a:lnTo>
                      <a:pt x="1860" y="395"/>
                    </a:lnTo>
                    <a:lnTo>
                      <a:pt x="1853" y="401"/>
                    </a:lnTo>
                    <a:lnTo>
                      <a:pt x="1853" y="407"/>
                    </a:lnTo>
                    <a:lnTo>
                      <a:pt x="1847" y="414"/>
                    </a:lnTo>
                    <a:lnTo>
                      <a:pt x="1841" y="414"/>
                    </a:lnTo>
                    <a:lnTo>
                      <a:pt x="1823" y="420"/>
                    </a:lnTo>
                    <a:lnTo>
                      <a:pt x="1816" y="420"/>
                    </a:lnTo>
                    <a:lnTo>
                      <a:pt x="1816" y="420"/>
                    </a:lnTo>
                    <a:lnTo>
                      <a:pt x="1816" y="414"/>
                    </a:lnTo>
                    <a:lnTo>
                      <a:pt x="1810" y="414"/>
                    </a:lnTo>
                    <a:lnTo>
                      <a:pt x="1810" y="414"/>
                    </a:lnTo>
                    <a:lnTo>
                      <a:pt x="1804" y="414"/>
                    </a:lnTo>
                    <a:lnTo>
                      <a:pt x="1798" y="414"/>
                    </a:lnTo>
                    <a:lnTo>
                      <a:pt x="1798" y="414"/>
                    </a:lnTo>
                    <a:lnTo>
                      <a:pt x="1798" y="414"/>
                    </a:lnTo>
                    <a:lnTo>
                      <a:pt x="1767" y="414"/>
                    </a:lnTo>
                    <a:lnTo>
                      <a:pt x="1755" y="414"/>
                    </a:lnTo>
                    <a:lnTo>
                      <a:pt x="1755" y="420"/>
                    </a:lnTo>
                    <a:lnTo>
                      <a:pt x="1748" y="426"/>
                    </a:lnTo>
                    <a:lnTo>
                      <a:pt x="1748" y="432"/>
                    </a:lnTo>
                    <a:lnTo>
                      <a:pt x="1724" y="407"/>
                    </a:lnTo>
                    <a:lnTo>
                      <a:pt x="1718" y="389"/>
                    </a:lnTo>
                    <a:lnTo>
                      <a:pt x="1718" y="383"/>
                    </a:lnTo>
                    <a:lnTo>
                      <a:pt x="1736" y="376"/>
                    </a:lnTo>
                    <a:lnTo>
                      <a:pt x="1736" y="376"/>
                    </a:lnTo>
                    <a:lnTo>
                      <a:pt x="1736" y="364"/>
                    </a:lnTo>
                    <a:lnTo>
                      <a:pt x="1736" y="358"/>
                    </a:lnTo>
                    <a:lnTo>
                      <a:pt x="1736" y="358"/>
                    </a:lnTo>
                    <a:lnTo>
                      <a:pt x="1736" y="352"/>
                    </a:lnTo>
                    <a:lnTo>
                      <a:pt x="1755" y="321"/>
                    </a:lnTo>
                    <a:lnTo>
                      <a:pt x="1755" y="309"/>
                    </a:lnTo>
                    <a:lnTo>
                      <a:pt x="1761" y="302"/>
                    </a:lnTo>
                    <a:lnTo>
                      <a:pt x="1767" y="284"/>
                    </a:lnTo>
                    <a:lnTo>
                      <a:pt x="1785" y="253"/>
                    </a:lnTo>
                    <a:lnTo>
                      <a:pt x="1785" y="241"/>
                    </a:lnTo>
                    <a:lnTo>
                      <a:pt x="1792" y="228"/>
                    </a:lnTo>
                    <a:lnTo>
                      <a:pt x="1792" y="228"/>
                    </a:lnTo>
                    <a:lnTo>
                      <a:pt x="1785" y="222"/>
                    </a:lnTo>
                    <a:lnTo>
                      <a:pt x="1785" y="216"/>
                    </a:lnTo>
                    <a:lnTo>
                      <a:pt x="1761" y="210"/>
                    </a:lnTo>
                    <a:lnTo>
                      <a:pt x="1761" y="210"/>
                    </a:lnTo>
                    <a:lnTo>
                      <a:pt x="1761" y="210"/>
                    </a:lnTo>
                    <a:lnTo>
                      <a:pt x="1755" y="210"/>
                    </a:lnTo>
                    <a:lnTo>
                      <a:pt x="1755" y="210"/>
                    </a:lnTo>
                    <a:lnTo>
                      <a:pt x="1755" y="210"/>
                    </a:lnTo>
                    <a:lnTo>
                      <a:pt x="1742" y="216"/>
                    </a:lnTo>
                    <a:lnTo>
                      <a:pt x="1736" y="222"/>
                    </a:lnTo>
                    <a:lnTo>
                      <a:pt x="1736" y="222"/>
                    </a:lnTo>
                    <a:lnTo>
                      <a:pt x="1736" y="222"/>
                    </a:lnTo>
                    <a:lnTo>
                      <a:pt x="1730" y="222"/>
                    </a:lnTo>
                    <a:lnTo>
                      <a:pt x="1711" y="222"/>
                    </a:lnTo>
                    <a:lnTo>
                      <a:pt x="1711" y="222"/>
                    </a:lnTo>
                    <a:lnTo>
                      <a:pt x="1705" y="216"/>
                    </a:lnTo>
                    <a:lnTo>
                      <a:pt x="1699" y="210"/>
                    </a:lnTo>
                    <a:lnTo>
                      <a:pt x="1699" y="210"/>
                    </a:lnTo>
                    <a:lnTo>
                      <a:pt x="1693" y="204"/>
                    </a:lnTo>
                    <a:lnTo>
                      <a:pt x="1687" y="198"/>
                    </a:lnTo>
                    <a:lnTo>
                      <a:pt x="1687" y="198"/>
                    </a:lnTo>
                    <a:lnTo>
                      <a:pt x="1687" y="198"/>
                    </a:lnTo>
                    <a:lnTo>
                      <a:pt x="1680" y="191"/>
                    </a:lnTo>
                    <a:lnTo>
                      <a:pt x="1680" y="191"/>
                    </a:lnTo>
                    <a:lnTo>
                      <a:pt x="1674" y="191"/>
                    </a:lnTo>
                    <a:lnTo>
                      <a:pt x="1668" y="185"/>
                    </a:lnTo>
                    <a:lnTo>
                      <a:pt x="1643" y="185"/>
                    </a:lnTo>
                    <a:lnTo>
                      <a:pt x="1637" y="185"/>
                    </a:lnTo>
                    <a:lnTo>
                      <a:pt x="1637" y="185"/>
                    </a:lnTo>
                    <a:lnTo>
                      <a:pt x="1637" y="191"/>
                    </a:lnTo>
                    <a:lnTo>
                      <a:pt x="1637" y="191"/>
                    </a:lnTo>
                    <a:lnTo>
                      <a:pt x="1600" y="210"/>
                    </a:lnTo>
                    <a:lnTo>
                      <a:pt x="1600" y="210"/>
                    </a:lnTo>
                    <a:lnTo>
                      <a:pt x="1594" y="216"/>
                    </a:lnTo>
                    <a:lnTo>
                      <a:pt x="1575" y="228"/>
                    </a:lnTo>
                    <a:lnTo>
                      <a:pt x="1575" y="228"/>
                    </a:lnTo>
                    <a:lnTo>
                      <a:pt x="1575" y="228"/>
                    </a:lnTo>
                    <a:lnTo>
                      <a:pt x="1575" y="235"/>
                    </a:lnTo>
                    <a:lnTo>
                      <a:pt x="1575" y="235"/>
                    </a:lnTo>
                    <a:lnTo>
                      <a:pt x="1569" y="247"/>
                    </a:lnTo>
                    <a:lnTo>
                      <a:pt x="1563" y="253"/>
                    </a:lnTo>
                    <a:lnTo>
                      <a:pt x="1557" y="253"/>
                    </a:lnTo>
                    <a:lnTo>
                      <a:pt x="1551" y="259"/>
                    </a:lnTo>
                    <a:lnTo>
                      <a:pt x="1551" y="259"/>
                    </a:lnTo>
                    <a:lnTo>
                      <a:pt x="1551" y="259"/>
                    </a:lnTo>
                    <a:lnTo>
                      <a:pt x="1545" y="259"/>
                    </a:lnTo>
                    <a:lnTo>
                      <a:pt x="1545" y="259"/>
                    </a:lnTo>
                    <a:lnTo>
                      <a:pt x="1545" y="259"/>
                    </a:lnTo>
                    <a:lnTo>
                      <a:pt x="1545" y="259"/>
                    </a:lnTo>
                    <a:lnTo>
                      <a:pt x="1532" y="253"/>
                    </a:lnTo>
                    <a:lnTo>
                      <a:pt x="1532" y="253"/>
                    </a:lnTo>
                    <a:lnTo>
                      <a:pt x="1532" y="253"/>
                    </a:lnTo>
                    <a:lnTo>
                      <a:pt x="1477" y="272"/>
                    </a:lnTo>
                    <a:lnTo>
                      <a:pt x="1458" y="278"/>
                    </a:lnTo>
                    <a:lnTo>
                      <a:pt x="1452" y="278"/>
                    </a:lnTo>
                    <a:lnTo>
                      <a:pt x="1446" y="278"/>
                    </a:lnTo>
                    <a:lnTo>
                      <a:pt x="1446" y="278"/>
                    </a:lnTo>
                    <a:lnTo>
                      <a:pt x="1446" y="284"/>
                    </a:lnTo>
                    <a:lnTo>
                      <a:pt x="1440" y="284"/>
                    </a:lnTo>
                    <a:lnTo>
                      <a:pt x="1440" y="284"/>
                    </a:lnTo>
                    <a:lnTo>
                      <a:pt x="1440" y="284"/>
                    </a:lnTo>
                    <a:lnTo>
                      <a:pt x="1440" y="290"/>
                    </a:lnTo>
                    <a:lnTo>
                      <a:pt x="1440" y="290"/>
                    </a:lnTo>
                    <a:lnTo>
                      <a:pt x="1433" y="290"/>
                    </a:lnTo>
                    <a:lnTo>
                      <a:pt x="1433" y="290"/>
                    </a:lnTo>
                    <a:lnTo>
                      <a:pt x="1427" y="290"/>
                    </a:lnTo>
                    <a:lnTo>
                      <a:pt x="1421" y="290"/>
                    </a:lnTo>
                    <a:lnTo>
                      <a:pt x="1421" y="290"/>
                    </a:lnTo>
                    <a:lnTo>
                      <a:pt x="1390" y="290"/>
                    </a:lnTo>
                    <a:lnTo>
                      <a:pt x="1353" y="284"/>
                    </a:lnTo>
                    <a:lnTo>
                      <a:pt x="1347" y="284"/>
                    </a:lnTo>
                    <a:lnTo>
                      <a:pt x="1347" y="284"/>
                    </a:lnTo>
                    <a:lnTo>
                      <a:pt x="1347" y="284"/>
                    </a:lnTo>
                    <a:lnTo>
                      <a:pt x="1341" y="278"/>
                    </a:lnTo>
                    <a:lnTo>
                      <a:pt x="1334" y="278"/>
                    </a:lnTo>
                    <a:lnTo>
                      <a:pt x="1334" y="272"/>
                    </a:lnTo>
                    <a:lnTo>
                      <a:pt x="1328" y="272"/>
                    </a:lnTo>
                    <a:lnTo>
                      <a:pt x="1310" y="272"/>
                    </a:lnTo>
                    <a:lnTo>
                      <a:pt x="1304" y="272"/>
                    </a:lnTo>
                    <a:lnTo>
                      <a:pt x="1304" y="272"/>
                    </a:lnTo>
                    <a:lnTo>
                      <a:pt x="1297" y="278"/>
                    </a:lnTo>
                    <a:lnTo>
                      <a:pt x="1297" y="278"/>
                    </a:lnTo>
                    <a:lnTo>
                      <a:pt x="1297" y="278"/>
                    </a:lnTo>
                    <a:lnTo>
                      <a:pt x="1291" y="278"/>
                    </a:lnTo>
                    <a:lnTo>
                      <a:pt x="1291" y="278"/>
                    </a:lnTo>
                    <a:lnTo>
                      <a:pt x="1285" y="278"/>
                    </a:lnTo>
                    <a:lnTo>
                      <a:pt x="1285" y="272"/>
                    </a:lnTo>
                    <a:lnTo>
                      <a:pt x="1260" y="253"/>
                    </a:lnTo>
                    <a:lnTo>
                      <a:pt x="1254" y="247"/>
                    </a:lnTo>
                    <a:lnTo>
                      <a:pt x="1254" y="241"/>
                    </a:lnTo>
                    <a:lnTo>
                      <a:pt x="1254" y="216"/>
                    </a:lnTo>
                    <a:lnTo>
                      <a:pt x="1248" y="216"/>
                    </a:lnTo>
                    <a:lnTo>
                      <a:pt x="1242" y="216"/>
                    </a:lnTo>
                    <a:lnTo>
                      <a:pt x="1217" y="210"/>
                    </a:lnTo>
                    <a:lnTo>
                      <a:pt x="1211" y="210"/>
                    </a:lnTo>
                    <a:lnTo>
                      <a:pt x="1205" y="210"/>
                    </a:lnTo>
                    <a:lnTo>
                      <a:pt x="1205" y="210"/>
                    </a:lnTo>
                    <a:lnTo>
                      <a:pt x="1205" y="210"/>
                    </a:lnTo>
                    <a:lnTo>
                      <a:pt x="1205" y="210"/>
                    </a:lnTo>
                    <a:lnTo>
                      <a:pt x="1199" y="204"/>
                    </a:lnTo>
                    <a:lnTo>
                      <a:pt x="1199" y="204"/>
                    </a:lnTo>
                    <a:lnTo>
                      <a:pt x="1192" y="198"/>
                    </a:lnTo>
                    <a:lnTo>
                      <a:pt x="1192" y="198"/>
                    </a:lnTo>
                    <a:lnTo>
                      <a:pt x="1192" y="191"/>
                    </a:lnTo>
                    <a:lnTo>
                      <a:pt x="1180" y="185"/>
                    </a:lnTo>
                    <a:lnTo>
                      <a:pt x="1180" y="179"/>
                    </a:lnTo>
                    <a:lnTo>
                      <a:pt x="1180" y="179"/>
                    </a:lnTo>
                    <a:lnTo>
                      <a:pt x="1174" y="179"/>
                    </a:lnTo>
                    <a:lnTo>
                      <a:pt x="1174" y="179"/>
                    </a:lnTo>
                    <a:lnTo>
                      <a:pt x="1118" y="173"/>
                    </a:lnTo>
                    <a:lnTo>
                      <a:pt x="1100" y="167"/>
                    </a:lnTo>
                    <a:lnTo>
                      <a:pt x="1081" y="167"/>
                    </a:lnTo>
                    <a:lnTo>
                      <a:pt x="1069" y="173"/>
                    </a:lnTo>
                    <a:lnTo>
                      <a:pt x="1063" y="173"/>
                    </a:lnTo>
                    <a:lnTo>
                      <a:pt x="1063" y="173"/>
                    </a:lnTo>
                    <a:lnTo>
                      <a:pt x="1038" y="179"/>
                    </a:lnTo>
                    <a:lnTo>
                      <a:pt x="1032" y="185"/>
                    </a:lnTo>
                    <a:lnTo>
                      <a:pt x="1032" y="185"/>
                    </a:lnTo>
                    <a:lnTo>
                      <a:pt x="1026" y="191"/>
                    </a:lnTo>
                    <a:lnTo>
                      <a:pt x="1026" y="191"/>
                    </a:lnTo>
                    <a:lnTo>
                      <a:pt x="1026" y="191"/>
                    </a:lnTo>
                    <a:lnTo>
                      <a:pt x="988" y="198"/>
                    </a:lnTo>
                    <a:lnTo>
                      <a:pt x="982" y="198"/>
                    </a:lnTo>
                    <a:lnTo>
                      <a:pt x="964" y="191"/>
                    </a:lnTo>
                    <a:lnTo>
                      <a:pt x="964" y="191"/>
                    </a:lnTo>
                    <a:lnTo>
                      <a:pt x="939" y="179"/>
                    </a:lnTo>
                    <a:lnTo>
                      <a:pt x="939" y="179"/>
                    </a:lnTo>
                    <a:lnTo>
                      <a:pt x="902" y="161"/>
                    </a:lnTo>
                    <a:lnTo>
                      <a:pt x="902" y="154"/>
                    </a:lnTo>
                    <a:lnTo>
                      <a:pt x="902" y="154"/>
                    </a:lnTo>
                    <a:lnTo>
                      <a:pt x="902" y="154"/>
                    </a:lnTo>
                    <a:lnTo>
                      <a:pt x="902" y="148"/>
                    </a:lnTo>
                    <a:lnTo>
                      <a:pt x="896" y="111"/>
                    </a:lnTo>
                    <a:lnTo>
                      <a:pt x="896" y="86"/>
                    </a:lnTo>
                    <a:lnTo>
                      <a:pt x="896" y="86"/>
                    </a:lnTo>
                    <a:lnTo>
                      <a:pt x="896" y="86"/>
                    </a:lnTo>
                    <a:lnTo>
                      <a:pt x="896" y="80"/>
                    </a:lnTo>
                    <a:lnTo>
                      <a:pt x="890" y="74"/>
                    </a:lnTo>
                    <a:lnTo>
                      <a:pt x="890" y="74"/>
                    </a:lnTo>
                    <a:lnTo>
                      <a:pt x="859" y="68"/>
                    </a:lnTo>
                    <a:lnTo>
                      <a:pt x="859" y="68"/>
                    </a:lnTo>
                    <a:lnTo>
                      <a:pt x="853" y="68"/>
                    </a:lnTo>
                    <a:lnTo>
                      <a:pt x="822" y="62"/>
                    </a:lnTo>
                    <a:lnTo>
                      <a:pt x="772" y="43"/>
                    </a:lnTo>
                    <a:lnTo>
                      <a:pt x="760" y="43"/>
                    </a:lnTo>
                    <a:lnTo>
                      <a:pt x="760" y="43"/>
                    </a:lnTo>
                    <a:lnTo>
                      <a:pt x="754" y="43"/>
                    </a:lnTo>
                    <a:lnTo>
                      <a:pt x="717" y="19"/>
                    </a:lnTo>
                    <a:lnTo>
                      <a:pt x="698" y="12"/>
                    </a:lnTo>
                    <a:lnTo>
                      <a:pt x="692" y="0"/>
                    </a:lnTo>
                    <a:lnTo>
                      <a:pt x="692" y="12"/>
                    </a:lnTo>
                    <a:lnTo>
                      <a:pt x="686" y="31"/>
                    </a:lnTo>
                    <a:lnTo>
                      <a:pt x="680" y="31"/>
                    </a:lnTo>
                    <a:lnTo>
                      <a:pt x="680" y="31"/>
                    </a:lnTo>
                    <a:lnTo>
                      <a:pt x="680" y="37"/>
                    </a:lnTo>
                    <a:lnTo>
                      <a:pt x="673" y="37"/>
                    </a:lnTo>
                    <a:lnTo>
                      <a:pt x="673" y="37"/>
                    </a:lnTo>
                    <a:lnTo>
                      <a:pt x="673" y="37"/>
                    </a:lnTo>
                    <a:lnTo>
                      <a:pt x="673" y="37"/>
                    </a:lnTo>
                    <a:lnTo>
                      <a:pt x="667" y="43"/>
                    </a:lnTo>
                    <a:lnTo>
                      <a:pt x="661" y="43"/>
                    </a:lnTo>
                    <a:lnTo>
                      <a:pt x="661" y="43"/>
                    </a:lnTo>
                    <a:lnTo>
                      <a:pt x="661" y="43"/>
                    </a:lnTo>
                    <a:lnTo>
                      <a:pt x="655" y="43"/>
                    </a:lnTo>
                    <a:lnTo>
                      <a:pt x="655" y="43"/>
                    </a:lnTo>
                    <a:lnTo>
                      <a:pt x="643" y="68"/>
                    </a:lnTo>
                    <a:lnTo>
                      <a:pt x="630" y="86"/>
                    </a:lnTo>
                    <a:lnTo>
                      <a:pt x="624" y="117"/>
                    </a:lnTo>
                    <a:lnTo>
                      <a:pt x="636" y="136"/>
                    </a:lnTo>
                    <a:lnTo>
                      <a:pt x="636" y="148"/>
                    </a:lnTo>
                    <a:lnTo>
                      <a:pt x="643" y="148"/>
                    </a:lnTo>
                    <a:lnTo>
                      <a:pt x="643" y="154"/>
                    </a:lnTo>
                    <a:lnTo>
                      <a:pt x="649" y="154"/>
                    </a:lnTo>
                    <a:lnTo>
                      <a:pt x="655" y="154"/>
                    </a:lnTo>
                    <a:lnTo>
                      <a:pt x="655" y="154"/>
                    </a:lnTo>
                    <a:lnTo>
                      <a:pt x="655" y="161"/>
                    </a:lnTo>
                    <a:lnTo>
                      <a:pt x="655" y="161"/>
                    </a:lnTo>
                    <a:lnTo>
                      <a:pt x="655" y="161"/>
                    </a:lnTo>
                    <a:lnTo>
                      <a:pt x="655" y="167"/>
                    </a:lnTo>
                    <a:lnTo>
                      <a:pt x="655" y="167"/>
                    </a:lnTo>
                    <a:lnTo>
                      <a:pt x="655" y="179"/>
                    </a:lnTo>
                    <a:lnTo>
                      <a:pt x="655" y="185"/>
                    </a:lnTo>
                    <a:lnTo>
                      <a:pt x="655" y="185"/>
                    </a:lnTo>
                    <a:lnTo>
                      <a:pt x="655" y="185"/>
                    </a:lnTo>
                    <a:lnTo>
                      <a:pt x="649" y="198"/>
                    </a:lnTo>
                    <a:lnTo>
                      <a:pt x="643" y="204"/>
                    </a:lnTo>
                    <a:lnTo>
                      <a:pt x="643" y="204"/>
                    </a:lnTo>
                    <a:lnTo>
                      <a:pt x="643" y="210"/>
                    </a:lnTo>
                    <a:lnTo>
                      <a:pt x="643" y="210"/>
                    </a:lnTo>
                    <a:lnTo>
                      <a:pt x="612" y="228"/>
                    </a:lnTo>
                    <a:lnTo>
                      <a:pt x="599" y="235"/>
                    </a:lnTo>
                    <a:lnTo>
                      <a:pt x="599" y="235"/>
                    </a:lnTo>
                    <a:lnTo>
                      <a:pt x="593" y="235"/>
                    </a:lnTo>
                    <a:lnTo>
                      <a:pt x="593" y="235"/>
                    </a:lnTo>
                    <a:lnTo>
                      <a:pt x="593" y="235"/>
                    </a:lnTo>
                    <a:lnTo>
                      <a:pt x="587" y="235"/>
                    </a:lnTo>
                    <a:lnTo>
                      <a:pt x="587" y="235"/>
                    </a:lnTo>
                    <a:lnTo>
                      <a:pt x="581" y="228"/>
                    </a:lnTo>
                    <a:lnTo>
                      <a:pt x="581" y="228"/>
                    </a:lnTo>
                    <a:lnTo>
                      <a:pt x="581" y="228"/>
                    </a:lnTo>
                    <a:lnTo>
                      <a:pt x="575" y="222"/>
                    </a:lnTo>
                    <a:lnTo>
                      <a:pt x="575" y="222"/>
                    </a:lnTo>
                    <a:lnTo>
                      <a:pt x="519" y="210"/>
                    </a:lnTo>
                    <a:lnTo>
                      <a:pt x="507" y="210"/>
                    </a:lnTo>
                    <a:lnTo>
                      <a:pt x="500" y="210"/>
                    </a:lnTo>
                    <a:lnTo>
                      <a:pt x="500" y="210"/>
                    </a:lnTo>
                    <a:lnTo>
                      <a:pt x="500" y="210"/>
                    </a:lnTo>
                    <a:lnTo>
                      <a:pt x="500" y="210"/>
                    </a:lnTo>
                    <a:lnTo>
                      <a:pt x="500" y="216"/>
                    </a:lnTo>
                    <a:lnTo>
                      <a:pt x="476" y="216"/>
                    </a:lnTo>
                    <a:lnTo>
                      <a:pt x="457" y="216"/>
                    </a:lnTo>
                    <a:lnTo>
                      <a:pt x="426" y="210"/>
                    </a:lnTo>
                    <a:lnTo>
                      <a:pt x="426" y="210"/>
                    </a:lnTo>
                    <a:lnTo>
                      <a:pt x="414" y="191"/>
                    </a:lnTo>
                    <a:lnTo>
                      <a:pt x="414" y="191"/>
                    </a:lnTo>
                    <a:lnTo>
                      <a:pt x="414" y="191"/>
                    </a:lnTo>
                    <a:lnTo>
                      <a:pt x="414" y="191"/>
                    </a:lnTo>
                    <a:lnTo>
                      <a:pt x="414" y="191"/>
                    </a:lnTo>
                    <a:lnTo>
                      <a:pt x="414" y="185"/>
                    </a:lnTo>
                    <a:lnTo>
                      <a:pt x="414" y="179"/>
                    </a:lnTo>
                    <a:lnTo>
                      <a:pt x="414" y="179"/>
                    </a:lnTo>
                    <a:lnTo>
                      <a:pt x="414" y="173"/>
                    </a:lnTo>
                    <a:lnTo>
                      <a:pt x="414" y="173"/>
                    </a:lnTo>
                    <a:lnTo>
                      <a:pt x="408" y="161"/>
                    </a:lnTo>
                    <a:lnTo>
                      <a:pt x="408" y="154"/>
                    </a:lnTo>
                    <a:lnTo>
                      <a:pt x="408" y="154"/>
                    </a:lnTo>
                    <a:lnTo>
                      <a:pt x="402" y="154"/>
                    </a:lnTo>
                    <a:lnTo>
                      <a:pt x="402" y="154"/>
                    </a:lnTo>
                    <a:lnTo>
                      <a:pt x="389" y="154"/>
                    </a:lnTo>
                    <a:lnTo>
                      <a:pt x="383" y="154"/>
                    </a:lnTo>
                    <a:lnTo>
                      <a:pt x="364" y="154"/>
                    </a:lnTo>
                    <a:lnTo>
                      <a:pt x="334" y="154"/>
                    </a:lnTo>
                    <a:lnTo>
                      <a:pt x="334" y="154"/>
                    </a:lnTo>
                    <a:lnTo>
                      <a:pt x="334" y="154"/>
                    </a:lnTo>
                    <a:lnTo>
                      <a:pt x="327" y="154"/>
                    </a:lnTo>
                    <a:lnTo>
                      <a:pt x="327" y="154"/>
                    </a:lnTo>
                    <a:lnTo>
                      <a:pt x="327" y="148"/>
                    </a:lnTo>
                    <a:lnTo>
                      <a:pt x="327" y="148"/>
                    </a:lnTo>
                    <a:lnTo>
                      <a:pt x="327" y="148"/>
                    </a:lnTo>
                    <a:lnTo>
                      <a:pt x="327" y="142"/>
                    </a:lnTo>
                    <a:lnTo>
                      <a:pt x="315" y="136"/>
                    </a:lnTo>
                    <a:lnTo>
                      <a:pt x="259" y="142"/>
                    </a:lnTo>
                    <a:lnTo>
                      <a:pt x="259" y="142"/>
                    </a:lnTo>
                    <a:lnTo>
                      <a:pt x="253" y="142"/>
                    </a:lnTo>
                    <a:lnTo>
                      <a:pt x="253" y="142"/>
                    </a:lnTo>
                    <a:lnTo>
                      <a:pt x="253" y="148"/>
                    </a:lnTo>
                    <a:lnTo>
                      <a:pt x="247" y="148"/>
                    </a:lnTo>
                    <a:lnTo>
                      <a:pt x="247" y="148"/>
                    </a:lnTo>
                    <a:lnTo>
                      <a:pt x="247" y="148"/>
                    </a:lnTo>
                    <a:lnTo>
                      <a:pt x="241" y="148"/>
                    </a:lnTo>
                    <a:lnTo>
                      <a:pt x="241" y="154"/>
                    </a:lnTo>
                    <a:lnTo>
                      <a:pt x="241" y="154"/>
                    </a:lnTo>
                    <a:lnTo>
                      <a:pt x="241" y="154"/>
                    </a:lnTo>
                    <a:lnTo>
                      <a:pt x="241" y="154"/>
                    </a:lnTo>
                    <a:lnTo>
                      <a:pt x="235" y="161"/>
                    </a:lnTo>
                    <a:lnTo>
                      <a:pt x="185" y="191"/>
                    </a:lnTo>
                    <a:lnTo>
                      <a:pt x="185" y="191"/>
                    </a:lnTo>
                    <a:lnTo>
                      <a:pt x="179" y="191"/>
                    </a:lnTo>
                    <a:lnTo>
                      <a:pt x="179" y="191"/>
                    </a:lnTo>
                    <a:lnTo>
                      <a:pt x="179" y="191"/>
                    </a:lnTo>
                    <a:lnTo>
                      <a:pt x="173" y="191"/>
                    </a:lnTo>
                    <a:lnTo>
                      <a:pt x="173" y="191"/>
                    </a:lnTo>
                    <a:lnTo>
                      <a:pt x="167" y="198"/>
                    </a:lnTo>
                    <a:lnTo>
                      <a:pt x="148" y="204"/>
                    </a:lnTo>
                    <a:lnTo>
                      <a:pt x="124" y="222"/>
                    </a:lnTo>
                    <a:lnTo>
                      <a:pt x="124" y="222"/>
                    </a:lnTo>
                    <a:lnTo>
                      <a:pt x="117" y="222"/>
                    </a:lnTo>
                    <a:lnTo>
                      <a:pt x="117" y="222"/>
                    </a:lnTo>
                    <a:lnTo>
                      <a:pt x="117" y="228"/>
                    </a:lnTo>
                    <a:lnTo>
                      <a:pt x="124" y="228"/>
                    </a:lnTo>
                    <a:lnTo>
                      <a:pt x="124" y="235"/>
                    </a:lnTo>
                    <a:lnTo>
                      <a:pt x="124" y="235"/>
                    </a:lnTo>
                    <a:lnTo>
                      <a:pt x="117" y="241"/>
                    </a:lnTo>
                    <a:lnTo>
                      <a:pt x="93" y="259"/>
                    </a:lnTo>
                    <a:lnTo>
                      <a:pt x="93" y="259"/>
                    </a:lnTo>
                    <a:lnTo>
                      <a:pt x="80" y="265"/>
                    </a:lnTo>
                    <a:lnTo>
                      <a:pt x="74" y="265"/>
                    </a:lnTo>
                    <a:lnTo>
                      <a:pt x="74" y="265"/>
                    </a:lnTo>
                    <a:lnTo>
                      <a:pt x="68" y="265"/>
                    </a:lnTo>
                    <a:lnTo>
                      <a:pt x="62" y="265"/>
                    </a:lnTo>
                    <a:lnTo>
                      <a:pt x="62" y="265"/>
                    </a:lnTo>
                    <a:lnTo>
                      <a:pt x="56" y="259"/>
                    </a:lnTo>
                    <a:lnTo>
                      <a:pt x="43" y="259"/>
                    </a:lnTo>
                    <a:lnTo>
                      <a:pt x="31" y="265"/>
                    </a:lnTo>
                    <a:lnTo>
                      <a:pt x="31" y="265"/>
                    </a:lnTo>
                    <a:lnTo>
                      <a:pt x="31" y="265"/>
                    </a:lnTo>
                    <a:lnTo>
                      <a:pt x="25" y="272"/>
                    </a:lnTo>
                    <a:lnTo>
                      <a:pt x="25" y="272"/>
                    </a:lnTo>
                    <a:lnTo>
                      <a:pt x="25" y="278"/>
                    </a:lnTo>
                    <a:lnTo>
                      <a:pt x="31" y="278"/>
                    </a:lnTo>
                    <a:lnTo>
                      <a:pt x="31" y="284"/>
                    </a:lnTo>
                    <a:lnTo>
                      <a:pt x="25" y="284"/>
                    </a:lnTo>
                    <a:lnTo>
                      <a:pt x="18" y="290"/>
                    </a:lnTo>
                    <a:lnTo>
                      <a:pt x="18" y="290"/>
                    </a:lnTo>
                    <a:lnTo>
                      <a:pt x="12" y="290"/>
                    </a:lnTo>
                    <a:lnTo>
                      <a:pt x="12" y="290"/>
                    </a:lnTo>
                    <a:lnTo>
                      <a:pt x="12" y="302"/>
                    </a:lnTo>
                    <a:lnTo>
                      <a:pt x="0" y="315"/>
                    </a:lnTo>
                    <a:lnTo>
                      <a:pt x="0" y="315"/>
                    </a:lnTo>
                    <a:lnTo>
                      <a:pt x="25" y="352"/>
                    </a:lnTo>
                    <a:lnTo>
                      <a:pt x="37" y="358"/>
                    </a:lnTo>
                    <a:lnTo>
                      <a:pt x="49" y="364"/>
                    </a:lnTo>
                    <a:lnTo>
                      <a:pt x="49" y="364"/>
                    </a:lnTo>
                    <a:lnTo>
                      <a:pt x="56" y="370"/>
                    </a:lnTo>
                    <a:lnTo>
                      <a:pt x="56" y="370"/>
                    </a:lnTo>
                    <a:lnTo>
                      <a:pt x="68" y="395"/>
                    </a:lnTo>
                    <a:lnTo>
                      <a:pt x="74" y="401"/>
                    </a:lnTo>
                    <a:lnTo>
                      <a:pt x="93" y="401"/>
                    </a:lnTo>
                    <a:lnTo>
                      <a:pt x="117" y="401"/>
                    </a:lnTo>
                    <a:lnTo>
                      <a:pt x="161" y="432"/>
                    </a:lnTo>
                    <a:lnTo>
                      <a:pt x="161" y="432"/>
                    </a:lnTo>
                    <a:lnTo>
                      <a:pt x="161" y="432"/>
                    </a:lnTo>
                    <a:lnTo>
                      <a:pt x="173" y="444"/>
                    </a:lnTo>
                    <a:lnTo>
                      <a:pt x="173" y="457"/>
                    </a:lnTo>
                    <a:lnTo>
                      <a:pt x="173" y="463"/>
                    </a:lnTo>
                    <a:lnTo>
                      <a:pt x="173" y="463"/>
                    </a:lnTo>
                    <a:lnTo>
                      <a:pt x="173" y="463"/>
                    </a:lnTo>
                    <a:lnTo>
                      <a:pt x="173" y="469"/>
                    </a:lnTo>
                    <a:lnTo>
                      <a:pt x="179" y="475"/>
                    </a:lnTo>
                    <a:lnTo>
                      <a:pt x="185" y="494"/>
                    </a:lnTo>
                    <a:lnTo>
                      <a:pt x="185" y="494"/>
                    </a:lnTo>
                    <a:lnTo>
                      <a:pt x="198" y="500"/>
                    </a:lnTo>
                    <a:lnTo>
                      <a:pt x="204" y="518"/>
                    </a:lnTo>
                    <a:lnTo>
                      <a:pt x="204" y="518"/>
                    </a:lnTo>
                    <a:lnTo>
                      <a:pt x="204" y="518"/>
                    </a:lnTo>
                    <a:lnTo>
                      <a:pt x="210" y="518"/>
                    </a:lnTo>
                    <a:lnTo>
                      <a:pt x="204" y="568"/>
                    </a:lnTo>
                    <a:lnTo>
                      <a:pt x="198" y="592"/>
                    </a:lnTo>
                    <a:lnTo>
                      <a:pt x="191" y="599"/>
                    </a:lnTo>
                    <a:lnTo>
                      <a:pt x="191" y="599"/>
                    </a:lnTo>
                    <a:lnTo>
                      <a:pt x="185" y="599"/>
                    </a:lnTo>
                    <a:lnTo>
                      <a:pt x="185" y="605"/>
                    </a:lnTo>
                    <a:lnTo>
                      <a:pt x="185" y="605"/>
                    </a:lnTo>
                    <a:lnTo>
                      <a:pt x="185" y="617"/>
                    </a:lnTo>
                    <a:lnTo>
                      <a:pt x="185" y="617"/>
                    </a:lnTo>
                    <a:lnTo>
                      <a:pt x="185" y="623"/>
                    </a:lnTo>
                    <a:lnTo>
                      <a:pt x="185" y="636"/>
                    </a:lnTo>
                    <a:lnTo>
                      <a:pt x="185" y="636"/>
                    </a:lnTo>
                    <a:lnTo>
                      <a:pt x="185" y="636"/>
                    </a:lnTo>
                    <a:lnTo>
                      <a:pt x="185" y="642"/>
                    </a:lnTo>
                    <a:lnTo>
                      <a:pt x="185" y="642"/>
                    </a:lnTo>
                    <a:lnTo>
                      <a:pt x="191" y="648"/>
                    </a:lnTo>
                    <a:lnTo>
                      <a:pt x="198" y="648"/>
                    </a:lnTo>
                    <a:lnTo>
                      <a:pt x="198" y="648"/>
                    </a:lnTo>
                    <a:lnTo>
                      <a:pt x="198" y="648"/>
                    </a:lnTo>
                    <a:lnTo>
                      <a:pt x="247" y="660"/>
                    </a:lnTo>
                    <a:lnTo>
                      <a:pt x="253" y="660"/>
                    </a:lnTo>
                    <a:lnTo>
                      <a:pt x="253" y="667"/>
                    </a:lnTo>
                    <a:lnTo>
                      <a:pt x="284" y="667"/>
                    </a:lnTo>
                    <a:lnTo>
                      <a:pt x="297" y="667"/>
                    </a:lnTo>
                    <a:lnTo>
                      <a:pt x="297" y="667"/>
                    </a:lnTo>
                    <a:lnTo>
                      <a:pt x="321" y="667"/>
                    </a:lnTo>
                    <a:lnTo>
                      <a:pt x="327" y="667"/>
                    </a:lnTo>
                    <a:lnTo>
                      <a:pt x="334" y="667"/>
                    </a:lnTo>
                    <a:lnTo>
                      <a:pt x="334" y="667"/>
                    </a:lnTo>
                    <a:lnTo>
                      <a:pt x="334" y="667"/>
                    </a:lnTo>
                    <a:lnTo>
                      <a:pt x="352" y="673"/>
                    </a:lnTo>
                    <a:lnTo>
                      <a:pt x="352" y="673"/>
                    </a:lnTo>
                    <a:lnTo>
                      <a:pt x="364" y="673"/>
                    </a:lnTo>
                    <a:lnTo>
                      <a:pt x="364" y="673"/>
                    </a:lnTo>
                    <a:lnTo>
                      <a:pt x="371" y="679"/>
                    </a:lnTo>
                    <a:lnTo>
                      <a:pt x="371" y="679"/>
                    </a:lnTo>
                    <a:lnTo>
                      <a:pt x="371" y="679"/>
                    </a:lnTo>
                    <a:lnTo>
                      <a:pt x="377" y="685"/>
                    </a:lnTo>
                    <a:lnTo>
                      <a:pt x="395" y="697"/>
                    </a:lnTo>
                    <a:lnTo>
                      <a:pt x="402" y="697"/>
                    </a:lnTo>
                    <a:lnTo>
                      <a:pt x="420" y="710"/>
                    </a:lnTo>
                    <a:lnTo>
                      <a:pt x="470" y="741"/>
                    </a:lnTo>
                    <a:lnTo>
                      <a:pt x="482" y="753"/>
                    </a:lnTo>
                    <a:lnTo>
                      <a:pt x="488" y="765"/>
                    </a:lnTo>
                    <a:lnTo>
                      <a:pt x="500" y="802"/>
                    </a:lnTo>
                    <a:lnTo>
                      <a:pt x="507" y="815"/>
                    </a:lnTo>
                    <a:lnTo>
                      <a:pt x="507" y="815"/>
                    </a:lnTo>
                    <a:lnTo>
                      <a:pt x="507" y="821"/>
                    </a:lnTo>
                    <a:lnTo>
                      <a:pt x="525" y="839"/>
                    </a:lnTo>
                    <a:lnTo>
                      <a:pt x="537" y="852"/>
                    </a:lnTo>
                    <a:lnTo>
                      <a:pt x="537" y="858"/>
                    </a:lnTo>
                    <a:lnTo>
                      <a:pt x="537" y="864"/>
                    </a:lnTo>
                    <a:lnTo>
                      <a:pt x="537" y="864"/>
                    </a:lnTo>
                    <a:lnTo>
                      <a:pt x="575" y="864"/>
                    </a:lnTo>
                    <a:lnTo>
                      <a:pt x="612" y="864"/>
                    </a:lnTo>
                    <a:lnTo>
                      <a:pt x="612" y="870"/>
                    </a:lnTo>
                    <a:lnTo>
                      <a:pt x="636" y="870"/>
                    </a:lnTo>
                    <a:lnTo>
                      <a:pt x="686" y="876"/>
                    </a:lnTo>
                    <a:lnTo>
                      <a:pt x="704" y="876"/>
                    </a:lnTo>
                    <a:lnTo>
                      <a:pt x="717" y="876"/>
                    </a:lnTo>
                    <a:lnTo>
                      <a:pt x="717" y="876"/>
                    </a:lnTo>
                    <a:lnTo>
                      <a:pt x="754" y="876"/>
                    </a:lnTo>
                    <a:lnTo>
                      <a:pt x="760" y="870"/>
                    </a:lnTo>
                    <a:lnTo>
                      <a:pt x="803" y="876"/>
                    </a:lnTo>
                    <a:lnTo>
                      <a:pt x="853" y="883"/>
                    </a:lnTo>
                    <a:lnTo>
                      <a:pt x="871" y="883"/>
                    </a:lnTo>
                    <a:lnTo>
                      <a:pt x="883" y="895"/>
                    </a:lnTo>
                    <a:lnTo>
                      <a:pt x="883" y="901"/>
                    </a:lnTo>
                    <a:lnTo>
                      <a:pt x="890" y="907"/>
                    </a:lnTo>
                    <a:lnTo>
                      <a:pt x="896" y="907"/>
                    </a:lnTo>
                    <a:lnTo>
                      <a:pt x="908" y="913"/>
                    </a:lnTo>
                    <a:lnTo>
                      <a:pt x="914" y="913"/>
                    </a:lnTo>
                    <a:lnTo>
                      <a:pt x="939" y="920"/>
                    </a:lnTo>
                    <a:lnTo>
                      <a:pt x="958" y="926"/>
                    </a:lnTo>
                    <a:lnTo>
                      <a:pt x="958" y="926"/>
                    </a:lnTo>
                    <a:lnTo>
                      <a:pt x="958" y="932"/>
                    </a:lnTo>
                    <a:lnTo>
                      <a:pt x="964" y="932"/>
                    </a:lnTo>
                    <a:lnTo>
                      <a:pt x="976" y="932"/>
                    </a:lnTo>
                    <a:lnTo>
                      <a:pt x="976" y="932"/>
                    </a:lnTo>
                    <a:lnTo>
                      <a:pt x="982" y="932"/>
                    </a:lnTo>
                    <a:lnTo>
                      <a:pt x="988" y="938"/>
                    </a:lnTo>
                    <a:lnTo>
                      <a:pt x="988" y="938"/>
                    </a:lnTo>
                    <a:lnTo>
                      <a:pt x="995" y="938"/>
                    </a:lnTo>
                    <a:lnTo>
                      <a:pt x="995" y="938"/>
                    </a:lnTo>
                    <a:lnTo>
                      <a:pt x="1007" y="938"/>
                    </a:lnTo>
                    <a:lnTo>
                      <a:pt x="1013" y="938"/>
                    </a:lnTo>
                    <a:lnTo>
                      <a:pt x="1026" y="938"/>
                    </a:lnTo>
                    <a:lnTo>
                      <a:pt x="1038" y="950"/>
                    </a:lnTo>
                    <a:lnTo>
                      <a:pt x="1038" y="950"/>
                    </a:lnTo>
                    <a:lnTo>
                      <a:pt x="1063" y="963"/>
                    </a:lnTo>
                    <a:lnTo>
                      <a:pt x="1081" y="944"/>
                    </a:lnTo>
                    <a:lnTo>
                      <a:pt x="1106" y="932"/>
                    </a:lnTo>
                    <a:lnTo>
                      <a:pt x="1124" y="920"/>
                    </a:lnTo>
                    <a:lnTo>
                      <a:pt x="1155" y="907"/>
                    </a:lnTo>
                    <a:lnTo>
                      <a:pt x="1180" y="901"/>
                    </a:lnTo>
                    <a:lnTo>
                      <a:pt x="1229" y="889"/>
                    </a:lnTo>
                    <a:lnTo>
                      <a:pt x="1273" y="883"/>
                    </a:lnTo>
                    <a:lnTo>
                      <a:pt x="1285" y="889"/>
                    </a:lnTo>
                    <a:lnTo>
                      <a:pt x="1328" y="889"/>
                    </a:lnTo>
                    <a:lnTo>
                      <a:pt x="1347" y="883"/>
                    </a:lnTo>
                    <a:lnTo>
                      <a:pt x="1384" y="870"/>
                    </a:lnTo>
                    <a:lnTo>
                      <a:pt x="1402" y="858"/>
                    </a:lnTo>
                    <a:lnTo>
                      <a:pt x="1415" y="845"/>
                    </a:lnTo>
                    <a:lnTo>
                      <a:pt x="1421" y="839"/>
                    </a:lnTo>
                    <a:lnTo>
                      <a:pt x="1427" y="827"/>
                    </a:lnTo>
                    <a:lnTo>
                      <a:pt x="1440" y="815"/>
                    </a:lnTo>
                    <a:lnTo>
                      <a:pt x="1489" y="784"/>
                    </a:lnTo>
                    <a:lnTo>
                      <a:pt x="1495" y="784"/>
                    </a:lnTo>
                    <a:lnTo>
                      <a:pt x="1501" y="784"/>
                    </a:lnTo>
                    <a:lnTo>
                      <a:pt x="1501" y="778"/>
                    </a:lnTo>
                    <a:lnTo>
                      <a:pt x="1501" y="778"/>
                    </a:lnTo>
                    <a:lnTo>
                      <a:pt x="1501" y="778"/>
                    </a:lnTo>
                    <a:lnTo>
                      <a:pt x="1501" y="771"/>
                    </a:lnTo>
                    <a:lnTo>
                      <a:pt x="1501" y="771"/>
                    </a:lnTo>
                    <a:lnTo>
                      <a:pt x="1501" y="771"/>
                    </a:lnTo>
                    <a:lnTo>
                      <a:pt x="1495" y="765"/>
                    </a:lnTo>
                    <a:lnTo>
                      <a:pt x="1495" y="765"/>
                    </a:lnTo>
                    <a:lnTo>
                      <a:pt x="1495" y="765"/>
                    </a:lnTo>
                    <a:lnTo>
                      <a:pt x="1495" y="759"/>
                    </a:lnTo>
                    <a:lnTo>
                      <a:pt x="1489" y="759"/>
                    </a:lnTo>
                    <a:lnTo>
                      <a:pt x="1489" y="759"/>
                    </a:lnTo>
                    <a:lnTo>
                      <a:pt x="1489" y="753"/>
                    </a:lnTo>
                    <a:lnTo>
                      <a:pt x="1489" y="753"/>
                    </a:lnTo>
                    <a:lnTo>
                      <a:pt x="1483" y="753"/>
                    </a:lnTo>
                    <a:lnTo>
                      <a:pt x="1483" y="753"/>
                    </a:lnTo>
                    <a:lnTo>
                      <a:pt x="1483" y="753"/>
                    </a:lnTo>
                    <a:lnTo>
                      <a:pt x="1483" y="747"/>
                    </a:lnTo>
                    <a:lnTo>
                      <a:pt x="1464" y="728"/>
                    </a:lnTo>
                    <a:lnTo>
                      <a:pt x="1464" y="728"/>
                    </a:lnTo>
                    <a:lnTo>
                      <a:pt x="1464" y="722"/>
                    </a:lnTo>
                    <a:lnTo>
                      <a:pt x="1464" y="722"/>
                    </a:lnTo>
                    <a:lnTo>
                      <a:pt x="1464" y="722"/>
                    </a:lnTo>
                    <a:lnTo>
                      <a:pt x="1464" y="716"/>
                    </a:lnTo>
                    <a:lnTo>
                      <a:pt x="1464" y="716"/>
                    </a:lnTo>
                    <a:lnTo>
                      <a:pt x="1477" y="697"/>
                    </a:lnTo>
                    <a:lnTo>
                      <a:pt x="1489" y="667"/>
                    </a:lnTo>
                    <a:lnTo>
                      <a:pt x="1489" y="667"/>
                    </a:lnTo>
                    <a:lnTo>
                      <a:pt x="1501" y="660"/>
                    </a:lnTo>
                    <a:lnTo>
                      <a:pt x="1526" y="660"/>
                    </a:lnTo>
                    <a:lnTo>
                      <a:pt x="1538" y="673"/>
                    </a:lnTo>
                    <a:lnTo>
                      <a:pt x="1551" y="679"/>
                    </a:lnTo>
                    <a:lnTo>
                      <a:pt x="1551" y="679"/>
                    </a:lnTo>
                    <a:lnTo>
                      <a:pt x="1575" y="685"/>
                    </a:lnTo>
                    <a:lnTo>
                      <a:pt x="1600" y="691"/>
                    </a:lnTo>
                    <a:lnTo>
                      <a:pt x="1625" y="673"/>
                    </a:lnTo>
                    <a:lnTo>
                      <a:pt x="1656" y="642"/>
                    </a:lnTo>
                    <a:lnTo>
                      <a:pt x="1680" y="636"/>
                    </a:lnTo>
                    <a:lnTo>
                      <a:pt x="1680" y="636"/>
                    </a:lnTo>
                    <a:lnTo>
                      <a:pt x="1711" y="636"/>
                    </a:lnTo>
                    <a:lnTo>
                      <a:pt x="1730" y="630"/>
                    </a:lnTo>
                    <a:lnTo>
                      <a:pt x="1755" y="605"/>
                    </a:lnTo>
                    <a:lnTo>
                      <a:pt x="1767" y="592"/>
                    </a:lnTo>
                    <a:lnTo>
                      <a:pt x="1761" y="592"/>
                    </a:lnTo>
                    <a:lnTo>
                      <a:pt x="1761" y="586"/>
                    </a:lnTo>
                    <a:lnTo>
                      <a:pt x="1767" y="580"/>
                    </a:lnTo>
                    <a:lnTo>
                      <a:pt x="1767" y="580"/>
                    </a:lnTo>
                    <a:lnTo>
                      <a:pt x="1767" y="580"/>
                    </a:lnTo>
                    <a:lnTo>
                      <a:pt x="1767" y="574"/>
                    </a:lnTo>
                    <a:lnTo>
                      <a:pt x="1767" y="574"/>
                    </a:lnTo>
                    <a:lnTo>
                      <a:pt x="1773" y="568"/>
                    </a:lnTo>
                    <a:lnTo>
                      <a:pt x="1773" y="568"/>
                    </a:lnTo>
                    <a:lnTo>
                      <a:pt x="1785" y="555"/>
                    </a:lnTo>
                    <a:lnTo>
                      <a:pt x="1798" y="543"/>
                    </a:lnTo>
                    <a:lnTo>
                      <a:pt x="1810" y="543"/>
                    </a:lnTo>
                    <a:lnTo>
                      <a:pt x="1810" y="543"/>
                    </a:lnTo>
                    <a:lnTo>
                      <a:pt x="1816" y="549"/>
                    </a:lnTo>
                    <a:lnTo>
                      <a:pt x="1816" y="549"/>
                    </a:lnTo>
                    <a:lnTo>
                      <a:pt x="1835" y="543"/>
                    </a:lnTo>
                    <a:lnTo>
                      <a:pt x="1853" y="531"/>
                    </a:lnTo>
                    <a:lnTo>
                      <a:pt x="1872" y="525"/>
                    </a:lnTo>
                    <a:lnTo>
                      <a:pt x="1891" y="512"/>
                    </a:lnTo>
                    <a:lnTo>
                      <a:pt x="1891" y="512"/>
                    </a:lnTo>
                    <a:lnTo>
                      <a:pt x="1897" y="512"/>
                    </a:lnTo>
                    <a:lnTo>
                      <a:pt x="1897" y="401"/>
                    </a:lnTo>
                    <a:close/>
                  </a:path>
                </a:pathLst>
              </a:custGeom>
              <a:solidFill>
                <a:schemeClr val="bg1">
                  <a:lumMod val="85000"/>
                </a:schemeClr>
              </a:solidFill>
              <a:ln w="0"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sz="1100">
                  <a:solidFill>
                    <a:srgbClr val="FFFFFF"/>
                  </a:solidFill>
                  <a:latin typeface="Franklin Gothic Book" panose="020B0503020102020204" pitchFamily="34" charset="0"/>
                </a:endParaRPr>
              </a:p>
            </p:txBody>
          </p:sp>
          <p:sp>
            <p:nvSpPr>
              <p:cNvPr id="1118" name="Freeform 180"/>
              <p:cNvSpPr>
                <a:spLocks/>
              </p:cNvSpPr>
              <p:nvPr/>
            </p:nvSpPr>
            <p:spPr bwMode="auto">
              <a:xfrm>
                <a:off x="3272" y="1900"/>
                <a:ext cx="0" cy="6"/>
              </a:xfrm>
              <a:custGeom>
                <a:avLst/>
                <a:gdLst>
                  <a:gd name="T0" fmla="*/ 0 h 6"/>
                  <a:gd name="T1" fmla="*/ 0 h 6"/>
                  <a:gd name="T2" fmla="*/ 6 h 6"/>
                  <a:gd name="T3" fmla="*/ 6 h 6"/>
                  <a:gd name="T4" fmla="*/ 6 h 6"/>
                  <a:gd name="T5" fmla="*/ 6 h 6"/>
                  <a:gd name="T6" fmla="*/ 0 h 6"/>
                  <a:gd name="T7" fmla="*/ 0 h 6"/>
                  <a:gd name="T8" fmla="*/ 0 h 6"/>
                </a:gdLst>
                <a:ahLst/>
                <a:cxnLst>
                  <a:cxn ang="0">
                    <a:pos x="0" y="T0"/>
                  </a:cxn>
                  <a:cxn ang="0">
                    <a:pos x="0" y="T1"/>
                  </a:cxn>
                  <a:cxn ang="0">
                    <a:pos x="0" y="T2"/>
                  </a:cxn>
                  <a:cxn ang="0">
                    <a:pos x="0" y="T3"/>
                  </a:cxn>
                  <a:cxn ang="0">
                    <a:pos x="0" y="T4"/>
                  </a:cxn>
                  <a:cxn ang="0">
                    <a:pos x="0" y="T5"/>
                  </a:cxn>
                  <a:cxn ang="0">
                    <a:pos x="0" y="T6"/>
                  </a:cxn>
                  <a:cxn ang="0">
                    <a:pos x="0" y="T7"/>
                  </a:cxn>
                  <a:cxn ang="0">
                    <a:pos x="0" y="T8"/>
                  </a:cxn>
                </a:cxnLst>
                <a:rect l="0" t="0" r="r" b="b"/>
                <a:pathLst>
                  <a:path h="6">
                    <a:moveTo>
                      <a:pt x="0" y="0"/>
                    </a:moveTo>
                    <a:lnTo>
                      <a:pt x="0" y="0"/>
                    </a:lnTo>
                    <a:lnTo>
                      <a:pt x="0" y="6"/>
                    </a:lnTo>
                    <a:lnTo>
                      <a:pt x="0" y="6"/>
                    </a:lnTo>
                    <a:lnTo>
                      <a:pt x="0" y="6"/>
                    </a:lnTo>
                    <a:lnTo>
                      <a:pt x="0" y="6"/>
                    </a:lnTo>
                    <a:lnTo>
                      <a:pt x="0" y="0"/>
                    </a:lnTo>
                    <a:lnTo>
                      <a:pt x="0" y="0"/>
                    </a:lnTo>
                    <a:lnTo>
                      <a:pt x="0" y="0"/>
                    </a:lnTo>
                    <a:close/>
                  </a:path>
                </a:pathLst>
              </a:custGeom>
              <a:grpFill/>
              <a:ln w="0"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sz="1100">
                  <a:solidFill>
                    <a:srgbClr val="FFFFFF"/>
                  </a:solidFill>
                  <a:latin typeface="Franklin Gothic Book" panose="020B0503020102020204" pitchFamily="34" charset="0"/>
                </a:endParaRPr>
              </a:p>
            </p:txBody>
          </p:sp>
          <p:sp>
            <p:nvSpPr>
              <p:cNvPr id="1119" name="Freeform 181"/>
              <p:cNvSpPr>
                <a:spLocks/>
              </p:cNvSpPr>
              <p:nvPr/>
            </p:nvSpPr>
            <p:spPr bwMode="auto">
              <a:xfrm>
                <a:off x="3142" y="1850"/>
                <a:ext cx="192" cy="192"/>
              </a:xfrm>
              <a:custGeom>
                <a:avLst/>
                <a:gdLst>
                  <a:gd name="T0" fmla="*/ 80 w 192"/>
                  <a:gd name="T1" fmla="*/ 124 h 192"/>
                  <a:gd name="T2" fmla="*/ 74 w 192"/>
                  <a:gd name="T3" fmla="*/ 111 h 192"/>
                  <a:gd name="T4" fmla="*/ 68 w 192"/>
                  <a:gd name="T5" fmla="*/ 105 h 192"/>
                  <a:gd name="T6" fmla="*/ 62 w 192"/>
                  <a:gd name="T7" fmla="*/ 105 h 192"/>
                  <a:gd name="T8" fmla="*/ 56 w 192"/>
                  <a:gd name="T9" fmla="*/ 99 h 192"/>
                  <a:gd name="T10" fmla="*/ 43 w 192"/>
                  <a:gd name="T11" fmla="*/ 105 h 192"/>
                  <a:gd name="T12" fmla="*/ 37 w 192"/>
                  <a:gd name="T13" fmla="*/ 105 h 192"/>
                  <a:gd name="T14" fmla="*/ 31 w 192"/>
                  <a:gd name="T15" fmla="*/ 105 h 192"/>
                  <a:gd name="T16" fmla="*/ 19 w 192"/>
                  <a:gd name="T17" fmla="*/ 93 h 192"/>
                  <a:gd name="T18" fmla="*/ 25 w 192"/>
                  <a:gd name="T19" fmla="*/ 50 h 192"/>
                  <a:gd name="T20" fmla="*/ 19 w 192"/>
                  <a:gd name="T21" fmla="*/ 43 h 192"/>
                  <a:gd name="T22" fmla="*/ 19 w 192"/>
                  <a:gd name="T23" fmla="*/ 31 h 192"/>
                  <a:gd name="T24" fmla="*/ 12 w 192"/>
                  <a:gd name="T25" fmla="*/ 25 h 192"/>
                  <a:gd name="T26" fmla="*/ 6 w 192"/>
                  <a:gd name="T27" fmla="*/ 25 h 192"/>
                  <a:gd name="T28" fmla="*/ 0 w 192"/>
                  <a:gd name="T29" fmla="*/ 19 h 192"/>
                  <a:gd name="T30" fmla="*/ 6 w 192"/>
                  <a:gd name="T31" fmla="*/ 13 h 192"/>
                  <a:gd name="T32" fmla="*/ 43 w 192"/>
                  <a:gd name="T33" fmla="*/ 6 h 192"/>
                  <a:gd name="T34" fmla="*/ 99 w 192"/>
                  <a:gd name="T35" fmla="*/ 0 h 192"/>
                  <a:gd name="T36" fmla="*/ 136 w 192"/>
                  <a:gd name="T37" fmla="*/ 31 h 192"/>
                  <a:gd name="T38" fmla="*/ 136 w 192"/>
                  <a:gd name="T39" fmla="*/ 37 h 192"/>
                  <a:gd name="T40" fmla="*/ 130 w 192"/>
                  <a:gd name="T41" fmla="*/ 43 h 192"/>
                  <a:gd name="T42" fmla="*/ 124 w 192"/>
                  <a:gd name="T43" fmla="*/ 43 h 192"/>
                  <a:gd name="T44" fmla="*/ 124 w 192"/>
                  <a:gd name="T45" fmla="*/ 56 h 192"/>
                  <a:gd name="T46" fmla="*/ 124 w 192"/>
                  <a:gd name="T47" fmla="*/ 56 h 192"/>
                  <a:gd name="T48" fmla="*/ 124 w 192"/>
                  <a:gd name="T49" fmla="*/ 56 h 192"/>
                  <a:gd name="T50" fmla="*/ 124 w 192"/>
                  <a:gd name="T51" fmla="*/ 62 h 192"/>
                  <a:gd name="T52" fmla="*/ 130 w 192"/>
                  <a:gd name="T53" fmla="*/ 68 h 192"/>
                  <a:gd name="T54" fmla="*/ 154 w 192"/>
                  <a:gd name="T55" fmla="*/ 80 h 192"/>
                  <a:gd name="T56" fmla="*/ 154 w 192"/>
                  <a:gd name="T57" fmla="*/ 80 h 192"/>
                  <a:gd name="T58" fmla="*/ 154 w 192"/>
                  <a:gd name="T59" fmla="*/ 93 h 192"/>
                  <a:gd name="T60" fmla="*/ 154 w 192"/>
                  <a:gd name="T61" fmla="*/ 105 h 192"/>
                  <a:gd name="T62" fmla="*/ 136 w 192"/>
                  <a:gd name="T63" fmla="*/ 105 h 192"/>
                  <a:gd name="T64" fmla="*/ 161 w 192"/>
                  <a:gd name="T65" fmla="*/ 124 h 192"/>
                  <a:gd name="T66" fmla="*/ 173 w 192"/>
                  <a:gd name="T67" fmla="*/ 136 h 192"/>
                  <a:gd name="T68" fmla="*/ 179 w 192"/>
                  <a:gd name="T69" fmla="*/ 136 h 192"/>
                  <a:gd name="T70" fmla="*/ 179 w 192"/>
                  <a:gd name="T71" fmla="*/ 136 h 192"/>
                  <a:gd name="T72" fmla="*/ 185 w 192"/>
                  <a:gd name="T73" fmla="*/ 130 h 192"/>
                  <a:gd name="T74" fmla="*/ 185 w 192"/>
                  <a:gd name="T75" fmla="*/ 136 h 192"/>
                  <a:gd name="T76" fmla="*/ 185 w 192"/>
                  <a:gd name="T77" fmla="*/ 136 h 192"/>
                  <a:gd name="T78" fmla="*/ 192 w 192"/>
                  <a:gd name="T79" fmla="*/ 136 h 192"/>
                  <a:gd name="T80" fmla="*/ 192 w 192"/>
                  <a:gd name="T81" fmla="*/ 136 h 192"/>
                  <a:gd name="T82" fmla="*/ 185 w 192"/>
                  <a:gd name="T83" fmla="*/ 148 h 192"/>
                  <a:gd name="T84" fmla="*/ 192 w 192"/>
                  <a:gd name="T85" fmla="*/ 179 h 192"/>
                  <a:gd name="T86" fmla="*/ 167 w 192"/>
                  <a:gd name="T87" fmla="*/ 192 h 192"/>
                  <a:gd name="T88" fmla="*/ 161 w 192"/>
                  <a:gd name="T89" fmla="*/ 167 h 192"/>
                  <a:gd name="T90" fmla="*/ 161 w 192"/>
                  <a:gd name="T91" fmla="*/ 161 h 192"/>
                  <a:gd name="T92" fmla="*/ 142 w 192"/>
                  <a:gd name="T93" fmla="*/ 136 h 192"/>
                  <a:gd name="T94" fmla="*/ 130 w 192"/>
                  <a:gd name="T95" fmla="*/ 142 h 192"/>
                  <a:gd name="T96" fmla="*/ 130 w 192"/>
                  <a:gd name="T97" fmla="*/ 142 h 192"/>
                  <a:gd name="T98" fmla="*/ 124 w 192"/>
                  <a:gd name="T99" fmla="*/ 142 h 192"/>
                  <a:gd name="T100" fmla="*/ 111 w 192"/>
                  <a:gd name="T101" fmla="*/ 136 h 192"/>
                  <a:gd name="T102" fmla="*/ 111 w 192"/>
                  <a:gd name="T103" fmla="*/ 130 h 192"/>
                  <a:gd name="T104" fmla="*/ 105 w 192"/>
                  <a:gd name="T105" fmla="*/ 124 h 192"/>
                  <a:gd name="T106" fmla="*/ 99 w 192"/>
                  <a:gd name="T107" fmla="*/ 124 h 192"/>
                  <a:gd name="T108" fmla="*/ 99 w 192"/>
                  <a:gd name="T109" fmla="*/ 124 h 1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92" h="192">
                    <a:moveTo>
                      <a:pt x="86" y="124"/>
                    </a:moveTo>
                    <a:lnTo>
                      <a:pt x="80" y="124"/>
                    </a:lnTo>
                    <a:lnTo>
                      <a:pt x="74" y="118"/>
                    </a:lnTo>
                    <a:lnTo>
                      <a:pt x="74" y="111"/>
                    </a:lnTo>
                    <a:lnTo>
                      <a:pt x="68" y="111"/>
                    </a:lnTo>
                    <a:lnTo>
                      <a:pt x="68" y="105"/>
                    </a:lnTo>
                    <a:lnTo>
                      <a:pt x="62" y="105"/>
                    </a:lnTo>
                    <a:lnTo>
                      <a:pt x="62" y="105"/>
                    </a:lnTo>
                    <a:lnTo>
                      <a:pt x="56" y="99"/>
                    </a:lnTo>
                    <a:lnTo>
                      <a:pt x="56" y="99"/>
                    </a:lnTo>
                    <a:lnTo>
                      <a:pt x="43" y="99"/>
                    </a:lnTo>
                    <a:lnTo>
                      <a:pt x="43" y="105"/>
                    </a:lnTo>
                    <a:lnTo>
                      <a:pt x="37" y="105"/>
                    </a:lnTo>
                    <a:lnTo>
                      <a:pt x="37" y="105"/>
                    </a:lnTo>
                    <a:lnTo>
                      <a:pt x="31" y="105"/>
                    </a:lnTo>
                    <a:lnTo>
                      <a:pt x="31" y="105"/>
                    </a:lnTo>
                    <a:lnTo>
                      <a:pt x="19" y="99"/>
                    </a:lnTo>
                    <a:lnTo>
                      <a:pt x="19" y="93"/>
                    </a:lnTo>
                    <a:lnTo>
                      <a:pt x="19" y="56"/>
                    </a:lnTo>
                    <a:lnTo>
                      <a:pt x="25" y="50"/>
                    </a:lnTo>
                    <a:lnTo>
                      <a:pt x="25" y="50"/>
                    </a:lnTo>
                    <a:lnTo>
                      <a:pt x="19" y="43"/>
                    </a:lnTo>
                    <a:lnTo>
                      <a:pt x="19" y="43"/>
                    </a:lnTo>
                    <a:lnTo>
                      <a:pt x="19" y="31"/>
                    </a:lnTo>
                    <a:lnTo>
                      <a:pt x="12" y="25"/>
                    </a:lnTo>
                    <a:lnTo>
                      <a:pt x="12" y="25"/>
                    </a:lnTo>
                    <a:lnTo>
                      <a:pt x="6" y="25"/>
                    </a:lnTo>
                    <a:lnTo>
                      <a:pt x="6" y="25"/>
                    </a:lnTo>
                    <a:lnTo>
                      <a:pt x="6" y="19"/>
                    </a:lnTo>
                    <a:lnTo>
                      <a:pt x="0" y="19"/>
                    </a:lnTo>
                    <a:lnTo>
                      <a:pt x="0" y="13"/>
                    </a:lnTo>
                    <a:lnTo>
                      <a:pt x="6" y="13"/>
                    </a:lnTo>
                    <a:lnTo>
                      <a:pt x="6" y="13"/>
                    </a:lnTo>
                    <a:lnTo>
                      <a:pt x="43" y="6"/>
                    </a:lnTo>
                    <a:lnTo>
                      <a:pt x="74" y="6"/>
                    </a:lnTo>
                    <a:lnTo>
                      <a:pt x="99" y="0"/>
                    </a:lnTo>
                    <a:lnTo>
                      <a:pt x="105" y="13"/>
                    </a:lnTo>
                    <a:lnTo>
                      <a:pt x="136" y="31"/>
                    </a:lnTo>
                    <a:lnTo>
                      <a:pt x="136" y="31"/>
                    </a:lnTo>
                    <a:lnTo>
                      <a:pt x="136" y="37"/>
                    </a:lnTo>
                    <a:lnTo>
                      <a:pt x="136" y="37"/>
                    </a:lnTo>
                    <a:lnTo>
                      <a:pt x="130" y="43"/>
                    </a:lnTo>
                    <a:lnTo>
                      <a:pt x="124" y="43"/>
                    </a:lnTo>
                    <a:lnTo>
                      <a:pt x="124" y="43"/>
                    </a:lnTo>
                    <a:lnTo>
                      <a:pt x="117" y="50"/>
                    </a:lnTo>
                    <a:lnTo>
                      <a:pt x="124" y="56"/>
                    </a:lnTo>
                    <a:lnTo>
                      <a:pt x="124" y="56"/>
                    </a:lnTo>
                    <a:lnTo>
                      <a:pt x="124" y="56"/>
                    </a:lnTo>
                    <a:lnTo>
                      <a:pt x="124" y="56"/>
                    </a:lnTo>
                    <a:lnTo>
                      <a:pt x="124" y="56"/>
                    </a:lnTo>
                    <a:lnTo>
                      <a:pt x="124" y="62"/>
                    </a:lnTo>
                    <a:lnTo>
                      <a:pt x="124" y="62"/>
                    </a:lnTo>
                    <a:lnTo>
                      <a:pt x="124" y="62"/>
                    </a:lnTo>
                    <a:lnTo>
                      <a:pt x="130" y="68"/>
                    </a:lnTo>
                    <a:lnTo>
                      <a:pt x="142" y="74"/>
                    </a:lnTo>
                    <a:lnTo>
                      <a:pt x="154" y="80"/>
                    </a:lnTo>
                    <a:lnTo>
                      <a:pt x="154" y="80"/>
                    </a:lnTo>
                    <a:lnTo>
                      <a:pt x="154" y="80"/>
                    </a:lnTo>
                    <a:lnTo>
                      <a:pt x="161" y="87"/>
                    </a:lnTo>
                    <a:lnTo>
                      <a:pt x="154" y="93"/>
                    </a:lnTo>
                    <a:lnTo>
                      <a:pt x="154" y="99"/>
                    </a:lnTo>
                    <a:lnTo>
                      <a:pt x="154" y="105"/>
                    </a:lnTo>
                    <a:lnTo>
                      <a:pt x="148" y="105"/>
                    </a:lnTo>
                    <a:lnTo>
                      <a:pt x="136" y="105"/>
                    </a:lnTo>
                    <a:lnTo>
                      <a:pt x="161" y="124"/>
                    </a:lnTo>
                    <a:lnTo>
                      <a:pt x="161" y="124"/>
                    </a:lnTo>
                    <a:lnTo>
                      <a:pt x="161" y="130"/>
                    </a:lnTo>
                    <a:lnTo>
                      <a:pt x="173" y="136"/>
                    </a:lnTo>
                    <a:lnTo>
                      <a:pt x="173" y="136"/>
                    </a:lnTo>
                    <a:lnTo>
                      <a:pt x="179" y="136"/>
                    </a:lnTo>
                    <a:lnTo>
                      <a:pt x="179" y="136"/>
                    </a:lnTo>
                    <a:lnTo>
                      <a:pt x="179" y="136"/>
                    </a:lnTo>
                    <a:lnTo>
                      <a:pt x="179" y="136"/>
                    </a:lnTo>
                    <a:lnTo>
                      <a:pt x="185" y="130"/>
                    </a:lnTo>
                    <a:lnTo>
                      <a:pt x="185" y="136"/>
                    </a:lnTo>
                    <a:lnTo>
                      <a:pt x="185" y="136"/>
                    </a:lnTo>
                    <a:lnTo>
                      <a:pt x="185" y="136"/>
                    </a:lnTo>
                    <a:lnTo>
                      <a:pt x="185" y="136"/>
                    </a:lnTo>
                    <a:lnTo>
                      <a:pt x="192" y="136"/>
                    </a:lnTo>
                    <a:lnTo>
                      <a:pt x="192" y="136"/>
                    </a:lnTo>
                    <a:lnTo>
                      <a:pt x="192" y="136"/>
                    </a:lnTo>
                    <a:lnTo>
                      <a:pt x="192" y="136"/>
                    </a:lnTo>
                    <a:lnTo>
                      <a:pt x="192" y="142"/>
                    </a:lnTo>
                    <a:lnTo>
                      <a:pt x="185" y="148"/>
                    </a:lnTo>
                    <a:lnTo>
                      <a:pt x="192" y="161"/>
                    </a:lnTo>
                    <a:lnTo>
                      <a:pt x="192" y="179"/>
                    </a:lnTo>
                    <a:lnTo>
                      <a:pt x="192" y="192"/>
                    </a:lnTo>
                    <a:lnTo>
                      <a:pt x="167" y="192"/>
                    </a:lnTo>
                    <a:lnTo>
                      <a:pt x="161" y="167"/>
                    </a:lnTo>
                    <a:lnTo>
                      <a:pt x="161" y="167"/>
                    </a:lnTo>
                    <a:lnTo>
                      <a:pt x="161" y="161"/>
                    </a:lnTo>
                    <a:lnTo>
                      <a:pt x="161" y="161"/>
                    </a:lnTo>
                    <a:lnTo>
                      <a:pt x="148" y="136"/>
                    </a:lnTo>
                    <a:lnTo>
                      <a:pt x="142" y="136"/>
                    </a:lnTo>
                    <a:lnTo>
                      <a:pt x="142" y="136"/>
                    </a:lnTo>
                    <a:lnTo>
                      <a:pt x="130" y="142"/>
                    </a:lnTo>
                    <a:lnTo>
                      <a:pt x="130" y="142"/>
                    </a:lnTo>
                    <a:lnTo>
                      <a:pt x="130" y="142"/>
                    </a:lnTo>
                    <a:lnTo>
                      <a:pt x="130" y="142"/>
                    </a:lnTo>
                    <a:lnTo>
                      <a:pt x="124" y="142"/>
                    </a:lnTo>
                    <a:lnTo>
                      <a:pt x="117" y="136"/>
                    </a:lnTo>
                    <a:lnTo>
                      <a:pt x="111" y="136"/>
                    </a:lnTo>
                    <a:lnTo>
                      <a:pt x="111" y="130"/>
                    </a:lnTo>
                    <a:lnTo>
                      <a:pt x="111" y="130"/>
                    </a:lnTo>
                    <a:lnTo>
                      <a:pt x="105" y="124"/>
                    </a:lnTo>
                    <a:lnTo>
                      <a:pt x="105" y="124"/>
                    </a:lnTo>
                    <a:lnTo>
                      <a:pt x="105" y="124"/>
                    </a:lnTo>
                    <a:lnTo>
                      <a:pt x="99" y="124"/>
                    </a:lnTo>
                    <a:lnTo>
                      <a:pt x="99" y="124"/>
                    </a:lnTo>
                    <a:lnTo>
                      <a:pt x="99" y="124"/>
                    </a:lnTo>
                    <a:lnTo>
                      <a:pt x="86" y="124"/>
                    </a:lnTo>
                    <a:close/>
                  </a:path>
                </a:pathLst>
              </a:custGeom>
              <a:grpFill/>
              <a:ln w="0"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sz="1100">
                  <a:solidFill>
                    <a:srgbClr val="FFFFFF"/>
                  </a:solidFill>
                  <a:latin typeface="Franklin Gothic Book" panose="020B0503020102020204" pitchFamily="34" charset="0"/>
                </a:endParaRPr>
              </a:p>
            </p:txBody>
          </p:sp>
          <p:sp>
            <p:nvSpPr>
              <p:cNvPr id="1120" name="Freeform 182"/>
              <p:cNvSpPr>
                <a:spLocks/>
              </p:cNvSpPr>
              <p:nvPr/>
            </p:nvSpPr>
            <p:spPr bwMode="auto">
              <a:xfrm>
                <a:off x="3228" y="1974"/>
                <a:ext cx="81" cy="68"/>
              </a:xfrm>
              <a:custGeom>
                <a:avLst/>
                <a:gdLst>
                  <a:gd name="T0" fmla="*/ 75 w 81"/>
                  <a:gd name="T1" fmla="*/ 43 h 68"/>
                  <a:gd name="T2" fmla="*/ 75 w 81"/>
                  <a:gd name="T3" fmla="*/ 37 h 68"/>
                  <a:gd name="T4" fmla="*/ 75 w 81"/>
                  <a:gd name="T5" fmla="*/ 37 h 68"/>
                  <a:gd name="T6" fmla="*/ 62 w 81"/>
                  <a:gd name="T7" fmla="*/ 12 h 68"/>
                  <a:gd name="T8" fmla="*/ 56 w 81"/>
                  <a:gd name="T9" fmla="*/ 12 h 68"/>
                  <a:gd name="T10" fmla="*/ 56 w 81"/>
                  <a:gd name="T11" fmla="*/ 12 h 68"/>
                  <a:gd name="T12" fmla="*/ 44 w 81"/>
                  <a:gd name="T13" fmla="*/ 18 h 68"/>
                  <a:gd name="T14" fmla="*/ 44 w 81"/>
                  <a:gd name="T15" fmla="*/ 18 h 68"/>
                  <a:gd name="T16" fmla="*/ 44 w 81"/>
                  <a:gd name="T17" fmla="*/ 18 h 68"/>
                  <a:gd name="T18" fmla="*/ 44 w 81"/>
                  <a:gd name="T19" fmla="*/ 18 h 68"/>
                  <a:gd name="T20" fmla="*/ 38 w 81"/>
                  <a:gd name="T21" fmla="*/ 18 h 68"/>
                  <a:gd name="T22" fmla="*/ 31 w 81"/>
                  <a:gd name="T23" fmla="*/ 12 h 68"/>
                  <a:gd name="T24" fmla="*/ 25 w 81"/>
                  <a:gd name="T25" fmla="*/ 12 h 68"/>
                  <a:gd name="T26" fmla="*/ 25 w 81"/>
                  <a:gd name="T27" fmla="*/ 6 h 68"/>
                  <a:gd name="T28" fmla="*/ 25 w 81"/>
                  <a:gd name="T29" fmla="*/ 6 h 68"/>
                  <a:gd name="T30" fmla="*/ 19 w 81"/>
                  <a:gd name="T31" fmla="*/ 0 h 68"/>
                  <a:gd name="T32" fmla="*/ 19 w 81"/>
                  <a:gd name="T33" fmla="*/ 0 h 68"/>
                  <a:gd name="T34" fmla="*/ 19 w 81"/>
                  <a:gd name="T35" fmla="*/ 0 h 68"/>
                  <a:gd name="T36" fmla="*/ 13 w 81"/>
                  <a:gd name="T37" fmla="*/ 0 h 68"/>
                  <a:gd name="T38" fmla="*/ 13 w 81"/>
                  <a:gd name="T39" fmla="*/ 0 h 68"/>
                  <a:gd name="T40" fmla="*/ 13 w 81"/>
                  <a:gd name="T41" fmla="*/ 0 h 68"/>
                  <a:gd name="T42" fmla="*/ 0 w 81"/>
                  <a:gd name="T43" fmla="*/ 0 h 68"/>
                  <a:gd name="T44" fmla="*/ 0 w 81"/>
                  <a:gd name="T45" fmla="*/ 12 h 68"/>
                  <a:gd name="T46" fmla="*/ 0 w 81"/>
                  <a:gd name="T47" fmla="*/ 12 h 68"/>
                  <a:gd name="T48" fmla="*/ 7 w 81"/>
                  <a:gd name="T49" fmla="*/ 12 h 68"/>
                  <a:gd name="T50" fmla="*/ 7 w 81"/>
                  <a:gd name="T51" fmla="*/ 12 h 68"/>
                  <a:gd name="T52" fmla="*/ 13 w 81"/>
                  <a:gd name="T53" fmla="*/ 31 h 68"/>
                  <a:gd name="T54" fmla="*/ 19 w 81"/>
                  <a:gd name="T55" fmla="*/ 37 h 68"/>
                  <a:gd name="T56" fmla="*/ 38 w 81"/>
                  <a:gd name="T57" fmla="*/ 61 h 68"/>
                  <a:gd name="T58" fmla="*/ 38 w 81"/>
                  <a:gd name="T59" fmla="*/ 61 h 68"/>
                  <a:gd name="T60" fmla="*/ 44 w 81"/>
                  <a:gd name="T61" fmla="*/ 61 h 68"/>
                  <a:gd name="T62" fmla="*/ 50 w 81"/>
                  <a:gd name="T63" fmla="*/ 61 h 68"/>
                  <a:gd name="T64" fmla="*/ 62 w 81"/>
                  <a:gd name="T65" fmla="*/ 68 h 68"/>
                  <a:gd name="T66" fmla="*/ 75 w 81"/>
                  <a:gd name="T67" fmla="*/ 68 h 68"/>
                  <a:gd name="T68" fmla="*/ 81 w 81"/>
                  <a:gd name="T69" fmla="*/ 68 h 68"/>
                  <a:gd name="T70" fmla="*/ 75 w 81"/>
                  <a:gd name="T71" fmla="*/ 43 h 68"/>
                  <a:gd name="T72" fmla="*/ 75 w 81"/>
                  <a:gd name="T73" fmla="*/ 43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81" h="68">
                    <a:moveTo>
                      <a:pt x="75" y="43"/>
                    </a:moveTo>
                    <a:lnTo>
                      <a:pt x="75" y="37"/>
                    </a:lnTo>
                    <a:lnTo>
                      <a:pt x="75" y="37"/>
                    </a:lnTo>
                    <a:lnTo>
                      <a:pt x="62" y="12"/>
                    </a:lnTo>
                    <a:lnTo>
                      <a:pt x="56" y="12"/>
                    </a:lnTo>
                    <a:lnTo>
                      <a:pt x="56" y="12"/>
                    </a:lnTo>
                    <a:lnTo>
                      <a:pt x="44" y="18"/>
                    </a:lnTo>
                    <a:lnTo>
                      <a:pt x="44" y="18"/>
                    </a:lnTo>
                    <a:lnTo>
                      <a:pt x="44" y="18"/>
                    </a:lnTo>
                    <a:lnTo>
                      <a:pt x="44" y="18"/>
                    </a:lnTo>
                    <a:lnTo>
                      <a:pt x="38" y="18"/>
                    </a:lnTo>
                    <a:lnTo>
                      <a:pt x="31" y="12"/>
                    </a:lnTo>
                    <a:lnTo>
                      <a:pt x="25" y="12"/>
                    </a:lnTo>
                    <a:lnTo>
                      <a:pt x="25" y="6"/>
                    </a:lnTo>
                    <a:lnTo>
                      <a:pt x="25" y="6"/>
                    </a:lnTo>
                    <a:lnTo>
                      <a:pt x="19" y="0"/>
                    </a:lnTo>
                    <a:lnTo>
                      <a:pt x="19" y="0"/>
                    </a:lnTo>
                    <a:lnTo>
                      <a:pt x="19" y="0"/>
                    </a:lnTo>
                    <a:lnTo>
                      <a:pt x="13" y="0"/>
                    </a:lnTo>
                    <a:lnTo>
                      <a:pt x="13" y="0"/>
                    </a:lnTo>
                    <a:lnTo>
                      <a:pt x="13" y="0"/>
                    </a:lnTo>
                    <a:lnTo>
                      <a:pt x="0" y="0"/>
                    </a:lnTo>
                    <a:lnTo>
                      <a:pt x="0" y="12"/>
                    </a:lnTo>
                    <a:lnTo>
                      <a:pt x="0" y="12"/>
                    </a:lnTo>
                    <a:lnTo>
                      <a:pt x="7" y="12"/>
                    </a:lnTo>
                    <a:lnTo>
                      <a:pt x="7" y="12"/>
                    </a:lnTo>
                    <a:lnTo>
                      <a:pt x="13" y="31"/>
                    </a:lnTo>
                    <a:lnTo>
                      <a:pt x="19" y="37"/>
                    </a:lnTo>
                    <a:lnTo>
                      <a:pt x="38" y="61"/>
                    </a:lnTo>
                    <a:lnTo>
                      <a:pt x="38" y="61"/>
                    </a:lnTo>
                    <a:lnTo>
                      <a:pt x="44" y="61"/>
                    </a:lnTo>
                    <a:lnTo>
                      <a:pt x="50" y="61"/>
                    </a:lnTo>
                    <a:lnTo>
                      <a:pt x="62" y="68"/>
                    </a:lnTo>
                    <a:lnTo>
                      <a:pt x="75" y="68"/>
                    </a:lnTo>
                    <a:lnTo>
                      <a:pt x="81" y="68"/>
                    </a:lnTo>
                    <a:lnTo>
                      <a:pt x="75" y="43"/>
                    </a:lnTo>
                    <a:lnTo>
                      <a:pt x="75" y="43"/>
                    </a:lnTo>
                    <a:close/>
                  </a:path>
                </a:pathLst>
              </a:custGeom>
              <a:grpFill/>
              <a:ln w="0"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sz="1100">
                  <a:solidFill>
                    <a:srgbClr val="FFFFFF"/>
                  </a:solidFill>
                  <a:latin typeface="Franklin Gothic Book" panose="020B0503020102020204" pitchFamily="34" charset="0"/>
                </a:endParaRPr>
              </a:p>
            </p:txBody>
          </p:sp>
          <p:sp>
            <p:nvSpPr>
              <p:cNvPr id="1121" name="Freeform 183"/>
              <p:cNvSpPr>
                <a:spLocks/>
              </p:cNvSpPr>
              <p:nvPr/>
            </p:nvSpPr>
            <p:spPr bwMode="auto">
              <a:xfrm>
                <a:off x="2932" y="1659"/>
                <a:ext cx="414" cy="210"/>
              </a:xfrm>
              <a:custGeom>
                <a:avLst/>
                <a:gdLst>
                  <a:gd name="T0" fmla="*/ 18 w 414"/>
                  <a:gd name="T1" fmla="*/ 31 h 210"/>
                  <a:gd name="T2" fmla="*/ 43 w 414"/>
                  <a:gd name="T3" fmla="*/ 43 h 210"/>
                  <a:gd name="T4" fmla="*/ 49 w 414"/>
                  <a:gd name="T5" fmla="*/ 43 h 210"/>
                  <a:gd name="T6" fmla="*/ 86 w 414"/>
                  <a:gd name="T7" fmla="*/ 74 h 210"/>
                  <a:gd name="T8" fmla="*/ 93 w 414"/>
                  <a:gd name="T9" fmla="*/ 74 h 210"/>
                  <a:gd name="T10" fmla="*/ 111 w 414"/>
                  <a:gd name="T11" fmla="*/ 142 h 210"/>
                  <a:gd name="T12" fmla="*/ 111 w 414"/>
                  <a:gd name="T13" fmla="*/ 148 h 210"/>
                  <a:gd name="T14" fmla="*/ 105 w 414"/>
                  <a:gd name="T15" fmla="*/ 160 h 210"/>
                  <a:gd name="T16" fmla="*/ 93 w 414"/>
                  <a:gd name="T17" fmla="*/ 173 h 210"/>
                  <a:gd name="T18" fmla="*/ 117 w 414"/>
                  <a:gd name="T19" fmla="*/ 173 h 210"/>
                  <a:gd name="T20" fmla="*/ 161 w 414"/>
                  <a:gd name="T21" fmla="*/ 167 h 210"/>
                  <a:gd name="T22" fmla="*/ 173 w 414"/>
                  <a:gd name="T23" fmla="*/ 167 h 210"/>
                  <a:gd name="T24" fmla="*/ 198 w 414"/>
                  <a:gd name="T25" fmla="*/ 197 h 210"/>
                  <a:gd name="T26" fmla="*/ 210 w 414"/>
                  <a:gd name="T27" fmla="*/ 197 h 210"/>
                  <a:gd name="T28" fmla="*/ 216 w 414"/>
                  <a:gd name="T29" fmla="*/ 204 h 210"/>
                  <a:gd name="T30" fmla="*/ 284 w 414"/>
                  <a:gd name="T31" fmla="*/ 197 h 210"/>
                  <a:gd name="T32" fmla="*/ 321 w 414"/>
                  <a:gd name="T33" fmla="*/ 179 h 210"/>
                  <a:gd name="T34" fmla="*/ 364 w 414"/>
                  <a:gd name="T35" fmla="*/ 197 h 210"/>
                  <a:gd name="T36" fmla="*/ 414 w 414"/>
                  <a:gd name="T37" fmla="*/ 197 h 210"/>
                  <a:gd name="T38" fmla="*/ 402 w 414"/>
                  <a:gd name="T39" fmla="*/ 179 h 210"/>
                  <a:gd name="T40" fmla="*/ 395 w 414"/>
                  <a:gd name="T41" fmla="*/ 142 h 210"/>
                  <a:gd name="T42" fmla="*/ 371 w 414"/>
                  <a:gd name="T43" fmla="*/ 130 h 210"/>
                  <a:gd name="T44" fmla="*/ 346 w 414"/>
                  <a:gd name="T45" fmla="*/ 117 h 210"/>
                  <a:gd name="T46" fmla="*/ 346 w 414"/>
                  <a:gd name="T47" fmla="*/ 111 h 210"/>
                  <a:gd name="T48" fmla="*/ 352 w 414"/>
                  <a:gd name="T49" fmla="*/ 111 h 210"/>
                  <a:gd name="T50" fmla="*/ 358 w 414"/>
                  <a:gd name="T51" fmla="*/ 93 h 210"/>
                  <a:gd name="T52" fmla="*/ 346 w 414"/>
                  <a:gd name="T53" fmla="*/ 86 h 210"/>
                  <a:gd name="T54" fmla="*/ 334 w 414"/>
                  <a:gd name="T55" fmla="*/ 86 h 210"/>
                  <a:gd name="T56" fmla="*/ 296 w 414"/>
                  <a:gd name="T57" fmla="*/ 80 h 210"/>
                  <a:gd name="T58" fmla="*/ 290 w 414"/>
                  <a:gd name="T59" fmla="*/ 68 h 210"/>
                  <a:gd name="T60" fmla="*/ 278 w 414"/>
                  <a:gd name="T61" fmla="*/ 68 h 210"/>
                  <a:gd name="T62" fmla="*/ 266 w 414"/>
                  <a:gd name="T63" fmla="*/ 74 h 210"/>
                  <a:gd name="T64" fmla="*/ 259 w 414"/>
                  <a:gd name="T65" fmla="*/ 74 h 210"/>
                  <a:gd name="T66" fmla="*/ 229 w 414"/>
                  <a:gd name="T67" fmla="*/ 80 h 210"/>
                  <a:gd name="T68" fmla="*/ 235 w 414"/>
                  <a:gd name="T69" fmla="*/ 74 h 210"/>
                  <a:gd name="T70" fmla="*/ 216 w 414"/>
                  <a:gd name="T71" fmla="*/ 62 h 210"/>
                  <a:gd name="T72" fmla="*/ 198 w 414"/>
                  <a:gd name="T73" fmla="*/ 55 h 210"/>
                  <a:gd name="T74" fmla="*/ 185 w 414"/>
                  <a:gd name="T75" fmla="*/ 49 h 210"/>
                  <a:gd name="T76" fmla="*/ 185 w 414"/>
                  <a:gd name="T77" fmla="*/ 43 h 210"/>
                  <a:gd name="T78" fmla="*/ 167 w 414"/>
                  <a:gd name="T79" fmla="*/ 37 h 210"/>
                  <a:gd name="T80" fmla="*/ 111 w 414"/>
                  <a:gd name="T81" fmla="*/ 31 h 210"/>
                  <a:gd name="T82" fmla="*/ 31 w 414"/>
                  <a:gd name="T83" fmla="*/ 6 h 210"/>
                  <a:gd name="T84" fmla="*/ 12 w 414"/>
                  <a:gd name="T85" fmla="*/ 0 h 210"/>
                  <a:gd name="T86" fmla="*/ 0 w 414"/>
                  <a:gd name="T87" fmla="*/ 18 h 2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414" h="210">
                    <a:moveTo>
                      <a:pt x="0" y="18"/>
                    </a:moveTo>
                    <a:lnTo>
                      <a:pt x="12" y="25"/>
                    </a:lnTo>
                    <a:lnTo>
                      <a:pt x="18" y="31"/>
                    </a:lnTo>
                    <a:lnTo>
                      <a:pt x="25" y="37"/>
                    </a:lnTo>
                    <a:lnTo>
                      <a:pt x="31" y="37"/>
                    </a:lnTo>
                    <a:lnTo>
                      <a:pt x="43" y="43"/>
                    </a:lnTo>
                    <a:lnTo>
                      <a:pt x="43" y="43"/>
                    </a:lnTo>
                    <a:lnTo>
                      <a:pt x="49" y="43"/>
                    </a:lnTo>
                    <a:lnTo>
                      <a:pt x="49" y="43"/>
                    </a:lnTo>
                    <a:lnTo>
                      <a:pt x="49" y="43"/>
                    </a:lnTo>
                    <a:lnTo>
                      <a:pt x="62" y="49"/>
                    </a:lnTo>
                    <a:lnTo>
                      <a:pt x="86" y="74"/>
                    </a:lnTo>
                    <a:lnTo>
                      <a:pt x="93" y="74"/>
                    </a:lnTo>
                    <a:lnTo>
                      <a:pt x="93" y="74"/>
                    </a:lnTo>
                    <a:lnTo>
                      <a:pt x="93" y="74"/>
                    </a:lnTo>
                    <a:lnTo>
                      <a:pt x="93" y="80"/>
                    </a:lnTo>
                    <a:lnTo>
                      <a:pt x="105" y="136"/>
                    </a:lnTo>
                    <a:lnTo>
                      <a:pt x="111" y="142"/>
                    </a:lnTo>
                    <a:lnTo>
                      <a:pt x="111" y="142"/>
                    </a:lnTo>
                    <a:lnTo>
                      <a:pt x="111" y="142"/>
                    </a:lnTo>
                    <a:lnTo>
                      <a:pt x="111" y="148"/>
                    </a:lnTo>
                    <a:lnTo>
                      <a:pt x="111" y="148"/>
                    </a:lnTo>
                    <a:lnTo>
                      <a:pt x="105" y="154"/>
                    </a:lnTo>
                    <a:lnTo>
                      <a:pt x="105" y="160"/>
                    </a:lnTo>
                    <a:lnTo>
                      <a:pt x="99" y="160"/>
                    </a:lnTo>
                    <a:lnTo>
                      <a:pt x="99" y="167"/>
                    </a:lnTo>
                    <a:lnTo>
                      <a:pt x="93" y="173"/>
                    </a:lnTo>
                    <a:lnTo>
                      <a:pt x="93" y="173"/>
                    </a:lnTo>
                    <a:lnTo>
                      <a:pt x="105" y="173"/>
                    </a:lnTo>
                    <a:lnTo>
                      <a:pt x="117" y="173"/>
                    </a:lnTo>
                    <a:lnTo>
                      <a:pt x="161" y="167"/>
                    </a:lnTo>
                    <a:lnTo>
                      <a:pt x="161" y="167"/>
                    </a:lnTo>
                    <a:lnTo>
                      <a:pt x="161" y="167"/>
                    </a:lnTo>
                    <a:lnTo>
                      <a:pt x="161" y="167"/>
                    </a:lnTo>
                    <a:lnTo>
                      <a:pt x="167" y="167"/>
                    </a:lnTo>
                    <a:lnTo>
                      <a:pt x="173" y="167"/>
                    </a:lnTo>
                    <a:lnTo>
                      <a:pt x="173" y="167"/>
                    </a:lnTo>
                    <a:lnTo>
                      <a:pt x="198" y="191"/>
                    </a:lnTo>
                    <a:lnTo>
                      <a:pt x="198" y="197"/>
                    </a:lnTo>
                    <a:lnTo>
                      <a:pt x="204" y="197"/>
                    </a:lnTo>
                    <a:lnTo>
                      <a:pt x="210" y="197"/>
                    </a:lnTo>
                    <a:lnTo>
                      <a:pt x="210" y="197"/>
                    </a:lnTo>
                    <a:lnTo>
                      <a:pt x="210" y="197"/>
                    </a:lnTo>
                    <a:lnTo>
                      <a:pt x="210" y="204"/>
                    </a:lnTo>
                    <a:lnTo>
                      <a:pt x="216" y="204"/>
                    </a:lnTo>
                    <a:lnTo>
                      <a:pt x="216" y="204"/>
                    </a:lnTo>
                    <a:lnTo>
                      <a:pt x="253" y="197"/>
                    </a:lnTo>
                    <a:lnTo>
                      <a:pt x="284" y="197"/>
                    </a:lnTo>
                    <a:lnTo>
                      <a:pt x="309" y="191"/>
                    </a:lnTo>
                    <a:lnTo>
                      <a:pt x="321" y="179"/>
                    </a:lnTo>
                    <a:lnTo>
                      <a:pt x="321" y="179"/>
                    </a:lnTo>
                    <a:lnTo>
                      <a:pt x="327" y="179"/>
                    </a:lnTo>
                    <a:lnTo>
                      <a:pt x="346" y="185"/>
                    </a:lnTo>
                    <a:lnTo>
                      <a:pt x="364" y="197"/>
                    </a:lnTo>
                    <a:lnTo>
                      <a:pt x="395" y="210"/>
                    </a:lnTo>
                    <a:lnTo>
                      <a:pt x="408" y="210"/>
                    </a:lnTo>
                    <a:lnTo>
                      <a:pt x="414" y="197"/>
                    </a:lnTo>
                    <a:lnTo>
                      <a:pt x="414" y="191"/>
                    </a:lnTo>
                    <a:lnTo>
                      <a:pt x="414" y="191"/>
                    </a:lnTo>
                    <a:lnTo>
                      <a:pt x="402" y="179"/>
                    </a:lnTo>
                    <a:lnTo>
                      <a:pt x="389" y="167"/>
                    </a:lnTo>
                    <a:lnTo>
                      <a:pt x="389" y="154"/>
                    </a:lnTo>
                    <a:lnTo>
                      <a:pt x="395" y="142"/>
                    </a:lnTo>
                    <a:lnTo>
                      <a:pt x="371" y="130"/>
                    </a:lnTo>
                    <a:lnTo>
                      <a:pt x="371" y="130"/>
                    </a:lnTo>
                    <a:lnTo>
                      <a:pt x="371" y="130"/>
                    </a:lnTo>
                    <a:lnTo>
                      <a:pt x="364" y="123"/>
                    </a:lnTo>
                    <a:lnTo>
                      <a:pt x="358" y="123"/>
                    </a:lnTo>
                    <a:lnTo>
                      <a:pt x="346" y="117"/>
                    </a:lnTo>
                    <a:lnTo>
                      <a:pt x="346" y="117"/>
                    </a:lnTo>
                    <a:lnTo>
                      <a:pt x="346" y="111"/>
                    </a:lnTo>
                    <a:lnTo>
                      <a:pt x="346" y="111"/>
                    </a:lnTo>
                    <a:lnTo>
                      <a:pt x="346" y="111"/>
                    </a:lnTo>
                    <a:lnTo>
                      <a:pt x="352" y="111"/>
                    </a:lnTo>
                    <a:lnTo>
                      <a:pt x="352" y="111"/>
                    </a:lnTo>
                    <a:lnTo>
                      <a:pt x="352" y="105"/>
                    </a:lnTo>
                    <a:lnTo>
                      <a:pt x="358" y="99"/>
                    </a:lnTo>
                    <a:lnTo>
                      <a:pt x="358" y="93"/>
                    </a:lnTo>
                    <a:lnTo>
                      <a:pt x="358" y="93"/>
                    </a:lnTo>
                    <a:lnTo>
                      <a:pt x="352" y="93"/>
                    </a:lnTo>
                    <a:lnTo>
                      <a:pt x="346" y="86"/>
                    </a:lnTo>
                    <a:lnTo>
                      <a:pt x="340" y="86"/>
                    </a:lnTo>
                    <a:lnTo>
                      <a:pt x="340" y="86"/>
                    </a:lnTo>
                    <a:lnTo>
                      <a:pt x="334" y="86"/>
                    </a:lnTo>
                    <a:lnTo>
                      <a:pt x="334" y="86"/>
                    </a:lnTo>
                    <a:lnTo>
                      <a:pt x="309" y="74"/>
                    </a:lnTo>
                    <a:lnTo>
                      <a:pt x="296" y="80"/>
                    </a:lnTo>
                    <a:lnTo>
                      <a:pt x="290" y="74"/>
                    </a:lnTo>
                    <a:lnTo>
                      <a:pt x="290" y="74"/>
                    </a:lnTo>
                    <a:lnTo>
                      <a:pt x="290" y="68"/>
                    </a:lnTo>
                    <a:lnTo>
                      <a:pt x="284" y="68"/>
                    </a:lnTo>
                    <a:lnTo>
                      <a:pt x="278" y="68"/>
                    </a:lnTo>
                    <a:lnTo>
                      <a:pt x="278" y="68"/>
                    </a:lnTo>
                    <a:lnTo>
                      <a:pt x="266" y="74"/>
                    </a:lnTo>
                    <a:lnTo>
                      <a:pt x="266" y="74"/>
                    </a:lnTo>
                    <a:lnTo>
                      <a:pt x="266" y="74"/>
                    </a:lnTo>
                    <a:lnTo>
                      <a:pt x="259" y="74"/>
                    </a:lnTo>
                    <a:lnTo>
                      <a:pt x="259" y="74"/>
                    </a:lnTo>
                    <a:lnTo>
                      <a:pt x="259" y="74"/>
                    </a:lnTo>
                    <a:lnTo>
                      <a:pt x="259" y="80"/>
                    </a:lnTo>
                    <a:lnTo>
                      <a:pt x="259" y="80"/>
                    </a:lnTo>
                    <a:lnTo>
                      <a:pt x="229" y="80"/>
                    </a:lnTo>
                    <a:lnTo>
                      <a:pt x="229" y="80"/>
                    </a:lnTo>
                    <a:lnTo>
                      <a:pt x="235" y="80"/>
                    </a:lnTo>
                    <a:lnTo>
                      <a:pt x="235" y="74"/>
                    </a:lnTo>
                    <a:lnTo>
                      <a:pt x="235" y="74"/>
                    </a:lnTo>
                    <a:lnTo>
                      <a:pt x="235" y="68"/>
                    </a:lnTo>
                    <a:lnTo>
                      <a:pt x="216" y="62"/>
                    </a:lnTo>
                    <a:lnTo>
                      <a:pt x="216" y="62"/>
                    </a:lnTo>
                    <a:lnTo>
                      <a:pt x="210" y="55"/>
                    </a:lnTo>
                    <a:lnTo>
                      <a:pt x="198" y="55"/>
                    </a:lnTo>
                    <a:lnTo>
                      <a:pt x="198" y="55"/>
                    </a:lnTo>
                    <a:lnTo>
                      <a:pt x="185" y="49"/>
                    </a:lnTo>
                    <a:lnTo>
                      <a:pt x="185" y="49"/>
                    </a:lnTo>
                    <a:lnTo>
                      <a:pt x="185" y="43"/>
                    </a:lnTo>
                    <a:lnTo>
                      <a:pt x="185" y="43"/>
                    </a:lnTo>
                    <a:lnTo>
                      <a:pt x="185" y="43"/>
                    </a:lnTo>
                    <a:lnTo>
                      <a:pt x="179" y="37"/>
                    </a:lnTo>
                    <a:lnTo>
                      <a:pt x="173" y="31"/>
                    </a:lnTo>
                    <a:lnTo>
                      <a:pt x="167" y="37"/>
                    </a:lnTo>
                    <a:lnTo>
                      <a:pt x="148" y="31"/>
                    </a:lnTo>
                    <a:lnTo>
                      <a:pt x="136" y="31"/>
                    </a:lnTo>
                    <a:lnTo>
                      <a:pt x="111" y="31"/>
                    </a:lnTo>
                    <a:lnTo>
                      <a:pt x="80" y="18"/>
                    </a:lnTo>
                    <a:lnTo>
                      <a:pt x="56" y="12"/>
                    </a:lnTo>
                    <a:lnTo>
                      <a:pt x="31" y="6"/>
                    </a:lnTo>
                    <a:lnTo>
                      <a:pt x="12" y="0"/>
                    </a:lnTo>
                    <a:lnTo>
                      <a:pt x="12" y="0"/>
                    </a:lnTo>
                    <a:lnTo>
                      <a:pt x="12" y="0"/>
                    </a:lnTo>
                    <a:lnTo>
                      <a:pt x="6" y="0"/>
                    </a:lnTo>
                    <a:lnTo>
                      <a:pt x="0" y="6"/>
                    </a:lnTo>
                    <a:lnTo>
                      <a:pt x="0" y="18"/>
                    </a:lnTo>
                    <a:close/>
                  </a:path>
                </a:pathLst>
              </a:custGeom>
              <a:grpFill/>
              <a:ln w="0"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sz="1100">
                  <a:solidFill>
                    <a:srgbClr val="FFFFFF"/>
                  </a:solidFill>
                  <a:latin typeface="Franklin Gothic Book" panose="020B0503020102020204" pitchFamily="34" charset="0"/>
                </a:endParaRPr>
              </a:p>
            </p:txBody>
          </p:sp>
          <p:sp>
            <p:nvSpPr>
              <p:cNvPr id="1122" name="Freeform 184"/>
              <p:cNvSpPr>
                <a:spLocks/>
              </p:cNvSpPr>
              <p:nvPr/>
            </p:nvSpPr>
            <p:spPr bwMode="auto">
              <a:xfrm>
                <a:off x="1752" y="233"/>
                <a:ext cx="451" cy="272"/>
              </a:xfrm>
              <a:custGeom>
                <a:avLst/>
                <a:gdLst>
                  <a:gd name="T0" fmla="*/ 210 w 451"/>
                  <a:gd name="T1" fmla="*/ 44 h 272"/>
                  <a:gd name="T2" fmla="*/ 216 w 451"/>
                  <a:gd name="T3" fmla="*/ 87 h 272"/>
                  <a:gd name="T4" fmla="*/ 216 w 451"/>
                  <a:gd name="T5" fmla="*/ 93 h 272"/>
                  <a:gd name="T6" fmla="*/ 198 w 451"/>
                  <a:gd name="T7" fmla="*/ 112 h 272"/>
                  <a:gd name="T8" fmla="*/ 191 w 451"/>
                  <a:gd name="T9" fmla="*/ 118 h 272"/>
                  <a:gd name="T10" fmla="*/ 185 w 451"/>
                  <a:gd name="T11" fmla="*/ 118 h 272"/>
                  <a:gd name="T12" fmla="*/ 179 w 451"/>
                  <a:gd name="T13" fmla="*/ 124 h 272"/>
                  <a:gd name="T14" fmla="*/ 167 w 451"/>
                  <a:gd name="T15" fmla="*/ 124 h 272"/>
                  <a:gd name="T16" fmla="*/ 148 w 451"/>
                  <a:gd name="T17" fmla="*/ 112 h 272"/>
                  <a:gd name="T18" fmla="*/ 148 w 451"/>
                  <a:gd name="T19" fmla="*/ 112 h 272"/>
                  <a:gd name="T20" fmla="*/ 123 w 451"/>
                  <a:gd name="T21" fmla="*/ 68 h 272"/>
                  <a:gd name="T22" fmla="*/ 105 w 451"/>
                  <a:gd name="T23" fmla="*/ 50 h 272"/>
                  <a:gd name="T24" fmla="*/ 105 w 451"/>
                  <a:gd name="T25" fmla="*/ 44 h 272"/>
                  <a:gd name="T26" fmla="*/ 86 w 451"/>
                  <a:gd name="T27" fmla="*/ 44 h 272"/>
                  <a:gd name="T28" fmla="*/ 49 w 451"/>
                  <a:gd name="T29" fmla="*/ 56 h 272"/>
                  <a:gd name="T30" fmla="*/ 31 w 451"/>
                  <a:gd name="T31" fmla="*/ 87 h 272"/>
                  <a:gd name="T32" fmla="*/ 31 w 451"/>
                  <a:gd name="T33" fmla="*/ 93 h 272"/>
                  <a:gd name="T34" fmla="*/ 31 w 451"/>
                  <a:gd name="T35" fmla="*/ 118 h 272"/>
                  <a:gd name="T36" fmla="*/ 25 w 451"/>
                  <a:gd name="T37" fmla="*/ 124 h 272"/>
                  <a:gd name="T38" fmla="*/ 18 w 451"/>
                  <a:gd name="T39" fmla="*/ 130 h 272"/>
                  <a:gd name="T40" fmla="*/ 12 w 451"/>
                  <a:gd name="T41" fmla="*/ 142 h 272"/>
                  <a:gd name="T42" fmla="*/ 6 w 451"/>
                  <a:gd name="T43" fmla="*/ 210 h 272"/>
                  <a:gd name="T44" fmla="*/ 12 w 451"/>
                  <a:gd name="T45" fmla="*/ 223 h 272"/>
                  <a:gd name="T46" fmla="*/ 18 w 451"/>
                  <a:gd name="T47" fmla="*/ 223 h 272"/>
                  <a:gd name="T48" fmla="*/ 37 w 451"/>
                  <a:gd name="T49" fmla="*/ 198 h 272"/>
                  <a:gd name="T50" fmla="*/ 56 w 451"/>
                  <a:gd name="T51" fmla="*/ 198 h 272"/>
                  <a:gd name="T52" fmla="*/ 93 w 451"/>
                  <a:gd name="T53" fmla="*/ 192 h 272"/>
                  <a:gd name="T54" fmla="*/ 148 w 451"/>
                  <a:gd name="T55" fmla="*/ 192 h 272"/>
                  <a:gd name="T56" fmla="*/ 191 w 451"/>
                  <a:gd name="T57" fmla="*/ 198 h 272"/>
                  <a:gd name="T58" fmla="*/ 229 w 451"/>
                  <a:gd name="T59" fmla="*/ 192 h 272"/>
                  <a:gd name="T60" fmla="*/ 235 w 451"/>
                  <a:gd name="T61" fmla="*/ 192 h 272"/>
                  <a:gd name="T62" fmla="*/ 253 w 451"/>
                  <a:gd name="T63" fmla="*/ 192 h 272"/>
                  <a:gd name="T64" fmla="*/ 284 w 451"/>
                  <a:gd name="T65" fmla="*/ 216 h 272"/>
                  <a:gd name="T66" fmla="*/ 303 w 451"/>
                  <a:gd name="T67" fmla="*/ 229 h 272"/>
                  <a:gd name="T68" fmla="*/ 309 w 451"/>
                  <a:gd name="T69" fmla="*/ 235 h 272"/>
                  <a:gd name="T70" fmla="*/ 327 w 451"/>
                  <a:gd name="T71" fmla="*/ 253 h 272"/>
                  <a:gd name="T72" fmla="*/ 334 w 451"/>
                  <a:gd name="T73" fmla="*/ 260 h 272"/>
                  <a:gd name="T74" fmla="*/ 352 w 451"/>
                  <a:gd name="T75" fmla="*/ 272 h 272"/>
                  <a:gd name="T76" fmla="*/ 383 w 451"/>
                  <a:gd name="T77" fmla="*/ 247 h 272"/>
                  <a:gd name="T78" fmla="*/ 414 w 451"/>
                  <a:gd name="T79" fmla="*/ 253 h 272"/>
                  <a:gd name="T80" fmla="*/ 451 w 451"/>
                  <a:gd name="T81" fmla="*/ 210 h 272"/>
                  <a:gd name="T82" fmla="*/ 432 w 451"/>
                  <a:gd name="T83" fmla="*/ 149 h 272"/>
                  <a:gd name="T84" fmla="*/ 426 w 451"/>
                  <a:gd name="T85" fmla="*/ 93 h 272"/>
                  <a:gd name="T86" fmla="*/ 426 w 451"/>
                  <a:gd name="T87" fmla="*/ 87 h 272"/>
                  <a:gd name="T88" fmla="*/ 395 w 451"/>
                  <a:gd name="T89" fmla="*/ 56 h 272"/>
                  <a:gd name="T90" fmla="*/ 358 w 451"/>
                  <a:gd name="T91" fmla="*/ 56 h 272"/>
                  <a:gd name="T92" fmla="*/ 334 w 451"/>
                  <a:gd name="T93" fmla="*/ 56 h 272"/>
                  <a:gd name="T94" fmla="*/ 309 w 451"/>
                  <a:gd name="T95" fmla="*/ 25 h 272"/>
                  <a:gd name="T96" fmla="*/ 259 w 451"/>
                  <a:gd name="T97" fmla="*/ 0 h 272"/>
                  <a:gd name="T98" fmla="*/ 210 w 451"/>
                  <a:gd name="T99" fmla="*/ 19 h 2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451" h="272">
                    <a:moveTo>
                      <a:pt x="210" y="19"/>
                    </a:moveTo>
                    <a:lnTo>
                      <a:pt x="210" y="37"/>
                    </a:lnTo>
                    <a:lnTo>
                      <a:pt x="210" y="44"/>
                    </a:lnTo>
                    <a:lnTo>
                      <a:pt x="216" y="50"/>
                    </a:lnTo>
                    <a:lnTo>
                      <a:pt x="216" y="81"/>
                    </a:lnTo>
                    <a:lnTo>
                      <a:pt x="216" y="87"/>
                    </a:lnTo>
                    <a:lnTo>
                      <a:pt x="216" y="93"/>
                    </a:lnTo>
                    <a:lnTo>
                      <a:pt x="216" y="93"/>
                    </a:lnTo>
                    <a:lnTo>
                      <a:pt x="216" y="93"/>
                    </a:lnTo>
                    <a:lnTo>
                      <a:pt x="216" y="99"/>
                    </a:lnTo>
                    <a:lnTo>
                      <a:pt x="204" y="105"/>
                    </a:lnTo>
                    <a:lnTo>
                      <a:pt x="198" y="112"/>
                    </a:lnTo>
                    <a:lnTo>
                      <a:pt x="198" y="112"/>
                    </a:lnTo>
                    <a:lnTo>
                      <a:pt x="191" y="112"/>
                    </a:lnTo>
                    <a:lnTo>
                      <a:pt x="191" y="118"/>
                    </a:lnTo>
                    <a:lnTo>
                      <a:pt x="191" y="118"/>
                    </a:lnTo>
                    <a:lnTo>
                      <a:pt x="191" y="118"/>
                    </a:lnTo>
                    <a:lnTo>
                      <a:pt x="185" y="118"/>
                    </a:lnTo>
                    <a:lnTo>
                      <a:pt x="185" y="124"/>
                    </a:lnTo>
                    <a:lnTo>
                      <a:pt x="179" y="124"/>
                    </a:lnTo>
                    <a:lnTo>
                      <a:pt x="179" y="124"/>
                    </a:lnTo>
                    <a:lnTo>
                      <a:pt x="173" y="124"/>
                    </a:lnTo>
                    <a:lnTo>
                      <a:pt x="173" y="124"/>
                    </a:lnTo>
                    <a:lnTo>
                      <a:pt x="167" y="124"/>
                    </a:lnTo>
                    <a:lnTo>
                      <a:pt x="167" y="124"/>
                    </a:lnTo>
                    <a:lnTo>
                      <a:pt x="148" y="118"/>
                    </a:lnTo>
                    <a:lnTo>
                      <a:pt x="148" y="112"/>
                    </a:lnTo>
                    <a:lnTo>
                      <a:pt x="148" y="112"/>
                    </a:lnTo>
                    <a:lnTo>
                      <a:pt x="148" y="112"/>
                    </a:lnTo>
                    <a:lnTo>
                      <a:pt x="148" y="112"/>
                    </a:lnTo>
                    <a:lnTo>
                      <a:pt x="142" y="112"/>
                    </a:lnTo>
                    <a:lnTo>
                      <a:pt x="142" y="93"/>
                    </a:lnTo>
                    <a:lnTo>
                      <a:pt x="123" y="68"/>
                    </a:lnTo>
                    <a:lnTo>
                      <a:pt x="105" y="56"/>
                    </a:lnTo>
                    <a:lnTo>
                      <a:pt x="105" y="56"/>
                    </a:lnTo>
                    <a:lnTo>
                      <a:pt x="105" y="50"/>
                    </a:lnTo>
                    <a:lnTo>
                      <a:pt x="105" y="50"/>
                    </a:lnTo>
                    <a:lnTo>
                      <a:pt x="105" y="50"/>
                    </a:lnTo>
                    <a:lnTo>
                      <a:pt x="105" y="44"/>
                    </a:lnTo>
                    <a:lnTo>
                      <a:pt x="105" y="44"/>
                    </a:lnTo>
                    <a:lnTo>
                      <a:pt x="105" y="37"/>
                    </a:lnTo>
                    <a:lnTo>
                      <a:pt x="86" y="44"/>
                    </a:lnTo>
                    <a:lnTo>
                      <a:pt x="49" y="56"/>
                    </a:lnTo>
                    <a:lnTo>
                      <a:pt x="49" y="56"/>
                    </a:lnTo>
                    <a:lnTo>
                      <a:pt x="49" y="56"/>
                    </a:lnTo>
                    <a:lnTo>
                      <a:pt x="49" y="56"/>
                    </a:lnTo>
                    <a:lnTo>
                      <a:pt x="49" y="62"/>
                    </a:lnTo>
                    <a:lnTo>
                      <a:pt x="31" y="87"/>
                    </a:lnTo>
                    <a:lnTo>
                      <a:pt x="31" y="87"/>
                    </a:lnTo>
                    <a:lnTo>
                      <a:pt x="31" y="93"/>
                    </a:lnTo>
                    <a:lnTo>
                      <a:pt x="31" y="93"/>
                    </a:lnTo>
                    <a:lnTo>
                      <a:pt x="31" y="99"/>
                    </a:lnTo>
                    <a:lnTo>
                      <a:pt x="31" y="112"/>
                    </a:lnTo>
                    <a:lnTo>
                      <a:pt x="31" y="118"/>
                    </a:lnTo>
                    <a:lnTo>
                      <a:pt x="31" y="118"/>
                    </a:lnTo>
                    <a:lnTo>
                      <a:pt x="31" y="118"/>
                    </a:lnTo>
                    <a:lnTo>
                      <a:pt x="25" y="124"/>
                    </a:lnTo>
                    <a:lnTo>
                      <a:pt x="25" y="124"/>
                    </a:lnTo>
                    <a:lnTo>
                      <a:pt x="25" y="130"/>
                    </a:lnTo>
                    <a:lnTo>
                      <a:pt x="18" y="130"/>
                    </a:lnTo>
                    <a:lnTo>
                      <a:pt x="12" y="136"/>
                    </a:lnTo>
                    <a:lnTo>
                      <a:pt x="12" y="136"/>
                    </a:lnTo>
                    <a:lnTo>
                      <a:pt x="12" y="142"/>
                    </a:lnTo>
                    <a:lnTo>
                      <a:pt x="0" y="192"/>
                    </a:lnTo>
                    <a:lnTo>
                      <a:pt x="6" y="204"/>
                    </a:lnTo>
                    <a:lnTo>
                      <a:pt x="6" y="210"/>
                    </a:lnTo>
                    <a:lnTo>
                      <a:pt x="6" y="210"/>
                    </a:lnTo>
                    <a:lnTo>
                      <a:pt x="6" y="210"/>
                    </a:lnTo>
                    <a:lnTo>
                      <a:pt x="12" y="223"/>
                    </a:lnTo>
                    <a:lnTo>
                      <a:pt x="12" y="223"/>
                    </a:lnTo>
                    <a:lnTo>
                      <a:pt x="12" y="223"/>
                    </a:lnTo>
                    <a:lnTo>
                      <a:pt x="18" y="223"/>
                    </a:lnTo>
                    <a:lnTo>
                      <a:pt x="18" y="216"/>
                    </a:lnTo>
                    <a:lnTo>
                      <a:pt x="31" y="204"/>
                    </a:lnTo>
                    <a:lnTo>
                      <a:pt x="37" y="198"/>
                    </a:lnTo>
                    <a:lnTo>
                      <a:pt x="43" y="198"/>
                    </a:lnTo>
                    <a:lnTo>
                      <a:pt x="49" y="198"/>
                    </a:lnTo>
                    <a:lnTo>
                      <a:pt x="56" y="198"/>
                    </a:lnTo>
                    <a:lnTo>
                      <a:pt x="68" y="192"/>
                    </a:lnTo>
                    <a:lnTo>
                      <a:pt x="68" y="186"/>
                    </a:lnTo>
                    <a:lnTo>
                      <a:pt x="93" y="192"/>
                    </a:lnTo>
                    <a:lnTo>
                      <a:pt x="111" y="192"/>
                    </a:lnTo>
                    <a:lnTo>
                      <a:pt x="136" y="192"/>
                    </a:lnTo>
                    <a:lnTo>
                      <a:pt x="148" y="192"/>
                    </a:lnTo>
                    <a:lnTo>
                      <a:pt x="173" y="192"/>
                    </a:lnTo>
                    <a:lnTo>
                      <a:pt x="191" y="198"/>
                    </a:lnTo>
                    <a:lnTo>
                      <a:pt x="191" y="198"/>
                    </a:lnTo>
                    <a:lnTo>
                      <a:pt x="198" y="198"/>
                    </a:lnTo>
                    <a:lnTo>
                      <a:pt x="229" y="198"/>
                    </a:lnTo>
                    <a:lnTo>
                      <a:pt x="229" y="192"/>
                    </a:lnTo>
                    <a:lnTo>
                      <a:pt x="229" y="192"/>
                    </a:lnTo>
                    <a:lnTo>
                      <a:pt x="235" y="192"/>
                    </a:lnTo>
                    <a:lnTo>
                      <a:pt x="235" y="192"/>
                    </a:lnTo>
                    <a:lnTo>
                      <a:pt x="241" y="186"/>
                    </a:lnTo>
                    <a:lnTo>
                      <a:pt x="247" y="186"/>
                    </a:lnTo>
                    <a:lnTo>
                      <a:pt x="253" y="192"/>
                    </a:lnTo>
                    <a:lnTo>
                      <a:pt x="253" y="198"/>
                    </a:lnTo>
                    <a:lnTo>
                      <a:pt x="266" y="216"/>
                    </a:lnTo>
                    <a:lnTo>
                      <a:pt x="284" y="216"/>
                    </a:lnTo>
                    <a:lnTo>
                      <a:pt x="290" y="216"/>
                    </a:lnTo>
                    <a:lnTo>
                      <a:pt x="303" y="229"/>
                    </a:lnTo>
                    <a:lnTo>
                      <a:pt x="303" y="229"/>
                    </a:lnTo>
                    <a:lnTo>
                      <a:pt x="303" y="235"/>
                    </a:lnTo>
                    <a:lnTo>
                      <a:pt x="309" y="235"/>
                    </a:lnTo>
                    <a:lnTo>
                      <a:pt x="309" y="235"/>
                    </a:lnTo>
                    <a:lnTo>
                      <a:pt x="315" y="235"/>
                    </a:lnTo>
                    <a:lnTo>
                      <a:pt x="327" y="247"/>
                    </a:lnTo>
                    <a:lnTo>
                      <a:pt x="327" y="253"/>
                    </a:lnTo>
                    <a:lnTo>
                      <a:pt x="327" y="253"/>
                    </a:lnTo>
                    <a:lnTo>
                      <a:pt x="327" y="253"/>
                    </a:lnTo>
                    <a:lnTo>
                      <a:pt x="334" y="260"/>
                    </a:lnTo>
                    <a:lnTo>
                      <a:pt x="340" y="266"/>
                    </a:lnTo>
                    <a:lnTo>
                      <a:pt x="346" y="272"/>
                    </a:lnTo>
                    <a:lnTo>
                      <a:pt x="352" y="272"/>
                    </a:lnTo>
                    <a:lnTo>
                      <a:pt x="352" y="266"/>
                    </a:lnTo>
                    <a:lnTo>
                      <a:pt x="377" y="253"/>
                    </a:lnTo>
                    <a:lnTo>
                      <a:pt x="383" y="247"/>
                    </a:lnTo>
                    <a:lnTo>
                      <a:pt x="389" y="247"/>
                    </a:lnTo>
                    <a:lnTo>
                      <a:pt x="395" y="253"/>
                    </a:lnTo>
                    <a:lnTo>
                      <a:pt x="414" y="253"/>
                    </a:lnTo>
                    <a:lnTo>
                      <a:pt x="426" y="235"/>
                    </a:lnTo>
                    <a:lnTo>
                      <a:pt x="445" y="216"/>
                    </a:lnTo>
                    <a:lnTo>
                      <a:pt x="451" y="210"/>
                    </a:lnTo>
                    <a:lnTo>
                      <a:pt x="451" y="204"/>
                    </a:lnTo>
                    <a:lnTo>
                      <a:pt x="451" y="192"/>
                    </a:lnTo>
                    <a:lnTo>
                      <a:pt x="432" y="149"/>
                    </a:lnTo>
                    <a:lnTo>
                      <a:pt x="426" y="105"/>
                    </a:lnTo>
                    <a:lnTo>
                      <a:pt x="426" y="93"/>
                    </a:lnTo>
                    <a:lnTo>
                      <a:pt x="426" y="93"/>
                    </a:lnTo>
                    <a:lnTo>
                      <a:pt x="426" y="87"/>
                    </a:lnTo>
                    <a:lnTo>
                      <a:pt x="426" y="87"/>
                    </a:lnTo>
                    <a:lnTo>
                      <a:pt x="426" y="87"/>
                    </a:lnTo>
                    <a:lnTo>
                      <a:pt x="408" y="68"/>
                    </a:lnTo>
                    <a:lnTo>
                      <a:pt x="402" y="62"/>
                    </a:lnTo>
                    <a:lnTo>
                      <a:pt x="395" y="56"/>
                    </a:lnTo>
                    <a:lnTo>
                      <a:pt x="383" y="56"/>
                    </a:lnTo>
                    <a:lnTo>
                      <a:pt x="364" y="56"/>
                    </a:lnTo>
                    <a:lnTo>
                      <a:pt x="358" y="56"/>
                    </a:lnTo>
                    <a:lnTo>
                      <a:pt x="346" y="62"/>
                    </a:lnTo>
                    <a:lnTo>
                      <a:pt x="346" y="62"/>
                    </a:lnTo>
                    <a:lnTo>
                      <a:pt x="334" y="56"/>
                    </a:lnTo>
                    <a:lnTo>
                      <a:pt x="327" y="50"/>
                    </a:lnTo>
                    <a:lnTo>
                      <a:pt x="321" y="44"/>
                    </a:lnTo>
                    <a:lnTo>
                      <a:pt x="309" y="25"/>
                    </a:lnTo>
                    <a:lnTo>
                      <a:pt x="272" y="0"/>
                    </a:lnTo>
                    <a:lnTo>
                      <a:pt x="259" y="0"/>
                    </a:lnTo>
                    <a:lnTo>
                      <a:pt x="259" y="0"/>
                    </a:lnTo>
                    <a:lnTo>
                      <a:pt x="259" y="0"/>
                    </a:lnTo>
                    <a:lnTo>
                      <a:pt x="253" y="7"/>
                    </a:lnTo>
                    <a:lnTo>
                      <a:pt x="210" y="19"/>
                    </a:lnTo>
                    <a:lnTo>
                      <a:pt x="210" y="19"/>
                    </a:lnTo>
                    <a:close/>
                  </a:path>
                </a:pathLst>
              </a:custGeom>
              <a:grpFill/>
              <a:ln w="0"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sz="1100">
                  <a:solidFill>
                    <a:srgbClr val="FFFFFF"/>
                  </a:solidFill>
                  <a:latin typeface="Franklin Gothic Book" panose="020B0503020102020204" pitchFamily="34" charset="0"/>
                </a:endParaRPr>
              </a:p>
            </p:txBody>
          </p:sp>
          <p:sp>
            <p:nvSpPr>
              <p:cNvPr id="1123" name="Freeform 185"/>
              <p:cNvSpPr>
                <a:spLocks/>
              </p:cNvSpPr>
              <p:nvPr/>
            </p:nvSpPr>
            <p:spPr bwMode="auto">
              <a:xfrm>
                <a:off x="1752" y="499"/>
                <a:ext cx="12" cy="49"/>
              </a:xfrm>
              <a:custGeom>
                <a:avLst/>
                <a:gdLst>
                  <a:gd name="T0" fmla="*/ 12 w 12"/>
                  <a:gd name="T1" fmla="*/ 0 h 49"/>
                  <a:gd name="T2" fmla="*/ 12 w 12"/>
                  <a:gd name="T3" fmla="*/ 0 h 49"/>
                  <a:gd name="T4" fmla="*/ 12 w 12"/>
                  <a:gd name="T5" fmla="*/ 0 h 49"/>
                  <a:gd name="T6" fmla="*/ 12 w 12"/>
                  <a:gd name="T7" fmla="*/ 6 h 49"/>
                  <a:gd name="T8" fmla="*/ 12 w 12"/>
                  <a:gd name="T9" fmla="*/ 12 h 49"/>
                  <a:gd name="T10" fmla="*/ 12 w 12"/>
                  <a:gd name="T11" fmla="*/ 18 h 49"/>
                  <a:gd name="T12" fmla="*/ 12 w 12"/>
                  <a:gd name="T13" fmla="*/ 18 h 49"/>
                  <a:gd name="T14" fmla="*/ 12 w 12"/>
                  <a:gd name="T15" fmla="*/ 24 h 49"/>
                  <a:gd name="T16" fmla="*/ 12 w 12"/>
                  <a:gd name="T17" fmla="*/ 24 h 49"/>
                  <a:gd name="T18" fmla="*/ 6 w 12"/>
                  <a:gd name="T19" fmla="*/ 31 h 49"/>
                  <a:gd name="T20" fmla="*/ 6 w 12"/>
                  <a:gd name="T21" fmla="*/ 31 h 49"/>
                  <a:gd name="T22" fmla="*/ 6 w 12"/>
                  <a:gd name="T23" fmla="*/ 37 h 49"/>
                  <a:gd name="T24" fmla="*/ 6 w 12"/>
                  <a:gd name="T25" fmla="*/ 37 h 49"/>
                  <a:gd name="T26" fmla="*/ 6 w 12"/>
                  <a:gd name="T27" fmla="*/ 37 h 49"/>
                  <a:gd name="T28" fmla="*/ 0 w 12"/>
                  <a:gd name="T29" fmla="*/ 43 h 49"/>
                  <a:gd name="T30" fmla="*/ 0 w 12"/>
                  <a:gd name="T31" fmla="*/ 49 h 49"/>
                  <a:gd name="T32" fmla="*/ 6 w 12"/>
                  <a:gd name="T33" fmla="*/ 49 h 49"/>
                  <a:gd name="T34" fmla="*/ 6 w 12"/>
                  <a:gd name="T35" fmla="*/ 49 h 49"/>
                  <a:gd name="T36" fmla="*/ 6 w 12"/>
                  <a:gd name="T37" fmla="*/ 43 h 49"/>
                  <a:gd name="T38" fmla="*/ 12 w 12"/>
                  <a:gd name="T39" fmla="*/ 31 h 49"/>
                  <a:gd name="T40" fmla="*/ 12 w 12"/>
                  <a:gd name="T41" fmla="*/ 18 h 49"/>
                  <a:gd name="T42" fmla="*/ 12 w 12"/>
                  <a:gd name="T43" fmla="*/ 6 h 49"/>
                  <a:gd name="T44" fmla="*/ 12 w 12"/>
                  <a:gd name="T45" fmla="*/ 6 h 49"/>
                  <a:gd name="T46" fmla="*/ 12 w 12"/>
                  <a:gd name="T47" fmla="*/ 6 h 49"/>
                  <a:gd name="T48" fmla="*/ 12 w 12"/>
                  <a:gd name="T49" fmla="*/ 0 h 49"/>
                  <a:gd name="T50" fmla="*/ 12 w 12"/>
                  <a:gd name="T51" fmla="*/ 0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2" h="49">
                    <a:moveTo>
                      <a:pt x="12" y="0"/>
                    </a:moveTo>
                    <a:lnTo>
                      <a:pt x="12" y="0"/>
                    </a:lnTo>
                    <a:lnTo>
                      <a:pt x="12" y="0"/>
                    </a:lnTo>
                    <a:lnTo>
                      <a:pt x="12" y="6"/>
                    </a:lnTo>
                    <a:lnTo>
                      <a:pt x="12" y="12"/>
                    </a:lnTo>
                    <a:lnTo>
                      <a:pt x="12" y="18"/>
                    </a:lnTo>
                    <a:lnTo>
                      <a:pt x="12" y="18"/>
                    </a:lnTo>
                    <a:lnTo>
                      <a:pt x="12" y="24"/>
                    </a:lnTo>
                    <a:lnTo>
                      <a:pt x="12" y="24"/>
                    </a:lnTo>
                    <a:lnTo>
                      <a:pt x="6" y="31"/>
                    </a:lnTo>
                    <a:lnTo>
                      <a:pt x="6" y="31"/>
                    </a:lnTo>
                    <a:lnTo>
                      <a:pt x="6" y="37"/>
                    </a:lnTo>
                    <a:lnTo>
                      <a:pt x="6" y="37"/>
                    </a:lnTo>
                    <a:lnTo>
                      <a:pt x="6" y="37"/>
                    </a:lnTo>
                    <a:lnTo>
                      <a:pt x="0" y="43"/>
                    </a:lnTo>
                    <a:lnTo>
                      <a:pt x="0" y="49"/>
                    </a:lnTo>
                    <a:lnTo>
                      <a:pt x="6" y="49"/>
                    </a:lnTo>
                    <a:lnTo>
                      <a:pt x="6" y="49"/>
                    </a:lnTo>
                    <a:lnTo>
                      <a:pt x="6" y="43"/>
                    </a:lnTo>
                    <a:lnTo>
                      <a:pt x="12" y="31"/>
                    </a:lnTo>
                    <a:lnTo>
                      <a:pt x="12" y="18"/>
                    </a:lnTo>
                    <a:lnTo>
                      <a:pt x="12" y="6"/>
                    </a:lnTo>
                    <a:lnTo>
                      <a:pt x="12" y="6"/>
                    </a:lnTo>
                    <a:lnTo>
                      <a:pt x="12" y="6"/>
                    </a:lnTo>
                    <a:lnTo>
                      <a:pt x="12" y="0"/>
                    </a:lnTo>
                    <a:lnTo>
                      <a:pt x="12" y="0"/>
                    </a:lnTo>
                    <a:close/>
                  </a:path>
                </a:pathLst>
              </a:custGeom>
              <a:grpFill/>
              <a:ln w="0"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sz="1100">
                  <a:solidFill>
                    <a:srgbClr val="FFFFFF"/>
                  </a:solidFill>
                  <a:latin typeface="Franklin Gothic Book" panose="020B0503020102020204" pitchFamily="34" charset="0"/>
                </a:endParaRPr>
              </a:p>
            </p:txBody>
          </p:sp>
          <p:sp>
            <p:nvSpPr>
              <p:cNvPr id="1124" name="Freeform 186"/>
              <p:cNvSpPr>
                <a:spLocks/>
              </p:cNvSpPr>
              <p:nvPr/>
            </p:nvSpPr>
            <p:spPr bwMode="auto">
              <a:xfrm>
                <a:off x="1758" y="419"/>
                <a:ext cx="365" cy="271"/>
              </a:xfrm>
              <a:custGeom>
                <a:avLst/>
                <a:gdLst>
                  <a:gd name="T0" fmla="*/ 346 w 365"/>
                  <a:gd name="T1" fmla="*/ 98 h 271"/>
                  <a:gd name="T2" fmla="*/ 352 w 365"/>
                  <a:gd name="T3" fmla="*/ 117 h 271"/>
                  <a:gd name="T4" fmla="*/ 358 w 365"/>
                  <a:gd name="T5" fmla="*/ 123 h 271"/>
                  <a:gd name="T6" fmla="*/ 358 w 365"/>
                  <a:gd name="T7" fmla="*/ 123 h 271"/>
                  <a:gd name="T8" fmla="*/ 352 w 365"/>
                  <a:gd name="T9" fmla="*/ 135 h 271"/>
                  <a:gd name="T10" fmla="*/ 334 w 365"/>
                  <a:gd name="T11" fmla="*/ 142 h 271"/>
                  <a:gd name="T12" fmla="*/ 328 w 365"/>
                  <a:gd name="T13" fmla="*/ 142 h 271"/>
                  <a:gd name="T14" fmla="*/ 309 w 365"/>
                  <a:gd name="T15" fmla="*/ 160 h 271"/>
                  <a:gd name="T16" fmla="*/ 303 w 365"/>
                  <a:gd name="T17" fmla="*/ 166 h 271"/>
                  <a:gd name="T18" fmla="*/ 290 w 365"/>
                  <a:gd name="T19" fmla="*/ 179 h 271"/>
                  <a:gd name="T20" fmla="*/ 284 w 365"/>
                  <a:gd name="T21" fmla="*/ 228 h 271"/>
                  <a:gd name="T22" fmla="*/ 253 w 365"/>
                  <a:gd name="T23" fmla="*/ 246 h 271"/>
                  <a:gd name="T24" fmla="*/ 247 w 365"/>
                  <a:gd name="T25" fmla="*/ 246 h 271"/>
                  <a:gd name="T26" fmla="*/ 235 w 365"/>
                  <a:gd name="T27" fmla="*/ 246 h 271"/>
                  <a:gd name="T28" fmla="*/ 235 w 365"/>
                  <a:gd name="T29" fmla="*/ 246 h 271"/>
                  <a:gd name="T30" fmla="*/ 210 w 365"/>
                  <a:gd name="T31" fmla="*/ 271 h 271"/>
                  <a:gd name="T32" fmla="*/ 210 w 365"/>
                  <a:gd name="T33" fmla="*/ 271 h 271"/>
                  <a:gd name="T34" fmla="*/ 185 w 365"/>
                  <a:gd name="T35" fmla="*/ 271 h 271"/>
                  <a:gd name="T36" fmla="*/ 173 w 365"/>
                  <a:gd name="T37" fmla="*/ 271 h 271"/>
                  <a:gd name="T38" fmla="*/ 155 w 365"/>
                  <a:gd name="T39" fmla="*/ 259 h 271"/>
                  <a:gd name="T40" fmla="*/ 155 w 365"/>
                  <a:gd name="T41" fmla="*/ 253 h 271"/>
                  <a:gd name="T42" fmla="*/ 155 w 365"/>
                  <a:gd name="T43" fmla="*/ 246 h 271"/>
                  <a:gd name="T44" fmla="*/ 142 w 365"/>
                  <a:gd name="T45" fmla="*/ 234 h 271"/>
                  <a:gd name="T46" fmla="*/ 117 w 365"/>
                  <a:gd name="T47" fmla="*/ 222 h 271"/>
                  <a:gd name="T48" fmla="*/ 111 w 365"/>
                  <a:gd name="T49" fmla="*/ 222 h 271"/>
                  <a:gd name="T50" fmla="*/ 111 w 365"/>
                  <a:gd name="T51" fmla="*/ 222 h 271"/>
                  <a:gd name="T52" fmla="*/ 105 w 365"/>
                  <a:gd name="T53" fmla="*/ 191 h 271"/>
                  <a:gd name="T54" fmla="*/ 99 w 365"/>
                  <a:gd name="T55" fmla="*/ 148 h 271"/>
                  <a:gd name="T56" fmla="*/ 93 w 365"/>
                  <a:gd name="T57" fmla="*/ 148 h 271"/>
                  <a:gd name="T58" fmla="*/ 68 w 365"/>
                  <a:gd name="T59" fmla="*/ 148 h 271"/>
                  <a:gd name="T60" fmla="*/ 50 w 365"/>
                  <a:gd name="T61" fmla="*/ 142 h 271"/>
                  <a:gd name="T62" fmla="*/ 37 w 365"/>
                  <a:gd name="T63" fmla="*/ 135 h 271"/>
                  <a:gd name="T64" fmla="*/ 25 w 365"/>
                  <a:gd name="T65" fmla="*/ 123 h 271"/>
                  <a:gd name="T66" fmla="*/ 19 w 365"/>
                  <a:gd name="T67" fmla="*/ 129 h 271"/>
                  <a:gd name="T68" fmla="*/ 19 w 365"/>
                  <a:gd name="T69" fmla="*/ 123 h 271"/>
                  <a:gd name="T70" fmla="*/ 6 w 365"/>
                  <a:gd name="T71" fmla="*/ 80 h 271"/>
                  <a:gd name="T72" fmla="*/ 6 w 365"/>
                  <a:gd name="T73" fmla="*/ 80 h 271"/>
                  <a:gd name="T74" fmla="*/ 6 w 365"/>
                  <a:gd name="T75" fmla="*/ 67 h 271"/>
                  <a:gd name="T76" fmla="*/ 0 w 365"/>
                  <a:gd name="T77" fmla="*/ 55 h 271"/>
                  <a:gd name="T78" fmla="*/ 6 w 365"/>
                  <a:gd name="T79" fmla="*/ 37 h 271"/>
                  <a:gd name="T80" fmla="*/ 6 w 365"/>
                  <a:gd name="T81" fmla="*/ 37 h 271"/>
                  <a:gd name="T82" fmla="*/ 12 w 365"/>
                  <a:gd name="T83" fmla="*/ 30 h 271"/>
                  <a:gd name="T84" fmla="*/ 31 w 365"/>
                  <a:gd name="T85" fmla="*/ 12 h 271"/>
                  <a:gd name="T86" fmla="*/ 43 w 365"/>
                  <a:gd name="T87" fmla="*/ 12 h 271"/>
                  <a:gd name="T88" fmla="*/ 62 w 365"/>
                  <a:gd name="T89" fmla="*/ 6 h 271"/>
                  <a:gd name="T90" fmla="*/ 87 w 365"/>
                  <a:gd name="T91" fmla="*/ 6 h 271"/>
                  <a:gd name="T92" fmla="*/ 130 w 365"/>
                  <a:gd name="T93" fmla="*/ 6 h 271"/>
                  <a:gd name="T94" fmla="*/ 167 w 365"/>
                  <a:gd name="T95" fmla="*/ 6 h 271"/>
                  <a:gd name="T96" fmla="*/ 185 w 365"/>
                  <a:gd name="T97" fmla="*/ 12 h 271"/>
                  <a:gd name="T98" fmla="*/ 223 w 365"/>
                  <a:gd name="T99" fmla="*/ 12 h 271"/>
                  <a:gd name="T100" fmla="*/ 223 w 365"/>
                  <a:gd name="T101" fmla="*/ 6 h 271"/>
                  <a:gd name="T102" fmla="*/ 229 w 365"/>
                  <a:gd name="T103" fmla="*/ 6 h 271"/>
                  <a:gd name="T104" fmla="*/ 241 w 365"/>
                  <a:gd name="T105" fmla="*/ 0 h 271"/>
                  <a:gd name="T106" fmla="*/ 247 w 365"/>
                  <a:gd name="T107" fmla="*/ 12 h 271"/>
                  <a:gd name="T108" fmla="*/ 278 w 365"/>
                  <a:gd name="T109" fmla="*/ 30 h 271"/>
                  <a:gd name="T110" fmla="*/ 297 w 365"/>
                  <a:gd name="T111" fmla="*/ 43 h 271"/>
                  <a:gd name="T112" fmla="*/ 297 w 365"/>
                  <a:gd name="T113" fmla="*/ 49 h 271"/>
                  <a:gd name="T114" fmla="*/ 303 w 365"/>
                  <a:gd name="T115" fmla="*/ 49 h 271"/>
                  <a:gd name="T116" fmla="*/ 321 w 365"/>
                  <a:gd name="T117" fmla="*/ 61 h 271"/>
                  <a:gd name="T118" fmla="*/ 321 w 365"/>
                  <a:gd name="T119" fmla="*/ 67 h 271"/>
                  <a:gd name="T120" fmla="*/ 328 w 365"/>
                  <a:gd name="T121" fmla="*/ 74 h 271"/>
                  <a:gd name="T122" fmla="*/ 340 w 365"/>
                  <a:gd name="T123" fmla="*/ 86 h 2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365" h="271">
                    <a:moveTo>
                      <a:pt x="346" y="86"/>
                    </a:moveTo>
                    <a:lnTo>
                      <a:pt x="346" y="98"/>
                    </a:lnTo>
                    <a:lnTo>
                      <a:pt x="352" y="117"/>
                    </a:lnTo>
                    <a:lnTo>
                      <a:pt x="352" y="117"/>
                    </a:lnTo>
                    <a:lnTo>
                      <a:pt x="358" y="123"/>
                    </a:lnTo>
                    <a:lnTo>
                      <a:pt x="358" y="123"/>
                    </a:lnTo>
                    <a:lnTo>
                      <a:pt x="358" y="123"/>
                    </a:lnTo>
                    <a:lnTo>
                      <a:pt x="358" y="123"/>
                    </a:lnTo>
                    <a:lnTo>
                      <a:pt x="365" y="123"/>
                    </a:lnTo>
                    <a:lnTo>
                      <a:pt x="352" y="135"/>
                    </a:lnTo>
                    <a:lnTo>
                      <a:pt x="340" y="142"/>
                    </a:lnTo>
                    <a:lnTo>
                      <a:pt x="334" y="142"/>
                    </a:lnTo>
                    <a:lnTo>
                      <a:pt x="328" y="142"/>
                    </a:lnTo>
                    <a:lnTo>
                      <a:pt x="328" y="142"/>
                    </a:lnTo>
                    <a:lnTo>
                      <a:pt x="321" y="154"/>
                    </a:lnTo>
                    <a:lnTo>
                      <a:pt x="309" y="160"/>
                    </a:lnTo>
                    <a:lnTo>
                      <a:pt x="303" y="160"/>
                    </a:lnTo>
                    <a:lnTo>
                      <a:pt x="303" y="166"/>
                    </a:lnTo>
                    <a:lnTo>
                      <a:pt x="290" y="172"/>
                    </a:lnTo>
                    <a:lnTo>
                      <a:pt x="290" y="179"/>
                    </a:lnTo>
                    <a:lnTo>
                      <a:pt x="290" y="203"/>
                    </a:lnTo>
                    <a:lnTo>
                      <a:pt x="284" y="228"/>
                    </a:lnTo>
                    <a:lnTo>
                      <a:pt x="278" y="240"/>
                    </a:lnTo>
                    <a:lnTo>
                      <a:pt x="253" y="246"/>
                    </a:lnTo>
                    <a:lnTo>
                      <a:pt x="247" y="246"/>
                    </a:lnTo>
                    <a:lnTo>
                      <a:pt x="247" y="246"/>
                    </a:lnTo>
                    <a:lnTo>
                      <a:pt x="241" y="246"/>
                    </a:lnTo>
                    <a:lnTo>
                      <a:pt x="235" y="246"/>
                    </a:lnTo>
                    <a:lnTo>
                      <a:pt x="235" y="246"/>
                    </a:lnTo>
                    <a:lnTo>
                      <a:pt x="235" y="246"/>
                    </a:lnTo>
                    <a:lnTo>
                      <a:pt x="223" y="265"/>
                    </a:lnTo>
                    <a:lnTo>
                      <a:pt x="210" y="271"/>
                    </a:lnTo>
                    <a:lnTo>
                      <a:pt x="210" y="271"/>
                    </a:lnTo>
                    <a:lnTo>
                      <a:pt x="210" y="271"/>
                    </a:lnTo>
                    <a:lnTo>
                      <a:pt x="204" y="271"/>
                    </a:lnTo>
                    <a:lnTo>
                      <a:pt x="185" y="271"/>
                    </a:lnTo>
                    <a:lnTo>
                      <a:pt x="179" y="265"/>
                    </a:lnTo>
                    <a:lnTo>
                      <a:pt x="173" y="271"/>
                    </a:lnTo>
                    <a:lnTo>
                      <a:pt x="155" y="265"/>
                    </a:lnTo>
                    <a:lnTo>
                      <a:pt x="155" y="259"/>
                    </a:lnTo>
                    <a:lnTo>
                      <a:pt x="155" y="259"/>
                    </a:lnTo>
                    <a:lnTo>
                      <a:pt x="155" y="253"/>
                    </a:lnTo>
                    <a:lnTo>
                      <a:pt x="155" y="246"/>
                    </a:lnTo>
                    <a:lnTo>
                      <a:pt x="155" y="246"/>
                    </a:lnTo>
                    <a:lnTo>
                      <a:pt x="148" y="246"/>
                    </a:lnTo>
                    <a:lnTo>
                      <a:pt x="142" y="234"/>
                    </a:lnTo>
                    <a:lnTo>
                      <a:pt x="124" y="222"/>
                    </a:lnTo>
                    <a:lnTo>
                      <a:pt x="117" y="222"/>
                    </a:lnTo>
                    <a:lnTo>
                      <a:pt x="117" y="222"/>
                    </a:lnTo>
                    <a:lnTo>
                      <a:pt x="111" y="222"/>
                    </a:lnTo>
                    <a:lnTo>
                      <a:pt x="111" y="222"/>
                    </a:lnTo>
                    <a:lnTo>
                      <a:pt x="111" y="222"/>
                    </a:lnTo>
                    <a:lnTo>
                      <a:pt x="105" y="216"/>
                    </a:lnTo>
                    <a:lnTo>
                      <a:pt x="105" y="191"/>
                    </a:lnTo>
                    <a:lnTo>
                      <a:pt x="99" y="154"/>
                    </a:lnTo>
                    <a:lnTo>
                      <a:pt x="99" y="148"/>
                    </a:lnTo>
                    <a:lnTo>
                      <a:pt x="93" y="148"/>
                    </a:lnTo>
                    <a:lnTo>
                      <a:pt x="93" y="148"/>
                    </a:lnTo>
                    <a:lnTo>
                      <a:pt x="87" y="148"/>
                    </a:lnTo>
                    <a:lnTo>
                      <a:pt x="68" y="148"/>
                    </a:lnTo>
                    <a:lnTo>
                      <a:pt x="62" y="148"/>
                    </a:lnTo>
                    <a:lnTo>
                      <a:pt x="50" y="142"/>
                    </a:lnTo>
                    <a:lnTo>
                      <a:pt x="43" y="142"/>
                    </a:lnTo>
                    <a:lnTo>
                      <a:pt x="37" y="135"/>
                    </a:lnTo>
                    <a:lnTo>
                      <a:pt x="25" y="129"/>
                    </a:lnTo>
                    <a:lnTo>
                      <a:pt x="25" y="123"/>
                    </a:lnTo>
                    <a:lnTo>
                      <a:pt x="19" y="129"/>
                    </a:lnTo>
                    <a:lnTo>
                      <a:pt x="19" y="129"/>
                    </a:lnTo>
                    <a:lnTo>
                      <a:pt x="19" y="123"/>
                    </a:lnTo>
                    <a:lnTo>
                      <a:pt x="19" y="123"/>
                    </a:lnTo>
                    <a:lnTo>
                      <a:pt x="12" y="111"/>
                    </a:lnTo>
                    <a:lnTo>
                      <a:pt x="6" y="80"/>
                    </a:lnTo>
                    <a:lnTo>
                      <a:pt x="6" y="80"/>
                    </a:lnTo>
                    <a:lnTo>
                      <a:pt x="6" y="80"/>
                    </a:lnTo>
                    <a:lnTo>
                      <a:pt x="6" y="74"/>
                    </a:lnTo>
                    <a:lnTo>
                      <a:pt x="6" y="67"/>
                    </a:lnTo>
                    <a:lnTo>
                      <a:pt x="0" y="61"/>
                    </a:lnTo>
                    <a:lnTo>
                      <a:pt x="0" y="55"/>
                    </a:lnTo>
                    <a:lnTo>
                      <a:pt x="0" y="55"/>
                    </a:lnTo>
                    <a:lnTo>
                      <a:pt x="6" y="37"/>
                    </a:lnTo>
                    <a:lnTo>
                      <a:pt x="6" y="37"/>
                    </a:lnTo>
                    <a:lnTo>
                      <a:pt x="6" y="37"/>
                    </a:lnTo>
                    <a:lnTo>
                      <a:pt x="12" y="37"/>
                    </a:lnTo>
                    <a:lnTo>
                      <a:pt x="12" y="30"/>
                    </a:lnTo>
                    <a:lnTo>
                      <a:pt x="25" y="18"/>
                    </a:lnTo>
                    <a:lnTo>
                      <a:pt x="31" y="12"/>
                    </a:lnTo>
                    <a:lnTo>
                      <a:pt x="37" y="12"/>
                    </a:lnTo>
                    <a:lnTo>
                      <a:pt x="43" y="12"/>
                    </a:lnTo>
                    <a:lnTo>
                      <a:pt x="50" y="12"/>
                    </a:lnTo>
                    <a:lnTo>
                      <a:pt x="62" y="6"/>
                    </a:lnTo>
                    <a:lnTo>
                      <a:pt x="62" y="0"/>
                    </a:lnTo>
                    <a:lnTo>
                      <a:pt x="87" y="6"/>
                    </a:lnTo>
                    <a:lnTo>
                      <a:pt x="105" y="6"/>
                    </a:lnTo>
                    <a:lnTo>
                      <a:pt x="130" y="6"/>
                    </a:lnTo>
                    <a:lnTo>
                      <a:pt x="142" y="6"/>
                    </a:lnTo>
                    <a:lnTo>
                      <a:pt x="167" y="6"/>
                    </a:lnTo>
                    <a:lnTo>
                      <a:pt x="185" y="12"/>
                    </a:lnTo>
                    <a:lnTo>
                      <a:pt x="185" y="12"/>
                    </a:lnTo>
                    <a:lnTo>
                      <a:pt x="192" y="12"/>
                    </a:lnTo>
                    <a:lnTo>
                      <a:pt x="223" y="12"/>
                    </a:lnTo>
                    <a:lnTo>
                      <a:pt x="223" y="6"/>
                    </a:lnTo>
                    <a:lnTo>
                      <a:pt x="223" y="6"/>
                    </a:lnTo>
                    <a:lnTo>
                      <a:pt x="229" y="6"/>
                    </a:lnTo>
                    <a:lnTo>
                      <a:pt x="229" y="6"/>
                    </a:lnTo>
                    <a:lnTo>
                      <a:pt x="235" y="0"/>
                    </a:lnTo>
                    <a:lnTo>
                      <a:pt x="241" y="0"/>
                    </a:lnTo>
                    <a:lnTo>
                      <a:pt x="247" y="6"/>
                    </a:lnTo>
                    <a:lnTo>
                      <a:pt x="247" y="12"/>
                    </a:lnTo>
                    <a:lnTo>
                      <a:pt x="260" y="30"/>
                    </a:lnTo>
                    <a:lnTo>
                      <a:pt x="278" y="30"/>
                    </a:lnTo>
                    <a:lnTo>
                      <a:pt x="284" y="30"/>
                    </a:lnTo>
                    <a:lnTo>
                      <a:pt x="297" y="43"/>
                    </a:lnTo>
                    <a:lnTo>
                      <a:pt x="297" y="43"/>
                    </a:lnTo>
                    <a:lnTo>
                      <a:pt x="297" y="49"/>
                    </a:lnTo>
                    <a:lnTo>
                      <a:pt x="303" y="49"/>
                    </a:lnTo>
                    <a:lnTo>
                      <a:pt x="303" y="49"/>
                    </a:lnTo>
                    <a:lnTo>
                      <a:pt x="309" y="49"/>
                    </a:lnTo>
                    <a:lnTo>
                      <a:pt x="321" y="61"/>
                    </a:lnTo>
                    <a:lnTo>
                      <a:pt x="321" y="67"/>
                    </a:lnTo>
                    <a:lnTo>
                      <a:pt x="321" y="67"/>
                    </a:lnTo>
                    <a:lnTo>
                      <a:pt x="321" y="67"/>
                    </a:lnTo>
                    <a:lnTo>
                      <a:pt x="328" y="74"/>
                    </a:lnTo>
                    <a:lnTo>
                      <a:pt x="334" y="80"/>
                    </a:lnTo>
                    <a:lnTo>
                      <a:pt x="340" y="86"/>
                    </a:lnTo>
                    <a:lnTo>
                      <a:pt x="346" y="86"/>
                    </a:lnTo>
                    <a:close/>
                  </a:path>
                </a:pathLst>
              </a:custGeom>
              <a:grpFill/>
              <a:ln w="0"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sz="1100">
                  <a:solidFill>
                    <a:srgbClr val="FFFFFF"/>
                  </a:solidFill>
                  <a:latin typeface="Franklin Gothic Book" panose="020B0503020102020204" pitchFamily="34" charset="0"/>
                </a:endParaRPr>
              </a:p>
            </p:txBody>
          </p:sp>
          <p:sp>
            <p:nvSpPr>
              <p:cNvPr id="1125" name="Freeform 187"/>
              <p:cNvSpPr>
                <a:spLocks/>
              </p:cNvSpPr>
              <p:nvPr/>
            </p:nvSpPr>
            <p:spPr bwMode="auto">
              <a:xfrm>
                <a:off x="1906" y="42"/>
                <a:ext cx="297" cy="253"/>
              </a:xfrm>
              <a:custGeom>
                <a:avLst/>
                <a:gdLst>
                  <a:gd name="T0" fmla="*/ 13 w 297"/>
                  <a:gd name="T1" fmla="*/ 80 h 253"/>
                  <a:gd name="T2" fmla="*/ 7 w 297"/>
                  <a:gd name="T3" fmla="*/ 87 h 253"/>
                  <a:gd name="T4" fmla="*/ 0 w 297"/>
                  <a:gd name="T5" fmla="*/ 87 h 253"/>
                  <a:gd name="T6" fmla="*/ 7 w 297"/>
                  <a:gd name="T7" fmla="*/ 130 h 253"/>
                  <a:gd name="T8" fmla="*/ 19 w 297"/>
                  <a:gd name="T9" fmla="*/ 136 h 253"/>
                  <a:gd name="T10" fmla="*/ 19 w 297"/>
                  <a:gd name="T11" fmla="*/ 142 h 253"/>
                  <a:gd name="T12" fmla="*/ 19 w 297"/>
                  <a:gd name="T13" fmla="*/ 148 h 253"/>
                  <a:gd name="T14" fmla="*/ 25 w 297"/>
                  <a:gd name="T15" fmla="*/ 154 h 253"/>
                  <a:gd name="T16" fmla="*/ 44 w 297"/>
                  <a:gd name="T17" fmla="*/ 167 h 253"/>
                  <a:gd name="T18" fmla="*/ 56 w 297"/>
                  <a:gd name="T19" fmla="*/ 161 h 253"/>
                  <a:gd name="T20" fmla="*/ 56 w 297"/>
                  <a:gd name="T21" fmla="*/ 161 h 253"/>
                  <a:gd name="T22" fmla="*/ 56 w 297"/>
                  <a:gd name="T23" fmla="*/ 154 h 253"/>
                  <a:gd name="T24" fmla="*/ 62 w 297"/>
                  <a:gd name="T25" fmla="*/ 154 h 253"/>
                  <a:gd name="T26" fmla="*/ 68 w 297"/>
                  <a:gd name="T27" fmla="*/ 161 h 253"/>
                  <a:gd name="T28" fmla="*/ 75 w 297"/>
                  <a:gd name="T29" fmla="*/ 161 h 253"/>
                  <a:gd name="T30" fmla="*/ 56 w 297"/>
                  <a:gd name="T31" fmla="*/ 210 h 253"/>
                  <a:gd name="T32" fmla="*/ 105 w 297"/>
                  <a:gd name="T33" fmla="*/ 191 h 253"/>
                  <a:gd name="T34" fmla="*/ 118 w 297"/>
                  <a:gd name="T35" fmla="*/ 191 h 253"/>
                  <a:gd name="T36" fmla="*/ 173 w 297"/>
                  <a:gd name="T37" fmla="*/ 241 h 253"/>
                  <a:gd name="T38" fmla="*/ 192 w 297"/>
                  <a:gd name="T39" fmla="*/ 253 h 253"/>
                  <a:gd name="T40" fmla="*/ 229 w 297"/>
                  <a:gd name="T41" fmla="*/ 247 h 253"/>
                  <a:gd name="T42" fmla="*/ 248 w 297"/>
                  <a:gd name="T43" fmla="*/ 235 h 253"/>
                  <a:gd name="T44" fmla="*/ 254 w 297"/>
                  <a:gd name="T45" fmla="*/ 216 h 253"/>
                  <a:gd name="T46" fmla="*/ 266 w 297"/>
                  <a:gd name="T47" fmla="*/ 216 h 253"/>
                  <a:gd name="T48" fmla="*/ 254 w 297"/>
                  <a:gd name="T49" fmla="*/ 173 h 253"/>
                  <a:gd name="T50" fmla="*/ 248 w 297"/>
                  <a:gd name="T51" fmla="*/ 136 h 253"/>
                  <a:gd name="T52" fmla="*/ 254 w 297"/>
                  <a:gd name="T53" fmla="*/ 99 h 253"/>
                  <a:gd name="T54" fmla="*/ 278 w 297"/>
                  <a:gd name="T55" fmla="*/ 56 h 253"/>
                  <a:gd name="T56" fmla="*/ 278 w 297"/>
                  <a:gd name="T57" fmla="*/ 50 h 253"/>
                  <a:gd name="T58" fmla="*/ 291 w 297"/>
                  <a:gd name="T59" fmla="*/ 43 h 253"/>
                  <a:gd name="T60" fmla="*/ 297 w 297"/>
                  <a:gd name="T61" fmla="*/ 43 h 253"/>
                  <a:gd name="T62" fmla="*/ 297 w 297"/>
                  <a:gd name="T63" fmla="*/ 37 h 253"/>
                  <a:gd name="T64" fmla="*/ 291 w 297"/>
                  <a:gd name="T65" fmla="*/ 25 h 253"/>
                  <a:gd name="T66" fmla="*/ 285 w 297"/>
                  <a:gd name="T67" fmla="*/ 25 h 253"/>
                  <a:gd name="T68" fmla="*/ 285 w 297"/>
                  <a:gd name="T69" fmla="*/ 25 h 253"/>
                  <a:gd name="T70" fmla="*/ 278 w 297"/>
                  <a:gd name="T71" fmla="*/ 31 h 253"/>
                  <a:gd name="T72" fmla="*/ 223 w 297"/>
                  <a:gd name="T73" fmla="*/ 25 h 253"/>
                  <a:gd name="T74" fmla="*/ 217 w 297"/>
                  <a:gd name="T75" fmla="*/ 25 h 253"/>
                  <a:gd name="T76" fmla="*/ 130 w 297"/>
                  <a:gd name="T77" fmla="*/ 6 h 253"/>
                  <a:gd name="T78" fmla="*/ 105 w 297"/>
                  <a:gd name="T79" fmla="*/ 19 h 253"/>
                  <a:gd name="T80" fmla="*/ 50 w 297"/>
                  <a:gd name="T81" fmla="*/ 37 h 253"/>
                  <a:gd name="T82" fmla="*/ 44 w 297"/>
                  <a:gd name="T83" fmla="*/ 37 h 253"/>
                  <a:gd name="T84" fmla="*/ 44 w 297"/>
                  <a:gd name="T85" fmla="*/ 31 h 253"/>
                  <a:gd name="T86" fmla="*/ 37 w 297"/>
                  <a:gd name="T87" fmla="*/ 37 h 253"/>
                  <a:gd name="T88" fmla="*/ 31 w 297"/>
                  <a:gd name="T89" fmla="*/ 43 h 253"/>
                  <a:gd name="T90" fmla="*/ 25 w 297"/>
                  <a:gd name="T91" fmla="*/ 43 h 253"/>
                  <a:gd name="T92" fmla="*/ 13 w 297"/>
                  <a:gd name="T93" fmla="*/ 50 h 253"/>
                  <a:gd name="T94" fmla="*/ 0 w 297"/>
                  <a:gd name="T95" fmla="*/ 74 h 253"/>
                  <a:gd name="T96" fmla="*/ 0 w 297"/>
                  <a:gd name="T97" fmla="*/ 80 h 253"/>
                  <a:gd name="T98" fmla="*/ 13 w 297"/>
                  <a:gd name="T99" fmla="*/ 80 h 2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97" h="253">
                    <a:moveTo>
                      <a:pt x="13" y="80"/>
                    </a:moveTo>
                    <a:lnTo>
                      <a:pt x="13" y="80"/>
                    </a:lnTo>
                    <a:lnTo>
                      <a:pt x="13" y="80"/>
                    </a:lnTo>
                    <a:lnTo>
                      <a:pt x="13" y="87"/>
                    </a:lnTo>
                    <a:lnTo>
                      <a:pt x="13" y="87"/>
                    </a:lnTo>
                    <a:lnTo>
                      <a:pt x="7" y="87"/>
                    </a:lnTo>
                    <a:lnTo>
                      <a:pt x="7" y="87"/>
                    </a:lnTo>
                    <a:lnTo>
                      <a:pt x="0" y="87"/>
                    </a:lnTo>
                    <a:lnTo>
                      <a:pt x="0" y="87"/>
                    </a:lnTo>
                    <a:lnTo>
                      <a:pt x="0" y="87"/>
                    </a:lnTo>
                    <a:lnTo>
                      <a:pt x="0" y="93"/>
                    </a:lnTo>
                    <a:lnTo>
                      <a:pt x="7" y="130"/>
                    </a:lnTo>
                    <a:lnTo>
                      <a:pt x="7" y="136"/>
                    </a:lnTo>
                    <a:lnTo>
                      <a:pt x="7" y="136"/>
                    </a:lnTo>
                    <a:lnTo>
                      <a:pt x="19" y="136"/>
                    </a:lnTo>
                    <a:lnTo>
                      <a:pt x="19" y="136"/>
                    </a:lnTo>
                    <a:lnTo>
                      <a:pt x="19" y="136"/>
                    </a:lnTo>
                    <a:lnTo>
                      <a:pt x="19" y="142"/>
                    </a:lnTo>
                    <a:lnTo>
                      <a:pt x="19" y="142"/>
                    </a:lnTo>
                    <a:lnTo>
                      <a:pt x="19" y="148"/>
                    </a:lnTo>
                    <a:lnTo>
                      <a:pt x="19" y="148"/>
                    </a:lnTo>
                    <a:lnTo>
                      <a:pt x="19" y="154"/>
                    </a:lnTo>
                    <a:lnTo>
                      <a:pt x="25" y="161"/>
                    </a:lnTo>
                    <a:lnTo>
                      <a:pt x="25" y="154"/>
                    </a:lnTo>
                    <a:lnTo>
                      <a:pt x="25" y="154"/>
                    </a:lnTo>
                    <a:lnTo>
                      <a:pt x="44" y="167"/>
                    </a:lnTo>
                    <a:lnTo>
                      <a:pt x="44" y="167"/>
                    </a:lnTo>
                    <a:lnTo>
                      <a:pt x="50" y="167"/>
                    </a:lnTo>
                    <a:lnTo>
                      <a:pt x="50" y="167"/>
                    </a:lnTo>
                    <a:lnTo>
                      <a:pt x="56" y="161"/>
                    </a:lnTo>
                    <a:lnTo>
                      <a:pt x="56" y="161"/>
                    </a:lnTo>
                    <a:lnTo>
                      <a:pt x="56" y="161"/>
                    </a:lnTo>
                    <a:lnTo>
                      <a:pt x="56" y="161"/>
                    </a:lnTo>
                    <a:lnTo>
                      <a:pt x="56" y="154"/>
                    </a:lnTo>
                    <a:lnTo>
                      <a:pt x="56" y="154"/>
                    </a:lnTo>
                    <a:lnTo>
                      <a:pt x="56" y="154"/>
                    </a:lnTo>
                    <a:lnTo>
                      <a:pt x="56" y="148"/>
                    </a:lnTo>
                    <a:lnTo>
                      <a:pt x="62" y="154"/>
                    </a:lnTo>
                    <a:lnTo>
                      <a:pt x="62" y="154"/>
                    </a:lnTo>
                    <a:lnTo>
                      <a:pt x="62" y="154"/>
                    </a:lnTo>
                    <a:lnTo>
                      <a:pt x="68" y="154"/>
                    </a:lnTo>
                    <a:lnTo>
                      <a:pt x="68" y="161"/>
                    </a:lnTo>
                    <a:lnTo>
                      <a:pt x="75" y="161"/>
                    </a:lnTo>
                    <a:lnTo>
                      <a:pt x="75" y="161"/>
                    </a:lnTo>
                    <a:lnTo>
                      <a:pt x="75" y="161"/>
                    </a:lnTo>
                    <a:lnTo>
                      <a:pt x="62" y="198"/>
                    </a:lnTo>
                    <a:lnTo>
                      <a:pt x="56" y="210"/>
                    </a:lnTo>
                    <a:lnTo>
                      <a:pt x="56" y="210"/>
                    </a:lnTo>
                    <a:lnTo>
                      <a:pt x="56" y="210"/>
                    </a:lnTo>
                    <a:lnTo>
                      <a:pt x="99" y="198"/>
                    </a:lnTo>
                    <a:lnTo>
                      <a:pt x="105" y="191"/>
                    </a:lnTo>
                    <a:lnTo>
                      <a:pt x="105" y="191"/>
                    </a:lnTo>
                    <a:lnTo>
                      <a:pt x="105" y="191"/>
                    </a:lnTo>
                    <a:lnTo>
                      <a:pt x="118" y="191"/>
                    </a:lnTo>
                    <a:lnTo>
                      <a:pt x="155" y="216"/>
                    </a:lnTo>
                    <a:lnTo>
                      <a:pt x="167" y="235"/>
                    </a:lnTo>
                    <a:lnTo>
                      <a:pt x="173" y="241"/>
                    </a:lnTo>
                    <a:lnTo>
                      <a:pt x="180" y="247"/>
                    </a:lnTo>
                    <a:lnTo>
                      <a:pt x="192" y="253"/>
                    </a:lnTo>
                    <a:lnTo>
                      <a:pt x="192" y="253"/>
                    </a:lnTo>
                    <a:lnTo>
                      <a:pt x="204" y="247"/>
                    </a:lnTo>
                    <a:lnTo>
                      <a:pt x="210" y="247"/>
                    </a:lnTo>
                    <a:lnTo>
                      <a:pt x="229" y="247"/>
                    </a:lnTo>
                    <a:lnTo>
                      <a:pt x="241" y="247"/>
                    </a:lnTo>
                    <a:lnTo>
                      <a:pt x="241" y="247"/>
                    </a:lnTo>
                    <a:lnTo>
                      <a:pt x="248" y="235"/>
                    </a:lnTo>
                    <a:lnTo>
                      <a:pt x="254" y="222"/>
                    </a:lnTo>
                    <a:lnTo>
                      <a:pt x="254" y="222"/>
                    </a:lnTo>
                    <a:lnTo>
                      <a:pt x="254" y="216"/>
                    </a:lnTo>
                    <a:lnTo>
                      <a:pt x="260" y="216"/>
                    </a:lnTo>
                    <a:lnTo>
                      <a:pt x="260" y="216"/>
                    </a:lnTo>
                    <a:lnTo>
                      <a:pt x="266" y="216"/>
                    </a:lnTo>
                    <a:lnTo>
                      <a:pt x="272" y="204"/>
                    </a:lnTo>
                    <a:lnTo>
                      <a:pt x="260" y="198"/>
                    </a:lnTo>
                    <a:lnTo>
                      <a:pt x="254" y="173"/>
                    </a:lnTo>
                    <a:lnTo>
                      <a:pt x="248" y="154"/>
                    </a:lnTo>
                    <a:lnTo>
                      <a:pt x="248" y="148"/>
                    </a:lnTo>
                    <a:lnTo>
                      <a:pt x="248" y="136"/>
                    </a:lnTo>
                    <a:lnTo>
                      <a:pt x="248" y="124"/>
                    </a:lnTo>
                    <a:lnTo>
                      <a:pt x="254" y="111"/>
                    </a:lnTo>
                    <a:lnTo>
                      <a:pt x="254" y="99"/>
                    </a:lnTo>
                    <a:lnTo>
                      <a:pt x="260" y="87"/>
                    </a:lnTo>
                    <a:lnTo>
                      <a:pt x="272" y="62"/>
                    </a:lnTo>
                    <a:lnTo>
                      <a:pt x="278" y="56"/>
                    </a:lnTo>
                    <a:lnTo>
                      <a:pt x="278" y="50"/>
                    </a:lnTo>
                    <a:lnTo>
                      <a:pt x="278" y="50"/>
                    </a:lnTo>
                    <a:lnTo>
                      <a:pt x="278" y="50"/>
                    </a:lnTo>
                    <a:lnTo>
                      <a:pt x="285" y="43"/>
                    </a:lnTo>
                    <a:lnTo>
                      <a:pt x="285" y="43"/>
                    </a:lnTo>
                    <a:lnTo>
                      <a:pt x="291" y="43"/>
                    </a:lnTo>
                    <a:lnTo>
                      <a:pt x="291" y="43"/>
                    </a:lnTo>
                    <a:lnTo>
                      <a:pt x="291" y="43"/>
                    </a:lnTo>
                    <a:lnTo>
                      <a:pt x="297" y="43"/>
                    </a:lnTo>
                    <a:lnTo>
                      <a:pt x="297" y="43"/>
                    </a:lnTo>
                    <a:lnTo>
                      <a:pt x="297" y="37"/>
                    </a:lnTo>
                    <a:lnTo>
                      <a:pt x="297" y="37"/>
                    </a:lnTo>
                    <a:lnTo>
                      <a:pt x="297" y="31"/>
                    </a:lnTo>
                    <a:lnTo>
                      <a:pt x="297" y="31"/>
                    </a:lnTo>
                    <a:lnTo>
                      <a:pt x="291" y="25"/>
                    </a:lnTo>
                    <a:lnTo>
                      <a:pt x="291" y="25"/>
                    </a:lnTo>
                    <a:lnTo>
                      <a:pt x="285" y="19"/>
                    </a:lnTo>
                    <a:lnTo>
                      <a:pt x="285" y="25"/>
                    </a:lnTo>
                    <a:lnTo>
                      <a:pt x="285" y="25"/>
                    </a:lnTo>
                    <a:lnTo>
                      <a:pt x="285" y="25"/>
                    </a:lnTo>
                    <a:lnTo>
                      <a:pt x="285" y="25"/>
                    </a:lnTo>
                    <a:lnTo>
                      <a:pt x="285" y="31"/>
                    </a:lnTo>
                    <a:lnTo>
                      <a:pt x="278" y="31"/>
                    </a:lnTo>
                    <a:lnTo>
                      <a:pt x="278" y="31"/>
                    </a:lnTo>
                    <a:lnTo>
                      <a:pt x="278" y="31"/>
                    </a:lnTo>
                    <a:lnTo>
                      <a:pt x="272" y="31"/>
                    </a:lnTo>
                    <a:lnTo>
                      <a:pt x="223" y="25"/>
                    </a:lnTo>
                    <a:lnTo>
                      <a:pt x="223" y="25"/>
                    </a:lnTo>
                    <a:lnTo>
                      <a:pt x="217" y="25"/>
                    </a:lnTo>
                    <a:lnTo>
                      <a:pt x="217" y="25"/>
                    </a:lnTo>
                    <a:lnTo>
                      <a:pt x="186" y="12"/>
                    </a:lnTo>
                    <a:lnTo>
                      <a:pt x="142" y="0"/>
                    </a:lnTo>
                    <a:lnTo>
                      <a:pt x="130" y="6"/>
                    </a:lnTo>
                    <a:lnTo>
                      <a:pt x="124" y="19"/>
                    </a:lnTo>
                    <a:lnTo>
                      <a:pt x="124" y="19"/>
                    </a:lnTo>
                    <a:lnTo>
                      <a:pt x="105" y="19"/>
                    </a:lnTo>
                    <a:lnTo>
                      <a:pt x="93" y="19"/>
                    </a:lnTo>
                    <a:lnTo>
                      <a:pt x="56" y="31"/>
                    </a:lnTo>
                    <a:lnTo>
                      <a:pt x="50" y="37"/>
                    </a:lnTo>
                    <a:lnTo>
                      <a:pt x="50" y="37"/>
                    </a:lnTo>
                    <a:lnTo>
                      <a:pt x="44" y="37"/>
                    </a:lnTo>
                    <a:lnTo>
                      <a:pt x="44" y="37"/>
                    </a:lnTo>
                    <a:lnTo>
                      <a:pt x="44" y="31"/>
                    </a:lnTo>
                    <a:lnTo>
                      <a:pt x="44" y="31"/>
                    </a:lnTo>
                    <a:lnTo>
                      <a:pt x="44" y="31"/>
                    </a:lnTo>
                    <a:lnTo>
                      <a:pt x="37" y="31"/>
                    </a:lnTo>
                    <a:lnTo>
                      <a:pt x="37" y="37"/>
                    </a:lnTo>
                    <a:lnTo>
                      <a:pt x="37" y="37"/>
                    </a:lnTo>
                    <a:lnTo>
                      <a:pt x="37" y="37"/>
                    </a:lnTo>
                    <a:lnTo>
                      <a:pt x="37" y="43"/>
                    </a:lnTo>
                    <a:lnTo>
                      <a:pt x="31" y="43"/>
                    </a:lnTo>
                    <a:lnTo>
                      <a:pt x="31" y="50"/>
                    </a:lnTo>
                    <a:lnTo>
                      <a:pt x="31" y="43"/>
                    </a:lnTo>
                    <a:lnTo>
                      <a:pt x="25" y="43"/>
                    </a:lnTo>
                    <a:lnTo>
                      <a:pt x="25" y="43"/>
                    </a:lnTo>
                    <a:lnTo>
                      <a:pt x="25" y="43"/>
                    </a:lnTo>
                    <a:lnTo>
                      <a:pt x="13" y="50"/>
                    </a:lnTo>
                    <a:lnTo>
                      <a:pt x="7" y="56"/>
                    </a:lnTo>
                    <a:lnTo>
                      <a:pt x="7" y="56"/>
                    </a:lnTo>
                    <a:lnTo>
                      <a:pt x="0" y="74"/>
                    </a:lnTo>
                    <a:lnTo>
                      <a:pt x="0" y="80"/>
                    </a:lnTo>
                    <a:lnTo>
                      <a:pt x="0" y="80"/>
                    </a:lnTo>
                    <a:lnTo>
                      <a:pt x="0" y="80"/>
                    </a:lnTo>
                    <a:lnTo>
                      <a:pt x="7" y="80"/>
                    </a:lnTo>
                    <a:lnTo>
                      <a:pt x="7" y="80"/>
                    </a:lnTo>
                    <a:lnTo>
                      <a:pt x="13" y="80"/>
                    </a:lnTo>
                    <a:lnTo>
                      <a:pt x="13" y="80"/>
                    </a:lnTo>
                    <a:close/>
                  </a:path>
                </a:pathLst>
              </a:custGeom>
              <a:grpFill/>
              <a:ln w="0"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sz="1100">
                  <a:solidFill>
                    <a:srgbClr val="FFFFFF"/>
                  </a:solidFill>
                  <a:latin typeface="Franklin Gothic Book" panose="020B0503020102020204" pitchFamily="34" charset="0"/>
                </a:endParaRPr>
              </a:p>
            </p:txBody>
          </p:sp>
          <p:sp>
            <p:nvSpPr>
              <p:cNvPr id="1126" name="Freeform 188"/>
              <p:cNvSpPr>
                <a:spLocks/>
              </p:cNvSpPr>
              <p:nvPr/>
            </p:nvSpPr>
            <p:spPr bwMode="auto">
              <a:xfrm>
                <a:off x="1882" y="159"/>
                <a:ext cx="24" cy="19"/>
              </a:xfrm>
              <a:custGeom>
                <a:avLst/>
                <a:gdLst>
                  <a:gd name="T0" fmla="*/ 0 w 24"/>
                  <a:gd name="T1" fmla="*/ 7 h 19"/>
                  <a:gd name="T2" fmla="*/ 6 w 24"/>
                  <a:gd name="T3" fmla="*/ 13 h 19"/>
                  <a:gd name="T4" fmla="*/ 6 w 24"/>
                  <a:gd name="T5" fmla="*/ 13 h 19"/>
                  <a:gd name="T6" fmla="*/ 12 w 24"/>
                  <a:gd name="T7" fmla="*/ 19 h 19"/>
                  <a:gd name="T8" fmla="*/ 12 w 24"/>
                  <a:gd name="T9" fmla="*/ 19 h 19"/>
                  <a:gd name="T10" fmla="*/ 24 w 24"/>
                  <a:gd name="T11" fmla="*/ 19 h 19"/>
                  <a:gd name="T12" fmla="*/ 24 w 24"/>
                  <a:gd name="T13" fmla="*/ 19 h 19"/>
                  <a:gd name="T14" fmla="*/ 24 w 24"/>
                  <a:gd name="T15" fmla="*/ 13 h 19"/>
                  <a:gd name="T16" fmla="*/ 18 w 24"/>
                  <a:gd name="T17" fmla="*/ 7 h 19"/>
                  <a:gd name="T18" fmla="*/ 18 w 24"/>
                  <a:gd name="T19" fmla="*/ 7 h 19"/>
                  <a:gd name="T20" fmla="*/ 18 w 24"/>
                  <a:gd name="T21" fmla="*/ 7 h 19"/>
                  <a:gd name="T22" fmla="*/ 12 w 24"/>
                  <a:gd name="T23" fmla="*/ 0 h 19"/>
                  <a:gd name="T24" fmla="*/ 12 w 24"/>
                  <a:gd name="T25" fmla="*/ 0 h 19"/>
                  <a:gd name="T26" fmla="*/ 12 w 24"/>
                  <a:gd name="T27" fmla="*/ 0 h 19"/>
                  <a:gd name="T28" fmla="*/ 6 w 24"/>
                  <a:gd name="T29" fmla="*/ 0 h 19"/>
                  <a:gd name="T30" fmla="*/ 6 w 24"/>
                  <a:gd name="T31" fmla="*/ 0 h 19"/>
                  <a:gd name="T32" fmla="*/ 0 w 24"/>
                  <a:gd name="T33" fmla="*/ 7 h 19"/>
                  <a:gd name="T34" fmla="*/ 0 w 24"/>
                  <a:gd name="T35" fmla="*/ 7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4" h="19">
                    <a:moveTo>
                      <a:pt x="0" y="7"/>
                    </a:moveTo>
                    <a:lnTo>
                      <a:pt x="6" y="13"/>
                    </a:lnTo>
                    <a:lnTo>
                      <a:pt x="6" y="13"/>
                    </a:lnTo>
                    <a:lnTo>
                      <a:pt x="12" y="19"/>
                    </a:lnTo>
                    <a:lnTo>
                      <a:pt x="12" y="19"/>
                    </a:lnTo>
                    <a:lnTo>
                      <a:pt x="24" y="19"/>
                    </a:lnTo>
                    <a:lnTo>
                      <a:pt x="24" y="19"/>
                    </a:lnTo>
                    <a:lnTo>
                      <a:pt x="24" y="13"/>
                    </a:lnTo>
                    <a:lnTo>
                      <a:pt x="18" y="7"/>
                    </a:lnTo>
                    <a:lnTo>
                      <a:pt x="18" y="7"/>
                    </a:lnTo>
                    <a:lnTo>
                      <a:pt x="18" y="7"/>
                    </a:lnTo>
                    <a:lnTo>
                      <a:pt x="12" y="0"/>
                    </a:lnTo>
                    <a:lnTo>
                      <a:pt x="12" y="0"/>
                    </a:lnTo>
                    <a:lnTo>
                      <a:pt x="12" y="0"/>
                    </a:lnTo>
                    <a:lnTo>
                      <a:pt x="6" y="0"/>
                    </a:lnTo>
                    <a:lnTo>
                      <a:pt x="6" y="0"/>
                    </a:lnTo>
                    <a:lnTo>
                      <a:pt x="0" y="7"/>
                    </a:lnTo>
                    <a:lnTo>
                      <a:pt x="0" y="7"/>
                    </a:lnTo>
                    <a:close/>
                  </a:path>
                </a:pathLst>
              </a:custGeom>
              <a:grpFill/>
              <a:ln w="0"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sz="1100">
                  <a:solidFill>
                    <a:srgbClr val="FFFFFF"/>
                  </a:solidFill>
                  <a:latin typeface="Franklin Gothic Book" panose="020B0503020102020204" pitchFamily="34" charset="0"/>
                </a:endParaRPr>
              </a:p>
            </p:txBody>
          </p:sp>
          <p:sp>
            <p:nvSpPr>
              <p:cNvPr id="1127" name="Freeform 189"/>
              <p:cNvSpPr>
                <a:spLocks/>
              </p:cNvSpPr>
              <p:nvPr/>
            </p:nvSpPr>
            <p:spPr bwMode="auto">
              <a:xfrm>
                <a:off x="1888" y="116"/>
                <a:ext cx="18" cy="13"/>
              </a:xfrm>
              <a:custGeom>
                <a:avLst/>
                <a:gdLst>
                  <a:gd name="T0" fmla="*/ 0 w 18"/>
                  <a:gd name="T1" fmla="*/ 13 h 13"/>
                  <a:gd name="T2" fmla="*/ 6 w 18"/>
                  <a:gd name="T3" fmla="*/ 13 h 13"/>
                  <a:gd name="T4" fmla="*/ 12 w 18"/>
                  <a:gd name="T5" fmla="*/ 13 h 13"/>
                  <a:gd name="T6" fmla="*/ 18 w 18"/>
                  <a:gd name="T7" fmla="*/ 6 h 13"/>
                  <a:gd name="T8" fmla="*/ 18 w 18"/>
                  <a:gd name="T9" fmla="*/ 6 h 13"/>
                  <a:gd name="T10" fmla="*/ 18 w 18"/>
                  <a:gd name="T11" fmla="*/ 6 h 13"/>
                  <a:gd name="T12" fmla="*/ 18 w 18"/>
                  <a:gd name="T13" fmla="*/ 6 h 13"/>
                  <a:gd name="T14" fmla="*/ 18 w 18"/>
                  <a:gd name="T15" fmla="*/ 6 h 13"/>
                  <a:gd name="T16" fmla="*/ 12 w 18"/>
                  <a:gd name="T17" fmla="*/ 0 h 13"/>
                  <a:gd name="T18" fmla="*/ 12 w 18"/>
                  <a:gd name="T19" fmla="*/ 0 h 13"/>
                  <a:gd name="T20" fmla="*/ 6 w 18"/>
                  <a:gd name="T21" fmla="*/ 0 h 13"/>
                  <a:gd name="T22" fmla="*/ 0 w 18"/>
                  <a:gd name="T23" fmla="*/ 0 h 13"/>
                  <a:gd name="T24" fmla="*/ 0 w 18"/>
                  <a:gd name="T25" fmla="*/ 0 h 13"/>
                  <a:gd name="T26" fmla="*/ 0 w 18"/>
                  <a:gd name="T27" fmla="*/ 0 h 13"/>
                  <a:gd name="T28" fmla="*/ 0 w 18"/>
                  <a:gd name="T29" fmla="*/ 6 h 13"/>
                  <a:gd name="T30" fmla="*/ 0 w 18"/>
                  <a:gd name="T31" fmla="*/ 6 h 13"/>
                  <a:gd name="T32" fmla="*/ 0 w 18"/>
                  <a:gd name="T33" fmla="*/ 13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8" h="13">
                    <a:moveTo>
                      <a:pt x="0" y="13"/>
                    </a:moveTo>
                    <a:lnTo>
                      <a:pt x="6" y="13"/>
                    </a:lnTo>
                    <a:lnTo>
                      <a:pt x="12" y="13"/>
                    </a:lnTo>
                    <a:lnTo>
                      <a:pt x="18" y="6"/>
                    </a:lnTo>
                    <a:lnTo>
                      <a:pt x="18" y="6"/>
                    </a:lnTo>
                    <a:lnTo>
                      <a:pt x="18" y="6"/>
                    </a:lnTo>
                    <a:lnTo>
                      <a:pt x="18" y="6"/>
                    </a:lnTo>
                    <a:lnTo>
                      <a:pt x="18" y="6"/>
                    </a:lnTo>
                    <a:lnTo>
                      <a:pt x="12" y="0"/>
                    </a:lnTo>
                    <a:lnTo>
                      <a:pt x="12" y="0"/>
                    </a:lnTo>
                    <a:lnTo>
                      <a:pt x="6" y="0"/>
                    </a:lnTo>
                    <a:lnTo>
                      <a:pt x="0" y="0"/>
                    </a:lnTo>
                    <a:lnTo>
                      <a:pt x="0" y="0"/>
                    </a:lnTo>
                    <a:lnTo>
                      <a:pt x="0" y="0"/>
                    </a:lnTo>
                    <a:lnTo>
                      <a:pt x="0" y="6"/>
                    </a:lnTo>
                    <a:lnTo>
                      <a:pt x="0" y="6"/>
                    </a:lnTo>
                    <a:lnTo>
                      <a:pt x="0" y="13"/>
                    </a:lnTo>
                    <a:close/>
                  </a:path>
                </a:pathLst>
              </a:custGeom>
              <a:grpFill/>
              <a:ln w="0"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sz="1100">
                  <a:solidFill>
                    <a:srgbClr val="FFFFFF"/>
                  </a:solidFill>
                  <a:latin typeface="Franklin Gothic Book" panose="020B0503020102020204" pitchFamily="34" charset="0"/>
                </a:endParaRPr>
              </a:p>
            </p:txBody>
          </p:sp>
          <p:sp>
            <p:nvSpPr>
              <p:cNvPr id="1128" name="Freeform 190"/>
              <p:cNvSpPr>
                <a:spLocks/>
              </p:cNvSpPr>
              <p:nvPr/>
            </p:nvSpPr>
            <p:spPr bwMode="auto">
              <a:xfrm>
                <a:off x="1845" y="110"/>
                <a:ext cx="37" cy="49"/>
              </a:xfrm>
              <a:custGeom>
                <a:avLst/>
                <a:gdLst>
                  <a:gd name="T0" fmla="*/ 6 w 37"/>
                  <a:gd name="T1" fmla="*/ 49 h 49"/>
                  <a:gd name="T2" fmla="*/ 6 w 37"/>
                  <a:gd name="T3" fmla="*/ 49 h 49"/>
                  <a:gd name="T4" fmla="*/ 6 w 37"/>
                  <a:gd name="T5" fmla="*/ 49 h 49"/>
                  <a:gd name="T6" fmla="*/ 12 w 37"/>
                  <a:gd name="T7" fmla="*/ 49 h 49"/>
                  <a:gd name="T8" fmla="*/ 12 w 37"/>
                  <a:gd name="T9" fmla="*/ 49 h 49"/>
                  <a:gd name="T10" fmla="*/ 12 w 37"/>
                  <a:gd name="T11" fmla="*/ 49 h 49"/>
                  <a:gd name="T12" fmla="*/ 37 w 37"/>
                  <a:gd name="T13" fmla="*/ 31 h 49"/>
                  <a:gd name="T14" fmla="*/ 37 w 37"/>
                  <a:gd name="T15" fmla="*/ 31 h 49"/>
                  <a:gd name="T16" fmla="*/ 37 w 37"/>
                  <a:gd name="T17" fmla="*/ 31 h 49"/>
                  <a:gd name="T18" fmla="*/ 30 w 37"/>
                  <a:gd name="T19" fmla="*/ 19 h 49"/>
                  <a:gd name="T20" fmla="*/ 30 w 37"/>
                  <a:gd name="T21" fmla="*/ 12 h 49"/>
                  <a:gd name="T22" fmla="*/ 18 w 37"/>
                  <a:gd name="T23" fmla="*/ 0 h 49"/>
                  <a:gd name="T24" fmla="*/ 12 w 37"/>
                  <a:gd name="T25" fmla="*/ 0 h 49"/>
                  <a:gd name="T26" fmla="*/ 12 w 37"/>
                  <a:gd name="T27" fmla="*/ 0 h 49"/>
                  <a:gd name="T28" fmla="*/ 6 w 37"/>
                  <a:gd name="T29" fmla="*/ 12 h 49"/>
                  <a:gd name="T30" fmla="*/ 0 w 37"/>
                  <a:gd name="T31" fmla="*/ 19 h 49"/>
                  <a:gd name="T32" fmla="*/ 0 w 37"/>
                  <a:gd name="T33" fmla="*/ 25 h 49"/>
                  <a:gd name="T34" fmla="*/ 6 w 37"/>
                  <a:gd name="T35" fmla="*/ 49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7" h="49">
                    <a:moveTo>
                      <a:pt x="6" y="49"/>
                    </a:moveTo>
                    <a:lnTo>
                      <a:pt x="6" y="49"/>
                    </a:lnTo>
                    <a:lnTo>
                      <a:pt x="6" y="49"/>
                    </a:lnTo>
                    <a:lnTo>
                      <a:pt x="12" y="49"/>
                    </a:lnTo>
                    <a:lnTo>
                      <a:pt x="12" y="49"/>
                    </a:lnTo>
                    <a:lnTo>
                      <a:pt x="12" y="49"/>
                    </a:lnTo>
                    <a:lnTo>
                      <a:pt x="37" y="31"/>
                    </a:lnTo>
                    <a:lnTo>
                      <a:pt x="37" y="31"/>
                    </a:lnTo>
                    <a:lnTo>
                      <a:pt x="37" y="31"/>
                    </a:lnTo>
                    <a:lnTo>
                      <a:pt x="30" y="19"/>
                    </a:lnTo>
                    <a:lnTo>
                      <a:pt x="30" y="12"/>
                    </a:lnTo>
                    <a:lnTo>
                      <a:pt x="18" y="0"/>
                    </a:lnTo>
                    <a:lnTo>
                      <a:pt x="12" y="0"/>
                    </a:lnTo>
                    <a:lnTo>
                      <a:pt x="12" y="0"/>
                    </a:lnTo>
                    <a:lnTo>
                      <a:pt x="6" y="12"/>
                    </a:lnTo>
                    <a:lnTo>
                      <a:pt x="0" y="19"/>
                    </a:lnTo>
                    <a:lnTo>
                      <a:pt x="0" y="25"/>
                    </a:lnTo>
                    <a:lnTo>
                      <a:pt x="6" y="49"/>
                    </a:lnTo>
                    <a:close/>
                  </a:path>
                </a:pathLst>
              </a:custGeom>
              <a:grpFill/>
              <a:ln w="0"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sz="1100">
                  <a:solidFill>
                    <a:srgbClr val="FFFFFF"/>
                  </a:solidFill>
                  <a:latin typeface="Franklin Gothic Book" panose="020B0503020102020204" pitchFamily="34" charset="0"/>
                </a:endParaRPr>
              </a:p>
            </p:txBody>
          </p:sp>
          <p:sp>
            <p:nvSpPr>
              <p:cNvPr id="1129" name="Freeform 191"/>
              <p:cNvSpPr>
                <a:spLocks/>
              </p:cNvSpPr>
              <p:nvPr/>
            </p:nvSpPr>
            <p:spPr bwMode="auto">
              <a:xfrm>
                <a:off x="1808" y="166"/>
                <a:ext cx="92" cy="86"/>
              </a:xfrm>
              <a:custGeom>
                <a:avLst/>
                <a:gdLst>
                  <a:gd name="T0" fmla="*/ 6 w 92"/>
                  <a:gd name="T1" fmla="*/ 37 h 86"/>
                  <a:gd name="T2" fmla="*/ 0 w 92"/>
                  <a:gd name="T3" fmla="*/ 43 h 86"/>
                  <a:gd name="T4" fmla="*/ 0 w 92"/>
                  <a:gd name="T5" fmla="*/ 43 h 86"/>
                  <a:gd name="T6" fmla="*/ 6 w 92"/>
                  <a:gd name="T7" fmla="*/ 43 h 86"/>
                  <a:gd name="T8" fmla="*/ 24 w 92"/>
                  <a:gd name="T9" fmla="*/ 55 h 86"/>
                  <a:gd name="T10" fmla="*/ 24 w 92"/>
                  <a:gd name="T11" fmla="*/ 55 h 86"/>
                  <a:gd name="T12" fmla="*/ 18 w 92"/>
                  <a:gd name="T13" fmla="*/ 61 h 86"/>
                  <a:gd name="T14" fmla="*/ 18 w 92"/>
                  <a:gd name="T15" fmla="*/ 61 h 86"/>
                  <a:gd name="T16" fmla="*/ 12 w 92"/>
                  <a:gd name="T17" fmla="*/ 74 h 86"/>
                  <a:gd name="T18" fmla="*/ 12 w 92"/>
                  <a:gd name="T19" fmla="*/ 80 h 86"/>
                  <a:gd name="T20" fmla="*/ 12 w 92"/>
                  <a:gd name="T21" fmla="*/ 86 h 86"/>
                  <a:gd name="T22" fmla="*/ 24 w 92"/>
                  <a:gd name="T23" fmla="*/ 74 h 86"/>
                  <a:gd name="T24" fmla="*/ 30 w 92"/>
                  <a:gd name="T25" fmla="*/ 55 h 86"/>
                  <a:gd name="T26" fmla="*/ 24 w 92"/>
                  <a:gd name="T27" fmla="*/ 55 h 86"/>
                  <a:gd name="T28" fmla="*/ 30 w 92"/>
                  <a:gd name="T29" fmla="*/ 55 h 86"/>
                  <a:gd name="T30" fmla="*/ 37 w 92"/>
                  <a:gd name="T31" fmla="*/ 49 h 86"/>
                  <a:gd name="T32" fmla="*/ 43 w 92"/>
                  <a:gd name="T33" fmla="*/ 43 h 86"/>
                  <a:gd name="T34" fmla="*/ 49 w 92"/>
                  <a:gd name="T35" fmla="*/ 43 h 86"/>
                  <a:gd name="T36" fmla="*/ 61 w 92"/>
                  <a:gd name="T37" fmla="*/ 49 h 86"/>
                  <a:gd name="T38" fmla="*/ 74 w 92"/>
                  <a:gd name="T39" fmla="*/ 30 h 86"/>
                  <a:gd name="T40" fmla="*/ 80 w 92"/>
                  <a:gd name="T41" fmla="*/ 24 h 86"/>
                  <a:gd name="T42" fmla="*/ 92 w 92"/>
                  <a:gd name="T43" fmla="*/ 24 h 86"/>
                  <a:gd name="T44" fmla="*/ 92 w 92"/>
                  <a:gd name="T45" fmla="*/ 24 h 86"/>
                  <a:gd name="T46" fmla="*/ 92 w 92"/>
                  <a:gd name="T47" fmla="*/ 18 h 86"/>
                  <a:gd name="T48" fmla="*/ 92 w 92"/>
                  <a:gd name="T49" fmla="*/ 18 h 86"/>
                  <a:gd name="T50" fmla="*/ 74 w 92"/>
                  <a:gd name="T51" fmla="*/ 6 h 86"/>
                  <a:gd name="T52" fmla="*/ 67 w 92"/>
                  <a:gd name="T53" fmla="*/ 0 h 86"/>
                  <a:gd name="T54" fmla="*/ 61 w 92"/>
                  <a:gd name="T55" fmla="*/ 0 h 86"/>
                  <a:gd name="T56" fmla="*/ 37 w 92"/>
                  <a:gd name="T57" fmla="*/ 6 h 86"/>
                  <a:gd name="T58" fmla="*/ 12 w 92"/>
                  <a:gd name="T59" fmla="*/ 12 h 86"/>
                  <a:gd name="T60" fmla="*/ 12 w 92"/>
                  <a:gd name="T61" fmla="*/ 30 h 86"/>
                  <a:gd name="T62" fmla="*/ 6 w 92"/>
                  <a:gd name="T63" fmla="*/ 37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2" h="86">
                    <a:moveTo>
                      <a:pt x="6" y="37"/>
                    </a:moveTo>
                    <a:lnTo>
                      <a:pt x="6" y="37"/>
                    </a:lnTo>
                    <a:lnTo>
                      <a:pt x="0" y="37"/>
                    </a:lnTo>
                    <a:lnTo>
                      <a:pt x="0" y="43"/>
                    </a:lnTo>
                    <a:lnTo>
                      <a:pt x="0" y="43"/>
                    </a:lnTo>
                    <a:lnTo>
                      <a:pt x="0" y="43"/>
                    </a:lnTo>
                    <a:lnTo>
                      <a:pt x="0" y="43"/>
                    </a:lnTo>
                    <a:lnTo>
                      <a:pt x="6" y="43"/>
                    </a:lnTo>
                    <a:lnTo>
                      <a:pt x="18" y="55"/>
                    </a:lnTo>
                    <a:lnTo>
                      <a:pt x="24" y="55"/>
                    </a:lnTo>
                    <a:lnTo>
                      <a:pt x="24" y="55"/>
                    </a:lnTo>
                    <a:lnTo>
                      <a:pt x="24" y="55"/>
                    </a:lnTo>
                    <a:lnTo>
                      <a:pt x="24" y="55"/>
                    </a:lnTo>
                    <a:lnTo>
                      <a:pt x="18" y="61"/>
                    </a:lnTo>
                    <a:lnTo>
                      <a:pt x="18" y="67"/>
                    </a:lnTo>
                    <a:lnTo>
                      <a:pt x="18" y="61"/>
                    </a:lnTo>
                    <a:lnTo>
                      <a:pt x="18" y="67"/>
                    </a:lnTo>
                    <a:lnTo>
                      <a:pt x="12" y="74"/>
                    </a:lnTo>
                    <a:lnTo>
                      <a:pt x="12" y="80"/>
                    </a:lnTo>
                    <a:lnTo>
                      <a:pt x="12" y="80"/>
                    </a:lnTo>
                    <a:lnTo>
                      <a:pt x="12" y="86"/>
                    </a:lnTo>
                    <a:lnTo>
                      <a:pt x="12" y="86"/>
                    </a:lnTo>
                    <a:lnTo>
                      <a:pt x="18" y="80"/>
                    </a:lnTo>
                    <a:lnTo>
                      <a:pt x="24" y="74"/>
                    </a:lnTo>
                    <a:lnTo>
                      <a:pt x="24" y="61"/>
                    </a:lnTo>
                    <a:lnTo>
                      <a:pt x="30" y="55"/>
                    </a:lnTo>
                    <a:lnTo>
                      <a:pt x="30" y="55"/>
                    </a:lnTo>
                    <a:lnTo>
                      <a:pt x="24" y="55"/>
                    </a:lnTo>
                    <a:lnTo>
                      <a:pt x="24" y="55"/>
                    </a:lnTo>
                    <a:lnTo>
                      <a:pt x="30" y="55"/>
                    </a:lnTo>
                    <a:lnTo>
                      <a:pt x="30" y="49"/>
                    </a:lnTo>
                    <a:lnTo>
                      <a:pt x="37" y="49"/>
                    </a:lnTo>
                    <a:lnTo>
                      <a:pt x="37" y="49"/>
                    </a:lnTo>
                    <a:lnTo>
                      <a:pt x="43" y="43"/>
                    </a:lnTo>
                    <a:lnTo>
                      <a:pt x="49" y="43"/>
                    </a:lnTo>
                    <a:lnTo>
                      <a:pt x="49" y="43"/>
                    </a:lnTo>
                    <a:lnTo>
                      <a:pt x="49" y="43"/>
                    </a:lnTo>
                    <a:lnTo>
                      <a:pt x="61" y="49"/>
                    </a:lnTo>
                    <a:lnTo>
                      <a:pt x="67" y="37"/>
                    </a:lnTo>
                    <a:lnTo>
                      <a:pt x="74" y="30"/>
                    </a:lnTo>
                    <a:lnTo>
                      <a:pt x="80" y="24"/>
                    </a:lnTo>
                    <a:lnTo>
                      <a:pt x="80" y="24"/>
                    </a:lnTo>
                    <a:lnTo>
                      <a:pt x="86" y="24"/>
                    </a:lnTo>
                    <a:lnTo>
                      <a:pt x="92" y="24"/>
                    </a:lnTo>
                    <a:lnTo>
                      <a:pt x="92" y="24"/>
                    </a:lnTo>
                    <a:lnTo>
                      <a:pt x="92" y="24"/>
                    </a:lnTo>
                    <a:lnTo>
                      <a:pt x="92" y="18"/>
                    </a:lnTo>
                    <a:lnTo>
                      <a:pt x="92" y="18"/>
                    </a:lnTo>
                    <a:lnTo>
                      <a:pt x="92" y="18"/>
                    </a:lnTo>
                    <a:lnTo>
                      <a:pt x="92" y="18"/>
                    </a:lnTo>
                    <a:lnTo>
                      <a:pt x="86" y="12"/>
                    </a:lnTo>
                    <a:lnTo>
                      <a:pt x="74" y="6"/>
                    </a:lnTo>
                    <a:lnTo>
                      <a:pt x="74" y="6"/>
                    </a:lnTo>
                    <a:lnTo>
                      <a:pt x="67" y="0"/>
                    </a:lnTo>
                    <a:lnTo>
                      <a:pt x="67" y="0"/>
                    </a:lnTo>
                    <a:lnTo>
                      <a:pt x="61" y="0"/>
                    </a:lnTo>
                    <a:lnTo>
                      <a:pt x="43" y="0"/>
                    </a:lnTo>
                    <a:lnTo>
                      <a:pt x="37" y="6"/>
                    </a:lnTo>
                    <a:lnTo>
                      <a:pt x="24" y="12"/>
                    </a:lnTo>
                    <a:lnTo>
                      <a:pt x="12" y="12"/>
                    </a:lnTo>
                    <a:lnTo>
                      <a:pt x="6" y="18"/>
                    </a:lnTo>
                    <a:lnTo>
                      <a:pt x="12" y="30"/>
                    </a:lnTo>
                    <a:lnTo>
                      <a:pt x="12" y="30"/>
                    </a:lnTo>
                    <a:lnTo>
                      <a:pt x="6" y="37"/>
                    </a:lnTo>
                    <a:lnTo>
                      <a:pt x="6" y="37"/>
                    </a:lnTo>
                    <a:close/>
                  </a:path>
                </a:pathLst>
              </a:custGeom>
              <a:grpFill/>
              <a:ln w="0"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sz="1100">
                  <a:solidFill>
                    <a:srgbClr val="FFFFFF"/>
                  </a:solidFill>
                  <a:latin typeface="Franklin Gothic Book" panose="020B0503020102020204" pitchFamily="34" charset="0"/>
                </a:endParaRPr>
              </a:p>
            </p:txBody>
          </p:sp>
          <p:sp>
            <p:nvSpPr>
              <p:cNvPr id="1130" name="Freeform 192"/>
              <p:cNvSpPr>
                <a:spLocks/>
              </p:cNvSpPr>
              <p:nvPr/>
            </p:nvSpPr>
            <p:spPr bwMode="auto">
              <a:xfrm>
                <a:off x="1505" y="1122"/>
                <a:ext cx="346" cy="167"/>
              </a:xfrm>
              <a:custGeom>
                <a:avLst/>
                <a:gdLst>
                  <a:gd name="T0" fmla="*/ 86 w 346"/>
                  <a:gd name="T1" fmla="*/ 25 h 167"/>
                  <a:gd name="T2" fmla="*/ 80 w 346"/>
                  <a:gd name="T3" fmla="*/ 31 h 167"/>
                  <a:gd name="T4" fmla="*/ 43 w 346"/>
                  <a:gd name="T5" fmla="*/ 74 h 167"/>
                  <a:gd name="T6" fmla="*/ 31 w 346"/>
                  <a:gd name="T7" fmla="*/ 74 h 167"/>
                  <a:gd name="T8" fmla="*/ 18 w 346"/>
                  <a:gd name="T9" fmla="*/ 68 h 167"/>
                  <a:gd name="T10" fmla="*/ 6 w 346"/>
                  <a:gd name="T11" fmla="*/ 130 h 167"/>
                  <a:gd name="T12" fmla="*/ 18 w 346"/>
                  <a:gd name="T13" fmla="*/ 142 h 167"/>
                  <a:gd name="T14" fmla="*/ 55 w 346"/>
                  <a:gd name="T15" fmla="*/ 167 h 167"/>
                  <a:gd name="T16" fmla="*/ 111 w 346"/>
                  <a:gd name="T17" fmla="*/ 161 h 167"/>
                  <a:gd name="T18" fmla="*/ 117 w 346"/>
                  <a:gd name="T19" fmla="*/ 142 h 167"/>
                  <a:gd name="T20" fmla="*/ 130 w 346"/>
                  <a:gd name="T21" fmla="*/ 142 h 167"/>
                  <a:gd name="T22" fmla="*/ 142 w 346"/>
                  <a:gd name="T23" fmla="*/ 142 h 167"/>
                  <a:gd name="T24" fmla="*/ 142 w 346"/>
                  <a:gd name="T25" fmla="*/ 142 h 167"/>
                  <a:gd name="T26" fmla="*/ 185 w 346"/>
                  <a:gd name="T27" fmla="*/ 136 h 167"/>
                  <a:gd name="T28" fmla="*/ 191 w 346"/>
                  <a:gd name="T29" fmla="*/ 130 h 167"/>
                  <a:gd name="T30" fmla="*/ 210 w 346"/>
                  <a:gd name="T31" fmla="*/ 117 h 167"/>
                  <a:gd name="T32" fmla="*/ 216 w 346"/>
                  <a:gd name="T33" fmla="*/ 111 h 167"/>
                  <a:gd name="T34" fmla="*/ 216 w 346"/>
                  <a:gd name="T35" fmla="*/ 111 h 167"/>
                  <a:gd name="T36" fmla="*/ 222 w 346"/>
                  <a:gd name="T37" fmla="*/ 99 h 167"/>
                  <a:gd name="T38" fmla="*/ 235 w 346"/>
                  <a:gd name="T39" fmla="*/ 93 h 167"/>
                  <a:gd name="T40" fmla="*/ 241 w 346"/>
                  <a:gd name="T41" fmla="*/ 93 h 167"/>
                  <a:gd name="T42" fmla="*/ 290 w 346"/>
                  <a:gd name="T43" fmla="*/ 105 h 167"/>
                  <a:gd name="T44" fmla="*/ 303 w 346"/>
                  <a:gd name="T45" fmla="*/ 117 h 167"/>
                  <a:gd name="T46" fmla="*/ 321 w 346"/>
                  <a:gd name="T47" fmla="*/ 111 h 167"/>
                  <a:gd name="T48" fmla="*/ 346 w 346"/>
                  <a:gd name="T49" fmla="*/ 56 h 167"/>
                  <a:gd name="T50" fmla="*/ 327 w 346"/>
                  <a:gd name="T51" fmla="*/ 37 h 167"/>
                  <a:gd name="T52" fmla="*/ 315 w 346"/>
                  <a:gd name="T53" fmla="*/ 31 h 167"/>
                  <a:gd name="T54" fmla="*/ 315 w 346"/>
                  <a:gd name="T55" fmla="*/ 31 h 167"/>
                  <a:gd name="T56" fmla="*/ 315 w 346"/>
                  <a:gd name="T57" fmla="*/ 25 h 167"/>
                  <a:gd name="T58" fmla="*/ 290 w 346"/>
                  <a:gd name="T59" fmla="*/ 12 h 167"/>
                  <a:gd name="T60" fmla="*/ 216 w 346"/>
                  <a:gd name="T61" fmla="*/ 19 h 167"/>
                  <a:gd name="T62" fmla="*/ 210 w 346"/>
                  <a:gd name="T63" fmla="*/ 19 h 167"/>
                  <a:gd name="T64" fmla="*/ 204 w 346"/>
                  <a:gd name="T65" fmla="*/ 25 h 167"/>
                  <a:gd name="T66" fmla="*/ 185 w 346"/>
                  <a:gd name="T67" fmla="*/ 37 h 167"/>
                  <a:gd name="T68" fmla="*/ 167 w 346"/>
                  <a:gd name="T69" fmla="*/ 19 h 167"/>
                  <a:gd name="T70" fmla="*/ 160 w 346"/>
                  <a:gd name="T71" fmla="*/ 0 h 167"/>
                  <a:gd name="T72" fmla="*/ 154 w 346"/>
                  <a:gd name="T73" fmla="*/ 0 h 167"/>
                  <a:gd name="T74" fmla="*/ 142 w 346"/>
                  <a:gd name="T75" fmla="*/ 6 h 167"/>
                  <a:gd name="T76" fmla="*/ 142 w 346"/>
                  <a:gd name="T77" fmla="*/ 12 h 167"/>
                  <a:gd name="T78" fmla="*/ 111 w 346"/>
                  <a:gd name="T79" fmla="*/ 6 h 1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346" h="167">
                    <a:moveTo>
                      <a:pt x="105" y="6"/>
                    </a:moveTo>
                    <a:lnTo>
                      <a:pt x="86" y="25"/>
                    </a:lnTo>
                    <a:lnTo>
                      <a:pt x="86" y="31"/>
                    </a:lnTo>
                    <a:lnTo>
                      <a:pt x="80" y="31"/>
                    </a:lnTo>
                    <a:lnTo>
                      <a:pt x="49" y="68"/>
                    </a:lnTo>
                    <a:lnTo>
                      <a:pt x="43" y="74"/>
                    </a:lnTo>
                    <a:lnTo>
                      <a:pt x="37" y="80"/>
                    </a:lnTo>
                    <a:lnTo>
                      <a:pt x="31" y="74"/>
                    </a:lnTo>
                    <a:lnTo>
                      <a:pt x="25" y="74"/>
                    </a:lnTo>
                    <a:lnTo>
                      <a:pt x="18" y="68"/>
                    </a:lnTo>
                    <a:lnTo>
                      <a:pt x="0" y="86"/>
                    </a:lnTo>
                    <a:lnTo>
                      <a:pt x="6" y="130"/>
                    </a:lnTo>
                    <a:lnTo>
                      <a:pt x="6" y="136"/>
                    </a:lnTo>
                    <a:lnTo>
                      <a:pt x="18" y="142"/>
                    </a:lnTo>
                    <a:lnTo>
                      <a:pt x="18" y="142"/>
                    </a:lnTo>
                    <a:lnTo>
                      <a:pt x="55" y="167"/>
                    </a:lnTo>
                    <a:lnTo>
                      <a:pt x="74" y="167"/>
                    </a:lnTo>
                    <a:lnTo>
                      <a:pt x="111" y="161"/>
                    </a:lnTo>
                    <a:lnTo>
                      <a:pt x="123" y="161"/>
                    </a:lnTo>
                    <a:lnTo>
                      <a:pt x="117" y="142"/>
                    </a:lnTo>
                    <a:lnTo>
                      <a:pt x="130" y="142"/>
                    </a:lnTo>
                    <a:lnTo>
                      <a:pt x="130" y="142"/>
                    </a:lnTo>
                    <a:lnTo>
                      <a:pt x="136" y="142"/>
                    </a:lnTo>
                    <a:lnTo>
                      <a:pt x="142" y="142"/>
                    </a:lnTo>
                    <a:lnTo>
                      <a:pt x="142" y="142"/>
                    </a:lnTo>
                    <a:lnTo>
                      <a:pt x="142" y="142"/>
                    </a:lnTo>
                    <a:lnTo>
                      <a:pt x="179" y="130"/>
                    </a:lnTo>
                    <a:lnTo>
                      <a:pt x="185" y="136"/>
                    </a:lnTo>
                    <a:lnTo>
                      <a:pt x="191" y="130"/>
                    </a:lnTo>
                    <a:lnTo>
                      <a:pt x="191" y="130"/>
                    </a:lnTo>
                    <a:lnTo>
                      <a:pt x="210" y="123"/>
                    </a:lnTo>
                    <a:lnTo>
                      <a:pt x="210" y="117"/>
                    </a:lnTo>
                    <a:lnTo>
                      <a:pt x="216" y="117"/>
                    </a:lnTo>
                    <a:lnTo>
                      <a:pt x="216" y="111"/>
                    </a:lnTo>
                    <a:lnTo>
                      <a:pt x="216" y="111"/>
                    </a:lnTo>
                    <a:lnTo>
                      <a:pt x="216" y="111"/>
                    </a:lnTo>
                    <a:lnTo>
                      <a:pt x="216" y="105"/>
                    </a:lnTo>
                    <a:lnTo>
                      <a:pt x="222" y="99"/>
                    </a:lnTo>
                    <a:lnTo>
                      <a:pt x="222" y="99"/>
                    </a:lnTo>
                    <a:lnTo>
                      <a:pt x="235" y="93"/>
                    </a:lnTo>
                    <a:lnTo>
                      <a:pt x="235" y="93"/>
                    </a:lnTo>
                    <a:lnTo>
                      <a:pt x="241" y="93"/>
                    </a:lnTo>
                    <a:lnTo>
                      <a:pt x="241" y="93"/>
                    </a:lnTo>
                    <a:lnTo>
                      <a:pt x="290" y="105"/>
                    </a:lnTo>
                    <a:lnTo>
                      <a:pt x="296" y="111"/>
                    </a:lnTo>
                    <a:lnTo>
                      <a:pt x="303" y="117"/>
                    </a:lnTo>
                    <a:lnTo>
                      <a:pt x="321" y="111"/>
                    </a:lnTo>
                    <a:lnTo>
                      <a:pt x="321" y="111"/>
                    </a:lnTo>
                    <a:lnTo>
                      <a:pt x="327" y="93"/>
                    </a:lnTo>
                    <a:lnTo>
                      <a:pt x="346" y="56"/>
                    </a:lnTo>
                    <a:lnTo>
                      <a:pt x="346" y="49"/>
                    </a:lnTo>
                    <a:lnTo>
                      <a:pt x="327" y="37"/>
                    </a:lnTo>
                    <a:lnTo>
                      <a:pt x="315" y="31"/>
                    </a:lnTo>
                    <a:lnTo>
                      <a:pt x="315" y="31"/>
                    </a:lnTo>
                    <a:lnTo>
                      <a:pt x="315" y="31"/>
                    </a:lnTo>
                    <a:lnTo>
                      <a:pt x="315" y="31"/>
                    </a:lnTo>
                    <a:lnTo>
                      <a:pt x="315" y="25"/>
                    </a:lnTo>
                    <a:lnTo>
                      <a:pt x="315" y="25"/>
                    </a:lnTo>
                    <a:lnTo>
                      <a:pt x="296" y="12"/>
                    </a:lnTo>
                    <a:lnTo>
                      <a:pt x="290" y="12"/>
                    </a:lnTo>
                    <a:lnTo>
                      <a:pt x="272" y="12"/>
                    </a:lnTo>
                    <a:lnTo>
                      <a:pt x="216" y="19"/>
                    </a:lnTo>
                    <a:lnTo>
                      <a:pt x="216" y="19"/>
                    </a:lnTo>
                    <a:lnTo>
                      <a:pt x="210" y="19"/>
                    </a:lnTo>
                    <a:lnTo>
                      <a:pt x="204" y="25"/>
                    </a:lnTo>
                    <a:lnTo>
                      <a:pt x="204" y="25"/>
                    </a:lnTo>
                    <a:lnTo>
                      <a:pt x="191" y="31"/>
                    </a:lnTo>
                    <a:lnTo>
                      <a:pt x="185" y="37"/>
                    </a:lnTo>
                    <a:lnTo>
                      <a:pt x="179" y="31"/>
                    </a:lnTo>
                    <a:lnTo>
                      <a:pt x="167" y="19"/>
                    </a:lnTo>
                    <a:lnTo>
                      <a:pt x="160" y="0"/>
                    </a:lnTo>
                    <a:lnTo>
                      <a:pt x="160" y="0"/>
                    </a:lnTo>
                    <a:lnTo>
                      <a:pt x="160" y="0"/>
                    </a:lnTo>
                    <a:lnTo>
                      <a:pt x="154" y="0"/>
                    </a:lnTo>
                    <a:lnTo>
                      <a:pt x="142" y="6"/>
                    </a:lnTo>
                    <a:lnTo>
                      <a:pt x="142" y="6"/>
                    </a:lnTo>
                    <a:lnTo>
                      <a:pt x="142" y="6"/>
                    </a:lnTo>
                    <a:lnTo>
                      <a:pt x="142" y="12"/>
                    </a:lnTo>
                    <a:lnTo>
                      <a:pt x="123" y="6"/>
                    </a:lnTo>
                    <a:lnTo>
                      <a:pt x="111" y="6"/>
                    </a:lnTo>
                    <a:lnTo>
                      <a:pt x="105" y="6"/>
                    </a:lnTo>
                    <a:close/>
                  </a:path>
                </a:pathLst>
              </a:custGeom>
              <a:grpFill/>
              <a:ln w="0"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sz="1100">
                  <a:solidFill>
                    <a:srgbClr val="FFFFFF"/>
                  </a:solidFill>
                  <a:latin typeface="Franklin Gothic Book" panose="020B0503020102020204" pitchFamily="34" charset="0"/>
                </a:endParaRPr>
              </a:p>
            </p:txBody>
          </p:sp>
          <p:sp>
            <p:nvSpPr>
              <p:cNvPr id="1131" name="Freeform 193"/>
              <p:cNvSpPr>
                <a:spLocks/>
              </p:cNvSpPr>
              <p:nvPr/>
            </p:nvSpPr>
            <p:spPr bwMode="auto">
              <a:xfrm>
                <a:off x="1208" y="980"/>
                <a:ext cx="420" cy="235"/>
              </a:xfrm>
              <a:custGeom>
                <a:avLst/>
                <a:gdLst>
                  <a:gd name="T0" fmla="*/ 136 w 420"/>
                  <a:gd name="T1" fmla="*/ 235 h 235"/>
                  <a:gd name="T2" fmla="*/ 179 w 420"/>
                  <a:gd name="T3" fmla="*/ 216 h 235"/>
                  <a:gd name="T4" fmla="*/ 179 w 420"/>
                  <a:gd name="T5" fmla="*/ 191 h 235"/>
                  <a:gd name="T6" fmla="*/ 179 w 420"/>
                  <a:gd name="T7" fmla="*/ 191 h 235"/>
                  <a:gd name="T8" fmla="*/ 210 w 420"/>
                  <a:gd name="T9" fmla="*/ 198 h 235"/>
                  <a:gd name="T10" fmla="*/ 210 w 420"/>
                  <a:gd name="T11" fmla="*/ 204 h 235"/>
                  <a:gd name="T12" fmla="*/ 229 w 420"/>
                  <a:gd name="T13" fmla="*/ 210 h 235"/>
                  <a:gd name="T14" fmla="*/ 235 w 420"/>
                  <a:gd name="T15" fmla="*/ 210 h 235"/>
                  <a:gd name="T16" fmla="*/ 241 w 420"/>
                  <a:gd name="T17" fmla="*/ 216 h 235"/>
                  <a:gd name="T18" fmla="*/ 241 w 420"/>
                  <a:gd name="T19" fmla="*/ 216 h 235"/>
                  <a:gd name="T20" fmla="*/ 247 w 420"/>
                  <a:gd name="T21" fmla="*/ 216 h 235"/>
                  <a:gd name="T22" fmla="*/ 266 w 420"/>
                  <a:gd name="T23" fmla="*/ 222 h 235"/>
                  <a:gd name="T24" fmla="*/ 297 w 420"/>
                  <a:gd name="T25" fmla="*/ 222 h 235"/>
                  <a:gd name="T26" fmla="*/ 315 w 420"/>
                  <a:gd name="T27" fmla="*/ 210 h 235"/>
                  <a:gd name="T28" fmla="*/ 328 w 420"/>
                  <a:gd name="T29" fmla="*/ 216 h 235"/>
                  <a:gd name="T30" fmla="*/ 340 w 420"/>
                  <a:gd name="T31" fmla="*/ 216 h 235"/>
                  <a:gd name="T32" fmla="*/ 377 w 420"/>
                  <a:gd name="T33" fmla="*/ 173 h 235"/>
                  <a:gd name="T34" fmla="*/ 383 w 420"/>
                  <a:gd name="T35" fmla="*/ 167 h 235"/>
                  <a:gd name="T36" fmla="*/ 408 w 420"/>
                  <a:gd name="T37" fmla="*/ 148 h 235"/>
                  <a:gd name="T38" fmla="*/ 420 w 420"/>
                  <a:gd name="T39" fmla="*/ 148 h 235"/>
                  <a:gd name="T40" fmla="*/ 414 w 420"/>
                  <a:gd name="T41" fmla="*/ 142 h 235"/>
                  <a:gd name="T42" fmla="*/ 402 w 420"/>
                  <a:gd name="T43" fmla="*/ 111 h 235"/>
                  <a:gd name="T44" fmla="*/ 389 w 420"/>
                  <a:gd name="T45" fmla="*/ 105 h 235"/>
                  <a:gd name="T46" fmla="*/ 383 w 420"/>
                  <a:gd name="T47" fmla="*/ 111 h 235"/>
                  <a:gd name="T48" fmla="*/ 371 w 420"/>
                  <a:gd name="T49" fmla="*/ 99 h 235"/>
                  <a:gd name="T50" fmla="*/ 359 w 420"/>
                  <a:gd name="T51" fmla="*/ 105 h 235"/>
                  <a:gd name="T52" fmla="*/ 359 w 420"/>
                  <a:gd name="T53" fmla="*/ 105 h 235"/>
                  <a:gd name="T54" fmla="*/ 352 w 420"/>
                  <a:gd name="T55" fmla="*/ 99 h 235"/>
                  <a:gd name="T56" fmla="*/ 346 w 420"/>
                  <a:gd name="T57" fmla="*/ 74 h 235"/>
                  <a:gd name="T58" fmla="*/ 303 w 420"/>
                  <a:gd name="T59" fmla="*/ 80 h 235"/>
                  <a:gd name="T60" fmla="*/ 291 w 420"/>
                  <a:gd name="T61" fmla="*/ 87 h 235"/>
                  <a:gd name="T62" fmla="*/ 266 w 420"/>
                  <a:gd name="T63" fmla="*/ 68 h 235"/>
                  <a:gd name="T64" fmla="*/ 266 w 420"/>
                  <a:gd name="T65" fmla="*/ 50 h 235"/>
                  <a:gd name="T66" fmla="*/ 266 w 420"/>
                  <a:gd name="T67" fmla="*/ 43 h 235"/>
                  <a:gd name="T68" fmla="*/ 266 w 420"/>
                  <a:gd name="T69" fmla="*/ 37 h 235"/>
                  <a:gd name="T70" fmla="*/ 260 w 420"/>
                  <a:gd name="T71" fmla="*/ 37 h 235"/>
                  <a:gd name="T72" fmla="*/ 192 w 420"/>
                  <a:gd name="T73" fmla="*/ 6 h 235"/>
                  <a:gd name="T74" fmla="*/ 179 w 420"/>
                  <a:gd name="T75" fmla="*/ 0 h 235"/>
                  <a:gd name="T76" fmla="*/ 179 w 420"/>
                  <a:gd name="T77" fmla="*/ 6 h 235"/>
                  <a:gd name="T78" fmla="*/ 167 w 420"/>
                  <a:gd name="T79" fmla="*/ 19 h 235"/>
                  <a:gd name="T80" fmla="*/ 167 w 420"/>
                  <a:gd name="T81" fmla="*/ 25 h 235"/>
                  <a:gd name="T82" fmla="*/ 142 w 420"/>
                  <a:gd name="T83" fmla="*/ 12 h 235"/>
                  <a:gd name="T84" fmla="*/ 68 w 420"/>
                  <a:gd name="T85" fmla="*/ 43 h 235"/>
                  <a:gd name="T86" fmla="*/ 19 w 420"/>
                  <a:gd name="T87" fmla="*/ 68 h 235"/>
                  <a:gd name="T88" fmla="*/ 0 w 420"/>
                  <a:gd name="T89" fmla="*/ 68 h 235"/>
                  <a:gd name="T90" fmla="*/ 19 w 420"/>
                  <a:gd name="T91" fmla="*/ 99 h 235"/>
                  <a:gd name="T92" fmla="*/ 25 w 420"/>
                  <a:gd name="T93" fmla="*/ 130 h 235"/>
                  <a:gd name="T94" fmla="*/ 43 w 420"/>
                  <a:gd name="T95" fmla="*/ 161 h 235"/>
                  <a:gd name="T96" fmla="*/ 43 w 420"/>
                  <a:gd name="T97" fmla="*/ 167 h 235"/>
                  <a:gd name="T98" fmla="*/ 74 w 420"/>
                  <a:gd name="T99" fmla="*/ 185 h 235"/>
                  <a:gd name="T100" fmla="*/ 81 w 420"/>
                  <a:gd name="T101" fmla="*/ 191 h 235"/>
                  <a:gd name="T102" fmla="*/ 81 w 420"/>
                  <a:gd name="T103" fmla="*/ 198 h 235"/>
                  <a:gd name="T104" fmla="*/ 118 w 420"/>
                  <a:gd name="T105" fmla="*/ 228 h 2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420" h="235">
                    <a:moveTo>
                      <a:pt x="130" y="235"/>
                    </a:moveTo>
                    <a:lnTo>
                      <a:pt x="136" y="235"/>
                    </a:lnTo>
                    <a:lnTo>
                      <a:pt x="155" y="228"/>
                    </a:lnTo>
                    <a:lnTo>
                      <a:pt x="179" y="216"/>
                    </a:lnTo>
                    <a:lnTo>
                      <a:pt x="179" y="204"/>
                    </a:lnTo>
                    <a:lnTo>
                      <a:pt x="179" y="191"/>
                    </a:lnTo>
                    <a:lnTo>
                      <a:pt x="179" y="191"/>
                    </a:lnTo>
                    <a:lnTo>
                      <a:pt x="179" y="191"/>
                    </a:lnTo>
                    <a:lnTo>
                      <a:pt x="198" y="198"/>
                    </a:lnTo>
                    <a:lnTo>
                      <a:pt x="210" y="198"/>
                    </a:lnTo>
                    <a:lnTo>
                      <a:pt x="210" y="198"/>
                    </a:lnTo>
                    <a:lnTo>
                      <a:pt x="210" y="204"/>
                    </a:lnTo>
                    <a:lnTo>
                      <a:pt x="216" y="204"/>
                    </a:lnTo>
                    <a:lnTo>
                      <a:pt x="229" y="210"/>
                    </a:lnTo>
                    <a:lnTo>
                      <a:pt x="229" y="204"/>
                    </a:lnTo>
                    <a:lnTo>
                      <a:pt x="235" y="210"/>
                    </a:lnTo>
                    <a:lnTo>
                      <a:pt x="235" y="216"/>
                    </a:lnTo>
                    <a:lnTo>
                      <a:pt x="241" y="216"/>
                    </a:lnTo>
                    <a:lnTo>
                      <a:pt x="241" y="216"/>
                    </a:lnTo>
                    <a:lnTo>
                      <a:pt x="241" y="216"/>
                    </a:lnTo>
                    <a:lnTo>
                      <a:pt x="241" y="216"/>
                    </a:lnTo>
                    <a:lnTo>
                      <a:pt x="247" y="216"/>
                    </a:lnTo>
                    <a:lnTo>
                      <a:pt x="247" y="222"/>
                    </a:lnTo>
                    <a:lnTo>
                      <a:pt x="266" y="222"/>
                    </a:lnTo>
                    <a:lnTo>
                      <a:pt x="291" y="222"/>
                    </a:lnTo>
                    <a:lnTo>
                      <a:pt x="297" y="222"/>
                    </a:lnTo>
                    <a:lnTo>
                      <a:pt x="297" y="228"/>
                    </a:lnTo>
                    <a:lnTo>
                      <a:pt x="315" y="210"/>
                    </a:lnTo>
                    <a:lnTo>
                      <a:pt x="322" y="216"/>
                    </a:lnTo>
                    <a:lnTo>
                      <a:pt x="328" y="216"/>
                    </a:lnTo>
                    <a:lnTo>
                      <a:pt x="334" y="222"/>
                    </a:lnTo>
                    <a:lnTo>
                      <a:pt x="340" y="216"/>
                    </a:lnTo>
                    <a:lnTo>
                      <a:pt x="346" y="210"/>
                    </a:lnTo>
                    <a:lnTo>
                      <a:pt x="377" y="173"/>
                    </a:lnTo>
                    <a:lnTo>
                      <a:pt x="383" y="173"/>
                    </a:lnTo>
                    <a:lnTo>
                      <a:pt x="383" y="167"/>
                    </a:lnTo>
                    <a:lnTo>
                      <a:pt x="402" y="148"/>
                    </a:lnTo>
                    <a:lnTo>
                      <a:pt x="408" y="148"/>
                    </a:lnTo>
                    <a:lnTo>
                      <a:pt x="420" y="148"/>
                    </a:lnTo>
                    <a:lnTo>
                      <a:pt x="420" y="148"/>
                    </a:lnTo>
                    <a:lnTo>
                      <a:pt x="420" y="142"/>
                    </a:lnTo>
                    <a:lnTo>
                      <a:pt x="414" y="142"/>
                    </a:lnTo>
                    <a:lnTo>
                      <a:pt x="414" y="130"/>
                    </a:lnTo>
                    <a:lnTo>
                      <a:pt x="402" y="111"/>
                    </a:lnTo>
                    <a:lnTo>
                      <a:pt x="396" y="111"/>
                    </a:lnTo>
                    <a:lnTo>
                      <a:pt x="389" y="105"/>
                    </a:lnTo>
                    <a:lnTo>
                      <a:pt x="383" y="105"/>
                    </a:lnTo>
                    <a:lnTo>
                      <a:pt x="383" y="111"/>
                    </a:lnTo>
                    <a:lnTo>
                      <a:pt x="383" y="105"/>
                    </a:lnTo>
                    <a:lnTo>
                      <a:pt x="371" y="99"/>
                    </a:lnTo>
                    <a:lnTo>
                      <a:pt x="365" y="99"/>
                    </a:lnTo>
                    <a:lnTo>
                      <a:pt x="359" y="105"/>
                    </a:lnTo>
                    <a:lnTo>
                      <a:pt x="359" y="105"/>
                    </a:lnTo>
                    <a:lnTo>
                      <a:pt x="359" y="105"/>
                    </a:lnTo>
                    <a:lnTo>
                      <a:pt x="352" y="99"/>
                    </a:lnTo>
                    <a:lnTo>
                      <a:pt x="352" y="99"/>
                    </a:lnTo>
                    <a:lnTo>
                      <a:pt x="352" y="99"/>
                    </a:lnTo>
                    <a:lnTo>
                      <a:pt x="346" y="74"/>
                    </a:lnTo>
                    <a:lnTo>
                      <a:pt x="322" y="74"/>
                    </a:lnTo>
                    <a:lnTo>
                      <a:pt x="303" y="80"/>
                    </a:lnTo>
                    <a:lnTo>
                      <a:pt x="303" y="80"/>
                    </a:lnTo>
                    <a:lnTo>
                      <a:pt x="291" y="87"/>
                    </a:lnTo>
                    <a:lnTo>
                      <a:pt x="278" y="80"/>
                    </a:lnTo>
                    <a:lnTo>
                      <a:pt x="266" y="68"/>
                    </a:lnTo>
                    <a:lnTo>
                      <a:pt x="266" y="56"/>
                    </a:lnTo>
                    <a:lnTo>
                      <a:pt x="266" y="50"/>
                    </a:lnTo>
                    <a:lnTo>
                      <a:pt x="266" y="43"/>
                    </a:lnTo>
                    <a:lnTo>
                      <a:pt x="266" y="43"/>
                    </a:lnTo>
                    <a:lnTo>
                      <a:pt x="266" y="43"/>
                    </a:lnTo>
                    <a:lnTo>
                      <a:pt x="266" y="37"/>
                    </a:lnTo>
                    <a:lnTo>
                      <a:pt x="260" y="37"/>
                    </a:lnTo>
                    <a:lnTo>
                      <a:pt x="260" y="37"/>
                    </a:lnTo>
                    <a:lnTo>
                      <a:pt x="229" y="31"/>
                    </a:lnTo>
                    <a:lnTo>
                      <a:pt x="192" y="6"/>
                    </a:lnTo>
                    <a:lnTo>
                      <a:pt x="186" y="0"/>
                    </a:lnTo>
                    <a:lnTo>
                      <a:pt x="179" y="0"/>
                    </a:lnTo>
                    <a:lnTo>
                      <a:pt x="179" y="6"/>
                    </a:lnTo>
                    <a:lnTo>
                      <a:pt x="179" y="6"/>
                    </a:lnTo>
                    <a:lnTo>
                      <a:pt x="179" y="6"/>
                    </a:lnTo>
                    <a:lnTo>
                      <a:pt x="167" y="19"/>
                    </a:lnTo>
                    <a:lnTo>
                      <a:pt x="167" y="19"/>
                    </a:lnTo>
                    <a:lnTo>
                      <a:pt x="167" y="25"/>
                    </a:lnTo>
                    <a:lnTo>
                      <a:pt x="167" y="25"/>
                    </a:lnTo>
                    <a:lnTo>
                      <a:pt x="142" y="12"/>
                    </a:lnTo>
                    <a:lnTo>
                      <a:pt x="105" y="31"/>
                    </a:lnTo>
                    <a:lnTo>
                      <a:pt x="68" y="43"/>
                    </a:lnTo>
                    <a:lnTo>
                      <a:pt x="43" y="56"/>
                    </a:lnTo>
                    <a:lnTo>
                      <a:pt x="19" y="68"/>
                    </a:lnTo>
                    <a:lnTo>
                      <a:pt x="6" y="68"/>
                    </a:lnTo>
                    <a:lnTo>
                      <a:pt x="0" y="68"/>
                    </a:lnTo>
                    <a:lnTo>
                      <a:pt x="0" y="68"/>
                    </a:lnTo>
                    <a:lnTo>
                      <a:pt x="19" y="99"/>
                    </a:lnTo>
                    <a:lnTo>
                      <a:pt x="25" y="124"/>
                    </a:lnTo>
                    <a:lnTo>
                      <a:pt x="25" y="130"/>
                    </a:lnTo>
                    <a:lnTo>
                      <a:pt x="31" y="154"/>
                    </a:lnTo>
                    <a:lnTo>
                      <a:pt x="43" y="161"/>
                    </a:lnTo>
                    <a:lnTo>
                      <a:pt x="43" y="167"/>
                    </a:lnTo>
                    <a:lnTo>
                      <a:pt x="43" y="167"/>
                    </a:lnTo>
                    <a:lnTo>
                      <a:pt x="50" y="167"/>
                    </a:lnTo>
                    <a:lnTo>
                      <a:pt x="74" y="185"/>
                    </a:lnTo>
                    <a:lnTo>
                      <a:pt x="81" y="191"/>
                    </a:lnTo>
                    <a:lnTo>
                      <a:pt x="81" y="191"/>
                    </a:lnTo>
                    <a:lnTo>
                      <a:pt x="81" y="191"/>
                    </a:lnTo>
                    <a:lnTo>
                      <a:pt x="81" y="198"/>
                    </a:lnTo>
                    <a:lnTo>
                      <a:pt x="105" y="216"/>
                    </a:lnTo>
                    <a:lnTo>
                      <a:pt x="118" y="228"/>
                    </a:lnTo>
                    <a:lnTo>
                      <a:pt x="130" y="235"/>
                    </a:lnTo>
                    <a:close/>
                  </a:path>
                </a:pathLst>
              </a:custGeom>
              <a:grpFill/>
              <a:ln w="0" cap="flat">
                <a:solidFill>
                  <a:srgbClr val="FFFFFF"/>
                </a:solidFill>
                <a:prstDash val="solid"/>
                <a:miter lim="800000"/>
                <a:headEnd/>
                <a:tailEnd/>
              </a:ln>
              <a:extLst/>
            </p:spPr>
            <p:txBody>
              <a:bodyPr vert="horz" wrap="square" lIns="91440" tIns="45720" rIns="91440" bIns="45720" numCol="1" anchor="t" anchorCtr="0" compatLnSpc="1">
                <a:prstTxWarp prst="textNoShape">
                  <a:avLst/>
                </a:prstTxWarp>
              </a:bodyPr>
              <a:lstStyle/>
              <a:p>
                <a:endParaRPr lang="en-GB" sz="1100">
                  <a:solidFill>
                    <a:srgbClr val="FFFFFF"/>
                  </a:solidFill>
                  <a:latin typeface="Franklin Gothic Book" panose="020B0503020102020204" pitchFamily="34" charset="0"/>
                </a:endParaRPr>
              </a:p>
            </p:txBody>
          </p:sp>
          <p:sp>
            <p:nvSpPr>
              <p:cNvPr id="1132" name="Freeform 194"/>
              <p:cNvSpPr>
                <a:spLocks/>
              </p:cNvSpPr>
              <p:nvPr/>
            </p:nvSpPr>
            <p:spPr bwMode="auto">
              <a:xfrm>
                <a:off x="1338" y="591"/>
                <a:ext cx="612" cy="587"/>
              </a:xfrm>
              <a:custGeom>
                <a:avLst/>
                <a:gdLst>
                  <a:gd name="T0" fmla="*/ 309 w 612"/>
                  <a:gd name="T1" fmla="*/ 56 h 587"/>
                  <a:gd name="T2" fmla="*/ 321 w 612"/>
                  <a:gd name="T3" fmla="*/ 50 h 587"/>
                  <a:gd name="T4" fmla="*/ 321 w 612"/>
                  <a:gd name="T5" fmla="*/ 50 h 587"/>
                  <a:gd name="T6" fmla="*/ 303 w 612"/>
                  <a:gd name="T7" fmla="*/ 56 h 587"/>
                  <a:gd name="T8" fmla="*/ 290 w 612"/>
                  <a:gd name="T9" fmla="*/ 56 h 587"/>
                  <a:gd name="T10" fmla="*/ 284 w 612"/>
                  <a:gd name="T11" fmla="*/ 50 h 587"/>
                  <a:gd name="T12" fmla="*/ 272 w 612"/>
                  <a:gd name="T13" fmla="*/ 44 h 587"/>
                  <a:gd name="T14" fmla="*/ 259 w 612"/>
                  <a:gd name="T15" fmla="*/ 7 h 587"/>
                  <a:gd name="T16" fmla="*/ 272 w 612"/>
                  <a:gd name="T17" fmla="*/ 13 h 587"/>
                  <a:gd name="T18" fmla="*/ 229 w 612"/>
                  <a:gd name="T19" fmla="*/ 0 h 587"/>
                  <a:gd name="T20" fmla="*/ 142 w 612"/>
                  <a:gd name="T21" fmla="*/ 31 h 587"/>
                  <a:gd name="T22" fmla="*/ 130 w 612"/>
                  <a:gd name="T23" fmla="*/ 50 h 587"/>
                  <a:gd name="T24" fmla="*/ 62 w 612"/>
                  <a:gd name="T25" fmla="*/ 74 h 587"/>
                  <a:gd name="T26" fmla="*/ 0 w 612"/>
                  <a:gd name="T27" fmla="*/ 99 h 587"/>
                  <a:gd name="T28" fmla="*/ 12 w 612"/>
                  <a:gd name="T29" fmla="*/ 167 h 587"/>
                  <a:gd name="T30" fmla="*/ 25 w 612"/>
                  <a:gd name="T31" fmla="*/ 235 h 587"/>
                  <a:gd name="T32" fmla="*/ 31 w 612"/>
                  <a:gd name="T33" fmla="*/ 284 h 587"/>
                  <a:gd name="T34" fmla="*/ 25 w 612"/>
                  <a:gd name="T35" fmla="*/ 309 h 587"/>
                  <a:gd name="T36" fmla="*/ 43 w 612"/>
                  <a:gd name="T37" fmla="*/ 346 h 587"/>
                  <a:gd name="T38" fmla="*/ 49 w 612"/>
                  <a:gd name="T39" fmla="*/ 364 h 587"/>
                  <a:gd name="T40" fmla="*/ 49 w 612"/>
                  <a:gd name="T41" fmla="*/ 389 h 587"/>
                  <a:gd name="T42" fmla="*/ 49 w 612"/>
                  <a:gd name="T43" fmla="*/ 395 h 587"/>
                  <a:gd name="T44" fmla="*/ 62 w 612"/>
                  <a:gd name="T45" fmla="*/ 395 h 587"/>
                  <a:gd name="T46" fmla="*/ 136 w 612"/>
                  <a:gd name="T47" fmla="*/ 426 h 587"/>
                  <a:gd name="T48" fmla="*/ 136 w 612"/>
                  <a:gd name="T49" fmla="*/ 439 h 587"/>
                  <a:gd name="T50" fmla="*/ 161 w 612"/>
                  <a:gd name="T51" fmla="*/ 476 h 587"/>
                  <a:gd name="T52" fmla="*/ 216 w 612"/>
                  <a:gd name="T53" fmla="*/ 463 h 587"/>
                  <a:gd name="T54" fmla="*/ 229 w 612"/>
                  <a:gd name="T55" fmla="*/ 494 h 587"/>
                  <a:gd name="T56" fmla="*/ 241 w 612"/>
                  <a:gd name="T57" fmla="*/ 488 h 587"/>
                  <a:gd name="T58" fmla="*/ 259 w 612"/>
                  <a:gd name="T59" fmla="*/ 494 h 587"/>
                  <a:gd name="T60" fmla="*/ 284 w 612"/>
                  <a:gd name="T61" fmla="*/ 531 h 587"/>
                  <a:gd name="T62" fmla="*/ 309 w 612"/>
                  <a:gd name="T63" fmla="*/ 543 h 587"/>
                  <a:gd name="T64" fmla="*/ 321 w 612"/>
                  <a:gd name="T65" fmla="*/ 531 h 587"/>
                  <a:gd name="T66" fmla="*/ 334 w 612"/>
                  <a:gd name="T67" fmla="*/ 550 h 587"/>
                  <a:gd name="T68" fmla="*/ 371 w 612"/>
                  <a:gd name="T69" fmla="*/ 556 h 587"/>
                  <a:gd name="T70" fmla="*/ 383 w 612"/>
                  <a:gd name="T71" fmla="*/ 550 h 587"/>
                  <a:gd name="T72" fmla="*/ 482 w 612"/>
                  <a:gd name="T73" fmla="*/ 556 h 587"/>
                  <a:gd name="T74" fmla="*/ 482 w 612"/>
                  <a:gd name="T75" fmla="*/ 562 h 587"/>
                  <a:gd name="T76" fmla="*/ 537 w 612"/>
                  <a:gd name="T77" fmla="*/ 587 h 587"/>
                  <a:gd name="T78" fmla="*/ 525 w 612"/>
                  <a:gd name="T79" fmla="*/ 531 h 587"/>
                  <a:gd name="T80" fmla="*/ 550 w 612"/>
                  <a:gd name="T81" fmla="*/ 488 h 587"/>
                  <a:gd name="T82" fmla="*/ 593 w 612"/>
                  <a:gd name="T83" fmla="*/ 451 h 587"/>
                  <a:gd name="T84" fmla="*/ 599 w 612"/>
                  <a:gd name="T85" fmla="*/ 451 h 587"/>
                  <a:gd name="T86" fmla="*/ 612 w 612"/>
                  <a:gd name="T87" fmla="*/ 439 h 587"/>
                  <a:gd name="T88" fmla="*/ 587 w 612"/>
                  <a:gd name="T89" fmla="*/ 358 h 587"/>
                  <a:gd name="T90" fmla="*/ 575 w 612"/>
                  <a:gd name="T91" fmla="*/ 334 h 587"/>
                  <a:gd name="T92" fmla="*/ 581 w 612"/>
                  <a:gd name="T93" fmla="*/ 309 h 587"/>
                  <a:gd name="T94" fmla="*/ 556 w 612"/>
                  <a:gd name="T95" fmla="*/ 260 h 587"/>
                  <a:gd name="T96" fmla="*/ 568 w 612"/>
                  <a:gd name="T97" fmla="*/ 241 h 587"/>
                  <a:gd name="T98" fmla="*/ 581 w 612"/>
                  <a:gd name="T99" fmla="*/ 235 h 587"/>
                  <a:gd name="T100" fmla="*/ 587 w 612"/>
                  <a:gd name="T101" fmla="*/ 235 h 587"/>
                  <a:gd name="T102" fmla="*/ 599 w 612"/>
                  <a:gd name="T103" fmla="*/ 223 h 587"/>
                  <a:gd name="T104" fmla="*/ 599 w 612"/>
                  <a:gd name="T105" fmla="*/ 216 h 587"/>
                  <a:gd name="T106" fmla="*/ 599 w 612"/>
                  <a:gd name="T107" fmla="*/ 173 h 587"/>
                  <a:gd name="T108" fmla="*/ 581 w 612"/>
                  <a:gd name="T109" fmla="*/ 136 h 587"/>
                  <a:gd name="T110" fmla="*/ 575 w 612"/>
                  <a:gd name="T111" fmla="*/ 99 h 587"/>
                  <a:gd name="T112" fmla="*/ 575 w 612"/>
                  <a:gd name="T113" fmla="*/ 87 h 587"/>
                  <a:gd name="T114" fmla="*/ 575 w 612"/>
                  <a:gd name="T115" fmla="*/ 74 h 587"/>
                  <a:gd name="T116" fmla="*/ 537 w 612"/>
                  <a:gd name="T117" fmla="*/ 50 h 587"/>
                  <a:gd name="T118" fmla="*/ 531 w 612"/>
                  <a:gd name="T119" fmla="*/ 50 h 587"/>
                  <a:gd name="T120" fmla="*/ 445 w 612"/>
                  <a:gd name="T121" fmla="*/ 56 h 587"/>
                  <a:gd name="T122" fmla="*/ 383 w 612"/>
                  <a:gd name="T123" fmla="*/ 50 h 5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612" h="587">
                    <a:moveTo>
                      <a:pt x="346" y="44"/>
                    </a:moveTo>
                    <a:lnTo>
                      <a:pt x="309" y="62"/>
                    </a:lnTo>
                    <a:lnTo>
                      <a:pt x="309" y="56"/>
                    </a:lnTo>
                    <a:lnTo>
                      <a:pt x="309" y="56"/>
                    </a:lnTo>
                    <a:lnTo>
                      <a:pt x="309" y="56"/>
                    </a:lnTo>
                    <a:lnTo>
                      <a:pt x="315" y="56"/>
                    </a:lnTo>
                    <a:lnTo>
                      <a:pt x="321" y="50"/>
                    </a:lnTo>
                    <a:lnTo>
                      <a:pt x="321" y="50"/>
                    </a:lnTo>
                    <a:lnTo>
                      <a:pt x="321" y="50"/>
                    </a:lnTo>
                    <a:lnTo>
                      <a:pt x="321" y="50"/>
                    </a:lnTo>
                    <a:lnTo>
                      <a:pt x="327" y="50"/>
                    </a:lnTo>
                    <a:lnTo>
                      <a:pt x="321" y="50"/>
                    </a:lnTo>
                    <a:lnTo>
                      <a:pt x="321" y="50"/>
                    </a:lnTo>
                    <a:lnTo>
                      <a:pt x="321" y="50"/>
                    </a:lnTo>
                    <a:lnTo>
                      <a:pt x="309" y="50"/>
                    </a:lnTo>
                    <a:lnTo>
                      <a:pt x="303" y="56"/>
                    </a:lnTo>
                    <a:lnTo>
                      <a:pt x="297" y="56"/>
                    </a:lnTo>
                    <a:lnTo>
                      <a:pt x="297" y="56"/>
                    </a:lnTo>
                    <a:lnTo>
                      <a:pt x="297" y="50"/>
                    </a:lnTo>
                    <a:lnTo>
                      <a:pt x="290" y="56"/>
                    </a:lnTo>
                    <a:lnTo>
                      <a:pt x="290" y="56"/>
                    </a:lnTo>
                    <a:lnTo>
                      <a:pt x="290" y="56"/>
                    </a:lnTo>
                    <a:lnTo>
                      <a:pt x="290" y="50"/>
                    </a:lnTo>
                    <a:lnTo>
                      <a:pt x="284" y="50"/>
                    </a:lnTo>
                    <a:lnTo>
                      <a:pt x="278" y="50"/>
                    </a:lnTo>
                    <a:lnTo>
                      <a:pt x="272" y="44"/>
                    </a:lnTo>
                    <a:lnTo>
                      <a:pt x="272" y="44"/>
                    </a:lnTo>
                    <a:lnTo>
                      <a:pt x="272" y="44"/>
                    </a:lnTo>
                    <a:lnTo>
                      <a:pt x="272" y="44"/>
                    </a:lnTo>
                    <a:lnTo>
                      <a:pt x="259" y="13"/>
                    </a:lnTo>
                    <a:lnTo>
                      <a:pt x="259" y="13"/>
                    </a:lnTo>
                    <a:lnTo>
                      <a:pt x="259" y="7"/>
                    </a:lnTo>
                    <a:lnTo>
                      <a:pt x="266" y="7"/>
                    </a:lnTo>
                    <a:lnTo>
                      <a:pt x="272" y="13"/>
                    </a:lnTo>
                    <a:lnTo>
                      <a:pt x="278" y="19"/>
                    </a:lnTo>
                    <a:lnTo>
                      <a:pt x="272" y="13"/>
                    </a:lnTo>
                    <a:lnTo>
                      <a:pt x="253" y="0"/>
                    </a:lnTo>
                    <a:lnTo>
                      <a:pt x="253" y="0"/>
                    </a:lnTo>
                    <a:lnTo>
                      <a:pt x="241" y="0"/>
                    </a:lnTo>
                    <a:lnTo>
                      <a:pt x="229" y="0"/>
                    </a:lnTo>
                    <a:lnTo>
                      <a:pt x="192" y="13"/>
                    </a:lnTo>
                    <a:lnTo>
                      <a:pt x="142" y="31"/>
                    </a:lnTo>
                    <a:lnTo>
                      <a:pt x="142" y="31"/>
                    </a:lnTo>
                    <a:lnTo>
                      <a:pt x="142" y="31"/>
                    </a:lnTo>
                    <a:lnTo>
                      <a:pt x="136" y="37"/>
                    </a:lnTo>
                    <a:lnTo>
                      <a:pt x="136" y="44"/>
                    </a:lnTo>
                    <a:lnTo>
                      <a:pt x="130" y="50"/>
                    </a:lnTo>
                    <a:lnTo>
                      <a:pt x="130" y="50"/>
                    </a:lnTo>
                    <a:lnTo>
                      <a:pt x="117" y="62"/>
                    </a:lnTo>
                    <a:lnTo>
                      <a:pt x="111" y="62"/>
                    </a:lnTo>
                    <a:lnTo>
                      <a:pt x="99" y="68"/>
                    </a:lnTo>
                    <a:lnTo>
                      <a:pt x="62" y="74"/>
                    </a:lnTo>
                    <a:lnTo>
                      <a:pt x="31" y="87"/>
                    </a:lnTo>
                    <a:lnTo>
                      <a:pt x="31" y="87"/>
                    </a:lnTo>
                    <a:lnTo>
                      <a:pt x="25" y="93"/>
                    </a:lnTo>
                    <a:lnTo>
                      <a:pt x="0" y="99"/>
                    </a:lnTo>
                    <a:lnTo>
                      <a:pt x="0" y="105"/>
                    </a:lnTo>
                    <a:lnTo>
                      <a:pt x="25" y="130"/>
                    </a:lnTo>
                    <a:lnTo>
                      <a:pt x="6" y="124"/>
                    </a:lnTo>
                    <a:lnTo>
                      <a:pt x="12" y="167"/>
                    </a:lnTo>
                    <a:lnTo>
                      <a:pt x="12" y="179"/>
                    </a:lnTo>
                    <a:lnTo>
                      <a:pt x="0" y="192"/>
                    </a:lnTo>
                    <a:lnTo>
                      <a:pt x="0" y="210"/>
                    </a:lnTo>
                    <a:lnTo>
                      <a:pt x="25" y="235"/>
                    </a:lnTo>
                    <a:lnTo>
                      <a:pt x="19" y="253"/>
                    </a:lnTo>
                    <a:lnTo>
                      <a:pt x="19" y="253"/>
                    </a:lnTo>
                    <a:lnTo>
                      <a:pt x="25" y="266"/>
                    </a:lnTo>
                    <a:lnTo>
                      <a:pt x="31" y="284"/>
                    </a:lnTo>
                    <a:lnTo>
                      <a:pt x="31" y="290"/>
                    </a:lnTo>
                    <a:lnTo>
                      <a:pt x="25" y="309"/>
                    </a:lnTo>
                    <a:lnTo>
                      <a:pt x="25" y="309"/>
                    </a:lnTo>
                    <a:lnTo>
                      <a:pt x="25" y="309"/>
                    </a:lnTo>
                    <a:lnTo>
                      <a:pt x="25" y="315"/>
                    </a:lnTo>
                    <a:lnTo>
                      <a:pt x="25" y="315"/>
                    </a:lnTo>
                    <a:lnTo>
                      <a:pt x="37" y="346"/>
                    </a:lnTo>
                    <a:lnTo>
                      <a:pt x="43" y="346"/>
                    </a:lnTo>
                    <a:lnTo>
                      <a:pt x="49" y="346"/>
                    </a:lnTo>
                    <a:lnTo>
                      <a:pt x="49" y="352"/>
                    </a:lnTo>
                    <a:lnTo>
                      <a:pt x="49" y="364"/>
                    </a:lnTo>
                    <a:lnTo>
                      <a:pt x="49" y="364"/>
                    </a:lnTo>
                    <a:lnTo>
                      <a:pt x="49" y="371"/>
                    </a:lnTo>
                    <a:lnTo>
                      <a:pt x="49" y="383"/>
                    </a:lnTo>
                    <a:lnTo>
                      <a:pt x="49" y="389"/>
                    </a:lnTo>
                    <a:lnTo>
                      <a:pt x="49" y="389"/>
                    </a:lnTo>
                    <a:lnTo>
                      <a:pt x="43" y="401"/>
                    </a:lnTo>
                    <a:lnTo>
                      <a:pt x="37" y="408"/>
                    </a:lnTo>
                    <a:lnTo>
                      <a:pt x="49" y="395"/>
                    </a:lnTo>
                    <a:lnTo>
                      <a:pt x="49" y="395"/>
                    </a:lnTo>
                    <a:lnTo>
                      <a:pt x="49" y="395"/>
                    </a:lnTo>
                    <a:lnTo>
                      <a:pt x="49" y="389"/>
                    </a:lnTo>
                    <a:lnTo>
                      <a:pt x="56" y="389"/>
                    </a:lnTo>
                    <a:lnTo>
                      <a:pt x="62" y="395"/>
                    </a:lnTo>
                    <a:lnTo>
                      <a:pt x="99" y="420"/>
                    </a:lnTo>
                    <a:lnTo>
                      <a:pt x="130" y="426"/>
                    </a:lnTo>
                    <a:lnTo>
                      <a:pt x="130" y="426"/>
                    </a:lnTo>
                    <a:lnTo>
                      <a:pt x="136" y="426"/>
                    </a:lnTo>
                    <a:lnTo>
                      <a:pt x="136" y="432"/>
                    </a:lnTo>
                    <a:lnTo>
                      <a:pt x="136" y="432"/>
                    </a:lnTo>
                    <a:lnTo>
                      <a:pt x="136" y="432"/>
                    </a:lnTo>
                    <a:lnTo>
                      <a:pt x="136" y="439"/>
                    </a:lnTo>
                    <a:lnTo>
                      <a:pt x="136" y="445"/>
                    </a:lnTo>
                    <a:lnTo>
                      <a:pt x="136" y="457"/>
                    </a:lnTo>
                    <a:lnTo>
                      <a:pt x="148" y="469"/>
                    </a:lnTo>
                    <a:lnTo>
                      <a:pt x="161" y="476"/>
                    </a:lnTo>
                    <a:lnTo>
                      <a:pt x="173" y="469"/>
                    </a:lnTo>
                    <a:lnTo>
                      <a:pt x="173" y="469"/>
                    </a:lnTo>
                    <a:lnTo>
                      <a:pt x="192" y="463"/>
                    </a:lnTo>
                    <a:lnTo>
                      <a:pt x="216" y="463"/>
                    </a:lnTo>
                    <a:lnTo>
                      <a:pt x="222" y="488"/>
                    </a:lnTo>
                    <a:lnTo>
                      <a:pt x="222" y="488"/>
                    </a:lnTo>
                    <a:lnTo>
                      <a:pt x="222" y="488"/>
                    </a:lnTo>
                    <a:lnTo>
                      <a:pt x="229" y="494"/>
                    </a:lnTo>
                    <a:lnTo>
                      <a:pt x="229" y="494"/>
                    </a:lnTo>
                    <a:lnTo>
                      <a:pt x="229" y="494"/>
                    </a:lnTo>
                    <a:lnTo>
                      <a:pt x="235" y="488"/>
                    </a:lnTo>
                    <a:lnTo>
                      <a:pt x="241" y="488"/>
                    </a:lnTo>
                    <a:lnTo>
                      <a:pt x="253" y="494"/>
                    </a:lnTo>
                    <a:lnTo>
                      <a:pt x="253" y="500"/>
                    </a:lnTo>
                    <a:lnTo>
                      <a:pt x="253" y="494"/>
                    </a:lnTo>
                    <a:lnTo>
                      <a:pt x="259" y="494"/>
                    </a:lnTo>
                    <a:lnTo>
                      <a:pt x="266" y="500"/>
                    </a:lnTo>
                    <a:lnTo>
                      <a:pt x="272" y="500"/>
                    </a:lnTo>
                    <a:lnTo>
                      <a:pt x="284" y="519"/>
                    </a:lnTo>
                    <a:lnTo>
                      <a:pt x="284" y="531"/>
                    </a:lnTo>
                    <a:lnTo>
                      <a:pt x="290" y="531"/>
                    </a:lnTo>
                    <a:lnTo>
                      <a:pt x="290" y="537"/>
                    </a:lnTo>
                    <a:lnTo>
                      <a:pt x="290" y="537"/>
                    </a:lnTo>
                    <a:lnTo>
                      <a:pt x="309" y="543"/>
                    </a:lnTo>
                    <a:lnTo>
                      <a:pt x="309" y="537"/>
                    </a:lnTo>
                    <a:lnTo>
                      <a:pt x="309" y="537"/>
                    </a:lnTo>
                    <a:lnTo>
                      <a:pt x="309" y="537"/>
                    </a:lnTo>
                    <a:lnTo>
                      <a:pt x="321" y="531"/>
                    </a:lnTo>
                    <a:lnTo>
                      <a:pt x="327" y="531"/>
                    </a:lnTo>
                    <a:lnTo>
                      <a:pt x="327" y="531"/>
                    </a:lnTo>
                    <a:lnTo>
                      <a:pt x="327" y="531"/>
                    </a:lnTo>
                    <a:lnTo>
                      <a:pt x="334" y="550"/>
                    </a:lnTo>
                    <a:lnTo>
                      <a:pt x="346" y="562"/>
                    </a:lnTo>
                    <a:lnTo>
                      <a:pt x="352" y="568"/>
                    </a:lnTo>
                    <a:lnTo>
                      <a:pt x="358" y="562"/>
                    </a:lnTo>
                    <a:lnTo>
                      <a:pt x="371" y="556"/>
                    </a:lnTo>
                    <a:lnTo>
                      <a:pt x="371" y="556"/>
                    </a:lnTo>
                    <a:lnTo>
                      <a:pt x="377" y="550"/>
                    </a:lnTo>
                    <a:lnTo>
                      <a:pt x="383" y="550"/>
                    </a:lnTo>
                    <a:lnTo>
                      <a:pt x="383" y="550"/>
                    </a:lnTo>
                    <a:lnTo>
                      <a:pt x="439" y="543"/>
                    </a:lnTo>
                    <a:lnTo>
                      <a:pt x="457" y="543"/>
                    </a:lnTo>
                    <a:lnTo>
                      <a:pt x="463" y="543"/>
                    </a:lnTo>
                    <a:lnTo>
                      <a:pt x="482" y="556"/>
                    </a:lnTo>
                    <a:lnTo>
                      <a:pt x="482" y="556"/>
                    </a:lnTo>
                    <a:lnTo>
                      <a:pt x="482" y="562"/>
                    </a:lnTo>
                    <a:lnTo>
                      <a:pt x="482" y="562"/>
                    </a:lnTo>
                    <a:lnTo>
                      <a:pt x="482" y="562"/>
                    </a:lnTo>
                    <a:lnTo>
                      <a:pt x="482" y="562"/>
                    </a:lnTo>
                    <a:lnTo>
                      <a:pt x="494" y="568"/>
                    </a:lnTo>
                    <a:lnTo>
                      <a:pt x="513" y="580"/>
                    </a:lnTo>
                    <a:lnTo>
                      <a:pt x="537" y="587"/>
                    </a:lnTo>
                    <a:lnTo>
                      <a:pt x="525" y="562"/>
                    </a:lnTo>
                    <a:lnTo>
                      <a:pt x="519" y="537"/>
                    </a:lnTo>
                    <a:lnTo>
                      <a:pt x="519" y="531"/>
                    </a:lnTo>
                    <a:lnTo>
                      <a:pt x="525" y="531"/>
                    </a:lnTo>
                    <a:lnTo>
                      <a:pt x="525" y="531"/>
                    </a:lnTo>
                    <a:lnTo>
                      <a:pt x="531" y="519"/>
                    </a:lnTo>
                    <a:lnTo>
                      <a:pt x="550" y="494"/>
                    </a:lnTo>
                    <a:lnTo>
                      <a:pt x="550" y="488"/>
                    </a:lnTo>
                    <a:lnTo>
                      <a:pt x="556" y="482"/>
                    </a:lnTo>
                    <a:lnTo>
                      <a:pt x="562" y="482"/>
                    </a:lnTo>
                    <a:lnTo>
                      <a:pt x="587" y="451"/>
                    </a:lnTo>
                    <a:lnTo>
                      <a:pt x="593" y="451"/>
                    </a:lnTo>
                    <a:lnTo>
                      <a:pt x="593" y="451"/>
                    </a:lnTo>
                    <a:lnTo>
                      <a:pt x="593" y="451"/>
                    </a:lnTo>
                    <a:lnTo>
                      <a:pt x="593" y="451"/>
                    </a:lnTo>
                    <a:lnTo>
                      <a:pt x="599" y="451"/>
                    </a:lnTo>
                    <a:lnTo>
                      <a:pt x="599" y="451"/>
                    </a:lnTo>
                    <a:lnTo>
                      <a:pt x="605" y="451"/>
                    </a:lnTo>
                    <a:lnTo>
                      <a:pt x="605" y="451"/>
                    </a:lnTo>
                    <a:lnTo>
                      <a:pt x="612" y="439"/>
                    </a:lnTo>
                    <a:lnTo>
                      <a:pt x="612" y="426"/>
                    </a:lnTo>
                    <a:lnTo>
                      <a:pt x="612" y="426"/>
                    </a:lnTo>
                    <a:lnTo>
                      <a:pt x="599" y="395"/>
                    </a:lnTo>
                    <a:lnTo>
                      <a:pt x="587" y="358"/>
                    </a:lnTo>
                    <a:lnTo>
                      <a:pt x="581" y="346"/>
                    </a:lnTo>
                    <a:lnTo>
                      <a:pt x="575" y="340"/>
                    </a:lnTo>
                    <a:lnTo>
                      <a:pt x="575" y="340"/>
                    </a:lnTo>
                    <a:lnTo>
                      <a:pt x="575" y="334"/>
                    </a:lnTo>
                    <a:lnTo>
                      <a:pt x="575" y="327"/>
                    </a:lnTo>
                    <a:lnTo>
                      <a:pt x="575" y="321"/>
                    </a:lnTo>
                    <a:lnTo>
                      <a:pt x="575" y="321"/>
                    </a:lnTo>
                    <a:lnTo>
                      <a:pt x="581" y="309"/>
                    </a:lnTo>
                    <a:lnTo>
                      <a:pt x="587" y="290"/>
                    </a:lnTo>
                    <a:lnTo>
                      <a:pt x="581" y="284"/>
                    </a:lnTo>
                    <a:lnTo>
                      <a:pt x="550" y="266"/>
                    </a:lnTo>
                    <a:lnTo>
                      <a:pt x="556" y="260"/>
                    </a:lnTo>
                    <a:lnTo>
                      <a:pt x="562" y="253"/>
                    </a:lnTo>
                    <a:lnTo>
                      <a:pt x="562" y="247"/>
                    </a:lnTo>
                    <a:lnTo>
                      <a:pt x="568" y="241"/>
                    </a:lnTo>
                    <a:lnTo>
                      <a:pt x="568" y="241"/>
                    </a:lnTo>
                    <a:lnTo>
                      <a:pt x="568" y="241"/>
                    </a:lnTo>
                    <a:lnTo>
                      <a:pt x="575" y="235"/>
                    </a:lnTo>
                    <a:lnTo>
                      <a:pt x="575" y="235"/>
                    </a:lnTo>
                    <a:lnTo>
                      <a:pt x="581" y="235"/>
                    </a:lnTo>
                    <a:lnTo>
                      <a:pt x="581" y="235"/>
                    </a:lnTo>
                    <a:lnTo>
                      <a:pt x="587" y="235"/>
                    </a:lnTo>
                    <a:lnTo>
                      <a:pt x="587" y="235"/>
                    </a:lnTo>
                    <a:lnTo>
                      <a:pt x="587" y="235"/>
                    </a:lnTo>
                    <a:lnTo>
                      <a:pt x="593" y="235"/>
                    </a:lnTo>
                    <a:lnTo>
                      <a:pt x="599" y="229"/>
                    </a:lnTo>
                    <a:lnTo>
                      <a:pt x="599" y="223"/>
                    </a:lnTo>
                    <a:lnTo>
                      <a:pt x="599" y="223"/>
                    </a:lnTo>
                    <a:lnTo>
                      <a:pt x="599" y="223"/>
                    </a:lnTo>
                    <a:lnTo>
                      <a:pt x="599" y="223"/>
                    </a:lnTo>
                    <a:lnTo>
                      <a:pt x="599" y="216"/>
                    </a:lnTo>
                    <a:lnTo>
                      <a:pt x="599" y="216"/>
                    </a:lnTo>
                    <a:lnTo>
                      <a:pt x="599" y="204"/>
                    </a:lnTo>
                    <a:lnTo>
                      <a:pt x="599" y="179"/>
                    </a:lnTo>
                    <a:lnTo>
                      <a:pt x="599" y="179"/>
                    </a:lnTo>
                    <a:lnTo>
                      <a:pt x="599" y="173"/>
                    </a:lnTo>
                    <a:lnTo>
                      <a:pt x="593" y="173"/>
                    </a:lnTo>
                    <a:lnTo>
                      <a:pt x="587" y="142"/>
                    </a:lnTo>
                    <a:lnTo>
                      <a:pt x="587" y="142"/>
                    </a:lnTo>
                    <a:lnTo>
                      <a:pt x="581" y="136"/>
                    </a:lnTo>
                    <a:lnTo>
                      <a:pt x="581" y="130"/>
                    </a:lnTo>
                    <a:lnTo>
                      <a:pt x="575" y="111"/>
                    </a:lnTo>
                    <a:lnTo>
                      <a:pt x="575" y="111"/>
                    </a:lnTo>
                    <a:lnTo>
                      <a:pt x="575" y="99"/>
                    </a:lnTo>
                    <a:lnTo>
                      <a:pt x="575" y="99"/>
                    </a:lnTo>
                    <a:lnTo>
                      <a:pt x="575" y="99"/>
                    </a:lnTo>
                    <a:lnTo>
                      <a:pt x="575" y="93"/>
                    </a:lnTo>
                    <a:lnTo>
                      <a:pt x="575" y="87"/>
                    </a:lnTo>
                    <a:lnTo>
                      <a:pt x="575" y="87"/>
                    </a:lnTo>
                    <a:lnTo>
                      <a:pt x="575" y="81"/>
                    </a:lnTo>
                    <a:lnTo>
                      <a:pt x="575" y="74"/>
                    </a:lnTo>
                    <a:lnTo>
                      <a:pt x="575" y="74"/>
                    </a:lnTo>
                    <a:lnTo>
                      <a:pt x="568" y="74"/>
                    </a:lnTo>
                    <a:lnTo>
                      <a:pt x="562" y="62"/>
                    </a:lnTo>
                    <a:lnTo>
                      <a:pt x="544" y="50"/>
                    </a:lnTo>
                    <a:lnTo>
                      <a:pt x="537" y="50"/>
                    </a:lnTo>
                    <a:lnTo>
                      <a:pt x="537" y="50"/>
                    </a:lnTo>
                    <a:lnTo>
                      <a:pt x="531" y="50"/>
                    </a:lnTo>
                    <a:lnTo>
                      <a:pt x="531" y="50"/>
                    </a:lnTo>
                    <a:lnTo>
                      <a:pt x="531" y="50"/>
                    </a:lnTo>
                    <a:lnTo>
                      <a:pt x="531" y="50"/>
                    </a:lnTo>
                    <a:lnTo>
                      <a:pt x="494" y="56"/>
                    </a:lnTo>
                    <a:lnTo>
                      <a:pt x="445" y="56"/>
                    </a:lnTo>
                    <a:lnTo>
                      <a:pt x="445" y="56"/>
                    </a:lnTo>
                    <a:lnTo>
                      <a:pt x="439" y="56"/>
                    </a:lnTo>
                    <a:lnTo>
                      <a:pt x="402" y="50"/>
                    </a:lnTo>
                    <a:lnTo>
                      <a:pt x="402" y="50"/>
                    </a:lnTo>
                    <a:lnTo>
                      <a:pt x="383" y="50"/>
                    </a:lnTo>
                    <a:lnTo>
                      <a:pt x="352" y="44"/>
                    </a:lnTo>
                    <a:lnTo>
                      <a:pt x="346" y="44"/>
                    </a:lnTo>
                    <a:lnTo>
                      <a:pt x="346" y="44"/>
                    </a:lnTo>
                    <a:close/>
                  </a:path>
                </a:pathLst>
              </a:custGeom>
              <a:grpFill/>
              <a:ln w="0"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sz="1100">
                  <a:solidFill>
                    <a:srgbClr val="FFFFFF"/>
                  </a:solidFill>
                  <a:latin typeface="Franklin Gothic Book" panose="020B0503020102020204" pitchFamily="34" charset="0"/>
                </a:endParaRPr>
              </a:p>
            </p:txBody>
          </p:sp>
          <p:sp>
            <p:nvSpPr>
              <p:cNvPr id="1133" name="Freeform 195"/>
              <p:cNvSpPr>
                <a:spLocks/>
              </p:cNvSpPr>
              <p:nvPr/>
            </p:nvSpPr>
            <p:spPr bwMode="auto">
              <a:xfrm>
                <a:off x="1455" y="1215"/>
                <a:ext cx="420" cy="253"/>
              </a:xfrm>
              <a:custGeom>
                <a:avLst/>
                <a:gdLst>
                  <a:gd name="T0" fmla="*/ 291 w 420"/>
                  <a:gd name="T1" fmla="*/ 209 h 253"/>
                  <a:gd name="T2" fmla="*/ 291 w 420"/>
                  <a:gd name="T3" fmla="*/ 209 h 253"/>
                  <a:gd name="T4" fmla="*/ 315 w 420"/>
                  <a:gd name="T5" fmla="*/ 203 h 253"/>
                  <a:gd name="T6" fmla="*/ 353 w 420"/>
                  <a:gd name="T7" fmla="*/ 117 h 253"/>
                  <a:gd name="T8" fmla="*/ 377 w 420"/>
                  <a:gd name="T9" fmla="*/ 80 h 253"/>
                  <a:gd name="T10" fmla="*/ 383 w 420"/>
                  <a:gd name="T11" fmla="*/ 74 h 253"/>
                  <a:gd name="T12" fmla="*/ 396 w 420"/>
                  <a:gd name="T13" fmla="*/ 74 h 253"/>
                  <a:gd name="T14" fmla="*/ 402 w 420"/>
                  <a:gd name="T15" fmla="*/ 74 h 253"/>
                  <a:gd name="T16" fmla="*/ 414 w 420"/>
                  <a:gd name="T17" fmla="*/ 68 h 253"/>
                  <a:gd name="T18" fmla="*/ 402 w 420"/>
                  <a:gd name="T19" fmla="*/ 43 h 253"/>
                  <a:gd name="T20" fmla="*/ 371 w 420"/>
                  <a:gd name="T21" fmla="*/ 18 h 253"/>
                  <a:gd name="T22" fmla="*/ 346 w 420"/>
                  <a:gd name="T23" fmla="*/ 18 h 253"/>
                  <a:gd name="T24" fmla="*/ 291 w 420"/>
                  <a:gd name="T25" fmla="*/ 0 h 253"/>
                  <a:gd name="T26" fmla="*/ 272 w 420"/>
                  <a:gd name="T27" fmla="*/ 6 h 253"/>
                  <a:gd name="T28" fmla="*/ 266 w 420"/>
                  <a:gd name="T29" fmla="*/ 18 h 253"/>
                  <a:gd name="T30" fmla="*/ 266 w 420"/>
                  <a:gd name="T31" fmla="*/ 24 h 253"/>
                  <a:gd name="T32" fmla="*/ 241 w 420"/>
                  <a:gd name="T33" fmla="*/ 37 h 253"/>
                  <a:gd name="T34" fmla="*/ 229 w 420"/>
                  <a:gd name="T35" fmla="*/ 37 h 253"/>
                  <a:gd name="T36" fmla="*/ 192 w 420"/>
                  <a:gd name="T37" fmla="*/ 49 h 253"/>
                  <a:gd name="T38" fmla="*/ 180 w 420"/>
                  <a:gd name="T39" fmla="*/ 49 h 253"/>
                  <a:gd name="T40" fmla="*/ 161 w 420"/>
                  <a:gd name="T41" fmla="*/ 68 h 253"/>
                  <a:gd name="T42" fmla="*/ 68 w 420"/>
                  <a:gd name="T43" fmla="*/ 49 h 253"/>
                  <a:gd name="T44" fmla="*/ 31 w 420"/>
                  <a:gd name="T45" fmla="*/ 92 h 253"/>
                  <a:gd name="T46" fmla="*/ 13 w 420"/>
                  <a:gd name="T47" fmla="*/ 148 h 253"/>
                  <a:gd name="T48" fmla="*/ 7 w 420"/>
                  <a:gd name="T49" fmla="*/ 154 h 253"/>
                  <a:gd name="T50" fmla="*/ 13 w 420"/>
                  <a:gd name="T51" fmla="*/ 154 h 253"/>
                  <a:gd name="T52" fmla="*/ 13 w 420"/>
                  <a:gd name="T53" fmla="*/ 160 h 253"/>
                  <a:gd name="T54" fmla="*/ 13 w 420"/>
                  <a:gd name="T55" fmla="*/ 166 h 253"/>
                  <a:gd name="T56" fmla="*/ 31 w 420"/>
                  <a:gd name="T57" fmla="*/ 191 h 253"/>
                  <a:gd name="T58" fmla="*/ 56 w 420"/>
                  <a:gd name="T59" fmla="*/ 216 h 253"/>
                  <a:gd name="T60" fmla="*/ 68 w 420"/>
                  <a:gd name="T61" fmla="*/ 222 h 253"/>
                  <a:gd name="T62" fmla="*/ 75 w 420"/>
                  <a:gd name="T63" fmla="*/ 234 h 253"/>
                  <a:gd name="T64" fmla="*/ 81 w 420"/>
                  <a:gd name="T65" fmla="*/ 240 h 253"/>
                  <a:gd name="T66" fmla="*/ 81 w 420"/>
                  <a:gd name="T67" fmla="*/ 240 h 253"/>
                  <a:gd name="T68" fmla="*/ 93 w 420"/>
                  <a:gd name="T69" fmla="*/ 240 h 253"/>
                  <a:gd name="T70" fmla="*/ 93 w 420"/>
                  <a:gd name="T71" fmla="*/ 246 h 253"/>
                  <a:gd name="T72" fmla="*/ 118 w 420"/>
                  <a:gd name="T73" fmla="*/ 253 h 253"/>
                  <a:gd name="T74" fmla="*/ 130 w 420"/>
                  <a:gd name="T75" fmla="*/ 253 h 253"/>
                  <a:gd name="T76" fmla="*/ 167 w 420"/>
                  <a:gd name="T77" fmla="*/ 240 h 253"/>
                  <a:gd name="T78" fmla="*/ 173 w 420"/>
                  <a:gd name="T79" fmla="*/ 240 h 253"/>
                  <a:gd name="T80" fmla="*/ 204 w 420"/>
                  <a:gd name="T81" fmla="*/ 228 h 253"/>
                  <a:gd name="T82" fmla="*/ 210 w 420"/>
                  <a:gd name="T83" fmla="*/ 222 h 253"/>
                  <a:gd name="T84" fmla="*/ 210 w 420"/>
                  <a:gd name="T85" fmla="*/ 222 h 253"/>
                  <a:gd name="T86" fmla="*/ 217 w 420"/>
                  <a:gd name="T87" fmla="*/ 222 h 253"/>
                  <a:gd name="T88" fmla="*/ 247 w 420"/>
                  <a:gd name="T89" fmla="*/ 222 h 253"/>
                  <a:gd name="T90" fmla="*/ 272 w 420"/>
                  <a:gd name="T91" fmla="*/ 216 h 2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420" h="253">
                    <a:moveTo>
                      <a:pt x="285" y="222"/>
                    </a:moveTo>
                    <a:lnTo>
                      <a:pt x="285" y="209"/>
                    </a:lnTo>
                    <a:lnTo>
                      <a:pt x="291" y="209"/>
                    </a:lnTo>
                    <a:lnTo>
                      <a:pt x="291" y="209"/>
                    </a:lnTo>
                    <a:lnTo>
                      <a:pt x="291" y="209"/>
                    </a:lnTo>
                    <a:lnTo>
                      <a:pt x="291" y="209"/>
                    </a:lnTo>
                    <a:lnTo>
                      <a:pt x="297" y="209"/>
                    </a:lnTo>
                    <a:lnTo>
                      <a:pt x="303" y="209"/>
                    </a:lnTo>
                    <a:lnTo>
                      <a:pt x="315" y="203"/>
                    </a:lnTo>
                    <a:lnTo>
                      <a:pt x="334" y="172"/>
                    </a:lnTo>
                    <a:lnTo>
                      <a:pt x="353" y="123"/>
                    </a:lnTo>
                    <a:lnTo>
                      <a:pt x="353" y="117"/>
                    </a:lnTo>
                    <a:lnTo>
                      <a:pt x="365" y="98"/>
                    </a:lnTo>
                    <a:lnTo>
                      <a:pt x="365" y="98"/>
                    </a:lnTo>
                    <a:lnTo>
                      <a:pt x="377" y="80"/>
                    </a:lnTo>
                    <a:lnTo>
                      <a:pt x="383" y="80"/>
                    </a:lnTo>
                    <a:lnTo>
                      <a:pt x="383" y="80"/>
                    </a:lnTo>
                    <a:lnTo>
                      <a:pt x="383" y="74"/>
                    </a:lnTo>
                    <a:lnTo>
                      <a:pt x="390" y="74"/>
                    </a:lnTo>
                    <a:lnTo>
                      <a:pt x="396" y="74"/>
                    </a:lnTo>
                    <a:lnTo>
                      <a:pt x="396" y="74"/>
                    </a:lnTo>
                    <a:lnTo>
                      <a:pt x="396" y="74"/>
                    </a:lnTo>
                    <a:lnTo>
                      <a:pt x="402" y="74"/>
                    </a:lnTo>
                    <a:lnTo>
                      <a:pt x="402" y="74"/>
                    </a:lnTo>
                    <a:lnTo>
                      <a:pt x="402" y="74"/>
                    </a:lnTo>
                    <a:lnTo>
                      <a:pt x="408" y="74"/>
                    </a:lnTo>
                    <a:lnTo>
                      <a:pt x="414" y="68"/>
                    </a:lnTo>
                    <a:lnTo>
                      <a:pt x="420" y="61"/>
                    </a:lnTo>
                    <a:lnTo>
                      <a:pt x="414" y="43"/>
                    </a:lnTo>
                    <a:lnTo>
                      <a:pt x="402" y="43"/>
                    </a:lnTo>
                    <a:lnTo>
                      <a:pt x="377" y="18"/>
                    </a:lnTo>
                    <a:lnTo>
                      <a:pt x="377" y="18"/>
                    </a:lnTo>
                    <a:lnTo>
                      <a:pt x="371" y="18"/>
                    </a:lnTo>
                    <a:lnTo>
                      <a:pt x="371" y="18"/>
                    </a:lnTo>
                    <a:lnTo>
                      <a:pt x="353" y="24"/>
                    </a:lnTo>
                    <a:lnTo>
                      <a:pt x="346" y="18"/>
                    </a:lnTo>
                    <a:lnTo>
                      <a:pt x="340" y="12"/>
                    </a:lnTo>
                    <a:lnTo>
                      <a:pt x="291" y="0"/>
                    </a:lnTo>
                    <a:lnTo>
                      <a:pt x="291" y="0"/>
                    </a:lnTo>
                    <a:lnTo>
                      <a:pt x="285" y="0"/>
                    </a:lnTo>
                    <a:lnTo>
                      <a:pt x="285" y="0"/>
                    </a:lnTo>
                    <a:lnTo>
                      <a:pt x="272" y="6"/>
                    </a:lnTo>
                    <a:lnTo>
                      <a:pt x="272" y="6"/>
                    </a:lnTo>
                    <a:lnTo>
                      <a:pt x="266" y="12"/>
                    </a:lnTo>
                    <a:lnTo>
                      <a:pt x="266" y="18"/>
                    </a:lnTo>
                    <a:lnTo>
                      <a:pt x="266" y="18"/>
                    </a:lnTo>
                    <a:lnTo>
                      <a:pt x="266" y="18"/>
                    </a:lnTo>
                    <a:lnTo>
                      <a:pt x="266" y="24"/>
                    </a:lnTo>
                    <a:lnTo>
                      <a:pt x="260" y="24"/>
                    </a:lnTo>
                    <a:lnTo>
                      <a:pt x="260" y="30"/>
                    </a:lnTo>
                    <a:lnTo>
                      <a:pt x="241" y="37"/>
                    </a:lnTo>
                    <a:lnTo>
                      <a:pt x="241" y="37"/>
                    </a:lnTo>
                    <a:lnTo>
                      <a:pt x="235" y="43"/>
                    </a:lnTo>
                    <a:lnTo>
                      <a:pt x="229" y="37"/>
                    </a:lnTo>
                    <a:lnTo>
                      <a:pt x="192" y="49"/>
                    </a:lnTo>
                    <a:lnTo>
                      <a:pt x="192" y="49"/>
                    </a:lnTo>
                    <a:lnTo>
                      <a:pt x="192" y="49"/>
                    </a:lnTo>
                    <a:lnTo>
                      <a:pt x="186" y="49"/>
                    </a:lnTo>
                    <a:lnTo>
                      <a:pt x="180" y="49"/>
                    </a:lnTo>
                    <a:lnTo>
                      <a:pt x="180" y="49"/>
                    </a:lnTo>
                    <a:lnTo>
                      <a:pt x="167" y="49"/>
                    </a:lnTo>
                    <a:lnTo>
                      <a:pt x="173" y="68"/>
                    </a:lnTo>
                    <a:lnTo>
                      <a:pt x="161" y="68"/>
                    </a:lnTo>
                    <a:lnTo>
                      <a:pt x="124" y="74"/>
                    </a:lnTo>
                    <a:lnTo>
                      <a:pt x="105" y="74"/>
                    </a:lnTo>
                    <a:lnTo>
                      <a:pt x="68" y="49"/>
                    </a:lnTo>
                    <a:lnTo>
                      <a:pt x="68" y="49"/>
                    </a:lnTo>
                    <a:lnTo>
                      <a:pt x="56" y="68"/>
                    </a:lnTo>
                    <a:lnTo>
                      <a:pt x="31" y="92"/>
                    </a:lnTo>
                    <a:lnTo>
                      <a:pt x="31" y="105"/>
                    </a:lnTo>
                    <a:lnTo>
                      <a:pt x="19" y="142"/>
                    </a:lnTo>
                    <a:lnTo>
                      <a:pt x="13" y="148"/>
                    </a:lnTo>
                    <a:lnTo>
                      <a:pt x="7" y="148"/>
                    </a:lnTo>
                    <a:lnTo>
                      <a:pt x="0" y="154"/>
                    </a:lnTo>
                    <a:lnTo>
                      <a:pt x="7" y="154"/>
                    </a:lnTo>
                    <a:lnTo>
                      <a:pt x="13" y="154"/>
                    </a:lnTo>
                    <a:lnTo>
                      <a:pt x="13" y="154"/>
                    </a:lnTo>
                    <a:lnTo>
                      <a:pt x="13" y="154"/>
                    </a:lnTo>
                    <a:lnTo>
                      <a:pt x="13" y="160"/>
                    </a:lnTo>
                    <a:lnTo>
                      <a:pt x="13" y="160"/>
                    </a:lnTo>
                    <a:lnTo>
                      <a:pt x="13" y="160"/>
                    </a:lnTo>
                    <a:lnTo>
                      <a:pt x="13" y="166"/>
                    </a:lnTo>
                    <a:lnTo>
                      <a:pt x="13" y="166"/>
                    </a:lnTo>
                    <a:lnTo>
                      <a:pt x="13" y="166"/>
                    </a:lnTo>
                    <a:lnTo>
                      <a:pt x="25" y="179"/>
                    </a:lnTo>
                    <a:lnTo>
                      <a:pt x="25" y="185"/>
                    </a:lnTo>
                    <a:lnTo>
                      <a:pt x="31" y="191"/>
                    </a:lnTo>
                    <a:lnTo>
                      <a:pt x="50" y="209"/>
                    </a:lnTo>
                    <a:lnTo>
                      <a:pt x="50" y="209"/>
                    </a:lnTo>
                    <a:lnTo>
                      <a:pt x="56" y="216"/>
                    </a:lnTo>
                    <a:lnTo>
                      <a:pt x="68" y="216"/>
                    </a:lnTo>
                    <a:lnTo>
                      <a:pt x="68" y="222"/>
                    </a:lnTo>
                    <a:lnTo>
                      <a:pt x="68" y="222"/>
                    </a:lnTo>
                    <a:lnTo>
                      <a:pt x="75" y="228"/>
                    </a:lnTo>
                    <a:lnTo>
                      <a:pt x="75" y="234"/>
                    </a:lnTo>
                    <a:lnTo>
                      <a:pt x="75" y="234"/>
                    </a:lnTo>
                    <a:lnTo>
                      <a:pt x="75" y="234"/>
                    </a:lnTo>
                    <a:lnTo>
                      <a:pt x="75" y="240"/>
                    </a:lnTo>
                    <a:lnTo>
                      <a:pt x="81" y="240"/>
                    </a:lnTo>
                    <a:lnTo>
                      <a:pt x="81" y="240"/>
                    </a:lnTo>
                    <a:lnTo>
                      <a:pt x="81" y="240"/>
                    </a:lnTo>
                    <a:lnTo>
                      <a:pt x="81" y="240"/>
                    </a:lnTo>
                    <a:lnTo>
                      <a:pt x="93" y="240"/>
                    </a:lnTo>
                    <a:lnTo>
                      <a:pt x="93" y="240"/>
                    </a:lnTo>
                    <a:lnTo>
                      <a:pt x="93" y="240"/>
                    </a:lnTo>
                    <a:lnTo>
                      <a:pt x="93" y="240"/>
                    </a:lnTo>
                    <a:lnTo>
                      <a:pt x="93" y="246"/>
                    </a:lnTo>
                    <a:lnTo>
                      <a:pt x="93" y="246"/>
                    </a:lnTo>
                    <a:lnTo>
                      <a:pt x="105" y="253"/>
                    </a:lnTo>
                    <a:lnTo>
                      <a:pt x="105" y="253"/>
                    </a:lnTo>
                    <a:lnTo>
                      <a:pt x="118" y="253"/>
                    </a:lnTo>
                    <a:lnTo>
                      <a:pt x="124" y="253"/>
                    </a:lnTo>
                    <a:lnTo>
                      <a:pt x="130" y="253"/>
                    </a:lnTo>
                    <a:lnTo>
                      <a:pt x="130" y="253"/>
                    </a:lnTo>
                    <a:lnTo>
                      <a:pt x="136" y="253"/>
                    </a:lnTo>
                    <a:lnTo>
                      <a:pt x="167" y="240"/>
                    </a:lnTo>
                    <a:lnTo>
                      <a:pt x="167" y="240"/>
                    </a:lnTo>
                    <a:lnTo>
                      <a:pt x="167" y="240"/>
                    </a:lnTo>
                    <a:lnTo>
                      <a:pt x="167" y="240"/>
                    </a:lnTo>
                    <a:lnTo>
                      <a:pt x="173" y="240"/>
                    </a:lnTo>
                    <a:lnTo>
                      <a:pt x="180" y="234"/>
                    </a:lnTo>
                    <a:lnTo>
                      <a:pt x="192" y="234"/>
                    </a:lnTo>
                    <a:lnTo>
                      <a:pt x="204" y="228"/>
                    </a:lnTo>
                    <a:lnTo>
                      <a:pt x="204" y="228"/>
                    </a:lnTo>
                    <a:lnTo>
                      <a:pt x="210" y="228"/>
                    </a:lnTo>
                    <a:lnTo>
                      <a:pt x="210" y="222"/>
                    </a:lnTo>
                    <a:lnTo>
                      <a:pt x="210" y="222"/>
                    </a:lnTo>
                    <a:lnTo>
                      <a:pt x="210" y="222"/>
                    </a:lnTo>
                    <a:lnTo>
                      <a:pt x="210" y="222"/>
                    </a:lnTo>
                    <a:lnTo>
                      <a:pt x="210" y="222"/>
                    </a:lnTo>
                    <a:lnTo>
                      <a:pt x="210" y="222"/>
                    </a:lnTo>
                    <a:lnTo>
                      <a:pt x="217" y="222"/>
                    </a:lnTo>
                    <a:lnTo>
                      <a:pt x="217" y="216"/>
                    </a:lnTo>
                    <a:lnTo>
                      <a:pt x="223" y="216"/>
                    </a:lnTo>
                    <a:lnTo>
                      <a:pt x="247" y="222"/>
                    </a:lnTo>
                    <a:lnTo>
                      <a:pt x="254" y="222"/>
                    </a:lnTo>
                    <a:lnTo>
                      <a:pt x="260" y="222"/>
                    </a:lnTo>
                    <a:lnTo>
                      <a:pt x="272" y="216"/>
                    </a:lnTo>
                    <a:lnTo>
                      <a:pt x="285" y="222"/>
                    </a:lnTo>
                    <a:close/>
                  </a:path>
                </a:pathLst>
              </a:custGeom>
              <a:grpFill/>
              <a:ln w="0"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sz="1100">
                  <a:solidFill>
                    <a:srgbClr val="FFFFFF"/>
                  </a:solidFill>
                  <a:latin typeface="Franklin Gothic Book" panose="020B0503020102020204" pitchFamily="34" charset="0"/>
                </a:endParaRPr>
              </a:p>
            </p:txBody>
          </p:sp>
          <p:sp>
            <p:nvSpPr>
              <p:cNvPr id="1134" name="Freeform 196"/>
              <p:cNvSpPr>
                <a:spLocks/>
              </p:cNvSpPr>
              <p:nvPr/>
            </p:nvSpPr>
            <p:spPr bwMode="auto">
              <a:xfrm>
                <a:off x="1449" y="1702"/>
                <a:ext cx="19" cy="6"/>
              </a:xfrm>
              <a:custGeom>
                <a:avLst/>
                <a:gdLst>
                  <a:gd name="T0" fmla="*/ 13 w 19"/>
                  <a:gd name="T1" fmla="*/ 0 h 6"/>
                  <a:gd name="T2" fmla="*/ 6 w 19"/>
                  <a:gd name="T3" fmla="*/ 0 h 6"/>
                  <a:gd name="T4" fmla="*/ 6 w 19"/>
                  <a:gd name="T5" fmla="*/ 0 h 6"/>
                  <a:gd name="T6" fmla="*/ 0 w 19"/>
                  <a:gd name="T7" fmla="*/ 0 h 6"/>
                  <a:gd name="T8" fmla="*/ 6 w 19"/>
                  <a:gd name="T9" fmla="*/ 6 h 6"/>
                  <a:gd name="T10" fmla="*/ 6 w 19"/>
                  <a:gd name="T11" fmla="*/ 6 h 6"/>
                  <a:gd name="T12" fmla="*/ 6 w 19"/>
                  <a:gd name="T13" fmla="*/ 6 h 6"/>
                  <a:gd name="T14" fmla="*/ 13 w 19"/>
                  <a:gd name="T15" fmla="*/ 6 h 6"/>
                  <a:gd name="T16" fmla="*/ 19 w 19"/>
                  <a:gd name="T17" fmla="*/ 0 h 6"/>
                  <a:gd name="T18" fmla="*/ 13 w 19"/>
                  <a:gd name="T19" fmla="*/ 0 h 6"/>
                  <a:gd name="T20" fmla="*/ 13 w 19"/>
                  <a:gd name="T21" fmla="*/ 0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9" h="6">
                    <a:moveTo>
                      <a:pt x="13" y="0"/>
                    </a:moveTo>
                    <a:lnTo>
                      <a:pt x="6" y="0"/>
                    </a:lnTo>
                    <a:lnTo>
                      <a:pt x="6" y="0"/>
                    </a:lnTo>
                    <a:lnTo>
                      <a:pt x="0" y="0"/>
                    </a:lnTo>
                    <a:lnTo>
                      <a:pt x="6" y="6"/>
                    </a:lnTo>
                    <a:lnTo>
                      <a:pt x="6" y="6"/>
                    </a:lnTo>
                    <a:lnTo>
                      <a:pt x="6" y="6"/>
                    </a:lnTo>
                    <a:lnTo>
                      <a:pt x="13" y="6"/>
                    </a:lnTo>
                    <a:lnTo>
                      <a:pt x="19" y="0"/>
                    </a:lnTo>
                    <a:lnTo>
                      <a:pt x="13" y="0"/>
                    </a:lnTo>
                    <a:lnTo>
                      <a:pt x="13" y="0"/>
                    </a:lnTo>
                    <a:close/>
                  </a:path>
                </a:pathLst>
              </a:custGeom>
              <a:grpFill/>
              <a:ln w="0"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sz="1100">
                  <a:solidFill>
                    <a:srgbClr val="FFFFFF"/>
                  </a:solidFill>
                  <a:latin typeface="Franklin Gothic Book" panose="020B0503020102020204" pitchFamily="34" charset="0"/>
                </a:endParaRPr>
              </a:p>
            </p:txBody>
          </p:sp>
          <p:sp>
            <p:nvSpPr>
              <p:cNvPr id="1135" name="Freeform 197"/>
              <p:cNvSpPr>
                <a:spLocks/>
              </p:cNvSpPr>
              <p:nvPr/>
            </p:nvSpPr>
            <p:spPr bwMode="auto">
              <a:xfrm>
                <a:off x="1350" y="1517"/>
                <a:ext cx="25" cy="25"/>
              </a:xfrm>
              <a:custGeom>
                <a:avLst/>
                <a:gdLst>
                  <a:gd name="T0" fmla="*/ 19 w 25"/>
                  <a:gd name="T1" fmla="*/ 25 h 25"/>
                  <a:gd name="T2" fmla="*/ 19 w 25"/>
                  <a:gd name="T3" fmla="*/ 25 h 25"/>
                  <a:gd name="T4" fmla="*/ 19 w 25"/>
                  <a:gd name="T5" fmla="*/ 25 h 25"/>
                  <a:gd name="T6" fmla="*/ 25 w 25"/>
                  <a:gd name="T7" fmla="*/ 25 h 25"/>
                  <a:gd name="T8" fmla="*/ 25 w 25"/>
                  <a:gd name="T9" fmla="*/ 25 h 25"/>
                  <a:gd name="T10" fmla="*/ 25 w 25"/>
                  <a:gd name="T11" fmla="*/ 19 h 25"/>
                  <a:gd name="T12" fmla="*/ 19 w 25"/>
                  <a:gd name="T13" fmla="*/ 6 h 25"/>
                  <a:gd name="T14" fmla="*/ 13 w 25"/>
                  <a:gd name="T15" fmla="*/ 0 h 25"/>
                  <a:gd name="T16" fmla="*/ 13 w 25"/>
                  <a:gd name="T17" fmla="*/ 0 h 25"/>
                  <a:gd name="T18" fmla="*/ 0 w 25"/>
                  <a:gd name="T19" fmla="*/ 12 h 25"/>
                  <a:gd name="T20" fmla="*/ 0 w 25"/>
                  <a:gd name="T21" fmla="*/ 12 h 25"/>
                  <a:gd name="T22" fmla="*/ 0 w 25"/>
                  <a:gd name="T23" fmla="*/ 12 h 25"/>
                  <a:gd name="T24" fmla="*/ 7 w 25"/>
                  <a:gd name="T25" fmla="*/ 19 h 25"/>
                  <a:gd name="T26" fmla="*/ 13 w 25"/>
                  <a:gd name="T27" fmla="*/ 25 h 25"/>
                  <a:gd name="T28" fmla="*/ 19 w 25"/>
                  <a:gd name="T29" fmla="*/ 25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5" h="25">
                    <a:moveTo>
                      <a:pt x="19" y="25"/>
                    </a:moveTo>
                    <a:lnTo>
                      <a:pt x="19" y="25"/>
                    </a:lnTo>
                    <a:lnTo>
                      <a:pt x="19" y="25"/>
                    </a:lnTo>
                    <a:lnTo>
                      <a:pt x="25" y="25"/>
                    </a:lnTo>
                    <a:lnTo>
                      <a:pt x="25" y="25"/>
                    </a:lnTo>
                    <a:lnTo>
                      <a:pt x="25" y="19"/>
                    </a:lnTo>
                    <a:lnTo>
                      <a:pt x="19" y="6"/>
                    </a:lnTo>
                    <a:lnTo>
                      <a:pt x="13" y="0"/>
                    </a:lnTo>
                    <a:lnTo>
                      <a:pt x="13" y="0"/>
                    </a:lnTo>
                    <a:lnTo>
                      <a:pt x="0" y="12"/>
                    </a:lnTo>
                    <a:lnTo>
                      <a:pt x="0" y="12"/>
                    </a:lnTo>
                    <a:lnTo>
                      <a:pt x="0" y="12"/>
                    </a:lnTo>
                    <a:lnTo>
                      <a:pt x="7" y="19"/>
                    </a:lnTo>
                    <a:lnTo>
                      <a:pt x="13" y="25"/>
                    </a:lnTo>
                    <a:lnTo>
                      <a:pt x="19" y="25"/>
                    </a:lnTo>
                    <a:close/>
                  </a:path>
                </a:pathLst>
              </a:custGeom>
              <a:grpFill/>
              <a:ln w="0"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sz="1100">
                  <a:solidFill>
                    <a:srgbClr val="FFFFFF"/>
                  </a:solidFill>
                  <a:latin typeface="Franklin Gothic Book" panose="020B0503020102020204" pitchFamily="34" charset="0"/>
                </a:endParaRPr>
              </a:p>
            </p:txBody>
          </p:sp>
          <p:sp>
            <p:nvSpPr>
              <p:cNvPr id="1136" name="Freeform 198"/>
              <p:cNvSpPr>
                <a:spLocks/>
              </p:cNvSpPr>
              <p:nvPr/>
            </p:nvSpPr>
            <p:spPr bwMode="auto">
              <a:xfrm>
                <a:off x="1344" y="1523"/>
                <a:ext cx="13" cy="50"/>
              </a:xfrm>
              <a:custGeom>
                <a:avLst/>
                <a:gdLst>
                  <a:gd name="T0" fmla="*/ 0 w 13"/>
                  <a:gd name="T1" fmla="*/ 0 h 50"/>
                  <a:gd name="T2" fmla="*/ 0 w 13"/>
                  <a:gd name="T3" fmla="*/ 0 h 50"/>
                  <a:gd name="T4" fmla="*/ 0 w 13"/>
                  <a:gd name="T5" fmla="*/ 0 h 50"/>
                  <a:gd name="T6" fmla="*/ 0 w 13"/>
                  <a:gd name="T7" fmla="*/ 6 h 50"/>
                  <a:gd name="T8" fmla="*/ 6 w 13"/>
                  <a:gd name="T9" fmla="*/ 37 h 50"/>
                  <a:gd name="T10" fmla="*/ 6 w 13"/>
                  <a:gd name="T11" fmla="*/ 50 h 50"/>
                  <a:gd name="T12" fmla="*/ 13 w 13"/>
                  <a:gd name="T13" fmla="*/ 50 h 50"/>
                  <a:gd name="T14" fmla="*/ 13 w 13"/>
                  <a:gd name="T15" fmla="*/ 50 h 50"/>
                  <a:gd name="T16" fmla="*/ 13 w 13"/>
                  <a:gd name="T17" fmla="*/ 43 h 50"/>
                  <a:gd name="T18" fmla="*/ 0 w 13"/>
                  <a:gd name="T19" fmla="*/ 0 h 50"/>
                  <a:gd name="T20" fmla="*/ 0 w 13"/>
                  <a:gd name="T21" fmla="*/ 0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3" h="50">
                    <a:moveTo>
                      <a:pt x="0" y="0"/>
                    </a:moveTo>
                    <a:lnTo>
                      <a:pt x="0" y="0"/>
                    </a:lnTo>
                    <a:lnTo>
                      <a:pt x="0" y="0"/>
                    </a:lnTo>
                    <a:lnTo>
                      <a:pt x="0" y="6"/>
                    </a:lnTo>
                    <a:lnTo>
                      <a:pt x="6" y="37"/>
                    </a:lnTo>
                    <a:lnTo>
                      <a:pt x="6" y="50"/>
                    </a:lnTo>
                    <a:lnTo>
                      <a:pt x="13" y="50"/>
                    </a:lnTo>
                    <a:lnTo>
                      <a:pt x="13" y="50"/>
                    </a:lnTo>
                    <a:lnTo>
                      <a:pt x="13" y="43"/>
                    </a:lnTo>
                    <a:lnTo>
                      <a:pt x="0" y="0"/>
                    </a:lnTo>
                    <a:lnTo>
                      <a:pt x="0" y="0"/>
                    </a:lnTo>
                    <a:close/>
                  </a:path>
                </a:pathLst>
              </a:custGeom>
              <a:grpFill/>
              <a:ln w="0"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sz="1100">
                  <a:solidFill>
                    <a:srgbClr val="FFFFFF"/>
                  </a:solidFill>
                  <a:latin typeface="Franklin Gothic Book" panose="020B0503020102020204" pitchFamily="34" charset="0"/>
                </a:endParaRPr>
              </a:p>
            </p:txBody>
          </p:sp>
          <p:sp>
            <p:nvSpPr>
              <p:cNvPr id="1137" name="Freeform 199"/>
              <p:cNvSpPr>
                <a:spLocks/>
              </p:cNvSpPr>
              <p:nvPr/>
            </p:nvSpPr>
            <p:spPr bwMode="auto">
              <a:xfrm>
                <a:off x="1511" y="1702"/>
                <a:ext cx="93" cy="56"/>
              </a:xfrm>
              <a:custGeom>
                <a:avLst/>
                <a:gdLst>
                  <a:gd name="T0" fmla="*/ 43 w 93"/>
                  <a:gd name="T1" fmla="*/ 12 h 56"/>
                  <a:gd name="T2" fmla="*/ 43 w 93"/>
                  <a:gd name="T3" fmla="*/ 19 h 56"/>
                  <a:gd name="T4" fmla="*/ 43 w 93"/>
                  <a:gd name="T5" fmla="*/ 19 h 56"/>
                  <a:gd name="T6" fmla="*/ 19 w 93"/>
                  <a:gd name="T7" fmla="*/ 6 h 56"/>
                  <a:gd name="T8" fmla="*/ 19 w 93"/>
                  <a:gd name="T9" fmla="*/ 6 h 56"/>
                  <a:gd name="T10" fmla="*/ 19 w 93"/>
                  <a:gd name="T11" fmla="*/ 6 h 56"/>
                  <a:gd name="T12" fmla="*/ 12 w 93"/>
                  <a:gd name="T13" fmla="*/ 6 h 56"/>
                  <a:gd name="T14" fmla="*/ 0 w 93"/>
                  <a:gd name="T15" fmla="*/ 0 h 56"/>
                  <a:gd name="T16" fmla="*/ 0 w 93"/>
                  <a:gd name="T17" fmla="*/ 6 h 56"/>
                  <a:gd name="T18" fmla="*/ 6 w 93"/>
                  <a:gd name="T19" fmla="*/ 6 h 56"/>
                  <a:gd name="T20" fmla="*/ 25 w 93"/>
                  <a:gd name="T21" fmla="*/ 19 h 56"/>
                  <a:gd name="T22" fmla="*/ 56 w 93"/>
                  <a:gd name="T23" fmla="*/ 25 h 56"/>
                  <a:gd name="T24" fmla="*/ 74 w 93"/>
                  <a:gd name="T25" fmla="*/ 43 h 56"/>
                  <a:gd name="T26" fmla="*/ 74 w 93"/>
                  <a:gd name="T27" fmla="*/ 43 h 56"/>
                  <a:gd name="T28" fmla="*/ 80 w 93"/>
                  <a:gd name="T29" fmla="*/ 43 h 56"/>
                  <a:gd name="T30" fmla="*/ 93 w 93"/>
                  <a:gd name="T31" fmla="*/ 56 h 56"/>
                  <a:gd name="T32" fmla="*/ 93 w 93"/>
                  <a:gd name="T33" fmla="*/ 56 h 56"/>
                  <a:gd name="T34" fmla="*/ 93 w 93"/>
                  <a:gd name="T35" fmla="*/ 43 h 56"/>
                  <a:gd name="T36" fmla="*/ 80 w 93"/>
                  <a:gd name="T37" fmla="*/ 37 h 56"/>
                  <a:gd name="T38" fmla="*/ 62 w 93"/>
                  <a:gd name="T39" fmla="*/ 25 h 56"/>
                  <a:gd name="T40" fmla="*/ 49 w 93"/>
                  <a:gd name="T41" fmla="*/ 19 h 56"/>
                  <a:gd name="T42" fmla="*/ 49 w 93"/>
                  <a:gd name="T43" fmla="*/ 19 h 56"/>
                  <a:gd name="T44" fmla="*/ 49 w 93"/>
                  <a:gd name="T45" fmla="*/ 19 h 56"/>
                  <a:gd name="T46" fmla="*/ 49 w 93"/>
                  <a:gd name="T47" fmla="*/ 12 h 56"/>
                  <a:gd name="T48" fmla="*/ 49 w 93"/>
                  <a:gd name="T49" fmla="*/ 12 h 56"/>
                  <a:gd name="T50" fmla="*/ 43 w 93"/>
                  <a:gd name="T51" fmla="*/ 12 h 56"/>
                  <a:gd name="T52" fmla="*/ 43 w 93"/>
                  <a:gd name="T53" fmla="*/ 12 h 56"/>
                  <a:gd name="T54" fmla="*/ 43 w 93"/>
                  <a:gd name="T55" fmla="*/ 12 h 56"/>
                  <a:gd name="T56" fmla="*/ 43 w 93"/>
                  <a:gd name="T57" fmla="*/ 12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93" h="56">
                    <a:moveTo>
                      <a:pt x="43" y="12"/>
                    </a:moveTo>
                    <a:lnTo>
                      <a:pt x="43" y="19"/>
                    </a:lnTo>
                    <a:lnTo>
                      <a:pt x="43" y="19"/>
                    </a:lnTo>
                    <a:lnTo>
                      <a:pt x="19" y="6"/>
                    </a:lnTo>
                    <a:lnTo>
                      <a:pt x="19" y="6"/>
                    </a:lnTo>
                    <a:lnTo>
                      <a:pt x="19" y="6"/>
                    </a:lnTo>
                    <a:lnTo>
                      <a:pt x="12" y="6"/>
                    </a:lnTo>
                    <a:lnTo>
                      <a:pt x="0" y="0"/>
                    </a:lnTo>
                    <a:lnTo>
                      <a:pt x="0" y="6"/>
                    </a:lnTo>
                    <a:lnTo>
                      <a:pt x="6" y="6"/>
                    </a:lnTo>
                    <a:lnTo>
                      <a:pt x="25" y="19"/>
                    </a:lnTo>
                    <a:lnTo>
                      <a:pt x="56" y="25"/>
                    </a:lnTo>
                    <a:lnTo>
                      <a:pt x="74" y="43"/>
                    </a:lnTo>
                    <a:lnTo>
                      <a:pt x="74" y="43"/>
                    </a:lnTo>
                    <a:lnTo>
                      <a:pt x="80" y="43"/>
                    </a:lnTo>
                    <a:lnTo>
                      <a:pt x="93" y="56"/>
                    </a:lnTo>
                    <a:lnTo>
                      <a:pt x="93" y="56"/>
                    </a:lnTo>
                    <a:lnTo>
                      <a:pt x="93" y="43"/>
                    </a:lnTo>
                    <a:lnTo>
                      <a:pt x="80" y="37"/>
                    </a:lnTo>
                    <a:lnTo>
                      <a:pt x="62" y="25"/>
                    </a:lnTo>
                    <a:lnTo>
                      <a:pt x="49" y="19"/>
                    </a:lnTo>
                    <a:lnTo>
                      <a:pt x="49" y="19"/>
                    </a:lnTo>
                    <a:lnTo>
                      <a:pt x="49" y="19"/>
                    </a:lnTo>
                    <a:lnTo>
                      <a:pt x="49" y="12"/>
                    </a:lnTo>
                    <a:lnTo>
                      <a:pt x="49" y="12"/>
                    </a:lnTo>
                    <a:lnTo>
                      <a:pt x="43" y="12"/>
                    </a:lnTo>
                    <a:lnTo>
                      <a:pt x="43" y="12"/>
                    </a:lnTo>
                    <a:lnTo>
                      <a:pt x="43" y="12"/>
                    </a:lnTo>
                    <a:lnTo>
                      <a:pt x="43" y="1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100">
                  <a:solidFill>
                    <a:srgbClr val="FFFFFF"/>
                  </a:solidFill>
                  <a:latin typeface="Franklin Gothic Book" panose="020B0503020102020204" pitchFamily="34" charset="0"/>
                </a:endParaRPr>
              </a:p>
            </p:txBody>
          </p:sp>
          <p:sp>
            <p:nvSpPr>
              <p:cNvPr id="1138" name="Freeform 200"/>
              <p:cNvSpPr>
                <a:spLocks/>
              </p:cNvSpPr>
              <p:nvPr/>
            </p:nvSpPr>
            <p:spPr bwMode="auto">
              <a:xfrm>
                <a:off x="1511" y="1702"/>
                <a:ext cx="93" cy="56"/>
              </a:xfrm>
              <a:custGeom>
                <a:avLst/>
                <a:gdLst>
                  <a:gd name="T0" fmla="*/ 43 w 93"/>
                  <a:gd name="T1" fmla="*/ 12 h 56"/>
                  <a:gd name="T2" fmla="*/ 43 w 93"/>
                  <a:gd name="T3" fmla="*/ 19 h 56"/>
                  <a:gd name="T4" fmla="*/ 43 w 93"/>
                  <a:gd name="T5" fmla="*/ 19 h 56"/>
                  <a:gd name="T6" fmla="*/ 19 w 93"/>
                  <a:gd name="T7" fmla="*/ 6 h 56"/>
                  <a:gd name="T8" fmla="*/ 19 w 93"/>
                  <a:gd name="T9" fmla="*/ 6 h 56"/>
                  <a:gd name="T10" fmla="*/ 19 w 93"/>
                  <a:gd name="T11" fmla="*/ 6 h 56"/>
                  <a:gd name="T12" fmla="*/ 12 w 93"/>
                  <a:gd name="T13" fmla="*/ 6 h 56"/>
                  <a:gd name="T14" fmla="*/ 0 w 93"/>
                  <a:gd name="T15" fmla="*/ 0 h 56"/>
                  <a:gd name="T16" fmla="*/ 0 w 93"/>
                  <a:gd name="T17" fmla="*/ 6 h 56"/>
                  <a:gd name="T18" fmla="*/ 6 w 93"/>
                  <a:gd name="T19" fmla="*/ 6 h 56"/>
                  <a:gd name="T20" fmla="*/ 25 w 93"/>
                  <a:gd name="T21" fmla="*/ 19 h 56"/>
                  <a:gd name="T22" fmla="*/ 56 w 93"/>
                  <a:gd name="T23" fmla="*/ 25 h 56"/>
                  <a:gd name="T24" fmla="*/ 74 w 93"/>
                  <a:gd name="T25" fmla="*/ 43 h 56"/>
                  <a:gd name="T26" fmla="*/ 74 w 93"/>
                  <a:gd name="T27" fmla="*/ 43 h 56"/>
                  <a:gd name="T28" fmla="*/ 80 w 93"/>
                  <a:gd name="T29" fmla="*/ 43 h 56"/>
                  <a:gd name="T30" fmla="*/ 93 w 93"/>
                  <a:gd name="T31" fmla="*/ 56 h 56"/>
                  <a:gd name="T32" fmla="*/ 93 w 93"/>
                  <a:gd name="T33" fmla="*/ 56 h 56"/>
                  <a:gd name="T34" fmla="*/ 93 w 93"/>
                  <a:gd name="T35" fmla="*/ 43 h 56"/>
                  <a:gd name="T36" fmla="*/ 80 w 93"/>
                  <a:gd name="T37" fmla="*/ 37 h 56"/>
                  <a:gd name="T38" fmla="*/ 62 w 93"/>
                  <a:gd name="T39" fmla="*/ 25 h 56"/>
                  <a:gd name="T40" fmla="*/ 49 w 93"/>
                  <a:gd name="T41" fmla="*/ 19 h 56"/>
                  <a:gd name="T42" fmla="*/ 49 w 93"/>
                  <a:gd name="T43" fmla="*/ 19 h 56"/>
                  <a:gd name="T44" fmla="*/ 49 w 93"/>
                  <a:gd name="T45" fmla="*/ 19 h 56"/>
                  <a:gd name="T46" fmla="*/ 49 w 93"/>
                  <a:gd name="T47" fmla="*/ 12 h 56"/>
                  <a:gd name="T48" fmla="*/ 49 w 93"/>
                  <a:gd name="T49" fmla="*/ 12 h 56"/>
                  <a:gd name="T50" fmla="*/ 43 w 93"/>
                  <a:gd name="T51" fmla="*/ 12 h 56"/>
                  <a:gd name="T52" fmla="*/ 43 w 93"/>
                  <a:gd name="T53" fmla="*/ 12 h 56"/>
                  <a:gd name="T54" fmla="*/ 43 w 93"/>
                  <a:gd name="T55" fmla="*/ 12 h 56"/>
                  <a:gd name="T56" fmla="*/ 43 w 93"/>
                  <a:gd name="T57" fmla="*/ 12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93" h="56">
                    <a:moveTo>
                      <a:pt x="43" y="12"/>
                    </a:moveTo>
                    <a:lnTo>
                      <a:pt x="43" y="19"/>
                    </a:lnTo>
                    <a:lnTo>
                      <a:pt x="43" y="19"/>
                    </a:lnTo>
                    <a:lnTo>
                      <a:pt x="19" y="6"/>
                    </a:lnTo>
                    <a:lnTo>
                      <a:pt x="19" y="6"/>
                    </a:lnTo>
                    <a:lnTo>
                      <a:pt x="19" y="6"/>
                    </a:lnTo>
                    <a:lnTo>
                      <a:pt x="12" y="6"/>
                    </a:lnTo>
                    <a:lnTo>
                      <a:pt x="0" y="0"/>
                    </a:lnTo>
                    <a:lnTo>
                      <a:pt x="0" y="6"/>
                    </a:lnTo>
                    <a:lnTo>
                      <a:pt x="6" y="6"/>
                    </a:lnTo>
                    <a:lnTo>
                      <a:pt x="25" y="19"/>
                    </a:lnTo>
                    <a:lnTo>
                      <a:pt x="56" y="25"/>
                    </a:lnTo>
                    <a:lnTo>
                      <a:pt x="74" y="43"/>
                    </a:lnTo>
                    <a:lnTo>
                      <a:pt x="74" y="43"/>
                    </a:lnTo>
                    <a:lnTo>
                      <a:pt x="80" y="43"/>
                    </a:lnTo>
                    <a:lnTo>
                      <a:pt x="93" y="56"/>
                    </a:lnTo>
                    <a:lnTo>
                      <a:pt x="93" y="56"/>
                    </a:lnTo>
                    <a:lnTo>
                      <a:pt x="93" y="43"/>
                    </a:lnTo>
                    <a:lnTo>
                      <a:pt x="80" y="37"/>
                    </a:lnTo>
                    <a:lnTo>
                      <a:pt x="62" y="25"/>
                    </a:lnTo>
                    <a:lnTo>
                      <a:pt x="49" y="19"/>
                    </a:lnTo>
                    <a:lnTo>
                      <a:pt x="49" y="19"/>
                    </a:lnTo>
                    <a:lnTo>
                      <a:pt x="49" y="19"/>
                    </a:lnTo>
                    <a:lnTo>
                      <a:pt x="49" y="12"/>
                    </a:lnTo>
                    <a:lnTo>
                      <a:pt x="49" y="12"/>
                    </a:lnTo>
                    <a:lnTo>
                      <a:pt x="43" y="12"/>
                    </a:lnTo>
                    <a:lnTo>
                      <a:pt x="43" y="12"/>
                    </a:lnTo>
                    <a:lnTo>
                      <a:pt x="43" y="12"/>
                    </a:lnTo>
                    <a:lnTo>
                      <a:pt x="43" y="12"/>
                    </a:lnTo>
                  </a:path>
                </a:pathLst>
              </a:custGeom>
              <a:grpFill/>
              <a:ln w="0" cap="flat">
                <a:solidFill>
                  <a:srgbClr val="FFFFFF"/>
                </a:solidFill>
                <a:prstDash val="solid"/>
                <a:miter lim="800000"/>
                <a:headEnd/>
                <a:tailEnd/>
              </a:ln>
              <a:extLst/>
            </p:spPr>
            <p:txBody>
              <a:bodyPr vert="horz" wrap="square" lIns="91440" tIns="45720" rIns="91440" bIns="45720" numCol="1" anchor="t" anchorCtr="0" compatLnSpc="1">
                <a:prstTxWarp prst="textNoShape">
                  <a:avLst/>
                </a:prstTxWarp>
              </a:bodyPr>
              <a:lstStyle/>
              <a:p>
                <a:endParaRPr lang="en-GB" sz="1100">
                  <a:solidFill>
                    <a:srgbClr val="FFFFFF"/>
                  </a:solidFill>
                  <a:latin typeface="Franklin Gothic Book" panose="020B0503020102020204" pitchFamily="34" charset="0"/>
                </a:endParaRPr>
              </a:p>
            </p:txBody>
          </p:sp>
          <p:sp>
            <p:nvSpPr>
              <p:cNvPr id="1139" name="Freeform 201"/>
              <p:cNvSpPr>
                <a:spLocks/>
              </p:cNvSpPr>
              <p:nvPr/>
            </p:nvSpPr>
            <p:spPr bwMode="auto">
              <a:xfrm>
                <a:off x="1474" y="1677"/>
                <a:ext cx="31" cy="7"/>
              </a:xfrm>
              <a:custGeom>
                <a:avLst/>
                <a:gdLst>
                  <a:gd name="T0" fmla="*/ 6 w 31"/>
                  <a:gd name="T1" fmla="*/ 7 h 7"/>
                  <a:gd name="T2" fmla="*/ 6 w 31"/>
                  <a:gd name="T3" fmla="*/ 7 h 7"/>
                  <a:gd name="T4" fmla="*/ 6 w 31"/>
                  <a:gd name="T5" fmla="*/ 7 h 7"/>
                  <a:gd name="T6" fmla="*/ 12 w 31"/>
                  <a:gd name="T7" fmla="*/ 7 h 7"/>
                  <a:gd name="T8" fmla="*/ 12 w 31"/>
                  <a:gd name="T9" fmla="*/ 7 h 7"/>
                  <a:gd name="T10" fmla="*/ 18 w 31"/>
                  <a:gd name="T11" fmla="*/ 7 h 7"/>
                  <a:gd name="T12" fmla="*/ 25 w 31"/>
                  <a:gd name="T13" fmla="*/ 7 h 7"/>
                  <a:gd name="T14" fmla="*/ 25 w 31"/>
                  <a:gd name="T15" fmla="*/ 7 h 7"/>
                  <a:gd name="T16" fmla="*/ 31 w 31"/>
                  <a:gd name="T17" fmla="*/ 7 h 7"/>
                  <a:gd name="T18" fmla="*/ 31 w 31"/>
                  <a:gd name="T19" fmla="*/ 7 h 7"/>
                  <a:gd name="T20" fmla="*/ 31 w 31"/>
                  <a:gd name="T21" fmla="*/ 7 h 7"/>
                  <a:gd name="T22" fmla="*/ 25 w 31"/>
                  <a:gd name="T23" fmla="*/ 0 h 7"/>
                  <a:gd name="T24" fmla="*/ 25 w 31"/>
                  <a:gd name="T25" fmla="*/ 0 h 7"/>
                  <a:gd name="T26" fmla="*/ 18 w 31"/>
                  <a:gd name="T27" fmla="*/ 0 h 7"/>
                  <a:gd name="T28" fmla="*/ 12 w 31"/>
                  <a:gd name="T29" fmla="*/ 0 h 7"/>
                  <a:gd name="T30" fmla="*/ 12 w 31"/>
                  <a:gd name="T31" fmla="*/ 0 h 7"/>
                  <a:gd name="T32" fmla="*/ 0 w 31"/>
                  <a:gd name="T33" fmla="*/ 0 h 7"/>
                  <a:gd name="T34" fmla="*/ 0 w 31"/>
                  <a:gd name="T35" fmla="*/ 0 h 7"/>
                  <a:gd name="T36" fmla="*/ 0 w 31"/>
                  <a:gd name="T37" fmla="*/ 7 h 7"/>
                  <a:gd name="T38" fmla="*/ 0 w 31"/>
                  <a:gd name="T39" fmla="*/ 7 h 7"/>
                  <a:gd name="T40" fmla="*/ 6 w 31"/>
                  <a:gd name="T41" fmla="*/ 7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1" h="7">
                    <a:moveTo>
                      <a:pt x="6" y="7"/>
                    </a:moveTo>
                    <a:lnTo>
                      <a:pt x="6" y="7"/>
                    </a:lnTo>
                    <a:lnTo>
                      <a:pt x="6" y="7"/>
                    </a:lnTo>
                    <a:lnTo>
                      <a:pt x="12" y="7"/>
                    </a:lnTo>
                    <a:lnTo>
                      <a:pt x="12" y="7"/>
                    </a:lnTo>
                    <a:lnTo>
                      <a:pt x="18" y="7"/>
                    </a:lnTo>
                    <a:lnTo>
                      <a:pt x="25" y="7"/>
                    </a:lnTo>
                    <a:lnTo>
                      <a:pt x="25" y="7"/>
                    </a:lnTo>
                    <a:lnTo>
                      <a:pt x="31" y="7"/>
                    </a:lnTo>
                    <a:lnTo>
                      <a:pt x="31" y="7"/>
                    </a:lnTo>
                    <a:lnTo>
                      <a:pt x="31" y="7"/>
                    </a:lnTo>
                    <a:lnTo>
                      <a:pt x="25" y="0"/>
                    </a:lnTo>
                    <a:lnTo>
                      <a:pt x="25" y="0"/>
                    </a:lnTo>
                    <a:lnTo>
                      <a:pt x="18" y="0"/>
                    </a:lnTo>
                    <a:lnTo>
                      <a:pt x="12" y="0"/>
                    </a:lnTo>
                    <a:lnTo>
                      <a:pt x="12" y="0"/>
                    </a:lnTo>
                    <a:lnTo>
                      <a:pt x="0" y="0"/>
                    </a:lnTo>
                    <a:lnTo>
                      <a:pt x="0" y="0"/>
                    </a:lnTo>
                    <a:lnTo>
                      <a:pt x="0" y="7"/>
                    </a:lnTo>
                    <a:lnTo>
                      <a:pt x="0" y="7"/>
                    </a:lnTo>
                    <a:lnTo>
                      <a:pt x="6" y="7"/>
                    </a:lnTo>
                    <a:close/>
                  </a:path>
                </a:pathLst>
              </a:custGeom>
              <a:grpFill/>
              <a:ln w="0"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sz="1100">
                  <a:solidFill>
                    <a:srgbClr val="FFFFFF"/>
                  </a:solidFill>
                  <a:latin typeface="Franklin Gothic Book" panose="020B0503020102020204" pitchFamily="34" charset="0"/>
                </a:endParaRPr>
              </a:p>
            </p:txBody>
          </p:sp>
          <p:sp>
            <p:nvSpPr>
              <p:cNvPr id="1140" name="Freeform 202"/>
              <p:cNvSpPr>
                <a:spLocks/>
              </p:cNvSpPr>
              <p:nvPr/>
            </p:nvSpPr>
            <p:spPr bwMode="auto">
              <a:xfrm>
                <a:off x="1486" y="1708"/>
                <a:ext cx="37" cy="6"/>
              </a:xfrm>
              <a:custGeom>
                <a:avLst/>
                <a:gdLst>
                  <a:gd name="T0" fmla="*/ 13 w 37"/>
                  <a:gd name="T1" fmla="*/ 6 h 6"/>
                  <a:gd name="T2" fmla="*/ 19 w 37"/>
                  <a:gd name="T3" fmla="*/ 6 h 6"/>
                  <a:gd name="T4" fmla="*/ 31 w 37"/>
                  <a:gd name="T5" fmla="*/ 6 h 6"/>
                  <a:gd name="T6" fmla="*/ 37 w 37"/>
                  <a:gd name="T7" fmla="*/ 6 h 6"/>
                  <a:gd name="T8" fmla="*/ 31 w 37"/>
                  <a:gd name="T9" fmla="*/ 6 h 6"/>
                  <a:gd name="T10" fmla="*/ 31 w 37"/>
                  <a:gd name="T11" fmla="*/ 0 h 6"/>
                  <a:gd name="T12" fmla="*/ 25 w 37"/>
                  <a:gd name="T13" fmla="*/ 0 h 6"/>
                  <a:gd name="T14" fmla="*/ 25 w 37"/>
                  <a:gd name="T15" fmla="*/ 0 h 6"/>
                  <a:gd name="T16" fmla="*/ 6 w 37"/>
                  <a:gd name="T17" fmla="*/ 0 h 6"/>
                  <a:gd name="T18" fmla="*/ 6 w 37"/>
                  <a:gd name="T19" fmla="*/ 0 h 6"/>
                  <a:gd name="T20" fmla="*/ 0 w 37"/>
                  <a:gd name="T21" fmla="*/ 0 h 6"/>
                  <a:gd name="T22" fmla="*/ 6 w 37"/>
                  <a:gd name="T23" fmla="*/ 6 h 6"/>
                  <a:gd name="T24" fmla="*/ 13 w 37"/>
                  <a:gd name="T25" fmla="*/ 6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7" h="6">
                    <a:moveTo>
                      <a:pt x="13" y="6"/>
                    </a:moveTo>
                    <a:lnTo>
                      <a:pt x="19" y="6"/>
                    </a:lnTo>
                    <a:lnTo>
                      <a:pt x="31" y="6"/>
                    </a:lnTo>
                    <a:lnTo>
                      <a:pt x="37" y="6"/>
                    </a:lnTo>
                    <a:lnTo>
                      <a:pt x="31" y="6"/>
                    </a:lnTo>
                    <a:lnTo>
                      <a:pt x="31" y="0"/>
                    </a:lnTo>
                    <a:lnTo>
                      <a:pt x="25" y="0"/>
                    </a:lnTo>
                    <a:lnTo>
                      <a:pt x="25" y="0"/>
                    </a:lnTo>
                    <a:lnTo>
                      <a:pt x="6" y="0"/>
                    </a:lnTo>
                    <a:lnTo>
                      <a:pt x="6" y="0"/>
                    </a:lnTo>
                    <a:lnTo>
                      <a:pt x="0" y="0"/>
                    </a:lnTo>
                    <a:lnTo>
                      <a:pt x="6" y="6"/>
                    </a:lnTo>
                    <a:lnTo>
                      <a:pt x="13" y="6"/>
                    </a:lnTo>
                    <a:close/>
                  </a:path>
                </a:pathLst>
              </a:custGeom>
              <a:grpFill/>
              <a:ln w="0"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sz="1100">
                  <a:solidFill>
                    <a:srgbClr val="FFFFFF"/>
                  </a:solidFill>
                  <a:latin typeface="Franklin Gothic Book" panose="020B0503020102020204" pitchFamily="34" charset="0"/>
                </a:endParaRPr>
              </a:p>
            </p:txBody>
          </p:sp>
          <p:sp>
            <p:nvSpPr>
              <p:cNvPr id="1141" name="Freeform 203"/>
              <p:cNvSpPr>
                <a:spLocks/>
              </p:cNvSpPr>
              <p:nvPr/>
            </p:nvSpPr>
            <p:spPr bwMode="auto">
              <a:xfrm>
                <a:off x="1474" y="1690"/>
                <a:ext cx="49" cy="12"/>
              </a:xfrm>
              <a:custGeom>
                <a:avLst/>
                <a:gdLst>
                  <a:gd name="T0" fmla="*/ 0 w 49"/>
                  <a:gd name="T1" fmla="*/ 0 h 12"/>
                  <a:gd name="T2" fmla="*/ 0 w 49"/>
                  <a:gd name="T3" fmla="*/ 0 h 12"/>
                  <a:gd name="T4" fmla="*/ 0 w 49"/>
                  <a:gd name="T5" fmla="*/ 6 h 12"/>
                  <a:gd name="T6" fmla="*/ 12 w 49"/>
                  <a:gd name="T7" fmla="*/ 6 h 12"/>
                  <a:gd name="T8" fmla="*/ 31 w 49"/>
                  <a:gd name="T9" fmla="*/ 6 h 12"/>
                  <a:gd name="T10" fmla="*/ 31 w 49"/>
                  <a:gd name="T11" fmla="*/ 6 h 12"/>
                  <a:gd name="T12" fmla="*/ 37 w 49"/>
                  <a:gd name="T13" fmla="*/ 12 h 12"/>
                  <a:gd name="T14" fmla="*/ 49 w 49"/>
                  <a:gd name="T15" fmla="*/ 6 h 12"/>
                  <a:gd name="T16" fmla="*/ 49 w 49"/>
                  <a:gd name="T17" fmla="*/ 6 h 12"/>
                  <a:gd name="T18" fmla="*/ 49 w 49"/>
                  <a:gd name="T19" fmla="*/ 6 h 12"/>
                  <a:gd name="T20" fmla="*/ 12 w 49"/>
                  <a:gd name="T21" fmla="*/ 0 h 12"/>
                  <a:gd name="T22" fmla="*/ 12 w 49"/>
                  <a:gd name="T23" fmla="*/ 0 h 12"/>
                  <a:gd name="T24" fmla="*/ 6 w 49"/>
                  <a:gd name="T25" fmla="*/ 0 h 12"/>
                  <a:gd name="T26" fmla="*/ 0 w 49"/>
                  <a:gd name="T27" fmla="*/ 0 h 12"/>
                  <a:gd name="T28" fmla="*/ 0 w 49"/>
                  <a:gd name="T29" fmla="*/ 0 h 12"/>
                  <a:gd name="T30" fmla="*/ 0 w 49"/>
                  <a:gd name="T31" fmla="*/ 0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9" h="12">
                    <a:moveTo>
                      <a:pt x="0" y="0"/>
                    </a:moveTo>
                    <a:lnTo>
                      <a:pt x="0" y="0"/>
                    </a:lnTo>
                    <a:lnTo>
                      <a:pt x="0" y="6"/>
                    </a:lnTo>
                    <a:lnTo>
                      <a:pt x="12" y="6"/>
                    </a:lnTo>
                    <a:lnTo>
                      <a:pt x="31" y="6"/>
                    </a:lnTo>
                    <a:lnTo>
                      <a:pt x="31" y="6"/>
                    </a:lnTo>
                    <a:lnTo>
                      <a:pt x="37" y="12"/>
                    </a:lnTo>
                    <a:lnTo>
                      <a:pt x="49" y="6"/>
                    </a:lnTo>
                    <a:lnTo>
                      <a:pt x="49" y="6"/>
                    </a:lnTo>
                    <a:lnTo>
                      <a:pt x="49" y="6"/>
                    </a:lnTo>
                    <a:lnTo>
                      <a:pt x="12" y="0"/>
                    </a:lnTo>
                    <a:lnTo>
                      <a:pt x="12" y="0"/>
                    </a:lnTo>
                    <a:lnTo>
                      <a:pt x="6" y="0"/>
                    </a:lnTo>
                    <a:lnTo>
                      <a:pt x="0" y="0"/>
                    </a:lnTo>
                    <a:lnTo>
                      <a:pt x="0" y="0"/>
                    </a:lnTo>
                    <a:lnTo>
                      <a:pt x="0" y="0"/>
                    </a:lnTo>
                    <a:close/>
                  </a:path>
                </a:pathLst>
              </a:custGeom>
              <a:grpFill/>
              <a:ln w="0"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sz="1100">
                  <a:solidFill>
                    <a:srgbClr val="FFFFFF"/>
                  </a:solidFill>
                  <a:latin typeface="Franklin Gothic Book" panose="020B0503020102020204" pitchFamily="34" charset="0"/>
                </a:endParaRPr>
              </a:p>
            </p:txBody>
          </p:sp>
          <p:sp>
            <p:nvSpPr>
              <p:cNvPr id="1142" name="Freeform 204"/>
              <p:cNvSpPr>
                <a:spLocks/>
              </p:cNvSpPr>
              <p:nvPr/>
            </p:nvSpPr>
            <p:spPr bwMode="auto">
              <a:xfrm>
                <a:off x="1301" y="1400"/>
                <a:ext cx="358" cy="314"/>
              </a:xfrm>
              <a:custGeom>
                <a:avLst/>
                <a:gdLst>
                  <a:gd name="T0" fmla="*/ 229 w 358"/>
                  <a:gd name="T1" fmla="*/ 271 h 314"/>
                  <a:gd name="T2" fmla="*/ 154 w 358"/>
                  <a:gd name="T3" fmla="*/ 179 h 314"/>
                  <a:gd name="T4" fmla="*/ 142 w 358"/>
                  <a:gd name="T5" fmla="*/ 160 h 314"/>
                  <a:gd name="T6" fmla="*/ 130 w 358"/>
                  <a:gd name="T7" fmla="*/ 154 h 314"/>
                  <a:gd name="T8" fmla="*/ 136 w 358"/>
                  <a:gd name="T9" fmla="*/ 123 h 314"/>
                  <a:gd name="T10" fmla="*/ 148 w 358"/>
                  <a:gd name="T11" fmla="*/ 117 h 314"/>
                  <a:gd name="T12" fmla="*/ 154 w 358"/>
                  <a:gd name="T13" fmla="*/ 123 h 314"/>
                  <a:gd name="T14" fmla="*/ 179 w 358"/>
                  <a:gd name="T15" fmla="*/ 123 h 314"/>
                  <a:gd name="T16" fmla="*/ 185 w 358"/>
                  <a:gd name="T17" fmla="*/ 117 h 314"/>
                  <a:gd name="T18" fmla="*/ 191 w 358"/>
                  <a:gd name="T19" fmla="*/ 117 h 314"/>
                  <a:gd name="T20" fmla="*/ 198 w 358"/>
                  <a:gd name="T21" fmla="*/ 117 h 314"/>
                  <a:gd name="T22" fmla="*/ 204 w 358"/>
                  <a:gd name="T23" fmla="*/ 117 h 314"/>
                  <a:gd name="T24" fmla="*/ 266 w 358"/>
                  <a:gd name="T25" fmla="*/ 129 h 314"/>
                  <a:gd name="T26" fmla="*/ 309 w 358"/>
                  <a:gd name="T27" fmla="*/ 129 h 314"/>
                  <a:gd name="T28" fmla="*/ 321 w 358"/>
                  <a:gd name="T29" fmla="*/ 142 h 314"/>
                  <a:gd name="T30" fmla="*/ 321 w 358"/>
                  <a:gd name="T31" fmla="*/ 148 h 314"/>
                  <a:gd name="T32" fmla="*/ 334 w 358"/>
                  <a:gd name="T33" fmla="*/ 148 h 314"/>
                  <a:gd name="T34" fmla="*/ 340 w 358"/>
                  <a:gd name="T35" fmla="*/ 129 h 314"/>
                  <a:gd name="T36" fmla="*/ 352 w 358"/>
                  <a:gd name="T37" fmla="*/ 117 h 314"/>
                  <a:gd name="T38" fmla="*/ 334 w 358"/>
                  <a:gd name="T39" fmla="*/ 105 h 314"/>
                  <a:gd name="T40" fmla="*/ 290 w 358"/>
                  <a:gd name="T41" fmla="*/ 68 h 314"/>
                  <a:gd name="T42" fmla="*/ 272 w 358"/>
                  <a:gd name="T43" fmla="*/ 68 h 314"/>
                  <a:gd name="T44" fmla="*/ 247 w 358"/>
                  <a:gd name="T45" fmla="*/ 61 h 314"/>
                  <a:gd name="T46" fmla="*/ 247 w 358"/>
                  <a:gd name="T47" fmla="*/ 55 h 314"/>
                  <a:gd name="T48" fmla="*/ 235 w 358"/>
                  <a:gd name="T49" fmla="*/ 55 h 314"/>
                  <a:gd name="T50" fmla="*/ 229 w 358"/>
                  <a:gd name="T51" fmla="*/ 49 h 314"/>
                  <a:gd name="T52" fmla="*/ 222 w 358"/>
                  <a:gd name="T53" fmla="*/ 31 h 314"/>
                  <a:gd name="T54" fmla="*/ 185 w 358"/>
                  <a:gd name="T55" fmla="*/ 6 h 314"/>
                  <a:gd name="T56" fmla="*/ 154 w 358"/>
                  <a:gd name="T57" fmla="*/ 18 h 314"/>
                  <a:gd name="T58" fmla="*/ 142 w 358"/>
                  <a:gd name="T59" fmla="*/ 24 h 314"/>
                  <a:gd name="T60" fmla="*/ 105 w 358"/>
                  <a:gd name="T61" fmla="*/ 92 h 314"/>
                  <a:gd name="T62" fmla="*/ 99 w 358"/>
                  <a:gd name="T63" fmla="*/ 99 h 314"/>
                  <a:gd name="T64" fmla="*/ 18 w 358"/>
                  <a:gd name="T65" fmla="*/ 99 h 314"/>
                  <a:gd name="T66" fmla="*/ 6 w 358"/>
                  <a:gd name="T67" fmla="*/ 99 h 314"/>
                  <a:gd name="T68" fmla="*/ 12 w 358"/>
                  <a:gd name="T69" fmla="*/ 148 h 314"/>
                  <a:gd name="T70" fmla="*/ 31 w 358"/>
                  <a:gd name="T71" fmla="*/ 142 h 314"/>
                  <a:gd name="T72" fmla="*/ 37 w 358"/>
                  <a:gd name="T73" fmla="*/ 117 h 314"/>
                  <a:gd name="T74" fmla="*/ 43 w 358"/>
                  <a:gd name="T75" fmla="*/ 105 h 314"/>
                  <a:gd name="T76" fmla="*/ 74 w 358"/>
                  <a:gd name="T77" fmla="*/ 129 h 314"/>
                  <a:gd name="T78" fmla="*/ 80 w 358"/>
                  <a:gd name="T79" fmla="*/ 142 h 314"/>
                  <a:gd name="T80" fmla="*/ 80 w 358"/>
                  <a:gd name="T81" fmla="*/ 154 h 314"/>
                  <a:gd name="T82" fmla="*/ 86 w 358"/>
                  <a:gd name="T83" fmla="*/ 173 h 314"/>
                  <a:gd name="T84" fmla="*/ 93 w 358"/>
                  <a:gd name="T85" fmla="*/ 179 h 314"/>
                  <a:gd name="T86" fmla="*/ 105 w 358"/>
                  <a:gd name="T87" fmla="*/ 191 h 314"/>
                  <a:gd name="T88" fmla="*/ 117 w 358"/>
                  <a:gd name="T89" fmla="*/ 197 h 314"/>
                  <a:gd name="T90" fmla="*/ 105 w 358"/>
                  <a:gd name="T91" fmla="*/ 197 h 314"/>
                  <a:gd name="T92" fmla="*/ 93 w 358"/>
                  <a:gd name="T93" fmla="*/ 203 h 314"/>
                  <a:gd name="T94" fmla="*/ 148 w 358"/>
                  <a:gd name="T95" fmla="*/ 265 h 314"/>
                  <a:gd name="T96" fmla="*/ 154 w 358"/>
                  <a:gd name="T97" fmla="*/ 265 h 314"/>
                  <a:gd name="T98" fmla="*/ 167 w 358"/>
                  <a:gd name="T99" fmla="*/ 265 h 314"/>
                  <a:gd name="T100" fmla="*/ 241 w 358"/>
                  <a:gd name="T101" fmla="*/ 314 h 314"/>
                  <a:gd name="T102" fmla="*/ 253 w 358"/>
                  <a:gd name="T103" fmla="*/ 308 h 3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358" h="314">
                    <a:moveTo>
                      <a:pt x="253" y="308"/>
                    </a:moveTo>
                    <a:lnTo>
                      <a:pt x="253" y="302"/>
                    </a:lnTo>
                    <a:lnTo>
                      <a:pt x="247" y="302"/>
                    </a:lnTo>
                    <a:lnTo>
                      <a:pt x="229" y="271"/>
                    </a:lnTo>
                    <a:lnTo>
                      <a:pt x="216" y="265"/>
                    </a:lnTo>
                    <a:lnTo>
                      <a:pt x="179" y="222"/>
                    </a:lnTo>
                    <a:lnTo>
                      <a:pt x="161" y="191"/>
                    </a:lnTo>
                    <a:lnTo>
                      <a:pt x="154" y="179"/>
                    </a:lnTo>
                    <a:lnTo>
                      <a:pt x="142" y="160"/>
                    </a:lnTo>
                    <a:lnTo>
                      <a:pt x="142" y="160"/>
                    </a:lnTo>
                    <a:lnTo>
                      <a:pt x="142" y="160"/>
                    </a:lnTo>
                    <a:lnTo>
                      <a:pt x="142" y="160"/>
                    </a:lnTo>
                    <a:lnTo>
                      <a:pt x="130" y="154"/>
                    </a:lnTo>
                    <a:lnTo>
                      <a:pt x="130" y="154"/>
                    </a:lnTo>
                    <a:lnTo>
                      <a:pt x="130" y="154"/>
                    </a:lnTo>
                    <a:lnTo>
                      <a:pt x="130" y="154"/>
                    </a:lnTo>
                    <a:lnTo>
                      <a:pt x="130" y="129"/>
                    </a:lnTo>
                    <a:lnTo>
                      <a:pt x="136" y="129"/>
                    </a:lnTo>
                    <a:lnTo>
                      <a:pt x="136" y="123"/>
                    </a:lnTo>
                    <a:lnTo>
                      <a:pt x="136" y="123"/>
                    </a:lnTo>
                    <a:lnTo>
                      <a:pt x="136" y="117"/>
                    </a:lnTo>
                    <a:lnTo>
                      <a:pt x="142" y="117"/>
                    </a:lnTo>
                    <a:lnTo>
                      <a:pt x="142" y="117"/>
                    </a:lnTo>
                    <a:lnTo>
                      <a:pt x="148" y="117"/>
                    </a:lnTo>
                    <a:lnTo>
                      <a:pt x="148" y="117"/>
                    </a:lnTo>
                    <a:lnTo>
                      <a:pt x="148" y="117"/>
                    </a:lnTo>
                    <a:lnTo>
                      <a:pt x="154" y="123"/>
                    </a:lnTo>
                    <a:lnTo>
                      <a:pt x="154" y="123"/>
                    </a:lnTo>
                    <a:lnTo>
                      <a:pt x="161" y="136"/>
                    </a:lnTo>
                    <a:lnTo>
                      <a:pt x="167" y="136"/>
                    </a:lnTo>
                    <a:lnTo>
                      <a:pt x="167" y="136"/>
                    </a:lnTo>
                    <a:lnTo>
                      <a:pt x="179" y="123"/>
                    </a:lnTo>
                    <a:lnTo>
                      <a:pt x="179" y="117"/>
                    </a:lnTo>
                    <a:lnTo>
                      <a:pt x="179" y="117"/>
                    </a:lnTo>
                    <a:lnTo>
                      <a:pt x="179" y="117"/>
                    </a:lnTo>
                    <a:lnTo>
                      <a:pt x="185" y="117"/>
                    </a:lnTo>
                    <a:lnTo>
                      <a:pt x="185" y="117"/>
                    </a:lnTo>
                    <a:lnTo>
                      <a:pt x="185" y="117"/>
                    </a:lnTo>
                    <a:lnTo>
                      <a:pt x="185" y="117"/>
                    </a:lnTo>
                    <a:lnTo>
                      <a:pt x="191" y="117"/>
                    </a:lnTo>
                    <a:lnTo>
                      <a:pt x="191" y="117"/>
                    </a:lnTo>
                    <a:lnTo>
                      <a:pt x="198" y="123"/>
                    </a:lnTo>
                    <a:lnTo>
                      <a:pt x="198" y="123"/>
                    </a:lnTo>
                    <a:lnTo>
                      <a:pt x="198" y="117"/>
                    </a:lnTo>
                    <a:lnTo>
                      <a:pt x="204" y="117"/>
                    </a:lnTo>
                    <a:lnTo>
                      <a:pt x="204" y="111"/>
                    </a:lnTo>
                    <a:lnTo>
                      <a:pt x="204" y="117"/>
                    </a:lnTo>
                    <a:lnTo>
                      <a:pt x="204" y="117"/>
                    </a:lnTo>
                    <a:lnTo>
                      <a:pt x="222" y="123"/>
                    </a:lnTo>
                    <a:lnTo>
                      <a:pt x="222" y="123"/>
                    </a:lnTo>
                    <a:lnTo>
                      <a:pt x="222" y="123"/>
                    </a:lnTo>
                    <a:lnTo>
                      <a:pt x="266" y="129"/>
                    </a:lnTo>
                    <a:lnTo>
                      <a:pt x="284" y="129"/>
                    </a:lnTo>
                    <a:lnTo>
                      <a:pt x="284" y="123"/>
                    </a:lnTo>
                    <a:lnTo>
                      <a:pt x="284" y="123"/>
                    </a:lnTo>
                    <a:lnTo>
                      <a:pt x="309" y="129"/>
                    </a:lnTo>
                    <a:lnTo>
                      <a:pt x="315" y="136"/>
                    </a:lnTo>
                    <a:lnTo>
                      <a:pt x="321" y="136"/>
                    </a:lnTo>
                    <a:lnTo>
                      <a:pt x="321" y="142"/>
                    </a:lnTo>
                    <a:lnTo>
                      <a:pt x="321" y="142"/>
                    </a:lnTo>
                    <a:lnTo>
                      <a:pt x="321" y="142"/>
                    </a:lnTo>
                    <a:lnTo>
                      <a:pt x="315" y="142"/>
                    </a:lnTo>
                    <a:lnTo>
                      <a:pt x="321" y="148"/>
                    </a:lnTo>
                    <a:lnTo>
                      <a:pt x="321" y="148"/>
                    </a:lnTo>
                    <a:lnTo>
                      <a:pt x="321" y="148"/>
                    </a:lnTo>
                    <a:lnTo>
                      <a:pt x="327" y="148"/>
                    </a:lnTo>
                    <a:lnTo>
                      <a:pt x="334" y="148"/>
                    </a:lnTo>
                    <a:lnTo>
                      <a:pt x="334" y="148"/>
                    </a:lnTo>
                    <a:lnTo>
                      <a:pt x="334" y="148"/>
                    </a:lnTo>
                    <a:lnTo>
                      <a:pt x="334" y="142"/>
                    </a:lnTo>
                    <a:lnTo>
                      <a:pt x="340" y="129"/>
                    </a:lnTo>
                    <a:lnTo>
                      <a:pt x="340" y="129"/>
                    </a:lnTo>
                    <a:lnTo>
                      <a:pt x="346" y="117"/>
                    </a:lnTo>
                    <a:lnTo>
                      <a:pt x="358" y="117"/>
                    </a:lnTo>
                    <a:lnTo>
                      <a:pt x="358" y="117"/>
                    </a:lnTo>
                    <a:lnTo>
                      <a:pt x="352" y="117"/>
                    </a:lnTo>
                    <a:lnTo>
                      <a:pt x="346" y="117"/>
                    </a:lnTo>
                    <a:lnTo>
                      <a:pt x="346" y="117"/>
                    </a:lnTo>
                    <a:lnTo>
                      <a:pt x="340" y="111"/>
                    </a:lnTo>
                    <a:lnTo>
                      <a:pt x="334" y="105"/>
                    </a:lnTo>
                    <a:lnTo>
                      <a:pt x="327" y="92"/>
                    </a:lnTo>
                    <a:lnTo>
                      <a:pt x="327" y="61"/>
                    </a:lnTo>
                    <a:lnTo>
                      <a:pt x="321" y="55"/>
                    </a:lnTo>
                    <a:lnTo>
                      <a:pt x="290" y="68"/>
                    </a:lnTo>
                    <a:lnTo>
                      <a:pt x="284" y="68"/>
                    </a:lnTo>
                    <a:lnTo>
                      <a:pt x="284" y="68"/>
                    </a:lnTo>
                    <a:lnTo>
                      <a:pt x="278" y="68"/>
                    </a:lnTo>
                    <a:lnTo>
                      <a:pt x="272" y="68"/>
                    </a:lnTo>
                    <a:lnTo>
                      <a:pt x="259" y="68"/>
                    </a:lnTo>
                    <a:lnTo>
                      <a:pt x="259" y="68"/>
                    </a:lnTo>
                    <a:lnTo>
                      <a:pt x="247" y="61"/>
                    </a:lnTo>
                    <a:lnTo>
                      <a:pt x="247" y="61"/>
                    </a:lnTo>
                    <a:lnTo>
                      <a:pt x="247" y="55"/>
                    </a:lnTo>
                    <a:lnTo>
                      <a:pt x="247" y="55"/>
                    </a:lnTo>
                    <a:lnTo>
                      <a:pt x="247" y="55"/>
                    </a:lnTo>
                    <a:lnTo>
                      <a:pt x="247" y="55"/>
                    </a:lnTo>
                    <a:lnTo>
                      <a:pt x="235" y="55"/>
                    </a:lnTo>
                    <a:lnTo>
                      <a:pt x="235" y="55"/>
                    </a:lnTo>
                    <a:lnTo>
                      <a:pt x="235" y="55"/>
                    </a:lnTo>
                    <a:lnTo>
                      <a:pt x="235" y="55"/>
                    </a:lnTo>
                    <a:lnTo>
                      <a:pt x="229" y="55"/>
                    </a:lnTo>
                    <a:lnTo>
                      <a:pt x="229" y="49"/>
                    </a:lnTo>
                    <a:lnTo>
                      <a:pt x="229" y="49"/>
                    </a:lnTo>
                    <a:lnTo>
                      <a:pt x="229" y="49"/>
                    </a:lnTo>
                    <a:lnTo>
                      <a:pt x="229" y="43"/>
                    </a:lnTo>
                    <a:lnTo>
                      <a:pt x="222" y="37"/>
                    </a:lnTo>
                    <a:lnTo>
                      <a:pt x="222" y="37"/>
                    </a:lnTo>
                    <a:lnTo>
                      <a:pt x="222" y="31"/>
                    </a:lnTo>
                    <a:lnTo>
                      <a:pt x="210" y="31"/>
                    </a:lnTo>
                    <a:lnTo>
                      <a:pt x="204" y="24"/>
                    </a:lnTo>
                    <a:lnTo>
                      <a:pt x="204" y="24"/>
                    </a:lnTo>
                    <a:lnTo>
                      <a:pt x="185" y="6"/>
                    </a:lnTo>
                    <a:lnTo>
                      <a:pt x="167" y="0"/>
                    </a:lnTo>
                    <a:lnTo>
                      <a:pt x="154" y="12"/>
                    </a:lnTo>
                    <a:lnTo>
                      <a:pt x="154" y="12"/>
                    </a:lnTo>
                    <a:lnTo>
                      <a:pt x="154" y="18"/>
                    </a:lnTo>
                    <a:lnTo>
                      <a:pt x="148" y="18"/>
                    </a:lnTo>
                    <a:lnTo>
                      <a:pt x="148" y="24"/>
                    </a:lnTo>
                    <a:lnTo>
                      <a:pt x="142" y="24"/>
                    </a:lnTo>
                    <a:lnTo>
                      <a:pt x="142" y="24"/>
                    </a:lnTo>
                    <a:lnTo>
                      <a:pt x="136" y="31"/>
                    </a:lnTo>
                    <a:lnTo>
                      <a:pt x="123" y="43"/>
                    </a:lnTo>
                    <a:lnTo>
                      <a:pt x="105" y="92"/>
                    </a:lnTo>
                    <a:lnTo>
                      <a:pt x="105" y="92"/>
                    </a:lnTo>
                    <a:lnTo>
                      <a:pt x="105" y="92"/>
                    </a:lnTo>
                    <a:lnTo>
                      <a:pt x="105" y="92"/>
                    </a:lnTo>
                    <a:lnTo>
                      <a:pt x="105" y="99"/>
                    </a:lnTo>
                    <a:lnTo>
                      <a:pt x="99" y="99"/>
                    </a:lnTo>
                    <a:lnTo>
                      <a:pt x="99" y="99"/>
                    </a:lnTo>
                    <a:lnTo>
                      <a:pt x="49" y="92"/>
                    </a:lnTo>
                    <a:lnTo>
                      <a:pt x="18" y="99"/>
                    </a:lnTo>
                    <a:lnTo>
                      <a:pt x="18" y="99"/>
                    </a:lnTo>
                    <a:lnTo>
                      <a:pt x="12" y="99"/>
                    </a:lnTo>
                    <a:lnTo>
                      <a:pt x="6" y="99"/>
                    </a:lnTo>
                    <a:lnTo>
                      <a:pt x="6" y="99"/>
                    </a:lnTo>
                    <a:lnTo>
                      <a:pt x="6" y="99"/>
                    </a:lnTo>
                    <a:lnTo>
                      <a:pt x="0" y="99"/>
                    </a:lnTo>
                    <a:lnTo>
                      <a:pt x="0" y="92"/>
                    </a:lnTo>
                    <a:lnTo>
                      <a:pt x="6" y="129"/>
                    </a:lnTo>
                    <a:lnTo>
                      <a:pt x="12" y="148"/>
                    </a:lnTo>
                    <a:lnTo>
                      <a:pt x="18" y="154"/>
                    </a:lnTo>
                    <a:lnTo>
                      <a:pt x="18" y="154"/>
                    </a:lnTo>
                    <a:lnTo>
                      <a:pt x="25" y="154"/>
                    </a:lnTo>
                    <a:lnTo>
                      <a:pt x="31" y="142"/>
                    </a:lnTo>
                    <a:lnTo>
                      <a:pt x="37" y="142"/>
                    </a:lnTo>
                    <a:lnTo>
                      <a:pt x="37" y="136"/>
                    </a:lnTo>
                    <a:lnTo>
                      <a:pt x="37" y="123"/>
                    </a:lnTo>
                    <a:lnTo>
                      <a:pt x="37" y="117"/>
                    </a:lnTo>
                    <a:lnTo>
                      <a:pt x="43" y="117"/>
                    </a:lnTo>
                    <a:lnTo>
                      <a:pt x="43" y="111"/>
                    </a:lnTo>
                    <a:lnTo>
                      <a:pt x="43" y="111"/>
                    </a:lnTo>
                    <a:lnTo>
                      <a:pt x="43" y="105"/>
                    </a:lnTo>
                    <a:lnTo>
                      <a:pt x="49" y="111"/>
                    </a:lnTo>
                    <a:lnTo>
                      <a:pt x="56" y="111"/>
                    </a:lnTo>
                    <a:lnTo>
                      <a:pt x="62" y="111"/>
                    </a:lnTo>
                    <a:lnTo>
                      <a:pt x="74" y="129"/>
                    </a:lnTo>
                    <a:lnTo>
                      <a:pt x="80" y="142"/>
                    </a:lnTo>
                    <a:lnTo>
                      <a:pt x="80" y="142"/>
                    </a:lnTo>
                    <a:lnTo>
                      <a:pt x="80" y="142"/>
                    </a:lnTo>
                    <a:lnTo>
                      <a:pt x="80" y="142"/>
                    </a:lnTo>
                    <a:lnTo>
                      <a:pt x="80" y="148"/>
                    </a:lnTo>
                    <a:lnTo>
                      <a:pt x="80" y="148"/>
                    </a:lnTo>
                    <a:lnTo>
                      <a:pt x="80" y="148"/>
                    </a:lnTo>
                    <a:lnTo>
                      <a:pt x="80" y="154"/>
                    </a:lnTo>
                    <a:lnTo>
                      <a:pt x="80" y="160"/>
                    </a:lnTo>
                    <a:lnTo>
                      <a:pt x="80" y="160"/>
                    </a:lnTo>
                    <a:lnTo>
                      <a:pt x="80" y="166"/>
                    </a:lnTo>
                    <a:lnTo>
                      <a:pt x="86" y="173"/>
                    </a:lnTo>
                    <a:lnTo>
                      <a:pt x="86" y="173"/>
                    </a:lnTo>
                    <a:lnTo>
                      <a:pt x="86" y="173"/>
                    </a:lnTo>
                    <a:lnTo>
                      <a:pt x="93" y="179"/>
                    </a:lnTo>
                    <a:lnTo>
                      <a:pt x="93" y="179"/>
                    </a:lnTo>
                    <a:lnTo>
                      <a:pt x="93" y="185"/>
                    </a:lnTo>
                    <a:lnTo>
                      <a:pt x="99" y="185"/>
                    </a:lnTo>
                    <a:lnTo>
                      <a:pt x="99" y="191"/>
                    </a:lnTo>
                    <a:lnTo>
                      <a:pt x="105" y="191"/>
                    </a:lnTo>
                    <a:lnTo>
                      <a:pt x="105" y="191"/>
                    </a:lnTo>
                    <a:lnTo>
                      <a:pt x="111" y="197"/>
                    </a:lnTo>
                    <a:lnTo>
                      <a:pt x="117" y="197"/>
                    </a:lnTo>
                    <a:lnTo>
                      <a:pt x="117" y="197"/>
                    </a:lnTo>
                    <a:lnTo>
                      <a:pt x="117" y="203"/>
                    </a:lnTo>
                    <a:lnTo>
                      <a:pt x="111" y="203"/>
                    </a:lnTo>
                    <a:lnTo>
                      <a:pt x="105" y="197"/>
                    </a:lnTo>
                    <a:lnTo>
                      <a:pt x="105" y="197"/>
                    </a:lnTo>
                    <a:lnTo>
                      <a:pt x="99" y="197"/>
                    </a:lnTo>
                    <a:lnTo>
                      <a:pt x="93" y="197"/>
                    </a:lnTo>
                    <a:lnTo>
                      <a:pt x="93" y="203"/>
                    </a:lnTo>
                    <a:lnTo>
                      <a:pt x="93" y="203"/>
                    </a:lnTo>
                    <a:lnTo>
                      <a:pt x="99" y="216"/>
                    </a:lnTo>
                    <a:lnTo>
                      <a:pt x="105" y="222"/>
                    </a:lnTo>
                    <a:lnTo>
                      <a:pt x="111" y="228"/>
                    </a:lnTo>
                    <a:lnTo>
                      <a:pt x="148" y="265"/>
                    </a:lnTo>
                    <a:lnTo>
                      <a:pt x="148" y="265"/>
                    </a:lnTo>
                    <a:lnTo>
                      <a:pt x="148" y="265"/>
                    </a:lnTo>
                    <a:lnTo>
                      <a:pt x="148" y="265"/>
                    </a:lnTo>
                    <a:lnTo>
                      <a:pt x="154" y="265"/>
                    </a:lnTo>
                    <a:lnTo>
                      <a:pt x="154" y="265"/>
                    </a:lnTo>
                    <a:lnTo>
                      <a:pt x="161" y="265"/>
                    </a:lnTo>
                    <a:lnTo>
                      <a:pt x="161" y="265"/>
                    </a:lnTo>
                    <a:lnTo>
                      <a:pt x="167" y="265"/>
                    </a:lnTo>
                    <a:lnTo>
                      <a:pt x="179" y="265"/>
                    </a:lnTo>
                    <a:lnTo>
                      <a:pt x="198" y="271"/>
                    </a:lnTo>
                    <a:lnTo>
                      <a:pt x="222" y="290"/>
                    </a:lnTo>
                    <a:lnTo>
                      <a:pt x="241" y="314"/>
                    </a:lnTo>
                    <a:lnTo>
                      <a:pt x="241" y="314"/>
                    </a:lnTo>
                    <a:lnTo>
                      <a:pt x="247" y="314"/>
                    </a:lnTo>
                    <a:lnTo>
                      <a:pt x="247" y="314"/>
                    </a:lnTo>
                    <a:lnTo>
                      <a:pt x="253" y="308"/>
                    </a:lnTo>
                    <a:lnTo>
                      <a:pt x="253" y="308"/>
                    </a:lnTo>
                    <a:close/>
                  </a:path>
                </a:pathLst>
              </a:custGeom>
              <a:grpFill/>
              <a:ln w="0"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sz="1100">
                  <a:solidFill>
                    <a:srgbClr val="FFFFFF"/>
                  </a:solidFill>
                  <a:latin typeface="Franklin Gothic Book" panose="020B0503020102020204" pitchFamily="34" charset="0"/>
                </a:endParaRPr>
              </a:p>
            </p:txBody>
          </p:sp>
        </p:grpSp>
        <p:sp>
          <p:nvSpPr>
            <p:cNvPr id="887" name="Freeform 206"/>
            <p:cNvSpPr>
              <a:spLocks/>
            </p:cNvSpPr>
            <p:nvPr/>
          </p:nvSpPr>
          <p:spPr bwMode="auto">
            <a:xfrm>
              <a:off x="1449" y="1702"/>
              <a:ext cx="19" cy="6"/>
            </a:xfrm>
            <a:custGeom>
              <a:avLst/>
              <a:gdLst>
                <a:gd name="T0" fmla="*/ 13 w 19"/>
                <a:gd name="T1" fmla="*/ 0 h 6"/>
                <a:gd name="T2" fmla="*/ 6 w 19"/>
                <a:gd name="T3" fmla="*/ 0 h 6"/>
                <a:gd name="T4" fmla="*/ 6 w 19"/>
                <a:gd name="T5" fmla="*/ 0 h 6"/>
                <a:gd name="T6" fmla="*/ 0 w 19"/>
                <a:gd name="T7" fmla="*/ 0 h 6"/>
                <a:gd name="T8" fmla="*/ 6 w 19"/>
                <a:gd name="T9" fmla="*/ 6 h 6"/>
                <a:gd name="T10" fmla="*/ 6 w 19"/>
                <a:gd name="T11" fmla="*/ 6 h 6"/>
                <a:gd name="T12" fmla="*/ 6 w 19"/>
                <a:gd name="T13" fmla="*/ 6 h 6"/>
                <a:gd name="T14" fmla="*/ 13 w 19"/>
                <a:gd name="T15" fmla="*/ 6 h 6"/>
                <a:gd name="T16" fmla="*/ 19 w 19"/>
                <a:gd name="T17" fmla="*/ 0 h 6"/>
                <a:gd name="T18" fmla="*/ 13 w 19"/>
                <a:gd name="T19" fmla="*/ 0 h 6"/>
                <a:gd name="T20" fmla="*/ 13 w 19"/>
                <a:gd name="T21" fmla="*/ 0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9" h="6">
                  <a:moveTo>
                    <a:pt x="13" y="0"/>
                  </a:moveTo>
                  <a:lnTo>
                    <a:pt x="6" y="0"/>
                  </a:lnTo>
                  <a:lnTo>
                    <a:pt x="6" y="0"/>
                  </a:lnTo>
                  <a:lnTo>
                    <a:pt x="0" y="0"/>
                  </a:lnTo>
                  <a:lnTo>
                    <a:pt x="6" y="6"/>
                  </a:lnTo>
                  <a:lnTo>
                    <a:pt x="6" y="6"/>
                  </a:lnTo>
                  <a:lnTo>
                    <a:pt x="6" y="6"/>
                  </a:lnTo>
                  <a:lnTo>
                    <a:pt x="13" y="6"/>
                  </a:lnTo>
                  <a:lnTo>
                    <a:pt x="19" y="0"/>
                  </a:lnTo>
                  <a:lnTo>
                    <a:pt x="13" y="0"/>
                  </a:lnTo>
                  <a:lnTo>
                    <a:pt x="13" y="0"/>
                  </a:lnTo>
                  <a:close/>
                </a:path>
              </a:pathLst>
            </a:custGeom>
            <a:grpFill/>
            <a:ln w="0"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sz="1100">
                <a:solidFill>
                  <a:srgbClr val="FFFFFF"/>
                </a:solidFill>
                <a:latin typeface="Franklin Gothic Book" panose="020B0503020102020204" pitchFamily="34" charset="0"/>
              </a:endParaRPr>
            </a:p>
          </p:txBody>
        </p:sp>
        <p:sp>
          <p:nvSpPr>
            <p:cNvPr id="888" name="Freeform 207"/>
            <p:cNvSpPr>
              <a:spLocks/>
            </p:cNvSpPr>
            <p:nvPr/>
          </p:nvSpPr>
          <p:spPr bwMode="auto">
            <a:xfrm>
              <a:off x="1295" y="1369"/>
              <a:ext cx="191" cy="130"/>
            </a:xfrm>
            <a:custGeom>
              <a:avLst/>
              <a:gdLst>
                <a:gd name="T0" fmla="*/ 12 w 191"/>
                <a:gd name="T1" fmla="*/ 130 h 130"/>
                <a:gd name="T2" fmla="*/ 18 w 191"/>
                <a:gd name="T3" fmla="*/ 130 h 130"/>
                <a:gd name="T4" fmla="*/ 24 w 191"/>
                <a:gd name="T5" fmla="*/ 130 h 130"/>
                <a:gd name="T6" fmla="*/ 105 w 191"/>
                <a:gd name="T7" fmla="*/ 130 h 130"/>
                <a:gd name="T8" fmla="*/ 111 w 191"/>
                <a:gd name="T9" fmla="*/ 130 h 130"/>
                <a:gd name="T10" fmla="*/ 111 w 191"/>
                <a:gd name="T11" fmla="*/ 123 h 130"/>
                <a:gd name="T12" fmla="*/ 111 w 191"/>
                <a:gd name="T13" fmla="*/ 123 h 130"/>
                <a:gd name="T14" fmla="*/ 142 w 191"/>
                <a:gd name="T15" fmla="*/ 62 h 130"/>
                <a:gd name="T16" fmla="*/ 148 w 191"/>
                <a:gd name="T17" fmla="*/ 55 h 130"/>
                <a:gd name="T18" fmla="*/ 154 w 191"/>
                <a:gd name="T19" fmla="*/ 49 h 130"/>
                <a:gd name="T20" fmla="*/ 160 w 191"/>
                <a:gd name="T21" fmla="*/ 43 h 130"/>
                <a:gd name="T22" fmla="*/ 173 w 191"/>
                <a:gd name="T23" fmla="*/ 31 h 130"/>
                <a:gd name="T24" fmla="*/ 185 w 191"/>
                <a:gd name="T25" fmla="*/ 31 h 130"/>
                <a:gd name="T26" fmla="*/ 173 w 191"/>
                <a:gd name="T27" fmla="*/ 12 h 130"/>
                <a:gd name="T28" fmla="*/ 173 w 191"/>
                <a:gd name="T29" fmla="*/ 12 h 130"/>
                <a:gd name="T30" fmla="*/ 173 w 191"/>
                <a:gd name="T31" fmla="*/ 6 h 130"/>
                <a:gd name="T32" fmla="*/ 173 w 191"/>
                <a:gd name="T33" fmla="*/ 0 h 130"/>
                <a:gd name="T34" fmla="*/ 173 w 191"/>
                <a:gd name="T35" fmla="*/ 0 h 130"/>
                <a:gd name="T36" fmla="*/ 160 w 191"/>
                <a:gd name="T37" fmla="*/ 0 h 130"/>
                <a:gd name="T38" fmla="*/ 129 w 191"/>
                <a:gd name="T39" fmla="*/ 18 h 130"/>
                <a:gd name="T40" fmla="*/ 123 w 191"/>
                <a:gd name="T41" fmla="*/ 25 h 130"/>
                <a:gd name="T42" fmla="*/ 123 w 191"/>
                <a:gd name="T43" fmla="*/ 25 h 130"/>
                <a:gd name="T44" fmla="*/ 117 w 191"/>
                <a:gd name="T45" fmla="*/ 25 h 130"/>
                <a:gd name="T46" fmla="*/ 99 w 191"/>
                <a:gd name="T47" fmla="*/ 18 h 130"/>
                <a:gd name="T48" fmla="*/ 92 w 191"/>
                <a:gd name="T49" fmla="*/ 25 h 130"/>
                <a:gd name="T50" fmla="*/ 92 w 191"/>
                <a:gd name="T51" fmla="*/ 25 h 130"/>
                <a:gd name="T52" fmla="*/ 92 w 191"/>
                <a:gd name="T53" fmla="*/ 25 h 130"/>
                <a:gd name="T54" fmla="*/ 80 w 191"/>
                <a:gd name="T55" fmla="*/ 37 h 130"/>
                <a:gd name="T56" fmla="*/ 62 w 191"/>
                <a:gd name="T57" fmla="*/ 43 h 130"/>
                <a:gd name="T58" fmla="*/ 37 w 191"/>
                <a:gd name="T59" fmla="*/ 37 h 130"/>
                <a:gd name="T60" fmla="*/ 24 w 191"/>
                <a:gd name="T61" fmla="*/ 31 h 130"/>
                <a:gd name="T62" fmla="*/ 12 w 191"/>
                <a:gd name="T63" fmla="*/ 31 h 130"/>
                <a:gd name="T64" fmla="*/ 0 w 191"/>
                <a:gd name="T65" fmla="*/ 62 h 130"/>
                <a:gd name="T66" fmla="*/ 6 w 191"/>
                <a:gd name="T67" fmla="*/ 99 h 130"/>
                <a:gd name="T68" fmla="*/ 12 w 191"/>
                <a:gd name="T69" fmla="*/ 99 h 130"/>
                <a:gd name="T70" fmla="*/ 18 w 191"/>
                <a:gd name="T71" fmla="*/ 105 h 130"/>
                <a:gd name="T72" fmla="*/ 24 w 191"/>
                <a:gd name="T73" fmla="*/ 111 h 130"/>
                <a:gd name="T74" fmla="*/ 18 w 191"/>
                <a:gd name="T75" fmla="*/ 117 h 130"/>
                <a:gd name="T76" fmla="*/ 18 w 191"/>
                <a:gd name="T77" fmla="*/ 117 h 130"/>
                <a:gd name="T78" fmla="*/ 6 w 191"/>
                <a:gd name="T79" fmla="*/ 123 h 130"/>
                <a:gd name="T80" fmla="*/ 6 w 191"/>
                <a:gd name="T81" fmla="*/ 130 h 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91" h="130">
                  <a:moveTo>
                    <a:pt x="12" y="130"/>
                  </a:moveTo>
                  <a:lnTo>
                    <a:pt x="12" y="130"/>
                  </a:lnTo>
                  <a:lnTo>
                    <a:pt x="12" y="130"/>
                  </a:lnTo>
                  <a:lnTo>
                    <a:pt x="18" y="130"/>
                  </a:lnTo>
                  <a:lnTo>
                    <a:pt x="24" y="130"/>
                  </a:lnTo>
                  <a:lnTo>
                    <a:pt x="24" y="130"/>
                  </a:lnTo>
                  <a:lnTo>
                    <a:pt x="55" y="123"/>
                  </a:lnTo>
                  <a:lnTo>
                    <a:pt x="105" y="130"/>
                  </a:lnTo>
                  <a:lnTo>
                    <a:pt x="105" y="130"/>
                  </a:lnTo>
                  <a:lnTo>
                    <a:pt x="111" y="130"/>
                  </a:lnTo>
                  <a:lnTo>
                    <a:pt x="111" y="123"/>
                  </a:lnTo>
                  <a:lnTo>
                    <a:pt x="111" y="123"/>
                  </a:lnTo>
                  <a:lnTo>
                    <a:pt x="111" y="123"/>
                  </a:lnTo>
                  <a:lnTo>
                    <a:pt x="111" y="123"/>
                  </a:lnTo>
                  <a:lnTo>
                    <a:pt x="129" y="74"/>
                  </a:lnTo>
                  <a:lnTo>
                    <a:pt x="142" y="62"/>
                  </a:lnTo>
                  <a:lnTo>
                    <a:pt x="148" y="55"/>
                  </a:lnTo>
                  <a:lnTo>
                    <a:pt x="148" y="55"/>
                  </a:lnTo>
                  <a:lnTo>
                    <a:pt x="154" y="55"/>
                  </a:lnTo>
                  <a:lnTo>
                    <a:pt x="154" y="49"/>
                  </a:lnTo>
                  <a:lnTo>
                    <a:pt x="160" y="49"/>
                  </a:lnTo>
                  <a:lnTo>
                    <a:pt x="160" y="43"/>
                  </a:lnTo>
                  <a:lnTo>
                    <a:pt x="160" y="43"/>
                  </a:lnTo>
                  <a:lnTo>
                    <a:pt x="173" y="31"/>
                  </a:lnTo>
                  <a:lnTo>
                    <a:pt x="191" y="37"/>
                  </a:lnTo>
                  <a:lnTo>
                    <a:pt x="185" y="31"/>
                  </a:lnTo>
                  <a:lnTo>
                    <a:pt x="185" y="25"/>
                  </a:lnTo>
                  <a:lnTo>
                    <a:pt x="173" y="12"/>
                  </a:lnTo>
                  <a:lnTo>
                    <a:pt x="173" y="12"/>
                  </a:lnTo>
                  <a:lnTo>
                    <a:pt x="173" y="12"/>
                  </a:lnTo>
                  <a:lnTo>
                    <a:pt x="173" y="6"/>
                  </a:lnTo>
                  <a:lnTo>
                    <a:pt x="173" y="6"/>
                  </a:lnTo>
                  <a:lnTo>
                    <a:pt x="173" y="6"/>
                  </a:lnTo>
                  <a:lnTo>
                    <a:pt x="173" y="0"/>
                  </a:lnTo>
                  <a:lnTo>
                    <a:pt x="173" y="0"/>
                  </a:lnTo>
                  <a:lnTo>
                    <a:pt x="173" y="0"/>
                  </a:lnTo>
                  <a:lnTo>
                    <a:pt x="167" y="0"/>
                  </a:lnTo>
                  <a:lnTo>
                    <a:pt x="160" y="0"/>
                  </a:lnTo>
                  <a:lnTo>
                    <a:pt x="154" y="18"/>
                  </a:lnTo>
                  <a:lnTo>
                    <a:pt x="129" y="18"/>
                  </a:lnTo>
                  <a:lnTo>
                    <a:pt x="129" y="18"/>
                  </a:lnTo>
                  <a:lnTo>
                    <a:pt x="123" y="25"/>
                  </a:lnTo>
                  <a:lnTo>
                    <a:pt x="123" y="25"/>
                  </a:lnTo>
                  <a:lnTo>
                    <a:pt x="123" y="25"/>
                  </a:lnTo>
                  <a:lnTo>
                    <a:pt x="117" y="25"/>
                  </a:lnTo>
                  <a:lnTo>
                    <a:pt x="117" y="25"/>
                  </a:lnTo>
                  <a:lnTo>
                    <a:pt x="111" y="25"/>
                  </a:lnTo>
                  <a:lnTo>
                    <a:pt x="99" y="18"/>
                  </a:lnTo>
                  <a:lnTo>
                    <a:pt x="99" y="18"/>
                  </a:lnTo>
                  <a:lnTo>
                    <a:pt x="92" y="25"/>
                  </a:lnTo>
                  <a:lnTo>
                    <a:pt x="92" y="25"/>
                  </a:lnTo>
                  <a:lnTo>
                    <a:pt x="92" y="25"/>
                  </a:lnTo>
                  <a:lnTo>
                    <a:pt x="92" y="25"/>
                  </a:lnTo>
                  <a:lnTo>
                    <a:pt x="92" y="25"/>
                  </a:lnTo>
                  <a:lnTo>
                    <a:pt x="92" y="25"/>
                  </a:lnTo>
                  <a:lnTo>
                    <a:pt x="80" y="37"/>
                  </a:lnTo>
                  <a:lnTo>
                    <a:pt x="68" y="43"/>
                  </a:lnTo>
                  <a:lnTo>
                    <a:pt x="62" y="43"/>
                  </a:lnTo>
                  <a:lnTo>
                    <a:pt x="43" y="43"/>
                  </a:lnTo>
                  <a:lnTo>
                    <a:pt x="37" y="37"/>
                  </a:lnTo>
                  <a:lnTo>
                    <a:pt x="37" y="37"/>
                  </a:lnTo>
                  <a:lnTo>
                    <a:pt x="24" y="31"/>
                  </a:lnTo>
                  <a:lnTo>
                    <a:pt x="24" y="31"/>
                  </a:lnTo>
                  <a:lnTo>
                    <a:pt x="12" y="31"/>
                  </a:lnTo>
                  <a:lnTo>
                    <a:pt x="0" y="43"/>
                  </a:lnTo>
                  <a:lnTo>
                    <a:pt x="0" y="62"/>
                  </a:lnTo>
                  <a:lnTo>
                    <a:pt x="0" y="80"/>
                  </a:lnTo>
                  <a:lnTo>
                    <a:pt x="6" y="99"/>
                  </a:lnTo>
                  <a:lnTo>
                    <a:pt x="6" y="99"/>
                  </a:lnTo>
                  <a:lnTo>
                    <a:pt x="12" y="99"/>
                  </a:lnTo>
                  <a:lnTo>
                    <a:pt x="18" y="99"/>
                  </a:lnTo>
                  <a:lnTo>
                    <a:pt x="18" y="105"/>
                  </a:lnTo>
                  <a:lnTo>
                    <a:pt x="18" y="105"/>
                  </a:lnTo>
                  <a:lnTo>
                    <a:pt x="24" y="111"/>
                  </a:lnTo>
                  <a:lnTo>
                    <a:pt x="24" y="117"/>
                  </a:lnTo>
                  <a:lnTo>
                    <a:pt x="18" y="117"/>
                  </a:lnTo>
                  <a:lnTo>
                    <a:pt x="18" y="117"/>
                  </a:lnTo>
                  <a:lnTo>
                    <a:pt x="18" y="117"/>
                  </a:lnTo>
                  <a:lnTo>
                    <a:pt x="12" y="117"/>
                  </a:lnTo>
                  <a:lnTo>
                    <a:pt x="6" y="123"/>
                  </a:lnTo>
                  <a:lnTo>
                    <a:pt x="6" y="123"/>
                  </a:lnTo>
                  <a:lnTo>
                    <a:pt x="6" y="130"/>
                  </a:lnTo>
                  <a:lnTo>
                    <a:pt x="12" y="130"/>
                  </a:lnTo>
                  <a:close/>
                </a:path>
              </a:pathLst>
            </a:custGeom>
            <a:grpFill/>
            <a:ln w="0"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sz="1100">
                <a:solidFill>
                  <a:srgbClr val="FFFFFF"/>
                </a:solidFill>
                <a:latin typeface="Franklin Gothic Book" panose="020B0503020102020204" pitchFamily="34" charset="0"/>
              </a:endParaRPr>
            </a:p>
          </p:txBody>
        </p:sp>
        <p:sp>
          <p:nvSpPr>
            <p:cNvPr id="889" name="Freeform 208"/>
            <p:cNvSpPr>
              <a:spLocks/>
            </p:cNvSpPr>
            <p:nvPr/>
          </p:nvSpPr>
          <p:spPr bwMode="auto">
            <a:xfrm>
              <a:off x="1715" y="1245"/>
              <a:ext cx="581" cy="408"/>
            </a:xfrm>
            <a:custGeom>
              <a:avLst/>
              <a:gdLst>
                <a:gd name="T0" fmla="*/ 185 w 581"/>
                <a:gd name="T1" fmla="*/ 389 h 408"/>
                <a:gd name="T2" fmla="*/ 216 w 581"/>
                <a:gd name="T3" fmla="*/ 395 h 408"/>
                <a:gd name="T4" fmla="*/ 235 w 581"/>
                <a:gd name="T5" fmla="*/ 402 h 408"/>
                <a:gd name="T6" fmla="*/ 253 w 581"/>
                <a:gd name="T7" fmla="*/ 402 h 408"/>
                <a:gd name="T8" fmla="*/ 333 w 581"/>
                <a:gd name="T9" fmla="*/ 408 h 408"/>
                <a:gd name="T10" fmla="*/ 358 w 581"/>
                <a:gd name="T11" fmla="*/ 377 h 408"/>
                <a:gd name="T12" fmla="*/ 377 w 581"/>
                <a:gd name="T13" fmla="*/ 377 h 408"/>
                <a:gd name="T14" fmla="*/ 432 w 581"/>
                <a:gd name="T15" fmla="*/ 365 h 408"/>
                <a:gd name="T16" fmla="*/ 488 w 581"/>
                <a:gd name="T17" fmla="*/ 395 h 408"/>
                <a:gd name="T18" fmla="*/ 513 w 581"/>
                <a:gd name="T19" fmla="*/ 402 h 408"/>
                <a:gd name="T20" fmla="*/ 513 w 581"/>
                <a:gd name="T21" fmla="*/ 352 h 408"/>
                <a:gd name="T22" fmla="*/ 519 w 581"/>
                <a:gd name="T23" fmla="*/ 346 h 408"/>
                <a:gd name="T24" fmla="*/ 525 w 581"/>
                <a:gd name="T25" fmla="*/ 328 h 408"/>
                <a:gd name="T26" fmla="*/ 531 w 581"/>
                <a:gd name="T27" fmla="*/ 297 h 408"/>
                <a:gd name="T28" fmla="*/ 537 w 581"/>
                <a:gd name="T29" fmla="*/ 291 h 408"/>
                <a:gd name="T30" fmla="*/ 543 w 581"/>
                <a:gd name="T31" fmla="*/ 297 h 408"/>
                <a:gd name="T32" fmla="*/ 537 w 581"/>
                <a:gd name="T33" fmla="*/ 303 h 408"/>
                <a:gd name="T34" fmla="*/ 574 w 581"/>
                <a:gd name="T35" fmla="*/ 303 h 408"/>
                <a:gd name="T36" fmla="*/ 574 w 581"/>
                <a:gd name="T37" fmla="*/ 272 h 408"/>
                <a:gd name="T38" fmla="*/ 581 w 581"/>
                <a:gd name="T39" fmla="*/ 266 h 408"/>
                <a:gd name="T40" fmla="*/ 574 w 581"/>
                <a:gd name="T41" fmla="*/ 260 h 408"/>
                <a:gd name="T42" fmla="*/ 568 w 581"/>
                <a:gd name="T43" fmla="*/ 254 h 408"/>
                <a:gd name="T44" fmla="*/ 531 w 581"/>
                <a:gd name="T45" fmla="*/ 266 h 408"/>
                <a:gd name="T46" fmla="*/ 488 w 581"/>
                <a:gd name="T47" fmla="*/ 254 h 408"/>
                <a:gd name="T48" fmla="*/ 482 w 581"/>
                <a:gd name="T49" fmla="*/ 198 h 408"/>
                <a:gd name="T50" fmla="*/ 488 w 581"/>
                <a:gd name="T51" fmla="*/ 167 h 408"/>
                <a:gd name="T52" fmla="*/ 476 w 581"/>
                <a:gd name="T53" fmla="*/ 112 h 408"/>
                <a:gd name="T54" fmla="*/ 451 w 581"/>
                <a:gd name="T55" fmla="*/ 87 h 408"/>
                <a:gd name="T56" fmla="*/ 432 w 581"/>
                <a:gd name="T57" fmla="*/ 50 h 408"/>
                <a:gd name="T58" fmla="*/ 414 w 581"/>
                <a:gd name="T59" fmla="*/ 7 h 408"/>
                <a:gd name="T60" fmla="*/ 395 w 581"/>
                <a:gd name="T61" fmla="*/ 0 h 408"/>
                <a:gd name="T62" fmla="*/ 371 w 581"/>
                <a:gd name="T63" fmla="*/ 7 h 408"/>
                <a:gd name="T64" fmla="*/ 364 w 581"/>
                <a:gd name="T65" fmla="*/ 25 h 408"/>
                <a:gd name="T66" fmla="*/ 340 w 581"/>
                <a:gd name="T67" fmla="*/ 25 h 408"/>
                <a:gd name="T68" fmla="*/ 303 w 581"/>
                <a:gd name="T69" fmla="*/ 31 h 408"/>
                <a:gd name="T70" fmla="*/ 296 w 581"/>
                <a:gd name="T71" fmla="*/ 44 h 408"/>
                <a:gd name="T72" fmla="*/ 290 w 581"/>
                <a:gd name="T73" fmla="*/ 50 h 408"/>
                <a:gd name="T74" fmla="*/ 278 w 581"/>
                <a:gd name="T75" fmla="*/ 38 h 408"/>
                <a:gd name="T76" fmla="*/ 266 w 581"/>
                <a:gd name="T77" fmla="*/ 31 h 408"/>
                <a:gd name="T78" fmla="*/ 198 w 581"/>
                <a:gd name="T79" fmla="*/ 25 h 408"/>
                <a:gd name="T80" fmla="*/ 185 w 581"/>
                <a:gd name="T81" fmla="*/ 19 h 408"/>
                <a:gd name="T82" fmla="*/ 148 w 581"/>
                <a:gd name="T83" fmla="*/ 44 h 408"/>
                <a:gd name="T84" fmla="*/ 136 w 581"/>
                <a:gd name="T85" fmla="*/ 44 h 408"/>
                <a:gd name="T86" fmla="*/ 123 w 581"/>
                <a:gd name="T87" fmla="*/ 44 h 408"/>
                <a:gd name="T88" fmla="*/ 105 w 581"/>
                <a:gd name="T89" fmla="*/ 68 h 408"/>
                <a:gd name="T90" fmla="*/ 74 w 581"/>
                <a:gd name="T91" fmla="*/ 142 h 408"/>
                <a:gd name="T92" fmla="*/ 31 w 581"/>
                <a:gd name="T93" fmla="*/ 179 h 408"/>
                <a:gd name="T94" fmla="*/ 25 w 581"/>
                <a:gd name="T95" fmla="*/ 179 h 408"/>
                <a:gd name="T96" fmla="*/ 31 w 581"/>
                <a:gd name="T97" fmla="*/ 235 h 408"/>
                <a:gd name="T98" fmla="*/ 43 w 581"/>
                <a:gd name="T99" fmla="*/ 260 h 408"/>
                <a:gd name="T100" fmla="*/ 68 w 581"/>
                <a:gd name="T101" fmla="*/ 272 h 408"/>
                <a:gd name="T102" fmla="*/ 74 w 581"/>
                <a:gd name="T103" fmla="*/ 278 h 408"/>
                <a:gd name="T104" fmla="*/ 68 w 581"/>
                <a:gd name="T105" fmla="*/ 309 h 408"/>
                <a:gd name="T106" fmla="*/ 142 w 581"/>
                <a:gd name="T107" fmla="*/ 334 h 408"/>
                <a:gd name="T108" fmla="*/ 136 w 581"/>
                <a:gd name="T109" fmla="*/ 340 h 408"/>
                <a:gd name="T110" fmla="*/ 136 w 581"/>
                <a:gd name="T111" fmla="*/ 352 h 408"/>
                <a:gd name="T112" fmla="*/ 160 w 581"/>
                <a:gd name="T113" fmla="*/ 383 h 4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581" h="408">
                  <a:moveTo>
                    <a:pt x="173" y="395"/>
                  </a:moveTo>
                  <a:lnTo>
                    <a:pt x="179" y="389"/>
                  </a:lnTo>
                  <a:lnTo>
                    <a:pt x="185" y="389"/>
                  </a:lnTo>
                  <a:lnTo>
                    <a:pt x="185" y="389"/>
                  </a:lnTo>
                  <a:lnTo>
                    <a:pt x="185" y="389"/>
                  </a:lnTo>
                  <a:lnTo>
                    <a:pt x="191" y="389"/>
                  </a:lnTo>
                  <a:lnTo>
                    <a:pt x="210" y="395"/>
                  </a:lnTo>
                  <a:lnTo>
                    <a:pt x="216" y="395"/>
                  </a:lnTo>
                  <a:lnTo>
                    <a:pt x="216" y="395"/>
                  </a:lnTo>
                  <a:lnTo>
                    <a:pt x="222" y="395"/>
                  </a:lnTo>
                  <a:lnTo>
                    <a:pt x="222" y="395"/>
                  </a:lnTo>
                  <a:lnTo>
                    <a:pt x="235" y="402"/>
                  </a:lnTo>
                  <a:lnTo>
                    <a:pt x="235" y="402"/>
                  </a:lnTo>
                  <a:lnTo>
                    <a:pt x="241" y="408"/>
                  </a:lnTo>
                  <a:lnTo>
                    <a:pt x="247" y="402"/>
                  </a:lnTo>
                  <a:lnTo>
                    <a:pt x="253" y="402"/>
                  </a:lnTo>
                  <a:lnTo>
                    <a:pt x="253" y="402"/>
                  </a:lnTo>
                  <a:lnTo>
                    <a:pt x="278" y="402"/>
                  </a:lnTo>
                  <a:lnTo>
                    <a:pt x="327" y="408"/>
                  </a:lnTo>
                  <a:lnTo>
                    <a:pt x="333" y="408"/>
                  </a:lnTo>
                  <a:lnTo>
                    <a:pt x="346" y="389"/>
                  </a:lnTo>
                  <a:lnTo>
                    <a:pt x="358" y="383"/>
                  </a:lnTo>
                  <a:lnTo>
                    <a:pt x="358" y="383"/>
                  </a:lnTo>
                  <a:lnTo>
                    <a:pt x="358" y="377"/>
                  </a:lnTo>
                  <a:lnTo>
                    <a:pt x="358" y="377"/>
                  </a:lnTo>
                  <a:lnTo>
                    <a:pt x="371" y="377"/>
                  </a:lnTo>
                  <a:lnTo>
                    <a:pt x="371" y="377"/>
                  </a:lnTo>
                  <a:lnTo>
                    <a:pt x="377" y="377"/>
                  </a:lnTo>
                  <a:lnTo>
                    <a:pt x="383" y="377"/>
                  </a:lnTo>
                  <a:lnTo>
                    <a:pt x="383" y="377"/>
                  </a:lnTo>
                  <a:lnTo>
                    <a:pt x="389" y="377"/>
                  </a:lnTo>
                  <a:lnTo>
                    <a:pt x="432" y="365"/>
                  </a:lnTo>
                  <a:lnTo>
                    <a:pt x="432" y="371"/>
                  </a:lnTo>
                  <a:lnTo>
                    <a:pt x="432" y="371"/>
                  </a:lnTo>
                  <a:lnTo>
                    <a:pt x="439" y="377"/>
                  </a:lnTo>
                  <a:lnTo>
                    <a:pt x="488" y="395"/>
                  </a:lnTo>
                  <a:lnTo>
                    <a:pt x="488" y="395"/>
                  </a:lnTo>
                  <a:lnTo>
                    <a:pt x="494" y="395"/>
                  </a:lnTo>
                  <a:lnTo>
                    <a:pt x="513" y="402"/>
                  </a:lnTo>
                  <a:lnTo>
                    <a:pt x="513" y="402"/>
                  </a:lnTo>
                  <a:lnTo>
                    <a:pt x="519" y="365"/>
                  </a:lnTo>
                  <a:lnTo>
                    <a:pt x="513" y="358"/>
                  </a:lnTo>
                  <a:lnTo>
                    <a:pt x="513" y="358"/>
                  </a:lnTo>
                  <a:lnTo>
                    <a:pt x="513" y="352"/>
                  </a:lnTo>
                  <a:lnTo>
                    <a:pt x="513" y="352"/>
                  </a:lnTo>
                  <a:lnTo>
                    <a:pt x="513" y="352"/>
                  </a:lnTo>
                  <a:lnTo>
                    <a:pt x="513" y="352"/>
                  </a:lnTo>
                  <a:lnTo>
                    <a:pt x="519" y="346"/>
                  </a:lnTo>
                  <a:lnTo>
                    <a:pt x="519" y="346"/>
                  </a:lnTo>
                  <a:lnTo>
                    <a:pt x="531" y="328"/>
                  </a:lnTo>
                  <a:lnTo>
                    <a:pt x="525" y="334"/>
                  </a:lnTo>
                  <a:lnTo>
                    <a:pt x="525" y="328"/>
                  </a:lnTo>
                  <a:lnTo>
                    <a:pt x="525" y="315"/>
                  </a:lnTo>
                  <a:lnTo>
                    <a:pt x="531" y="297"/>
                  </a:lnTo>
                  <a:lnTo>
                    <a:pt x="531" y="297"/>
                  </a:lnTo>
                  <a:lnTo>
                    <a:pt x="531" y="297"/>
                  </a:lnTo>
                  <a:lnTo>
                    <a:pt x="531" y="297"/>
                  </a:lnTo>
                  <a:lnTo>
                    <a:pt x="531" y="297"/>
                  </a:lnTo>
                  <a:lnTo>
                    <a:pt x="537" y="291"/>
                  </a:lnTo>
                  <a:lnTo>
                    <a:pt x="537" y="291"/>
                  </a:lnTo>
                  <a:lnTo>
                    <a:pt x="537" y="291"/>
                  </a:lnTo>
                  <a:lnTo>
                    <a:pt x="543" y="297"/>
                  </a:lnTo>
                  <a:lnTo>
                    <a:pt x="543" y="297"/>
                  </a:lnTo>
                  <a:lnTo>
                    <a:pt x="543" y="297"/>
                  </a:lnTo>
                  <a:lnTo>
                    <a:pt x="543" y="297"/>
                  </a:lnTo>
                  <a:lnTo>
                    <a:pt x="537" y="297"/>
                  </a:lnTo>
                  <a:lnTo>
                    <a:pt x="537" y="297"/>
                  </a:lnTo>
                  <a:lnTo>
                    <a:pt x="537" y="303"/>
                  </a:lnTo>
                  <a:lnTo>
                    <a:pt x="543" y="315"/>
                  </a:lnTo>
                  <a:lnTo>
                    <a:pt x="574" y="309"/>
                  </a:lnTo>
                  <a:lnTo>
                    <a:pt x="574" y="303"/>
                  </a:lnTo>
                  <a:lnTo>
                    <a:pt x="574" y="303"/>
                  </a:lnTo>
                  <a:lnTo>
                    <a:pt x="574" y="303"/>
                  </a:lnTo>
                  <a:lnTo>
                    <a:pt x="581" y="278"/>
                  </a:lnTo>
                  <a:lnTo>
                    <a:pt x="574" y="272"/>
                  </a:lnTo>
                  <a:lnTo>
                    <a:pt x="574" y="272"/>
                  </a:lnTo>
                  <a:lnTo>
                    <a:pt x="574" y="272"/>
                  </a:lnTo>
                  <a:lnTo>
                    <a:pt x="574" y="272"/>
                  </a:lnTo>
                  <a:lnTo>
                    <a:pt x="581" y="272"/>
                  </a:lnTo>
                  <a:lnTo>
                    <a:pt x="581" y="266"/>
                  </a:lnTo>
                  <a:lnTo>
                    <a:pt x="581" y="266"/>
                  </a:lnTo>
                  <a:lnTo>
                    <a:pt x="574" y="266"/>
                  </a:lnTo>
                  <a:lnTo>
                    <a:pt x="574" y="260"/>
                  </a:lnTo>
                  <a:lnTo>
                    <a:pt x="574" y="260"/>
                  </a:lnTo>
                  <a:lnTo>
                    <a:pt x="574" y="260"/>
                  </a:lnTo>
                  <a:lnTo>
                    <a:pt x="574" y="260"/>
                  </a:lnTo>
                  <a:lnTo>
                    <a:pt x="568" y="254"/>
                  </a:lnTo>
                  <a:lnTo>
                    <a:pt x="568" y="254"/>
                  </a:lnTo>
                  <a:lnTo>
                    <a:pt x="562" y="254"/>
                  </a:lnTo>
                  <a:lnTo>
                    <a:pt x="556" y="254"/>
                  </a:lnTo>
                  <a:lnTo>
                    <a:pt x="550" y="254"/>
                  </a:lnTo>
                  <a:lnTo>
                    <a:pt x="531" y="266"/>
                  </a:lnTo>
                  <a:lnTo>
                    <a:pt x="519" y="272"/>
                  </a:lnTo>
                  <a:lnTo>
                    <a:pt x="488" y="254"/>
                  </a:lnTo>
                  <a:lnTo>
                    <a:pt x="488" y="254"/>
                  </a:lnTo>
                  <a:lnTo>
                    <a:pt x="488" y="254"/>
                  </a:lnTo>
                  <a:lnTo>
                    <a:pt x="488" y="247"/>
                  </a:lnTo>
                  <a:lnTo>
                    <a:pt x="482" y="241"/>
                  </a:lnTo>
                  <a:lnTo>
                    <a:pt x="482" y="204"/>
                  </a:lnTo>
                  <a:lnTo>
                    <a:pt x="482" y="198"/>
                  </a:lnTo>
                  <a:lnTo>
                    <a:pt x="482" y="186"/>
                  </a:lnTo>
                  <a:lnTo>
                    <a:pt x="488" y="179"/>
                  </a:lnTo>
                  <a:lnTo>
                    <a:pt x="488" y="173"/>
                  </a:lnTo>
                  <a:lnTo>
                    <a:pt x="488" y="167"/>
                  </a:lnTo>
                  <a:lnTo>
                    <a:pt x="488" y="167"/>
                  </a:lnTo>
                  <a:lnTo>
                    <a:pt x="488" y="149"/>
                  </a:lnTo>
                  <a:lnTo>
                    <a:pt x="488" y="142"/>
                  </a:lnTo>
                  <a:lnTo>
                    <a:pt x="476" y="112"/>
                  </a:lnTo>
                  <a:lnTo>
                    <a:pt x="469" y="112"/>
                  </a:lnTo>
                  <a:lnTo>
                    <a:pt x="469" y="105"/>
                  </a:lnTo>
                  <a:lnTo>
                    <a:pt x="463" y="99"/>
                  </a:lnTo>
                  <a:lnTo>
                    <a:pt x="451" y="87"/>
                  </a:lnTo>
                  <a:lnTo>
                    <a:pt x="451" y="87"/>
                  </a:lnTo>
                  <a:lnTo>
                    <a:pt x="451" y="81"/>
                  </a:lnTo>
                  <a:lnTo>
                    <a:pt x="432" y="56"/>
                  </a:lnTo>
                  <a:lnTo>
                    <a:pt x="432" y="50"/>
                  </a:lnTo>
                  <a:lnTo>
                    <a:pt x="426" y="44"/>
                  </a:lnTo>
                  <a:lnTo>
                    <a:pt x="426" y="31"/>
                  </a:lnTo>
                  <a:lnTo>
                    <a:pt x="426" y="25"/>
                  </a:lnTo>
                  <a:lnTo>
                    <a:pt x="414" y="7"/>
                  </a:lnTo>
                  <a:lnTo>
                    <a:pt x="408" y="7"/>
                  </a:lnTo>
                  <a:lnTo>
                    <a:pt x="401" y="0"/>
                  </a:lnTo>
                  <a:lnTo>
                    <a:pt x="401" y="0"/>
                  </a:lnTo>
                  <a:lnTo>
                    <a:pt x="395" y="0"/>
                  </a:lnTo>
                  <a:lnTo>
                    <a:pt x="389" y="0"/>
                  </a:lnTo>
                  <a:lnTo>
                    <a:pt x="389" y="0"/>
                  </a:lnTo>
                  <a:lnTo>
                    <a:pt x="389" y="0"/>
                  </a:lnTo>
                  <a:lnTo>
                    <a:pt x="371" y="7"/>
                  </a:lnTo>
                  <a:lnTo>
                    <a:pt x="371" y="7"/>
                  </a:lnTo>
                  <a:lnTo>
                    <a:pt x="371" y="13"/>
                  </a:lnTo>
                  <a:lnTo>
                    <a:pt x="371" y="13"/>
                  </a:lnTo>
                  <a:lnTo>
                    <a:pt x="364" y="25"/>
                  </a:lnTo>
                  <a:lnTo>
                    <a:pt x="364" y="25"/>
                  </a:lnTo>
                  <a:lnTo>
                    <a:pt x="358" y="25"/>
                  </a:lnTo>
                  <a:lnTo>
                    <a:pt x="358" y="25"/>
                  </a:lnTo>
                  <a:lnTo>
                    <a:pt x="340" y="25"/>
                  </a:lnTo>
                  <a:lnTo>
                    <a:pt x="309" y="31"/>
                  </a:lnTo>
                  <a:lnTo>
                    <a:pt x="309" y="31"/>
                  </a:lnTo>
                  <a:lnTo>
                    <a:pt x="303" y="31"/>
                  </a:lnTo>
                  <a:lnTo>
                    <a:pt x="303" y="31"/>
                  </a:lnTo>
                  <a:lnTo>
                    <a:pt x="303" y="38"/>
                  </a:lnTo>
                  <a:lnTo>
                    <a:pt x="303" y="38"/>
                  </a:lnTo>
                  <a:lnTo>
                    <a:pt x="303" y="44"/>
                  </a:lnTo>
                  <a:lnTo>
                    <a:pt x="296" y="44"/>
                  </a:lnTo>
                  <a:lnTo>
                    <a:pt x="296" y="44"/>
                  </a:lnTo>
                  <a:lnTo>
                    <a:pt x="296" y="44"/>
                  </a:lnTo>
                  <a:lnTo>
                    <a:pt x="296" y="44"/>
                  </a:lnTo>
                  <a:lnTo>
                    <a:pt x="290" y="50"/>
                  </a:lnTo>
                  <a:lnTo>
                    <a:pt x="290" y="50"/>
                  </a:lnTo>
                  <a:lnTo>
                    <a:pt x="284" y="50"/>
                  </a:lnTo>
                  <a:lnTo>
                    <a:pt x="284" y="50"/>
                  </a:lnTo>
                  <a:lnTo>
                    <a:pt x="278" y="38"/>
                  </a:lnTo>
                  <a:lnTo>
                    <a:pt x="272" y="31"/>
                  </a:lnTo>
                  <a:lnTo>
                    <a:pt x="266" y="31"/>
                  </a:lnTo>
                  <a:lnTo>
                    <a:pt x="266" y="31"/>
                  </a:lnTo>
                  <a:lnTo>
                    <a:pt x="266" y="31"/>
                  </a:lnTo>
                  <a:lnTo>
                    <a:pt x="253" y="25"/>
                  </a:lnTo>
                  <a:lnTo>
                    <a:pt x="241" y="31"/>
                  </a:lnTo>
                  <a:lnTo>
                    <a:pt x="198" y="25"/>
                  </a:lnTo>
                  <a:lnTo>
                    <a:pt x="198" y="25"/>
                  </a:lnTo>
                  <a:lnTo>
                    <a:pt x="198" y="25"/>
                  </a:lnTo>
                  <a:lnTo>
                    <a:pt x="191" y="25"/>
                  </a:lnTo>
                  <a:lnTo>
                    <a:pt x="191" y="25"/>
                  </a:lnTo>
                  <a:lnTo>
                    <a:pt x="185" y="19"/>
                  </a:lnTo>
                  <a:lnTo>
                    <a:pt x="173" y="19"/>
                  </a:lnTo>
                  <a:lnTo>
                    <a:pt x="160" y="31"/>
                  </a:lnTo>
                  <a:lnTo>
                    <a:pt x="154" y="38"/>
                  </a:lnTo>
                  <a:lnTo>
                    <a:pt x="148" y="44"/>
                  </a:lnTo>
                  <a:lnTo>
                    <a:pt x="142" y="44"/>
                  </a:lnTo>
                  <a:lnTo>
                    <a:pt x="142" y="44"/>
                  </a:lnTo>
                  <a:lnTo>
                    <a:pt x="142" y="44"/>
                  </a:lnTo>
                  <a:lnTo>
                    <a:pt x="136" y="44"/>
                  </a:lnTo>
                  <a:lnTo>
                    <a:pt x="136" y="44"/>
                  </a:lnTo>
                  <a:lnTo>
                    <a:pt x="136" y="44"/>
                  </a:lnTo>
                  <a:lnTo>
                    <a:pt x="130" y="44"/>
                  </a:lnTo>
                  <a:lnTo>
                    <a:pt x="123" y="44"/>
                  </a:lnTo>
                  <a:lnTo>
                    <a:pt x="123" y="50"/>
                  </a:lnTo>
                  <a:lnTo>
                    <a:pt x="123" y="50"/>
                  </a:lnTo>
                  <a:lnTo>
                    <a:pt x="117" y="50"/>
                  </a:lnTo>
                  <a:lnTo>
                    <a:pt x="105" y="68"/>
                  </a:lnTo>
                  <a:lnTo>
                    <a:pt x="105" y="68"/>
                  </a:lnTo>
                  <a:lnTo>
                    <a:pt x="93" y="87"/>
                  </a:lnTo>
                  <a:lnTo>
                    <a:pt x="93" y="93"/>
                  </a:lnTo>
                  <a:lnTo>
                    <a:pt x="74" y="142"/>
                  </a:lnTo>
                  <a:lnTo>
                    <a:pt x="55" y="173"/>
                  </a:lnTo>
                  <a:lnTo>
                    <a:pt x="43" y="179"/>
                  </a:lnTo>
                  <a:lnTo>
                    <a:pt x="37" y="179"/>
                  </a:lnTo>
                  <a:lnTo>
                    <a:pt x="31" y="179"/>
                  </a:lnTo>
                  <a:lnTo>
                    <a:pt x="31" y="179"/>
                  </a:lnTo>
                  <a:lnTo>
                    <a:pt x="31" y="179"/>
                  </a:lnTo>
                  <a:lnTo>
                    <a:pt x="31" y="179"/>
                  </a:lnTo>
                  <a:lnTo>
                    <a:pt x="25" y="179"/>
                  </a:lnTo>
                  <a:lnTo>
                    <a:pt x="25" y="192"/>
                  </a:lnTo>
                  <a:lnTo>
                    <a:pt x="12" y="186"/>
                  </a:lnTo>
                  <a:lnTo>
                    <a:pt x="0" y="192"/>
                  </a:lnTo>
                  <a:lnTo>
                    <a:pt x="31" y="235"/>
                  </a:lnTo>
                  <a:lnTo>
                    <a:pt x="31" y="241"/>
                  </a:lnTo>
                  <a:lnTo>
                    <a:pt x="31" y="247"/>
                  </a:lnTo>
                  <a:lnTo>
                    <a:pt x="31" y="247"/>
                  </a:lnTo>
                  <a:lnTo>
                    <a:pt x="43" y="260"/>
                  </a:lnTo>
                  <a:lnTo>
                    <a:pt x="49" y="266"/>
                  </a:lnTo>
                  <a:lnTo>
                    <a:pt x="62" y="272"/>
                  </a:lnTo>
                  <a:lnTo>
                    <a:pt x="62" y="272"/>
                  </a:lnTo>
                  <a:lnTo>
                    <a:pt x="68" y="272"/>
                  </a:lnTo>
                  <a:lnTo>
                    <a:pt x="68" y="272"/>
                  </a:lnTo>
                  <a:lnTo>
                    <a:pt x="74" y="278"/>
                  </a:lnTo>
                  <a:lnTo>
                    <a:pt x="74" y="278"/>
                  </a:lnTo>
                  <a:lnTo>
                    <a:pt x="74" y="278"/>
                  </a:lnTo>
                  <a:lnTo>
                    <a:pt x="68" y="291"/>
                  </a:lnTo>
                  <a:lnTo>
                    <a:pt x="62" y="309"/>
                  </a:lnTo>
                  <a:lnTo>
                    <a:pt x="68" y="309"/>
                  </a:lnTo>
                  <a:lnTo>
                    <a:pt x="68" y="309"/>
                  </a:lnTo>
                  <a:lnTo>
                    <a:pt x="93" y="321"/>
                  </a:lnTo>
                  <a:lnTo>
                    <a:pt x="105" y="321"/>
                  </a:lnTo>
                  <a:lnTo>
                    <a:pt x="123" y="321"/>
                  </a:lnTo>
                  <a:lnTo>
                    <a:pt x="142" y="334"/>
                  </a:lnTo>
                  <a:lnTo>
                    <a:pt x="142" y="334"/>
                  </a:lnTo>
                  <a:lnTo>
                    <a:pt x="142" y="334"/>
                  </a:lnTo>
                  <a:lnTo>
                    <a:pt x="136" y="334"/>
                  </a:lnTo>
                  <a:lnTo>
                    <a:pt x="136" y="340"/>
                  </a:lnTo>
                  <a:lnTo>
                    <a:pt x="136" y="340"/>
                  </a:lnTo>
                  <a:lnTo>
                    <a:pt x="136" y="346"/>
                  </a:lnTo>
                  <a:lnTo>
                    <a:pt x="136" y="346"/>
                  </a:lnTo>
                  <a:lnTo>
                    <a:pt x="136" y="352"/>
                  </a:lnTo>
                  <a:lnTo>
                    <a:pt x="136" y="352"/>
                  </a:lnTo>
                  <a:lnTo>
                    <a:pt x="142" y="352"/>
                  </a:lnTo>
                  <a:lnTo>
                    <a:pt x="148" y="358"/>
                  </a:lnTo>
                  <a:lnTo>
                    <a:pt x="160" y="383"/>
                  </a:lnTo>
                  <a:lnTo>
                    <a:pt x="173" y="395"/>
                  </a:lnTo>
                  <a:close/>
                </a:path>
              </a:pathLst>
            </a:custGeom>
            <a:grpFill/>
            <a:ln w="0"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sz="1100">
                <a:solidFill>
                  <a:srgbClr val="FFFFFF"/>
                </a:solidFill>
                <a:latin typeface="Franklin Gothic Book" panose="020B0503020102020204" pitchFamily="34" charset="0"/>
              </a:endParaRPr>
            </a:p>
          </p:txBody>
        </p:sp>
        <p:sp>
          <p:nvSpPr>
            <p:cNvPr id="890" name="Freeform 209"/>
            <p:cNvSpPr>
              <a:spLocks/>
            </p:cNvSpPr>
            <p:nvPr/>
          </p:nvSpPr>
          <p:spPr bwMode="auto">
            <a:xfrm>
              <a:off x="1845" y="1603"/>
              <a:ext cx="383" cy="247"/>
            </a:xfrm>
            <a:custGeom>
              <a:avLst/>
              <a:gdLst>
                <a:gd name="T0" fmla="*/ 339 w 383"/>
                <a:gd name="T1" fmla="*/ 87 h 247"/>
                <a:gd name="T2" fmla="*/ 352 w 383"/>
                <a:gd name="T3" fmla="*/ 74 h 247"/>
                <a:gd name="T4" fmla="*/ 364 w 383"/>
                <a:gd name="T5" fmla="*/ 68 h 247"/>
                <a:gd name="T6" fmla="*/ 383 w 383"/>
                <a:gd name="T7" fmla="*/ 56 h 247"/>
                <a:gd name="T8" fmla="*/ 358 w 383"/>
                <a:gd name="T9" fmla="*/ 37 h 247"/>
                <a:gd name="T10" fmla="*/ 302 w 383"/>
                <a:gd name="T11" fmla="*/ 13 h 247"/>
                <a:gd name="T12" fmla="*/ 259 w 383"/>
                <a:gd name="T13" fmla="*/ 19 h 247"/>
                <a:gd name="T14" fmla="*/ 247 w 383"/>
                <a:gd name="T15" fmla="*/ 19 h 247"/>
                <a:gd name="T16" fmla="*/ 228 w 383"/>
                <a:gd name="T17" fmla="*/ 19 h 247"/>
                <a:gd name="T18" fmla="*/ 228 w 383"/>
                <a:gd name="T19" fmla="*/ 25 h 247"/>
                <a:gd name="T20" fmla="*/ 197 w 383"/>
                <a:gd name="T21" fmla="*/ 50 h 247"/>
                <a:gd name="T22" fmla="*/ 123 w 383"/>
                <a:gd name="T23" fmla="*/ 44 h 247"/>
                <a:gd name="T24" fmla="*/ 105 w 383"/>
                <a:gd name="T25" fmla="*/ 44 h 247"/>
                <a:gd name="T26" fmla="*/ 92 w 383"/>
                <a:gd name="T27" fmla="*/ 37 h 247"/>
                <a:gd name="T28" fmla="*/ 80 w 383"/>
                <a:gd name="T29" fmla="*/ 37 h 247"/>
                <a:gd name="T30" fmla="*/ 55 w 383"/>
                <a:gd name="T31" fmla="*/ 31 h 247"/>
                <a:gd name="T32" fmla="*/ 43 w 383"/>
                <a:gd name="T33" fmla="*/ 37 h 247"/>
                <a:gd name="T34" fmla="*/ 0 w 383"/>
                <a:gd name="T35" fmla="*/ 19 h 247"/>
                <a:gd name="T36" fmla="*/ 6 w 383"/>
                <a:gd name="T37" fmla="*/ 62 h 247"/>
                <a:gd name="T38" fmla="*/ 12 w 383"/>
                <a:gd name="T39" fmla="*/ 68 h 247"/>
                <a:gd name="T40" fmla="*/ 18 w 383"/>
                <a:gd name="T41" fmla="*/ 74 h 247"/>
                <a:gd name="T42" fmla="*/ 24 w 383"/>
                <a:gd name="T43" fmla="*/ 74 h 247"/>
                <a:gd name="T44" fmla="*/ 37 w 383"/>
                <a:gd name="T45" fmla="*/ 99 h 247"/>
                <a:gd name="T46" fmla="*/ 6 w 383"/>
                <a:gd name="T47" fmla="*/ 149 h 247"/>
                <a:gd name="T48" fmla="*/ 6 w 383"/>
                <a:gd name="T49" fmla="*/ 155 h 247"/>
                <a:gd name="T50" fmla="*/ 6 w 383"/>
                <a:gd name="T51" fmla="*/ 179 h 247"/>
                <a:gd name="T52" fmla="*/ 24 w 383"/>
                <a:gd name="T53" fmla="*/ 186 h 247"/>
                <a:gd name="T54" fmla="*/ 37 w 383"/>
                <a:gd name="T55" fmla="*/ 241 h 247"/>
                <a:gd name="T56" fmla="*/ 43 w 383"/>
                <a:gd name="T57" fmla="*/ 241 h 247"/>
                <a:gd name="T58" fmla="*/ 80 w 383"/>
                <a:gd name="T59" fmla="*/ 235 h 247"/>
                <a:gd name="T60" fmla="*/ 105 w 383"/>
                <a:gd name="T61" fmla="*/ 229 h 247"/>
                <a:gd name="T62" fmla="*/ 111 w 383"/>
                <a:gd name="T63" fmla="*/ 223 h 247"/>
                <a:gd name="T64" fmla="*/ 160 w 383"/>
                <a:gd name="T65" fmla="*/ 241 h 247"/>
                <a:gd name="T66" fmla="*/ 173 w 383"/>
                <a:gd name="T67" fmla="*/ 247 h 247"/>
                <a:gd name="T68" fmla="*/ 173 w 383"/>
                <a:gd name="T69" fmla="*/ 247 h 247"/>
                <a:gd name="T70" fmla="*/ 216 w 383"/>
                <a:gd name="T71" fmla="*/ 247 h 247"/>
                <a:gd name="T72" fmla="*/ 234 w 383"/>
                <a:gd name="T73" fmla="*/ 235 h 247"/>
                <a:gd name="T74" fmla="*/ 234 w 383"/>
                <a:gd name="T75" fmla="*/ 223 h 247"/>
                <a:gd name="T76" fmla="*/ 228 w 383"/>
                <a:gd name="T77" fmla="*/ 216 h 247"/>
                <a:gd name="T78" fmla="*/ 228 w 383"/>
                <a:gd name="T79" fmla="*/ 210 h 247"/>
                <a:gd name="T80" fmla="*/ 234 w 383"/>
                <a:gd name="T81" fmla="*/ 210 h 247"/>
                <a:gd name="T82" fmla="*/ 241 w 383"/>
                <a:gd name="T83" fmla="*/ 210 h 247"/>
                <a:gd name="T84" fmla="*/ 247 w 383"/>
                <a:gd name="T85" fmla="*/ 204 h 247"/>
                <a:gd name="T86" fmla="*/ 296 w 383"/>
                <a:gd name="T87" fmla="*/ 179 h 247"/>
                <a:gd name="T88" fmla="*/ 346 w 383"/>
                <a:gd name="T89" fmla="*/ 192 h 2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83" h="247">
                  <a:moveTo>
                    <a:pt x="346" y="179"/>
                  </a:moveTo>
                  <a:lnTo>
                    <a:pt x="327" y="155"/>
                  </a:lnTo>
                  <a:lnTo>
                    <a:pt x="339" y="87"/>
                  </a:lnTo>
                  <a:lnTo>
                    <a:pt x="352" y="74"/>
                  </a:lnTo>
                  <a:lnTo>
                    <a:pt x="352" y="74"/>
                  </a:lnTo>
                  <a:lnTo>
                    <a:pt x="352" y="74"/>
                  </a:lnTo>
                  <a:lnTo>
                    <a:pt x="352" y="74"/>
                  </a:lnTo>
                  <a:lnTo>
                    <a:pt x="352" y="68"/>
                  </a:lnTo>
                  <a:lnTo>
                    <a:pt x="364" y="68"/>
                  </a:lnTo>
                  <a:lnTo>
                    <a:pt x="364" y="68"/>
                  </a:lnTo>
                  <a:lnTo>
                    <a:pt x="370" y="68"/>
                  </a:lnTo>
                  <a:lnTo>
                    <a:pt x="383" y="56"/>
                  </a:lnTo>
                  <a:lnTo>
                    <a:pt x="383" y="44"/>
                  </a:lnTo>
                  <a:lnTo>
                    <a:pt x="364" y="37"/>
                  </a:lnTo>
                  <a:lnTo>
                    <a:pt x="358" y="37"/>
                  </a:lnTo>
                  <a:lnTo>
                    <a:pt x="358" y="37"/>
                  </a:lnTo>
                  <a:lnTo>
                    <a:pt x="309" y="19"/>
                  </a:lnTo>
                  <a:lnTo>
                    <a:pt x="302" y="13"/>
                  </a:lnTo>
                  <a:lnTo>
                    <a:pt x="302" y="13"/>
                  </a:lnTo>
                  <a:lnTo>
                    <a:pt x="302" y="7"/>
                  </a:lnTo>
                  <a:lnTo>
                    <a:pt x="259" y="19"/>
                  </a:lnTo>
                  <a:lnTo>
                    <a:pt x="253" y="19"/>
                  </a:lnTo>
                  <a:lnTo>
                    <a:pt x="253" y="19"/>
                  </a:lnTo>
                  <a:lnTo>
                    <a:pt x="247" y="19"/>
                  </a:lnTo>
                  <a:lnTo>
                    <a:pt x="241" y="19"/>
                  </a:lnTo>
                  <a:lnTo>
                    <a:pt x="241" y="19"/>
                  </a:lnTo>
                  <a:lnTo>
                    <a:pt x="228" y="19"/>
                  </a:lnTo>
                  <a:lnTo>
                    <a:pt x="228" y="19"/>
                  </a:lnTo>
                  <a:lnTo>
                    <a:pt x="228" y="25"/>
                  </a:lnTo>
                  <a:lnTo>
                    <a:pt x="228" y="25"/>
                  </a:lnTo>
                  <a:lnTo>
                    <a:pt x="216" y="31"/>
                  </a:lnTo>
                  <a:lnTo>
                    <a:pt x="203" y="50"/>
                  </a:lnTo>
                  <a:lnTo>
                    <a:pt x="197" y="50"/>
                  </a:lnTo>
                  <a:lnTo>
                    <a:pt x="148" y="44"/>
                  </a:lnTo>
                  <a:lnTo>
                    <a:pt x="123" y="44"/>
                  </a:lnTo>
                  <a:lnTo>
                    <a:pt x="123" y="44"/>
                  </a:lnTo>
                  <a:lnTo>
                    <a:pt x="117" y="44"/>
                  </a:lnTo>
                  <a:lnTo>
                    <a:pt x="111" y="50"/>
                  </a:lnTo>
                  <a:lnTo>
                    <a:pt x="105" y="44"/>
                  </a:lnTo>
                  <a:lnTo>
                    <a:pt x="105" y="44"/>
                  </a:lnTo>
                  <a:lnTo>
                    <a:pt x="92" y="37"/>
                  </a:lnTo>
                  <a:lnTo>
                    <a:pt x="92" y="37"/>
                  </a:lnTo>
                  <a:lnTo>
                    <a:pt x="86" y="37"/>
                  </a:lnTo>
                  <a:lnTo>
                    <a:pt x="86" y="37"/>
                  </a:lnTo>
                  <a:lnTo>
                    <a:pt x="80" y="37"/>
                  </a:lnTo>
                  <a:lnTo>
                    <a:pt x="61" y="31"/>
                  </a:lnTo>
                  <a:lnTo>
                    <a:pt x="55" y="31"/>
                  </a:lnTo>
                  <a:lnTo>
                    <a:pt x="55" y="31"/>
                  </a:lnTo>
                  <a:lnTo>
                    <a:pt x="55" y="31"/>
                  </a:lnTo>
                  <a:lnTo>
                    <a:pt x="49" y="31"/>
                  </a:lnTo>
                  <a:lnTo>
                    <a:pt x="43" y="37"/>
                  </a:lnTo>
                  <a:lnTo>
                    <a:pt x="30" y="25"/>
                  </a:lnTo>
                  <a:lnTo>
                    <a:pt x="18" y="0"/>
                  </a:lnTo>
                  <a:lnTo>
                    <a:pt x="0" y="19"/>
                  </a:lnTo>
                  <a:lnTo>
                    <a:pt x="0" y="37"/>
                  </a:lnTo>
                  <a:lnTo>
                    <a:pt x="0" y="44"/>
                  </a:lnTo>
                  <a:lnTo>
                    <a:pt x="6" y="62"/>
                  </a:lnTo>
                  <a:lnTo>
                    <a:pt x="6" y="62"/>
                  </a:lnTo>
                  <a:lnTo>
                    <a:pt x="12" y="68"/>
                  </a:lnTo>
                  <a:lnTo>
                    <a:pt x="12" y="68"/>
                  </a:lnTo>
                  <a:lnTo>
                    <a:pt x="18" y="68"/>
                  </a:lnTo>
                  <a:lnTo>
                    <a:pt x="18" y="74"/>
                  </a:lnTo>
                  <a:lnTo>
                    <a:pt x="18" y="74"/>
                  </a:lnTo>
                  <a:lnTo>
                    <a:pt x="18" y="74"/>
                  </a:lnTo>
                  <a:lnTo>
                    <a:pt x="24" y="74"/>
                  </a:lnTo>
                  <a:lnTo>
                    <a:pt x="24" y="74"/>
                  </a:lnTo>
                  <a:lnTo>
                    <a:pt x="37" y="87"/>
                  </a:lnTo>
                  <a:lnTo>
                    <a:pt x="37" y="93"/>
                  </a:lnTo>
                  <a:lnTo>
                    <a:pt x="37" y="99"/>
                  </a:lnTo>
                  <a:lnTo>
                    <a:pt x="37" y="99"/>
                  </a:lnTo>
                  <a:lnTo>
                    <a:pt x="24" y="111"/>
                  </a:lnTo>
                  <a:lnTo>
                    <a:pt x="6" y="149"/>
                  </a:lnTo>
                  <a:lnTo>
                    <a:pt x="6" y="155"/>
                  </a:lnTo>
                  <a:lnTo>
                    <a:pt x="6" y="155"/>
                  </a:lnTo>
                  <a:lnTo>
                    <a:pt x="6" y="155"/>
                  </a:lnTo>
                  <a:lnTo>
                    <a:pt x="0" y="161"/>
                  </a:lnTo>
                  <a:lnTo>
                    <a:pt x="0" y="161"/>
                  </a:lnTo>
                  <a:lnTo>
                    <a:pt x="6" y="179"/>
                  </a:lnTo>
                  <a:lnTo>
                    <a:pt x="12" y="179"/>
                  </a:lnTo>
                  <a:lnTo>
                    <a:pt x="18" y="186"/>
                  </a:lnTo>
                  <a:lnTo>
                    <a:pt x="24" y="186"/>
                  </a:lnTo>
                  <a:lnTo>
                    <a:pt x="24" y="186"/>
                  </a:lnTo>
                  <a:lnTo>
                    <a:pt x="37" y="210"/>
                  </a:lnTo>
                  <a:lnTo>
                    <a:pt x="37" y="241"/>
                  </a:lnTo>
                  <a:lnTo>
                    <a:pt x="30" y="241"/>
                  </a:lnTo>
                  <a:lnTo>
                    <a:pt x="37" y="241"/>
                  </a:lnTo>
                  <a:lnTo>
                    <a:pt x="43" y="241"/>
                  </a:lnTo>
                  <a:lnTo>
                    <a:pt x="43" y="241"/>
                  </a:lnTo>
                  <a:lnTo>
                    <a:pt x="49" y="241"/>
                  </a:lnTo>
                  <a:lnTo>
                    <a:pt x="80" y="235"/>
                  </a:lnTo>
                  <a:lnTo>
                    <a:pt x="86" y="235"/>
                  </a:lnTo>
                  <a:lnTo>
                    <a:pt x="92" y="235"/>
                  </a:lnTo>
                  <a:lnTo>
                    <a:pt x="105" y="229"/>
                  </a:lnTo>
                  <a:lnTo>
                    <a:pt x="105" y="229"/>
                  </a:lnTo>
                  <a:lnTo>
                    <a:pt x="105" y="223"/>
                  </a:lnTo>
                  <a:lnTo>
                    <a:pt x="111" y="223"/>
                  </a:lnTo>
                  <a:lnTo>
                    <a:pt x="117" y="223"/>
                  </a:lnTo>
                  <a:lnTo>
                    <a:pt x="123" y="223"/>
                  </a:lnTo>
                  <a:lnTo>
                    <a:pt x="160" y="241"/>
                  </a:lnTo>
                  <a:lnTo>
                    <a:pt x="166" y="241"/>
                  </a:lnTo>
                  <a:lnTo>
                    <a:pt x="166" y="241"/>
                  </a:lnTo>
                  <a:lnTo>
                    <a:pt x="173" y="247"/>
                  </a:lnTo>
                  <a:lnTo>
                    <a:pt x="173" y="247"/>
                  </a:lnTo>
                  <a:lnTo>
                    <a:pt x="173" y="247"/>
                  </a:lnTo>
                  <a:lnTo>
                    <a:pt x="173" y="247"/>
                  </a:lnTo>
                  <a:lnTo>
                    <a:pt x="173" y="247"/>
                  </a:lnTo>
                  <a:lnTo>
                    <a:pt x="179" y="247"/>
                  </a:lnTo>
                  <a:lnTo>
                    <a:pt x="216" y="247"/>
                  </a:lnTo>
                  <a:lnTo>
                    <a:pt x="222" y="241"/>
                  </a:lnTo>
                  <a:lnTo>
                    <a:pt x="228" y="241"/>
                  </a:lnTo>
                  <a:lnTo>
                    <a:pt x="234" y="235"/>
                  </a:lnTo>
                  <a:lnTo>
                    <a:pt x="234" y="235"/>
                  </a:lnTo>
                  <a:lnTo>
                    <a:pt x="234" y="229"/>
                  </a:lnTo>
                  <a:lnTo>
                    <a:pt x="234" y="223"/>
                  </a:lnTo>
                  <a:lnTo>
                    <a:pt x="228" y="216"/>
                  </a:lnTo>
                  <a:lnTo>
                    <a:pt x="228" y="216"/>
                  </a:lnTo>
                  <a:lnTo>
                    <a:pt x="228" y="216"/>
                  </a:lnTo>
                  <a:lnTo>
                    <a:pt x="228" y="216"/>
                  </a:lnTo>
                  <a:lnTo>
                    <a:pt x="228" y="210"/>
                  </a:lnTo>
                  <a:lnTo>
                    <a:pt x="228" y="210"/>
                  </a:lnTo>
                  <a:lnTo>
                    <a:pt x="228" y="210"/>
                  </a:lnTo>
                  <a:lnTo>
                    <a:pt x="234" y="210"/>
                  </a:lnTo>
                  <a:lnTo>
                    <a:pt x="234" y="210"/>
                  </a:lnTo>
                  <a:lnTo>
                    <a:pt x="247" y="210"/>
                  </a:lnTo>
                  <a:lnTo>
                    <a:pt x="241" y="210"/>
                  </a:lnTo>
                  <a:lnTo>
                    <a:pt x="241" y="210"/>
                  </a:lnTo>
                  <a:lnTo>
                    <a:pt x="241" y="210"/>
                  </a:lnTo>
                  <a:lnTo>
                    <a:pt x="241" y="204"/>
                  </a:lnTo>
                  <a:lnTo>
                    <a:pt x="247" y="204"/>
                  </a:lnTo>
                  <a:lnTo>
                    <a:pt x="284" y="179"/>
                  </a:lnTo>
                  <a:lnTo>
                    <a:pt x="284" y="179"/>
                  </a:lnTo>
                  <a:lnTo>
                    <a:pt x="296" y="179"/>
                  </a:lnTo>
                  <a:lnTo>
                    <a:pt x="302" y="179"/>
                  </a:lnTo>
                  <a:lnTo>
                    <a:pt x="333" y="186"/>
                  </a:lnTo>
                  <a:lnTo>
                    <a:pt x="346" y="192"/>
                  </a:lnTo>
                  <a:lnTo>
                    <a:pt x="346" y="192"/>
                  </a:lnTo>
                  <a:lnTo>
                    <a:pt x="346" y="179"/>
                  </a:lnTo>
                  <a:close/>
                </a:path>
              </a:pathLst>
            </a:custGeom>
            <a:grpFill/>
            <a:ln w="0"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sz="1100">
                <a:solidFill>
                  <a:srgbClr val="FFFFFF"/>
                </a:solidFill>
                <a:latin typeface="Franklin Gothic Book" panose="020B0503020102020204" pitchFamily="34" charset="0"/>
              </a:endParaRPr>
            </a:p>
          </p:txBody>
        </p:sp>
        <p:sp>
          <p:nvSpPr>
            <p:cNvPr id="891" name="Freeform 210"/>
            <p:cNvSpPr>
              <a:spLocks/>
            </p:cNvSpPr>
            <p:nvPr/>
          </p:nvSpPr>
          <p:spPr bwMode="auto">
            <a:xfrm>
              <a:off x="1721" y="1764"/>
              <a:ext cx="161" cy="123"/>
            </a:xfrm>
            <a:custGeom>
              <a:avLst/>
              <a:gdLst>
                <a:gd name="T0" fmla="*/ 161 w 161"/>
                <a:gd name="T1" fmla="*/ 49 h 123"/>
                <a:gd name="T2" fmla="*/ 148 w 161"/>
                <a:gd name="T3" fmla="*/ 25 h 123"/>
                <a:gd name="T4" fmla="*/ 148 w 161"/>
                <a:gd name="T5" fmla="*/ 25 h 123"/>
                <a:gd name="T6" fmla="*/ 142 w 161"/>
                <a:gd name="T7" fmla="*/ 25 h 123"/>
                <a:gd name="T8" fmla="*/ 136 w 161"/>
                <a:gd name="T9" fmla="*/ 18 h 123"/>
                <a:gd name="T10" fmla="*/ 130 w 161"/>
                <a:gd name="T11" fmla="*/ 18 h 123"/>
                <a:gd name="T12" fmla="*/ 124 w 161"/>
                <a:gd name="T13" fmla="*/ 0 h 123"/>
                <a:gd name="T14" fmla="*/ 117 w 161"/>
                <a:gd name="T15" fmla="*/ 0 h 123"/>
                <a:gd name="T16" fmla="*/ 117 w 161"/>
                <a:gd name="T17" fmla="*/ 0 h 123"/>
                <a:gd name="T18" fmla="*/ 87 w 161"/>
                <a:gd name="T19" fmla="*/ 0 h 123"/>
                <a:gd name="T20" fmla="*/ 68 w 161"/>
                <a:gd name="T21" fmla="*/ 6 h 123"/>
                <a:gd name="T22" fmla="*/ 49 w 161"/>
                <a:gd name="T23" fmla="*/ 12 h 123"/>
                <a:gd name="T24" fmla="*/ 25 w 161"/>
                <a:gd name="T25" fmla="*/ 31 h 123"/>
                <a:gd name="T26" fmla="*/ 25 w 161"/>
                <a:gd name="T27" fmla="*/ 31 h 123"/>
                <a:gd name="T28" fmla="*/ 25 w 161"/>
                <a:gd name="T29" fmla="*/ 37 h 123"/>
                <a:gd name="T30" fmla="*/ 19 w 161"/>
                <a:gd name="T31" fmla="*/ 37 h 123"/>
                <a:gd name="T32" fmla="*/ 19 w 161"/>
                <a:gd name="T33" fmla="*/ 37 h 123"/>
                <a:gd name="T34" fmla="*/ 19 w 161"/>
                <a:gd name="T35" fmla="*/ 37 h 123"/>
                <a:gd name="T36" fmla="*/ 19 w 161"/>
                <a:gd name="T37" fmla="*/ 37 h 123"/>
                <a:gd name="T38" fmla="*/ 12 w 161"/>
                <a:gd name="T39" fmla="*/ 37 h 123"/>
                <a:gd name="T40" fmla="*/ 12 w 161"/>
                <a:gd name="T41" fmla="*/ 37 h 123"/>
                <a:gd name="T42" fmla="*/ 6 w 161"/>
                <a:gd name="T43" fmla="*/ 55 h 123"/>
                <a:gd name="T44" fmla="*/ 0 w 161"/>
                <a:gd name="T45" fmla="*/ 62 h 123"/>
                <a:gd name="T46" fmla="*/ 6 w 161"/>
                <a:gd name="T47" fmla="*/ 68 h 123"/>
                <a:gd name="T48" fmla="*/ 6 w 161"/>
                <a:gd name="T49" fmla="*/ 80 h 123"/>
                <a:gd name="T50" fmla="*/ 6 w 161"/>
                <a:gd name="T51" fmla="*/ 92 h 123"/>
                <a:gd name="T52" fmla="*/ 12 w 161"/>
                <a:gd name="T53" fmla="*/ 99 h 123"/>
                <a:gd name="T54" fmla="*/ 19 w 161"/>
                <a:gd name="T55" fmla="*/ 117 h 123"/>
                <a:gd name="T56" fmla="*/ 25 w 161"/>
                <a:gd name="T57" fmla="*/ 117 h 123"/>
                <a:gd name="T58" fmla="*/ 37 w 161"/>
                <a:gd name="T59" fmla="*/ 123 h 123"/>
                <a:gd name="T60" fmla="*/ 43 w 161"/>
                <a:gd name="T61" fmla="*/ 117 h 123"/>
                <a:gd name="T62" fmla="*/ 74 w 161"/>
                <a:gd name="T63" fmla="*/ 117 h 123"/>
                <a:gd name="T64" fmla="*/ 87 w 161"/>
                <a:gd name="T65" fmla="*/ 117 h 123"/>
                <a:gd name="T66" fmla="*/ 93 w 161"/>
                <a:gd name="T67" fmla="*/ 105 h 123"/>
                <a:gd name="T68" fmla="*/ 136 w 161"/>
                <a:gd name="T69" fmla="*/ 99 h 123"/>
                <a:gd name="T70" fmla="*/ 136 w 161"/>
                <a:gd name="T71" fmla="*/ 99 h 123"/>
                <a:gd name="T72" fmla="*/ 142 w 161"/>
                <a:gd name="T73" fmla="*/ 99 h 123"/>
                <a:gd name="T74" fmla="*/ 154 w 161"/>
                <a:gd name="T75" fmla="*/ 80 h 123"/>
                <a:gd name="T76" fmla="*/ 161 w 161"/>
                <a:gd name="T77" fmla="*/ 80 h 123"/>
                <a:gd name="T78" fmla="*/ 161 w 161"/>
                <a:gd name="T79" fmla="*/ 49 h 1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61" h="123">
                  <a:moveTo>
                    <a:pt x="161" y="49"/>
                  </a:moveTo>
                  <a:lnTo>
                    <a:pt x="148" y="25"/>
                  </a:lnTo>
                  <a:lnTo>
                    <a:pt x="148" y="25"/>
                  </a:lnTo>
                  <a:lnTo>
                    <a:pt x="142" y="25"/>
                  </a:lnTo>
                  <a:lnTo>
                    <a:pt x="136" y="18"/>
                  </a:lnTo>
                  <a:lnTo>
                    <a:pt x="130" y="18"/>
                  </a:lnTo>
                  <a:lnTo>
                    <a:pt x="124" y="0"/>
                  </a:lnTo>
                  <a:lnTo>
                    <a:pt x="117" y="0"/>
                  </a:lnTo>
                  <a:lnTo>
                    <a:pt x="117" y="0"/>
                  </a:lnTo>
                  <a:lnTo>
                    <a:pt x="87" y="0"/>
                  </a:lnTo>
                  <a:lnTo>
                    <a:pt x="68" y="6"/>
                  </a:lnTo>
                  <a:lnTo>
                    <a:pt x="49" y="12"/>
                  </a:lnTo>
                  <a:lnTo>
                    <a:pt x="25" y="31"/>
                  </a:lnTo>
                  <a:lnTo>
                    <a:pt x="25" y="31"/>
                  </a:lnTo>
                  <a:lnTo>
                    <a:pt x="25" y="37"/>
                  </a:lnTo>
                  <a:lnTo>
                    <a:pt x="19" y="37"/>
                  </a:lnTo>
                  <a:lnTo>
                    <a:pt x="19" y="37"/>
                  </a:lnTo>
                  <a:lnTo>
                    <a:pt x="19" y="37"/>
                  </a:lnTo>
                  <a:lnTo>
                    <a:pt x="19" y="37"/>
                  </a:lnTo>
                  <a:lnTo>
                    <a:pt x="12" y="37"/>
                  </a:lnTo>
                  <a:lnTo>
                    <a:pt x="12" y="37"/>
                  </a:lnTo>
                  <a:lnTo>
                    <a:pt x="6" y="55"/>
                  </a:lnTo>
                  <a:lnTo>
                    <a:pt x="0" y="62"/>
                  </a:lnTo>
                  <a:lnTo>
                    <a:pt x="6" y="68"/>
                  </a:lnTo>
                  <a:lnTo>
                    <a:pt x="6" y="80"/>
                  </a:lnTo>
                  <a:lnTo>
                    <a:pt x="6" y="92"/>
                  </a:lnTo>
                  <a:lnTo>
                    <a:pt x="12" y="99"/>
                  </a:lnTo>
                  <a:lnTo>
                    <a:pt x="19" y="117"/>
                  </a:lnTo>
                  <a:lnTo>
                    <a:pt x="25" y="117"/>
                  </a:lnTo>
                  <a:lnTo>
                    <a:pt x="37" y="123"/>
                  </a:lnTo>
                  <a:lnTo>
                    <a:pt x="43" y="117"/>
                  </a:lnTo>
                  <a:lnTo>
                    <a:pt x="74" y="117"/>
                  </a:lnTo>
                  <a:lnTo>
                    <a:pt x="87" y="117"/>
                  </a:lnTo>
                  <a:lnTo>
                    <a:pt x="93" y="105"/>
                  </a:lnTo>
                  <a:lnTo>
                    <a:pt x="136" y="99"/>
                  </a:lnTo>
                  <a:lnTo>
                    <a:pt x="136" y="99"/>
                  </a:lnTo>
                  <a:lnTo>
                    <a:pt x="142" y="99"/>
                  </a:lnTo>
                  <a:lnTo>
                    <a:pt x="154" y="80"/>
                  </a:lnTo>
                  <a:lnTo>
                    <a:pt x="161" y="80"/>
                  </a:lnTo>
                  <a:lnTo>
                    <a:pt x="161" y="49"/>
                  </a:lnTo>
                  <a:close/>
                </a:path>
              </a:pathLst>
            </a:custGeom>
            <a:grpFill/>
            <a:ln w="0"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sz="1100">
                <a:solidFill>
                  <a:srgbClr val="FFFFFF"/>
                </a:solidFill>
                <a:latin typeface="Franklin Gothic Book" panose="020B0503020102020204" pitchFamily="34" charset="0"/>
              </a:endParaRPr>
            </a:p>
          </p:txBody>
        </p:sp>
        <p:sp>
          <p:nvSpPr>
            <p:cNvPr id="892" name="Freeform 211"/>
            <p:cNvSpPr>
              <a:spLocks/>
            </p:cNvSpPr>
            <p:nvPr/>
          </p:nvSpPr>
          <p:spPr bwMode="auto">
            <a:xfrm>
              <a:off x="1431" y="1517"/>
              <a:ext cx="241" cy="228"/>
            </a:xfrm>
            <a:custGeom>
              <a:avLst/>
              <a:gdLst>
                <a:gd name="T0" fmla="*/ 123 w 241"/>
                <a:gd name="T1" fmla="*/ 197 h 228"/>
                <a:gd name="T2" fmla="*/ 129 w 241"/>
                <a:gd name="T3" fmla="*/ 197 h 228"/>
                <a:gd name="T4" fmla="*/ 129 w 241"/>
                <a:gd name="T5" fmla="*/ 204 h 228"/>
                <a:gd name="T6" fmla="*/ 142 w 241"/>
                <a:gd name="T7" fmla="*/ 210 h 228"/>
                <a:gd name="T8" fmla="*/ 173 w 241"/>
                <a:gd name="T9" fmla="*/ 228 h 228"/>
                <a:gd name="T10" fmla="*/ 173 w 241"/>
                <a:gd name="T11" fmla="*/ 191 h 228"/>
                <a:gd name="T12" fmla="*/ 185 w 241"/>
                <a:gd name="T13" fmla="*/ 167 h 228"/>
                <a:gd name="T14" fmla="*/ 191 w 241"/>
                <a:gd name="T15" fmla="*/ 160 h 228"/>
                <a:gd name="T16" fmla="*/ 210 w 241"/>
                <a:gd name="T17" fmla="*/ 160 h 228"/>
                <a:gd name="T18" fmla="*/ 234 w 241"/>
                <a:gd name="T19" fmla="*/ 142 h 228"/>
                <a:gd name="T20" fmla="*/ 234 w 241"/>
                <a:gd name="T21" fmla="*/ 136 h 228"/>
                <a:gd name="T22" fmla="*/ 234 w 241"/>
                <a:gd name="T23" fmla="*/ 130 h 228"/>
                <a:gd name="T24" fmla="*/ 234 w 241"/>
                <a:gd name="T25" fmla="*/ 130 h 228"/>
                <a:gd name="T26" fmla="*/ 234 w 241"/>
                <a:gd name="T27" fmla="*/ 123 h 228"/>
                <a:gd name="T28" fmla="*/ 222 w 241"/>
                <a:gd name="T29" fmla="*/ 111 h 228"/>
                <a:gd name="T30" fmla="*/ 234 w 241"/>
                <a:gd name="T31" fmla="*/ 111 h 228"/>
                <a:gd name="T32" fmla="*/ 241 w 241"/>
                <a:gd name="T33" fmla="*/ 105 h 228"/>
                <a:gd name="T34" fmla="*/ 241 w 241"/>
                <a:gd name="T35" fmla="*/ 105 h 228"/>
                <a:gd name="T36" fmla="*/ 216 w 241"/>
                <a:gd name="T37" fmla="*/ 80 h 228"/>
                <a:gd name="T38" fmla="*/ 210 w 241"/>
                <a:gd name="T39" fmla="*/ 80 h 228"/>
                <a:gd name="T40" fmla="*/ 216 w 241"/>
                <a:gd name="T41" fmla="*/ 56 h 228"/>
                <a:gd name="T42" fmla="*/ 228 w 241"/>
                <a:gd name="T43" fmla="*/ 31 h 228"/>
                <a:gd name="T44" fmla="*/ 204 w 241"/>
                <a:gd name="T45" fmla="*/ 31 h 228"/>
                <a:gd name="T46" fmla="*/ 197 w 241"/>
                <a:gd name="T47" fmla="*/ 31 h 228"/>
                <a:gd name="T48" fmla="*/ 191 w 241"/>
                <a:gd name="T49" fmla="*/ 31 h 228"/>
                <a:gd name="T50" fmla="*/ 185 w 241"/>
                <a:gd name="T51" fmla="*/ 25 h 228"/>
                <a:gd name="T52" fmla="*/ 191 w 241"/>
                <a:gd name="T53" fmla="*/ 25 h 228"/>
                <a:gd name="T54" fmla="*/ 191 w 241"/>
                <a:gd name="T55" fmla="*/ 19 h 228"/>
                <a:gd name="T56" fmla="*/ 179 w 241"/>
                <a:gd name="T57" fmla="*/ 12 h 228"/>
                <a:gd name="T58" fmla="*/ 154 w 241"/>
                <a:gd name="T59" fmla="*/ 6 h 228"/>
                <a:gd name="T60" fmla="*/ 136 w 241"/>
                <a:gd name="T61" fmla="*/ 12 h 228"/>
                <a:gd name="T62" fmla="*/ 92 w 241"/>
                <a:gd name="T63" fmla="*/ 6 h 228"/>
                <a:gd name="T64" fmla="*/ 74 w 241"/>
                <a:gd name="T65" fmla="*/ 0 h 228"/>
                <a:gd name="T66" fmla="*/ 68 w 241"/>
                <a:gd name="T67" fmla="*/ 0 h 228"/>
                <a:gd name="T68" fmla="*/ 68 w 241"/>
                <a:gd name="T69" fmla="*/ 6 h 228"/>
                <a:gd name="T70" fmla="*/ 61 w 241"/>
                <a:gd name="T71" fmla="*/ 0 h 228"/>
                <a:gd name="T72" fmla="*/ 55 w 241"/>
                <a:gd name="T73" fmla="*/ 0 h 228"/>
                <a:gd name="T74" fmla="*/ 55 w 241"/>
                <a:gd name="T75" fmla="*/ 0 h 228"/>
                <a:gd name="T76" fmla="*/ 49 w 241"/>
                <a:gd name="T77" fmla="*/ 0 h 228"/>
                <a:gd name="T78" fmla="*/ 49 w 241"/>
                <a:gd name="T79" fmla="*/ 6 h 228"/>
                <a:gd name="T80" fmla="*/ 37 w 241"/>
                <a:gd name="T81" fmla="*/ 19 h 228"/>
                <a:gd name="T82" fmla="*/ 24 w 241"/>
                <a:gd name="T83" fmla="*/ 6 h 228"/>
                <a:gd name="T84" fmla="*/ 18 w 241"/>
                <a:gd name="T85" fmla="*/ 0 h 228"/>
                <a:gd name="T86" fmla="*/ 18 w 241"/>
                <a:gd name="T87" fmla="*/ 0 h 228"/>
                <a:gd name="T88" fmla="*/ 12 w 241"/>
                <a:gd name="T89" fmla="*/ 0 h 228"/>
                <a:gd name="T90" fmla="*/ 6 w 241"/>
                <a:gd name="T91" fmla="*/ 6 h 228"/>
                <a:gd name="T92" fmla="*/ 6 w 241"/>
                <a:gd name="T93" fmla="*/ 12 h 228"/>
                <a:gd name="T94" fmla="*/ 0 w 241"/>
                <a:gd name="T95" fmla="*/ 37 h 228"/>
                <a:gd name="T96" fmla="*/ 0 w 241"/>
                <a:gd name="T97" fmla="*/ 37 h 228"/>
                <a:gd name="T98" fmla="*/ 12 w 241"/>
                <a:gd name="T99" fmla="*/ 43 h 228"/>
                <a:gd name="T100" fmla="*/ 12 w 241"/>
                <a:gd name="T101" fmla="*/ 43 h 228"/>
                <a:gd name="T102" fmla="*/ 24 w 241"/>
                <a:gd name="T103" fmla="*/ 62 h 228"/>
                <a:gd name="T104" fmla="*/ 49 w 241"/>
                <a:gd name="T105" fmla="*/ 105 h 228"/>
                <a:gd name="T106" fmla="*/ 99 w 241"/>
                <a:gd name="T107" fmla="*/ 154 h 228"/>
                <a:gd name="T108" fmla="*/ 123 w 241"/>
                <a:gd name="T109" fmla="*/ 185 h 228"/>
                <a:gd name="T110" fmla="*/ 123 w 241"/>
                <a:gd name="T111" fmla="*/ 191 h 228"/>
                <a:gd name="T112" fmla="*/ 123 w 241"/>
                <a:gd name="T113" fmla="*/ 197 h 228"/>
                <a:gd name="T114" fmla="*/ 123 w 241"/>
                <a:gd name="T115" fmla="*/ 197 h 2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41" h="228">
                  <a:moveTo>
                    <a:pt x="123" y="197"/>
                  </a:moveTo>
                  <a:lnTo>
                    <a:pt x="123" y="197"/>
                  </a:lnTo>
                  <a:lnTo>
                    <a:pt x="129" y="197"/>
                  </a:lnTo>
                  <a:lnTo>
                    <a:pt x="129" y="197"/>
                  </a:lnTo>
                  <a:lnTo>
                    <a:pt x="129" y="204"/>
                  </a:lnTo>
                  <a:lnTo>
                    <a:pt x="129" y="204"/>
                  </a:lnTo>
                  <a:lnTo>
                    <a:pt x="129" y="204"/>
                  </a:lnTo>
                  <a:lnTo>
                    <a:pt x="142" y="210"/>
                  </a:lnTo>
                  <a:lnTo>
                    <a:pt x="160" y="222"/>
                  </a:lnTo>
                  <a:lnTo>
                    <a:pt x="173" y="228"/>
                  </a:lnTo>
                  <a:lnTo>
                    <a:pt x="173" y="204"/>
                  </a:lnTo>
                  <a:lnTo>
                    <a:pt x="173" y="191"/>
                  </a:lnTo>
                  <a:lnTo>
                    <a:pt x="173" y="191"/>
                  </a:lnTo>
                  <a:lnTo>
                    <a:pt x="185" y="167"/>
                  </a:lnTo>
                  <a:lnTo>
                    <a:pt x="185" y="167"/>
                  </a:lnTo>
                  <a:lnTo>
                    <a:pt x="191" y="160"/>
                  </a:lnTo>
                  <a:lnTo>
                    <a:pt x="204" y="173"/>
                  </a:lnTo>
                  <a:lnTo>
                    <a:pt x="210" y="160"/>
                  </a:lnTo>
                  <a:lnTo>
                    <a:pt x="234" y="142"/>
                  </a:lnTo>
                  <a:lnTo>
                    <a:pt x="234" y="142"/>
                  </a:lnTo>
                  <a:lnTo>
                    <a:pt x="234" y="142"/>
                  </a:lnTo>
                  <a:lnTo>
                    <a:pt x="234" y="136"/>
                  </a:lnTo>
                  <a:lnTo>
                    <a:pt x="234" y="136"/>
                  </a:lnTo>
                  <a:lnTo>
                    <a:pt x="234" y="130"/>
                  </a:lnTo>
                  <a:lnTo>
                    <a:pt x="234" y="130"/>
                  </a:lnTo>
                  <a:lnTo>
                    <a:pt x="234" y="130"/>
                  </a:lnTo>
                  <a:lnTo>
                    <a:pt x="234" y="123"/>
                  </a:lnTo>
                  <a:lnTo>
                    <a:pt x="234" y="123"/>
                  </a:lnTo>
                  <a:lnTo>
                    <a:pt x="234" y="123"/>
                  </a:lnTo>
                  <a:lnTo>
                    <a:pt x="222" y="111"/>
                  </a:lnTo>
                  <a:lnTo>
                    <a:pt x="216" y="111"/>
                  </a:lnTo>
                  <a:lnTo>
                    <a:pt x="234" y="111"/>
                  </a:lnTo>
                  <a:lnTo>
                    <a:pt x="234" y="111"/>
                  </a:lnTo>
                  <a:lnTo>
                    <a:pt x="241" y="105"/>
                  </a:lnTo>
                  <a:lnTo>
                    <a:pt x="241" y="105"/>
                  </a:lnTo>
                  <a:lnTo>
                    <a:pt x="241" y="105"/>
                  </a:lnTo>
                  <a:lnTo>
                    <a:pt x="216" y="86"/>
                  </a:lnTo>
                  <a:lnTo>
                    <a:pt x="216" y="80"/>
                  </a:lnTo>
                  <a:lnTo>
                    <a:pt x="210" y="80"/>
                  </a:lnTo>
                  <a:lnTo>
                    <a:pt x="210" y="80"/>
                  </a:lnTo>
                  <a:lnTo>
                    <a:pt x="210" y="62"/>
                  </a:lnTo>
                  <a:lnTo>
                    <a:pt x="216" y="56"/>
                  </a:lnTo>
                  <a:lnTo>
                    <a:pt x="222" y="43"/>
                  </a:lnTo>
                  <a:lnTo>
                    <a:pt x="228" y="31"/>
                  </a:lnTo>
                  <a:lnTo>
                    <a:pt x="204" y="31"/>
                  </a:lnTo>
                  <a:lnTo>
                    <a:pt x="204" y="31"/>
                  </a:lnTo>
                  <a:lnTo>
                    <a:pt x="204" y="31"/>
                  </a:lnTo>
                  <a:lnTo>
                    <a:pt x="197" y="31"/>
                  </a:lnTo>
                  <a:lnTo>
                    <a:pt x="191" y="31"/>
                  </a:lnTo>
                  <a:lnTo>
                    <a:pt x="191" y="31"/>
                  </a:lnTo>
                  <a:lnTo>
                    <a:pt x="191" y="31"/>
                  </a:lnTo>
                  <a:lnTo>
                    <a:pt x="185" y="25"/>
                  </a:lnTo>
                  <a:lnTo>
                    <a:pt x="191" y="25"/>
                  </a:lnTo>
                  <a:lnTo>
                    <a:pt x="191" y="25"/>
                  </a:lnTo>
                  <a:lnTo>
                    <a:pt x="191" y="25"/>
                  </a:lnTo>
                  <a:lnTo>
                    <a:pt x="191" y="19"/>
                  </a:lnTo>
                  <a:lnTo>
                    <a:pt x="185" y="19"/>
                  </a:lnTo>
                  <a:lnTo>
                    <a:pt x="179" y="12"/>
                  </a:lnTo>
                  <a:lnTo>
                    <a:pt x="154" y="6"/>
                  </a:lnTo>
                  <a:lnTo>
                    <a:pt x="154" y="6"/>
                  </a:lnTo>
                  <a:lnTo>
                    <a:pt x="154" y="12"/>
                  </a:lnTo>
                  <a:lnTo>
                    <a:pt x="136" y="12"/>
                  </a:lnTo>
                  <a:lnTo>
                    <a:pt x="92" y="6"/>
                  </a:lnTo>
                  <a:lnTo>
                    <a:pt x="92" y="6"/>
                  </a:lnTo>
                  <a:lnTo>
                    <a:pt x="92" y="6"/>
                  </a:lnTo>
                  <a:lnTo>
                    <a:pt x="74" y="0"/>
                  </a:lnTo>
                  <a:lnTo>
                    <a:pt x="74" y="0"/>
                  </a:lnTo>
                  <a:lnTo>
                    <a:pt x="68" y="0"/>
                  </a:lnTo>
                  <a:lnTo>
                    <a:pt x="68" y="6"/>
                  </a:lnTo>
                  <a:lnTo>
                    <a:pt x="68" y="6"/>
                  </a:lnTo>
                  <a:lnTo>
                    <a:pt x="61" y="0"/>
                  </a:lnTo>
                  <a:lnTo>
                    <a:pt x="61" y="0"/>
                  </a:lnTo>
                  <a:lnTo>
                    <a:pt x="55" y="0"/>
                  </a:lnTo>
                  <a:lnTo>
                    <a:pt x="55" y="0"/>
                  </a:lnTo>
                  <a:lnTo>
                    <a:pt x="55" y="0"/>
                  </a:lnTo>
                  <a:lnTo>
                    <a:pt x="55" y="0"/>
                  </a:lnTo>
                  <a:lnTo>
                    <a:pt x="49" y="0"/>
                  </a:lnTo>
                  <a:lnTo>
                    <a:pt x="49" y="0"/>
                  </a:lnTo>
                  <a:lnTo>
                    <a:pt x="49" y="0"/>
                  </a:lnTo>
                  <a:lnTo>
                    <a:pt x="49" y="6"/>
                  </a:lnTo>
                  <a:lnTo>
                    <a:pt x="37" y="19"/>
                  </a:lnTo>
                  <a:lnTo>
                    <a:pt x="37" y="19"/>
                  </a:lnTo>
                  <a:lnTo>
                    <a:pt x="31" y="19"/>
                  </a:lnTo>
                  <a:lnTo>
                    <a:pt x="24" y="6"/>
                  </a:lnTo>
                  <a:lnTo>
                    <a:pt x="24" y="6"/>
                  </a:lnTo>
                  <a:lnTo>
                    <a:pt x="18" y="0"/>
                  </a:lnTo>
                  <a:lnTo>
                    <a:pt x="18" y="0"/>
                  </a:lnTo>
                  <a:lnTo>
                    <a:pt x="18" y="0"/>
                  </a:lnTo>
                  <a:lnTo>
                    <a:pt x="12" y="0"/>
                  </a:lnTo>
                  <a:lnTo>
                    <a:pt x="12" y="0"/>
                  </a:lnTo>
                  <a:lnTo>
                    <a:pt x="6" y="0"/>
                  </a:lnTo>
                  <a:lnTo>
                    <a:pt x="6" y="6"/>
                  </a:lnTo>
                  <a:lnTo>
                    <a:pt x="6" y="6"/>
                  </a:lnTo>
                  <a:lnTo>
                    <a:pt x="6" y="12"/>
                  </a:lnTo>
                  <a:lnTo>
                    <a:pt x="0" y="12"/>
                  </a:lnTo>
                  <a:lnTo>
                    <a:pt x="0" y="37"/>
                  </a:lnTo>
                  <a:lnTo>
                    <a:pt x="0" y="37"/>
                  </a:lnTo>
                  <a:lnTo>
                    <a:pt x="0" y="37"/>
                  </a:lnTo>
                  <a:lnTo>
                    <a:pt x="0" y="37"/>
                  </a:lnTo>
                  <a:lnTo>
                    <a:pt x="12" y="43"/>
                  </a:lnTo>
                  <a:lnTo>
                    <a:pt x="12" y="43"/>
                  </a:lnTo>
                  <a:lnTo>
                    <a:pt x="12" y="43"/>
                  </a:lnTo>
                  <a:lnTo>
                    <a:pt x="12" y="43"/>
                  </a:lnTo>
                  <a:lnTo>
                    <a:pt x="24" y="62"/>
                  </a:lnTo>
                  <a:lnTo>
                    <a:pt x="31" y="74"/>
                  </a:lnTo>
                  <a:lnTo>
                    <a:pt x="49" y="105"/>
                  </a:lnTo>
                  <a:lnTo>
                    <a:pt x="86" y="148"/>
                  </a:lnTo>
                  <a:lnTo>
                    <a:pt x="99" y="154"/>
                  </a:lnTo>
                  <a:lnTo>
                    <a:pt x="117" y="185"/>
                  </a:lnTo>
                  <a:lnTo>
                    <a:pt x="123" y="185"/>
                  </a:lnTo>
                  <a:lnTo>
                    <a:pt x="123" y="191"/>
                  </a:lnTo>
                  <a:lnTo>
                    <a:pt x="123" y="191"/>
                  </a:lnTo>
                  <a:lnTo>
                    <a:pt x="117" y="197"/>
                  </a:lnTo>
                  <a:lnTo>
                    <a:pt x="123" y="197"/>
                  </a:lnTo>
                  <a:lnTo>
                    <a:pt x="123" y="197"/>
                  </a:lnTo>
                  <a:lnTo>
                    <a:pt x="123" y="197"/>
                  </a:lnTo>
                  <a:lnTo>
                    <a:pt x="123" y="197"/>
                  </a:lnTo>
                  <a:close/>
                </a:path>
              </a:pathLst>
            </a:custGeom>
            <a:grpFill/>
            <a:ln w="0"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sz="1100">
                <a:solidFill>
                  <a:srgbClr val="FFFFFF"/>
                </a:solidFill>
                <a:latin typeface="Franklin Gothic Book" panose="020B0503020102020204" pitchFamily="34" charset="0"/>
              </a:endParaRPr>
            </a:p>
          </p:txBody>
        </p:sp>
        <p:sp>
          <p:nvSpPr>
            <p:cNvPr id="893" name="Freeform 212"/>
            <p:cNvSpPr>
              <a:spLocks/>
            </p:cNvSpPr>
            <p:nvPr/>
          </p:nvSpPr>
          <p:spPr bwMode="auto">
            <a:xfrm>
              <a:off x="1653" y="1739"/>
              <a:ext cx="111" cy="241"/>
            </a:xfrm>
            <a:custGeom>
              <a:avLst/>
              <a:gdLst>
                <a:gd name="T0" fmla="*/ 62 w 111"/>
                <a:gd name="T1" fmla="*/ 235 h 241"/>
                <a:gd name="T2" fmla="*/ 105 w 111"/>
                <a:gd name="T3" fmla="*/ 167 h 241"/>
                <a:gd name="T4" fmla="*/ 111 w 111"/>
                <a:gd name="T5" fmla="*/ 161 h 241"/>
                <a:gd name="T6" fmla="*/ 93 w 111"/>
                <a:gd name="T7" fmla="*/ 142 h 241"/>
                <a:gd name="T8" fmla="*/ 80 w 111"/>
                <a:gd name="T9" fmla="*/ 124 h 241"/>
                <a:gd name="T10" fmla="*/ 74 w 111"/>
                <a:gd name="T11" fmla="*/ 105 h 241"/>
                <a:gd name="T12" fmla="*/ 68 w 111"/>
                <a:gd name="T13" fmla="*/ 87 h 241"/>
                <a:gd name="T14" fmla="*/ 80 w 111"/>
                <a:gd name="T15" fmla="*/ 62 h 241"/>
                <a:gd name="T16" fmla="*/ 80 w 111"/>
                <a:gd name="T17" fmla="*/ 56 h 241"/>
                <a:gd name="T18" fmla="*/ 74 w 111"/>
                <a:gd name="T19" fmla="*/ 37 h 241"/>
                <a:gd name="T20" fmla="*/ 74 w 111"/>
                <a:gd name="T21" fmla="*/ 31 h 241"/>
                <a:gd name="T22" fmla="*/ 56 w 111"/>
                <a:gd name="T23" fmla="*/ 13 h 241"/>
                <a:gd name="T24" fmla="*/ 49 w 111"/>
                <a:gd name="T25" fmla="*/ 6 h 241"/>
                <a:gd name="T26" fmla="*/ 31 w 111"/>
                <a:gd name="T27" fmla="*/ 0 h 241"/>
                <a:gd name="T28" fmla="*/ 0 w 111"/>
                <a:gd name="T29" fmla="*/ 37 h 241"/>
                <a:gd name="T30" fmla="*/ 6 w 111"/>
                <a:gd name="T31" fmla="*/ 50 h 241"/>
                <a:gd name="T32" fmla="*/ 6 w 111"/>
                <a:gd name="T33" fmla="*/ 62 h 241"/>
                <a:gd name="T34" fmla="*/ 12 w 111"/>
                <a:gd name="T35" fmla="*/ 62 h 241"/>
                <a:gd name="T36" fmla="*/ 19 w 111"/>
                <a:gd name="T37" fmla="*/ 68 h 241"/>
                <a:gd name="T38" fmla="*/ 19 w 111"/>
                <a:gd name="T39" fmla="*/ 80 h 241"/>
                <a:gd name="T40" fmla="*/ 12 w 111"/>
                <a:gd name="T41" fmla="*/ 93 h 241"/>
                <a:gd name="T42" fmla="*/ 6 w 111"/>
                <a:gd name="T43" fmla="*/ 136 h 241"/>
                <a:gd name="T44" fmla="*/ 12 w 111"/>
                <a:gd name="T45" fmla="*/ 142 h 241"/>
                <a:gd name="T46" fmla="*/ 12 w 111"/>
                <a:gd name="T47" fmla="*/ 136 h 241"/>
                <a:gd name="T48" fmla="*/ 12 w 111"/>
                <a:gd name="T49" fmla="*/ 136 h 241"/>
                <a:gd name="T50" fmla="*/ 12 w 111"/>
                <a:gd name="T51" fmla="*/ 136 h 241"/>
                <a:gd name="T52" fmla="*/ 12 w 111"/>
                <a:gd name="T53" fmla="*/ 142 h 241"/>
                <a:gd name="T54" fmla="*/ 6 w 111"/>
                <a:gd name="T55" fmla="*/ 142 h 241"/>
                <a:gd name="T56" fmla="*/ 6 w 111"/>
                <a:gd name="T57" fmla="*/ 142 h 241"/>
                <a:gd name="T58" fmla="*/ 0 w 111"/>
                <a:gd name="T59" fmla="*/ 179 h 241"/>
                <a:gd name="T60" fmla="*/ 6 w 111"/>
                <a:gd name="T61" fmla="*/ 191 h 241"/>
                <a:gd name="T62" fmla="*/ 12 w 111"/>
                <a:gd name="T63" fmla="*/ 198 h 241"/>
                <a:gd name="T64" fmla="*/ 12 w 111"/>
                <a:gd name="T65" fmla="*/ 198 h 241"/>
                <a:gd name="T66" fmla="*/ 25 w 111"/>
                <a:gd name="T67" fmla="*/ 204 h 241"/>
                <a:gd name="T68" fmla="*/ 31 w 111"/>
                <a:gd name="T69" fmla="*/ 210 h 241"/>
                <a:gd name="T70" fmla="*/ 37 w 111"/>
                <a:gd name="T71" fmla="*/ 216 h 241"/>
                <a:gd name="T72" fmla="*/ 43 w 111"/>
                <a:gd name="T73" fmla="*/ 222 h 241"/>
                <a:gd name="T74" fmla="*/ 43 w 111"/>
                <a:gd name="T75" fmla="*/ 241 h 241"/>
                <a:gd name="T76" fmla="*/ 56 w 111"/>
                <a:gd name="T77" fmla="*/ 241 h 2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11" h="241">
                  <a:moveTo>
                    <a:pt x="56" y="241"/>
                  </a:moveTo>
                  <a:lnTo>
                    <a:pt x="62" y="235"/>
                  </a:lnTo>
                  <a:lnTo>
                    <a:pt x="68" y="235"/>
                  </a:lnTo>
                  <a:lnTo>
                    <a:pt x="105" y="167"/>
                  </a:lnTo>
                  <a:lnTo>
                    <a:pt x="111" y="167"/>
                  </a:lnTo>
                  <a:lnTo>
                    <a:pt x="111" y="161"/>
                  </a:lnTo>
                  <a:lnTo>
                    <a:pt x="105" y="148"/>
                  </a:lnTo>
                  <a:lnTo>
                    <a:pt x="93" y="142"/>
                  </a:lnTo>
                  <a:lnTo>
                    <a:pt x="87" y="142"/>
                  </a:lnTo>
                  <a:lnTo>
                    <a:pt x="80" y="124"/>
                  </a:lnTo>
                  <a:lnTo>
                    <a:pt x="74" y="117"/>
                  </a:lnTo>
                  <a:lnTo>
                    <a:pt x="74" y="105"/>
                  </a:lnTo>
                  <a:lnTo>
                    <a:pt x="74" y="93"/>
                  </a:lnTo>
                  <a:lnTo>
                    <a:pt x="68" y="87"/>
                  </a:lnTo>
                  <a:lnTo>
                    <a:pt x="74" y="80"/>
                  </a:lnTo>
                  <a:lnTo>
                    <a:pt x="80" y="62"/>
                  </a:lnTo>
                  <a:lnTo>
                    <a:pt x="80" y="56"/>
                  </a:lnTo>
                  <a:lnTo>
                    <a:pt x="80" y="56"/>
                  </a:lnTo>
                  <a:lnTo>
                    <a:pt x="74" y="43"/>
                  </a:lnTo>
                  <a:lnTo>
                    <a:pt x="74" y="37"/>
                  </a:lnTo>
                  <a:lnTo>
                    <a:pt x="74" y="31"/>
                  </a:lnTo>
                  <a:lnTo>
                    <a:pt x="74" y="31"/>
                  </a:lnTo>
                  <a:lnTo>
                    <a:pt x="74" y="31"/>
                  </a:lnTo>
                  <a:lnTo>
                    <a:pt x="56" y="13"/>
                  </a:lnTo>
                  <a:lnTo>
                    <a:pt x="56" y="6"/>
                  </a:lnTo>
                  <a:lnTo>
                    <a:pt x="49" y="6"/>
                  </a:lnTo>
                  <a:lnTo>
                    <a:pt x="43" y="6"/>
                  </a:lnTo>
                  <a:lnTo>
                    <a:pt x="31" y="0"/>
                  </a:lnTo>
                  <a:lnTo>
                    <a:pt x="19" y="6"/>
                  </a:lnTo>
                  <a:lnTo>
                    <a:pt x="0" y="37"/>
                  </a:lnTo>
                  <a:lnTo>
                    <a:pt x="0" y="37"/>
                  </a:lnTo>
                  <a:lnTo>
                    <a:pt x="6" y="50"/>
                  </a:lnTo>
                  <a:lnTo>
                    <a:pt x="6" y="62"/>
                  </a:lnTo>
                  <a:lnTo>
                    <a:pt x="6" y="62"/>
                  </a:lnTo>
                  <a:lnTo>
                    <a:pt x="6" y="62"/>
                  </a:lnTo>
                  <a:lnTo>
                    <a:pt x="12" y="62"/>
                  </a:lnTo>
                  <a:lnTo>
                    <a:pt x="12" y="62"/>
                  </a:lnTo>
                  <a:lnTo>
                    <a:pt x="19" y="68"/>
                  </a:lnTo>
                  <a:lnTo>
                    <a:pt x="19" y="68"/>
                  </a:lnTo>
                  <a:lnTo>
                    <a:pt x="19" y="80"/>
                  </a:lnTo>
                  <a:lnTo>
                    <a:pt x="12" y="87"/>
                  </a:lnTo>
                  <a:lnTo>
                    <a:pt x="12" y="93"/>
                  </a:lnTo>
                  <a:lnTo>
                    <a:pt x="6" y="99"/>
                  </a:lnTo>
                  <a:lnTo>
                    <a:pt x="6" y="136"/>
                  </a:lnTo>
                  <a:lnTo>
                    <a:pt x="6" y="142"/>
                  </a:lnTo>
                  <a:lnTo>
                    <a:pt x="12" y="142"/>
                  </a:lnTo>
                  <a:lnTo>
                    <a:pt x="12" y="136"/>
                  </a:lnTo>
                  <a:lnTo>
                    <a:pt x="12" y="136"/>
                  </a:lnTo>
                  <a:lnTo>
                    <a:pt x="12" y="136"/>
                  </a:lnTo>
                  <a:lnTo>
                    <a:pt x="12" y="136"/>
                  </a:lnTo>
                  <a:lnTo>
                    <a:pt x="12" y="136"/>
                  </a:lnTo>
                  <a:lnTo>
                    <a:pt x="12" y="136"/>
                  </a:lnTo>
                  <a:lnTo>
                    <a:pt x="12" y="142"/>
                  </a:lnTo>
                  <a:lnTo>
                    <a:pt x="12" y="142"/>
                  </a:lnTo>
                  <a:lnTo>
                    <a:pt x="12" y="142"/>
                  </a:lnTo>
                  <a:lnTo>
                    <a:pt x="6" y="142"/>
                  </a:lnTo>
                  <a:lnTo>
                    <a:pt x="6" y="142"/>
                  </a:lnTo>
                  <a:lnTo>
                    <a:pt x="6" y="142"/>
                  </a:lnTo>
                  <a:lnTo>
                    <a:pt x="6" y="142"/>
                  </a:lnTo>
                  <a:lnTo>
                    <a:pt x="0" y="179"/>
                  </a:lnTo>
                  <a:lnTo>
                    <a:pt x="6" y="191"/>
                  </a:lnTo>
                  <a:lnTo>
                    <a:pt x="6" y="191"/>
                  </a:lnTo>
                  <a:lnTo>
                    <a:pt x="6" y="198"/>
                  </a:lnTo>
                  <a:lnTo>
                    <a:pt x="12" y="198"/>
                  </a:lnTo>
                  <a:lnTo>
                    <a:pt x="12" y="198"/>
                  </a:lnTo>
                  <a:lnTo>
                    <a:pt x="12" y="198"/>
                  </a:lnTo>
                  <a:lnTo>
                    <a:pt x="19" y="204"/>
                  </a:lnTo>
                  <a:lnTo>
                    <a:pt x="25" y="204"/>
                  </a:lnTo>
                  <a:lnTo>
                    <a:pt x="25" y="210"/>
                  </a:lnTo>
                  <a:lnTo>
                    <a:pt x="31" y="210"/>
                  </a:lnTo>
                  <a:lnTo>
                    <a:pt x="37" y="210"/>
                  </a:lnTo>
                  <a:lnTo>
                    <a:pt x="37" y="216"/>
                  </a:lnTo>
                  <a:lnTo>
                    <a:pt x="37" y="222"/>
                  </a:lnTo>
                  <a:lnTo>
                    <a:pt x="43" y="222"/>
                  </a:lnTo>
                  <a:lnTo>
                    <a:pt x="43" y="241"/>
                  </a:lnTo>
                  <a:lnTo>
                    <a:pt x="43" y="241"/>
                  </a:lnTo>
                  <a:lnTo>
                    <a:pt x="49" y="241"/>
                  </a:lnTo>
                  <a:lnTo>
                    <a:pt x="56" y="241"/>
                  </a:lnTo>
                  <a:close/>
                </a:path>
              </a:pathLst>
            </a:custGeom>
            <a:grpFill/>
            <a:ln w="0"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sz="1100">
                <a:solidFill>
                  <a:srgbClr val="FFFFFF"/>
                </a:solidFill>
                <a:latin typeface="Franklin Gothic Book" panose="020B0503020102020204" pitchFamily="34" charset="0"/>
              </a:endParaRPr>
            </a:p>
          </p:txBody>
        </p:sp>
        <p:sp>
          <p:nvSpPr>
            <p:cNvPr id="894" name="Freeform 213"/>
            <p:cNvSpPr>
              <a:spLocks/>
            </p:cNvSpPr>
            <p:nvPr/>
          </p:nvSpPr>
          <p:spPr bwMode="auto">
            <a:xfrm>
              <a:off x="1597" y="1671"/>
              <a:ext cx="118" cy="130"/>
            </a:xfrm>
            <a:custGeom>
              <a:avLst/>
              <a:gdLst>
                <a:gd name="T0" fmla="*/ 56 w 118"/>
                <a:gd name="T1" fmla="*/ 0 h 130"/>
                <a:gd name="T2" fmla="*/ 38 w 118"/>
                <a:gd name="T3" fmla="*/ 6 h 130"/>
                <a:gd name="T4" fmla="*/ 38 w 118"/>
                <a:gd name="T5" fmla="*/ 19 h 130"/>
                <a:gd name="T6" fmla="*/ 25 w 118"/>
                <a:gd name="T7" fmla="*/ 6 h 130"/>
                <a:gd name="T8" fmla="*/ 19 w 118"/>
                <a:gd name="T9" fmla="*/ 13 h 130"/>
                <a:gd name="T10" fmla="*/ 19 w 118"/>
                <a:gd name="T11" fmla="*/ 13 h 130"/>
                <a:gd name="T12" fmla="*/ 7 w 118"/>
                <a:gd name="T13" fmla="*/ 37 h 130"/>
                <a:gd name="T14" fmla="*/ 7 w 118"/>
                <a:gd name="T15" fmla="*/ 37 h 130"/>
                <a:gd name="T16" fmla="*/ 0 w 118"/>
                <a:gd name="T17" fmla="*/ 50 h 130"/>
                <a:gd name="T18" fmla="*/ 0 w 118"/>
                <a:gd name="T19" fmla="*/ 74 h 130"/>
                <a:gd name="T20" fmla="*/ 7 w 118"/>
                <a:gd name="T21" fmla="*/ 87 h 130"/>
                <a:gd name="T22" fmla="*/ 7 w 118"/>
                <a:gd name="T23" fmla="*/ 87 h 130"/>
                <a:gd name="T24" fmla="*/ 7 w 118"/>
                <a:gd name="T25" fmla="*/ 87 h 130"/>
                <a:gd name="T26" fmla="*/ 44 w 118"/>
                <a:gd name="T27" fmla="*/ 124 h 130"/>
                <a:gd name="T28" fmla="*/ 56 w 118"/>
                <a:gd name="T29" fmla="*/ 130 h 130"/>
                <a:gd name="T30" fmla="*/ 62 w 118"/>
                <a:gd name="T31" fmla="*/ 118 h 130"/>
                <a:gd name="T32" fmla="*/ 50 w 118"/>
                <a:gd name="T33" fmla="*/ 105 h 130"/>
                <a:gd name="T34" fmla="*/ 50 w 118"/>
                <a:gd name="T35" fmla="*/ 105 h 130"/>
                <a:gd name="T36" fmla="*/ 75 w 118"/>
                <a:gd name="T37" fmla="*/ 74 h 130"/>
                <a:gd name="T38" fmla="*/ 81 w 118"/>
                <a:gd name="T39" fmla="*/ 68 h 130"/>
                <a:gd name="T40" fmla="*/ 99 w 118"/>
                <a:gd name="T41" fmla="*/ 74 h 130"/>
                <a:gd name="T42" fmla="*/ 99 w 118"/>
                <a:gd name="T43" fmla="*/ 74 h 130"/>
                <a:gd name="T44" fmla="*/ 105 w 118"/>
                <a:gd name="T45" fmla="*/ 56 h 130"/>
                <a:gd name="T46" fmla="*/ 118 w 118"/>
                <a:gd name="T47" fmla="*/ 56 h 130"/>
                <a:gd name="T48" fmla="*/ 118 w 118"/>
                <a:gd name="T49" fmla="*/ 43 h 130"/>
                <a:gd name="T50" fmla="*/ 56 w 118"/>
                <a:gd name="T51" fmla="*/ 0 h 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18" h="130">
                  <a:moveTo>
                    <a:pt x="56" y="0"/>
                  </a:moveTo>
                  <a:lnTo>
                    <a:pt x="38" y="6"/>
                  </a:lnTo>
                  <a:lnTo>
                    <a:pt x="38" y="19"/>
                  </a:lnTo>
                  <a:lnTo>
                    <a:pt x="25" y="6"/>
                  </a:lnTo>
                  <a:lnTo>
                    <a:pt x="19" y="13"/>
                  </a:lnTo>
                  <a:lnTo>
                    <a:pt x="19" y="13"/>
                  </a:lnTo>
                  <a:lnTo>
                    <a:pt x="7" y="37"/>
                  </a:lnTo>
                  <a:lnTo>
                    <a:pt x="7" y="37"/>
                  </a:lnTo>
                  <a:lnTo>
                    <a:pt x="0" y="50"/>
                  </a:lnTo>
                  <a:lnTo>
                    <a:pt x="0" y="74"/>
                  </a:lnTo>
                  <a:lnTo>
                    <a:pt x="7" y="87"/>
                  </a:lnTo>
                  <a:lnTo>
                    <a:pt x="7" y="87"/>
                  </a:lnTo>
                  <a:lnTo>
                    <a:pt x="7" y="87"/>
                  </a:lnTo>
                  <a:lnTo>
                    <a:pt x="44" y="124"/>
                  </a:lnTo>
                  <a:lnTo>
                    <a:pt x="56" y="130"/>
                  </a:lnTo>
                  <a:lnTo>
                    <a:pt x="62" y="118"/>
                  </a:lnTo>
                  <a:lnTo>
                    <a:pt x="50" y="105"/>
                  </a:lnTo>
                  <a:lnTo>
                    <a:pt x="50" y="105"/>
                  </a:lnTo>
                  <a:lnTo>
                    <a:pt x="75" y="74"/>
                  </a:lnTo>
                  <a:lnTo>
                    <a:pt x="81" y="68"/>
                  </a:lnTo>
                  <a:lnTo>
                    <a:pt x="99" y="74"/>
                  </a:lnTo>
                  <a:lnTo>
                    <a:pt x="99" y="74"/>
                  </a:lnTo>
                  <a:lnTo>
                    <a:pt x="105" y="56"/>
                  </a:lnTo>
                  <a:lnTo>
                    <a:pt x="118" y="56"/>
                  </a:lnTo>
                  <a:lnTo>
                    <a:pt x="118" y="43"/>
                  </a:lnTo>
                  <a:lnTo>
                    <a:pt x="56" y="0"/>
                  </a:lnTo>
                  <a:close/>
                </a:path>
              </a:pathLst>
            </a:custGeom>
            <a:grpFill/>
            <a:ln w="0"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sz="1100">
                <a:solidFill>
                  <a:srgbClr val="FFFFFF"/>
                </a:solidFill>
                <a:latin typeface="Franklin Gothic Book" panose="020B0503020102020204" pitchFamily="34" charset="0"/>
              </a:endParaRPr>
            </a:p>
          </p:txBody>
        </p:sp>
        <p:sp>
          <p:nvSpPr>
            <p:cNvPr id="895" name="Freeform 214"/>
            <p:cNvSpPr>
              <a:spLocks/>
            </p:cNvSpPr>
            <p:nvPr/>
          </p:nvSpPr>
          <p:spPr bwMode="auto">
            <a:xfrm>
              <a:off x="1702" y="1684"/>
              <a:ext cx="106" cy="117"/>
            </a:xfrm>
            <a:custGeom>
              <a:avLst/>
              <a:gdLst>
                <a:gd name="T0" fmla="*/ 5 w 17"/>
                <a:gd name="T1" fmla="*/ 19 h 19"/>
                <a:gd name="T2" fmla="*/ 6 w 17"/>
                <a:gd name="T3" fmla="*/ 19 h 19"/>
                <a:gd name="T4" fmla="*/ 6 w 17"/>
                <a:gd name="T5" fmla="*/ 19 h 19"/>
                <a:gd name="T6" fmla="*/ 7 w 17"/>
                <a:gd name="T7" fmla="*/ 18 h 19"/>
                <a:gd name="T8" fmla="*/ 7 w 17"/>
                <a:gd name="T9" fmla="*/ 18 h 19"/>
                <a:gd name="T10" fmla="*/ 11 w 17"/>
                <a:gd name="T11" fmla="*/ 15 h 19"/>
                <a:gd name="T12" fmla="*/ 13 w 17"/>
                <a:gd name="T13" fmla="*/ 14 h 19"/>
                <a:gd name="T14" fmla="*/ 14 w 17"/>
                <a:gd name="T15" fmla="*/ 14 h 19"/>
                <a:gd name="T16" fmla="*/ 14 w 17"/>
                <a:gd name="T17" fmla="*/ 14 h 19"/>
                <a:gd name="T18" fmla="*/ 14 w 17"/>
                <a:gd name="T19" fmla="*/ 13 h 19"/>
                <a:gd name="T20" fmla="*/ 14 w 17"/>
                <a:gd name="T21" fmla="*/ 12 h 19"/>
                <a:gd name="T22" fmla="*/ 15 w 17"/>
                <a:gd name="T23" fmla="*/ 12 h 19"/>
                <a:gd name="T24" fmla="*/ 15 w 17"/>
                <a:gd name="T25" fmla="*/ 11 h 19"/>
                <a:gd name="T26" fmla="*/ 16 w 17"/>
                <a:gd name="T27" fmla="*/ 10 h 19"/>
                <a:gd name="T28" fmla="*/ 17 w 17"/>
                <a:gd name="T29" fmla="*/ 8 h 19"/>
                <a:gd name="T30" fmla="*/ 16 w 17"/>
                <a:gd name="T31" fmla="*/ 8 h 19"/>
                <a:gd name="T32" fmla="*/ 15 w 17"/>
                <a:gd name="T33" fmla="*/ 8 h 19"/>
                <a:gd name="T34" fmla="*/ 13 w 17"/>
                <a:gd name="T35" fmla="*/ 7 h 19"/>
                <a:gd name="T36" fmla="*/ 13 w 17"/>
                <a:gd name="T37" fmla="*/ 6 h 19"/>
                <a:gd name="T38" fmla="*/ 12 w 17"/>
                <a:gd name="T39" fmla="*/ 5 h 19"/>
                <a:gd name="T40" fmla="*/ 11 w 17"/>
                <a:gd name="T41" fmla="*/ 5 h 19"/>
                <a:gd name="T42" fmla="*/ 11 w 17"/>
                <a:gd name="T43" fmla="*/ 3 h 19"/>
                <a:gd name="T44" fmla="*/ 10 w 17"/>
                <a:gd name="T45" fmla="*/ 4 h 19"/>
                <a:gd name="T46" fmla="*/ 10 w 17"/>
                <a:gd name="T47" fmla="*/ 2 h 19"/>
                <a:gd name="T48" fmla="*/ 9 w 17"/>
                <a:gd name="T49" fmla="*/ 2 h 19"/>
                <a:gd name="T50" fmla="*/ 7 w 17"/>
                <a:gd name="T51" fmla="*/ 1 h 19"/>
                <a:gd name="T52" fmla="*/ 7 w 17"/>
                <a:gd name="T53" fmla="*/ 1 h 19"/>
                <a:gd name="T54" fmla="*/ 7 w 17"/>
                <a:gd name="T55" fmla="*/ 0 h 19"/>
                <a:gd name="T56" fmla="*/ 5 w 17"/>
                <a:gd name="T57" fmla="*/ 1 h 19"/>
                <a:gd name="T58" fmla="*/ 6 w 17"/>
                <a:gd name="T59" fmla="*/ 2 h 19"/>
                <a:gd name="T60" fmla="*/ 5 w 17"/>
                <a:gd name="T61" fmla="*/ 3 h 19"/>
                <a:gd name="T62" fmla="*/ 4 w 17"/>
                <a:gd name="T63" fmla="*/ 4 h 19"/>
                <a:gd name="T64" fmla="*/ 3 w 17"/>
                <a:gd name="T65" fmla="*/ 5 h 19"/>
                <a:gd name="T66" fmla="*/ 2 w 17"/>
                <a:gd name="T67" fmla="*/ 5 h 19"/>
                <a:gd name="T68" fmla="*/ 2 w 17"/>
                <a:gd name="T69" fmla="*/ 7 h 19"/>
                <a:gd name="T70" fmla="*/ 0 w 17"/>
                <a:gd name="T71" fmla="*/ 7 h 19"/>
                <a:gd name="T72" fmla="*/ 0 w 17"/>
                <a:gd name="T73" fmla="*/ 7 h 19"/>
                <a:gd name="T74" fmla="*/ 0 w 17"/>
                <a:gd name="T75" fmla="*/ 8 h 19"/>
                <a:gd name="T76" fmla="*/ 0 w 17"/>
                <a:gd name="T77" fmla="*/ 9 h 19"/>
                <a:gd name="T78" fmla="*/ 0 w 17"/>
                <a:gd name="T79" fmla="*/ 10 h 19"/>
                <a:gd name="T80" fmla="*/ 1 w 17"/>
                <a:gd name="T81" fmla="*/ 10 h 19"/>
                <a:gd name="T82" fmla="*/ 3 w 17"/>
                <a:gd name="T83" fmla="*/ 13 h 19"/>
                <a:gd name="T84" fmla="*/ 4 w 17"/>
                <a:gd name="T85" fmla="*/ 14 h 19"/>
                <a:gd name="T86" fmla="*/ 5 w 17"/>
                <a:gd name="T87" fmla="*/ 18 h 19"/>
                <a:gd name="T88" fmla="*/ 5 w 17"/>
                <a:gd name="T89" fmla="*/ 19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7" h="19">
                  <a:moveTo>
                    <a:pt x="5" y="19"/>
                  </a:moveTo>
                  <a:cubicBezTo>
                    <a:pt x="5" y="19"/>
                    <a:pt x="6" y="19"/>
                    <a:pt x="6" y="19"/>
                  </a:cubicBezTo>
                  <a:cubicBezTo>
                    <a:pt x="6" y="19"/>
                    <a:pt x="6" y="19"/>
                    <a:pt x="6" y="19"/>
                  </a:cubicBezTo>
                  <a:cubicBezTo>
                    <a:pt x="7" y="18"/>
                    <a:pt x="7" y="18"/>
                    <a:pt x="7" y="18"/>
                  </a:cubicBezTo>
                  <a:cubicBezTo>
                    <a:pt x="7" y="18"/>
                    <a:pt x="7" y="18"/>
                    <a:pt x="7" y="18"/>
                  </a:cubicBezTo>
                  <a:cubicBezTo>
                    <a:pt x="11" y="15"/>
                    <a:pt x="11" y="15"/>
                    <a:pt x="11" y="15"/>
                  </a:cubicBezTo>
                  <a:cubicBezTo>
                    <a:pt x="13" y="14"/>
                    <a:pt x="13" y="14"/>
                    <a:pt x="13" y="14"/>
                  </a:cubicBezTo>
                  <a:cubicBezTo>
                    <a:pt x="14" y="14"/>
                    <a:pt x="14" y="14"/>
                    <a:pt x="14" y="14"/>
                  </a:cubicBezTo>
                  <a:cubicBezTo>
                    <a:pt x="14" y="14"/>
                    <a:pt x="14" y="14"/>
                    <a:pt x="14" y="14"/>
                  </a:cubicBezTo>
                  <a:cubicBezTo>
                    <a:pt x="14" y="14"/>
                    <a:pt x="14" y="13"/>
                    <a:pt x="14" y="13"/>
                  </a:cubicBezTo>
                  <a:cubicBezTo>
                    <a:pt x="14" y="13"/>
                    <a:pt x="14" y="12"/>
                    <a:pt x="14" y="12"/>
                  </a:cubicBezTo>
                  <a:cubicBezTo>
                    <a:pt x="15" y="12"/>
                    <a:pt x="15" y="12"/>
                    <a:pt x="15" y="12"/>
                  </a:cubicBezTo>
                  <a:cubicBezTo>
                    <a:pt x="15" y="11"/>
                    <a:pt x="15" y="11"/>
                    <a:pt x="15" y="11"/>
                  </a:cubicBezTo>
                  <a:cubicBezTo>
                    <a:pt x="16" y="10"/>
                    <a:pt x="16" y="10"/>
                    <a:pt x="16" y="10"/>
                  </a:cubicBezTo>
                  <a:cubicBezTo>
                    <a:pt x="17" y="8"/>
                    <a:pt x="17" y="8"/>
                    <a:pt x="17" y="8"/>
                  </a:cubicBezTo>
                  <a:cubicBezTo>
                    <a:pt x="16" y="8"/>
                    <a:pt x="16" y="8"/>
                    <a:pt x="16" y="8"/>
                  </a:cubicBezTo>
                  <a:cubicBezTo>
                    <a:pt x="15" y="8"/>
                    <a:pt x="15" y="8"/>
                    <a:pt x="15" y="8"/>
                  </a:cubicBezTo>
                  <a:cubicBezTo>
                    <a:pt x="13" y="7"/>
                    <a:pt x="13" y="7"/>
                    <a:pt x="13" y="7"/>
                  </a:cubicBezTo>
                  <a:cubicBezTo>
                    <a:pt x="13" y="6"/>
                    <a:pt x="13" y="6"/>
                    <a:pt x="13" y="6"/>
                  </a:cubicBezTo>
                  <a:cubicBezTo>
                    <a:pt x="12" y="5"/>
                    <a:pt x="12" y="5"/>
                    <a:pt x="12" y="5"/>
                  </a:cubicBezTo>
                  <a:cubicBezTo>
                    <a:pt x="11" y="5"/>
                    <a:pt x="11" y="5"/>
                    <a:pt x="11" y="5"/>
                  </a:cubicBezTo>
                  <a:cubicBezTo>
                    <a:pt x="11" y="3"/>
                    <a:pt x="11" y="3"/>
                    <a:pt x="11" y="3"/>
                  </a:cubicBezTo>
                  <a:cubicBezTo>
                    <a:pt x="10" y="4"/>
                    <a:pt x="10" y="4"/>
                    <a:pt x="10" y="4"/>
                  </a:cubicBezTo>
                  <a:cubicBezTo>
                    <a:pt x="10" y="2"/>
                    <a:pt x="10" y="2"/>
                    <a:pt x="10" y="2"/>
                  </a:cubicBezTo>
                  <a:cubicBezTo>
                    <a:pt x="9" y="2"/>
                    <a:pt x="9" y="2"/>
                    <a:pt x="9" y="2"/>
                  </a:cubicBezTo>
                  <a:cubicBezTo>
                    <a:pt x="7" y="1"/>
                    <a:pt x="7" y="1"/>
                    <a:pt x="7" y="1"/>
                  </a:cubicBezTo>
                  <a:cubicBezTo>
                    <a:pt x="7" y="1"/>
                    <a:pt x="7" y="1"/>
                    <a:pt x="7" y="1"/>
                  </a:cubicBezTo>
                  <a:cubicBezTo>
                    <a:pt x="7" y="0"/>
                    <a:pt x="7" y="0"/>
                    <a:pt x="7" y="0"/>
                  </a:cubicBezTo>
                  <a:cubicBezTo>
                    <a:pt x="5" y="1"/>
                    <a:pt x="5" y="1"/>
                    <a:pt x="5" y="1"/>
                  </a:cubicBezTo>
                  <a:cubicBezTo>
                    <a:pt x="6" y="2"/>
                    <a:pt x="6" y="2"/>
                    <a:pt x="6" y="2"/>
                  </a:cubicBezTo>
                  <a:cubicBezTo>
                    <a:pt x="5" y="3"/>
                    <a:pt x="5" y="3"/>
                    <a:pt x="5" y="3"/>
                  </a:cubicBezTo>
                  <a:cubicBezTo>
                    <a:pt x="4" y="4"/>
                    <a:pt x="4" y="4"/>
                    <a:pt x="4" y="4"/>
                  </a:cubicBezTo>
                  <a:cubicBezTo>
                    <a:pt x="3" y="5"/>
                    <a:pt x="3" y="5"/>
                    <a:pt x="3" y="5"/>
                  </a:cubicBezTo>
                  <a:cubicBezTo>
                    <a:pt x="2" y="5"/>
                    <a:pt x="2" y="5"/>
                    <a:pt x="2" y="5"/>
                  </a:cubicBezTo>
                  <a:cubicBezTo>
                    <a:pt x="2" y="7"/>
                    <a:pt x="2" y="7"/>
                    <a:pt x="2" y="7"/>
                  </a:cubicBezTo>
                  <a:cubicBezTo>
                    <a:pt x="0" y="7"/>
                    <a:pt x="0" y="7"/>
                    <a:pt x="0" y="7"/>
                  </a:cubicBezTo>
                  <a:cubicBezTo>
                    <a:pt x="0" y="7"/>
                    <a:pt x="0" y="7"/>
                    <a:pt x="0" y="7"/>
                  </a:cubicBezTo>
                  <a:cubicBezTo>
                    <a:pt x="0" y="8"/>
                    <a:pt x="0" y="8"/>
                    <a:pt x="0" y="8"/>
                  </a:cubicBezTo>
                  <a:cubicBezTo>
                    <a:pt x="0" y="9"/>
                    <a:pt x="0" y="9"/>
                    <a:pt x="0" y="9"/>
                  </a:cubicBezTo>
                  <a:cubicBezTo>
                    <a:pt x="0" y="10"/>
                    <a:pt x="0" y="10"/>
                    <a:pt x="0" y="10"/>
                  </a:cubicBezTo>
                  <a:cubicBezTo>
                    <a:pt x="1" y="10"/>
                    <a:pt x="1" y="10"/>
                    <a:pt x="1" y="10"/>
                  </a:cubicBezTo>
                  <a:cubicBezTo>
                    <a:pt x="3" y="13"/>
                    <a:pt x="3" y="13"/>
                    <a:pt x="3" y="13"/>
                  </a:cubicBezTo>
                  <a:cubicBezTo>
                    <a:pt x="4" y="14"/>
                    <a:pt x="4" y="14"/>
                    <a:pt x="4" y="14"/>
                  </a:cubicBezTo>
                  <a:cubicBezTo>
                    <a:pt x="5" y="18"/>
                    <a:pt x="5" y="18"/>
                    <a:pt x="5" y="18"/>
                  </a:cubicBezTo>
                  <a:cubicBezTo>
                    <a:pt x="5" y="19"/>
                    <a:pt x="5" y="19"/>
                    <a:pt x="5" y="19"/>
                  </a:cubicBezTo>
                  <a:close/>
                </a:path>
              </a:pathLst>
            </a:custGeom>
            <a:grpFill/>
            <a:ln w="0"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sz="1100">
                <a:solidFill>
                  <a:srgbClr val="FFFFFF"/>
                </a:solidFill>
                <a:latin typeface="Franklin Gothic Book" panose="020B0503020102020204" pitchFamily="34" charset="0"/>
              </a:endParaRPr>
            </a:p>
          </p:txBody>
        </p:sp>
        <p:sp>
          <p:nvSpPr>
            <p:cNvPr id="896" name="Freeform 215"/>
            <p:cNvSpPr>
              <a:spLocks/>
            </p:cNvSpPr>
            <p:nvPr/>
          </p:nvSpPr>
          <p:spPr bwMode="auto">
            <a:xfrm>
              <a:off x="1622" y="1431"/>
              <a:ext cx="260" cy="339"/>
            </a:xfrm>
            <a:custGeom>
              <a:avLst/>
              <a:gdLst>
                <a:gd name="T0" fmla="*/ 7 w 42"/>
                <a:gd name="T1" fmla="*/ 37 h 55"/>
                <a:gd name="T2" fmla="*/ 7 w 42"/>
                <a:gd name="T3" fmla="*/ 35 h 55"/>
                <a:gd name="T4" fmla="*/ 7 w 42"/>
                <a:gd name="T5" fmla="*/ 34 h 55"/>
                <a:gd name="T6" fmla="*/ 5 w 42"/>
                <a:gd name="T7" fmla="*/ 32 h 55"/>
                <a:gd name="T8" fmla="*/ 7 w 42"/>
                <a:gd name="T9" fmla="*/ 32 h 55"/>
                <a:gd name="T10" fmla="*/ 8 w 42"/>
                <a:gd name="T11" fmla="*/ 31 h 55"/>
                <a:gd name="T12" fmla="*/ 3 w 42"/>
                <a:gd name="T13" fmla="*/ 27 h 55"/>
                <a:gd name="T14" fmla="*/ 4 w 42"/>
                <a:gd name="T15" fmla="*/ 23 h 55"/>
                <a:gd name="T16" fmla="*/ 2 w 42"/>
                <a:gd name="T17" fmla="*/ 19 h 55"/>
                <a:gd name="T18" fmla="*/ 3 w 42"/>
                <a:gd name="T19" fmla="*/ 16 h 55"/>
                <a:gd name="T20" fmla="*/ 6 w 42"/>
                <a:gd name="T21" fmla="*/ 14 h 55"/>
                <a:gd name="T22" fmla="*/ 4 w 42"/>
                <a:gd name="T23" fmla="*/ 14 h 55"/>
                <a:gd name="T24" fmla="*/ 1 w 42"/>
                <a:gd name="T25" fmla="*/ 10 h 55"/>
                <a:gd name="T26" fmla="*/ 0 w 42"/>
                <a:gd name="T27" fmla="*/ 4 h 55"/>
                <a:gd name="T28" fmla="*/ 4 w 42"/>
                <a:gd name="T29" fmla="*/ 3 h 55"/>
                <a:gd name="T30" fmla="*/ 7 w 42"/>
                <a:gd name="T31" fmla="*/ 2 h 55"/>
                <a:gd name="T32" fmla="*/ 7 w 42"/>
                <a:gd name="T33" fmla="*/ 1 h 55"/>
                <a:gd name="T34" fmla="*/ 7 w 42"/>
                <a:gd name="T35" fmla="*/ 1 h 55"/>
                <a:gd name="T36" fmla="*/ 9 w 42"/>
                <a:gd name="T37" fmla="*/ 0 h 55"/>
                <a:gd name="T38" fmla="*/ 15 w 42"/>
                <a:gd name="T39" fmla="*/ 1 h 55"/>
                <a:gd name="T40" fmla="*/ 20 w 42"/>
                <a:gd name="T41" fmla="*/ 10 h 55"/>
                <a:gd name="T42" fmla="*/ 23 w 42"/>
                <a:gd name="T43" fmla="*/ 13 h 55"/>
                <a:gd name="T44" fmla="*/ 26 w 42"/>
                <a:gd name="T45" fmla="*/ 14 h 55"/>
                <a:gd name="T46" fmla="*/ 27 w 42"/>
                <a:gd name="T47" fmla="*/ 15 h 55"/>
                <a:gd name="T48" fmla="*/ 25 w 42"/>
                <a:gd name="T49" fmla="*/ 20 h 55"/>
                <a:gd name="T50" fmla="*/ 30 w 42"/>
                <a:gd name="T51" fmla="*/ 22 h 55"/>
                <a:gd name="T52" fmla="*/ 38 w 42"/>
                <a:gd name="T53" fmla="*/ 24 h 55"/>
                <a:gd name="T54" fmla="*/ 37 w 42"/>
                <a:gd name="T55" fmla="*/ 24 h 55"/>
                <a:gd name="T56" fmla="*/ 37 w 42"/>
                <a:gd name="T57" fmla="*/ 26 h 55"/>
                <a:gd name="T58" fmla="*/ 37 w 42"/>
                <a:gd name="T59" fmla="*/ 27 h 55"/>
                <a:gd name="T60" fmla="*/ 36 w 42"/>
                <a:gd name="T61" fmla="*/ 31 h 55"/>
                <a:gd name="T62" fmla="*/ 37 w 42"/>
                <a:gd name="T63" fmla="*/ 38 h 55"/>
                <a:gd name="T64" fmla="*/ 38 w 42"/>
                <a:gd name="T65" fmla="*/ 39 h 55"/>
                <a:gd name="T66" fmla="*/ 39 w 42"/>
                <a:gd name="T67" fmla="*/ 40 h 55"/>
                <a:gd name="T68" fmla="*/ 40 w 42"/>
                <a:gd name="T69" fmla="*/ 40 h 55"/>
                <a:gd name="T70" fmla="*/ 42 w 42"/>
                <a:gd name="T71" fmla="*/ 44 h 55"/>
                <a:gd name="T72" fmla="*/ 37 w 42"/>
                <a:gd name="T73" fmla="*/ 52 h 55"/>
                <a:gd name="T74" fmla="*/ 37 w 42"/>
                <a:gd name="T75" fmla="*/ 53 h 55"/>
                <a:gd name="T76" fmla="*/ 35 w 42"/>
                <a:gd name="T77" fmla="*/ 54 h 55"/>
                <a:gd name="T78" fmla="*/ 27 w 42"/>
                <a:gd name="T79" fmla="*/ 55 h 55"/>
                <a:gd name="T80" fmla="*/ 27 w 42"/>
                <a:gd name="T81" fmla="*/ 53 h 55"/>
                <a:gd name="T82" fmla="*/ 29 w 42"/>
                <a:gd name="T83" fmla="*/ 51 h 55"/>
                <a:gd name="T84" fmla="*/ 28 w 42"/>
                <a:gd name="T85" fmla="*/ 49 h 55"/>
                <a:gd name="T86" fmla="*/ 25 w 42"/>
                <a:gd name="T87" fmla="*/ 46 h 55"/>
                <a:gd name="T88" fmla="*/ 23 w 42"/>
                <a:gd name="T89" fmla="*/ 45 h 55"/>
                <a:gd name="T90" fmla="*/ 20 w 42"/>
                <a:gd name="T91" fmla="*/ 42 h 55"/>
                <a:gd name="T92" fmla="*/ 18 w 42"/>
                <a:gd name="T93" fmla="*/ 42 h 55"/>
                <a:gd name="T94" fmla="*/ 17 w 42"/>
                <a:gd name="T95" fmla="*/ 45 h 55"/>
                <a:gd name="T96" fmla="*/ 5 w 42"/>
                <a:gd name="T97" fmla="*/ 39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42" h="55">
                  <a:moveTo>
                    <a:pt x="7" y="37"/>
                  </a:moveTo>
                  <a:cubicBezTo>
                    <a:pt x="7" y="37"/>
                    <a:pt x="7" y="37"/>
                    <a:pt x="7" y="37"/>
                  </a:cubicBezTo>
                  <a:cubicBezTo>
                    <a:pt x="7" y="37"/>
                    <a:pt x="7" y="37"/>
                    <a:pt x="7" y="37"/>
                  </a:cubicBezTo>
                  <a:cubicBezTo>
                    <a:pt x="7" y="36"/>
                    <a:pt x="7" y="36"/>
                    <a:pt x="7" y="36"/>
                  </a:cubicBezTo>
                  <a:cubicBezTo>
                    <a:pt x="7" y="36"/>
                    <a:pt x="7" y="36"/>
                    <a:pt x="7" y="36"/>
                  </a:cubicBezTo>
                  <a:cubicBezTo>
                    <a:pt x="7" y="35"/>
                    <a:pt x="7" y="35"/>
                    <a:pt x="7" y="35"/>
                  </a:cubicBezTo>
                  <a:cubicBezTo>
                    <a:pt x="7" y="35"/>
                    <a:pt x="7" y="35"/>
                    <a:pt x="7" y="35"/>
                  </a:cubicBezTo>
                  <a:cubicBezTo>
                    <a:pt x="7" y="35"/>
                    <a:pt x="7" y="35"/>
                    <a:pt x="7" y="35"/>
                  </a:cubicBezTo>
                  <a:cubicBezTo>
                    <a:pt x="7" y="34"/>
                    <a:pt x="7" y="34"/>
                    <a:pt x="7" y="34"/>
                  </a:cubicBezTo>
                  <a:cubicBezTo>
                    <a:pt x="7" y="34"/>
                    <a:pt x="7" y="34"/>
                    <a:pt x="7" y="34"/>
                  </a:cubicBezTo>
                  <a:cubicBezTo>
                    <a:pt x="7" y="34"/>
                    <a:pt x="7" y="34"/>
                    <a:pt x="7" y="34"/>
                  </a:cubicBezTo>
                  <a:cubicBezTo>
                    <a:pt x="5" y="32"/>
                    <a:pt x="5" y="32"/>
                    <a:pt x="5" y="32"/>
                  </a:cubicBezTo>
                  <a:cubicBezTo>
                    <a:pt x="4" y="32"/>
                    <a:pt x="4" y="32"/>
                    <a:pt x="4" y="32"/>
                  </a:cubicBezTo>
                  <a:cubicBezTo>
                    <a:pt x="7" y="32"/>
                    <a:pt x="7" y="32"/>
                    <a:pt x="7" y="32"/>
                  </a:cubicBezTo>
                  <a:cubicBezTo>
                    <a:pt x="7" y="32"/>
                    <a:pt x="7" y="32"/>
                    <a:pt x="7" y="32"/>
                  </a:cubicBezTo>
                  <a:cubicBezTo>
                    <a:pt x="8" y="31"/>
                    <a:pt x="8" y="31"/>
                    <a:pt x="8" y="31"/>
                  </a:cubicBezTo>
                  <a:cubicBezTo>
                    <a:pt x="8" y="31"/>
                    <a:pt x="8" y="31"/>
                    <a:pt x="8" y="31"/>
                  </a:cubicBezTo>
                  <a:cubicBezTo>
                    <a:pt x="8" y="31"/>
                    <a:pt x="8" y="31"/>
                    <a:pt x="8" y="31"/>
                  </a:cubicBezTo>
                  <a:cubicBezTo>
                    <a:pt x="4" y="28"/>
                    <a:pt x="4" y="28"/>
                    <a:pt x="4" y="28"/>
                  </a:cubicBezTo>
                  <a:cubicBezTo>
                    <a:pt x="4" y="27"/>
                    <a:pt x="4" y="27"/>
                    <a:pt x="4" y="27"/>
                  </a:cubicBezTo>
                  <a:cubicBezTo>
                    <a:pt x="3" y="27"/>
                    <a:pt x="3" y="27"/>
                    <a:pt x="3" y="27"/>
                  </a:cubicBezTo>
                  <a:cubicBezTo>
                    <a:pt x="3" y="27"/>
                    <a:pt x="3" y="27"/>
                    <a:pt x="3" y="27"/>
                  </a:cubicBezTo>
                  <a:cubicBezTo>
                    <a:pt x="3" y="24"/>
                    <a:pt x="3" y="24"/>
                    <a:pt x="3" y="24"/>
                  </a:cubicBezTo>
                  <a:cubicBezTo>
                    <a:pt x="4" y="23"/>
                    <a:pt x="4" y="23"/>
                    <a:pt x="4" y="23"/>
                  </a:cubicBezTo>
                  <a:cubicBezTo>
                    <a:pt x="5" y="21"/>
                    <a:pt x="5" y="21"/>
                    <a:pt x="5" y="21"/>
                  </a:cubicBezTo>
                  <a:cubicBezTo>
                    <a:pt x="6" y="19"/>
                    <a:pt x="6" y="19"/>
                    <a:pt x="6" y="19"/>
                  </a:cubicBezTo>
                  <a:cubicBezTo>
                    <a:pt x="2" y="19"/>
                    <a:pt x="2" y="19"/>
                    <a:pt x="2" y="19"/>
                  </a:cubicBezTo>
                  <a:cubicBezTo>
                    <a:pt x="2" y="18"/>
                    <a:pt x="2" y="18"/>
                    <a:pt x="2" y="18"/>
                  </a:cubicBezTo>
                  <a:cubicBezTo>
                    <a:pt x="3" y="16"/>
                    <a:pt x="3" y="16"/>
                    <a:pt x="3" y="16"/>
                  </a:cubicBezTo>
                  <a:cubicBezTo>
                    <a:pt x="3" y="16"/>
                    <a:pt x="3" y="16"/>
                    <a:pt x="3" y="16"/>
                  </a:cubicBezTo>
                  <a:cubicBezTo>
                    <a:pt x="4" y="14"/>
                    <a:pt x="4" y="14"/>
                    <a:pt x="4" y="14"/>
                  </a:cubicBezTo>
                  <a:cubicBezTo>
                    <a:pt x="6" y="14"/>
                    <a:pt x="6" y="14"/>
                    <a:pt x="6" y="14"/>
                  </a:cubicBezTo>
                  <a:cubicBezTo>
                    <a:pt x="6" y="14"/>
                    <a:pt x="6" y="14"/>
                    <a:pt x="6" y="14"/>
                  </a:cubicBezTo>
                  <a:cubicBezTo>
                    <a:pt x="5" y="14"/>
                    <a:pt x="5" y="14"/>
                    <a:pt x="5" y="14"/>
                  </a:cubicBezTo>
                  <a:cubicBezTo>
                    <a:pt x="4" y="14"/>
                    <a:pt x="4" y="14"/>
                    <a:pt x="4" y="14"/>
                  </a:cubicBezTo>
                  <a:cubicBezTo>
                    <a:pt x="4" y="14"/>
                    <a:pt x="4" y="14"/>
                    <a:pt x="4" y="14"/>
                  </a:cubicBezTo>
                  <a:cubicBezTo>
                    <a:pt x="3" y="13"/>
                    <a:pt x="3" y="13"/>
                    <a:pt x="3" y="13"/>
                  </a:cubicBezTo>
                  <a:cubicBezTo>
                    <a:pt x="2" y="12"/>
                    <a:pt x="2" y="12"/>
                    <a:pt x="2" y="12"/>
                  </a:cubicBezTo>
                  <a:cubicBezTo>
                    <a:pt x="1" y="10"/>
                    <a:pt x="1" y="10"/>
                    <a:pt x="1" y="10"/>
                  </a:cubicBezTo>
                  <a:cubicBezTo>
                    <a:pt x="1" y="5"/>
                    <a:pt x="1" y="5"/>
                    <a:pt x="1" y="5"/>
                  </a:cubicBezTo>
                  <a:cubicBezTo>
                    <a:pt x="0" y="4"/>
                    <a:pt x="0" y="4"/>
                    <a:pt x="0" y="4"/>
                  </a:cubicBezTo>
                  <a:cubicBezTo>
                    <a:pt x="0" y="4"/>
                    <a:pt x="0" y="4"/>
                    <a:pt x="0" y="4"/>
                  </a:cubicBezTo>
                  <a:cubicBezTo>
                    <a:pt x="1" y="4"/>
                    <a:pt x="1" y="4"/>
                    <a:pt x="1" y="4"/>
                  </a:cubicBezTo>
                  <a:cubicBezTo>
                    <a:pt x="2" y="3"/>
                    <a:pt x="2" y="3"/>
                    <a:pt x="2" y="3"/>
                  </a:cubicBezTo>
                  <a:cubicBezTo>
                    <a:pt x="4" y="3"/>
                    <a:pt x="4" y="3"/>
                    <a:pt x="4" y="3"/>
                  </a:cubicBezTo>
                  <a:cubicBezTo>
                    <a:pt x="6" y="2"/>
                    <a:pt x="6" y="2"/>
                    <a:pt x="6" y="2"/>
                  </a:cubicBezTo>
                  <a:cubicBezTo>
                    <a:pt x="6" y="2"/>
                    <a:pt x="6" y="2"/>
                    <a:pt x="6" y="2"/>
                  </a:cubicBezTo>
                  <a:cubicBezTo>
                    <a:pt x="7" y="2"/>
                    <a:pt x="7" y="2"/>
                    <a:pt x="7" y="2"/>
                  </a:cubicBezTo>
                  <a:cubicBezTo>
                    <a:pt x="7" y="1"/>
                    <a:pt x="7" y="1"/>
                    <a:pt x="7" y="1"/>
                  </a:cubicBezTo>
                  <a:cubicBezTo>
                    <a:pt x="7" y="1"/>
                    <a:pt x="7" y="1"/>
                    <a:pt x="7" y="1"/>
                  </a:cubicBezTo>
                  <a:cubicBezTo>
                    <a:pt x="7" y="1"/>
                    <a:pt x="7" y="1"/>
                    <a:pt x="7" y="1"/>
                  </a:cubicBezTo>
                  <a:cubicBezTo>
                    <a:pt x="7" y="1"/>
                    <a:pt x="7" y="1"/>
                    <a:pt x="7" y="1"/>
                  </a:cubicBezTo>
                  <a:cubicBezTo>
                    <a:pt x="7" y="1"/>
                    <a:pt x="7" y="1"/>
                    <a:pt x="7" y="1"/>
                  </a:cubicBezTo>
                  <a:cubicBezTo>
                    <a:pt x="7" y="1"/>
                    <a:pt x="7" y="1"/>
                    <a:pt x="7" y="1"/>
                  </a:cubicBezTo>
                  <a:cubicBezTo>
                    <a:pt x="8" y="1"/>
                    <a:pt x="8" y="1"/>
                    <a:pt x="8" y="1"/>
                  </a:cubicBezTo>
                  <a:cubicBezTo>
                    <a:pt x="8" y="0"/>
                    <a:pt x="8" y="0"/>
                    <a:pt x="8" y="0"/>
                  </a:cubicBezTo>
                  <a:cubicBezTo>
                    <a:pt x="9" y="0"/>
                    <a:pt x="9" y="0"/>
                    <a:pt x="9" y="0"/>
                  </a:cubicBezTo>
                  <a:cubicBezTo>
                    <a:pt x="13" y="1"/>
                    <a:pt x="13" y="1"/>
                    <a:pt x="13" y="1"/>
                  </a:cubicBezTo>
                  <a:cubicBezTo>
                    <a:pt x="14" y="1"/>
                    <a:pt x="14" y="1"/>
                    <a:pt x="14" y="1"/>
                  </a:cubicBezTo>
                  <a:cubicBezTo>
                    <a:pt x="15" y="1"/>
                    <a:pt x="15" y="1"/>
                    <a:pt x="15" y="1"/>
                  </a:cubicBezTo>
                  <a:cubicBezTo>
                    <a:pt x="20" y="8"/>
                    <a:pt x="20" y="8"/>
                    <a:pt x="20" y="8"/>
                  </a:cubicBezTo>
                  <a:cubicBezTo>
                    <a:pt x="20" y="9"/>
                    <a:pt x="20" y="9"/>
                    <a:pt x="20" y="9"/>
                  </a:cubicBezTo>
                  <a:cubicBezTo>
                    <a:pt x="20" y="10"/>
                    <a:pt x="20" y="10"/>
                    <a:pt x="20" y="10"/>
                  </a:cubicBezTo>
                  <a:cubicBezTo>
                    <a:pt x="20" y="10"/>
                    <a:pt x="20" y="10"/>
                    <a:pt x="20" y="10"/>
                  </a:cubicBezTo>
                  <a:cubicBezTo>
                    <a:pt x="22" y="12"/>
                    <a:pt x="22" y="12"/>
                    <a:pt x="22" y="12"/>
                  </a:cubicBezTo>
                  <a:cubicBezTo>
                    <a:pt x="23" y="13"/>
                    <a:pt x="23" y="13"/>
                    <a:pt x="23" y="13"/>
                  </a:cubicBezTo>
                  <a:cubicBezTo>
                    <a:pt x="25" y="14"/>
                    <a:pt x="25" y="14"/>
                    <a:pt x="25" y="14"/>
                  </a:cubicBezTo>
                  <a:cubicBezTo>
                    <a:pt x="25" y="14"/>
                    <a:pt x="25" y="14"/>
                    <a:pt x="25" y="14"/>
                  </a:cubicBezTo>
                  <a:cubicBezTo>
                    <a:pt x="26" y="14"/>
                    <a:pt x="26" y="14"/>
                    <a:pt x="26" y="14"/>
                  </a:cubicBezTo>
                  <a:cubicBezTo>
                    <a:pt x="26" y="14"/>
                    <a:pt x="26" y="14"/>
                    <a:pt x="26" y="14"/>
                  </a:cubicBezTo>
                  <a:cubicBezTo>
                    <a:pt x="27" y="15"/>
                    <a:pt x="27" y="15"/>
                    <a:pt x="27" y="15"/>
                  </a:cubicBezTo>
                  <a:cubicBezTo>
                    <a:pt x="27" y="15"/>
                    <a:pt x="27" y="15"/>
                    <a:pt x="27" y="15"/>
                  </a:cubicBezTo>
                  <a:cubicBezTo>
                    <a:pt x="27" y="15"/>
                    <a:pt x="27" y="15"/>
                    <a:pt x="27" y="15"/>
                  </a:cubicBezTo>
                  <a:cubicBezTo>
                    <a:pt x="26" y="17"/>
                    <a:pt x="26" y="17"/>
                    <a:pt x="26" y="17"/>
                  </a:cubicBezTo>
                  <a:cubicBezTo>
                    <a:pt x="25" y="20"/>
                    <a:pt x="25" y="20"/>
                    <a:pt x="25" y="20"/>
                  </a:cubicBezTo>
                  <a:cubicBezTo>
                    <a:pt x="26" y="20"/>
                    <a:pt x="26" y="20"/>
                    <a:pt x="26" y="20"/>
                  </a:cubicBezTo>
                  <a:cubicBezTo>
                    <a:pt x="26" y="20"/>
                    <a:pt x="26" y="20"/>
                    <a:pt x="26" y="20"/>
                  </a:cubicBezTo>
                  <a:cubicBezTo>
                    <a:pt x="30" y="22"/>
                    <a:pt x="30" y="22"/>
                    <a:pt x="30" y="22"/>
                  </a:cubicBezTo>
                  <a:cubicBezTo>
                    <a:pt x="32" y="22"/>
                    <a:pt x="32" y="22"/>
                    <a:pt x="32" y="22"/>
                  </a:cubicBezTo>
                  <a:cubicBezTo>
                    <a:pt x="35" y="22"/>
                    <a:pt x="35" y="22"/>
                    <a:pt x="35" y="22"/>
                  </a:cubicBezTo>
                  <a:cubicBezTo>
                    <a:pt x="38" y="24"/>
                    <a:pt x="38" y="24"/>
                    <a:pt x="38" y="24"/>
                  </a:cubicBezTo>
                  <a:cubicBezTo>
                    <a:pt x="38" y="24"/>
                    <a:pt x="38" y="24"/>
                    <a:pt x="38" y="24"/>
                  </a:cubicBezTo>
                  <a:cubicBezTo>
                    <a:pt x="38" y="24"/>
                    <a:pt x="38" y="24"/>
                    <a:pt x="38" y="24"/>
                  </a:cubicBezTo>
                  <a:cubicBezTo>
                    <a:pt x="37" y="24"/>
                    <a:pt x="37" y="24"/>
                    <a:pt x="37" y="24"/>
                  </a:cubicBezTo>
                  <a:cubicBezTo>
                    <a:pt x="37" y="25"/>
                    <a:pt x="37" y="25"/>
                    <a:pt x="37" y="25"/>
                  </a:cubicBezTo>
                  <a:cubicBezTo>
                    <a:pt x="37" y="25"/>
                    <a:pt x="37" y="25"/>
                    <a:pt x="37" y="25"/>
                  </a:cubicBezTo>
                  <a:cubicBezTo>
                    <a:pt x="37" y="26"/>
                    <a:pt x="37" y="26"/>
                    <a:pt x="37" y="26"/>
                  </a:cubicBezTo>
                  <a:cubicBezTo>
                    <a:pt x="37" y="26"/>
                    <a:pt x="37" y="26"/>
                    <a:pt x="37" y="26"/>
                  </a:cubicBezTo>
                  <a:cubicBezTo>
                    <a:pt x="37" y="27"/>
                    <a:pt x="37" y="27"/>
                    <a:pt x="37" y="27"/>
                  </a:cubicBezTo>
                  <a:cubicBezTo>
                    <a:pt x="37" y="27"/>
                    <a:pt x="37" y="27"/>
                    <a:pt x="37" y="27"/>
                  </a:cubicBezTo>
                  <a:cubicBezTo>
                    <a:pt x="38" y="27"/>
                    <a:pt x="38" y="27"/>
                    <a:pt x="38" y="27"/>
                  </a:cubicBezTo>
                  <a:cubicBezTo>
                    <a:pt x="39" y="28"/>
                    <a:pt x="39" y="28"/>
                    <a:pt x="39" y="28"/>
                  </a:cubicBezTo>
                  <a:cubicBezTo>
                    <a:pt x="36" y="31"/>
                    <a:pt x="36" y="31"/>
                    <a:pt x="36" y="31"/>
                  </a:cubicBezTo>
                  <a:cubicBezTo>
                    <a:pt x="36" y="34"/>
                    <a:pt x="36" y="34"/>
                    <a:pt x="36" y="34"/>
                  </a:cubicBezTo>
                  <a:cubicBezTo>
                    <a:pt x="36" y="35"/>
                    <a:pt x="36" y="35"/>
                    <a:pt x="36" y="35"/>
                  </a:cubicBezTo>
                  <a:cubicBezTo>
                    <a:pt x="37" y="38"/>
                    <a:pt x="37" y="38"/>
                    <a:pt x="37" y="38"/>
                  </a:cubicBezTo>
                  <a:cubicBezTo>
                    <a:pt x="37" y="38"/>
                    <a:pt x="37" y="38"/>
                    <a:pt x="37" y="38"/>
                  </a:cubicBezTo>
                  <a:cubicBezTo>
                    <a:pt x="38" y="39"/>
                    <a:pt x="38" y="39"/>
                    <a:pt x="38" y="39"/>
                  </a:cubicBezTo>
                  <a:cubicBezTo>
                    <a:pt x="38" y="39"/>
                    <a:pt x="38" y="39"/>
                    <a:pt x="38" y="39"/>
                  </a:cubicBezTo>
                  <a:cubicBezTo>
                    <a:pt x="39" y="39"/>
                    <a:pt x="39" y="39"/>
                    <a:pt x="39" y="39"/>
                  </a:cubicBezTo>
                  <a:cubicBezTo>
                    <a:pt x="39" y="40"/>
                    <a:pt x="39" y="40"/>
                    <a:pt x="39" y="40"/>
                  </a:cubicBezTo>
                  <a:cubicBezTo>
                    <a:pt x="39" y="40"/>
                    <a:pt x="39" y="40"/>
                    <a:pt x="39" y="40"/>
                  </a:cubicBezTo>
                  <a:cubicBezTo>
                    <a:pt x="39" y="40"/>
                    <a:pt x="39" y="40"/>
                    <a:pt x="39" y="40"/>
                  </a:cubicBezTo>
                  <a:cubicBezTo>
                    <a:pt x="40" y="40"/>
                    <a:pt x="40" y="40"/>
                    <a:pt x="40" y="40"/>
                  </a:cubicBezTo>
                  <a:cubicBezTo>
                    <a:pt x="40" y="40"/>
                    <a:pt x="40" y="40"/>
                    <a:pt x="40" y="40"/>
                  </a:cubicBezTo>
                  <a:cubicBezTo>
                    <a:pt x="42" y="42"/>
                    <a:pt x="42" y="42"/>
                    <a:pt x="42" y="42"/>
                  </a:cubicBezTo>
                  <a:cubicBezTo>
                    <a:pt x="42" y="43"/>
                    <a:pt x="42" y="43"/>
                    <a:pt x="42" y="43"/>
                  </a:cubicBezTo>
                  <a:cubicBezTo>
                    <a:pt x="42" y="44"/>
                    <a:pt x="42" y="44"/>
                    <a:pt x="42" y="44"/>
                  </a:cubicBezTo>
                  <a:cubicBezTo>
                    <a:pt x="42" y="44"/>
                    <a:pt x="42" y="44"/>
                    <a:pt x="42" y="44"/>
                  </a:cubicBezTo>
                  <a:cubicBezTo>
                    <a:pt x="40" y="46"/>
                    <a:pt x="40" y="46"/>
                    <a:pt x="40" y="46"/>
                  </a:cubicBezTo>
                  <a:cubicBezTo>
                    <a:pt x="37" y="52"/>
                    <a:pt x="37" y="52"/>
                    <a:pt x="37" y="52"/>
                  </a:cubicBezTo>
                  <a:cubicBezTo>
                    <a:pt x="37" y="53"/>
                    <a:pt x="37" y="53"/>
                    <a:pt x="37" y="53"/>
                  </a:cubicBezTo>
                  <a:cubicBezTo>
                    <a:pt x="37" y="53"/>
                    <a:pt x="37" y="53"/>
                    <a:pt x="37" y="53"/>
                  </a:cubicBezTo>
                  <a:cubicBezTo>
                    <a:pt x="37" y="53"/>
                    <a:pt x="37" y="53"/>
                    <a:pt x="37" y="53"/>
                  </a:cubicBezTo>
                  <a:cubicBezTo>
                    <a:pt x="36" y="54"/>
                    <a:pt x="36" y="54"/>
                    <a:pt x="36" y="54"/>
                  </a:cubicBezTo>
                  <a:cubicBezTo>
                    <a:pt x="36" y="54"/>
                    <a:pt x="36" y="54"/>
                    <a:pt x="36" y="54"/>
                  </a:cubicBezTo>
                  <a:cubicBezTo>
                    <a:pt x="35" y="54"/>
                    <a:pt x="35" y="54"/>
                    <a:pt x="35" y="54"/>
                  </a:cubicBezTo>
                  <a:cubicBezTo>
                    <a:pt x="35" y="54"/>
                    <a:pt x="35" y="54"/>
                    <a:pt x="35" y="54"/>
                  </a:cubicBezTo>
                  <a:cubicBezTo>
                    <a:pt x="30" y="54"/>
                    <a:pt x="30" y="54"/>
                    <a:pt x="30" y="54"/>
                  </a:cubicBezTo>
                  <a:cubicBezTo>
                    <a:pt x="27" y="55"/>
                    <a:pt x="27" y="55"/>
                    <a:pt x="27" y="55"/>
                  </a:cubicBezTo>
                  <a:cubicBezTo>
                    <a:pt x="27" y="55"/>
                    <a:pt x="27" y="55"/>
                    <a:pt x="27" y="55"/>
                  </a:cubicBezTo>
                  <a:cubicBezTo>
                    <a:pt x="27" y="55"/>
                    <a:pt x="27" y="54"/>
                    <a:pt x="27" y="54"/>
                  </a:cubicBezTo>
                  <a:cubicBezTo>
                    <a:pt x="27" y="54"/>
                    <a:pt x="27" y="53"/>
                    <a:pt x="27" y="53"/>
                  </a:cubicBezTo>
                  <a:cubicBezTo>
                    <a:pt x="28" y="53"/>
                    <a:pt x="28" y="53"/>
                    <a:pt x="28" y="53"/>
                  </a:cubicBezTo>
                  <a:cubicBezTo>
                    <a:pt x="28" y="52"/>
                    <a:pt x="28" y="52"/>
                    <a:pt x="28" y="52"/>
                  </a:cubicBezTo>
                  <a:cubicBezTo>
                    <a:pt x="29" y="51"/>
                    <a:pt x="29" y="51"/>
                    <a:pt x="29" y="51"/>
                  </a:cubicBezTo>
                  <a:cubicBezTo>
                    <a:pt x="30" y="49"/>
                    <a:pt x="30" y="49"/>
                    <a:pt x="30" y="49"/>
                  </a:cubicBezTo>
                  <a:cubicBezTo>
                    <a:pt x="29" y="49"/>
                    <a:pt x="29" y="49"/>
                    <a:pt x="29" y="49"/>
                  </a:cubicBezTo>
                  <a:cubicBezTo>
                    <a:pt x="28" y="49"/>
                    <a:pt x="28" y="49"/>
                    <a:pt x="28" y="49"/>
                  </a:cubicBezTo>
                  <a:cubicBezTo>
                    <a:pt x="26" y="48"/>
                    <a:pt x="26" y="48"/>
                    <a:pt x="26" y="48"/>
                  </a:cubicBezTo>
                  <a:cubicBezTo>
                    <a:pt x="26" y="47"/>
                    <a:pt x="26" y="47"/>
                    <a:pt x="26" y="47"/>
                  </a:cubicBezTo>
                  <a:cubicBezTo>
                    <a:pt x="25" y="46"/>
                    <a:pt x="25" y="46"/>
                    <a:pt x="25" y="46"/>
                  </a:cubicBezTo>
                  <a:cubicBezTo>
                    <a:pt x="24" y="46"/>
                    <a:pt x="24" y="46"/>
                    <a:pt x="24" y="46"/>
                  </a:cubicBezTo>
                  <a:cubicBezTo>
                    <a:pt x="24" y="44"/>
                    <a:pt x="24" y="44"/>
                    <a:pt x="24" y="44"/>
                  </a:cubicBezTo>
                  <a:cubicBezTo>
                    <a:pt x="23" y="45"/>
                    <a:pt x="23" y="45"/>
                    <a:pt x="23" y="45"/>
                  </a:cubicBezTo>
                  <a:cubicBezTo>
                    <a:pt x="23" y="43"/>
                    <a:pt x="23" y="43"/>
                    <a:pt x="23" y="43"/>
                  </a:cubicBezTo>
                  <a:cubicBezTo>
                    <a:pt x="22" y="43"/>
                    <a:pt x="22" y="43"/>
                    <a:pt x="22" y="43"/>
                  </a:cubicBezTo>
                  <a:cubicBezTo>
                    <a:pt x="20" y="42"/>
                    <a:pt x="20" y="42"/>
                    <a:pt x="20" y="42"/>
                  </a:cubicBezTo>
                  <a:cubicBezTo>
                    <a:pt x="20" y="42"/>
                    <a:pt x="20" y="42"/>
                    <a:pt x="20" y="42"/>
                  </a:cubicBezTo>
                  <a:cubicBezTo>
                    <a:pt x="20" y="41"/>
                    <a:pt x="20" y="41"/>
                    <a:pt x="20" y="41"/>
                  </a:cubicBezTo>
                  <a:cubicBezTo>
                    <a:pt x="18" y="42"/>
                    <a:pt x="18" y="42"/>
                    <a:pt x="18" y="42"/>
                  </a:cubicBezTo>
                  <a:cubicBezTo>
                    <a:pt x="19" y="43"/>
                    <a:pt x="19" y="43"/>
                    <a:pt x="19" y="43"/>
                  </a:cubicBezTo>
                  <a:cubicBezTo>
                    <a:pt x="18" y="44"/>
                    <a:pt x="18" y="44"/>
                    <a:pt x="18" y="44"/>
                  </a:cubicBezTo>
                  <a:cubicBezTo>
                    <a:pt x="17" y="45"/>
                    <a:pt x="17" y="45"/>
                    <a:pt x="17" y="45"/>
                  </a:cubicBezTo>
                  <a:cubicBezTo>
                    <a:pt x="16" y="46"/>
                    <a:pt x="16" y="46"/>
                    <a:pt x="16" y="46"/>
                  </a:cubicBezTo>
                  <a:cubicBezTo>
                    <a:pt x="15" y="46"/>
                    <a:pt x="15" y="46"/>
                    <a:pt x="15" y="46"/>
                  </a:cubicBezTo>
                  <a:cubicBezTo>
                    <a:pt x="5" y="39"/>
                    <a:pt x="5" y="39"/>
                    <a:pt x="5" y="39"/>
                  </a:cubicBezTo>
                  <a:cubicBezTo>
                    <a:pt x="7" y="37"/>
                    <a:pt x="7" y="37"/>
                    <a:pt x="7" y="37"/>
                  </a:cubicBezTo>
                </a:path>
              </a:pathLst>
            </a:custGeom>
            <a:grpFill/>
            <a:ln w="0"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sz="1100">
                <a:solidFill>
                  <a:srgbClr val="FFFFFF"/>
                </a:solidFill>
                <a:latin typeface="Franklin Gothic Book" panose="020B0503020102020204" pitchFamily="34" charset="0"/>
              </a:endParaRPr>
            </a:p>
          </p:txBody>
        </p:sp>
        <p:sp>
          <p:nvSpPr>
            <p:cNvPr id="897" name="Freeform 216"/>
            <p:cNvSpPr>
              <a:spLocks/>
            </p:cNvSpPr>
            <p:nvPr/>
          </p:nvSpPr>
          <p:spPr bwMode="auto">
            <a:xfrm>
              <a:off x="1622" y="1431"/>
              <a:ext cx="260" cy="339"/>
            </a:xfrm>
            <a:custGeom>
              <a:avLst/>
              <a:gdLst>
                <a:gd name="T0" fmla="*/ 7 w 42"/>
                <a:gd name="T1" fmla="*/ 37 h 55"/>
                <a:gd name="T2" fmla="*/ 7 w 42"/>
                <a:gd name="T3" fmla="*/ 35 h 55"/>
                <a:gd name="T4" fmla="*/ 7 w 42"/>
                <a:gd name="T5" fmla="*/ 34 h 55"/>
                <a:gd name="T6" fmla="*/ 5 w 42"/>
                <a:gd name="T7" fmla="*/ 32 h 55"/>
                <a:gd name="T8" fmla="*/ 7 w 42"/>
                <a:gd name="T9" fmla="*/ 32 h 55"/>
                <a:gd name="T10" fmla="*/ 8 w 42"/>
                <a:gd name="T11" fmla="*/ 31 h 55"/>
                <a:gd name="T12" fmla="*/ 3 w 42"/>
                <a:gd name="T13" fmla="*/ 27 h 55"/>
                <a:gd name="T14" fmla="*/ 4 w 42"/>
                <a:gd name="T15" fmla="*/ 23 h 55"/>
                <a:gd name="T16" fmla="*/ 2 w 42"/>
                <a:gd name="T17" fmla="*/ 19 h 55"/>
                <a:gd name="T18" fmla="*/ 3 w 42"/>
                <a:gd name="T19" fmla="*/ 16 h 55"/>
                <a:gd name="T20" fmla="*/ 6 w 42"/>
                <a:gd name="T21" fmla="*/ 14 h 55"/>
                <a:gd name="T22" fmla="*/ 4 w 42"/>
                <a:gd name="T23" fmla="*/ 14 h 55"/>
                <a:gd name="T24" fmla="*/ 1 w 42"/>
                <a:gd name="T25" fmla="*/ 10 h 55"/>
                <a:gd name="T26" fmla="*/ 0 w 42"/>
                <a:gd name="T27" fmla="*/ 4 h 55"/>
                <a:gd name="T28" fmla="*/ 4 w 42"/>
                <a:gd name="T29" fmla="*/ 3 h 55"/>
                <a:gd name="T30" fmla="*/ 7 w 42"/>
                <a:gd name="T31" fmla="*/ 2 h 55"/>
                <a:gd name="T32" fmla="*/ 7 w 42"/>
                <a:gd name="T33" fmla="*/ 1 h 55"/>
                <a:gd name="T34" fmla="*/ 7 w 42"/>
                <a:gd name="T35" fmla="*/ 1 h 55"/>
                <a:gd name="T36" fmla="*/ 9 w 42"/>
                <a:gd name="T37" fmla="*/ 0 h 55"/>
                <a:gd name="T38" fmla="*/ 15 w 42"/>
                <a:gd name="T39" fmla="*/ 1 h 55"/>
                <a:gd name="T40" fmla="*/ 20 w 42"/>
                <a:gd name="T41" fmla="*/ 10 h 55"/>
                <a:gd name="T42" fmla="*/ 23 w 42"/>
                <a:gd name="T43" fmla="*/ 13 h 55"/>
                <a:gd name="T44" fmla="*/ 26 w 42"/>
                <a:gd name="T45" fmla="*/ 14 h 55"/>
                <a:gd name="T46" fmla="*/ 27 w 42"/>
                <a:gd name="T47" fmla="*/ 15 h 55"/>
                <a:gd name="T48" fmla="*/ 25 w 42"/>
                <a:gd name="T49" fmla="*/ 20 h 55"/>
                <a:gd name="T50" fmla="*/ 30 w 42"/>
                <a:gd name="T51" fmla="*/ 22 h 55"/>
                <a:gd name="T52" fmla="*/ 38 w 42"/>
                <a:gd name="T53" fmla="*/ 24 h 55"/>
                <a:gd name="T54" fmla="*/ 37 w 42"/>
                <a:gd name="T55" fmla="*/ 24 h 55"/>
                <a:gd name="T56" fmla="*/ 37 w 42"/>
                <a:gd name="T57" fmla="*/ 26 h 55"/>
                <a:gd name="T58" fmla="*/ 37 w 42"/>
                <a:gd name="T59" fmla="*/ 27 h 55"/>
                <a:gd name="T60" fmla="*/ 36 w 42"/>
                <a:gd name="T61" fmla="*/ 31 h 55"/>
                <a:gd name="T62" fmla="*/ 37 w 42"/>
                <a:gd name="T63" fmla="*/ 38 h 55"/>
                <a:gd name="T64" fmla="*/ 38 w 42"/>
                <a:gd name="T65" fmla="*/ 39 h 55"/>
                <a:gd name="T66" fmla="*/ 39 w 42"/>
                <a:gd name="T67" fmla="*/ 40 h 55"/>
                <a:gd name="T68" fmla="*/ 40 w 42"/>
                <a:gd name="T69" fmla="*/ 40 h 55"/>
                <a:gd name="T70" fmla="*/ 42 w 42"/>
                <a:gd name="T71" fmla="*/ 44 h 55"/>
                <a:gd name="T72" fmla="*/ 37 w 42"/>
                <a:gd name="T73" fmla="*/ 52 h 55"/>
                <a:gd name="T74" fmla="*/ 37 w 42"/>
                <a:gd name="T75" fmla="*/ 53 h 55"/>
                <a:gd name="T76" fmla="*/ 35 w 42"/>
                <a:gd name="T77" fmla="*/ 54 h 55"/>
                <a:gd name="T78" fmla="*/ 27 w 42"/>
                <a:gd name="T79" fmla="*/ 55 h 55"/>
                <a:gd name="T80" fmla="*/ 27 w 42"/>
                <a:gd name="T81" fmla="*/ 53 h 55"/>
                <a:gd name="T82" fmla="*/ 29 w 42"/>
                <a:gd name="T83" fmla="*/ 51 h 55"/>
                <a:gd name="T84" fmla="*/ 28 w 42"/>
                <a:gd name="T85" fmla="*/ 49 h 55"/>
                <a:gd name="T86" fmla="*/ 25 w 42"/>
                <a:gd name="T87" fmla="*/ 46 h 55"/>
                <a:gd name="T88" fmla="*/ 23 w 42"/>
                <a:gd name="T89" fmla="*/ 45 h 55"/>
                <a:gd name="T90" fmla="*/ 20 w 42"/>
                <a:gd name="T91" fmla="*/ 42 h 55"/>
                <a:gd name="T92" fmla="*/ 18 w 42"/>
                <a:gd name="T93" fmla="*/ 42 h 55"/>
                <a:gd name="T94" fmla="*/ 17 w 42"/>
                <a:gd name="T95" fmla="*/ 45 h 55"/>
                <a:gd name="T96" fmla="*/ 5 w 42"/>
                <a:gd name="T97" fmla="*/ 39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42" h="55">
                  <a:moveTo>
                    <a:pt x="7" y="37"/>
                  </a:moveTo>
                  <a:cubicBezTo>
                    <a:pt x="7" y="37"/>
                    <a:pt x="7" y="37"/>
                    <a:pt x="7" y="37"/>
                  </a:cubicBezTo>
                  <a:cubicBezTo>
                    <a:pt x="7" y="37"/>
                    <a:pt x="7" y="37"/>
                    <a:pt x="7" y="37"/>
                  </a:cubicBezTo>
                  <a:cubicBezTo>
                    <a:pt x="7" y="36"/>
                    <a:pt x="7" y="36"/>
                    <a:pt x="7" y="36"/>
                  </a:cubicBezTo>
                  <a:cubicBezTo>
                    <a:pt x="7" y="36"/>
                    <a:pt x="7" y="36"/>
                    <a:pt x="7" y="36"/>
                  </a:cubicBezTo>
                  <a:cubicBezTo>
                    <a:pt x="7" y="35"/>
                    <a:pt x="7" y="35"/>
                    <a:pt x="7" y="35"/>
                  </a:cubicBezTo>
                  <a:cubicBezTo>
                    <a:pt x="7" y="35"/>
                    <a:pt x="7" y="35"/>
                    <a:pt x="7" y="35"/>
                  </a:cubicBezTo>
                  <a:cubicBezTo>
                    <a:pt x="7" y="35"/>
                    <a:pt x="7" y="35"/>
                    <a:pt x="7" y="35"/>
                  </a:cubicBezTo>
                  <a:cubicBezTo>
                    <a:pt x="7" y="34"/>
                    <a:pt x="7" y="34"/>
                    <a:pt x="7" y="34"/>
                  </a:cubicBezTo>
                  <a:cubicBezTo>
                    <a:pt x="7" y="34"/>
                    <a:pt x="7" y="34"/>
                    <a:pt x="7" y="34"/>
                  </a:cubicBezTo>
                  <a:cubicBezTo>
                    <a:pt x="7" y="34"/>
                    <a:pt x="7" y="34"/>
                    <a:pt x="7" y="34"/>
                  </a:cubicBezTo>
                  <a:cubicBezTo>
                    <a:pt x="5" y="32"/>
                    <a:pt x="5" y="32"/>
                    <a:pt x="5" y="32"/>
                  </a:cubicBezTo>
                  <a:cubicBezTo>
                    <a:pt x="4" y="32"/>
                    <a:pt x="4" y="32"/>
                    <a:pt x="4" y="32"/>
                  </a:cubicBezTo>
                  <a:cubicBezTo>
                    <a:pt x="7" y="32"/>
                    <a:pt x="7" y="32"/>
                    <a:pt x="7" y="32"/>
                  </a:cubicBezTo>
                  <a:cubicBezTo>
                    <a:pt x="7" y="32"/>
                    <a:pt x="7" y="32"/>
                    <a:pt x="7" y="32"/>
                  </a:cubicBezTo>
                  <a:cubicBezTo>
                    <a:pt x="8" y="31"/>
                    <a:pt x="8" y="31"/>
                    <a:pt x="8" y="31"/>
                  </a:cubicBezTo>
                  <a:cubicBezTo>
                    <a:pt x="8" y="31"/>
                    <a:pt x="8" y="31"/>
                    <a:pt x="8" y="31"/>
                  </a:cubicBezTo>
                  <a:cubicBezTo>
                    <a:pt x="8" y="31"/>
                    <a:pt x="8" y="31"/>
                    <a:pt x="8" y="31"/>
                  </a:cubicBezTo>
                  <a:cubicBezTo>
                    <a:pt x="4" y="28"/>
                    <a:pt x="4" y="28"/>
                    <a:pt x="4" y="28"/>
                  </a:cubicBezTo>
                  <a:cubicBezTo>
                    <a:pt x="4" y="27"/>
                    <a:pt x="4" y="27"/>
                    <a:pt x="4" y="27"/>
                  </a:cubicBezTo>
                  <a:cubicBezTo>
                    <a:pt x="3" y="27"/>
                    <a:pt x="3" y="27"/>
                    <a:pt x="3" y="27"/>
                  </a:cubicBezTo>
                  <a:cubicBezTo>
                    <a:pt x="3" y="27"/>
                    <a:pt x="3" y="27"/>
                    <a:pt x="3" y="27"/>
                  </a:cubicBezTo>
                  <a:cubicBezTo>
                    <a:pt x="3" y="24"/>
                    <a:pt x="3" y="24"/>
                    <a:pt x="3" y="24"/>
                  </a:cubicBezTo>
                  <a:cubicBezTo>
                    <a:pt x="4" y="23"/>
                    <a:pt x="4" y="23"/>
                    <a:pt x="4" y="23"/>
                  </a:cubicBezTo>
                  <a:cubicBezTo>
                    <a:pt x="5" y="21"/>
                    <a:pt x="5" y="21"/>
                    <a:pt x="5" y="21"/>
                  </a:cubicBezTo>
                  <a:cubicBezTo>
                    <a:pt x="6" y="19"/>
                    <a:pt x="6" y="19"/>
                    <a:pt x="6" y="19"/>
                  </a:cubicBezTo>
                  <a:cubicBezTo>
                    <a:pt x="2" y="19"/>
                    <a:pt x="2" y="19"/>
                    <a:pt x="2" y="19"/>
                  </a:cubicBezTo>
                  <a:cubicBezTo>
                    <a:pt x="2" y="18"/>
                    <a:pt x="2" y="18"/>
                    <a:pt x="2" y="18"/>
                  </a:cubicBezTo>
                  <a:cubicBezTo>
                    <a:pt x="3" y="16"/>
                    <a:pt x="3" y="16"/>
                    <a:pt x="3" y="16"/>
                  </a:cubicBezTo>
                  <a:cubicBezTo>
                    <a:pt x="3" y="16"/>
                    <a:pt x="3" y="16"/>
                    <a:pt x="3" y="16"/>
                  </a:cubicBezTo>
                  <a:cubicBezTo>
                    <a:pt x="4" y="14"/>
                    <a:pt x="4" y="14"/>
                    <a:pt x="4" y="14"/>
                  </a:cubicBezTo>
                  <a:cubicBezTo>
                    <a:pt x="6" y="14"/>
                    <a:pt x="6" y="14"/>
                    <a:pt x="6" y="14"/>
                  </a:cubicBezTo>
                  <a:cubicBezTo>
                    <a:pt x="6" y="14"/>
                    <a:pt x="6" y="14"/>
                    <a:pt x="6" y="14"/>
                  </a:cubicBezTo>
                  <a:cubicBezTo>
                    <a:pt x="5" y="14"/>
                    <a:pt x="5" y="14"/>
                    <a:pt x="5" y="14"/>
                  </a:cubicBezTo>
                  <a:cubicBezTo>
                    <a:pt x="4" y="14"/>
                    <a:pt x="4" y="14"/>
                    <a:pt x="4" y="14"/>
                  </a:cubicBezTo>
                  <a:cubicBezTo>
                    <a:pt x="4" y="14"/>
                    <a:pt x="4" y="14"/>
                    <a:pt x="4" y="14"/>
                  </a:cubicBezTo>
                  <a:cubicBezTo>
                    <a:pt x="3" y="13"/>
                    <a:pt x="3" y="13"/>
                    <a:pt x="3" y="13"/>
                  </a:cubicBezTo>
                  <a:cubicBezTo>
                    <a:pt x="2" y="12"/>
                    <a:pt x="2" y="12"/>
                    <a:pt x="2" y="12"/>
                  </a:cubicBezTo>
                  <a:cubicBezTo>
                    <a:pt x="1" y="10"/>
                    <a:pt x="1" y="10"/>
                    <a:pt x="1" y="10"/>
                  </a:cubicBezTo>
                  <a:cubicBezTo>
                    <a:pt x="1" y="5"/>
                    <a:pt x="1" y="5"/>
                    <a:pt x="1" y="5"/>
                  </a:cubicBezTo>
                  <a:cubicBezTo>
                    <a:pt x="0" y="4"/>
                    <a:pt x="0" y="4"/>
                    <a:pt x="0" y="4"/>
                  </a:cubicBezTo>
                  <a:cubicBezTo>
                    <a:pt x="0" y="4"/>
                    <a:pt x="0" y="4"/>
                    <a:pt x="0" y="4"/>
                  </a:cubicBezTo>
                  <a:cubicBezTo>
                    <a:pt x="1" y="4"/>
                    <a:pt x="1" y="4"/>
                    <a:pt x="1" y="4"/>
                  </a:cubicBezTo>
                  <a:cubicBezTo>
                    <a:pt x="2" y="3"/>
                    <a:pt x="2" y="3"/>
                    <a:pt x="2" y="3"/>
                  </a:cubicBezTo>
                  <a:cubicBezTo>
                    <a:pt x="4" y="3"/>
                    <a:pt x="4" y="3"/>
                    <a:pt x="4" y="3"/>
                  </a:cubicBezTo>
                  <a:cubicBezTo>
                    <a:pt x="6" y="2"/>
                    <a:pt x="6" y="2"/>
                    <a:pt x="6" y="2"/>
                  </a:cubicBezTo>
                  <a:cubicBezTo>
                    <a:pt x="6" y="2"/>
                    <a:pt x="6" y="2"/>
                    <a:pt x="6" y="2"/>
                  </a:cubicBezTo>
                  <a:cubicBezTo>
                    <a:pt x="7" y="2"/>
                    <a:pt x="7" y="2"/>
                    <a:pt x="7" y="2"/>
                  </a:cubicBezTo>
                  <a:cubicBezTo>
                    <a:pt x="7" y="1"/>
                    <a:pt x="7" y="1"/>
                    <a:pt x="7" y="1"/>
                  </a:cubicBezTo>
                  <a:cubicBezTo>
                    <a:pt x="7" y="1"/>
                    <a:pt x="7" y="1"/>
                    <a:pt x="7" y="1"/>
                  </a:cubicBezTo>
                  <a:cubicBezTo>
                    <a:pt x="7" y="1"/>
                    <a:pt x="7" y="1"/>
                    <a:pt x="7" y="1"/>
                  </a:cubicBezTo>
                  <a:cubicBezTo>
                    <a:pt x="7" y="1"/>
                    <a:pt x="7" y="1"/>
                    <a:pt x="7" y="1"/>
                  </a:cubicBezTo>
                  <a:cubicBezTo>
                    <a:pt x="7" y="1"/>
                    <a:pt x="7" y="1"/>
                    <a:pt x="7" y="1"/>
                  </a:cubicBezTo>
                  <a:cubicBezTo>
                    <a:pt x="7" y="1"/>
                    <a:pt x="7" y="1"/>
                    <a:pt x="7" y="1"/>
                  </a:cubicBezTo>
                  <a:cubicBezTo>
                    <a:pt x="8" y="1"/>
                    <a:pt x="8" y="1"/>
                    <a:pt x="8" y="1"/>
                  </a:cubicBezTo>
                  <a:cubicBezTo>
                    <a:pt x="8" y="0"/>
                    <a:pt x="8" y="0"/>
                    <a:pt x="8" y="0"/>
                  </a:cubicBezTo>
                  <a:cubicBezTo>
                    <a:pt x="9" y="0"/>
                    <a:pt x="9" y="0"/>
                    <a:pt x="9" y="0"/>
                  </a:cubicBezTo>
                  <a:cubicBezTo>
                    <a:pt x="13" y="1"/>
                    <a:pt x="13" y="1"/>
                    <a:pt x="13" y="1"/>
                  </a:cubicBezTo>
                  <a:cubicBezTo>
                    <a:pt x="14" y="1"/>
                    <a:pt x="14" y="1"/>
                    <a:pt x="14" y="1"/>
                  </a:cubicBezTo>
                  <a:cubicBezTo>
                    <a:pt x="15" y="1"/>
                    <a:pt x="15" y="1"/>
                    <a:pt x="15" y="1"/>
                  </a:cubicBezTo>
                  <a:cubicBezTo>
                    <a:pt x="20" y="8"/>
                    <a:pt x="20" y="8"/>
                    <a:pt x="20" y="8"/>
                  </a:cubicBezTo>
                  <a:cubicBezTo>
                    <a:pt x="20" y="9"/>
                    <a:pt x="20" y="9"/>
                    <a:pt x="20" y="9"/>
                  </a:cubicBezTo>
                  <a:cubicBezTo>
                    <a:pt x="20" y="10"/>
                    <a:pt x="20" y="10"/>
                    <a:pt x="20" y="10"/>
                  </a:cubicBezTo>
                  <a:cubicBezTo>
                    <a:pt x="20" y="10"/>
                    <a:pt x="20" y="10"/>
                    <a:pt x="20" y="10"/>
                  </a:cubicBezTo>
                  <a:cubicBezTo>
                    <a:pt x="22" y="12"/>
                    <a:pt x="22" y="12"/>
                    <a:pt x="22" y="12"/>
                  </a:cubicBezTo>
                  <a:cubicBezTo>
                    <a:pt x="23" y="13"/>
                    <a:pt x="23" y="13"/>
                    <a:pt x="23" y="13"/>
                  </a:cubicBezTo>
                  <a:cubicBezTo>
                    <a:pt x="25" y="14"/>
                    <a:pt x="25" y="14"/>
                    <a:pt x="25" y="14"/>
                  </a:cubicBezTo>
                  <a:cubicBezTo>
                    <a:pt x="25" y="14"/>
                    <a:pt x="25" y="14"/>
                    <a:pt x="25" y="14"/>
                  </a:cubicBezTo>
                  <a:cubicBezTo>
                    <a:pt x="26" y="14"/>
                    <a:pt x="26" y="14"/>
                    <a:pt x="26" y="14"/>
                  </a:cubicBezTo>
                  <a:cubicBezTo>
                    <a:pt x="26" y="14"/>
                    <a:pt x="26" y="14"/>
                    <a:pt x="26" y="14"/>
                  </a:cubicBezTo>
                  <a:cubicBezTo>
                    <a:pt x="27" y="15"/>
                    <a:pt x="27" y="15"/>
                    <a:pt x="27" y="15"/>
                  </a:cubicBezTo>
                  <a:cubicBezTo>
                    <a:pt x="27" y="15"/>
                    <a:pt x="27" y="15"/>
                    <a:pt x="27" y="15"/>
                  </a:cubicBezTo>
                  <a:cubicBezTo>
                    <a:pt x="27" y="15"/>
                    <a:pt x="27" y="15"/>
                    <a:pt x="27" y="15"/>
                  </a:cubicBezTo>
                  <a:cubicBezTo>
                    <a:pt x="26" y="17"/>
                    <a:pt x="26" y="17"/>
                    <a:pt x="26" y="17"/>
                  </a:cubicBezTo>
                  <a:cubicBezTo>
                    <a:pt x="25" y="20"/>
                    <a:pt x="25" y="20"/>
                    <a:pt x="25" y="20"/>
                  </a:cubicBezTo>
                  <a:cubicBezTo>
                    <a:pt x="26" y="20"/>
                    <a:pt x="26" y="20"/>
                    <a:pt x="26" y="20"/>
                  </a:cubicBezTo>
                  <a:cubicBezTo>
                    <a:pt x="26" y="20"/>
                    <a:pt x="26" y="20"/>
                    <a:pt x="26" y="20"/>
                  </a:cubicBezTo>
                  <a:cubicBezTo>
                    <a:pt x="30" y="22"/>
                    <a:pt x="30" y="22"/>
                    <a:pt x="30" y="22"/>
                  </a:cubicBezTo>
                  <a:cubicBezTo>
                    <a:pt x="32" y="22"/>
                    <a:pt x="32" y="22"/>
                    <a:pt x="32" y="22"/>
                  </a:cubicBezTo>
                  <a:cubicBezTo>
                    <a:pt x="35" y="22"/>
                    <a:pt x="35" y="22"/>
                    <a:pt x="35" y="22"/>
                  </a:cubicBezTo>
                  <a:cubicBezTo>
                    <a:pt x="38" y="24"/>
                    <a:pt x="38" y="24"/>
                    <a:pt x="38" y="24"/>
                  </a:cubicBezTo>
                  <a:cubicBezTo>
                    <a:pt x="38" y="24"/>
                    <a:pt x="38" y="24"/>
                    <a:pt x="38" y="24"/>
                  </a:cubicBezTo>
                  <a:cubicBezTo>
                    <a:pt x="38" y="24"/>
                    <a:pt x="38" y="24"/>
                    <a:pt x="38" y="24"/>
                  </a:cubicBezTo>
                  <a:cubicBezTo>
                    <a:pt x="37" y="24"/>
                    <a:pt x="37" y="24"/>
                    <a:pt x="37" y="24"/>
                  </a:cubicBezTo>
                  <a:cubicBezTo>
                    <a:pt x="37" y="25"/>
                    <a:pt x="37" y="25"/>
                    <a:pt x="37" y="25"/>
                  </a:cubicBezTo>
                  <a:cubicBezTo>
                    <a:pt x="37" y="25"/>
                    <a:pt x="37" y="25"/>
                    <a:pt x="37" y="25"/>
                  </a:cubicBezTo>
                  <a:cubicBezTo>
                    <a:pt x="37" y="26"/>
                    <a:pt x="37" y="26"/>
                    <a:pt x="37" y="26"/>
                  </a:cubicBezTo>
                  <a:cubicBezTo>
                    <a:pt x="37" y="26"/>
                    <a:pt x="37" y="26"/>
                    <a:pt x="37" y="26"/>
                  </a:cubicBezTo>
                  <a:cubicBezTo>
                    <a:pt x="37" y="27"/>
                    <a:pt x="37" y="27"/>
                    <a:pt x="37" y="27"/>
                  </a:cubicBezTo>
                  <a:cubicBezTo>
                    <a:pt x="37" y="27"/>
                    <a:pt x="37" y="27"/>
                    <a:pt x="37" y="27"/>
                  </a:cubicBezTo>
                  <a:cubicBezTo>
                    <a:pt x="38" y="27"/>
                    <a:pt x="38" y="27"/>
                    <a:pt x="38" y="27"/>
                  </a:cubicBezTo>
                  <a:cubicBezTo>
                    <a:pt x="39" y="28"/>
                    <a:pt x="39" y="28"/>
                    <a:pt x="39" y="28"/>
                  </a:cubicBezTo>
                  <a:cubicBezTo>
                    <a:pt x="36" y="31"/>
                    <a:pt x="36" y="31"/>
                    <a:pt x="36" y="31"/>
                  </a:cubicBezTo>
                  <a:cubicBezTo>
                    <a:pt x="36" y="34"/>
                    <a:pt x="36" y="34"/>
                    <a:pt x="36" y="34"/>
                  </a:cubicBezTo>
                  <a:cubicBezTo>
                    <a:pt x="36" y="35"/>
                    <a:pt x="36" y="35"/>
                    <a:pt x="36" y="35"/>
                  </a:cubicBezTo>
                  <a:cubicBezTo>
                    <a:pt x="37" y="38"/>
                    <a:pt x="37" y="38"/>
                    <a:pt x="37" y="38"/>
                  </a:cubicBezTo>
                  <a:cubicBezTo>
                    <a:pt x="37" y="38"/>
                    <a:pt x="37" y="38"/>
                    <a:pt x="37" y="38"/>
                  </a:cubicBezTo>
                  <a:cubicBezTo>
                    <a:pt x="38" y="39"/>
                    <a:pt x="38" y="39"/>
                    <a:pt x="38" y="39"/>
                  </a:cubicBezTo>
                  <a:cubicBezTo>
                    <a:pt x="38" y="39"/>
                    <a:pt x="38" y="39"/>
                    <a:pt x="38" y="39"/>
                  </a:cubicBezTo>
                  <a:cubicBezTo>
                    <a:pt x="39" y="39"/>
                    <a:pt x="39" y="39"/>
                    <a:pt x="39" y="39"/>
                  </a:cubicBezTo>
                  <a:cubicBezTo>
                    <a:pt x="39" y="40"/>
                    <a:pt x="39" y="40"/>
                    <a:pt x="39" y="40"/>
                  </a:cubicBezTo>
                  <a:cubicBezTo>
                    <a:pt x="39" y="40"/>
                    <a:pt x="39" y="40"/>
                    <a:pt x="39" y="40"/>
                  </a:cubicBezTo>
                  <a:cubicBezTo>
                    <a:pt x="39" y="40"/>
                    <a:pt x="39" y="40"/>
                    <a:pt x="39" y="40"/>
                  </a:cubicBezTo>
                  <a:cubicBezTo>
                    <a:pt x="40" y="40"/>
                    <a:pt x="40" y="40"/>
                    <a:pt x="40" y="40"/>
                  </a:cubicBezTo>
                  <a:cubicBezTo>
                    <a:pt x="40" y="40"/>
                    <a:pt x="40" y="40"/>
                    <a:pt x="40" y="40"/>
                  </a:cubicBezTo>
                  <a:cubicBezTo>
                    <a:pt x="42" y="42"/>
                    <a:pt x="42" y="42"/>
                    <a:pt x="42" y="42"/>
                  </a:cubicBezTo>
                  <a:cubicBezTo>
                    <a:pt x="42" y="43"/>
                    <a:pt x="42" y="43"/>
                    <a:pt x="42" y="43"/>
                  </a:cubicBezTo>
                  <a:cubicBezTo>
                    <a:pt x="42" y="44"/>
                    <a:pt x="42" y="44"/>
                    <a:pt x="42" y="44"/>
                  </a:cubicBezTo>
                  <a:cubicBezTo>
                    <a:pt x="42" y="44"/>
                    <a:pt x="42" y="44"/>
                    <a:pt x="42" y="44"/>
                  </a:cubicBezTo>
                  <a:cubicBezTo>
                    <a:pt x="40" y="46"/>
                    <a:pt x="40" y="46"/>
                    <a:pt x="40" y="46"/>
                  </a:cubicBezTo>
                  <a:cubicBezTo>
                    <a:pt x="37" y="52"/>
                    <a:pt x="37" y="52"/>
                    <a:pt x="37" y="52"/>
                  </a:cubicBezTo>
                  <a:cubicBezTo>
                    <a:pt x="37" y="53"/>
                    <a:pt x="37" y="53"/>
                    <a:pt x="37" y="53"/>
                  </a:cubicBezTo>
                  <a:cubicBezTo>
                    <a:pt x="37" y="53"/>
                    <a:pt x="37" y="53"/>
                    <a:pt x="37" y="53"/>
                  </a:cubicBezTo>
                  <a:cubicBezTo>
                    <a:pt x="37" y="53"/>
                    <a:pt x="37" y="53"/>
                    <a:pt x="37" y="53"/>
                  </a:cubicBezTo>
                  <a:cubicBezTo>
                    <a:pt x="36" y="54"/>
                    <a:pt x="36" y="54"/>
                    <a:pt x="36" y="54"/>
                  </a:cubicBezTo>
                  <a:cubicBezTo>
                    <a:pt x="36" y="54"/>
                    <a:pt x="36" y="54"/>
                    <a:pt x="36" y="54"/>
                  </a:cubicBezTo>
                  <a:cubicBezTo>
                    <a:pt x="35" y="54"/>
                    <a:pt x="35" y="54"/>
                    <a:pt x="35" y="54"/>
                  </a:cubicBezTo>
                  <a:cubicBezTo>
                    <a:pt x="35" y="54"/>
                    <a:pt x="35" y="54"/>
                    <a:pt x="35" y="54"/>
                  </a:cubicBezTo>
                  <a:cubicBezTo>
                    <a:pt x="30" y="54"/>
                    <a:pt x="30" y="54"/>
                    <a:pt x="30" y="54"/>
                  </a:cubicBezTo>
                  <a:cubicBezTo>
                    <a:pt x="27" y="55"/>
                    <a:pt x="27" y="55"/>
                    <a:pt x="27" y="55"/>
                  </a:cubicBezTo>
                  <a:cubicBezTo>
                    <a:pt x="27" y="55"/>
                    <a:pt x="27" y="55"/>
                    <a:pt x="27" y="55"/>
                  </a:cubicBezTo>
                  <a:cubicBezTo>
                    <a:pt x="27" y="55"/>
                    <a:pt x="27" y="54"/>
                    <a:pt x="27" y="54"/>
                  </a:cubicBezTo>
                  <a:cubicBezTo>
                    <a:pt x="27" y="54"/>
                    <a:pt x="27" y="53"/>
                    <a:pt x="27" y="53"/>
                  </a:cubicBezTo>
                  <a:cubicBezTo>
                    <a:pt x="28" y="53"/>
                    <a:pt x="28" y="53"/>
                    <a:pt x="28" y="53"/>
                  </a:cubicBezTo>
                  <a:cubicBezTo>
                    <a:pt x="28" y="52"/>
                    <a:pt x="28" y="52"/>
                    <a:pt x="28" y="52"/>
                  </a:cubicBezTo>
                  <a:cubicBezTo>
                    <a:pt x="29" y="51"/>
                    <a:pt x="29" y="51"/>
                    <a:pt x="29" y="51"/>
                  </a:cubicBezTo>
                  <a:cubicBezTo>
                    <a:pt x="30" y="49"/>
                    <a:pt x="30" y="49"/>
                    <a:pt x="30" y="49"/>
                  </a:cubicBezTo>
                  <a:cubicBezTo>
                    <a:pt x="29" y="49"/>
                    <a:pt x="29" y="49"/>
                    <a:pt x="29" y="49"/>
                  </a:cubicBezTo>
                  <a:cubicBezTo>
                    <a:pt x="28" y="49"/>
                    <a:pt x="28" y="49"/>
                    <a:pt x="28" y="49"/>
                  </a:cubicBezTo>
                  <a:cubicBezTo>
                    <a:pt x="26" y="48"/>
                    <a:pt x="26" y="48"/>
                    <a:pt x="26" y="48"/>
                  </a:cubicBezTo>
                  <a:cubicBezTo>
                    <a:pt x="26" y="47"/>
                    <a:pt x="26" y="47"/>
                    <a:pt x="26" y="47"/>
                  </a:cubicBezTo>
                  <a:cubicBezTo>
                    <a:pt x="25" y="46"/>
                    <a:pt x="25" y="46"/>
                    <a:pt x="25" y="46"/>
                  </a:cubicBezTo>
                  <a:cubicBezTo>
                    <a:pt x="24" y="46"/>
                    <a:pt x="24" y="46"/>
                    <a:pt x="24" y="46"/>
                  </a:cubicBezTo>
                  <a:cubicBezTo>
                    <a:pt x="24" y="44"/>
                    <a:pt x="24" y="44"/>
                    <a:pt x="24" y="44"/>
                  </a:cubicBezTo>
                  <a:cubicBezTo>
                    <a:pt x="23" y="45"/>
                    <a:pt x="23" y="45"/>
                    <a:pt x="23" y="45"/>
                  </a:cubicBezTo>
                  <a:cubicBezTo>
                    <a:pt x="23" y="43"/>
                    <a:pt x="23" y="43"/>
                    <a:pt x="23" y="43"/>
                  </a:cubicBezTo>
                  <a:cubicBezTo>
                    <a:pt x="22" y="43"/>
                    <a:pt x="22" y="43"/>
                    <a:pt x="22" y="43"/>
                  </a:cubicBezTo>
                  <a:cubicBezTo>
                    <a:pt x="20" y="42"/>
                    <a:pt x="20" y="42"/>
                    <a:pt x="20" y="42"/>
                  </a:cubicBezTo>
                  <a:cubicBezTo>
                    <a:pt x="20" y="42"/>
                    <a:pt x="20" y="42"/>
                    <a:pt x="20" y="42"/>
                  </a:cubicBezTo>
                  <a:cubicBezTo>
                    <a:pt x="20" y="41"/>
                    <a:pt x="20" y="41"/>
                    <a:pt x="20" y="41"/>
                  </a:cubicBezTo>
                  <a:cubicBezTo>
                    <a:pt x="18" y="42"/>
                    <a:pt x="18" y="42"/>
                    <a:pt x="18" y="42"/>
                  </a:cubicBezTo>
                  <a:cubicBezTo>
                    <a:pt x="19" y="43"/>
                    <a:pt x="19" y="43"/>
                    <a:pt x="19" y="43"/>
                  </a:cubicBezTo>
                  <a:cubicBezTo>
                    <a:pt x="18" y="44"/>
                    <a:pt x="18" y="44"/>
                    <a:pt x="18" y="44"/>
                  </a:cubicBezTo>
                  <a:cubicBezTo>
                    <a:pt x="17" y="45"/>
                    <a:pt x="17" y="45"/>
                    <a:pt x="17" y="45"/>
                  </a:cubicBezTo>
                  <a:cubicBezTo>
                    <a:pt x="16" y="46"/>
                    <a:pt x="16" y="46"/>
                    <a:pt x="16" y="46"/>
                  </a:cubicBezTo>
                  <a:cubicBezTo>
                    <a:pt x="15" y="46"/>
                    <a:pt x="15" y="46"/>
                    <a:pt x="15" y="46"/>
                  </a:cubicBezTo>
                  <a:cubicBezTo>
                    <a:pt x="5" y="39"/>
                    <a:pt x="5" y="39"/>
                    <a:pt x="5" y="39"/>
                  </a:cubicBezTo>
                  <a:cubicBezTo>
                    <a:pt x="7" y="37"/>
                    <a:pt x="7" y="37"/>
                    <a:pt x="7" y="37"/>
                  </a:cubicBezTo>
                </a:path>
              </a:pathLst>
            </a:custGeom>
            <a:grpFill/>
            <a:ln w="0" cap="flat">
              <a:solidFill>
                <a:srgbClr val="FFFFFF"/>
              </a:solidFill>
              <a:prstDash val="solid"/>
              <a:miter lim="800000"/>
              <a:headEnd/>
              <a:tailEnd/>
            </a:ln>
            <a:extLst/>
          </p:spPr>
          <p:txBody>
            <a:bodyPr vert="horz" wrap="square" lIns="91440" tIns="45720" rIns="91440" bIns="45720" numCol="1" anchor="t" anchorCtr="0" compatLnSpc="1">
              <a:prstTxWarp prst="textNoShape">
                <a:avLst/>
              </a:prstTxWarp>
            </a:bodyPr>
            <a:lstStyle/>
            <a:p>
              <a:endParaRPr lang="en-GB" sz="1100">
                <a:solidFill>
                  <a:srgbClr val="FFFFFF"/>
                </a:solidFill>
                <a:latin typeface="Franklin Gothic Book" panose="020B0503020102020204" pitchFamily="34" charset="0"/>
              </a:endParaRPr>
            </a:p>
          </p:txBody>
        </p:sp>
        <p:sp>
          <p:nvSpPr>
            <p:cNvPr id="898" name="Freeform 217"/>
            <p:cNvSpPr>
              <a:spLocks/>
            </p:cNvSpPr>
            <p:nvPr/>
          </p:nvSpPr>
          <p:spPr bwMode="auto">
            <a:xfrm>
              <a:off x="1604" y="1671"/>
              <a:ext cx="111" cy="130"/>
            </a:xfrm>
            <a:custGeom>
              <a:avLst/>
              <a:gdLst>
                <a:gd name="T0" fmla="*/ 49 w 111"/>
                <a:gd name="T1" fmla="*/ 0 h 130"/>
                <a:gd name="T2" fmla="*/ 37 w 111"/>
                <a:gd name="T3" fmla="*/ 6 h 130"/>
                <a:gd name="T4" fmla="*/ 31 w 111"/>
                <a:gd name="T5" fmla="*/ 19 h 130"/>
                <a:gd name="T6" fmla="*/ 18 w 111"/>
                <a:gd name="T7" fmla="*/ 6 h 130"/>
                <a:gd name="T8" fmla="*/ 12 w 111"/>
                <a:gd name="T9" fmla="*/ 13 h 130"/>
                <a:gd name="T10" fmla="*/ 12 w 111"/>
                <a:gd name="T11" fmla="*/ 13 h 130"/>
                <a:gd name="T12" fmla="*/ 0 w 111"/>
                <a:gd name="T13" fmla="*/ 37 h 130"/>
                <a:gd name="T14" fmla="*/ 0 w 111"/>
                <a:gd name="T15" fmla="*/ 37 h 130"/>
                <a:gd name="T16" fmla="*/ 0 w 111"/>
                <a:gd name="T17" fmla="*/ 50 h 130"/>
                <a:gd name="T18" fmla="*/ 0 w 111"/>
                <a:gd name="T19" fmla="*/ 74 h 130"/>
                <a:gd name="T20" fmla="*/ 0 w 111"/>
                <a:gd name="T21" fmla="*/ 87 h 130"/>
                <a:gd name="T22" fmla="*/ 0 w 111"/>
                <a:gd name="T23" fmla="*/ 87 h 130"/>
                <a:gd name="T24" fmla="*/ 6 w 111"/>
                <a:gd name="T25" fmla="*/ 87 h 130"/>
                <a:gd name="T26" fmla="*/ 37 w 111"/>
                <a:gd name="T27" fmla="*/ 124 h 130"/>
                <a:gd name="T28" fmla="*/ 55 w 111"/>
                <a:gd name="T29" fmla="*/ 130 h 130"/>
                <a:gd name="T30" fmla="*/ 55 w 111"/>
                <a:gd name="T31" fmla="*/ 118 h 130"/>
                <a:gd name="T32" fmla="*/ 49 w 111"/>
                <a:gd name="T33" fmla="*/ 105 h 130"/>
                <a:gd name="T34" fmla="*/ 49 w 111"/>
                <a:gd name="T35" fmla="*/ 105 h 130"/>
                <a:gd name="T36" fmla="*/ 68 w 111"/>
                <a:gd name="T37" fmla="*/ 74 h 130"/>
                <a:gd name="T38" fmla="*/ 80 w 111"/>
                <a:gd name="T39" fmla="*/ 68 h 130"/>
                <a:gd name="T40" fmla="*/ 92 w 111"/>
                <a:gd name="T41" fmla="*/ 74 h 130"/>
                <a:gd name="T42" fmla="*/ 98 w 111"/>
                <a:gd name="T43" fmla="*/ 74 h 130"/>
                <a:gd name="T44" fmla="*/ 98 w 111"/>
                <a:gd name="T45" fmla="*/ 56 h 130"/>
                <a:gd name="T46" fmla="*/ 111 w 111"/>
                <a:gd name="T47" fmla="*/ 56 h 130"/>
                <a:gd name="T48" fmla="*/ 111 w 111"/>
                <a:gd name="T49" fmla="*/ 43 h 130"/>
                <a:gd name="T50" fmla="*/ 49 w 111"/>
                <a:gd name="T51" fmla="*/ 0 h 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11" h="130">
                  <a:moveTo>
                    <a:pt x="49" y="0"/>
                  </a:moveTo>
                  <a:lnTo>
                    <a:pt x="37" y="6"/>
                  </a:lnTo>
                  <a:lnTo>
                    <a:pt x="31" y="19"/>
                  </a:lnTo>
                  <a:lnTo>
                    <a:pt x="18" y="6"/>
                  </a:lnTo>
                  <a:lnTo>
                    <a:pt x="12" y="13"/>
                  </a:lnTo>
                  <a:lnTo>
                    <a:pt x="12" y="13"/>
                  </a:lnTo>
                  <a:lnTo>
                    <a:pt x="0" y="37"/>
                  </a:lnTo>
                  <a:lnTo>
                    <a:pt x="0" y="37"/>
                  </a:lnTo>
                  <a:lnTo>
                    <a:pt x="0" y="50"/>
                  </a:lnTo>
                  <a:lnTo>
                    <a:pt x="0" y="74"/>
                  </a:lnTo>
                  <a:lnTo>
                    <a:pt x="0" y="87"/>
                  </a:lnTo>
                  <a:lnTo>
                    <a:pt x="0" y="87"/>
                  </a:lnTo>
                  <a:lnTo>
                    <a:pt x="6" y="87"/>
                  </a:lnTo>
                  <a:lnTo>
                    <a:pt x="37" y="124"/>
                  </a:lnTo>
                  <a:lnTo>
                    <a:pt x="55" y="130"/>
                  </a:lnTo>
                  <a:lnTo>
                    <a:pt x="55" y="118"/>
                  </a:lnTo>
                  <a:lnTo>
                    <a:pt x="49" y="105"/>
                  </a:lnTo>
                  <a:lnTo>
                    <a:pt x="49" y="105"/>
                  </a:lnTo>
                  <a:lnTo>
                    <a:pt x="68" y="74"/>
                  </a:lnTo>
                  <a:lnTo>
                    <a:pt x="80" y="68"/>
                  </a:lnTo>
                  <a:lnTo>
                    <a:pt x="92" y="74"/>
                  </a:lnTo>
                  <a:lnTo>
                    <a:pt x="98" y="74"/>
                  </a:lnTo>
                  <a:lnTo>
                    <a:pt x="98" y="56"/>
                  </a:lnTo>
                  <a:lnTo>
                    <a:pt x="111" y="56"/>
                  </a:lnTo>
                  <a:lnTo>
                    <a:pt x="111" y="43"/>
                  </a:lnTo>
                  <a:lnTo>
                    <a:pt x="49" y="0"/>
                  </a:lnTo>
                  <a:close/>
                </a:path>
              </a:pathLst>
            </a:custGeom>
            <a:grpFill/>
            <a:ln w="0"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sz="1100">
                <a:solidFill>
                  <a:srgbClr val="FFFFFF"/>
                </a:solidFill>
                <a:latin typeface="Franklin Gothic Book" panose="020B0503020102020204" pitchFamily="34" charset="0"/>
              </a:endParaRPr>
            </a:p>
          </p:txBody>
        </p:sp>
        <p:sp>
          <p:nvSpPr>
            <p:cNvPr id="899" name="Freeform 218"/>
            <p:cNvSpPr>
              <a:spLocks/>
            </p:cNvSpPr>
            <p:nvPr/>
          </p:nvSpPr>
          <p:spPr bwMode="auto">
            <a:xfrm>
              <a:off x="1826" y="851"/>
              <a:ext cx="1118" cy="740"/>
            </a:xfrm>
            <a:custGeom>
              <a:avLst/>
              <a:gdLst>
                <a:gd name="T0" fmla="*/ 62 w 1118"/>
                <a:gd name="T1" fmla="*/ 413 h 740"/>
                <a:gd name="T2" fmla="*/ 142 w 1118"/>
                <a:gd name="T3" fmla="*/ 419 h 740"/>
                <a:gd name="T4" fmla="*/ 179 w 1118"/>
                <a:gd name="T5" fmla="*/ 444 h 740"/>
                <a:gd name="T6" fmla="*/ 192 w 1118"/>
                <a:gd name="T7" fmla="*/ 432 h 740"/>
                <a:gd name="T8" fmla="*/ 253 w 1118"/>
                <a:gd name="T9" fmla="*/ 419 h 740"/>
                <a:gd name="T10" fmla="*/ 278 w 1118"/>
                <a:gd name="T11" fmla="*/ 388 h 740"/>
                <a:gd name="T12" fmla="*/ 315 w 1118"/>
                <a:gd name="T13" fmla="*/ 382 h 740"/>
                <a:gd name="T14" fmla="*/ 395 w 1118"/>
                <a:gd name="T15" fmla="*/ 407 h 740"/>
                <a:gd name="T16" fmla="*/ 439 w 1118"/>
                <a:gd name="T17" fmla="*/ 462 h 740"/>
                <a:gd name="T18" fmla="*/ 482 w 1118"/>
                <a:gd name="T19" fmla="*/ 536 h 740"/>
                <a:gd name="T20" fmla="*/ 439 w 1118"/>
                <a:gd name="T21" fmla="*/ 549 h 740"/>
                <a:gd name="T22" fmla="*/ 426 w 1118"/>
                <a:gd name="T23" fmla="*/ 592 h 740"/>
                <a:gd name="T24" fmla="*/ 420 w 1118"/>
                <a:gd name="T25" fmla="*/ 660 h 740"/>
                <a:gd name="T26" fmla="*/ 463 w 1118"/>
                <a:gd name="T27" fmla="*/ 654 h 740"/>
                <a:gd name="T28" fmla="*/ 470 w 1118"/>
                <a:gd name="T29" fmla="*/ 666 h 740"/>
                <a:gd name="T30" fmla="*/ 463 w 1118"/>
                <a:gd name="T31" fmla="*/ 648 h 740"/>
                <a:gd name="T32" fmla="*/ 494 w 1118"/>
                <a:gd name="T33" fmla="*/ 610 h 740"/>
                <a:gd name="T34" fmla="*/ 538 w 1118"/>
                <a:gd name="T35" fmla="*/ 561 h 740"/>
                <a:gd name="T36" fmla="*/ 568 w 1118"/>
                <a:gd name="T37" fmla="*/ 543 h 740"/>
                <a:gd name="T38" fmla="*/ 649 w 1118"/>
                <a:gd name="T39" fmla="*/ 592 h 740"/>
                <a:gd name="T40" fmla="*/ 711 w 1118"/>
                <a:gd name="T41" fmla="*/ 586 h 740"/>
                <a:gd name="T42" fmla="*/ 667 w 1118"/>
                <a:gd name="T43" fmla="*/ 629 h 740"/>
                <a:gd name="T44" fmla="*/ 643 w 1118"/>
                <a:gd name="T45" fmla="*/ 654 h 740"/>
                <a:gd name="T46" fmla="*/ 661 w 1118"/>
                <a:gd name="T47" fmla="*/ 654 h 740"/>
                <a:gd name="T48" fmla="*/ 711 w 1118"/>
                <a:gd name="T49" fmla="*/ 678 h 740"/>
                <a:gd name="T50" fmla="*/ 704 w 1118"/>
                <a:gd name="T51" fmla="*/ 722 h 740"/>
                <a:gd name="T52" fmla="*/ 717 w 1118"/>
                <a:gd name="T53" fmla="*/ 740 h 740"/>
                <a:gd name="T54" fmla="*/ 754 w 1118"/>
                <a:gd name="T55" fmla="*/ 722 h 740"/>
                <a:gd name="T56" fmla="*/ 803 w 1118"/>
                <a:gd name="T57" fmla="*/ 697 h 740"/>
                <a:gd name="T58" fmla="*/ 840 w 1118"/>
                <a:gd name="T59" fmla="*/ 678 h 740"/>
                <a:gd name="T60" fmla="*/ 890 w 1118"/>
                <a:gd name="T61" fmla="*/ 648 h 740"/>
                <a:gd name="T62" fmla="*/ 828 w 1118"/>
                <a:gd name="T63" fmla="*/ 660 h 740"/>
                <a:gd name="T64" fmla="*/ 797 w 1118"/>
                <a:gd name="T65" fmla="*/ 617 h 740"/>
                <a:gd name="T66" fmla="*/ 785 w 1118"/>
                <a:gd name="T67" fmla="*/ 580 h 740"/>
                <a:gd name="T68" fmla="*/ 828 w 1118"/>
                <a:gd name="T69" fmla="*/ 561 h 740"/>
                <a:gd name="T70" fmla="*/ 902 w 1118"/>
                <a:gd name="T71" fmla="*/ 530 h 740"/>
                <a:gd name="T72" fmla="*/ 1001 w 1118"/>
                <a:gd name="T73" fmla="*/ 462 h 740"/>
                <a:gd name="T74" fmla="*/ 1063 w 1118"/>
                <a:gd name="T75" fmla="*/ 432 h 740"/>
                <a:gd name="T76" fmla="*/ 1100 w 1118"/>
                <a:gd name="T77" fmla="*/ 382 h 740"/>
                <a:gd name="T78" fmla="*/ 1106 w 1118"/>
                <a:gd name="T79" fmla="*/ 265 h 740"/>
                <a:gd name="T80" fmla="*/ 1081 w 1118"/>
                <a:gd name="T81" fmla="*/ 265 h 740"/>
                <a:gd name="T82" fmla="*/ 1026 w 1118"/>
                <a:gd name="T83" fmla="*/ 240 h 740"/>
                <a:gd name="T84" fmla="*/ 939 w 1118"/>
                <a:gd name="T85" fmla="*/ 191 h 740"/>
                <a:gd name="T86" fmla="*/ 871 w 1118"/>
                <a:gd name="T87" fmla="*/ 191 h 740"/>
                <a:gd name="T88" fmla="*/ 840 w 1118"/>
                <a:gd name="T89" fmla="*/ 191 h 740"/>
                <a:gd name="T90" fmla="*/ 828 w 1118"/>
                <a:gd name="T91" fmla="*/ 166 h 740"/>
                <a:gd name="T92" fmla="*/ 797 w 1118"/>
                <a:gd name="T93" fmla="*/ 111 h 740"/>
                <a:gd name="T94" fmla="*/ 741 w 1118"/>
                <a:gd name="T95" fmla="*/ 67 h 740"/>
                <a:gd name="T96" fmla="*/ 760 w 1118"/>
                <a:gd name="T97" fmla="*/ 49 h 740"/>
                <a:gd name="T98" fmla="*/ 655 w 1118"/>
                <a:gd name="T99" fmla="*/ 6 h 740"/>
                <a:gd name="T100" fmla="*/ 599 w 1118"/>
                <a:gd name="T101" fmla="*/ 24 h 740"/>
                <a:gd name="T102" fmla="*/ 525 w 1118"/>
                <a:gd name="T103" fmla="*/ 98 h 740"/>
                <a:gd name="T104" fmla="*/ 507 w 1118"/>
                <a:gd name="T105" fmla="*/ 92 h 740"/>
                <a:gd name="T106" fmla="*/ 488 w 1118"/>
                <a:gd name="T107" fmla="*/ 86 h 740"/>
                <a:gd name="T108" fmla="*/ 247 w 1118"/>
                <a:gd name="T109" fmla="*/ 43 h 740"/>
                <a:gd name="T110" fmla="*/ 142 w 1118"/>
                <a:gd name="T111" fmla="*/ 43 h 740"/>
                <a:gd name="T112" fmla="*/ 117 w 1118"/>
                <a:gd name="T113" fmla="*/ 80 h 740"/>
                <a:gd name="T114" fmla="*/ 111 w 1118"/>
                <a:gd name="T115" fmla="*/ 67 h 740"/>
                <a:gd name="T116" fmla="*/ 124 w 1118"/>
                <a:gd name="T117" fmla="*/ 166 h 740"/>
                <a:gd name="T118" fmla="*/ 105 w 1118"/>
                <a:gd name="T119" fmla="*/ 191 h 740"/>
                <a:gd name="T120" fmla="*/ 37 w 1118"/>
                <a:gd name="T121" fmla="*/ 271 h 740"/>
                <a:gd name="T122" fmla="*/ 6 w 1118"/>
                <a:gd name="T123" fmla="*/ 364 h 7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18" h="740">
                  <a:moveTo>
                    <a:pt x="6" y="364"/>
                  </a:moveTo>
                  <a:lnTo>
                    <a:pt x="0" y="382"/>
                  </a:lnTo>
                  <a:lnTo>
                    <a:pt x="6" y="382"/>
                  </a:lnTo>
                  <a:lnTo>
                    <a:pt x="6" y="382"/>
                  </a:lnTo>
                  <a:lnTo>
                    <a:pt x="31" y="407"/>
                  </a:lnTo>
                  <a:lnTo>
                    <a:pt x="43" y="407"/>
                  </a:lnTo>
                  <a:lnTo>
                    <a:pt x="49" y="425"/>
                  </a:lnTo>
                  <a:lnTo>
                    <a:pt x="62" y="413"/>
                  </a:lnTo>
                  <a:lnTo>
                    <a:pt x="74" y="413"/>
                  </a:lnTo>
                  <a:lnTo>
                    <a:pt x="80" y="419"/>
                  </a:lnTo>
                  <a:lnTo>
                    <a:pt x="80" y="419"/>
                  </a:lnTo>
                  <a:lnTo>
                    <a:pt x="87" y="419"/>
                  </a:lnTo>
                  <a:lnTo>
                    <a:pt x="87" y="419"/>
                  </a:lnTo>
                  <a:lnTo>
                    <a:pt x="87" y="419"/>
                  </a:lnTo>
                  <a:lnTo>
                    <a:pt x="130" y="425"/>
                  </a:lnTo>
                  <a:lnTo>
                    <a:pt x="142" y="419"/>
                  </a:lnTo>
                  <a:lnTo>
                    <a:pt x="155" y="425"/>
                  </a:lnTo>
                  <a:lnTo>
                    <a:pt x="155" y="425"/>
                  </a:lnTo>
                  <a:lnTo>
                    <a:pt x="155" y="425"/>
                  </a:lnTo>
                  <a:lnTo>
                    <a:pt x="161" y="425"/>
                  </a:lnTo>
                  <a:lnTo>
                    <a:pt x="167" y="432"/>
                  </a:lnTo>
                  <a:lnTo>
                    <a:pt x="173" y="444"/>
                  </a:lnTo>
                  <a:lnTo>
                    <a:pt x="173" y="444"/>
                  </a:lnTo>
                  <a:lnTo>
                    <a:pt x="179" y="444"/>
                  </a:lnTo>
                  <a:lnTo>
                    <a:pt x="179" y="444"/>
                  </a:lnTo>
                  <a:lnTo>
                    <a:pt x="185" y="438"/>
                  </a:lnTo>
                  <a:lnTo>
                    <a:pt x="185" y="438"/>
                  </a:lnTo>
                  <a:lnTo>
                    <a:pt x="185" y="438"/>
                  </a:lnTo>
                  <a:lnTo>
                    <a:pt x="185" y="438"/>
                  </a:lnTo>
                  <a:lnTo>
                    <a:pt x="192" y="438"/>
                  </a:lnTo>
                  <a:lnTo>
                    <a:pt x="192" y="432"/>
                  </a:lnTo>
                  <a:lnTo>
                    <a:pt x="192" y="432"/>
                  </a:lnTo>
                  <a:lnTo>
                    <a:pt x="192" y="425"/>
                  </a:lnTo>
                  <a:lnTo>
                    <a:pt x="192" y="425"/>
                  </a:lnTo>
                  <a:lnTo>
                    <a:pt x="198" y="425"/>
                  </a:lnTo>
                  <a:lnTo>
                    <a:pt x="198" y="425"/>
                  </a:lnTo>
                  <a:lnTo>
                    <a:pt x="229" y="419"/>
                  </a:lnTo>
                  <a:lnTo>
                    <a:pt x="247" y="419"/>
                  </a:lnTo>
                  <a:lnTo>
                    <a:pt x="247" y="419"/>
                  </a:lnTo>
                  <a:lnTo>
                    <a:pt x="253" y="419"/>
                  </a:lnTo>
                  <a:lnTo>
                    <a:pt x="253" y="419"/>
                  </a:lnTo>
                  <a:lnTo>
                    <a:pt x="260" y="407"/>
                  </a:lnTo>
                  <a:lnTo>
                    <a:pt x="260" y="407"/>
                  </a:lnTo>
                  <a:lnTo>
                    <a:pt x="260" y="401"/>
                  </a:lnTo>
                  <a:lnTo>
                    <a:pt x="260" y="401"/>
                  </a:lnTo>
                  <a:lnTo>
                    <a:pt x="278" y="394"/>
                  </a:lnTo>
                  <a:lnTo>
                    <a:pt x="278" y="394"/>
                  </a:lnTo>
                  <a:lnTo>
                    <a:pt x="278" y="388"/>
                  </a:lnTo>
                  <a:lnTo>
                    <a:pt x="284" y="382"/>
                  </a:lnTo>
                  <a:lnTo>
                    <a:pt x="297" y="376"/>
                  </a:lnTo>
                  <a:lnTo>
                    <a:pt x="297" y="382"/>
                  </a:lnTo>
                  <a:lnTo>
                    <a:pt x="297" y="382"/>
                  </a:lnTo>
                  <a:lnTo>
                    <a:pt x="297" y="382"/>
                  </a:lnTo>
                  <a:lnTo>
                    <a:pt x="297" y="382"/>
                  </a:lnTo>
                  <a:lnTo>
                    <a:pt x="303" y="382"/>
                  </a:lnTo>
                  <a:lnTo>
                    <a:pt x="315" y="382"/>
                  </a:lnTo>
                  <a:lnTo>
                    <a:pt x="328" y="382"/>
                  </a:lnTo>
                  <a:lnTo>
                    <a:pt x="334" y="376"/>
                  </a:lnTo>
                  <a:lnTo>
                    <a:pt x="340" y="376"/>
                  </a:lnTo>
                  <a:lnTo>
                    <a:pt x="346" y="376"/>
                  </a:lnTo>
                  <a:lnTo>
                    <a:pt x="352" y="376"/>
                  </a:lnTo>
                  <a:lnTo>
                    <a:pt x="383" y="394"/>
                  </a:lnTo>
                  <a:lnTo>
                    <a:pt x="395" y="413"/>
                  </a:lnTo>
                  <a:lnTo>
                    <a:pt x="395" y="407"/>
                  </a:lnTo>
                  <a:lnTo>
                    <a:pt x="420" y="419"/>
                  </a:lnTo>
                  <a:lnTo>
                    <a:pt x="439" y="419"/>
                  </a:lnTo>
                  <a:lnTo>
                    <a:pt x="445" y="438"/>
                  </a:lnTo>
                  <a:lnTo>
                    <a:pt x="439" y="450"/>
                  </a:lnTo>
                  <a:lnTo>
                    <a:pt x="439" y="450"/>
                  </a:lnTo>
                  <a:lnTo>
                    <a:pt x="432" y="462"/>
                  </a:lnTo>
                  <a:lnTo>
                    <a:pt x="439" y="462"/>
                  </a:lnTo>
                  <a:lnTo>
                    <a:pt x="439" y="462"/>
                  </a:lnTo>
                  <a:lnTo>
                    <a:pt x="439" y="469"/>
                  </a:lnTo>
                  <a:lnTo>
                    <a:pt x="439" y="469"/>
                  </a:lnTo>
                  <a:lnTo>
                    <a:pt x="463" y="512"/>
                  </a:lnTo>
                  <a:lnTo>
                    <a:pt x="463" y="518"/>
                  </a:lnTo>
                  <a:lnTo>
                    <a:pt x="470" y="518"/>
                  </a:lnTo>
                  <a:lnTo>
                    <a:pt x="488" y="530"/>
                  </a:lnTo>
                  <a:lnTo>
                    <a:pt x="482" y="536"/>
                  </a:lnTo>
                  <a:lnTo>
                    <a:pt x="482" y="536"/>
                  </a:lnTo>
                  <a:lnTo>
                    <a:pt x="482" y="536"/>
                  </a:lnTo>
                  <a:lnTo>
                    <a:pt x="482" y="543"/>
                  </a:lnTo>
                  <a:lnTo>
                    <a:pt x="482" y="549"/>
                  </a:lnTo>
                  <a:lnTo>
                    <a:pt x="494" y="561"/>
                  </a:lnTo>
                  <a:lnTo>
                    <a:pt x="488" y="561"/>
                  </a:lnTo>
                  <a:lnTo>
                    <a:pt x="482" y="561"/>
                  </a:lnTo>
                  <a:lnTo>
                    <a:pt x="482" y="561"/>
                  </a:lnTo>
                  <a:lnTo>
                    <a:pt x="439" y="549"/>
                  </a:lnTo>
                  <a:lnTo>
                    <a:pt x="426" y="549"/>
                  </a:lnTo>
                  <a:lnTo>
                    <a:pt x="420" y="555"/>
                  </a:lnTo>
                  <a:lnTo>
                    <a:pt x="420" y="561"/>
                  </a:lnTo>
                  <a:lnTo>
                    <a:pt x="420" y="561"/>
                  </a:lnTo>
                  <a:lnTo>
                    <a:pt x="420" y="561"/>
                  </a:lnTo>
                  <a:lnTo>
                    <a:pt x="426" y="567"/>
                  </a:lnTo>
                  <a:lnTo>
                    <a:pt x="426" y="580"/>
                  </a:lnTo>
                  <a:lnTo>
                    <a:pt x="426" y="592"/>
                  </a:lnTo>
                  <a:lnTo>
                    <a:pt x="426" y="598"/>
                  </a:lnTo>
                  <a:lnTo>
                    <a:pt x="414" y="610"/>
                  </a:lnTo>
                  <a:lnTo>
                    <a:pt x="408" y="617"/>
                  </a:lnTo>
                  <a:lnTo>
                    <a:pt x="383" y="641"/>
                  </a:lnTo>
                  <a:lnTo>
                    <a:pt x="377" y="648"/>
                  </a:lnTo>
                  <a:lnTo>
                    <a:pt x="377" y="648"/>
                  </a:lnTo>
                  <a:lnTo>
                    <a:pt x="408" y="666"/>
                  </a:lnTo>
                  <a:lnTo>
                    <a:pt x="420" y="660"/>
                  </a:lnTo>
                  <a:lnTo>
                    <a:pt x="439" y="648"/>
                  </a:lnTo>
                  <a:lnTo>
                    <a:pt x="445" y="648"/>
                  </a:lnTo>
                  <a:lnTo>
                    <a:pt x="451" y="648"/>
                  </a:lnTo>
                  <a:lnTo>
                    <a:pt x="457" y="648"/>
                  </a:lnTo>
                  <a:lnTo>
                    <a:pt x="457" y="648"/>
                  </a:lnTo>
                  <a:lnTo>
                    <a:pt x="463" y="654"/>
                  </a:lnTo>
                  <a:lnTo>
                    <a:pt x="463" y="654"/>
                  </a:lnTo>
                  <a:lnTo>
                    <a:pt x="463" y="654"/>
                  </a:lnTo>
                  <a:lnTo>
                    <a:pt x="463" y="654"/>
                  </a:lnTo>
                  <a:lnTo>
                    <a:pt x="463" y="660"/>
                  </a:lnTo>
                  <a:lnTo>
                    <a:pt x="470" y="660"/>
                  </a:lnTo>
                  <a:lnTo>
                    <a:pt x="470" y="660"/>
                  </a:lnTo>
                  <a:lnTo>
                    <a:pt x="470" y="666"/>
                  </a:lnTo>
                  <a:lnTo>
                    <a:pt x="463" y="666"/>
                  </a:lnTo>
                  <a:lnTo>
                    <a:pt x="463" y="666"/>
                  </a:lnTo>
                  <a:lnTo>
                    <a:pt x="470" y="666"/>
                  </a:lnTo>
                  <a:lnTo>
                    <a:pt x="470" y="666"/>
                  </a:lnTo>
                  <a:lnTo>
                    <a:pt x="476" y="660"/>
                  </a:lnTo>
                  <a:lnTo>
                    <a:pt x="476" y="654"/>
                  </a:lnTo>
                  <a:lnTo>
                    <a:pt x="476" y="648"/>
                  </a:lnTo>
                  <a:lnTo>
                    <a:pt x="470" y="648"/>
                  </a:lnTo>
                  <a:lnTo>
                    <a:pt x="470" y="648"/>
                  </a:lnTo>
                  <a:lnTo>
                    <a:pt x="463" y="648"/>
                  </a:lnTo>
                  <a:lnTo>
                    <a:pt x="463" y="648"/>
                  </a:lnTo>
                  <a:lnTo>
                    <a:pt x="463" y="648"/>
                  </a:lnTo>
                  <a:lnTo>
                    <a:pt x="463" y="648"/>
                  </a:lnTo>
                  <a:lnTo>
                    <a:pt x="463" y="641"/>
                  </a:lnTo>
                  <a:lnTo>
                    <a:pt x="463" y="635"/>
                  </a:lnTo>
                  <a:lnTo>
                    <a:pt x="463" y="623"/>
                  </a:lnTo>
                  <a:lnTo>
                    <a:pt x="463" y="617"/>
                  </a:lnTo>
                  <a:lnTo>
                    <a:pt x="494" y="610"/>
                  </a:lnTo>
                  <a:lnTo>
                    <a:pt x="494" y="610"/>
                  </a:lnTo>
                  <a:lnTo>
                    <a:pt x="494" y="610"/>
                  </a:lnTo>
                  <a:lnTo>
                    <a:pt x="494" y="617"/>
                  </a:lnTo>
                  <a:lnTo>
                    <a:pt x="519" y="592"/>
                  </a:lnTo>
                  <a:lnTo>
                    <a:pt x="519" y="592"/>
                  </a:lnTo>
                  <a:lnTo>
                    <a:pt x="531" y="573"/>
                  </a:lnTo>
                  <a:lnTo>
                    <a:pt x="538" y="567"/>
                  </a:lnTo>
                  <a:lnTo>
                    <a:pt x="538" y="561"/>
                  </a:lnTo>
                  <a:lnTo>
                    <a:pt x="538" y="561"/>
                  </a:lnTo>
                  <a:lnTo>
                    <a:pt x="538" y="555"/>
                  </a:lnTo>
                  <a:lnTo>
                    <a:pt x="538" y="549"/>
                  </a:lnTo>
                  <a:lnTo>
                    <a:pt x="544" y="549"/>
                  </a:lnTo>
                  <a:lnTo>
                    <a:pt x="550" y="543"/>
                  </a:lnTo>
                  <a:lnTo>
                    <a:pt x="556" y="543"/>
                  </a:lnTo>
                  <a:lnTo>
                    <a:pt x="562" y="543"/>
                  </a:lnTo>
                  <a:lnTo>
                    <a:pt x="562" y="543"/>
                  </a:lnTo>
                  <a:lnTo>
                    <a:pt x="568" y="543"/>
                  </a:lnTo>
                  <a:lnTo>
                    <a:pt x="599" y="555"/>
                  </a:lnTo>
                  <a:lnTo>
                    <a:pt x="612" y="573"/>
                  </a:lnTo>
                  <a:lnTo>
                    <a:pt x="624" y="586"/>
                  </a:lnTo>
                  <a:lnTo>
                    <a:pt x="636" y="592"/>
                  </a:lnTo>
                  <a:lnTo>
                    <a:pt x="643" y="592"/>
                  </a:lnTo>
                  <a:lnTo>
                    <a:pt x="643" y="592"/>
                  </a:lnTo>
                  <a:lnTo>
                    <a:pt x="643" y="592"/>
                  </a:lnTo>
                  <a:lnTo>
                    <a:pt x="649" y="592"/>
                  </a:lnTo>
                  <a:lnTo>
                    <a:pt x="649" y="586"/>
                  </a:lnTo>
                  <a:lnTo>
                    <a:pt x="661" y="586"/>
                  </a:lnTo>
                  <a:lnTo>
                    <a:pt x="680" y="586"/>
                  </a:lnTo>
                  <a:lnTo>
                    <a:pt x="698" y="592"/>
                  </a:lnTo>
                  <a:lnTo>
                    <a:pt x="704" y="586"/>
                  </a:lnTo>
                  <a:lnTo>
                    <a:pt x="711" y="586"/>
                  </a:lnTo>
                  <a:lnTo>
                    <a:pt x="711" y="586"/>
                  </a:lnTo>
                  <a:lnTo>
                    <a:pt x="711" y="586"/>
                  </a:lnTo>
                  <a:lnTo>
                    <a:pt x="717" y="592"/>
                  </a:lnTo>
                  <a:lnTo>
                    <a:pt x="717" y="604"/>
                  </a:lnTo>
                  <a:lnTo>
                    <a:pt x="698" y="617"/>
                  </a:lnTo>
                  <a:lnTo>
                    <a:pt x="686" y="623"/>
                  </a:lnTo>
                  <a:lnTo>
                    <a:pt x="680" y="623"/>
                  </a:lnTo>
                  <a:lnTo>
                    <a:pt x="673" y="623"/>
                  </a:lnTo>
                  <a:lnTo>
                    <a:pt x="667" y="629"/>
                  </a:lnTo>
                  <a:lnTo>
                    <a:pt x="667" y="629"/>
                  </a:lnTo>
                  <a:lnTo>
                    <a:pt x="649" y="641"/>
                  </a:lnTo>
                  <a:lnTo>
                    <a:pt x="643" y="648"/>
                  </a:lnTo>
                  <a:lnTo>
                    <a:pt x="643" y="648"/>
                  </a:lnTo>
                  <a:lnTo>
                    <a:pt x="643" y="648"/>
                  </a:lnTo>
                  <a:lnTo>
                    <a:pt x="643" y="648"/>
                  </a:lnTo>
                  <a:lnTo>
                    <a:pt x="643" y="654"/>
                  </a:lnTo>
                  <a:lnTo>
                    <a:pt x="643" y="654"/>
                  </a:lnTo>
                  <a:lnTo>
                    <a:pt x="643" y="654"/>
                  </a:lnTo>
                  <a:lnTo>
                    <a:pt x="649" y="660"/>
                  </a:lnTo>
                  <a:lnTo>
                    <a:pt x="649" y="660"/>
                  </a:lnTo>
                  <a:lnTo>
                    <a:pt x="655" y="654"/>
                  </a:lnTo>
                  <a:lnTo>
                    <a:pt x="655" y="654"/>
                  </a:lnTo>
                  <a:lnTo>
                    <a:pt x="655" y="654"/>
                  </a:lnTo>
                  <a:lnTo>
                    <a:pt x="655" y="654"/>
                  </a:lnTo>
                  <a:lnTo>
                    <a:pt x="661" y="654"/>
                  </a:lnTo>
                  <a:lnTo>
                    <a:pt x="661" y="654"/>
                  </a:lnTo>
                  <a:lnTo>
                    <a:pt x="667" y="654"/>
                  </a:lnTo>
                  <a:lnTo>
                    <a:pt x="667" y="654"/>
                  </a:lnTo>
                  <a:lnTo>
                    <a:pt x="698" y="672"/>
                  </a:lnTo>
                  <a:lnTo>
                    <a:pt x="698" y="672"/>
                  </a:lnTo>
                  <a:lnTo>
                    <a:pt x="704" y="672"/>
                  </a:lnTo>
                  <a:lnTo>
                    <a:pt x="704" y="678"/>
                  </a:lnTo>
                  <a:lnTo>
                    <a:pt x="704" y="678"/>
                  </a:lnTo>
                  <a:lnTo>
                    <a:pt x="711" y="678"/>
                  </a:lnTo>
                  <a:lnTo>
                    <a:pt x="711" y="691"/>
                  </a:lnTo>
                  <a:lnTo>
                    <a:pt x="711" y="691"/>
                  </a:lnTo>
                  <a:lnTo>
                    <a:pt x="711" y="691"/>
                  </a:lnTo>
                  <a:lnTo>
                    <a:pt x="711" y="697"/>
                  </a:lnTo>
                  <a:lnTo>
                    <a:pt x="711" y="697"/>
                  </a:lnTo>
                  <a:lnTo>
                    <a:pt x="704" y="709"/>
                  </a:lnTo>
                  <a:lnTo>
                    <a:pt x="704" y="722"/>
                  </a:lnTo>
                  <a:lnTo>
                    <a:pt x="704" y="722"/>
                  </a:lnTo>
                  <a:lnTo>
                    <a:pt x="698" y="722"/>
                  </a:lnTo>
                  <a:lnTo>
                    <a:pt x="698" y="722"/>
                  </a:lnTo>
                  <a:lnTo>
                    <a:pt x="698" y="722"/>
                  </a:lnTo>
                  <a:lnTo>
                    <a:pt x="698" y="728"/>
                  </a:lnTo>
                  <a:lnTo>
                    <a:pt x="698" y="728"/>
                  </a:lnTo>
                  <a:lnTo>
                    <a:pt x="704" y="728"/>
                  </a:lnTo>
                  <a:lnTo>
                    <a:pt x="711" y="734"/>
                  </a:lnTo>
                  <a:lnTo>
                    <a:pt x="717" y="740"/>
                  </a:lnTo>
                  <a:lnTo>
                    <a:pt x="723" y="740"/>
                  </a:lnTo>
                  <a:lnTo>
                    <a:pt x="729" y="740"/>
                  </a:lnTo>
                  <a:lnTo>
                    <a:pt x="729" y="740"/>
                  </a:lnTo>
                  <a:lnTo>
                    <a:pt x="735" y="740"/>
                  </a:lnTo>
                  <a:lnTo>
                    <a:pt x="741" y="734"/>
                  </a:lnTo>
                  <a:lnTo>
                    <a:pt x="741" y="734"/>
                  </a:lnTo>
                  <a:lnTo>
                    <a:pt x="754" y="722"/>
                  </a:lnTo>
                  <a:lnTo>
                    <a:pt x="754" y="722"/>
                  </a:lnTo>
                  <a:lnTo>
                    <a:pt x="760" y="715"/>
                  </a:lnTo>
                  <a:lnTo>
                    <a:pt x="760" y="709"/>
                  </a:lnTo>
                  <a:lnTo>
                    <a:pt x="760" y="709"/>
                  </a:lnTo>
                  <a:lnTo>
                    <a:pt x="766" y="709"/>
                  </a:lnTo>
                  <a:lnTo>
                    <a:pt x="772" y="709"/>
                  </a:lnTo>
                  <a:lnTo>
                    <a:pt x="778" y="703"/>
                  </a:lnTo>
                  <a:lnTo>
                    <a:pt x="797" y="697"/>
                  </a:lnTo>
                  <a:lnTo>
                    <a:pt x="803" y="697"/>
                  </a:lnTo>
                  <a:lnTo>
                    <a:pt x="809" y="691"/>
                  </a:lnTo>
                  <a:lnTo>
                    <a:pt x="822" y="678"/>
                  </a:lnTo>
                  <a:lnTo>
                    <a:pt x="822" y="678"/>
                  </a:lnTo>
                  <a:lnTo>
                    <a:pt x="828" y="678"/>
                  </a:lnTo>
                  <a:lnTo>
                    <a:pt x="828" y="672"/>
                  </a:lnTo>
                  <a:lnTo>
                    <a:pt x="834" y="672"/>
                  </a:lnTo>
                  <a:lnTo>
                    <a:pt x="834" y="678"/>
                  </a:lnTo>
                  <a:lnTo>
                    <a:pt x="840" y="678"/>
                  </a:lnTo>
                  <a:lnTo>
                    <a:pt x="840" y="678"/>
                  </a:lnTo>
                  <a:lnTo>
                    <a:pt x="846" y="678"/>
                  </a:lnTo>
                  <a:lnTo>
                    <a:pt x="846" y="685"/>
                  </a:lnTo>
                  <a:lnTo>
                    <a:pt x="859" y="685"/>
                  </a:lnTo>
                  <a:lnTo>
                    <a:pt x="871" y="685"/>
                  </a:lnTo>
                  <a:lnTo>
                    <a:pt x="883" y="685"/>
                  </a:lnTo>
                  <a:lnTo>
                    <a:pt x="883" y="678"/>
                  </a:lnTo>
                  <a:lnTo>
                    <a:pt x="890" y="648"/>
                  </a:lnTo>
                  <a:lnTo>
                    <a:pt x="877" y="648"/>
                  </a:lnTo>
                  <a:lnTo>
                    <a:pt x="865" y="648"/>
                  </a:lnTo>
                  <a:lnTo>
                    <a:pt x="865" y="648"/>
                  </a:lnTo>
                  <a:lnTo>
                    <a:pt x="865" y="648"/>
                  </a:lnTo>
                  <a:lnTo>
                    <a:pt x="853" y="654"/>
                  </a:lnTo>
                  <a:lnTo>
                    <a:pt x="828" y="660"/>
                  </a:lnTo>
                  <a:lnTo>
                    <a:pt x="828" y="660"/>
                  </a:lnTo>
                  <a:lnTo>
                    <a:pt x="828" y="660"/>
                  </a:lnTo>
                  <a:lnTo>
                    <a:pt x="822" y="654"/>
                  </a:lnTo>
                  <a:lnTo>
                    <a:pt x="816" y="654"/>
                  </a:lnTo>
                  <a:lnTo>
                    <a:pt x="816" y="654"/>
                  </a:lnTo>
                  <a:lnTo>
                    <a:pt x="809" y="648"/>
                  </a:lnTo>
                  <a:lnTo>
                    <a:pt x="803" y="629"/>
                  </a:lnTo>
                  <a:lnTo>
                    <a:pt x="797" y="629"/>
                  </a:lnTo>
                  <a:lnTo>
                    <a:pt x="797" y="623"/>
                  </a:lnTo>
                  <a:lnTo>
                    <a:pt x="797" y="617"/>
                  </a:lnTo>
                  <a:lnTo>
                    <a:pt x="791" y="604"/>
                  </a:lnTo>
                  <a:lnTo>
                    <a:pt x="791" y="604"/>
                  </a:lnTo>
                  <a:lnTo>
                    <a:pt x="785" y="592"/>
                  </a:lnTo>
                  <a:lnTo>
                    <a:pt x="785" y="592"/>
                  </a:lnTo>
                  <a:lnTo>
                    <a:pt x="785" y="586"/>
                  </a:lnTo>
                  <a:lnTo>
                    <a:pt x="785" y="580"/>
                  </a:lnTo>
                  <a:lnTo>
                    <a:pt x="785" y="580"/>
                  </a:lnTo>
                  <a:lnTo>
                    <a:pt x="785" y="580"/>
                  </a:lnTo>
                  <a:lnTo>
                    <a:pt x="809" y="555"/>
                  </a:lnTo>
                  <a:lnTo>
                    <a:pt x="809" y="561"/>
                  </a:lnTo>
                  <a:lnTo>
                    <a:pt x="809" y="561"/>
                  </a:lnTo>
                  <a:lnTo>
                    <a:pt x="816" y="567"/>
                  </a:lnTo>
                  <a:lnTo>
                    <a:pt x="816" y="573"/>
                  </a:lnTo>
                  <a:lnTo>
                    <a:pt x="822" y="567"/>
                  </a:lnTo>
                  <a:lnTo>
                    <a:pt x="822" y="567"/>
                  </a:lnTo>
                  <a:lnTo>
                    <a:pt x="828" y="561"/>
                  </a:lnTo>
                  <a:lnTo>
                    <a:pt x="840" y="543"/>
                  </a:lnTo>
                  <a:lnTo>
                    <a:pt x="846" y="543"/>
                  </a:lnTo>
                  <a:lnTo>
                    <a:pt x="846" y="543"/>
                  </a:lnTo>
                  <a:lnTo>
                    <a:pt x="853" y="543"/>
                  </a:lnTo>
                  <a:lnTo>
                    <a:pt x="853" y="543"/>
                  </a:lnTo>
                  <a:lnTo>
                    <a:pt x="865" y="536"/>
                  </a:lnTo>
                  <a:lnTo>
                    <a:pt x="883" y="536"/>
                  </a:lnTo>
                  <a:lnTo>
                    <a:pt x="902" y="530"/>
                  </a:lnTo>
                  <a:lnTo>
                    <a:pt x="933" y="512"/>
                  </a:lnTo>
                  <a:lnTo>
                    <a:pt x="951" y="499"/>
                  </a:lnTo>
                  <a:lnTo>
                    <a:pt x="989" y="499"/>
                  </a:lnTo>
                  <a:lnTo>
                    <a:pt x="995" y="499"/>
                  </a:lnTo>
                  <a:lnTo>
                    <a:pt x="995" y="499"/>
                  </a:lnTo>
                  <a:lnTo>
                    <a:pt x="1001" y="475"/>
                  </a:lnTo>
                  <a:lnTo>
                    <a:pt x="1001" y="462"/>
                  </a:lnTo>
                  <a:lnTo>
                    <a:pt x="1001" y="462"/>
                  </a:lnTo>
                  <a:lnTo>
                    <a:pt x="1001" y="456"/>
                  </a:lnTo>
                  <a:lnTo>
                    <a:pt x="1001" y="456"/>
                  </a:lnTo>
                  <a:lnTo>
                    <a:pt x="1007" y="450"/>
                  </a:lnTo>
                  <a:lnTo>
                    <a:pt x="1019" y="450"/>
                  </a:lnTo>
                  <a:lnTo>
                    <a:pt x="1026" y="450"/>
                  </a:lnTo>
                  <a:lnTo>
                    <a:pt x="1026" y="444"/>
                  </a:lnTo>
                  <a:lnTo>
                    <a:pt x="1032" y="438"/>
                  </a:lnTo>
                  <a:lnTo>
                    <a:pt x="1063" y="432"/>
                  </a:lnTo>
                  <a:lnTo>
                    <a:pt x="1087" y="432"/>
                  </a:lnTo>
                  <a:lnTo>
                    <a:pt x="1094" y="419"/>
                  </a:lnTo>
                  <a:lnTo>
                    <a:pt x="1100" y="401"/>
                  </a:lnTo>
                  <a:lnTo>
                    <a:pt x="1106" y="394"/>
                  </a:lnTo>
                  <a:lnTo>
                    <a:pt x="1106" y="388"/>
                  </a:lnTo>
                  <a:lnTo>
                    <a:pt x="1100" y="382"/>
                  </a:lnTo>
                  <a:lnTo>
                    <a:pt x="1100" y="382"/>
                  </a:lnTo>
                  <a:lnTo>
                    <a:pt x="1100" y="382"/>
                  </a:lnTo>
                  <a:lnTo>
                    <a:pt x="1087" y="364"/>
                  </a:lnTo>
                  <a:lnTo>
                    <a:pt x="1087" y="351"/>
                  </a:lnTo>
                  <a:lnTo>
                    <a:pt x="1094" y="345"/>
                  </a:lnTo>
                  <a:lnTo>
                    <a:pt x="1087" y="320"/>
                  </a:lnTo>
                  <a:lnTo>
                    <a:pt x="1081" y="320"/>
                  </a:lnTo>
                  <a:lnTo>
                    <a:pt x="1106" y="308"/>
                  </a:lnTo>
                  <a:lnTo>
                    <a:pt x="1118" y="296"/>
                  </a:lnTo>
                  <a:lnTo>
                    <a:pt x="1106" y="265"/>
                  </a:lnTo>
                  <a:lnTo>
                    <a:pt x="1100" y="271"/>
                  </a:lnTo>
                  <a:lnTo>
                    <a:pt x="1100" y="271"/>
                  </a:lnTo>
                  <a:lnTo>
                    <a:pt x="1100" y="271"/>
                  </a:lnTo>
                  <a:lnTo>
                    <a:pt x="1094" y="271"/>
                  </a:lnTo>
                  <a:lnTo>
                    <a:pt x="1094" y="271"/>
                  </a:lnTo>
                  <a:lnTo>
                    <a:pt x="1087" y="265"/>
                  </a:lnTo>
                  <a:lnTo>
                    <a:pt x="1081" y="265"/>
                  </a:lnTo>
                  <a:lnTo>
                    <a:pt x="1081" y="265"/>
                  </a:lnTo>
                  <a:lnTo>
                    <a:pt x="1081" y="259"/>
                  </a:lnTo>
                  <a:lnTo>
                    <a:pt x="1081" y="259"/>
                  </a:lnTo>
                  <a:lnTo>
                    <a:pt x="1075" y="253"/>
                  </a:lnTo>
                  <a:lnTo>
                    <a:pt x="1069" y="253"/>
                  </a:lnTo>
                  <a:lnTo>
                    <a:pt x="1069" y="253"/>
                  </a:lnTo>
                  <a:lnTo>
                    <a:pt x="1038" y="240"/>
                  </a:lnTo>
                  <a:lnTo>
                    <a:pt x="1032" y="240"/>
                  </a:lnTo>
                  <a:lnTo>
                    <a:pt x="1026" y="240"/>
                  </a:lnTo>
                  <a:lnTo>
                    <a:pt x="1019" y="234"/>
                  </a:lnTo>
                  <a:lnTo>
                    <a:pt x="1019" y="228"/>
                  </a:lnTo>
                  <a:lnTo>
                    <a:pt x="1001" y="228"/>
                  </a:lnTo>
                  <a:lnTo>
                    <a:pt x="995" y="234"/>
                  </a:lnTo>
                  <a:lnTo>
                    <a:pt x="982" y="234"/>
                  </a:lnTo>
                  <a:lnTo>
                    <a:pt x="976" y="228"/>
                  </a:lnTo>
                  <a:lnTo>
                    <a:pt x="958" y="216"/>
                  </a:lnTo>
                  <a:lnTo>
                    <a:pt x="939" y="191"/>
                  </a:lnTo>
                  <a:lnTo>
                    <a:pt x="939" y="191"/>
                  </a:lnTo>
                  <a:lnTo>
                    <a:pt x="933" y="197"/>
                  </a:lnTo>
                  <a:lnTo>
                    <a:pt x="927" y="197"/>
                  </a:lnTo>
                  <a:lnTo>
                    <a:pt x="927" y="197"/>
                  </a:lnTo>
                  <a:lnTo>
                    <a:pt x="921" y="197"/>
                  </a:lnTo>
                  <a:lnTo>
                    <a:pt x="877" y="203"/>
                  </a:lnTo>
                  <a:lnTo>
                    <a:pt x="877" y="197"/>
                  </a:lnTo>
                  <a:lnTo>
                    <a:pt x="871" y="191"/>
                  </a:lnTo>
                  <a:lnTo>
                    <a:pt x="871" y="191"/>
                  </a:lnTo>
                  <a:lnTo>
                    <a:pt x="865" y="185"/>
                  </a:lnTo>
                  <a:lnTo>
                    <a:pt x="865" y="185"/>
                  </a:lnTo>
                  <a:lnTo>
                    <a:pt x="859" y="185"/>
                  </a:lnTo>
                  <a:lnTo>
                    <a:pt x="846" y="191"/>
                  </a:lnTo>
                  <a:lnTo>
                    <a:pt x="846" y="191"/>
                  </a:lnTo>
                  <a:lnTo>
                    <a:pt x="846" y="191"/>
                  </a:lnTo>
                  <a:lnTo>
                    <a:pt x="840" y="191"/>
                  </a:lnTo>
                  <a:lnTo>
                    <a:pt x="840" y="197"/>
                  </a:lnTo>
                  <a:lnTo>
                    <a:pt x="840" y="197"/>
                  </a:lnTo>
                  <a:lnTo>
                    <a:pt x="834" y="191"/>
                  </a:lnTo>
                  <a:lnTo>
                    <a:pt x="834" y="191"/>
                  </a:lnTo>
                  <a:lnTo>
                    <a:pt x="834" y="191"/>
                  </a:lnTo>
                  <a:lnTo>
                    <a:pt x="834" y="185"/>
                  </a:lnTo>
                  <a:lnTo>
                    <a:pt x="822" y="166"/>
                  </a:lnTo>
                  <a:lnTo>
                    <a:pt x="828" y="166"/>
                  </a:lnTo>
                  <a:lnTo>
                    <a:pt x="828" y="160"/>
                  </a:lnTo>
                  <a:lnTo>
                    <a:pt x="828" y="154"/>
                  </a:lnTo>
                  <a:lnTo>
                    <a:pt x="828" y="154"/>
                  </a:lnTo>
                  <a:lnTo>
                    <a:pt x="822" y="154"/>
                  </a:lnTo>
                  <a:lnTo>
                    <a:pt x="822" y="154"/>
                  </a:lnTo>
                  <a:lnTo>
                    <a:pt x="822" y="141"/>
                  </a:lnTo>
                  <a:lnTo>
                    <a:pt x="822" y="141"/>
                  </a:lnTo>
                  <a:lnTo>
                    <a:pt x="797" y="111"/>
                  </a:lnTo>
                  <a:lnTo>
                    <a:pt x="797" y="111"/>
                  </a:lnTo>
                  <a:lnTo>
                    <a:pt x="785" y="117"/>
                  </a:lnTo>
                  <a:lnTo>
                    <a:pt x="778" y="117"/>
                  </a:lnTo>
                  <a:lnTo>
                    <a:pt x="754" y="111"/>
                  </a:lnTo>
                  <a:lnTo>
                    <a:pt x="754" y="111"/>
                  </a:lnTo>
                  <a:lnTo>
                    <a:pt x="754" y="104"/>
                  </a:lnTo>
                  <a:lnTo>
                    <a:pt x="754" y="98"/>
                  </a:lnTo>
                  <a:lnTo>
                    <a:pt x="741" y="67"/>
                  </a:lnTo>
                  <a:lnTo>
                    <a:pt x="741" y="67"/>
                  </a:lnTo>
                  <a:lnTo>
                    <a:pt x="754" y="61"/>
                  </a:lnTo>
                  <a:lnTo>
                    <a:pt x="760" y="61"/>
                  </a:lnTo>
                  <a:lnTo>
                    <a:pt x="760" y="61"/>
                  </a:lnTo>
                  <a:lnTo>
                    <a:pt x="760" y="61"/>
                  </a:lnTo>
                  <a:lnTo>
                    <a:pt x="760" y="55"/>
                  </a:lnTo>
                  <a:lnTo>
                    <a:pt x="760" y="55"/>
                  </a:lnTo>
                  <a:lnTo>
                    <a:pt x="760" y="49"/>
                  </a:lnTo>
                  <a:lnTo>
                    <a:pt x="748" y="49"/>
                  </a:lnTo>
                  <a:lnTo>
                    <a:pt x="741" y="30"/>
                  </a:lnTo>
                  <a:lnTo>
                    <a:pt x="735" y="12"/>
                  </a:lnTo>
                  <a:lnTo>
                    <a:pt x="729" y="6"/>
                  </a:lnTo>
                  <a:lnTo>
                    <a:pt x="723" y="0"/>
                  </a:lnTo>
                  <a:lnTo>
                    <a:pt x="723" y="0"/>
                  </a:lnTo>
                  <a:lnTo>
                    <a:pt x="686" y="0"/>
                  </a:lnTo>
                  <a:lnTo>
                    <a:pt x="655" y="6"/>
                  </a:lnTo>
                  <a:lnTo>
                    <a:pt x="630" y="24"/>
                  </a:lnTo>
                  <a:lnTo>
                    <a:pt x="630" y="24"/>
                  </a:lnTo>
                  <a:lnTo>
                    <a:pt x="624" y="24"/>
                  </a:lnTo>
                  <a:lnTo>
                    <a:pt x="618" y="30"/>
                  </a:lnTo>
                  <a:lnTo>
                    <a:pt x="612" y="30"/>
                  </a:lnTo>
                  <a:lnTo>
                    <a:pt x="612" y="30"/>
                  </a:lnTo>
                  <a:lnTo>
                    <a:pt x="605" y="30"/>
                  </a:lnTo>
                  <a:lnTo>
                    <a:pt x="599" y="24"/>
                  </a:lnTo>
                  <a:lnTo>
                    <a:pt x="544" y="24"/>
                  </a:lnTo>
                  <a:lnTo>
                    <a:pt x="538" y="37"/>
                  </a:lnTo>
                  <a:lnTo>
                    <a:pt x="531" y="49"/>
                  </a:lnTo>
                  <a:lnTo>
                    <a:pt x="531" y="49"/>
                  </a:lnTo>
                  <a:lnTo>
                    <a:pt x="531" y="49"/>
                  </a:lnTo>
                  <a:lnTo>
                    <a:pt x="525" y="67"/>
                  </a:lnTo>
                  <a:lnTo>
                    <a:pt x="525" y="80"/>
                  </a:lnTo>
                  <a:lnTo>
                    <a:pt x="525" y="98"/>
                  </a:lnTo>
                  <a:lnTo>
                    <a:pt x="525" y="98"/>
                  </a:lnTo>
                  <a:lnTo>
                    <a:pt x="525" y="104"/>
                  </a:lnTo>
                  <a:lnTo>
                    <a:pt x="525" y="111"/>
                  </a:lnTo>
                  <a:lnTo>
                    <a:pt x="513" y="104"/>
                  </a:lnTo>
                  <a:lnTo>
                    <a:pt x="513" y="104"/>
                  </a:lnTo>
                  <a:lnTo>
                    <a:pt x="507" y="98"/>
                  </a:lnTo>
                  <a:lnTo>
                    <a:pt x="507" y="92"/>
                  </a:lnTo>
                  <a:lnTo>
                    <a:pt x="507" y="92"/>
                  </a:lnTo>
                  <a:lnTo>
                    <a:pt x="507" y="92"/>
                  </a:lnTo>
                  <a:lnTo>
                    <a:pt x="507" y="86"/>
                  </a:lnTo>
                  <a:lnTo>
                    <a:pt x="500" y="86"/>
                  </a:lnTo>
                  <a:lnTo>
                    <a:pt x="500" y="86"/>
                  </a:lnTo>
                  <a:lnTo>
                    <a:pt x="500" y="86"/>
                  </a:lnTo>
                  <a:lnTo>
                    <a:pt x="488" y="86"/>
                  </a:lnTo>
                  <a:lnTo>
                    <a:pt x="488" y="86"/>
                  </a:lnTo>
                  <a:lnTo>
                    <a:pt x="488" y="86"/>
                  </a:lnTo>
                  <a:lnTo>
                    <a:pt x="470" y="80"/>
                  </a:lnTo>
                  <a:lnTo>
                    <a:pt x="445" y="80"/>
                  </a:lnTo>
                  <a:lnTo>
                    <a:pt x="420" y="74"/>
                  </a:lnTo>
                  <a:lnTo>
                    <a:pt x="371" y="74"/>
                  </a:lnTo>
                  <a:lnTo>
                    <a:pt x="346" y="80"/>
                  </a:lnTo>
                  <a:lnTo>
                    <a:pt x="315" y="67"/>
                  </a:lnTo>
                  <a:lnTo>
                    <a:pt x="272" y="55"/>
                  </a:lnTo>
                  <a:lnTo>
                    <a:pt x="247" y="43"/>
                  </a:lnTo>
                  <a:lnTo>
                    <a:pt x="198" y="37"/>
                  </a:lnTo>
                  <a:lnTo>
                    <a:pt x="192" y="37"/>
                  </a:lnTo>
                  <a:lnTo>
                    <a:pt x="185" y="37"/>
                  </a:lnTo>
                  <a:lnTo>
                    <a:pt x="179" y="43"/>
                  </a:lnTo>
                  <a:lnTo>
                    <a:pt x="167" y="43"/>
                  </a:lnTo>
                  <a:lnTo>
                    <a:pt x="142" y="43"/>
                  </a:lnTo>
                  <a:lnTo>
                    <a:pt x="142" y="43"/>
                  </a:lnTo>
                  <a:lnTo>
                    <a:pt x="142" y="43"/>
                  </a:lnTo>
                  <a:lnTo>
                    <a:pt x="136" y="43"/>
                  </a:lnTo>
                  <a:lnTo>
                    <a:pt x="136" y="49"/>
                  </a:lnTo>
                  <a:lnTo>
                    <a:pt x="142" y="49"/>
                  </a:lnTo>
                  <a:lnTo>
                    <a:pt x="136" y="55"/>
                  </a:lnTo>
                  <a:lnTo>
                    <a:pt x="136" y="61"/>
                  </a:lnTo>
                  <a:lnTo>
                    <a:pt x="136" y="61"/>
                  </a:lnTo>
                  <a:lnTo>
                    <a:pt x="117" y="74"/>
                  </a:lnTo>
                  <a:lnTo>
                    <a:pt x="117" y="80"/>
                  </a:lnTo>
                  <a:lnTo>
                    <a:pt x="111" y="74"/>
                  </a:lnTo>
                  <a:lnTo>
                    <a:pt x="111" y="74"/>
                  </a:lnTo>
                  <a:lnTo>
                    <a:pt x="111" y="74"/>
                  </a:lnTo>
                  <a:lnTo>
                    <a:pt x="111" y="74"/>
                  </a:lnTo>
                  <a:lnTo>
                    <a:pt x="111" y="74"/>
                  </a:lnTo>
                  <a:lnTo>
                    <a:pt x="111" y="74"/>
                  </a:lnTo>
                  <a:lnTo>
                    <a:pt x="111" y="74"/>
                  </a:lnTo>
                  <a:lnTo>
                    <a:pt x="111" y="67"/>
                  </a:lnTo>
                  <a:lnTo>
                    <a:pt x="105" y="67"/>
                  </a:lnTo>
                  <a:lnTo>
                    <a:pt x="99" y="67"/>
                  </a:lnTo>
                  <a:lnTo>
                    <a:pt x="93" y="74"/>
                  </a:lnTo>
                  <a:lnTo>
                    <a:pt x="93" y="86"/>
                  </a:lnTo>
                  <a:lnTo>
                    <a:pt x="99" y="98"/>
                  </a:lnTo>
                  <a:lnTo>
                    <a:pt x="111" y="135"/>
                  </a:lnTo>
                  <a:lnTo>
                    <a:pt x="124" y="166"/>
                  </a:lnTo>
                  <a:lnTo>
                    <a:pt x="124" y="166"/>
                  </a:lnTo>
                  <a:lnTo>
                    <a:pt x="124" y="179"/>
                  </a:lnTo>
                  <a:lnTo>
                    <a:pt x="117" y="191"/>
                  </a:lnTo>
                  <a:lnTo>
                    <a:pt x="117" y="191"/>
                  </a:lnTo>
                  <a:lnTo>
                    <a:pt x="111" y="191"/>
                  </a:lnTo>
                  <a:lnTo>
                    <a:pt x="111" y="191"/>
                  </a:lnTo>
                  <a:lnTo>
                    <a:pt x="105" y="191"/>
                  </a:lnTo>
                  <a:lnTo>
                    <a:pt x="105" y="191"/>
                  </a:lnTo>
                  <a:lnTo>
                    <a:pt x="105" y="191"/>
                  </a:lnTo>
                  <a:lnTo>
                    <a:pt x="105" y="191"/>
                  </a:lnTo>
                  <a:lnTo>
                    <a:pt x="99" y="191"/>
                  </a:lnTo>
                  <a:lnTo>
                    <a:pt x="74" y="222"/>
                  </a:lnTo>
                  <a:lnTo>
                    <a:pt x="68" y="222"/>
                  </a:lnTo>
                  <a:lnTo>
                    <a:pt x="62" y="228"/>
                  </a:lnTo>
                  <a:lnTo>
                    <a:pt x="62" y="234"/>
                  </a:lnTo>
                  <a:lnTo>
                    <a:pt x="43" y="259"/>
                  </a:lnTo>
                  <a:lnTo>
                    <a:pt x="37" y="271"/>
                  </a:lnTo>
                  <a:lnTo>
                    <a:pt x="37" y="271"/>
                  </a:lnTo>
                  <a:lnTo>
                    <a:pt x="31" y="271"/>
                  </a:lnTo>
                  <a:lnTo>
                    <a:pt x="31" y="277"/>
                  </a:lnTo>
                  <a:lnTo>
                    <a:pt x="37" y="302"/>
                  </a:lnTo>
                  <a:lnTo>
                    <a:pt x="49" y="327"/>
                  </a:lnTo>
                  <a:lnTo>
                    <a:pt x="25" y="320"/>
                  </a:lnTo>
                  <a:lnTo>
                    <a:pt x="25" y="327"/>
                  </a:lnTo>
                  <a:lnTo>
                    <a:pt x="6" y="364"/>
                  </a:lnTo>
                  <a:close/>
                </a:path>
              </a:pathLst>
            </a:custGeom>
            <a:grpFill/>
            <a:ln w="0"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sz="1100">
                <a:solidFill>
                  <a:srgbClr val="FFFFFF"/>
                </a:solidFill>
                <a:latin typeface="Franklin Gothic Book" panose="020B0503020102020204" pitchFamily="34" charset="0"/>
              </a:endParaRPr>
            </a:p>
          </p:txBody>
        </p:sp>
        <p:sp>
          <p:nvSpPr>
            <p:cNvPr id="900" name="Freeform 219"/>
            <p:cNvSpPr>
              <a:spLocks/>
            </p:cNvSpPr>
            <p:nvPr/>
          </p:nvSpPr>
          <p:spPr bwMode="auto">
            <a:xfrm>
              <a:off x="2104" y="1227"/>
              <a:ext cx="216" cy="272"/>
            </a:xfrm>
            <a:custGeom>
              <a:avLst/>
              <a:gdLst>
                <a:gd name="T0" fmla="*/ 6 w 216"/>
                <a:gd name="T1" fmla="*/ 18 h 272"/>
                <a:gd name="T2" fmla="*/ 12 w 216"/>
                <a:gd name="T3" fmla="*/ 18 h 272"/>
                <a:gd name="T4" fmla="*/ 25 w 216"/>
                <a:gd name="T5" fmla="*/ 25 h 272"/>
                <a:gd name="T6" fmla="*/ 37 w 216"/>
                <a:gd name="T7" fmla="*/ 49 h 272"/>
                <a:gd name="T8" fmla="*/ 43 w 216"/>
                <a:gd name="T9" fmla="*/ 68 h 272"/>
                <a:gd name="T10" fmla="*/ 62 w 216"/>
                <a:gd name="T11" fmla="*/ 99 h 272"/>
                <a:gd name="T12" fmla="*/ 62 w 216"/>
                <a:gd name="T13" fmla="*/ 105 h 272"/>
                <a:gd name="T14" fmla="*/ 80 w 216"/>
                <a:gd name="T15" fmla="*/ 123 h 272"/>
                <a:gd name="T16" fmla="*/ 87 w 216"/>
                <a:gd name="T17" fmla="*/ 130 h 272"/>
                <a:gd name="T18" fmla="*/ 99 w 216"/>
                <a:gd name="T19" fmla="*/ 167 h 272"/>
                <a:gd name="T20" fmla="*/ 99 w 216"/>
                <a:gd name="T21" fmla="*/ 185 h 272"/>
                <a:gd name="T22" fmla="*/ 99 w 216"/>
                <a:gd name="T23" fmla="*/ 197 h 272"/>
                <a:gd name="T24" fmla="*/ 93 w 216"/>
                <a:gd name="T25" fmla="*/ 216 h 272"/>
                <a:gd name="T26" fmla="*/ 93 w 216"/>
                <a:gd name="T27" fmla="*/ 259 h 272"/>
                <a:gd name="T28" fmla="*/ 99 w 216"/>
                <a:gd name="T29" fmla="*/ 272 h 272"/>
                <a:gd name="T30" fmla="*/ 105 w 216"/>
                <a:gd name="T31" fmla="*/ 265 h 272"/>
                <a:gd name="T32" fmla="*/ 136 w 216"/>
                <a:gd name="T33" fmla="*/ 234 h 272"/>
                <a:gd name="T34" fmla="*/ 148 w 216"/>
                <a:gd name="T35" fmla="*/ 216 h 272"/>
                <a:gd name="T36" fmla="*/ 148 w 216"/>
                <a:gd name="T37" fmla="*/ 191 h 272"/>
                <a:gd name="T38" fmla="*/ 142 w 216"/>
                <a:gd name="T39" fmla="*/ 185 h 272"/>
                <a:gd name="T40" fmla="*/ 142 w 216"/>
                <a:gd name="T41" fmla="*/ 179 h 272"/>
                <a:gd name="T42" fmla="*/ 161 w 216"/>
                <a:gd name="T43" fmla="*/ 173 h 272"/>
                <a:gd name="T44" fmla="*/ 204 w 216"/>
                <a:gd name="T45" fmla="*/ 185 h 272"/>
                <a:gd name="T46" fmla="*/ 216 w 216"/>
                <a:gd name="T47" fmla="*/ 185 h 272"/>
                <a:gd name="T48" fmla="*/ 204 w 216"/>
                <a:gd name="T49" fmla="*/ 167 h 272"/>
                <a:gd name="T50" fmla="*/ 204 w 216"/>
                <a:gd name="T51" fmla="*/ 160 h 272"/>
                <a:gd name="T52" fmla="*/ 210 w 216"/>
                <a:gd name="T53" fmla="*/ 154 h 272"/>
                <a:gd name="T54" fmla="*/ 185 w 216"/>
                <a:gd name="T55" fmla="*/ 142 h 272"/>
                <a:gd name="T56" fmla="*/ 161 w 216"/>
                <a:gd name="T57" fmla="*/ 93 h 272"/>
                <a:gd name="T58" fmla="*/ 161 w 216"/>
                <a:gd name="T59" fmla="*/ 86 h 272"/>
                <a:gd name="T60" fmla="*/ 154 w 216"/>
                <a:gd name="T61" fmla="*/ 86 h 272"/>
                <a:gd name="T62" fmla="*/ 161 w 216"/>
                <a:gd name="T63" fmla="*/ 74 h 272"/>
                <a:gd name="T64" fmla="*/ 161 w 216"/>
                <a:gd name="T65" fmla="*/ 43 h 272"/>
                <a:gd name="T66" fmla="*/ 117 w 216"/>
                <a:gd name="T67" fmla="*/ 31 h 272"/>
                <a:gd name="T68" fmla="*/ 105 w 216"/>
                <a:gd name="T69" fmla="*/ 18 h 272"/>
                <a:gd name="T70" fmla="*/ 68 w 216"/>
                <a:gd name="T71" fmla="*/ 0 h 272"/>
                <a:gd name="T72" fmla="*/ 56 w 216"/>
                <a:gd name="T73" fmla="*/ 0 h 272"/>
                <a:gd name="T74" fmla="*/ 37 w 216"/>
                <a:gd name="T75" fmla="*/ 6 h 272"/>
                <a:gd name="T76" fmla="*/ 19 w 216"/>
                <a:gd name="T77" fmla="*/ 6 h 272"/>
                <a:gd name="T78" fmla="*/ 19 w 216"/>
                <a:gd name="T79" fmla="*/ 6 h 272"/>
                <a:gd name="T80" fmla="*/ 19 w 216"/>
                <a:gd name="T81" fmla="*/ 0 h 272"/>
                <a:gd name="T82" fmla="*/ 0 w 216"/>
                <a:gd name="T83" fmla="*/ 12 h 272"/>
                <a:gd name="T84" fmla="*/ 0 w 216"/>
                <a:gd name="T85" fmla="*/ 18 h 272"/>
                <a:gd name="T86" fmla="*/ 0 w 216"/>
                <a:gd name="T87" fmla="*/ 18 h 2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16" h="272">
                  <a:moveTo>
                    <a:pt x="0" y="18"/>
                  </a:moveTo>
                  <a:lnTo>
                    <a:pt x="6" y="18"/>
                  </a:lnTo>
                  <a:lnTo>
                    <a:pt x="12" y="18"/>
                  </a:lnTo>
                  <a:lnTo>
                    <a:pt x="12" y="18"/>
                  </a:lnTo>
                  <a:lnTo>
                    <a:pt x="19" y="25"/>
                  </a:lnTo>
                  <a:lnTo>
                    <a:pt x="25" y="25"/>
                  </a:lnTo>
                  <a:lnTo>
                    <a:pt x="37" y="43"/>
                  </a:lnTo>
                  <a:lnTo>
                    <a:pt x="37" y="49"/>
                  </a:lnTo>
                  <a:lnTo>
                    <a:pt x="37" y="62"/>
                  </a:lnTo>
                  <a:lnTo>
                    <a:pt x="43" y="68"/>
                  </a:lnTo>
                  <a:lnTo>
                    <a:pt x="43" y="74"/>
                  </a:lnTo>
                  <a:lnTo>
                    <a:pt x="62" y="99"/>
                  </a:lnTo>
                  <a:lnTo>
                    <a:pt x="62" y="105"/>
                  </a:lnTo>
                  <a:lnTo>
                    <a:pt x="62" y="105"/>
                  </a:lnTo>
                  <a:lnTo>
                    <a:pt x="74" y="117"/>
                  </a:lnTo>
                  <a:lnTo>
                    <a:pt x="80" y="123"/>
                  </a:lnTo>
                  <a:lnTo>
                    <a:pt x="80" y="130"/>
                  </a:lnTo>
                  <a:lnTo>
                    <a:pt x="87" y="130"/>
                  </a:lnTo>
                  <a:lnTo>
                    <a:pt x="99" y="160"/>
                  </a:lnTo>
                  <a:lnTo>
                    <a:pt x="99" y="167"/>
                  </a:lnTo>
                  <a:lnTo>
                    <a:pt x="99" y="185"/>
                  </a:lnTo>
                  <a:lnTo>
                    <a:pt x="99" y="185"/>
                  </a:lnTo>
                  <a:lnTo>
                    <a:pt x="99" y="191"/>
                  </a:lnTo>
                  <a:lnTo>
                    <a:pt x="99" y="197"/>
                  </a:lnTo>
                  <a:lnTo>
                    <a:pt x="93" y="204"/>
                  </a:lnTo>
                  <a:lnTo>
                    <a:pt x="93" y="216"/>
                  </a:lnTo>
                  <a:lnTo>
                    <a:pt x="93" y="222"/>
                  </a:lnTo>
                  <a:lnTo>
                    <a:pt x="93" y="259"/>
                  </a:lnTo>
                  <a:lnTo>
                    <a:pt x="99" y="265"/>
                  </a:lnTo>
                  <a:lnTo>
                    <a:pt x="99" y="272"/>
                  </a:lnTo>
                  <a:lnTo>
                    <a:pt x="99" y="272"/>
                  </a:lnTo>
                  <a:lnTo>
                    <a:pt x="105" y="265"/>
                  </a:lnTo>
                  <a:lnTo>
                    <a:pt x="130" y="241"/>
                  </a:lnTo>
                  <a:lnTo>
                    <a:pt x="136" y="234"/>
                  </a:lnTo>
                  <a:lnTo>
                    <a:pt x="148" y="222"/>
                  </a:lnTo>
                  <a:lnTo>
                    <a:pt x="148" y="216"/>
                  </a:lnTo>
                  <a:lnTo>
                    <a:pt x="148" y="204"/>
                  </a:lnTo>
                  <a:lnTo>
                    <a:pt x="148" y="191"/>
                  </a:lnTo>
                  <a:lnTo>
                    <a:pt x="142" y="185"/>
                  </a:lnTo>
                  <a:lnTo>
                    <a:pt x="142" y="185"/>
                  </a:lnTo>
                  <a:lnTo>
                    <a:pt x="142" y="185"/>
                  </a:lnTo>
                  <a:lnTo>
                    <a:pt x="142" y="179"/>
                  </a:lnTo>
                  <a:lnTo>
                    <a:pt x="148" y="173"/>
                  </a:lnTo>
                  <a:lnTo>
                    <a:pt x="161" y="173"/>
                  </a:lnTo>
                  <a:lnTo>
                    <a:pt x="204" y="185"/>
                  </a:lnTo>
                  <a:lnTo>
                    <a:pt x="204" y="185"/>
                  </a:lnTo>
                  <a:lnTo>
                    <a:pt x="210" y="185"/>
                  </a:lnTo>
                  <a:lnTo>
                    <a:pt x="216" y="185"/>
                  </a:lnTo>
                  <a:lnTo>
                    <a:pt x="204" y="173"/>
                  </a:lnTo>
                  <a:lnTo>
                    <a:pt x="204" y="167"/>
                  </a:lnTo>
                  <a:lnTo>
                    <a:pt x="204" y="160"/>
                  </a:lnTo>
                  <a:lnTo>
                    <a:pt x="204" y="160"/>
                  </a:lnTo>
                  <a:lnTo>
                    <a:pt x="204" y="160"/>
                  </a:lnTo>
                  <a:lnTo>
                    <a:pt x="210" y="154"/>
                  </a:lnTo>
                  <a:lnTo>
                    <a:pt x="192" y="142"/>
                  </a:lnTo>
                  <a:lnTo>
                    <a:pt x="185" y="142"/>
                  </a:lnTo>
                  <a:lnTo>
                    <a:pt x="185" y="136"/>
                  </a:lnTo>
                  <a:lnTo>
                    <a:pt x="161" y="93"/>
                  </a:lnTo>
                  <a:lnTo>
                    <a:pt x="161" y="93"/>
                  </a:lnTo>
                  <a:lnTo>
                    <a:pt x="161" y="86"/>
                  </a:lnTo>
                  <a:lnTo>
                    <a:pt x="161" y="86"/>
                  </a:lnTo>
                  <a:lnTo>
                    <a:pt x="154" y="86"/>
                  </a:lnTo>
                  <a:lnTo>
                    <a:pt x="161" y="74"/>
                  </a:lnTo>
                  <a:lnTo>
                    <a:pt x="161" y="74"/>
                  </a:lnTo>
                  <a:lnTo>
                    <a:pt x="167" y="62"/>
                  </a:lnTo>
                  <a:lnTo>
                    <a:pt x="161" y="43"/>
                  </a:lnTo>
                  <a:lnTo>
                    <a:pt x="142" y="43"/>
                  </a:lnTo>
                  <a:lnTo>
                    <a:pt x="117" y="31"/>
                  </a:lnTo>
                  <a:lnTo>
                    <a:pt x="117" y="37"/>
                  </a:lnTo>
                  <a:lnTo>
                    <a:pt x="105" y="18"/>
                  </a:lnTo>
                  <a:lnTo>
                    <a:pt x="74" y="0"/>
                  </a:lnTo>
                  <a:lnTo>
                    <a:pt x="68" y="0"/>
                  </a:lnTo>
                  <a:lnTo>
                    <a:pt x="62" y="0"/>
                  </a:lnTo>
                  <a:lnTo>
                    <a:pt x="56" y="0"/>
                  </a:lnTo>
                  <a:lnTo>
                    <a:pt x="50" y="6"/>
                  </a:lnTo>
                  <a:lnTo>
                    <a:pt x="37" y="6"/>
                  </a:lnTo>
                  <a:lnTo>
                    <a:pt x="25" y="6"/>
                  </a:lnTo>
                  <a:lnTo>
                    <a:pt x="19" y="6"/>
                  </a:lnTo>
                  <a:lnTo>
                    <a:pt x="19" y="6"/>
                  </a:lnTo>
                  <a:lnTo>
                    <a:pt x="19" y="6"/>
                  </a:lnTo>
                  <a:lnTo>
                    <a:pt x="19" y="6"/>
                  </a:lnTo>
                  <a:lnTo>
                    <a:pt x="19" y="0"/>
                  </a:lnTo>
                  <a:lnTo>
                    <a:pt x="6" y="6"/>
                  </a:lnTo>
                  <a:lnTo>
                    <a:pt x="0" y="12"/>
                  </a:lnTo>
                  <a:lnTo>
                    <a:pt x="0" y="18"/>
                  </a:lnTo>
                  <a:lnTo>
                    <a:pt x="0" y="18"/>
                  </a:lnTo>
                  <a:lnTo>
                    <a:pt x="0" y="18"/>
                  </a:lnTo>
                  <a:lnTo>
                    <a:pt x="0" y="18"/>
                  </a:lnTo>
                  <a:close/>
                </a:path>
              </a:pathLst>
            </a:custGeom>
            <a:grpFill/>
            <a:ln w="0"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sz="1100">
                <a:solidFill>
                  <a:srgbClr val="FFFFFF"/>
                </a:solidFill>
                <a:latin typeface="Franklin Gothic Book" panose="020B0503020102020204" pitchFamily="34" charset="0"/>
              </a:endParaRPr>
            </a:p>
          </p:txBody>
        </p:sp>
        <p:sp>
          <p:nvSpPr>
            <p:cNvPr id="901" name="Freeform 220"/>
            <p:cNvSpPr>
              <a:spLocks/>
            </p:cNvSpPr>
            <p:nvPr/>
          </p:nvSpPr>
          <p:spPr bwMode="auto">
            <a:xfrm>
              <a:off x="1888" y="449"/>
              <a:ext cx="599" cy="513"/>
            </a:xfrm>
            <a:custGeom>
              <a:avLst/>
              <a:gdLst>
                <a:gd name="T0" fmla="*/ 49 w 599"/>
                <a:gd name="T1" fmla="*/ 476 h 513"/>
                <a:gd name="T2" fmla="*/ 49 w 599"/>
                <a:gd name="T3" fmla="*/ 476 h 513"/>
                <a:gd name="T4" fmla="*/ 55 w 599"/>
                <a:gd name="T5" fmla="*/ 476 h 513"/>
                <a:gd name="T6" fmla="*/ 80 w 599"/>
                <a:gd name="T7" fmla="*/ 451 h 513"/>
                <a:gd name="T8" fmla="*/ 80 w 599"/>
                <a:gd name="T9" fmla="*/ 445 h 513"/>
                <a:gd name="T10" fmla="*/ 123 w 599"/>
                <a:gd name="T11" fmla="*/ 439 h 513"/>
                <a:gd name="T12" fmla="*/ 210 w 599"/>
                <a:gd name="T13" fmla="*/ 457 h 513"/>
                <a:gd name="T14" fmla="*/ 358 w 599"/>
                <a:gd name="T15" fmla="*/ 476 h 513"/>
                <a:gd name="T16" fmla="*/ 426 w 599"/>
                <a:gd name="T17" fmla="*/ 488 h 513"/>
                <a:gd name="T18" fmla="*/ 438 w 599"/>
                <a:gd name="T19" fmla="*/ 488 h 513"/>
                <a:gd name="T20" fmla="*/ 445 w 599"/>
                <a:gd name="T21" fmla="*/ 494 h 513"/>
                <a:gd name="T22" fmla="*/ 463 w 599"/>
                <a:gd name="T23" fmla="*/ 513 h 513"/>
                <a:gd name="T24" fmla="*/ 463 w 599"/>
                <a:gd name="T25" fmla="*/ 482 h 513"/>
                <a:gd name="T26" fmla="*/ 469 w 599"/>
                <a:gd name="T27" fmla="*/ 451 h 513"/>
                <a:gd name="T28" fmla="*/ 537 w 599"/>
                <a:gd name="T29" fmla="*/ 420 h 513"/>
                <a:gd name="T30" fmla="*/ 513 w 599"/>
                <a:gd name="T31" fmla="*/ 346 h 513"/>
                <a:gd name="T32" fmla="*/ 513 w 599"/>
                <a:gd name="T33" fmla="*/ 315 h 513"/>
                <a:gd name="T34" fmla="*/ 531 w 599"/>
                <a:gd name="T35" fmla="*/ 315 h 513"/>
                <a:gd name="T36" fmla="*/ 543 w 599"/>
                <a:gd name="T37" fmla="*/ 328 h 513"/>
                <a:gd name="T38" fmla="*/ 556 w 599"/>
                <a:gd name="T39" fmla="*/ 328 h 513"/>
                <a:gd name="T40" fmla="*/ 581 w 599"/>
                <a:gd name="T41" fmla="*/ 309 h 513"/>
                <a:gd name="T42" fmla="*/ 599 w 599"/>
                <a:gd name="T43" fmla="*/ 290 h 513"/>
                <a:gd name="T44" fmla="*/ 556 w 599"/>
                <a:gd name="T45" fmla="*/ 253 h 513"/>
                <a:gd name="T46" fmla="*/ 543 w 599"/>
                <a:gd name="T47" fmla="*/ 253 h 513"/>
                <a:gd name="T48" fmla="*/ 525 w 599"/>
                <a:gd name="T49" fmla="*/ 216 h 513"/>
                <a:gd name="T50" fmla="*/ 500 w 599"/>
                <a:gd name="T51" fmla="*/ 167 h 513"/>
                <a:gd name="T52" fmla="*/ 488 w 599"/>
                <a:gd name="T53" fmla="*/ 124 h 513"/>
                <a:gd name="T54" fmla="*/ 482 w 599"/>
                <a:gd name="T55" fmla="*/ 62 h 513"/>
                <a:gd name="T56" fmla="*/ 432 w 599"/>
                <a:gd name="T57" fmla="*/ 37 h 513"/>
                <a:gd name="T58" fmla="*/ 401 w 599"/>
                <a:gd name="T59" fmla="*/ 44 h 513"/>
                <a:gd name="T60" fmla="*/ 395 w 599"/>
                <a:gd name="T61" fmla="*/ 50 h 513"/>
                <a:gd name="T62" fmla="*/ 377 w 599"/>
                <a:gd name="T63" fmla="*/ 19 h 513"/>
                <a:gd name="T64" fmla="*/ 346 w 599"/>
                <a:gd name="T65" fmla="*/ 7 h 513"/>
                <a:gd name="T66" fmla="*/ 327 w 599"/>
                <a:gd name="T67" fmla="*/ 7 h 513"/>
                <a:gd name="T68" fmla="*/ 321 w 599"/>
                <a:gd name="T69" fmla="*/ 7 h 513"/>
                <a:gd name="T70" fmla="*/ 290 w 599"/>
                <a:gd name="T71" fmla="*/ 19 h 513"/>
                <a:gd name="T72" fmla="*/ 247 w 599"/>
                <a:gd name="T73" fmla="*/ 31 h 513"/>
                <a:gd name="T74" fmla="*/ 216 w 599"/>
                <a:gd name="T75" fmla="*/ 68 h 513"/>
                <a:gd name="T76" fmla="*/ 228 w 599"/>
                <a:gd name="T77" fmla="*/ 93 h 513"/>
                <a:gd name="T78" fmla="*/ 222 w 599"/>
                <a:gd name="T79" fmla="*/ 105 h 513"/>
                <a:gd name="T80" fmla="*/ 198 w 599"/>
                <a:gd name="T81" fmla="*/ 112 h 513"/>
                <a:gd name="T82" fmla="*/ 173 w 599"/>
                <a:gd name="T83" fmla="*/ 136 h 513"/>
                <a:gd name="T84" fmla="*/ 154 w 599"/>
                <a:gd name="T85" fmla="*/ 198 h 513"/>
                <a:gd name="T86" fmla="*/ 117 w 599"/>
                <a:gd name="T87" fmla="*/ 216 h 513"/>
                <a:gd name="T88" fmla="*/ 105 w 599"/>
                <a:gd name="T89" fmla="*/ 216 h 513"/>
                <a:gd name="T90" fmla="*/ 80 w 599"/>
                <a:gd name="T91" fmla="*/ 241 h 513"/>
                <a:gd name="T92" fmla="*/ 43 w 599"/>
                <a:gd name="T93" fmla="*/ 241 h 513"/>
                <a:gd name="T94" fmla="*/ 25 w 599"/>
                <a:gd name="T95" fmla="*/ 241 h 513"/>
                <a:gd name="T96" fmla="*/ 31 w 599"/>
                <a:gd name="T97" fmla="*/ 278 h 513"/>
                <a:gd name="T98" fmla="*/ 49 w 599"/>
                <a:gd name="T99" fmla="*/ 315 h 513"/>
                <a:gd name="T100" fmla="*/ 49 w 599"/>
                <a:gd name="T101" fmla="*/ 358 h 513"/>
                <a:gd name="T102" fmla="*/ 49 w 599"/>
                <a:gd name="T103" fmla="*/ 365 h 513"/>
                <a:gd name="T104" fmla="*/ 37 w 599"/>
                <a:gd name="T105" fmla="*/ 377 h 513"/>
                <a:gd name="T106" fmla="*/ 31 w 599"/>
                <a:gd name="T107" fmla="*/ 377 h 513"/>
                <a:gd name="T108" fmla="*/ 18 w 599"/>
                <a:gd name="T109" fmla="*/ 383 h 513"/>
                <a:gd name="T110" fmla="*/ 6 w 599"/>
                <a:gd name="T111" fmla="*/ 402 h 513"/>
                <a:gd name="T112" fmla="*/ 31 w 599"/>
                <a:gd name="T113" fmla="*/ 451 h 513"/>
                <a:gd name="T114" fmla="*/ 25 w 599"/>
                <a:gd name="T115" fmla="*/ 476 h 513"/>
                <a:gd name="T116" fmla="*/ 31 w 599"/>
                <a:gd name="T117" fmla="*/ 476 h 5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599" h="513">
                  <a:moveTo>
                    <a:pt x="37" y="469"/>
                  </a:moveTo>
                  <a:lnTo>
                    <a:pt x="43" y="469"/>
                  </a:lnTo>
                  <a:lnTo>
                    <a:pt x="49" y="469"/>
                  </a:lnTo>
                  <a:lnTo>
                    <a:pt x="49" y="476"/>
                  </a:lnTo>
                  <a:lnTo>
                    <a:pt x="49" y="476"/>
                  </a:lnTo>
                  <a:lnTo>
                    <a:pt x="49" y="476"/>
                  </a:lnTo>
                  <a:lnTo>
                    <a:pt x="49" y="476"/>
                  </a:lnTo>
                  <a:lnTo>
                    <a:pt x="49" y="476"/>
                  </a:lnTo>
                  <a:lnTo>
                    <a:pt x="49" y="476"/>
                  </a:lnTo>
                  <a:lnTo>
                    <a:pt x="49" y="476"/>
                  </a:lnTo>
                  <a:lnTo>
                    <a:pt x="55" y="482"/>
                  </a:lnTo>
                  <a:lnTo>
                    <a:pt x="55" y="476"/>
                  </a:lnTo>
                  <a:lnTo>
                    <a:pt x="74" y="463"/>
                  </a:lnTo>
                  <a:lnTo>
                    <a:pt x="74" y="463"/>
                  </a:lnTo>
                  <a:lnTo>
                    <a:pt x="74" y="457"/>
                  </a:lnTo>
                  <a:lnTo>
                    <a:pt x="80" y="451"/>
                  </a:lnTo>
                  <a:lnTo>
                    <a:pt x="74" y="451"/>
                  </a:lnTo>
                  <a:lnTo>
                    <a:pt x="74" y="445"/>
                  </a:lnTo>
                  <a:lnTo>
                    <a:pt x="80" y="445"/>
                  </a:lnTo>
                  <a:lnTo>
                    <a:pt x="80" y="445"/>
                  </a:lnTo>
                  <a:lnTo>
                    <a:pt x="80" y="445"/>
                  </a:lnTo>
                  <a:lnTo>
                    <a:pt x="105" y="445"/>
                  </a:lnTo>
                  <a:lnTo>
                    <a:pt x="117" y="445"/>
                  </a:lnTo>
                  <a:lnTo>
                    <a:pt x="123" y="439"/>
                  </a:lnTo>
                  <a:lnTo>
                    <a:pt x="130" y="439"/>
                  </a:lnTo>
                  <a:lnTo>
                    <a:pt x="136" y="439"/>
                  </a:lnTo>
                  <a:lnTo>
                    <a:pt x="185" y="445"/>
                  </a:lnTo>
                  <a:lnTo>
                    <a:pt x="210" y="457"/>
                  </a:lnTo>
                  <a:lnTo>
                    <a:pt x="253" y="469"/>
                  </a:lnTo>
                  <a:lnTo>
                    <a:pt x="284" y="482"/>
                  </a:lnTo>
                  <a:lnTo>
                    <a:pt x="309" y="476"/>
                  </a:lnTo>
                  <a:lnTo>
                    <a:pt x="358" y="476"/>
                  </a:lnTo>
                  <a:lnTo>
                    <a:pt x="383" y="482"/>
                  </a:lnTo>
                  <a:lnTo>
                    <a:pt x="408" y="482"/>
                  </a:lnTo>
                  <a:lnTo>
                    <a:pt x="426" y="488"/>
                  </a:lnTo>
                  <a:lnTo>
                    <a:pt x="426" y="488"/>
                  </a:lnTo>
                  <a:lnTo>
                    <a:pt x="426" y="488"/>
                  </a:lnTo>
                  <a:lnTo>
                    <a:pt x="438" y="488"/>
                  </a:lnTo>
                  <a:lnTo>
                    <a:pt x="438" y="488"/>
                  </a:lnTo>
                  <a:lnTo>
                    <a:pt x="438" y="488"/>
                  </a:lnTo>
                  <a:lnTo>
                    <a:pt x="445" y="488"/>
                  </a:lnTo>
                  <a:lnTo>
                    <a:pt x="445" y="494"/>
                  </a:lnTo>
                  <a:lnTo>
                    <a:pt x="445" y="494"/>
                  </a:lnTo>
                  <a:lnTo>
                    <a:pt x="445" y="494"/>
                  </a:lnTo>
                  <a:lnTo>
                    <a:pt x="445" y="500"/>
                  </a:lnTo>
                  <a:lnTo>
                    <a:pt x="451" y="506"/>
                  </a:lnTo>
                  <a:lnTo>
                    <a:pt x="451" y="506"/>
                  </a:lnTo>
                  <a:lnTo>
                    <a:pt x="463" y="513"/>
                  </a:lnTo>
                  <a:lnTo>
                    <a:pt x="463" y="506"/>
                  </a:lnTo>
                  <a:lnTo>
                    <a:pt x="463" y="500"/>
                  </a:lnTo>
                  <a:lnTo>
                    <a:pt x="463" y="500"/>
                  </a:lnTo>
                  <a:lnTo>
                    <a:pt x="463" y="482"/>
                  </a:lnTo>
                  <a:lnTo>
                    <a:pt x="463" y="469"/>
                  </a:lnTo>
                  <a:lnTo>
                    <a:pt x="469" y="451"/>
                  </a:lnTo>
                  <a:lnTo>
                    <a:pt x="469" y="451"/>
                  </a:lnTo>
                  <a:lnTo>
                    <a:pt x="469" y="451"/>
                  </a:lnTo>
                  <a:lnTo>
                    <a:pt x="476" y="439"/>
                  </a:lnTo>
                  <a:lnTo>
                    <a:pt x="482" y="426"/>
                  </a:lnTo>
                  <a:lnTo>
                    <a:pt x="537" y="426"/>
                  </a:lnTo>
                  <a:lnTo>
                    <a:pt x="537" y="420"/>
                  </a:lnTo>
                  <a:lnTo>
                    <a:pt x="525" y="365"/>
                  </a:lnTo>
                  <a:lnTo>
                    <a:pt x="519" y="352"/>
                  </a:lnTo>
                  <a:lnTo>
                    <a:pt x="519" y="346"/>
                  </a:lnTo>
                  <a:lnTo>
                    <a:pt x="513" y="346"/>
                  </a:lnTo>
                  <a:lnTo>
                    <a:pt x="506" y="334"/>
                  </a:lnTo>
                  <a:lnTo>
                    <a:pt x="506" y="328"/>
                  </a:lnTo>
                  <a:lnTo>
                    <a:pt x="513" y="321"/>
                  </a:lnTo>
                  <a:lnTo>
                    <a:pt x="513" y="315"/>
                  </a:lnTo>
                  <a:lnTo>
                    <a:pt x="513" y="315"/>
                  </a:lnTo>
                  <a:lnTo>
                    <a:pt x="525" y="315"/>
                  </a:lnTo>
                  <a:lnTo>
                    <a:pt x="531" y="315"/>
                  </a:lnTo>
                  <a:lnTo>
                    <a:pt x="531" y="315"/>
                  </a:lnTo>
                  <a:lnTo>
                    <a:pt x="537" y="315"/>
                  </a:lnTo>
                  <a:lnTo>
                    <a:pt x="537" y="321"/>
                  </a:lnTo>
                  <a:lnTo>
                    <a:pt x="537" y="321"/>
                  </a:lnTo>
                  <a:lnTo>
                    <a:pt x="543" y="328"/>
                  </a:lnTo>
                  <a:lnTo>
                    <a:pt x="543" y="328"/>
                  </a:lnTo>
                  <a:lnTo>
                    <a:pt x="556" y="328"/>
                  </a:lnTo>
                  <a:lnTo>
                    <a:pt x="556" y="328"/>
                  </a:lnTo>
                  <a:lnTo>
                    <a:pt x="556" y="328"/>
                  </a:lnTo>
                  <a:lnTo>
                    <a:pt x="562" y="328"/>
                  </a:lnTo>
                  <a:lnTo>
                    <a:pt x="574" y="315"/>
                  </a:lnTo>
                  <a:lnTo>
                    <a:pt x="581" y="315"/>
                  </a:lnTo>
                  <a:lnTo>
                    <a:pt x="581" y="309"/>
                  </a:lnTo>
                  <a:lnTo>
                    <a:pt x="581" y="309"/>
                  </a:lnTo>
                  <a:lnTo>
                    <a:pt x="587" y="303"/>
                  </a:lnTo>
                  <a:lnTo>
                    <a:pt x="593" y="297"/>
                  </a:lnTo>
                  <a:lnTo>
                    <a:pt x="599" y="290"/>
                  </a:lnTo>
                  <a:lnTo>
                    <a:pt x="599" y="290"/>
                  </a:lnTo>
                  <a:lnTo>
                    <a:pt x="581" y="266"/>
                  </a:lnTo>
                  <a:lnTo>
                    <a:pt x="574" y="260"/>
                  </a:lnTo>
                  <a:lnTo>
                    <a:pt x="556" y="253"/>
                  </a:lnTo>
                  <a:lnTo>
                    <a:pt x="556" y="253"/>
                  </a:lnTo>
                  <a:lnTo>
                    <a:pt x="550" y="253"/>
                  </a:lnTo>
                  <a:lnTo>
                    <a:pt x="543" y="253"/>
                  </a:lnTo>
                  <a:lnTo>
                    <a:pt x="543" y="253"/>
                  </a:lnTo>
                  <a:lnTo>
                    <a:pt x="537" y="253"/>
                  </a:lnTo>
                  <a:lnTo>
                    <a:pt x="531" y="253"/>
                  </a:lnTo>
                  <a:lnTo>
                    <a:pt x="543" y="229"/>
                  </a:lnTo>
                  <a:lnTo>
                    <a:pt x="525" y="216"/>
                  </a:lnTo>
                  <a:lnTo>
                    <a:pt x="513" y="210"/>
                  </a:lnTo>
                  <a:lnTo>
                    <a:pt x="506" y="198"/>
                  </a:lnTo>
                  <a:lnTo>
                    <a:pt x="500" y="179"/>
                  </a:lnTo>
                  <a:lnTo>
                    <a:pt x="500" y="167"/>
                  </a:lnTo>
                  <a:lnTo>
                    <a:pt x="500" y="161"/>
                  </a:lnTo>
                  <a:lnTo>
                    <a:pt x="488" y="161"/>
                  </a:lnTo>
                  <a:lnTo>
                    <a:pt x="482" y="124"/>
                  </a:lnTo>
                  <a:lnTo>
                    <a:pt x="488" y="124"/>
                  </a:lnTo>
                  <a:lnTo>
                    <a:pt x="488" y="118"/>
                  </a:lnTo>
                  <a:lnTo>
                    <a:pt x="488" y="118"/>
                  </a:lnTo>
                  <a:lnTo>
                    <a:pt x="482" y="62"/>
                  </a:lnTo>
                  <a:lnTo>
                    <a:pt x="482" y="62"/>
                  </a:lnTo>
                  <a:lnTo>
                    <a:pt x="482" y="62"/>
                  </a:lnTo>
                  <a:lnTo>
                    <a:pt x="482" y="56"/>
                  </a:lnTo>
                  <a:lnTo>
                    <a:pt x="457" y="44"/>
                  </a:lnTo>
                  <a:lnTo>
                    <a:pt x="432" y="37"/>
                  </a:lnTo>
                  <a:lnTo>
                    <a:pt x="426" y="31"/>
                  </a:lnTo>
                  <a:lnTo>
                    <a:pt x="420" y="31"/>
                  </a:lnTo>
                  <a:lnTo>
                    <a:pt x="420" y="31"/>
                  </a:lnTo>
                  <a:lnTo>
                    <a:pt x="401" y="44"/>
                  </a:lnTo>
                  <a:lnTo>
                    <a:pt x="401" y="44"/>
                  </a:lnTo>
                  <a:lnTo>
                    <a:pt x="401" y="44"/>
                  </a:lnTo>
                  <a:lnTo>
                    <a:pt x="401" y="50"/>
                  </a:lnTo>
                  <a:lnTo>
                    <a:pt x="395" y="50"/>
                  </a:lnTo>
                  <a:lnTo>
                    <a:pt x="395" y="50"/>
                  </a:lnTo>
                  <a:lnTo>
                    <a:pt x="395" y="50"/>
                  </a:lnTo>
                  <a:lnTo>
                    <a:pt x="389" y="44"/>
                  </a:lnTo>
                  <a:lnTo>
                    <a:pt x="377" y="19"/>
                  </a:lnTo>
                  <a:lnTo>
                    <a:pt x="358" y="19"/>
                  </a:lnTo>
                  <a:lnTo>
                    <a:pt x="346" y="19"/>
                  </a:lnTo>
                  <a:lnTo>
                    <a:pt x="346" y="13"/>
                  </a:lnTo>
                  <a:lnTo>
                    <a:pt x="346" y="7"/>
                  </a:lnTo>
                  <a:lnTo>
                    <a:pt x="340" y="7"/>
                  </a:lnTo>
                  <a:lnTo>
                    <a:pt x="333" y="7"/>
                  </a:lnTo>
                  <a:lnTo>
                    <a:pt x="333" y="7"/>
                  </a:lnTo>
                  <a:lnTo>
                    <a:pt x="327" y="7"/>
                  </a:lnTo>
                  <a:lnTo>
                    <a:pt x="327" y="7"/>
                  </a:lnTo>
                  <a:lnTo>
                    <a:pt x="321" y="13"/>
                  </a:lnTo>
                  <a:lnTo>
                    <a:pt x="321" y="13"/>
                  </a:lnTo>
                  <a:lnTo>
                    <a:pt x="321" y="7"/>
                  </a:lnTo>
                  <a:lnTo>
                    <a:pt x="315" y="7"/>
                  </a:lnTo>
                  <a:lnTo>
                    <a:pt x="315" y="0"/>
                  </a:lnTo>
                  <a:lnTo>
                    <a:pt x="309" y="0"/>
                  </a:lnTo>
                  <a:lnTo>
                    <a:pt x="290" y="19"/>
                  </a:lnTo>
                  <a:lnTo>
                    <a:pt x="278" y="37"/>
                  </a:lnTo>
                  <a:lnTo>
                    <a:pt x="259" y="37"/>
                  </a:lnTo>
                  <a:lnTo>
                    <a:pt x="253" y="31"/>
                  </a:lnTo>
                  <a:lnTo>
                    <a:pt x="247" y="31"/>
                  </a:lnTo>
                  <a:lnTo>
                    <a:pt x="241" y="37"/>
                  </a:lnTo>
                  <a:lnTo>
                    <a:pt x="216" y="50"/>
                  </a:lnTo>
                  <a:lnTo>
                    <a:pt x="216" y="56"/>
                  </a:lnTo>
                  <a:lnTo>
                    <a:pt x="216" y="68"/>
                  </a:lnTo>
                  <a:lnTo>
                    <a:pt x="222" y="87"/>
                  </a:lnTo>
                  <a:lnTo>
                    <a:pt x="222" y="87"/>
                  </a:lnTo>
                  <a:lnTo>
                    <a:pt x="228" y="93"/>
                  </a:lnTo>
                  <a:lnTo>
                    <a:pt x="228" y="93"/>
                  </a:lnTo>
                  <a:lnTo>
                    <a:pt x="228" y="93"/>
                  </a:lnTo>
                  <a:lnTo>
                    <a:pt x="228" y="93"/>
                  </a:lnTo>
                  <a:lnTo>
                    <a:pt x="235" y="93"/>
                  </a:lnTo>
                  <a:lnTo>
                    <a:pt x="222" y="105"/>
                  </a:lnTo>
                  <a:lnTo>
                    <a:pt x="210" y="112"/>
                  </a:lnTo>
                  <a:lnTo>
                    <a:pt x="204" y="112"/>
                  </a:lnTo>
                  <a:lnTo>
                    <a:pt x="198" y="112"/>
                  </a:lnTo>
                  <a:lnTo>
                    <a:pt x="198" y="112"/>
                  </a:lnTo>
                  <a:lnTo>
                    <a:pt x="191" y="124"/>
                  </a:lnTo>
                  <a:lnTo>
                    <a:pt x="179" y="130"/>
                  </a:lnTo>
                  <a:lnTo>
                    <a:pt x="173" y="130"/>
                  </a:lnTo>
                  <a:lnTo>
                    <a:pt x="173" y="136"/>
                  </a:lnTo>
                  <a:lnTo>
                    <a:pt x="160" y="142"/>
                  </a:lnTo>
                  <a:lnTo>
                    <a:pt x="160" y="149"/>
                  </a:lnTo>
                  <a:lnTo>
                    <a:pt x="160" y="173"/>
                  </a:lnTo>
                  <a:lnTo>
                    <a:pt x="154" y="198"/>
                  </a:lnTo>
                  <a:lnTo>
                    <a:pt x="148" y="210"/>
                  </a:lnTo>
                  <a:lnTo>
                    <a:pt x="123" y="216"/>
                  </a:lnTo>
                  <a:lnTo>
                    <a:pt x="117" y="216"/>
                  </a:lnTo>
                  <a:lnTo>
                    <a:pt x="117" y="216"/>
                  </a:lnTo>
                  <a:lnTo>
                    <a:pt x="111" y="216"/>
                  </a:lnTo>
                  <a:lnTo>
                    <a:pt x="105" y="216"/>
                  </a:lnTo>
                  <a:lnTo>
                    <a:pt x="105" y="216"/>
                  </a:lnTo>
                  <a:lnTo>
                    <a:pt x="105" y="216"/>
                  </a:lnTo>
                  <a:lnTo>
                    <a:pt x="93" y="235"/>
                  </a:lnTo>
                  <a:lnTo>
                    <a:pt x="80" y="241"/>
                  </a:lnTo>
                  <a:lnTo>
                    <a:pt x="80" y="241"/>
                  </a:lnTo>
                  <a:lnTo>
                    <a:pt x="80" y="241"/>
                  </a:lnTo>
                  <a:lnTo>
                    <a:pt x="74" y="241"/>
                  </a:lnTo>
                  <a:lnTo>
                    <a:pt x="55" y="241"/>
                  </a:lnTo>
                  <a:lnTo>
                    <a:pt x="49" y="235"/>
                  </a:lnTo>
                  <a:lnTo>
                    <a:pt x="43" y="241"/>
                  </a:lnTo>
                  <a:lnTo>
                    <a:pt x="25" y="235"/>
                  </a:lnTo>
                  <a:lnTo>
                    <a:pt x="25" y="241"/>
                  </a:lnTo>
                  <a:lnTo>
                    <a:pt x="25" y="241"/>
                  </a:lnTo>
                  <a:lnTo>
                    <a:pt x="25" y="241"/>
                  </a:lnTo>
                  <a:lnTo>
                    <a:pt x="25" y="253"/>
                  </a:lnTo>
                  <a:lnTo>
                    <a:pt x="25" y="253"/>
                  </a:lnTo>
                  <a:lnTo>
                    <a:pt x="31" y="272"/>
                  </a:lnTo>
                  <a:lnTo>
                    <a:pt x="31" y="278"/>
                  </a:lnTo>
                  <a:lnTo>
                    <a:pt x="37" y="284"/>
                  </a:lnTo>
                  <a:lnTo>
                    <a:pt x="37" y="284"/>
                  </a:lnTo>
                  <a:lnTo>
                    <a:pt x="43" y="315"/>
                  </a:lnTo>
                  <a:lnTo>
                    <a:pt x="49" y="315"/>
                  </a:lnTo>
                  <a:lnTo>
                    <a:pt x="49" y="321"/>
                  </a:lnTo>
                  <a:lnTo>
                    <a:pt x="49" y="321"/>
                  </a:lnTo>
                  <a:lnTo>
                    <a:pt x="49" y="346"/>
                  </a:lnTo>
                  <a:lnTo>
                    <a:pt x="49" y="358"/>
                  </a:lnTo>
                  <a:lnTo>
                    <a:pt x="49" y="358"/>
                  </a:lnTo>
                  <a:lnTo>
                    <a:pt x="49" y="365"/>
                  </a:lnTo>
                  <a:lnTo>
                    <a:pt x="49" y="365"/>
                  </a:lnTo>
                  <a:lnTo>
                    <a:pt x="49" y="365"/>
                  </a:lnTo>
                  <a:lnTo>
                    <a:pt x="49" y="365"/>
                  </a:lnTo>
                  <a:lnTo>
                    <a:pt x="49" y="371"/>
                  </a:lnTo>
                  <a:lnTo>
                    <a:pt x="43" y="377"/>
                  </a:lnTo>
                  <a:lnTo>
                    <a:pt x="37" y="377"/>
                  </a:lnTo>
                  <a:lnTo>
                    <a:pt x="37" y="377"/>
                  </a:lnTo>
                  <a:lnTo>
                    <a:pt x="37" y="377"/>
                  </a:lnTo>
                  <a:lnTo>
                    <a:pt x="31" y="377"/>
                  </a:lnTo>
                  <a:lnTo>
                    <a:pt x="31" y="377"/>
                  </a:lnTo>
                  <a:lnTo>
                    <a:pt x="25" y="377"/>
                  </a:lnTo>
                  <a:lnTo>
                    <a:pt x="25" y="377"/>
                  </a:lnTo>
                  <a:lnTo>
                    <a:pt x="18" y="383"/>
                  </a:lnTo>
                  <a:lnTo>
                    <a:pt x="18" y="383"/>
                  </a:lnTo>
                  <a:lnTo>
                    <a:pt x="18" y="383"/>
                  </a:lnTo>
                  <a:lnTo>
                    <a:pt x="12" y="389"/>
                  </a:lnTo>
                  <a:lnTo>
                    <a:pt x="12" y="395"/>
                  </a:lnTo>
                  <a:lnTo>
                    <a:pt x="6" y="402"/>
                  </a:lnTo>
                  <a:lnTo>
                    <a:pt x="0" y="408"/>
                  </a:lnTo>
                  <a:lnTo>
                    <a:pt x="31" y="426"/>
                  </a:lnTo>
                  <a:lnTo>
                    <a:pt x="37" y="432"/>
                  </a:lnTo>
                  <a:lnTo>
                    <a:pt x="31" y="451"/>
                  </a:lnTo>
                  <a:lnTo>
                    <a:pt x="25" y="463"/>
                  </a:lnTo>
                  <a:lnTo>
                    <a:pt x="25" y="463"/>
                  </a:lnTo>
                  <a:lnTo>
                    <a:pt x="25" y="469"/>
                  </a:lnTo>
                  <a:lnTo>
                    <a:pt x="25" y="476"/>
                  </a:lnTo>
                  <a:lnTo>
                    <a:pt x="25" y="482"/>
                  </a:lnTo>
                  <a:lnTo>
                    <a:pt x="25" y="482"/>
                  </a:lnTo>
                  <a:lnTo>
                    <a:pt x="31" y="488"/>
                  </a:lnTo>
                  <a:lnTo>
                    <a:pt x="31" y="476"/>
                  </a:lnTo>
                  <a:lnTo>
                    <a:pt x="37" y="469"/>
                  </a:lnTo>
                  <a:close/>
                </a:path>
              </a:pathLst>
            </a:custGeom>
            <a:grpFill/>
            <a:ln w="0"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sz="1100">
                <a:solidFill>
                  <a:srgbClr val="FFFFFF"/>
                </a:solidFill>
                <a:latin typeface="Franklin Gothic Book" panose="020B0503020102020204" pitchFamily="34" charset="0"/>
              </a:endParaRPr>
            </a:p>
          </p:txBody>
        </p:sp>
        <p:sp>
          <p:nvSpPr>
            <p:cNvPr id="902" name="Freeform 221"/>
            <p:cNvSpPr>
              <a:spLocks/>
            </p:cNvSpPr>
            <p:nvPr/>
          </p:nvSpPr>
          <p:spPr bwMode="auto">
            <a:xfrm>
              <a:off x="2456" y="2276"/>
              <a:ext cx="136" cy="93"/>
            </a:xfrm>
            <a:custGeom>
              <a:avLst/>
              <a:gdLst>
                <a:gd name="T0" fmla="*/ 6 w 136"/>
                <a:gd name="T1" fmla="*/ 80 h 93"/>
                <a:gd name="T2" fmla="*/ 13 w 136"/>
                <a:gd name="T3" fmla="*/ 93 h 93"/>
                <a:gd name="T4" fmla="*/ 25 w 136"/>
                <a:gd name="T5" fmla="*/ 93 h 93"/>
                <a:gd name="T6" fmla="*/ 31 w 136"/>
                <a:gd name="T7" fmla="*/ 93 h 93"/>
                <a:gd name="T8" fmla="*/ 31 w 136"/>
                <a:gd name="T9" fmla="*/ 93 h 93"/>
                <a:gd name="T10" fmla="*/ 37 w 136"/>
                <a:gd name="T11" fmla="*/ 93 h 93"/>
                <a:gd name="T12" fmla="*/ 43 w 136"/>
                <a:gd name="T13" fmla="*/ 93 h 93"/>
                <a:gd name="T14" fmla="*/ 50 w 136"/>
                <a:gd name="T15" fmla="*/ 86 h 93"/>
                <a:gd name="T16" fmla="*/ 56 w 136"/>
                <a:gd name="T17" fmla="*/ 86 h 93"/>
                <a:gd name="T18" fmla="*/ 62 w 136"/>
                <a:gd name="T19" fmla="*/ 86 h 93"/>
                <a:gd name="T20" fmla="*/ 81 w 136"/>
                <a:gd name="T21" fmla="*/ 80 h 93"/>
                <a:gd name="T22" fmla="*/ 81 w 136"/>
                <a:gd name="T23" fmla="*/ 74 h 93"/>
                <a:gd name="T24" fmla="*/ 87 w 136"/>
                <a:gd name="T25" fmla="*/ 68 h 93"/>
                <a:gd name="T26" fmla="*/ 87 w 136"/>
                <a:gd name="T27" fmla="*/ 62 h 93"/>
                <a:gd name="T28" fmla="*/ 105 w 136"/>
                <a:gd name="T29" fmla="*/ 62 h 93"/>
                <a:gd name="T30" fmla="*/ 105 w 136"/>
                <a:gd name="T31" fmla="*/ 62 h 93"/>
                <a:gd name="T32" fmla="*/ 111 w 136"/>
                <a:gd name="T33" fmla="*/ 62 h 93"/>
                <a:gd name="T34" fmla="*/ 111 w 136"/>
                <a:gd name="T35" fmla="*/ 62 h 93"/>
                <a:gd name="T36" fmla="*/ 111 w 136"/>
                <a:gd name="T37" fmla="*/ 56 h 93"/>
                <a:gd name="T38" fmla="*/ 105 w 136"/>
                <a:gd name="T39" fmla="*/ 56 h 93"/>
                <a:gd name="T40" fmla="*/ 99 w 136"/>
                <a:gd name="T41" fmla="*/ 49 h 93"/>
                <a:gd name="T42" fmla="*/ 99 w 136"/>
                <a:gd name="T43" fmla="*/ 43 h 93"/>
                <a:gd name="T44" fmla="*/ 99 w 136"/>
                <a:gd name="T45" fmla="*/ 37 h 93"/>
                <a:gd name="T46" fmla="*/ 118 w 136"/>
                <a:gd name="T47" fmla="*/ 25 h 93"/>
                <a:gd name="T48" fmla="*/ 124 w 136"/>
                <a:gd name="T49" fmla="*/ 12 h 93"/>
                <a:gd name="T50" fmla="*/ 136 w 136"/>
                <a:gd name="T51" fmla="*/ 0 h 93"/>
                <a:gd name="T52" fmla="*/ 124 w 136"/>
                <a:gd name="T53" fmla="*/ 12 h 93"/>
                <a:gd name="T54" fmla="*/ 99 w 136"/>
                <a:gd name="T55" fmla="*/ 25 h 93"/>
                <a:gd name="T56" fmla="*/ 74 w 136"/>
                <a:gd name="T57" fmla="*/ 37 h 93"/>
                <a:gd name="T58" fmla="*/ 68 w 136"/>
                <a:gd name="T59" fmla="*/ 37 h 93"/>
                <a:gd name="T60" fmla="*/ 50 w 136"/>
                <a:gd name="T61" fmla="*/ 37 h 93"/>
                <a:gd name="T62" fmla="*/ 37 w 136"/>
                <a:gd name="T63" fmla="*/ 43 h 93"/>
                <a:gd name="T64" fmla="*/ 37 w 136"/>
                <a:gd name="T65" fmla="*/ 49 h 93"/>
                <a:gd name="T66" fmla="*/ 37 w 136"/>
                <a:gd name="T67" fmla="*/ 56 h 93"/>
                <a:gd name="T68" fmla="*/ 31 w 136"/>
                <a:gd name="T69" fmla="*/ 56 h 93"/>
                <a:gd name="T70" fmla="*/ 31 w 136"/>
                <a:gd name="T71" fmla="*/ 56 h 93"/>
                <a:gd name="T72" fmla="*/ 13 w 136"/>
                <a:gd name="T73" fmla="*/ 56 h 93"/>
                <a:gd name="T74" fmla="*/ 13 w 136"/>
                <a:gd name="T75" fmla="*/ 62 h 93"/>
                <a:gd name="T76" fmla="*/ 13 w 136"/>
                <a:gd name="T77" fmla="*/ 62 h 93"/>
                <a:gd name="T78" fmla="*/ 6 w 136"/>
                <a:gd name="T79" fmla="*/ 68 h 93"/>
                <a:gd name="T80" fmla="*/ 6 w 136"/>
                <a:gd name="T81" fmla="*/ 68 h 93"/>
                <a:gd name="T82" fmla="*/ 0 w 136"/>
                <a:gd name="T83" fmla="*/ 68 h 93"/>
                <a:gd name="T84" fmla="*/ 0 w 136"/>
                <a:gd name="T85" fmla="*/ 62 h 93"/>
                <a:gd name="T86" fmla="*/ 0 w 136"/>
                <a:gd name="T87" fmla="*/ 68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6" h="93">
                  <a:moveTo>
                    <a:pt x="0" y="68"/>
                  </a:moveTo>
                  <a:lnTo>
                    <a:pt x="0" y="80"/>
                  </a:lnTo>
                  <a:lnTo>
                    <a:pt x="6" y="80"/>
                  </a:lnTo>
                  <a:lnTo>
                    <a:pt x="6" y="80"/>
                  </a:lnTo>
                  <a:lnTo>
                    <a:pt x="13" y="86"/>
                  </a:lnTo>
                  <a:lnTo>
                    <a:pt x="13" y="93"/>
                  </a:lnTo>
                  <a:lnTo>
                    <a:pt x="13" y="93"/>
                  </a:lnTo>
                  <a:lnTo>
                    <a:pt x="19" y="93"/>
                  </a:lnTo>
                  <a:lnTo>
                    <a:pt x="25" y="93"/>
                  </a:lnTo>
                  <a:lnTo>
                    <a:pt x="25" y="93"/>
                  </a:lnTo>
                  <a:lnTo>
                    <a:pt x="31" y="93"/>
                  </a:lnTo>
                  <a:lnTo>
                    <a:pt x="31" y="93"/>
                  </a:lnTo>
                  <a:lnTo>
                    <a:pt x="31" y="93"/>
                  </a:lnTo>
                  <a:lnTo>
                    <a:pt x="31" y="93"/>
                  </a:lnTo>
                  <a:lnTo>
                    <a:pt x="31" y="93"/>
                  </a:lnTo>
                  <a:lnTo>
                    <a:pt x="31" y="93"/>
                  </a:lnTo>
                  <a:lnTo>
                    <a:pt x="37" y="93"/>
                  </a:lnTo>
                  <a:lnTo>
                    <a:pt x="37" y="93"/>
                  </a:lnTo>
                  <a:lnTo>
                    <a:pt x="37" y="93"/>
                  </a:lnTo>
                  <a:lnTo>
                    <a:pt x="43" y="93"/>
                  </a:lnTo>
                  <a:lnTo>
                    <a:pt x="43" y="93"/>
                  </a:lnTo>
                  <a:lnTo>
                    <a:pt x="50" y="93"/>
                  </a:lnTo>
                  <a:lnTo>
                    <a:pt x="50" y="86"/>
                  </a:lnTo>
                  <a:lnTo>
                    <a:pt x="50" y="86"/>
                  </a:lnTo>
                  <a:lnTo>
                    <a:pt x="56" y="86"/>
                  </a:lnTo>
                  <a:lnTo>
                    <a:pt x="56" y="86"/>
                  </a:lnTo>
                  <a:lnTo>
                    <a:pt x="56" y="86"/>
                  </a:lnTo>
                  <a:lnTo>
                    <a:pt x="56" y="86"/>
                  </a:lnTo>
                  <a:lnTo>
                    <a:pt x="62" y="86"/>
                  </a:lnTo>
                  <a:lnTo>
                    <a:pt x="62" y="86"/>
                  </a:lnTo>
                  <a:lnTo>
                    <a:pt x="62" y="86"/>
                  </a:lnTo>
                  <a:lnTo>
                    <a:pt x="68" y="80"/>
                  </a:lnTo>
                  <a:lnTo>
                    <a:pt x="81" y="80"/>
                  </a:lnTo>
                  <a:lnTo>
                    <a:pt x="81" y="74"/>
                  </a:lnTo>
                  <a:lnTo>
                    <a:pt x="81" y="74"/>
                  </a:lnTo>
                  <a:lnTo>
                    <a:pt x="81" y="74"/>
                  </a:lnTo>
                  <a:lnTo>
                    <a:pt x="87" y="68"/>
                  </a:lnTo>
                  <a:lnTo>
                    <a:pt x="87" y="68"/>
                  </a:lnTo>
                  <a:lnTo>
                    <a:pt x="87" y="68"/>
                  </a:lnTo>
                  <a:lnTo>
                    <a:pt x="87" y="68"/>
                  </a:lnTo>
                  <a:lnTo>
                    <a:pt x="87" y="62"/>
                  </a:lnTo>
                  <a:lnTo>
                    <a:pt x="87" y="62"/>
                  </a:lnTo>
                  <a:lnTo>
                    <a:pt x="87" y="62"/>
                  </a:lnTo>
                  <a:lnTo>
                    <a:pt x="87" y="62"/>
                  </a:lnTo>
                  <a:lnTo>
                    <a:pt x="105" y="62"/>
                  </a:lnTo>
                  <a:lnTo>
                    <a:pt x="105" y="62"/>
                  </a:lnTo>
                  <a:lnTo>
                    <a:pt x="105" y="62"/>
                  </a:lnTo>
                  <a:lnTo>
                    <a:pt x="105" y="62"/>
                  </a:lnTo>
                  <a:lnTo>
                    <a:pt x="111" y="62"/>
                  </a:lnTo>
                  <a:lnTo>
                    <a:pt x="111" y="62"/>
                  </a:lnTo>
                  <a:lnTo>
                    <a:pt x="111" y="62"/>
                  </a:lnTo>
                  <a:lnTo>
                    <a:pt x="111" y="62"/>
                  </a:lnTo>
                  <a:lnTo>
                    <a:pt x="111" y="62"/>
                  </a:lnTo>
                  <a:lnTo>
                    <a:pt x="111" y="62"/>
                  </a:lnTo>
                  <a:lnTo>
                    <a:pt x="111" y="56"/>
                  </a:lnTo>
                  <a:lnTo>
                    <a:pt x="111" y="56"/>
                  </a:lnTo>
                  <a:lnTo>
                    <a:pt x="111" y="56"/>
                  </a:lnTo>
                  <a:lnTo>
                    <a:pt x="105" y="56"/>
                  </a:lnTo>
                  <a:lnTo>
                    <a:pt x="105" y="56"/>
                  </a:lnTo>
                  <a:lnTo>
                    <a:pt x="105" y="56"/>
                  </a:lnTo>
                  <a:lnTo>
                    <a:pt x="105" y="49"/>
                  </a:lnTo>
                  <a:lnTo>
                    <a:pt x="99" y="49"/>
                  </a:lnTo>
                  <a:lnTo>
                    <a:pt x="99" y="49"/>
                  </a:lnTo>
                  <a:lnTo>
                    <a:pt x="99" y="49"/>
                  </a:lnTo>
                  <a:lnTo>
                    <a:pt x="99" y="43"/>
                  </a:lnTo>
                  <a:lnTo>
                    <a:pt x="99" y="43"/>
                  </a:lnTo>
                  <a:lnTo>
                    <a:pt x="99" y="37"/>
                  </a:lnTo>
                  <a:lnTo>
                    <a:pt x="99" y="37"/>
                  </a:lnTo>
                  <a:lnTo>
                    <a:pt x="99" y="37"/>
                  </a:lnTo>
                  <a:lnTo>
                    <a:pt x="99" y="37"/>
                  </a:lnTo>
                  <a:lnTo>
                    <a:pt x="111" y="25"/>
                  </a:lnTo>
                  <a:lnTo>
                    <a:pt x="118" y="25"/>
                  </a:lnTo>
                  <a:lnTo>
                    <a:pt x="118" y="19"/>
                  </a:lnTo>
                  <a:lnTo>
                    <a:pt x="118" y="19"/>
                  </a:lnTo>
                  <a:lnTo>
                    <a:pt x="124" y="12"/>
                  </a:lnTo>
                  <a:lnTo>
                    <a:pt x="136" y="6"/>
                  </a:lnTo>
                  <a:lnTo>
                    <a:pt x="136" y="0"/>
                  </a:lnTo>
                  <a:lnTo>
                    <a:pt x="136" y="0"/>
                  </a:lnTo>
                  <a:lnTo>
                    <a:pt x="130" y="0"/>
                  </a:lnTo>
                  <a:lnTo>
                    <a:pt x="124" y="6"/>
                  </a:lnTo>
                  <a:lnTo>
                    <a:pt x="124" y="12"/>
                  </a:lnTo>
                  <a:lnTo>
                    <a:pt x="118" y="12"/>
                  </a:lnTo>
                  <a:lnTo>
                    <a:pt x="105" y="19"/>
                  </a:lnTo>
                  <a:lnTo>
                    <a:pt x="99" y="25"/>
                  </a:lnTo>
                  <a:lnTo>
                    <a:pt x="93" y="31"/>
                  </a:lnTo>
                  <a:lnTo>
                    <a:pt x="81" y="37"/>
                  </a:lnTo>
                  <a:lnTo>
                    <a:pt x="74" y="37"/>
                  </a:lnTo>
                  <a:lnTo>
                    <a:pt x="74" y="37"/>
                  </a:lnTo>
                  <a:lnTo>
                    <a:pt x="74" y="37"/>
                  </a:lnTo>
                  <a:lnTo>
                    <a:pt x="68" y="37"/>
                  </a:lnTo>
                  <a:lnTo>
                    <a:pt x="68" y="37"/>
                  </a:lnTo>
                  <a:lnTo>
                    <a:pt x="62" y="37"/>
                  </a:lnTo>
                  <a:lnTo>
                    <a:pt x="50" y="37"/>
                  </a:lnTo>
                  <a:lnTo>
                    <a:pt x="43" y="37"/>
                  </a:lnTo>
                  <a:lnTo>
                    <a:pt x="37" y="43"/>
                  </a:lnTo>
                  <a:lnTo>
                    <a:pt x="37" y="43"/>
                  </a:lnTo>
                  <a:lnTo>
                    <a:pt x="37" y="49"/>
                  </a:lnTo>
                  <a:lnTo>
                    <a:pt x="37" y="49"/>
                  </a:lnTo>
                  <a:lnTo>
                    <a:pt x="37" y="49"/>
                  </a:lnTo>
                  <a:lnTo>
                    <a:pt x="37" y="56"/>
                  </a:lnTo>
                  <a:lnTo>
                    <a:pt x="37" y="56"/>
                  </a:lnTo>
                  <a:lnTo>
                    <a:pt x="37" y="56"/>
                  </a:lnTo>
                  <a:lnTo>
                    <a:pt x="31" y="56"/>
                  </a:lnTo>
                  <a:lnTo>
                    <a:pt x="31" y="56"/>
                  </a:lnTo>
                  <a:lnTo>
                    <a:pt x="31" y="56"/>
                  </a:lnTo>
                  <a:lnTo>
                    <a:pt x="31" y="56"/>
                  </a:lnTo>
                  <a:lnTo>
                    <a:pt x="31" y="56"/>
                  </a:lnTo>
                  <a:lnTo>
                    <a:pt x="31" y="56"/>
                  </a:lnTo>
                  <a:lnTo>
                    <a:pt x="25" y="56"/>
                  </a:lnTo>
                  <a:lnTo>
                    <a:pt x="19" y="56"/>
                  </a:lnTo>
                  <a:lnTo>
                    <a:pt x="13" y="56"/>
                  </a:lnTo>
                  <a:lnTo>
                    <a:pt x="13" y="62"/>
                  </a:lnTo>
                  <a:lnTo>
                    <a:pt x="13" y="62"/>
                  </a:lnTo>
                  <a:lnTo>
                    <a:pt x="13" y="62"/>
                  </a:lnTo>
                  <a:lnTo>
                    <a:pt x="13" y="62"/>
                  </a:lnTo>
                  <a:lnTo>
                    <a:pt x="13" y="62"/>
                  </a:lnTo>
                  <a:lnTo>
                    <a:pt x="13" y="62"/>
                  </a:lnTo>
                  <a:lnTo>
                    <a:pt x="6" y="68"/>
                  </a:lnTo>
                  <a:lnTo>
                    <a:pt x="6" y="68"/>
                  </a:lnTo>
                  <a:lnTo>
                    <a:pt x="6" y="68"/>
                  </a:lnTo>
                  <a:lnTo>
                    <a:pt x="6" y="68"/>
                  </a:lnTo>
                  <a:lnTo>
                    <a:pt x="6" y="68"/>
                  </a:lnTo>
                  <a:lnTo>
                    <a:pt x="6" y="68"/>
                  </a:lnTo>
                  <a:lnTo>
                    <a:pt x="6" y="68"/>
                  </a:lnTo>
                  <a:lnTo>
                    <a:pt x="0" y="68"/>
                  </a:lnTo>
                  <a:lnTo>
                    <a:pt x="0" y="68"/>
                  </a:lnTo>
                  <a:lnTo>
                    <a:pt x="0" y="62"/>
                  </a:lnTo>
                  <a:lnTo>
                    <a:pt x="0" y="62"/>
                  </a:lnTo>
                  <a:lnTo>
                    <a:pt x="0" y="62"/>
                  </a:lnTo>
                  <a:lnTo>
                    <a:pt x="0" y="62"/>
                  </a:lnTo>
                  <a:lnTo>
                    <a:pt x="0" y="62"/>
                  </a:lnTo>
                  <a:lnTo>
                    <a:pt x="0" y="68"/>
                  </a:lnTo>
                  <a:lnTo>
                    <a:pt x="0" y="68"/>
                  </a:lnTo>
                  <a:lnTo>
                    <a:pt x="0" y="68"/>
                  </a:lnTo>
                  <a:close/>
                </a:path>
              </a:pathLst>
            </a:custGeom>
            <a:grpFill/>
            <a:ln w="0"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sz="1100">
                <a:solidFill>
                  <a:srgbClr val="FFFFFF"/>
                </a:solidFill>
                <a:latin typeface="Franklin Gothic Book" panose="020B0503020102020204" pitchFamily="34" charset="0"/>
              </a:endParaRPr>
            </a:p>
          </p:txBody>
        </p:sp>
        <p:sp>
          <p:nvSpPr>
            <p:cNvPr id="903" name="Freeform 222"/>
            <p:cNvSpPr>
              <a:spLocks/>
            </p:cNvSpPr>
            <p:nvPr/>
          </p:nvSpPr>
          <p:spPr bwMode="auto">
            <a:xfrm>
              <a:off x="1696" y="1813"/>
              <a:ext cx="408" cy="426"/>
            </a:xfrm>
            <a:custGeom>
              <a:avLst/>
              <a:gdLst>
                <a:gd name="T0" fmla="*/ 396 w 408"/>
                <a:gd name="T1" fmla="*/ 62 h 426"/>
                <a:gd name="T2" fmla="*/ 402 w 408"/>
                <a:gd name="T3" fmla="*/ 6 h 426"/>
                <a:gd name="T4" fmla="*/ 377 w 408"/>
                <a:gd name="T5" fmla="*/ 0 h 426"/>
                <a:gd name="T6" fmla="*/ 383 w 408"/>
                <a:gd name="T7" fmla="*/ 19 h 426"/>
                <a:gd name="T8" fmla="*/ 328 w 408"/>
                <a:gd name="T9" fmla="*/ 37 h 426"/>
                <a:gd name="T10" fmla="*/ 315 w 408"/>
                <a:gd name="T11" fmla="*/ 31 h 426"/>
                <a:gd name="T12" fmla="*/ 254 w 408"/>
                <a:gd name="T13" fmla="*/ 13 h 426"/>
                <a:gd name="T14" fmla="*/ 198 w 408"/>
                <a:gd name="T15" fmla="*/ 31 h 426"/>
                <a:gd name="T16" fmla="*/ 161 w 408"/>
                <a:gd name="T17" fmla="*/ 50 h 426"/>
                <a:gd name="T18" fmla="*/ 62 w 408"/>
                <a:gd name="T19" fmla="*/ 74 h 426"/>
                <a:gd name="T20" fmla="*/ 13 w 408"/>
                <a:gd name="T21" fmla="*/ 167 h 426"/>
                <a:gd name="T22" fmla="*/ 50 w 408"/>
                <a:gd name="T23" fmla="*/ 216 h 426"/>
                <a:gd name="T24" fmla="*/ 68 w 408"/>
                <a:gd name="T25" fmla="*/ 272 h 426"/>
                <a:gd name="T26" fmla="*/ 74 w 408"/>
                <a:gd name="T27" fmla="*/ 272 h 426"/>
                <a:gd name="T28" fmla="*/ 192 w 408"/>
                <a:gd name="T29" fmla="*/ 284 h 426"/>
                <a:gd name="T30" fmla="*/ 192 w 408"/>
                <a:gd name="T31" fmla="*/ 296 h 426"/>
                <a:gd name="T32" fmla="*/ 124 w 408"/>
                <a:gd name="T33" fmla="*/ 278 h 426"/>
                <a:gd name="T34" fmla="*/ 81 w 408"/>
                <a:gd name="T35" fmla="*/ 315 h 426"/>
                <a:gd name="T36" fmla="*/ 105 w 408"/>
                <a:gd name="T37" fmla="*/ 352 h 426"/>
                <a:gd name="T38" fmla="*/ 99 w 408"/>
                <a:gd name="T39" fmla="*/ 364 h 426"/>
                <a:gd name="T40" fmla="*/ 118 w 408"/>
                <a:gd name="T41" fmla="*/ 401 h 426"/>
                <a:gd name="T42" fmla="*/ 118 w 408"/>
                <a:gd name="T43" fmla="*/ 389 h 426"/>
                <a:gd name="T44" fmla="*/ 124 w 408"/>
                <a:gd name="T45" fmla="*/ 377 h 426"/>
                <a:gd name="T46" fmla="*/ 155 w 408"/>
                <a:gd name="T47" fmla="*/ 426 h 426"/>
                <a:gd name="T48" fmla="*/ 161 w 408"/>
                <a:gd name="T49" fmla="*/ 395 h 426"/>
                <a:gd name="T50" fmla="*/ 179 w 408"/>
                <a:gd name="T51" fmla="*/ 408 h 426"/>
                <a:gd name="T52" fmla="*/ 192 w 408"/>
                <a:gd name="T53" fmla="*/ 414 h 426"/>
                <a:gd name="T54" fmla="*/ 186 w 408"/>
                <a:gd name="T55" fmla="*/ 401 h 426"/>
                <a:gd name="T56" fmla="*/ 179 w 408"/>
                <a:gd name="T57" fmla="*/ 358 h 426"/>
                <a:gd name="T58" fmla="*/ 167 w 408"/>
                <a:gd name="T59" fmla="*/ 333 h 426"/>
                <a:gd name="T60" fmla="*/ 198 w 408"/>
                <a:gd name="T61" fmla="*/ 346 h 426"/>
                <a:gd name="T62" fmla="*/ 217 w 408"/>
                <a:gd name="T63" fmla="*/ 340 h 426"/>
                <a:gd name="T64" fmla="*/ 210 w 408"/>
                <a:gd name="T65" fmla="*/ 333 h 426"/>
                <a:gd name="T66" fmla="*/ 186 w 408"/>
                <a:gd name="T67" fmla="*/ 309 h 426"/>
                <a:gd name="T68" fmla="*/ 223 w 408"/>
                <a:gd name="T69" fmla="*/ 296 h 426"/>
                <a:gd name="T70" fmla="*/ 247 w 408"/>
                <a:gd name="T71" fmla="*/ 327 h 426"/>
                <a:gd name="T72" fmla="*/ 198 w 408"/>
                <a:gd name="T73" fmla="*/ 247 h 426"/>
                <a:gd name="T74" fmla="*/ 155 w 408"/>
                <a:gd name="T75" fmla="*/ 229 h 426"/>
                <a:gd name="T76" fmla="*/ 161 w 408"/>
                <a:gd name="T77" fmla="*/ 229 h 426"/>
                <a:gd name="T78" fmla="*/ 173 w 408"/>
                <a:gd name="T79" fmla="*/ 204 h 426"/>
                <a:gd name="T80" fmla="*/ 192 w 408"/>
                <a:gd name="T81" fmla="*/ 198 h 426"/>
                <a:gd name="T82" fmla="*/ 192 w 408"/>
                <a:gd name="T83" fmla="*/ 216 h 426"/>
                <a:gd name="T84" fmla="*/ 204 w 408"/>
                <a:gd name="T85" fmla="*/ 204 h 426"/>
                <a:gd name="T86" fmla="*/ 173 w 408"/>
                <a:gd name="T87" fmla="*/ 155 h 426"/>
                <a:gd name="T88" fmla="*/ 161 w 408"/>
                <a:gd name="T89" fmla="*/ 105 h 426"/>
                <a:gd name="T90" fmla="*/ 179 w 408"/>
                <a:gd name="T91" fmla="*/ 93 h 426"/>
                <a:gd name="T92" fmla="*/ 179 w 408"/>
                <a:gd name="T93" fmla="*/ 99 h 426"/>
                <a:gd name="T94" fmla="*/ 223 w 408"/>
                <a:gd name="T95" fmla="*/ 148 h 426"/>
                <a:gd name="T96" fmla="*/ 217 w 408"/>
                <a:gd name="T97" fmla="*/ 142 h 426"/>
                <a:gd name="T98" fmla="*/ 204 w 408"/>
                <a:gd name="T99" fmla="*/ 124 h 426"/>
                <a:gd name="T100" fmla="*/ 241 w 408"/>
                <a:gd name="T101" fmla="*/ 111 h 426"/>
                <a:gd name="T102" fmla="*/ 266 w 408"/>
                <a:gd name="T103" fmla="*/ 130 h 426"/>
                <a:gd name="T104" fmla="*/ 260 w 408"/>
                <a:gd name="T105" fmla="*/ 117 h 426"/>
                <a:gd name="T106" fmla="*/ 241 w 408"/>
                <a:gd name="T107" fmla="*/ 111 h 426"/>
                <a:gd name="T108" fmla="*/ 229 w 408"/>
                <a:gd name="T109" fmla="*/ 80 h 426"/>
                <a:gd name="T110" fmla="*/ 241 w 408"/>
                <a:gd name="T111" fmla="*/ 80 h 426"/>
                <a:gd name="T112" fmla="*/ 254 w 408"/>
                <a:gd name="T113" fmla="*/ 80 h 426"/>
                <a:gd name="T114" fmla="*/ 334 w 408"/>
                <a:gd name="T115" fmla="*/ 68 h 426"/>
                <a:gd name="T116" fmla="*/ 371 w 408"/>
                <a:gd name="T117" fmla="*/ 80 h 4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08" h="426">
                  <a:moveTo>
                    <a:pt x="371" y="80"/>
                  </a:moveTo>
                  <a:lnTo>
                    <a:pt x="377" y="80"/>
                  </a:lnTo>
                  <a:lnTo>
                    <a:pt x="377" y="80"/>
                  </a:lnTo>
                  <a:lnTo>
                    <a:pt x="377" y="80"/>
                  </a:lnTo>
                  <a:lnTo>
                    <a:pt x="377" y="80"/>
                  </a:lnTo>
                  <a:lnTo>
                    <a:pt x="396" y="62"/>
                  </a:lnTo>
                  <a:lnTo>
                    <a:pt x="408" y="31"/>
                  </a:lnTo>
                  <a:lnTo>
                    <a:pt x="408" y="31"/>
                  </a:lnTo>
                  <a:lnTo>
                    <a:pt x="408" y="25"/>
                  </a:lnTo>
                  <a:lnTo>
                    <a:pt x="408" y="13"/>
                  </a:lnTo>
                  <a:lnTo>
                    <a:pt x="408" y="13"/>
                  </a:lnTo>
                  <a:lnTo>
                    <a:pt x="402" y="6"/>
                  </a:lnTo>
                  <a:lnTo>
                    <a:pt x="396" y="0"/>
                  </a:lnTo>
                  <a:lnTo>
                    <a:pt x="383" y="0"/>
                  </a:lnTo>
                  <a:lnTo>
                    <a:pt x="383" y="0"/>
                  </a:lnTo>
                  <a:lnTo>
                    <a:pt x="377" y="0"/>
                  </a:lnTo>
                  <a:lnTo>
                    <a:pt x="377" y="0"/>
                  </a:lnTo>
                  <a:lnTo>
                    <a:pt x="377" y="0"/>
                  </a:lnTo>
                  <a:lnTo>
                    <a:pt x="377" y="6"/>
                  </a:lnTo>
                  <a:lnTo>
                    <a:pt x="377" y="6"/>
                  </a:lnTo>
                  <a:lnTo>
                    <a:pt x="377" y="6"/>
                  </a:lnTo>
                  <a:lnTo>
                    <a:pt x="377" y="6"/>
                  </a:lnTo>
                  <a:lnTo>
                    <a:pt x="383" y="13"/>
                  </a:lnTo>
                  <a:lnTo>
                    <a:pt x="383" y="19"/>
                  </a:lnTo>
                  <a:lnTo>
                    <a:pt x="383" y="25"/>
                  </a:lnTo>
                  <a:lnTo>
                    <a:pt x="383" y="25"/>
                  </a:lnTo>
                  <a:lnTo>
                    <a:pt x="377" y="31"/>
                  </a:lnTo>
                  <a:lnTo>
                    <a:pt x="371" y="31"/>
                  </a:lnTo>
                  <a:lnTo>
                    <a:pt x="365" y="37"/>
                  </a:lnTo>
                  <a:lnTo>
                    <a:pt x="328" y="37"/>
                  </a:lnTo>
                  <a:lnTo>
                    <a:pt x="322" y="37"/>
                  </a:lnTo>
                  <a:lnTo>
                    <a:pt x="322" y="37"/>
                  </a:lnTo>
                  <a:lnTo>
                    <a:pt x="322" y="37"/>
                  </a:lnTo>
                  <a:lnTo>
                    <a:pt x="322" y="37"/>
                  </a:lnTo>
                  <a:lnTo>
                    <a:pt x="322" y="37"/>
                  </a:lnTo>
                  <a:lnTo>
                    <a:pt x="315" y="31"/>
                  </a:lnTo>
                  <a:lnTo>
                    <a:pt x="315" y="31"/>
                  </a:lnTo>
                  <a:lnTo>
                    <a:pt x="309" y="31"/>
                  </a:lnTo>
                  <a:lnTo>
                    <a:pt x="272" y="13"/>
                  </a:lnTo>
                  <a:lnTo>
                    <a:pt x="266" y="13"/>
                  </a:lnTo>
                  <a:lnTo>
                    <a:pt x="260" y="13"/>
                  </a:lnTo>
                  <a:lnTo>
                    <a:pt x="254" y="13"/>
                  </a:lnTo>
                  <a:lnTo>
                    <a:pt x="254" y="19"/>
                  </a:lnTo>
                  <a:lnTo>
                    <a:pt x="254" y="19"/>
                  </a:lnTo>
                  <a:lnTo>
                    <a:pt x="241" y="25"/>
                  </a:lnTo>
                  <a:lnTo>
                    <a:pt x="235" y="25"/>
                  </a:lnTo>
                  <a:lnTo>
                    <a:pt x="229" y="25"/>
                  </a:lnTo>
                  <a:lnTo>
                    <a:pt x="198" y="31"/>
                  </a:lnTo>
                  <a:lnTo>
                    <a:pt x="192" y="31"/>
                  </a:lnTo>
                  <a:lnTo>
                    <a:pt x="192" y="31"/>
                  </a:lnTo>
                  <a:lnTo>
                    <a:pt x="186" y="31"/>
                  </a:lnTo>
                  <a:lnTo>
                    <a:pt x="179" y="31"/>
                  </a:lnTo>
                  <a:lnTo>
                    <a:pt x="167" y="50"/>
                  </a:lnTo>
                  <a:lnTo>
                    <a:pt x="161" y="50"/>
                  </a:lnTo>
                  <a:lnTo>
                    <a:pt x="161" y="50"/>
                  </a:lnTo>
                  <a:lnTo>
                    <a:pt x="118" y="56"/>
                  </a:lnTo>
                  <a:lnTo>
                    <a:pt x="112" y="68"/>
                  </a:lnTo>
                  <a:lnTo>
                    <a:pt x="99" y="68"/>
                  </a:lnTo>
                  <a:lnTo>
                    <a:pt x="68" y="68"/>
                  </a:lnTo>
                  <a:lnTo>
                    <a:pt x="62" y="74"/>
                  </a:lnTo>
                  <a:lnTo>
                    <a:pt x="68" y="87"/>
                  </a:lnTo>
                  <a:lnTo>
                    <a:pt x="68" y="93"/>
                  </a:lnTo>
                  <a:lnTo>
                    <a:pt x="62" y="93"/>
                  </a:lnTo>
                  <a:lnTo>
                    <a:pt x="25" y="161"/>
                  </a:lnTo>
                  <a:lnTo>
                    <a:pt x="19" y="161"/>
                  </a:lnTo>
                  <a:lnTo>
                    <a:pt x="13" y="167"/>
                  </a:lnTo>
                  <a:lnTo>
                    <a:pt x="6" y="167"/>
                  </a:lnTo>
                  <a:lnTo>
                    <a:pt x="0" y="167"/>
                  </a:lnTo>
                  <a:lnTo>
                    <a:pt x="13" y="179"/>
                  </a:lnTo>
                  <a:lnTo>
                    <a:pt x="19" y="198"/>
                  </a:lnTo>
                  <a:lnTo>
                    <a:pt x="44" y="216"/>
                  </a:lnTo>
                  <a:lnTo>
                    <a:pt x="50" y="216"/>
                  </a:lnTo>
                  <a:lnTo>
                    <a:pt x="56" y="216"/>
                  </a:lnTo>
                  <a:lnTo>
                    <a:pt x="56" y="216"/>
                  </a:lnTo>
                  <a:lnTo>
                    <a:pt x="56" y="241"/>
                  </a:lnTo>
                  <a:lnTo>
                    <a:pt x="62" y="247"/>
                  </a:lnTo>
                  <a:lnTo>
                    <a:pt x="68" y="259"/>
                  </a:lnTo>
                  <a:lnTo>
                    <a:pt x="68" y="272"/>
                  </a:lnTo>
                  <a:lnTo>
                    <a:pt x="68" y="272"/>
                  </a:lnTo>
                  <a:lnTo>
                    <a:pt x="68" y="272"/>
                  </a:lnTo>
                  <a:lnTo>
                    <a:pt x="68" y="278"/>
                  </a:lnTo>
                  <a:lnTo>
                    <a:pt x="74" y="278"/>
                  </a:lnTo>
                  <a:lnTo>
                    <a:pt x="74" y="272"/>
                  </a:lnTo>
                  <a:lnTo>
                    <a:pt x="74" y="272"/>
                  </a:lnTo>
                  <a:lnTo>
                    <a:pt x="81" y="272"/>
                  </a:lnTo>
                  <a:lnTo>
                    <a:pt x="87" y="272"/>
                  </a:lnTo>
                  <a:lnTo>
                    <a:pt x="118" y="266"/>
                  </a:lnTo>
                  <a:lnTo>
                    <a:pt x="149" y="272"/>
                  </a:lnTo>
                  <a:lnTo>
                    <a:pt x="192" y="284"/>
                  </a:lnTo>
                  <a:lnTo>
                    <a:pt x="192" y="284"/>
                  </a:lnTo>
                  <a:lnTo>
                    <a:pt x="198" y="290"/>
                  </a:lnTo>
                  <a:lnTo>
                    <a:pt x="198" y="290"/>
                  </a:lnTo>
                  <a:lnTo>
                    <a:pt x="198" y="290"/>
                  </a:lnTo>
                  <a:lnTo>
                    <a:pt x="192" y="296"/>
                  </a:lnTo>
                  <a:lnTo>
                    <a:pt x="192" y="296"/>
                  </a:lnTo>
                  <a:lnTo>
                    <a:pt x="192" y="296"/>
                  </a:lnTo>
                  <a:lnTo>
                    <a:pt x="192" y="296"/>
                  </a:lnTo>
                  <a:lnTo>
                    <a:pt x="179" y="296"/>
                  </a:lnTo>
                  <a:lnTo>
                    <a:pt x="167" y="296"/>
                  </a:lnTo>
                  <a:lnTo>
                    <a:pt x="136" y="284"/>
                  </a:lnTo>
                  <a:lnTo>
                    <a:pt x="136" y="284"/>
                  </a:lnTo>
                  <a:lnTo>
                    <a:pt x="124" y="278"/>
                  </a:lnTo>
                  <a:lnTo>
                    <a:pt x="124" y="278"/>
                  </a:lnTo>
                  <a:lnTo>
                    <a:pt x="105" y="278"/>
                  </a:lnTo>
                  <a:lnTo>
                    <a:pt x="87" y="290"/>
                  </a:lnTo>
                  <a:lnTo>
                    <a:pt x="74" y="303"/>
                  </a:lnTo>
                  <a:lnTo>
                    <a:pt x="81" y="315"/>
                  </a:lnTo>
                  <a:lnTo>
                    <a:pt x="81" y="315"/>
                  </a:lnTo>
                  <a:lnTo>
                    <a:pt x="99" y="333"/>
                  </a:lnTo>
                  <a:lnTo>
                    <a:pt x="99" y="340"/>
                  </a:lnTo>
                  <a:lnTo>
                    <a:pt x="99" y="346"/>
                  </a:lnTo>
                  <a:lnTo>
                    <a:pt x="105" y="346"/>
                  </a:lnTo>
                  <a:lnTo>
                    <a:pt x="105" y="352"/>
                  </a:lnTo>
                  <a:lnTo>
                    <a:pt x="105" y="352"/>
                  </a:lnTo>
                  <a:lnTo>
                    <a:pt x="105" y="352"/>
                  </a:lnTo>
                  <a:lnTo>
                    <a:pt x="105" y="358"/>
                  </a:lnTo>
                  <a:lnTo>
                    <a:pt x="99" y="358"/>
                  </a:lnTo>
                  <a:lnTo>
                    <a:pt x="99" y="358"/>
                  </a:lnTo>
                  <a:lnTo>
                    <a:pt x="99" y="358"/>
                  </a:lnTo>
                  <a:lnTo>
                    <a:pt x="99" y="364"/>
                  </a:lnTo>
                  <a:lnTo>
                    <a:pt x="99" y="364"/>
                  </a:lnTo>
                  <a:lnTo>
                    <a:pt x="99" y="364"/>
                  </a:lnTo>
                  <a:lnTo>
                    <a:pt x="99" y="370"/>
                  </a:lnTo>
                  <a:lnTo>
                    <a:pt x="105" y="389"/>
                  </a:lnTo>
                  <a:lnTo>
                    <a:pt x="105" y="389"/>
                  </a:lnTo>
                  <a:lnTo>
                    <a:pt x="118" y="401"/>
                  </a:lnTo>
                  <a:lnTo>
                    <a:pt x="118" y="395"/>
                  </a:lnTo>
                  <a:lnTo>
                    <a:pt x="124" y="395"/>
                  </a:lnTo>
                  <a:lnTo>
                    <a:pt x="118" y="389"/>
                  </a:lnTo>
                  <a:lnTo>
                    <a:pt x="118" y="389"/>
                  </a:lnTo>
                  <a:lnTo>
                    <a:pt x="118" y="389"/>
                  </a:lnTo>
                  <a:lnTo>
                    <a:pt x="118" y="389"/>
                  </a:lnTo>
                  <a:lnTo>
                    <a:pt x="118" y="377"/>
                  </a:lnTo>
                  <a:lnTo>
                    <a:pt x="118" y="377"/>
                  </a:lnTo>
                  <a:lnTo>
                    <a:pt x="124" y="377"/>
                  </a:lnTo>
                  <a:lnTo>
                    <a:pt x="124" y="377"/>
                  </a:lnTo>
                  <a:lnTo>
                    <a:pt x="124" y="377"/>
                  </a:lnTo>
                  <a:lnTo>
                    <a:pt x="124" y="377"/>
                  </a:lnTo>
                  <a:lnTo>
                    <a:pt x="130" y="377"/>
                  </a:lnTo>
                  <a:lnTo>
                    <a:pt x="130" y="377"/>
                  </a:lnTo>
                  <a:lnTo>
                    <a:pt x="130" y="377"/>
                  </a:lnTo>
                  <a:lnTo>
                    <a:pt x="142" y="395"/>
                  </a:lnTo>
                  <a:lnTo>
                    <a:pt x="142" y="401"/>
                  </a:lnTo>
                  <a:lnTo>
                    <a:pt x="155" y="426"/>
                  </a:lnTo>
                  <a:lnTo>
                    <a:pt x="155" y="414"/>
                  </a:lnTo>
                  <a:lnTo>
                    <a:pt x="155" y="408"/>
                  </a:lnTo>
                  <a:lnTo>
                    <a:pt x="155" y="408"/>
                  </a:lnTo>
                  <a:lnTo>
                    <a:pt x="155" y="401"/>
                  </a:lnTo>
                  <a:lnTo>
                    <a:pt x="161" y="395"/>
                  </a:lnTo>
                  <a:lnTo>
                    <a:pt x="161" y="395"/>
                  </a:lnTo>
                  <a:lnTo>
                    <a:pt x="161" y="389"/>
                  </a:lnTo>
                  <a:lnTo>
                    <a:pt x="161" y="389"/>
                  </a:lnTo>
                  <a:lnTo>
                    <a:pt x="167" y="389"/>
                  </a:lnTo>
                  <a:lnTo>
                    <a:pt x="173" y="389"/>
                  </a:lnTo>
                  <a:lnTo>
                    <a:pt x="173" y="401"/>
                  </a:lnTo>
                  <a:lnTo>
                    <a:pt x="179" y="408"/>
                  </a:lnTo>
                  <a:lnTo>
                    <a:pt x="192" y="420"/>
                  </a:lnTo>
                  <a:lnTo>
                    <a:pt x="192" y="420"/>
                  </a:lnTo>
                  <a:lnTo>
                    <a:pt x="192" y="420"/>
                  </a:lnTo>
                  <a:lnTo>
                    <a:pt x="198" y="420"/>
                  </a:lnTo>
                  <a:lnTo>
                    <a:pt x="198" y="420"/>
                  </a:lnTo>
                  <a:lnTo>
                    <a:pt x="192" y="414"/>
                  </a:lnTo>
                  <a:lnTo>
                    <a:pt x="192" y="408"/>
                  </a:lnTo>
                  <a:lnTo>
                    <a:pt x="192" y="408"/>
                  </a:lnTo>
                  <a:lnTo>
                    <a:pt x="192" y="408"/>
                  </a:lnTo>
                  <a:lnTo>
                    <a:pt x="186" y="408"/>
                  </a:lnTo>
                  <a:lnTo>
                    <a:pt x="186" y="408"/>
                  </a:lnTo>
                  <a:lnTo>
                    <a:pt x="186" y="401"/>
                  </a:lnTo>
                  <a:lnTo>
                    <a:pt x="186" y="401"/>
                  </a:lnTo>
                  <a:lnTo>
                    <a:pt x="186" y="395"/>
                  </a:lnTo>
                  <a:lnTo>
                    <a:pt x="186" y="395"/>
                  </a:lnTo>
                  <a:lnTo>
                    <a:pt x="186" y="389"/>
                  </a:lnTo>
                  <a:lnTo>
                    <a:pt x="186" y="377"/>
                  </a:lnTo>
                  <a:lnTo>
                    <a:pt x="179" y="358"/>
                  </a:lnTo>
                  <a:lnTo>
                    <a:pt x="173" y="352"/>
                  </a:lnTo>
                  <a:lnTo>
                    <a:pt x="173" y="346"/>
                  </a:lnTo>
                  <a:lnTo>
                    <a:pt x="173" y="346"/>
                  </a:lnTo>
                  <a:lnTo>
                    <a:pt x="167" y="340"/>
                  </a:lnTo>
                  <a:lnTo>
                    <a:pt x="167" y="333"/>
                  </a:lnTo>
                  <a:lnTo>
                    <a:pt x="167" y="333"/>
                  </a:lnTo>
                  <a:lnTo>
                    <a:pt x="173" y="333"/>
                  </a:lnTo>
                  <a:lnTo>
                    <a:pt x="173" y="333"/>
                  </a:lnTo>
                  <a:lnTo>
                    <a:pt x="179" y="333"/>
                  </a:lnTo>
                  <a:lnTo>
                    <a:pt x="186" y="333"/>
                  </a:lnTo>
                  <a:lnTo>
                    <a:pt x="192" y="346"/>
                  </a:lnTo>
                  <a:lnTo>
                    <a:pt x="198" y="346"/>
                  </a:lnTo>
                  <a:lnTo>
                    <a:pt x="210" y="346"/>
                  </a:lnTo>
                  <a:lnTo>
                    <a:pt x="217" y="346"/>
                  </a:lnTo>
                  <a:lnTo>
                    <a:pt x="217" y="346"/>
                  </a:lnTo>
                  <a:lnTo>
                    <a:pt x="217" y="346"/>
                  </a:lnTo>
                  <a:lnTo>
                    <a:pt x="217" y="340"/>
                  </a:lnTo>
                  <a:lnTo>
                    <a:pt x="217" y="340"/>
                  </a:lnTo>
                  <a:lnTo>
                    <a:pt x="210" y="340"/>
                  </a:lnTo>
                  <a:lnTo>
                    <a:pt x="210" y="327"/>
                  </a:lnTo>
                  <a:lnTo>
                    <a:pt x="204" y="327"/>
                  </a:lnTo>
                  <a:lnTo>
                    <a:pt x="204" y="333"/>
                  </a:lnTo>
                  <a:lnTo>
                    <a:pt x="210" y="333"/>
                  </a:lnTo>
                  <a:lnTo>
                    <a:pt x="210" y="333"/>
                  </a:lnTo>
                  <a:lnTo>
                    <a:pt x="204" y="333"/>
                  </a:lnTo>
                  <a:lnTo>
                    <a:pt x="204" y="333"/>
                  </a:lnTo>
                  <a:lnTo>
                    <a:pt x="198" y="333"/>
                  </a:lnTo>
                  <a:lnTo>
                    <a:pt x="198" y="327"/>
                  </a:lnTo>
                  <a:lnTo>
                    <a:pt x="192" y="327"/>
                  </a:lnTo>
                  <a:lnTo>
                    <a:pt x="186" y="309"/>
                  </a:lnTo>
                  <a:lnTo>
                    <a:pt x="186" y="309"/>
                  </a:lnTo>
                  <a:lnTo>
                    <a:pt x="186" y="309"/>
                  </a:lnTo>
                  <a:lnTo>
                    <a:pt x="186" y="303"/>
                  </a:lnTo>
                  <a:lnTo>
                    <a:pt x="217" y="296"/>
                  </a:lnTo>
                  <a:lnTo>
                    <a:pt x="223" y="296"/>
                  </a:lnTo>
                  <a:lnTo>
                    <a:pt x="223" y="296"/>
                  </a:lnTo>
                  <a:lnTo>
                    <a:pt x="223" y="296"/>
                  </a:lnTo>
                  <a:lnTo>
                    <a:pt x="241" y="321"/>
                  </a:lnTo>
                  <a:lnTo>
                    <a:pt x="241" y="327"/>
                  </a:lnTo>
                  <a:lnTo>
                    <a:pt x="247" y="327"/>
                  </a:lnTo>
                  <a:lnTo>
                    <a:pt x="247" y="327"/>
                  </a:lnTo>
                  <a:lnTo>
                    <a:pt x="247" y="327"/>
                  </a:lnTo>
                  <a:lnTo>
                    <a:pt x="254" y="327"/>
                  </a:lnTo>
                  <a:lnTo>
                    <a:pt x="254" y="315"/>
                  </a:lnTo>
                  <a:lnTo>
                    <a:pt x="254" y="284"/>
                  </a:lnTo>
                  <a:lnTo>
                    <a:pt x="241" y="278"/>
                  </a:lnTo>
                  <a:lnTo>
                    <a:pt x="217" y="259"/>
                  </a:lnTo>
                  <a:lnTo>
                    <a:pt x="198" y="247"/>
                  </a:lnTo>
                  <a:lnTo>
                    <a:pt x="179" y="241"/>
                  </a:lnTo>
                  <a:lnTo>
                    <a:pt x="173" y="241"/>
                  </a:lnTo>
                  <a:lnTo>
                    <a:pt x="161" y="235"/>
                  </a:lnTo>
                  <a:lnTo>
                    <a:pt x="155" y="235"/>
                  </a:lnTo>
                  <a:lnTo>
                    <a:pt x="155" y="235"/>
                  </a:lnTo>
                  <a:lnTo>
                    <a:pt x="155" y="229"/>
                  </a:lnTo>
                  <a:lnTo>
                    <a:pt x="155" y="229"/>
                  </a:lnTo>
                  <a:lnTo>
                    <a:pt x="155" y="229"/>
                  </a:lnTo>
                  <a:lnTo>
                    <a:pt x="161" y="229"/>
                  </a:lnTo>
                  <a:lnTo>
                    <a:pt x="161" y="229"/>
                  </a:lnTo>
                  <a:lnTo>
                    <a:pt x="161" y="229"/>
                  </a:lnTo>
                  <a:lnTo>
                    <a:pt x="161" y="229"/>
                  </a:lnTo>
                  <a:lnTo>
                    <a:pt x="167" y="229"/>
                  </a:lnTo>
                  <a:lnTo>
                    <a:pt x="167" y="229"/>
                  </a:lnTo>
                  <a:lnTo>
                    <a:pt x="173" y="229"/>
                  </a:lnTo>
                  <a:lnTo>
                    <a:pt x="173" y="229"/>
                  </a:lnTo>
                  <a:lnTo>
                    <a:pt x="173" y="229"/>
                  </a:lnTo>
                  <a:lnTo>
                    <a:pt x="173" y="204"/>
                  </a:lnTo>
                  <a:lnTo>
                    <a:pt x="173" y="198"/>
                  </a:lnTo>
                  <a:lnTo>
                    <a:pt x="173" y="198"/>
                  </a:lnTo>
                  <a:lnTo>
                    <a:pt x="179" y="192"/>
                  </a:lnTo>
                  <a:lnTo>
                    <a:pt x="186" y="192"/>
                  </a:lnTo>
                  <a:lnTo>
                    <a:pt x="186" y="192"/>
                  </a:lnTo>
                  <a:lnTo>
                    <a:pt x="192" y="198"/>
                  </a:lnTo>
                  <a:lnTo>
                    <a:pt x="192" y="198"/>
                  </a:lnTo>
                  <a:lnTo>
                    <a:pt x="198" y="198"/>
                  </a:lnTo>
                  <a:lnTo>
                    <a:pt x="198" y="204"/>
                  </a:lnTo>
                  <a:lnTo>
                    <a:pt x="198" y="210"/>
                  </a:lnTo>
                  <a:lnTo>
                    <a:pt x="198" y="210"/>
                  </a:lnTo>
                  <a:lnTo>
                    <a:pt x="192" y="216"/>
                  </a:lnTo>
                  <a:lnTo>
                    <a:pt x="192" y="216"/>
                  </a:lnTo>
                  <a:lnTo>
                    <a:pt x="198" y="210"/>
                  </a:lnTo>
                  <a:lnTo>
                    <a:pt x="204" y="210"/>
                  </a:lnTo>
                  <a:lnTo>
                    <a:pt x="204" y="210"/>
                  </a:lnTo>
                  <a:lnTo>
                    <a:pt x="204" y="204"/>
                  </a:lnTo>
                  <a:lnTo>
                    <a:pt x="204" y="204"/>
                  </a:lnTo>
                  <a:lnTo>
                    <a:pt x="204" y="204"/>
                  </a:lnTo>
                  <a:lnTo>
                    <a:pt x="204" y="198"/>
                  </a:lnTo>
                  <a:lnTo>
                    <a:pt x="204" y="198"/>
                  </a:lnTo>
                  <a:lnTo>
                    <a:pt x="179" y="161"/>
                  </a:lnTo>
                  <a:lnTo>
                    <a:pt x="173" y="161"/>
                  </a:lnTo>
                  <a:lnTo>
                    <a:pt x="173" y="155"/>
                  </a:lnTo>
                  <a:lnTo>
                    <a:pt x="167" y="148"/>
                  </a:lnTo>
                  <a:lnTo>
                    <a:pt x="161" y="142"/>
                  </a:lnTo>
                  <a:lnTo>
                    <a:pt x="161" y="136"/>
                  </a:lnTo>
                  <a:lnTo>
                    <a:pt x="155" y="130"/>
                  </a:lnTo>
                  <a:lnTo>
                    <a:pt x="155" y="130"/>
                  </a:lnTo>
                  <a:lnTo>
                    <a:pt x="161" y="105"/>
                  </a:lnTo>
                  <a:lnTo>
                    <a:pt x="161" y="105"/>
                  </a:lnTo>
                  <a:lnTo>
                    <a:pt x="161" y="99"/>
                  </a:lnTo>
                  <a:lnTo>
                    <a:pt x="179" y="87"/>
                  </a:lnTo>
                  <a:lnTo>
                    <a:pt x="179" y="87"/>
                  </a:lnTo>
                  <a:lnTo>
                    <a:pt x="179" y="87"/>
                  </a:lnTo>
                  <a:lnTo>
                    <a:pt x="179" y="93"/>
                  </a:lnTo>
                  <a:lnTo>
                    <a:pt x="186" y="93"/>
                  </a:lnTo>
                  <a:lnTo>
                    <a:pt x="186" y="99"/>
                  </a:lnTo>
                  <a:lnTo>
                    <a:pt x="186" y="99"/>
                  </a:lnTo>
                  <a:lnTo>
                    <a:pt x="179" y="99"/>
                  </a:lnTo>
                  <a:lnTo>
                    <a:pt x="179" y="99"/>
                  </a:lnTo>
                  <a:lnTo>
                    <a:pt x="179" y="99"/>
                  </a:lnTo>
                  <a:lnTo>
                    <a:pt x="179" y="99"/>
                  </a:lnTo>
                  <a:lnTo>
                    <a:pt x="186" y="117"/>
                  </a:lnTo>
                  <a:lnTo>
                    <a:pt x="210" y="142"/>
                  </a:lnTo>
                  <a:lnTo>
                    <a:pt x="210" y="142"/>
                  </a:lnTo>
                  <a:lnTo>
                    <a:pt x="223" y="148"/>
                  </a:lnTo>
                  <a:lnTo>
                    <a:pt x="223" y="148"/>
                  </a:lnTo>
                  <a:lnTo>
                    <a:pt x="229" y="148"/>
                  </a:lnTo>
                  <a:lnTo>
                    <a:pt x="229" y="148"/>
                  </a:lnTo>
                  <a:lnTo>
                    <a:pt x="229" y="148"/>
                  </a:lnTo>
                  <a:lnTo>
                    <a:pt x="229" y="148"/>
                  </a:lnTo>
                  <a:lnTo>
                    <a:pt x="223" y="142"/>
                  </a:lnTo>
                  <a:lnTo>
                    <a:pt x="217" y="142"/>
                  </a:lnTo>
                  <a:lnTo>
                    <a:pt x="217" y="136"/>
                  </a:lnTo>
                  <a:lnTo>
                    <a:pt x="217" y="136"/>
                  </a:lnTo>
                  <a:lnTo>
                    <a:pt x="210" y="130"/>
                  </a:lnTo>
                  <a:lnTo>
                    <a:pt x="204" y="124"/>
                  </a:lnTo>
                  <a:lnTo>
                    <a:pt x="204" y="124"/>
                  </a:lnTo>
                  <a:lnTo>
                    <a:pt x="204" y="124"/>
                  </a:lnTo>
                  <a:lnTo>
                    <a:pt x="210" y="117"/>
                  </a:lnTo>
                  <a:lnTo>
                    <a:pt x="210" y="117"/>
                  </a:lnTo>
                  <a:lnTo>
                    <a:pt x="229" y="111"/>
                  </a:lnTo>
                  <a:lnTo>
                    <a:pt x="235" y="111"/>
                  </a:lnTo>
                  <a:lnTo>
                    <a:pt x="235" y="111"/>
                  </a:lnTo>
                  <a:lnTo>
                    <a:pt x="241" y="111"/>
                  </a:lnTo>
                  <a:lnTo>
                    <a:pt x="241" y="111"/>
                  </a:lnTo>
                  <a:lnTo>
                    <a:pt x="260" y="117"/>
                  </a:lnTo>
                  <a:lnTo>
                    <a:pt x="266" y="130"/>
                  </a:lnTo>
                  <a:lnTo>
                    <a:pt x="266" y="130"/>
                  </a:lnTo>
                  <a:lnTo>
                    <a:pt x="266" y="130"/>
                  </a:lnTo>
                  <a:lnTo>
                    <a:pt x="266" y="130"/>
                  </a:lnTo>
                  <a:lnTo>
                    <a:pt x="272" y="130"/>
                  </a:lnTo>
                  <a:lnTo>
                    <a:pt x="272" y="130"/>
                  </a:lnTo>
                  <a:lnTo>
                    <a:pt x="272" y="130"/>
                  </a:lnTo>
                  <a:lnTo>
                    <a:pt x="260" y="117"/>
                  </a:lnTo>
                  <a:lnTo>
                    <a:pt x="260" y="117"/>
                  </a:lnTo>
                  <a:lnTo>
                    <a:pt x="260" y="117"/>
                  </a:lnTo>
                  <a:lnTo>
                    <a:pt x="260" y="111"/>
                  </a:lnTo>
                  <a:lnTo>
                    <a:pt x="260" y="111"/>
                  </a:lnTo>
                  <a:lnTo>
                    <a:pt x="260" y="111"/>
                  </a:lnTo>
                  <a:lnTo>
                    <a:pt x="254" y="111"/>
                  </a:lnTo>
                  <a:lnTo>
                    <a:pt x="241" y="111"/>
                  </a:lnTo>
                  <a:lnTo>
                    <a:pt x="241" y="111"/>
                  </a:lnTo>
                  <a:lnTo>
                    <a:pt x="241" y="111"/>
                  </a:lnTo>
                  <a:lnTo>
                    <a:pt x="235" y="105"/>
                  </a:lnTo>
                  <a:lnTo>
                    <a:pt x="235" y="105"/>
                  </a:lnTo>
                  <a:lnTo>
                    <a:pt x="229" y="87"/>
                  </a:lnTo>
                  <a:lnTo>
                    <a:pt x="229" y="87"/>
                  </a:lnTo>
                  <a:lnTo>
                    <a:pt x="229" y="80"/>
                  </a:lnTo>
                  <a:lnTo>
                    <a:pt x="229" y="80"/>
                  </a:lnTo>
                  <a:lnTo>
                    <a:pt x="229" y="80"/>
                  </a:lnTo>
                  <a:lnTo>
                    <a:pt x="235" y="80"/>
                  </a:lnTo>
                  <a:lnTo>
                    <a:pt x="235" y="80"/>
                  </a:lnTo>
                  <a:lnTo>
                    <a:pt x="241" y="80"/>
                  </a:lnTo>
                  <a:lnTo>
                    <a:pt x="241" y="80"/>
                  </a:lnTo>
                  <a:lnTo>
                    <a:pt x="241" y="80"/>
                  </a:lnTo>
                  <a:lnTo>
                    <a:pt x="241" y="80"/>
                  </a:lnTo>
                  <a:lnTo>
                    <a:pt x="247" y="80"/>
                  </a:lnTo>
                  <a:lnTo>
                    <a:pt x="247" y="80"/>
                  </a:lnTo>
                  <a:lnTo>
                    <a:pt x="254" y="80"/>
                  </a:lnTo>
                  <a:lnTo>
                    <a:pt x="254" y="80"/>
                  </a:lnTo>
                  <a:lnTo>
                    <a:pt x="254" y="80"/>
                  </a:lnTo>
                  <a:lnTo>
                    <a:pt x="260" y="80"/>
                  </a:lnTo>
                  <a:lnTo>
                    <a:pt x="285" y="68"/>
                  </a:lnTo>
                  <a:lnTo>
                    <a:pt x="315" y="62"/>
                  </a:lnTo>
                  <a:lnTo>
                    <a:pt x="322" y="68"/>
                  </a:lnTo>
                  <a:lnTo>
                    <a:pt x="334" y="68"/>
                  </a:lnTo>
                  <a:lnTo>
                    <a:pt x="359" y="74"/>
                  </a:lnTo>
                  <a:lnTo>
                    <a:pt x="365" y="74"/>
                  </a:lnTo>
                  <a:lnTo>
                    <a:pt x="371" y="74"/>
                  </a:lnTo>
                  <a:lnTo>
                    <a:pt x="377" y="74"/>
                  </a:lnTo>
                  <a:lnTo>
                    <a:pt x="371" y="74"/>
                  </a:lnTo>
                  <a:lnTo>
                    <a:pt x="371" y="80"/>
                  </a:lnTo>
                  <a:lnTo>
                    <a:pt x="371" y="80"/>
                  </a:lnTo>
                  <a:close/>
                </a:path>
              </a:pathLst>
            </a:custGeom>
            <a:grpFill/>
            <a:ln w="0"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sz="1100">
                <a:solidFill>
                  <a:srgbClr val="FFFFFF"/>
                </a:solidFill>
                <a:latin typeface="Franklin Gothic Book" panose="020B0503020102020204" pitchFamily="34" charset="0"/>
              </a:endParaRPr>
            </a:p>
          </p:txBody>
        </p:sp>
        <p:sp>
          <p:nvSpPr>
            <p:cNvPr id="904" name="Freeform 223"/>
            <p:cNvSpPr>
              <a:spLocks/>
            </p:cNvSpPr>
            <p:nvPr/>
          </p:nvSpPr>
          <p:spPr bwMode="auto">
            <a:xfrm>
              <a:off x="2104" y="2128"/>
              <a:ext cx="25" cy="12"/>
            </a:xfrm>
            <a:custGeom>
              <a:avLst/>
              <a:gdLst>
                <a:gd name="T0" fmla="*/ 12 w 25"/>
                <a:gd name="T1" fmla="*/ 0 h 12"/>
                <a:gd name="T2" fmla="*/ 12 w 25"/>
                <a:gd name="T3" fmla="*/ 0 h 12"/>
                <a:gd name="T4" fmla="*/ 12 w 25"/>
                <a:gd name="T5" fmla="*/ 0 h 12"/>
                <a:gd name="T6" fmla="*/ 6 w 25"/>
                <a:gd name="T7" fmla="*/ 0 h 12"/>
                <a:gd name="T8" fmla="*/ 6 w 25"/>
                <a:gd name="T9" fmla="*/ 0 h 12"/>
                <a:gd name="T10" fmla="*/ 6 w 25"/>
                <a:gd name="T11" fmla="*/ 0 h 12"/>
                <a:gd name="T12" fmla="*/ 6 w 25"/>
                <a:gd name="T13" fmla="*/ 0 h 12"/>
                <a:gd name="T14" fmla="*/ 0 w 25"/>
                <a:gd name="T15" fmla="*/ 6 h 12"/>
                <a:gd name="T16" fmla="*/ 0 w 25"/>
                <a:gd name="T17" fmla="*/ 6 h 12"/>
                <a:gd name="T18" fmla="*/ 0 w 25"/>
                <a:gd name="T19" fmla="*/ 6 h 12"/>
                <a:gd name="T20" fmla="*/ 0 w 25"/>
                <a:gd name="T21" fmla="*/ 6 h 12"/>
                <a:gd name="T22" fmla="*/ 0 w 25"/>
                <a:gd name="T23" fmla="*/ 12 h 12"/>
                <a:gd name="T24" fmla="*/ 12 w 25"/>
                <a:gd name="T25" fmla="*/ 12 h 12"/>
                <a:gd name="T26" fmla="*/ 19 w 25"/>
                <a:gd name="T27" fmla="*/ 12 h 12"/>
                <a:gd name="T28" fmla="*/ 25 w 25"/>
                <a:gd name="T29" fmla="*/ 6 h 12"/>
                <a:gd name="T30" fmla="*/ 25 w 25"/>
                <a:gd name="T31" fmla="*/ 0 h 12"/>
                <a:gd name="T32" fmla="*/ 19 w 25"/>
                <a:gd name="T33" fmla="*/ 0 h 12"/>
                <a:gd name="T34" fmla="*/ 12 w 25"/>
                <a:gd name="T35" fmla="*/ 0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5" h="12">
                  <a:moveTo>
                    <a:pt x="12" y="0"/>
                  </a:moveTo>
                  <a:lnTo>
                    <a:pt x="12" y="0"/>
                  </a:lnTo>
                  <a:lnTo>
                    <a:pt x="12" y="0"/>
                  </a:lnTo>
                  <a:lnTo>
                    <a:pt x="6" y="0"/>
                  </a:lnTo>
                  <a:lnTo>
                    <a:pt x="6" y="0"/>
                  </a:lnTo>
                  <a:lnTo>
                    <a:pt x="6" y="0"/>
                  </a:lnTo>
                  <a:lnTo>
                    <a:pt x="6" y="0"/>
                  </a:lnTo>
                  <a:lnTo>
                    <a:pt x="0" y="6"/>
                  </a:lnTo>
                  <a:lnTo>
                    <a:pt x="0" y="6"/>
                  </a:lnTo>
                  <a:lnTo>
                    <a:pt x="0" y="6"/>
                  </a:lnTo>
                  <a:lnTo>
                    <a:pt x="0" y="6"/>
                  </a:lnTo>
                  <a:lnTo>
                    <a:pt x="0" y="12"/>
                  </a:lnTo>
                  <a:lnTo>
                    <a:pt x="12" y="12"/>
                  </a:lnTo>
                  <a:lnTo>
                    <a:pt x="19" y="12"/>
                  </a:lnTo>
                  <a:lnTo>
                    <a:pt x="25" y="6"/>
                  </a:lnTo>
                  <a:lnTo>
                    <a:pt x="25" y="0"/>
                  </a:lnTo>
                  <a:lnTo>
                    <a:pt x="19" y="0"/>
                  </a:lnTo>
                  <a:lnTo>
                    <a:pt x="12" y="0"/>
                  </a:lnTo>
                  <a:close/>
                </a:path>
              </a:pathLst>
            </a:custGeom>
            <a:grpFill/>
            <a:ln w="0"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sz="1100">
                <a:solidFill>
                  <a:srgbClr val="FFFFFF"/>
                </a:solidFill>
                <a:latin typeface="Franklin Gothic Book" panose="020B0503020102020204" pitchFamily="34" charset="0"/>
              </a:endParaRPr>
            </a:p>
          </p:txBody>
        </p:sp>
        <p:sp>
          <p:nvSpPr>
            <p:cNvPr id="905" name="Freeform 224"/>
            <p:cNvSpPr>
              <a:spLocks/>
            </p:cNvSpPr>
            <p:nvPr/>
          </p:nvSpPr>
          <p:spPr bwMode="auto">
            <a:xfrm>
              <a:off x="2123" y="2196"/>
              <a:ext cx="24" cy="18"/>
            </a:xfrm>
            <a:custGeom>
              <a:avLst/>
              <a:gdLst>
                <a:gd name="T0" fmla="*/ 24 w 24"/>
                <a:gd name="T1" fmla="*/ 0 h 18"/>
                <a:gd name="T2" fmla="*/ 24 w 24"/>
                <a:gd name="T3" fmla="*/ 0 h 18"/>
                <a:gd name="T4" fmla="*/ 18 w 24"/>
                <a:gd name="T5" fmla="*/ 0 h 18"/>
                <a:gd name="T6" fmla="*/ 12 w 24"/>
                <a:gd name="T7" fmla="*/ 6 h 18"/>
                <a:gd name="T8" fmla="*/ 6 w 24"/>
                <a:gd name="T9" fmla="*/ 6 h 18"/>
                <a:gd name="T10" fmla="*/ 0 w 24"/>
                <a:gd name="T11" fmla="*/ 12 h 18"/>
                <a:gd name="T12" fmla="*/ 0 w 24"/>
                <a:gd name="T13" fmla="*/ 18 h 18"/>
                <a:gd name="T14" fmla="*/ 0 w 24"/>
                <a:gd name="T15" fmla="*/ 18 h 18"/>
                <a:gd name="T16" fmla="*/ 6 w 24"/>
                <a:gd name="T17" fmla="*/ 18 h 18"/>
                <a:gd name="T18" fmla="*/ 6 w 24"/>
                <a:gd name="T19" fmla="*/ 18 h 18"/>
                <a:gd name="T20" fmla="*/ 6 w 24"/>
                <a:gd name="T21" fmla="*/ 12 h 18"/>
                <a:gd name="T22" fmla="*/ 6 w 24"/>
                <a:gd name="T23" fmla="*/ 12 h 18"/>
                <a:gd name="T24" fmla="*/ 24 w 24"/>
                <a:gd name="T25" fmla="*/ 6 h 18"/>
                <a:gd name="T26" fmla="*/ 24 w 24"/>
                <a:gd name="T27" fmla="*/ 0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4" h="18">
                  <a:moveTo>
                    <a:pt x="24" y="0"/>
                  </a:moveTo>
                  <a:lnTo>
                    <a:pt x="24" y="0"/>
                  </a:lnTo>
                  <a:lnTo>
                    <a:pt x="18" y="0"/>
                  </a:lnTo>
                  <a:lnTo>
                    <a:pt x="12" y="6"/>
                  </a:lnTo>
                  <a:lnTo>
                    <a:pt x="6" y="6"/>
                  </a:lnTo>
                  <a:lnTo>
                    <a:pt x="0" y="12"/>
                  </a:lnTo>
                  <a:lnTo>
                    <a:pt x="0" y="18"/>
                  </a:lnTo>
                  <a:lnTo>
                    <a:pt x="0" y="18"/>
                  </a:lnTo>
                  <a:lnTo>
                    <a:pt x="6" y="18"/>
                  </a:lnTo>
                  <a:lnTo>
                    <a:pt x="6" y="18"/>
                  </a:lnTo>
                  <a:lnTo>
                    <a:pt x="6" y="12"/>
                  </a:lnTo>
                  <a:lnTo>
                    <a:pt x="6" y="12"/>
                  </a:lnTo>
                  <a:lnTo>
                    <a:pt x="24" y="6"/>
                  </a:lnTo>
                  <a:lnTo>
                    <a:pt x="24" y="0"/>
                  </a:lnTo>
                  <a:close/>
                </a:path>
              </a:pathLst>
            </a:custGeom>
            <a:grpFill/>
            <a:ln w="0"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sz="1100">
                <a:solidFill>
                  <a:srgbClr val="FFFFFF"/>
                </a:solidFill>
                <a:latin typeface="Franklin Gothic Book" panose="020B0503020102020204" pitchFamily="34" charset="0"/>
              </a:endParaRPr>
            </a:p>
          </p:txBody>
        </p:sp>
        <p:sp>
          <p:nvSpPr>
            <p:cNvPr id="906" name="Freeform 225"/>
            <p:cNvSpPr>
              <a:spLocks/>
            </p:cNvSpPr>
            <p:nvPr/>
          </p:nvSpPr>
          <p:spPr bwMode="auto">
            <a:xfrm>
              <a:off x="2172" y="2233"/>
              <a:ext cx="31" cy="43"/>
            </a:xfrm>
            <a:custGeom>
              <a:avLst/>
              <a:gdLst>
                <a:gd name="T0" fmla="*/ 31 w 31"/>
                <a:gd name="T1" fmla="*/ 0 h 43"/>
                <a:gd name="T2" fmla="*/ 31 w 31"/>
                <a:gd name="T3" fmla="*/ 0 h 43"/>
                <a:gd name="T4" fmla="*/ 25 w 31"/>
                <a:gd name="T5" fmla="*/ 0 h 43"/>
                <a:gd name="T6" fmla="*/ 25 w 31"/>
                <a:gd name="T7" fmla="*/ 6 h 43"/>
                <a:gd name="T8" fmla="*/ 12 w 31"/>
                <a:gd name="T9" fmla="*/ 6 h 43"/>
                <a:gd name="T10" fmla="*/ 12 w 31"/>
                <a:gd name="T11" fmla="*/ 12 h 43"/>
                <a:gd name="T12" fmla="*/ 6 w 31"/>
                <a:gd name="T13" fmla="*/ 12 h 43"/>
                <a:gd name="T14" fmla="*/ 6 w 31"/>
                <a:gd name="T15" fmla="*/ 12 h 43"/>
                <a:gd name="T16" fmla="*/ 0 w 31"/>
                <a:gd name="T17" fmla="*/ 18 h 43"/>
                <a:gd name="T18" fmla="*/ 0 w 31"/>
                <a:gd name="T19" fmla="*/ 37 h 43"/>
                <a:gd name="T20" fmla="*/ 0 w 31"/>
                <a:gd name="T21" fmla="*/ 37 h 43"/>
                <a:gd name="T22" fmla="*/ 6 w 31"/>
                <a:gd name="T23" fmla="*/ 43 h 43"/>
                <a:gd name="T24" fmla="*/ 6 w 31"/>
                <a:gd name="T25" fmla="*/ 43 h 43"/>
                <a:gd name="T26" fmla="*/ 6 w 31"/>
                <a:gd name="T27" fmla="*/ 43 h 43"/>
                <a:gd name="T28" fmla="*/ 6 w 31"/>
                <a:gd name="T29" fmla="*/ 43 h 43"/>
                <a:gd name="T30" fmla="*/ 6 w 31"/>
                <a:gd name="T31" fmla="*/ 37 h 43"/>
                <a:gd name="T32" fmla="*/ 12 w 31"/>
                <a:gd name="T33" fmla="*/ 37 h 43"/>
                <a:gd name="T34" fmla="*/ 19 w 31"/>
                <a:gd name="T35" fmla="*/ 25 h 43"/>
                <a:gd name="T36" fmla="*/ 25 w 31"/>
                <a:gd name="T37" fmla="*/ 25 h 43"/>
                <a:gd name="T38" fmla="*/ 25 w 31"/>
                <a:gd name="T39" fmla="*/ 18 h 43"/>
                <a:gd name="T40" fmla="*/ 31 w 31"/>
                <a:gd name="T41" fmla="*/ 6 h 43"/>
                <a:gd name="T42" fmla="*/ 31 w 31"/>
                <a:gd name="T43" fmla="*/ 0 h 43"/>
                <a:gd name="T44" fmla="*/ 31 w 31"/>
                <a:gd name="T45" fmla="*/ 0 h 43"/>
                <a:gd name="T46" fmla="*/ 31 w 31"/>
                <a:gd name="T47" fmla="*/ 0 h 43"/>
                <a:gd name="T48" fmla="*/ 31 w 31"/>
                <a:gd name="T49" fmla="*/ 0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31" h="43">
                  <a:moveTo>
                    <a:pt x="31" y="0"/>
                  </a:moveTo>
                  <a:lnTo>
                    <a:pt x="31" y="0"/>
                  </a:lnTo>
                  <a:lnTo>
                    <a:pt x="25" y="0"/>
                  </a:lnTo>
                  <a:lnTo>
                    <a:pt x="25" y="6"/>
                  </a:lnTo>
                  <a:lnTo>
                    <a:pt x="12" y="6"/>
                  </a:lnTo>
                  <a:lnTo>
                    <a:pt x="12" y="12"/>
                  </a:lnTo>
                  <a:lnTo>
                    <a:pt x="6" y="12"/>
                  </a:lnTo>
                  <a:lnTo>
                    <a:pt x="6" y="12"/>
                  </a:lnTo>
                  <a:lnTo>
                    <a:pt x="0" y="18"/>
                  </a:lnTo>
                  <a:lnTo>
                    <a:pt x="0" y="37"/>
                  </a:lnTo>
                  <a:lnTo>
                    <a:pt x="0" y="37"/>
                  </a:lnTo>
                  <a:lnTo>
                    <a:pt x="6" y="43"/>
                  </a:lnTo>
                  <a:lnTo>
                    <a:pt x="6" y="43"/>
                  </a:lnTo>
                  <a:lnTo>
                    <a:pt x="6" y="43"/>
                  </a:lnTo>
                  <a:lnTo>
                    <a:pt x="6" y="43"/>
                  </a:lnTo>
                  <a:lnTo>
                    <a:pt x="6" y="37"/>
                  </a:lnTo>
                  <a:lnTo>
                    <a:pt x="12" y="37"/>
                  </a:lnTo>
                  <a:lnTo>
                    <a:pt x="19" y="25"/>
                  </a:lnTo>
                  <a:lnTo>
                    <a:pt x="25" y="25"/>
                  </a:lnTo>
                  <a:lnTo>
                    <a:pt x="25" y="18"/>
                  </a:lnTo>
                  <a:lnTo>
                    <a:pt x="31" y="6"/>
                  </a:lnTo>
                  <a:lnTo>
                    <a:pt x="31" y="0"/>
                  </a:lnTo>
                  <a:lnTo>
                    <a:pt x="31" y="0"/>
                  </a:lnTo>
                  <a:lnTo>
                    <a:pt x="31" y="0"/>
                  </a:lnTo>
                  <a:lnTo>
                    <a:pt x="31" y="0"/>
                  </a:lnTo>
                  <a:close/>
                </a:path>
              </a:pathLst>
            </a:custGeom>
            <a:grpFill/>
            <a:ln w="0"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sz="1100">
                <a:solidFill>
                  <a:srgbClr val="FFFFFF"/>
                </a:solidFill>
                <a:latin typeface="Franklin Gothic Book" panose="020B0503020102020204" pitchFamily="34" charset="0"/>
              </a:endParaRPr>
            </a:p>
          </p:txBody>
        </p:sp>
        <p:sp>
          <p:nvSpPr>
            <p:cNvPr id="907" name="Freeform 226"/>
            <p:cNvSpPr>
              <a:spLocks/>
            </p:cNvSpPr>
            <p:nvPr/>
          </p:nvSpPr>
          <p:spPr bwMode="auto">
            <a:xfrm>
              <a:off x="2135" y="2282"/>
              <a:ext cx="6" cy="31"/>
            </a:xfrm>
            <a:custGeom>
              <a:avLst/>
              <a:gdLst>
                <a:gd name="T0" fmla="*/ 0 w 6"/>
                <a:gd name="T1" fmla="*/ 25 h 31"/>
                <a:gd name="T2" fmla="*/ 0 w 6"/>
                <a:gd name="T3" fmla="*/ 31 h 31"/>
                <a:gd name="T4" fmla="*/ 6 w 6"/>
                <a:gd name="T5" fmla="*/ 31 h 31"/>
                <a:gd name="T6" fmla="*/ 6 w 6"/>
                <a:gd name="T7" fmla="*/ 25 h 31"/>
                <a:gd name="T8" fmla="*/ 6 w 6"/>
                <a:gd name="T9" fmla="*/ 25 h 31"/>
                <a:gd name="T10" fmla="*/ 6 w 6"/>
                <a:gd name="T11" fmla="*/ 0 h 31"/>
                <a:gd name="T12" fmla="*/ 6 w 6"/>
                <a:gd name="T13" fmla="*/ 0 h 31"/>
                <a:gd name="T14" fmla="*/ 6 w 6"/>
                <a:gd name="T15" fmla="*/ 0 h 31"/>
                <a:gd name="T16" fmla="*/ 0 w 6"/>
                <a:gd name="T17" fmla="*/ 25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 h="31">
                  <a:moveTo>
                    <a:pt x="0" y="25"/>
                  </a:moveTo>
                  <a:lnTo>
                    <a:pt x="0" y="31"/>
                  </a:lnTo>
                  <a:lnTo>
                    <a:pt x="6" y="31"/>
                  </a:lnTo>
                  <a:lnTo>
                    <a:pt x="6" y="25"/>
                  </a:lnTo>
                  <a:lnTo>
                    <a:pt x="6" y="25"/>
                  </a:lnTo>
                  <a:lnTo>
                    <a:pt x="6" y="0"/>
                  </a:lnTo>
                  <a:lnTo>
                    <a:pt x="6" y="0"/>
                  </a:lnTo>
                  <a:lnTo>
                    <a:pt x="6" y="0"/>
                  </a:lnTo>
                  <a:lnTo>
                    <a:pt x="0" y="25"/>
                  </a:lnTo>
                  <a:close/>
                </a:path>
              </a:pathLst>
            </a:custGeom>
            <a:grpFill/>
            <a:ln w="0"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sz="1100">
                <a:solidFill>
                  <a:srgbClr val="FFFFFF"/>
                </a:solidFill>
                <a:latin typeface="Franklin Gothic Book" panose="020B0503020102020204" pitchFamily="34" charset="0"/>
              </a:endParaRPr>
            </a:p>
          </p:txBody>
        </p:sp>
        <p:sp>
          <p:nvSpPr>
            <p:cNvPr id="908" name="Freeform 227"/>
            <p:cNvSpPr>
              <a:spLocks/>
            </p:cNvSpPr>
            <p:nvPr/>
          </p:nvSpPr>
          <p:spPr bwMode="auto">
            <a:xfrm>
              <a:off x="1968" y="2171"/>
              <a:ext cx="6" cy="12"/>
            </a:xfrm>
            <a:custGeom>
              <a:avLst/>
              <a:gdLst>
                <a:gd name="T0" fmla="*/ 0 w 6"/>
                <a:gd name="T1" fmla="*/ 6 h 12"/>
                <a:gd name="T2" fmla="*/ 0 w 6"/>
                <a:gd name="T3" fmla="*/ 6 h 12"/>
                <a:gd name="T4" fmla="*/ 0 w 6"/>
                <a:gd name="T5" fmla="*/ 6 h 12"/>
                <a:gd name="T6" fmla="*/ 0 w 6"/>
                <a:gd name="T7" fmla="*/ 6 h 12"/>
                <a:gd name="T8" fmla="*/ 0 w 6"/>
                <a:gd name="T9" fmla="*/ 6 h 12"/>
                <a:gd name="T10" fmla="*/ 6 w 6"/>
                <a:gd name="T11" fmla="*/ 12 h 12"/>
                <a:gd name="T12" fmla="*/ 6 w 6"/>
                <a:gd name="T13" fmla="*/ 6 h 12"/>
                <a:gd name="T14" fmla="*/ 6 w 6"/>
                <a:gd name="T15" fmla="*/ 6 h 12"/>
                <a:gd name="T16" fmla="*/ 6 w 6"/>
                <a:gd name="T17" fmla="*/ 6 h 12"/>
                <a:gd name="T18" fmla="*/ 6 w 6"/>
                <a:gd name="T19" fmla="*/ 0 h 12"/>
                <a:gd name="T20" fmla="*/ 6 w 6"/>
                <a:gd name="T21" fmla="*/ 0 h 12"/>
                <a:gd name="T22" fmla="*/ 0 w 6"/>
                <a:gd name="T23" fmla="*/ 6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6" h="12">
                  <a:moveTo>
                    <a:pt x="0" y="6"/>
                  </a:moveTo>
                  <a:lnTo>
                    <a:pt x="0" y="6"/>
                  </a:lnTo>
                  <a:lnTo>
                    <a:pt x="0" y="6"/>
                  </a:lnTo>
                  <a:lnTo>
                    <a:pt x="0" y="6"/>
                  </a:lnTo>
                  <a:lnTo>
                    <a:pt x="0" y="6"/>
                  </a:lnTo>
                  <a:lnTo>
                    <a:pt x="6" y="12"/>
                  </a:lnTo>
                  <a:lnTo>
                    <a:pt x="6" y="6"/>
                  </a:lnTo>
                  <a:lnTo>
                    <a:pt x="6" y="6"/>
                  </a:lnTo>
                  <a:lnTo>
                    <a:pt x="6" y="6"/>
                  </a:lnTo>
                  <a:lnTo>
                    <a:pt x="6" y="0"/>
                  </a:lnTo>
                  <a:lnTo>
                    <a:pt x="6" y="0"/>
                  </a:lnTo>
                  <a:lnTo>
                    <a:pt x="0" y="6"/>
                  </a:lnTo>
                  <a:close/>
                </a:path>
              </a:pathLst>
            </a:custGeom>
            <a:grpFill/>
            <a:ln w="0"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sz="1100">
                <a:solidFill>
                  <a:srgbClr val="FFFFFF"/>
                </a:solidFill>
                <a:latin typeface="Franklin Gothic Book" panose="020B0503020102020204" pitchFamily="34" charset="0"/>
              </a:endParaRPr>
            </a:p>
          </p:txBody>
        </p:sp>
        <p:sp>
          <p:nvSpPr>
            <p:cNvPr id="909" name="Freeform 228"/>
            <p:cNvSpPr>
              <a:spLocks/>
            </p:cNvSpPr>
            <p:nvPr/>
          </p:nvSpPr>
          <p:spPr bwMode="auto">
            <a:xfrm>
              <a:off x="1968" y="2153"/>
              <a:ext cx="6" cy="12"/>
            </a:xfrm>
            <a:custGeom>
              <a:avLst/>
              <a:gdLst>
                <a:gd name="T0" fmla="*/ 0 w 6"/>
                <a:gd name="T1" fmla="*/ 0 h 12"/>
                <a:gd name="T2" fmla="*/ 0 w 6"/>
                <a:gd name="T3" fmla="*/ 6 h 12"/>
                <a:gd name="T4" fmla="*/ 0 w 6"/>
                <a:gd name="T5" fmla="*/ 6 h 12"/>
                <a:gd name="T6" fmla="*/ 0 w 6"/>
                <a:gd name="T7" fmla="*/ 12 h 12"/>
                <a:gd name="T8" fmla="*/ 0 w 6"/>
                <a:gd name="T9" fmla="*/ 12 h 12"/>
                <a:gd name="T10" fmla="*/ 0 w 6"/>
                <a:gd name="T11" fmla="*/ 12 h 12"/>
                <a:gd name="T12" fmla="*/ 0 w 6"/>
                <a:gd name="T13" fmla="*/ 12 h 12"/>
                <a:gd name="T14" fmla="*/ 6 w 6"/>
                <a:gd name="T15" fmla="*/ 6 h 12"/>
                <a:gd name="T16" fmla="*/ 6 w 6"/>
                <a:gd name="T17" fmla="*/ 6 h 12"/>
                <a:gd name="T18" fmla="*/ 0 w 6"/>
                <a:gd name="T19" fmla="*/ 0 h 12"/>
                <a:gd name="T20" fmla="*/ 0 w 6"/>
                <a:gd name="T21" fmla="*/ 0 h 12"/>
                <a:gd name="T22" fmla="*/ 0 w 6"/>
                <a:gd name="T23" fmla="*/ 0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6" h="12">
                  <a:moveTo>
                    <a:pt x="0" y="0"/>
                  </a:moveTo>
                  <a:lnTo>
                    <a:pt x="0" y="6"/>
                  </a:lnTo>
                  <a:lnTo>
                    <a:pt x="0" y="6"/>
                  </a:lnTo>
                  <a:lnTo>
                    <a:pt x="0" y="12"/>
                  </a:lnTo>
                  <a:lnTo>
                    <a:pt x="0" y="12"/>
                  </a:lnTo>
                  <a:lnTo>
                    <a:pt x="0" y="12"/>
                  </a:lnTo>
                  <a:lnTo>
                    <a:pt x="0" y="12"/>
                  </a:lnTo>
                  <a:lnTo>
                    <a:pt x="6" y="6"/>
                  </a:lnTo>
                  <a:lnTo>
                    <a:pt x="6" y="6"/>
                  </a:lnTo>
                  <a:lnTo>
                    <a:pt x="0" y="0"/>
                  </a:lnTo>
                  <a:lnTo>
                    <a:pt x="0" y="0"/>
                  </a:lnTo>
                  <a:lnTo>
                    <a:pt x="0" y="0"/>
                  </a:lnTo>
                  <a:close/>
                </a:path>
              </a:pathLst>
            </a:cu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sz="1100">
                <a:solidFill>
                  <a:srgbClr val="FFFFFF"/>
                </a:solidFill>
                <a:latin typeface="Franklin Gothic Book" panose="020B0503020102020204" pitchFamily="34" charset="0"/>
              </a:endParaRPr>
            </a:p>
          </p:txBody>
        </p:sp>
        <p:sp>
          <p:nvSpPr>
            <p:cNvPr id="910" name="Freeform 229"/>
            <p:cNvSpPr>
              <a:spLocks/>
            </p:cNvSpPr>
            <p:nvPr/>
          </p:nvSpPr>
          <p:spPr bwMode="auto">
            <a:xfrm>
              <a:off x="1919" y="2301"/>
              <a:ext cx="167" cy="49"/>
            </a:xfrm>
            <a:custGeom>
              <a:avLst/>
              <a:gdLst>
                <a:gd name="T0" fmla="*/ 0 w 167"/>
                <a:gd name="T1" fmla="*/ 0 h 49"/>
                <a:gd name="T2" fmla="*/ 0 w 167"/>
                <a:gd name="T3" fmla="*/ 24 h 49"/>
                <a:gd name="T4" fmla="*/ 24 w 167"/>
                <a:gd name="T5" fmla="*/ 24 h 49"/>
                <a:gd name="T6" fmla="*/ 49 w 167"/>
                <a:gd name="T7" fmla="*/ 24 h 49"/>
                <a:gd name="T8" fmla="*/ 68 w 167"/>
                <a:gd name="T9" fmla="*/ 31 h 49"/>
                <a:gd name="T10" fmla="*/ 68 w 167"/>
                <a:gd name="T11" fmla="*/ 37 h 49"/>
                <a:gd name="T12" fmla="*/ 68 w 167"/>
                <a:gd name="T13" fmla="*/ 43 h 49"/>
                <a:gd name="T14" fmla="*/ 74 w 167"/>
                <a:gd name="T15" fmla="*/ 49 h 49"/>
                <a:gd name="T16" fmla="*/ 86 w 167"/>
                <a:gd name="T17" fmla="*/ 49 h 49"/>
                <a:gd name="T18" fmla="*/ 99 w 167"/>
                <a:gd name="T19" fmla="*/ 43 h 49"/>
                <a:gd name="T20" fmla="*/ 99 w 167"/>
                <a:gd name="T21" fmla="*/ 43 h 49"/>
                <a:gd name="T22" fmla="*/ 117 w 167"/>
                <a:gd name="T23" fmla="*/ 43 h 49"/>
                <a:gd name="T24" fmla="*/ 129 w 167"/>
                <a:gd name="T25" fmla="*/ 37 h 49"/>
                <a:gd name="T26" fmla="*/ 148 w 167"/>
                <a:gd name="T27" fmla="*/ 37 h 49"/>
                <a:gd name="T28" fmla="*/ 154 w 167"/>
                <a:gd name="T29" fmla="*/ 37 h 49"/>
                <a:gd name="T30" fmla="*/ 154 w 167"/>
                <a:gd name="T31" fmla="*/ 37 h 49"/>
                <a:gd name="T32" fmla="*/ 154 w 167"/>
                <a:gd name="T33" fmla="*/ 43 h 49"/>
                <a:gd name="T34" fmla="*/ 154 w 167"/>
                <a:gd name="T35" fmla="*/ 43 h 49"/>
                <a:gd name="T36" fmla="*/ 154 w 167"/>
                <a:gd name="T37" fmla="*/ 43 h 49"/>
                <a:gd name="T38" fmla="*/ 160 w 167"/>
                <a:gd name="T39" fmla="*/ 37 h 49"/>
                <a:gd name="T40" fmla="*/ 160 w 167"/>
                <a:gd name="T41" fmla="*/ 37 h 49"/>
                <a:gd name="T42" fmla="*/ 167 w 167"/>
                <a:gd name="T43" fmla="*/ 37 h 49"/>
                <a:gd name="T44" fmla="*/ 167 w 167"/>
                <a:gd name="T45" fmla="*/ 31 h 49"/>
                <a:gd name="T46" fmla="*/ 167 w 167"/>
                <a:gd name="T47" fmla="*/ 24 h 49"/>
                <a:gd name="T48" fmla="*/ 167 w 167"/>
                <a:gd name="T49" fmla="*/ 18 h 49"/>
                <a:gd name="T50" fmla="*/ 129 w 167"/>
                <a:gd name="T51" fmla="*/ 18 h 49"/>
                <a:gd name="T52" fmla="*/ 123 w 167"/>
                <a:gd name="T53" fmla="*/ 18 h 49"/>
                <a:gd name="T54" fmla="*/ 105 w 167"/>
                <a:gd name="T55" fmla="*/ 18 h 49"/>
                <a:gd name="T56" fmla="*/ 99 w 167"/>
                <a:gd name="T57" fmla="*/ 18 h 49"/>
                <a:gd name="T58" fmla="*/ 86 w 167"/>
                <a:gd name="T59" fmla="*/ 12 h 49"/>
                <a:gd name="T60" fmla="*/ 62 w 167"/>
                <a:gd name="T61" fmla="*/ 12 h 49"/>
                <a:gd name="T62" fmla="*/ 55 w 167"/>
                <a:gd name="T63" fmla="*/ 12 h 49"/>
                <a:gd name="T64" fmla="*/ 49 w 167"/>
                <a:gd name="T65" fmla="*/ 12 h 49"/>
                <a:gd name="T66" fmla="*/ 43 w 167"/>
                <a:gd name="T67" fmla="*/ 12 h 49"/>
                <a:gd name="T68" fmla="*/ 43 w 167"/>
                <a:gd name="T69" fmla="*/ 12 h 49"/>
                <a:gd name="T70" fmla="*/ 43 w 167"/>
                <a:gd name="T71" fmla="*/ 12 h 49"/>
                <a:gd name="T72" fmla="*/ 43 w 167"/>
                <a:gd name="T73" fmla="*/ 12 h 49"/>
                <a:gd name="T74" fmla="*/ 24 w 167"/>
                <a:gd name="T75" fmla="*/ 0 h 49"/>
                <a:gd name="T76" fmla="*/ 0 w 167"/>
                <a:gd name="T77" fmla="*/ 0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67" h="49">
                  <a:moveTo>
                    <a:pt x="0" y="0"/>
                  </a:moveTo>
                  <a:lnTo>
                    <a:pt x="0" y="24"/>
                  </a:lnTo>
                  <a:lnTo>
                    <a:pt x="24" y="24"/>
                  </a:lnTo>
                  <a:lnTo>
                    <a:pt x="49" y="24"/>
                  </a:lnTo>
                  <a:lnTo>
                    <a:pt x="68" y="31"/>
                  </a:lnTo>
                  <a:lnTo>
                    <a:pt x="68" y="37"/>
                  </a:lnTo>
                  <a:lnTo>
                    <a:pt x="68" y="43"/>
                  </a:lnTo>
                  <a:lnTo>
                    <a:pt x="74" y="49"/>
                  </a:lnTo>
                  <a:lnTo>
                    <a:pt x="86" y="49"/>
                  </a:lnTo>
                  <a:lnTo>
                    <a:pt x="99" y="43"/>
                  </a:lnTo>
                  <a:lnTo>
                    <a:pt x="99" y="43"/>
                  </a:lnTo>
                  <a:lnTo>
                    <a:pt x="117" y="43"/>
                  </a:lnTo>
                  <a:lnTo>
                    <a:pt x="129" y="37"/>
                  </a:lnTo>
                  <a:lnTo>
                    <a:pt x="148" y="37"/>
                  </a:lnTo>
                  <a:lnTo>
                    <a:pt x="154" y="37"/>
                  </a:lnTo>
                  <a:lnTo>
                    <a:pt x="154" y="37"/>
                  </a:lnTo>
                  <a:lnTo>
                    <a:pt x="154" y="43"/>
                  </a:lnTo>
                  <a:lnTo>
                    <a:pt x="154" y="43"/>
                  </a:lnTo>
                  <a:lnTo>
                    <a:pt x="154" y="43"/>
                  </a:lnTo>
                  <a:lnTo>
                    <a:pt x="160" y="37"/>
                  </a:lnTo>
                  <a:lnTo>
                    <a:pt x="160" y="37"/>
                  </a:lnTo>
                  <a:lnTo>
                    <a:pt x="167" y="37"/>
                  </a:lnTo>
                  <a:lnTo>
                    <a:pt x="167" y="31"/>
                  </a:lnTo>
                  <a:lnTo>
                    <a:pt x="167" y="24"/>
                  </a:lnTo>
                  <a:lnTo>
                    <a:pt x="167" y="18"/>
                  </a:lnTo>
                  <a:lnTo>
                    <a:pt x="129" y="18"/>
                  </a:lnTo>
                  <a:lnTo>
                    <a:pt x="123" y="18"/>
                  </a:lnTo>
                  <a:lnTo>
                    <a:pt x="105" y="18"/>
                  </a:lnTo>
                  <a:lnTo>
                    <a:pt x="99" y="18"/>
                  </a:lnTo>
                  <a:lnTo>
                    <a:pt x="86" y="12"/>
                  </a:lnTo>
                  <a:lnTo>
                    <a:pt x="62" y="12"/>
                  </a:lnTo>
                  <a:lnTo>
                    <a:pt x="55" y="12"/>
                  </a:lnTo>
                  <a:lnTo>
                    <a:pt x="49" y="12"/>
                  </a:lnTo>
                  <a:lnTo>
                    <a:pt x="43" y="12"/>
                  </a:lnTo>
                  <a:lnTo>
                    <a:pt x="43" y="12"/>
                  </a:lnTo>
                  <a:lnTo>
                    <a:pt x="43" y="12"/>
                  </a:lnTo>
                  <a:lnTo>
                    <a:pt x="43" y="12"/>
                  </a:lnTo>
                  <a:lnTo>
                    <a:pt x="24" y="0"/>
                  </a:lnTo>
                  <a:lnTo>
                    <a:pt x="0" y="0"/>
                  </a:lnTo>
                  <a:close/>
                </a:path>
              </a:pathLst>
            </a:custGeom>
            <a:grpFill/>
            <a:ln w="0"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sz="1100">
                <a:solidFill>
                  <a:srgbClr val="FFFFFF"/>
                </a:solidFill>
                <a:latin typeface="Franklin Gothic Book" panose="020B0503020102020204" pitchFamily="34" charset="0"/>
              </a:endParaRPr>
            </a:p>
          </p:txBody>
        </p:sp>
        <p:sp>
          <p:nvSpPr>
            <p:cNvPr id="911" name="Freeform 230"/>
            <p:cNvSpPr>
              <a:spLocks/>
            </p:cNvSpPr>
            <p:nvPr/>
          </p:nvSpPr>
          <p:spPr bwMode="auto">
            <a:xfrm>
              <a:off x="1962" y="2140"/>
              <a:ext cx="6" cy="6"/>
            </a:xfrm>
            <a:custGeom>
              <a:avLst/>
              <a:gdLst>
                <a:gd name="T0" fmla="*/ 0 w 6"/>
                <a:gd name="T1" fmla="*/ 0 h 6"/>
                <a:gd name="T2" fmla="*/ 0 w 6"/>
                <a:gd name="T3" fmla="*/ 0 h 6"/>
                <a:gd name="T4" fmla="*/ 0 w 6"/>
                <a:gd name="T5" fmla="*/ 0 h 6"/>
                <a:gd name="T6" fmla="*/ 0 w 6"/>
                <a:gd name="T7" fmla="*/ 0 h 6"/>
                <a:gd name="T8" fmla="*/ 0 w 6"/>
                <a:gd name="T9" fmla="*/ 6 h 6"/>
                <a:gd name="T10" fmla="*/ 0 w 6"/>
                <a:gd name="T11" fmla="*/ 6 h 6"/>
                <a:gd name="T12" fmla="*/ 0 w 6"/>
                <a:gd name="T13" fmla="*/ 6 h 6"/>
                <a:gd name="T14" fmla="*/ 0 w 6"/>
                <a:gd name="T15" fmla="*/ 6 h 6"/>
                <a:gd name="T16" fmla="*/ 0 w 6"/>
                <a:gd name="T17" fmla="*/ 6 h 6"/>
                <a:gd name="T18" fmla="*/ 6 w 6"/>
                <a:gd name="T19" fmla="*/ 6 h 6"/>
                <a:gd name="T20" fmla="*/ 6 w 6"/>
                <a:gd name="T21" fmla="*/ 0 h 6"/>
                <a:gd name="T22" fmla="*/ 6 w 6"/>
                <a:gd name="T23" fmla="*/ 0 h 6"/>
                <a:gd name="T24" fmla="*/ 6 w 6"/>
                <a:gd name="T25" fmla="*/ 0 h 6"/>
                <a:gd name="T26" fmla="*/ 6 w 6"/>
                <a:gd name="T27" fmla="*/ 0 h 6"/>
                <a:gd name="T28" fmla="*/ 0 w 6"/>
                <a:gd name="T29" fmla="*/ 0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6" h="6">
                  <a:moveTo>
                    <a:pt x="0" y="0"/>
                  </a:moveTo>
                  <a:lnTo>
                    <a:pt x="0" y="0"/>
                  </a:lnTo>
                  <a:lnTo>
                    <a:pt x="0" y="0"/>
                  </a:lnTo>
                  <a:lnTo>
                    <a:pt x="0" y="0"/>
                  </a:lnTo>
                  <a:lnTo>
                    <a:pt x="0" y="6"/>
                  </a:lnTo>
                  <a:lnTo>
                    <a:pt x="0" y="6"/>
                  </a:lnTo>
                  <a:lnTo>
                    <a:pt x="0" y="6"/>
                  </a:lnTo>
                  <a:lnTo>
                    <a:pt x="0" y="6"/>
                  </a:lnTo>
                  <a:lnTo>
                    <a:pt x="0" y="6"/>
                  </a:lnTo>
                  <a:lnTo>
                    <a:pt x="6" y="6"/>
                  </a:lnTo>
                  <a:lnTo>
                    <a:pt x="6" y="0"/>
                  </a:lnTo>
                  <a:lnTo>
                    <a:pt x="6" y="0"/>
                  </a:lnTo>
                  <a:lnTo>
                    <a:pt x="6" y="0"/>
                  </a:lnTo>
                  <a:lnTo>
                    <a:pt x="6" y="0"/>
                  </a:lnTo>
                  <a:lnTo>
                    <a:pt x="0" y="0"/>
                  </a:lnTo>
                  <a:close/>
                </a:path>
              </a:pathLst>
            </a:custGeom>
            <a:grpFill/>
            <a:ln w="0"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sz="1100">
                <a:solidFill>
                  <a:srgbClr val="FFFFFF"/>
                </a:solidFill>
                <a:latin typeface="Franklin Gothic Book" panose="020B0503020102020204" pitchFamily="34" charset="0"/>
              </a:endParaRPr>
            </a:p>
          </p:txBody>
        </p:sp>
        <p:sp>
          <p:nvSpPr>
            <p:cNvPr id="912" name="Freeform 231"/>
            <p:cNvSpPr>
              <a:spLocks/>
            </p:cNvSpPr>
            <p:nvPr/>
          </p:nvSpPr>
          <p:spPr bwMode="auto">
            <a:xfrm>
              <a:off x="1962" y="2208"/>
              <a:ext cx="19" cy="6"/>
            </a:xfrm>
            <a:custGeom>
              <a:avLst/>
              <a:gdLst>
                <a:gd name="T0" fmla="*/ 12 w 19"/>
                <a:gd name="T1" fmla="*/ 6 h 6"/>
                <a:gd name="T2" fmla="*/ 12 w 19"/>
                <a:gd name="T3" fmla="*/ 6 h 6"/>
                <a:gd name="T4" fmla="*/ 12 w 19"/>
                <a:gd name="T5" fmla="*/ 6 h 6"/>
                <a:gd name="T6" fmla="*/ 19 w 19"/>
                <a:gd name="T7" fmla="*/ 6 h 6"/>
                <a:gd name="T8" fmla="*/ 19 w 19"/>
                <a:gd name="T9" fmla="*/ 6 h 6"/>
                <a:gd name="T10" fmla="*/ 12 w 19"/>
                <a:gd name="T11" fmla="*/ 0 h 6"/>
                <a:gd name="T12" fmla="*/ 12 w 19"/>
                <a:gd name="T13" fmla="*/ 0 h 6"/>
                <a:gd name="T14" fmla="*/ 0 w 19"/>
                <a:gd name="T15" fmla="*/ 0 h 6"/>
                <a:gd name="T16" fmla="*/ 0 w 19"/>
                <a:gd name="T17" fmla="*/ 6 h 6"/>
                <a:gd name="T18" fmla="*/ 0 w 19"/>
                <a:gd name="T19" fmla="*/ 6 h 6"/>
                <a:gd name="T20" fmla="*/ 0 w 19"/>
                <a:gd name="T21" fmla="*/ 6 h 6"/>
                <a:gd name="T22" fmla="*/ 12 w 19"/>
                <a:gd name="T23" fmla="*/ 6 h 6"/>
                <a:gd name="T24" fmla="*/ 12 w 19"/>
                <a:gd name="T25" fmla="*/ 6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9" h="6">
                  <a:moveTo>
                    <a:pt x="12" y="6"/>
                  </a:moveTo>
                  <a:lnTo>
                    <a:pt x="12" y="6"/>
                  </a:lnTo>
                  <a:lnTo>
                    <a:pt x="12" y="6"/>
                  </a:lnTo>
                  <a:lnTo>
                    <a:pt x="19" y="6"/>
                  </a:lnTo>
                  <a:lnTo>
                    <a:pt x="19" y="6"/>
                  </a:lnTo>
                  <a:lnTo>
                    <a:pt x="12" y="0"/>
                  </a:lnTo>
                  <a:lnTo>
                    <a:pt x="12" y="0"/>
                  </a:lnTo>
                  <a:lnTo>
                    <a:pt x="0" y="0"/>
                  </a:lnTo>
                  <a:lnTo>
                    <a:pt x="0" y="6"/>
                  </a:lnTo>
                  <a:lnTo>
                    <a:pt x="0" y="6"/>
                  </a:lnTo>
                  <a:lnTo>
                    <a:pt x="0" y="6"/>
                  </a:lnTo>
                  <a:lnTo>
                    <a:pt x="12" y="6"/>
                  </a:lnTo>
                  <a:lnTo>
                    <a:pt x="12" y="6"/>
                  </a:lnTo>
                  <a:close/>
                </a:path>
              </a:pathLst>
            </a:custGeom>
            <a:grpFill/>
            <a:ln w="0"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sz="1100">
                <a:solidFill>
                  <a:srgbClr val="FFFFFF"/>
                </a:solidFill>
                <a:latin typeface="Franklin Gothic Book" panose="020B0503020102020204" pitchFamily="34" charset="0"/>
              </a:endParaRPr>
            </a:p>
          </p:txBody>
        </p:sp>
        <p:sp>
          <p:nvSpPr>
            <p:cNvPr id="913" name="Freeform 232"/>
            <p:cNvSpPr>
              <a:spLocks/>
            </p:cNvSpPr>
            <p:nvPr/>
          </p:nvSpPr>
          <p:spPr bwMode="auto">
            <a:xfrm>
              <a:off x="1968" y="2035"/>
              <a:ext cx="19" cy="19"/>
            </a:xfrm>
            <a:custGeom>
              <a:avLst/>
              <a:gdLst>
                <a:gd name="T0" fmla="*/ 6 w 19"/>
                <a:gd name="T1" fmla="*/ 0 h 19"/>
                <a:gd name="T2" fmla="*/ 0 w 19"/>
                <a:gd name="T3" fmla="*/ 0 h 19"/>
                <a:gd name="T4" fmla="*/ 0 w 19"/>
                <a:gd name="T5" fmla="*/ 0 h 19"/>
                <a:gd name="T6" fmla="*/ 0 w 19"/>
                <a:gd name="T7" fmla="*/ 7 h 19"/>
                <a:gd name="T8" fmla="*/ 6 w 19"/>
                <a:gd name="T9" fmla="*/ 13 h 19"/>
                <a:gd name="T10" fmla="*/ 13 w 19"/>
                <a:gd name="T11" fmla="*/ 19 h 19"/>
                <a:gd name="T12" fmla="*/ 13 w 19"/>
                <a:gd name="T13" fmla="*/ 19 h 19"/>
                <a:gd name="T14" fmla="*/ 19 w 19"/>
                <a:gd name="T15" fmla="*/ 19 h 19"/>
                <a:gd name="T16" fmla="*/ 19 w 19"/>
                <a:gd name="T17" fmla="*/ 19 h 19"/>
                <a:gd name="T18" fmla="*/ 19 w 19"/>
                <a:gd name="T19" fmla="*/ 19 h 19"/>
                <a:gd name="T20" fmla="*/ 19 w 19"/>
                <a:gd name="T21" fmla="*/ 13 h 19"/>
                <a:gd name="T22" fmla="*/ 19 w 19"/>
                <a:gd name="T23" fmla="*/ 13 h 19"/>
                <a:gd name="T24" fmla="*/ 19 w 19"/>
                <a:gd name="T25" fmla="*/ 13 h 19"/>
                <a:gd name="T26" fmla="*/ 13 w 19"/>
                <a:gd name="T27" fmla="*/ 7 h 19"/>
                <a:gd name="T28" fmla="*/ 6 w 19"/>
                <a:gd name="T29" fmla="*/ 0 h 19"/>
                <a:gd name="T30" fmla="*/ 6 w 19"/>
                <a:gd name="T31" fmla="*/ 0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9" h="19">
                  <a:moveTo>
                    <a:pt x="6" y="0"/>
                  </a:moveTo>
                  <a:lnTo>
                    <a:pt x="0" y="0"/>
                  </a:lnTo>
                  <a:lnTo>
                    <a:pt x="0" y="0"/>
                  </a:lnTo>
                  <a:lnTo>
                    <a:pt x="0" y="7"/>
                  </a:lnTo>
                  <a:lnTo>
                    <a:pt x="6" y="13"/>
                  </a:lnTo>
                  <a:lnTo>
                    <a:pt x="13" y="19"/>
                  </a:lnTo>
                  <a:lnTo>
                    <a:pt x="13" y="19"/>
                  </a:lnTo>
                  <a:lnTo>
                    <a:pt x="19" y="19"/>
                  </a:lnTo>
                  <a:lnTo>
                    <a:pt x="19" y="19"/>
                  </a:lnTo>
                  <a:lnTo>
                    <a:pt x="19" y="19"/>
                  </a:lnTo>
                  <a:lnTo>
                    <a:pt x="19" y="13"/>
                  </a:lnTo>
                  <a:lnTo>
                    <a:pt x="19" y="13"/>
                  </a:lnTo>
                  <a:lnTo>
                    <a:pt x="19" y="13"/>
                  </a:lnTo>
                  <a:lnTo>
                    <a:pt x="13" y="7"/>
                  </a:lnTo>
                  <a:lnTo>
                    <a:pt x="6" y="0"/>
                  </a:lnTo>
                  <a:lnTo>
                    <a:pt x="6" y="0"/>
                  </a:lnTo>
                  <a:close/>
                </a:path>
              </a:pathLst>
            </a:custGeom>
            <a:grpFill/>
            <a:ln w="0"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sz="1100">
                <a:solidFill>
                  <a:srgbClr val="FFFFFF"/>
                </a:solidFill>
                <a:latin typeface="Franklin Gothic Book" panose="020B0503020102020204" pitchFamily="34" charset="0"/>
              </a:endParaRPr>
            </a:p>
          </p:txBody>
        </p:sp>
        <p:sp>
          <p:nvSpPr>
            <p:cNvPr id="914" name="Freeform 233"/>
            <p:cNvSpPr>
              <a:spLocks/>
            </p:cNvSpPr>
            <p:nvPr/>
          </p:nvSpPr>
          <p:spPr bwMode="auto">
            <a:xfrm>
              <a:off x="1875" y="2239"/>
              <a:ext cx="13" cy="19"/>
            </a:xfrm>
            <a:custGeom>
              <a:avLst/>
              <a:gdLst>
                <a:gd name="T0" fmla="*/ 0 w 13"/>
                <a:gd name="T1" fmla="*/ 0 h 19"/>
                <a:gd name="T2" fmla="*/ 0 w 13"/>
                <a:gd name="T3" fmla="*/ 0 h 19"/>
                <a:gd name="T4" fmla="*/ 0 w 13"/>
                <a:gd name="T5" fmla="*/ 0 h 19"/>
                <a:gd name="T6" fmla="*/ 0 w 13"/>
                <a:gd name="T7" fmla="*/ 12 h 19"/>
                <a:gd name="T8" fmla="*/ 0 w 13"/>
                <a:gd name="T9" fmla="*/ 12 h 19"/>
                <a:gd name="T10" fmla="*/ 0 w 13"/>
                <a:gd name="T11" fmla="*/ 12 h 19"/>
                <a:gd name="T12" fmla="*/ 0 w 13"/>
                <a:gd name="T13" fmla="*/ 12 h 19"/>
                <a:gd name="T14" fmla="*/ 7 w 13"/>
                <a:gd name="T15" fmla="*/ 12 h 19"/>
                <a:gd name="T16" fmla="*/ 7 w 13"/>
                <a:gd name="T17" fmla="*/ 19 h 19"/>
                <a:gd name="T18" fmla="*/ 7 w 13"/>
                <a:gd name="T19" fmla="*/ 19 h 19"/>
                <a:gd name="T20" fmla="*/ 13 w 13"/>
                <a:gd name="T21" fmla="*/ 6 h 19"/>
                <a:gd name="T22" fmla="*/ 7 w 13"/>
                <a:gd name="T23" fmla="*/ 6 h 19"/>
                <a:gd name="T24" fmla="*/ 0 w 13"/>
                <a:gd name="T25" fmla="*/ 0 h 19"/>
                <a:gd name="T26" fmla="*/ 7 w 13"/>
                <a:gd name="T27" fmla="*/ 0 h 19"/>
                <a:gd name="T28" fmla="*/ 0 w 13"/>
                <a:gd name="T29" fmla="*/ 0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 h="19">
                  <a:moveTo>
                    <a:pt x="0" y="0"/>
                  </a:moveTo>
                  <a:lnTo>
                    <a:pt x="0" y="0"/>
                  </a:lnTo>
                  <a:lnTo>
                    <a:pt x="0" y="0"/>
                  </a:lnTo>
                  <a:lnTo>
                    <a:pt x="0" y="12"/>
                  </a:lnTo>
                  <a:lnTo>
                    <a:pt x="0" y="12"/>
                  </a:lnTo>
                  <a:lnTo>
                    <a:pt x="0" y="12"/>
                  </a:lnTo>
                  <a:lnTo>
                    <a:pt x="0" y="12"/>
                  </a:lnTo>
                  <a:lnTo>
                    <a:pt x="7" y="12"/>
                  </a:lnTo>
                  <a:lnTo>
                    <a:pt x="7" y="19"/>
                  </a:lnTo>
                  <a:lnTo>
                    <a:pt x="7" y="19"/>
                  </a:lnTo>
                  <a:lnTo>
                    <a:pt x="13" y="6"/>
                  </a:lnTo>
                  <a:lnTo>
                    <a:pt x="7" y="6"/>
                  </a:lnTo>
                  <a:lnTo>
                    <a:pt x="0" y="0"/>
                  </a:lnTo>
                  <a:lnTo>
                    <a:pt x="7" y="0"/>
                  </a:lnTo>
                  <a:lnTo>
                    <a:pt x="0" y="0"/>
                  </a:lnTo>
                  <a:close/>
                </a:path>
              </a:pathLst>
            </a:custGeom>
            <a:grpFill/>
            <a:ln w="0"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sz="1100">
                <a:solidFill>
                  <a:srgbClr val="FFFFFF"/>
                </a:solidFill>
                <a:latin typeface="Franklin Gothic Book" panose="020B0503020102020204" pitchFamily="34" charset="0"/>
              </a:endParaRPr>
            </a:p>
          </p:txBody>
        </p:sp>
        <p:sp>
          <p:nvSpPr>
            <p:cNvPr id="915" name="Freeform 234"/>
            <p:cNvSpPr>
              <a:spLocks/>
            </p:cNvSpPr>
            <p:nvPr/>
          </p:nvSpPr>
          <p:spPr bwMode="auto">
            <a:xfrm>
              <a:off x="1974" y="1887"/>
              <a:ext cx="19" cy="19"/>
            </a:xfrm>
            <a:custGeom>
              <a:avLst/>
              <a:gdLst>
                <a:gd name="T0" fmla="*/ 7 w 19"/>
                <a:gd name="T1" fmla="*/ 6 h 19"/>
                <a:gd name="T2" fmla="*/ 7 w 19"/>
                <a:gd name="T3" fmla="*/ 6 h 19"/>
                <a:gd name="T4" fmla="*/ 0 w 19"/>
                <a:gd name="T5" fmla="*/ 6 h 19"/>
                <a:gd name="T6" fmla="*/ 0 w 19"/>
                <a:gd name="T7" fmla="*/ 13 h 19"/>
                <a:gd name="T8" fmla="*/ 0 w 19"/>
                <a:gd name="T9" fmla="*/ 13 h 19"/>
                <a:gd name="T10" fmla="*/ 0 w 19"/>
                <a:gd name="T11" fmla="*/ 13 h 19"/>
                <a:gd name="T12" fmla="*/ 0 w 19"/>
                <a:gd name="T13" fmla="*/ 13 h 19"/>
                <a:gd name="T14" fmla="*/ 0 w 19"/>
                <a:gd name="T15" fmla="*/ 19 h 19"/>
                <a:gd name="T16" fmla="*/ 0 w 19"/>
                <a:gd name="T17" fmla="*/ 19 h 19"/>
                <a:gd name="T18" fmla="*/ 7 w 19"/>
                <a:gd name="T19" fmla="*/ 19 h 19"/>
                <a:gd name="T20" fmla="*/ 13 w 19"/>
                <a:gd name="T21" fmla="*/ 19 h 19"/>
                <a:gd name="T22" fmla="*/ 13 w 19"/>
                <a:gd name="T23" fmla="*/ 19 h 19"/>
                <a:gd name="T24" fmla="*/ 19 w 19"/>
                <a:gd name="T25" fmla="*/ 19 h 19"/>
                <a:gd name="T26" fmla="*/ 19 w 19"/>
                <a:gd name="T27" fmla="*/ 19 h 19"/>
                <a:gd name="T28" fmla="*/ 19 w 19"/>
                <a:gd name="T29" fmla="*/ 6 h 19"/>
                <a:gd name="T30" fmla="*/ 13 w 19"/>
                <a:gd name="T31" fmla="*/ 6 h 19"/>
                <a:gd name="T32" fmla="*/ 13 w 19"/>
                <a:gd name="T33" fmla="*/ 6 h 19"/>
                <a:gd name="T34" fmla="*/ 7 w 19"/>
                <a:gd name="T35" fmla="*/ 6 h 19"/>
                <a:gd name="T36" fmla="*/ 7 w 19"/>
                <a:gd name="T37" fmla="*/ 0 h 19"/>
                <a:gd name="T38" fmla="*/ 7 w 19"/>
                <a:gd name="T39" fmla="*/ 6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9" h="19">
                  <a:moveTo>
                    <a:pt x="7" y="6"/>
                  </a:moveTo>
                  <a:lnTo>
                    <a:pt x="7" y="6"/>
                  </a:lnTo>
                  <a:lnTo>
                    <a:pt x="0" y="6"/>
                  </a:lnTo>
                  <a:lnTo>
                    <a:pt x="0" y="13"/>
                  </a:lnTo>
                  <a:lnTo>
                    <a:pt x="0" y="13"/>
                  </a:lnTo>
                  <a:lnTo>
                    <a:pt x="0" y="13"/>
                  </a:lnTo>
                  <a:lnTo>
                    <a:pt x="0" y="13"/>
                  </a:lnTo>
                  <a:lnTo>
                    <a:pt x="0" y="19"/>
                  </a:lnTo>
                  <a:lnTo>
                    <a:pt x="0" y="19"/>
                  </a:lnTo>
                  <a:lnTo>
                    <a:pt x="7" y="19"/>
                  </a:lnTo>
                  <a:lnTo>
                    <a:pt x="13" y="19"/>
                  </a:lnTo>
                  <a:lnTo>
                    <a:pt x="13" y="19"/>
                  </a:lnTo>
                  <a:lnTo>
                    <a:pt x="19" y="19"/>
                  </a:lnTo>
                  <a:lnTo>
                    <a:pt x="19" y="19"/>
                  </a:lnTo>
                  <a:lnTo>
                    <a:pt x="19" y="6"/>
                  </a:lnTo>
                  <a:lnTo>
                    <a:pt x="13" y="6"/>
                  </a:lnTo>
                  <a:lnTo>
                    <a:pt x="13" y="6"/>
                  </a:lnTo>
                  <a:lnTo>
                    <a:pt x="7" y="6"/>
                  </a:lnTo>
                  <a:lnTo>
                    <a:pt x="7" y="0"/>
                  </a:lnTo>
                  <a:lnTo>
                    <a:pt x="7" y="6"/>
                  </a:lnTo>
                  <a:close/>
                </a:path>
              </a:pathLst>
            </a:custGeom>
            <a:grpFill/>
            <a:ln w="0"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sz="1100">
                <a:solidFill>
                  <a:srgbClr val="FFFFFF"/>
                </a:solidFill>
                <a:latin typeface="Franklin Gothic Book" panose="020B0503020102020204" pitchFamily="34" charset="0"/>
              </a:endParaRPr>
            </a:p>
          </p:txBody>
        </p:sp>
        <p:sp>
          <p:nvSpPr>
            <p:cNvPr id="916" name="Freeform 235"/>
            <p:cNvSpPr>
              <a:spLocks/>
            </p:cNvSpPr>
            <p:nvPr/>
          </p:nvSpPr>
          <p:spPr bwMode="auto">
            <a:xfrm>
              <a:off x="1875" y="2029"/>
              <a:ext cx="106" cy="87"/>
            </a:xfrm>
            <a:custGeom>
              <a:avLst/>
              <a:gdLst>
                <a:gd name="T0" fmla="*/ 81 w 106"/>
                <a:gd name="T1" fmla="*/ 62 h 87"/>
                <a:gd name="T2" fmla="*/ 81 w 106"/>
                <a:gd name="T3" fmla="*/ 56 h 87"/>
                <a:gd name="T4" fmla="*/ 62 w 106"/>
                <a:gd name="T5" fmla="*/ 31 h 87"/>
                <a:gd name="T6" fmla="*/ 56 w 106"/>
                <a:gd name="T7" fmla="*/ 31 h 87"/>
                <a:gd name="T8" fmla="*/ 56 w 106"/>
                <a:gd name="T9" fmla="*/ 31 h 87"/>
                <a:gd name="T10" fmla="*/ 44 w 106"/>
                <a:gd name="T11" fmla="*/ 25 h 87"/>
                <a:gd name="T12" fmla="*/ 38 w 106"/>
                <a:gd name="T13" fmla="*/ 19 h 87"/>
                <a:gd name="T14" fmla="*/ 38 w 106"/>
                <a:gd name="T15" fmla="*/ 19 h 87"/>
                <a:gd name="T16" fmla="*/ 25 w 106"/>
                <a:gd name="T17" fmla="*/ 0 h 87"/>
                <a:gd name="T18" fmla="*/ 25 w 106"/>
                <a:gd name="T19" fmla="*/ 0 h 87"/>
                <a:gd name="T20" fmla="*/ 13 w 106"/>
                <a:gd name="T21" fmla="*/ 6 h 87"/>
                <a:gd name="T22" fmla="*/ 0 w 106"/>
                <a:gd name="T23" fmla="*/ 13 h 87"/>
                <a:gd name="T24" fmla="*/ 0 w 106"/>
                <a:gd name="T25" fmla="*/ 19 h 87"/>
                <a:gd name="T26" fmla="*/ 0 w 106"/>
                <a:gd name="T27" fmla="*/ 19 h 87"/>
                <a:gd name="T28" fmla="*/ 13 w 106"/>
                <a:gd name="T29" fmla="*/ 19 h 87"/>
                <a:gd name="T30" fmla="*/ 13 w 106"/>
                <a:gd name="T31" fmla="*/ 19 h 87"/>
                <a:gd name="T32" fmla="*/ 68 w 106"/>
                <a:gd name="T33" fmla="*/ 56 h 87"/>
                <a:gd name="T34" fmla="*/ 87 w 106"/>
                <a:gd name="T35" fmla="*/ 87 h 87"/>
                <a:gd name="T36" fmla="*/ 87 w 106"/>
                <a:gd name="T37" fmla="*/ 87 h 87"/>
                <a:gd name="T38" fmla="*/ 93 w 106"/>
                <a:gd name="T39" fmla="*/ 87 h 87"/>
                <a:gd name="T40" fmla="*/ 99 w 106"/>
                <a:gd name="T41" fmla="*/ 87 h 87"/>
                <a:gd name="T42" fmla="*/ 99 w 106"/>
                <a:gd name="T43" fmla="*/ 87 h 87"/>
                <a:gd name="T44" fmla="*/ 99 w 106"/>
                <a:gd name="T45" fmla="*/ 87 h 87"/>
                <a:gd name="T46" fmla="*/ 106 w 106"/>
                <a:gd name="T47" fmla="*/ 87 h 87"/>
                <a:gd name="T48" fmla="*/ 106 w 106"/>
                <a:gd name="T49" fmla="*/ 80 h 87"/>
                <a:gd name="T50" fmla="*/ 106 w 106"/>
                <a:gd name="T51" fmla="*/ 80 h 87"/>
                <a:gd name="T52" fmla="*/ 106 w 106"/>
                <a:gd name="T53" fmla="*/ 80 h 87"/>
                <a:gd name="T54" fmla="*/ 106 w 106"/>
                <a:gd name="T55" fmla="*/ 74 h 87"/>
                <a:gd name="T56" fmla="*/ 99 w 106"/>
                <a:gd name="T57" fmla="*/ 74 h 87"/>
                <a:gd name="T58" fmla="*/ 99 w 106"/>
                <a:gd name="T59" fmla="*/ 74 h 87"/>
                <a:gd name="T60" fmla="*/ 93 w 106"/>
                <a:gd name="T61" fmla="*/ 74 h 87"/>
                <a:gd name="T62" fmla="*/ 93 w 106"/>
                <a:gd name="T63" fmla="*/ 74 h 87"/>
                <a:gd name="T64" fmla="*/ 87 w 106"/>
                <a:gd name="T65" fmla="*/ 74 h 87"/>
                <a:gd name="T66" fmla="*/ 87 w 106"/>
                <a:gd name="T67" fmla="*/ 74 h 87"/>
                <a:gd name="T68" fmla="*/ 87 w 106"/>
                <a:gd name="T69" fmla="*/ 68 h 87"/>
                <a:gd name="T70" fmla="*/ 87 w 106"/>
                <a:gd name="T71" fmla="*/ 68 h 87"/>
                <a:gd name="T72" fmla="*/ 81 w 106"/>
                <a:gd name="T73" fmla="*/ 62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06" h="87">
                  <a:moveTo>
                    <a:pt x="81" y="62"/>
                  </a:moveTo>
                  <a:lnTo>
                    <a:pt x="81" y="56"/>
                  </a:lnTo>
                  <a:lnTo>
                    <a:pt x="62" y="31"/>
                  </a:lnTo>
                  <a:lnTo>
                    <a:pt x="56" y="31"/>
                  </a:lnTo>
                  <a:lnTo>
                    <a:pt x="56" y="31"/>
                  </a:lnTo>
                  <a:lnTo>
                    <a:pt x="44" y="25"/>
                  </a:lnTo>
                  <a:lnTo>
                    <a:pt x="38" y="19"/>
                  </a:lnTo>
                  <a:lnTo>
                    <a:pt x="38" y="19"/>
                  </a:lnTo>
                  <a:lnTo>
                    <a:pt x="25" y="0"/>
                  </a:lnTo>
                  <a:lnTo>
                    <a:pt x="25" y="0"/>
                  </a:lnTo>
                  <a:lnTo>
                    <a:pt x="13" y="6"/>
                  </a:lnTo>
                  <a:lnTo>
                    <a:pt x="0" y="13"/>
                  </a:lnTo>
                  <a:lnTo>
                    <a:pt x="0" y="19"/>
                  </a:lnTo>
                  <a:lnTo>
                    <a:pt x="0" y="19"/>
                  </a:lnTo>
                  <a:lnTo>
                    <a:pt x="13" y="19"/>
                  </a:lnTo>
                  <a:lnTo>
                    <a:pt x="13" y="19"/>
                  </a:lnTo>
                  <a:lnTo>
                    <a:pt x="68" y="56"/>
                  </a:lnTo>
                  <a:lnTo>
                    <a:pt x="87" y="87"/>
                  </a:lnTo>
                  <a:lnTo>
                    <a:pt x="87" y="87"/>
                  </a:lnTo>
                  <a:lnTo>
                    <a:pt x="93" y="87"/>
                  </a:lnTo>
                  <a:lnTo>
                    <a:pt x="99" y="87"/>
                  </a:lnTo>
                  <a:lnTo>
                    <a:pt x="99" y="87"/>
                  </a:lnTo>
                  <a:lnTo>
                    <a:pt x="99" y="87"/>
                  </a:lnTo>
                  <a:lnTo>
                    <a:pt x="106" y="87"/>
                  </a:lnTo>
                  <a:lnTo>
                    <a:pt x="106" y="80"/>
                  </a:lnTo>
                  <a:lnTo>
                    <a:pt x="106" y="80"/>
                  </a:lnTo>
                  <a:lnTo>
                    <a:pt x="106" y="80"/>
                  </a:lnTo>
                  <a:lnTo>
                    <a:pt x="106" y="74"/>
                  </a:lnTo>
                  <a:lnTo>
                    <a:pt x="99" y="74"/>
                  </a:lnTo>
                  <a:lnTo>
                    <a:pt x="99" y="74"/>
                  </a:lnTo>
                  <a:lnTo>
                    <a:pt x="93" y="74"/>
                  </a:lnTo>
                  <a:lnTo>
                    <a:pt x="93" y="74"/>
                  </a:lnTo>
                  <a:lnTo>
                    <a:pt x="87" y="74"/>
                  </a:lnTo>
                  <a:lnTo>
                    <a:pt x="87" y="74"/>
                  </a:lnTo>
                  <a:lnTo>
                    <a:pt x="87" y="68"/>
                  </a:lnTo>
                  <a:lnTo>
                    <a:pt x="87" y="68"/>
                  </a:lnTo>
                  <a:lnTo>
                    <a:pt x="81" y="62"/>
                  </a:lnTo>
                  <a:close/>
                </a:path>
              </a:pathLst>
            </a:custGeom>
            <a:grpFill/>
            <a:ln w="0"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sz="1100">
                <a:solidFill>
                  <a:srgbClr val="FFFFFF"/>
                </a:solidFill>
                <a:latin typeface="Franklin Gothic Book" panose="020B0503020102020204" pitchFamily="34" charset="0"/>
              </a:endParaRPr>
            </a:p>
          </p:txBody>
        </p:sp>
        <p:sp>
          <p:nvSpPr>
            <p:cNvPr id="917" name="Freeform 236"/>
            <p:cNvSpPr>
              <a:spLocks/>
            </p:cNvSpPr>
            <p:nvPr/>
          </p:nvSpPr>
          <p:spPr bwMode="auto">
            <a:xfrm>
              <a:off x="1987" y="2116"/>
              <a:ext cx="18" cy="18"/>
            </a:xfrm>
            <a:custGeom>
              <a:avLst/>
              <a:gdLst>
                <a:gd name="T0" fmla="*/ 6 w 18"/>
                <a:gd name="T1" fmla="*/ 0 h 18"/>
                <a:gd name="T2" fmla="*/ 6 w 18"/>
                <a:gd name="T3" fmla="*/ 0 h 18"/>
                <a:gd name="T4" fmla="*/ 0 w 18"/>
                <a:gd name="T5" fmla="*/ 0 h 18"/>
                <a:gd name="T6" fmla="*/ 0 w 18"/>
                <a:gd name="T7" fmla="*/ 0 h 18"/>
                <a:gd name="T8" fmla="*/ 0 w 18"/>
                <a:gd name="T9" fmla="*/ 0 h 18"/>
                <a:gd name="T10" fmla="*/ 0 w 18"/>
                <a:gd name="T11" fmla="*/ 0 h 18"/>
                <a:gd name="T12" fmla="*/ 0 w 18"/>
                <a:gd name="T13" fmla="*/ 6 h 18"/>
                <a:gd name="T14" fmla="*/ 18 w 18"/>
                <a:gd name="T15" fmla="*/ 18 h 18"/>
                <a:gd name="T16" fmla="*/ 18 w 18"/>
                <a:gd name="T17" fmla="*/ 18 h 18"/>
                <a:gd name="T18" fmla="*/ 18 w 18"/>
                <a:gd name="T19" fmla="*/ 12 h 18"/>
                <a:gd name="T20" fmla="*/ 18 w 18"/>
                <a:gd name="T21" fmla="*/ 6 h 18"/>
                <a:gd name="T22" fmla="*/ 18 w 18"/>
                <a:gd name="T23" fmla="*/ 6 h 18"/>
                <a:gd name="T24" fmla="*/ 6 w 18"/>
                <a:gd name="T25" fmla="*/ 0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8" h="18">
                  <a:moveTo>
                    <a:pt x="6" y="0"/>
                  </a:moveTo>
                  <a:lnTo>
                    <a:pt x="6" y="0"/>
                  </a:lnTo>
                  <a:lnTo>
                    <a:pt x="0" y="0"/>
                  </a:lnTo>
                  <a:lnTo>
                    <a:pt x="0" y="0"/>
                  </a:lnTo>
                  <a:lnTo>
                    <a:pt x="0" y="0"/>
                  </a:lnTo>
                  <a:lnTo>
                    <a:pt x="0" y="0"/>
                  </a:lnTo>
                  <a:lnTo>
                    <a:pt x="0" y="6"/>
                  </a:lnTo>
                  <a:lnTo>
                    <a:pt x="18" y="18"/>
                  </a:lnTo>
                  <a:lnTo>
                    <a:pt x="18" y="18"/>
                  </a:lnTo>
                  <a:lnTo>
                    <a:pt x="18" y="12"/>
                  </a:lnTo>
                  <a:lnTo>
                    <a:pt x="18" y="6"/>
                  </a:lnTo>
                  <a:lnTo>
                    <a:pt x="18" y="6"/>
                  </a:lnTo>
                  <a:lnTo>
                    <a:pt x="6" y="0"/>
                  </a:lnTo>
                  <a:close/>
                </a:path>
              </a:pathLst>
            </a:custGeom>
            <a:grpFill/>
            <a:ln w="0"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sz="1100">
                <a:solidFill>
                  <a:srgbClr val="FFFFFF"/>
                </a:solidFill>
                <a:latin typeface="Franklin Gothic Book" panose="020B0503020102020204" pitchFamily="34" charset="0"/>
              </a:endParaRPr>
            </a:p>
          </p:txBody>
        </p:sp>
        <p:sp>
          <p:nvSpPr>
            <p:cNvPr id="918" name="Freeform 237"/>
            <p:cNvSpPr>
              <a:spLocks/>
            </p:cNvSpPr>
            <p:nvPr/>
          </p:nvSpPr>
          <p:spPr bwMode="auto">
            <a:xfrm>
              <a:off x="2030" y="1912"/>
              <a:ext cx="18" cy="12"/>
            </a:xfrm>
            <a:custGeom>
              <a:avLst/>
              <a:gdLst>
                <a:gd name="T0" fmla="*/ 12 w 18"/>
                <a:gd name="T1" fmla="*/ 0 h 12"/>
                <a:gd name="T2" fmla="*/ 12 w 18"/>
                <a:gd name="T3" fmla="*/ 0 h 12"/>
                <a:gd name="T4" fmla="*/ 6 w 18"/>
                <a:gd name="T5" fmla="*/ 0 h 12"/>
                <a:gd name="T6" fmla="*/ 6 w 18"/>
                <a:gd name="T7" fmla="*/ 0 h 12"/>
                <a:gd name="T8" fmla="*/ 6 w 18"/>
                <a:gd name="T9" fmla="*/ 0 h 12"/>
                <a:gd name="T10" fmla="*/ 0 w 18"/>
                <a:gd name="T11" fmla="*/ 6 h 12"/>
                <a:gd name="T12" fmla="*/ 6 w 18"/>
                <a:gd name="T13" fmla="*/ 6 h 12"/>
                <a:gd name="T14" fmla="*/ 6 w 18"/>
                <a:gd name="T15" fmla="*/ 6 h 12"/>
                <a:gd name="T16" fmla="*/ 6 w 18"/>
                <a:gd name="T17" fmla="*/ 6 h 12"/>
                <a:gd name="T18" fmla="*/ 12 w 18"/>
                <a:gd name="T19" fmla="*/ 12 h 12"/>
                <a:gd name="T20" fmla="*/ 12 w 18"/>
                <a:gd name="T21" fmla="*/ 12 h 12"/>
                <a:gd name="T22" fmla="*/ 12 w 18"/>
                <a:gd name="T23" fmla="*/ 12 h 12"/>
                <a:gd name="T24" fmla="*/ 12 w 18"/>
                <a:gd name="T25" fmla="*/ 12 h 12"/>
                <a:gd name="T26" fmla="*/ 18 w 18"/>
                <a:gd name="T27" fmla="*/ 6 h 12"/>
                <a:gd name="T28" fmla="*/ 18 w 18"/>
                <a:gd name="T29" fmla="*/ 6 h 12"/>
                <a:gd name="T30" fmla="*/ 18 w 18"/>
                <a:gd name="T31" fmla="*/ 6 h 12"/>
                <a:gd name="T32" fmla="*/ 12 w 18"/>
                <a:gd name="T33" fmla="*/ 6 h 12"/>
                <a:gd name="T34" fmla="*/ 12 w 18"/>
                <a:gd name="T35" fmla="*/ 0 h 12"/>
                <a:gd name="T36" fmla="*/ 12 w 18"/>
                <a:gd name="T37" fmla="*/ 0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 h="12">
                  <a:moveTo>
                    <a:pt x="12" y="0"/>
                  </a:moveTo>
                  <a:lnTo>
                    <a:pt x="12" y="0"/>
                  </a:lnTo>
                  <a:lnTo>
                    <a:pt x="6" y="0"/>
                  </a:lnTo>
                  <a:lnTo>
                    <a:pt x="6" y="0"/>
                  </a:lnTo>
                  <a:lnTo>
                    <a:pt x="6" y="0"/>
                  </a:lnTo>
                  <a:lnTo>
                    <a:pt x="0" y="6"/>
                  </a:lnTo>
                  <a:lnTo>
                    <a:pt x="6" y="6"/>
                  </a:lnTo>
                  <a:lnTo>
                    <a:pt x="6" y="6"/>
                  </a:lnTo>
                  <a:lnTo>
                    <a:pt x="6" y="6"/>
                  </a:lnTo>
                  <a:lnTo>
                    <a:pt x="12" y="12"/>
                  </a:lnTo>
                  <a:lnTo>
                    <a:pt x="12" y="12"/>
                  </a:lnTo>
                  <a:lnTo>
                    <a:pt x="12" y="12"/>
                  </a:lnTo>
                  <a:lnTo>
                    <a:pt x="12" y="12"/>
                  </a:lnTo>
                  <a:lnTo>
                    <a:pt x="18" y="6"/>
                  </a:lnTo>
                  <a:lnTo>
                    <a:pt x="18" y="6"/>
                  </a:lnTo>
                  <a:lnTo>
                    <a:pt x="18" y="6"/>
                  </a:lnTo>
                  <a:lnTo>
                    <a:pt x="12" y="6"/>
                  </a:lnTo>
                  <a:lnTo>
                    <a:pt x="12" y="0"/>
                  </a:lnTo>
                  <a:lnTo>
                    <a:pt x="12" y="0"/>
                  </a:lnTo>
                  <a:close/>
                </a:path>
              </a:pathLst>
            </a:custGeom>
            <a:grpFill/>
            <a:ln w="0"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sz="1100">
                <a:solidFill>
                  <a:srgbClr val="FFFFFF"/>
                </a:solidFill>
                <a:latin typeface="Franklin Gothic Book" panose="020B0503020102020204" pitchFamily="34" charset="0"/>
              </a:endParaRPr>
            </a:p>
          </p:txBody>
        </p:sp>
        <p:sp>
          <p:nvSpPr>
            <p:cNvPr id="919" name="Freeform 238"/>
            <p:cNvSpPr>
              <a:spLocks/>
            </p:cNvSpPr>
            <p:nvPr/>
          </p:nvSpPr>
          <p:spPr bwMode="auto">
            <a:xfrm>
              <a:off x="2055" y="2005"/>
              <a:ext cx="49" cy="30"/>
            </a:xfrm>
            <a:custGeom>
              <a:avLst/>
              <a:gdLst>
                <a:gd name="T0" fmla="*/ 37 w 49"/>
                <a:gd name="T1" fmla="*/ 0 h 30"/>
                <a:gd name="T2" fmla="*/ 31 w 49"/>
                <a:gd name="T3" fmla="*/ 0 h 30"/>
                <a:gd name="T4" fmla="*/ 24 w 49"/>
                <a:gd name="T5" fmla="*/ 0 h 30"/>
                <a:gd name="T6" fmla="*/ 24 w 49"/>
                <a:gd name="T7" fmla="*/ 0 h 30"/>
                <a:gd name="T8" fmla="*/ 6 w 49"/>
                <a:gd name="T9" fmla="*/ 6 h 30"/>
                <a:gd name="T10" fmla="*/ 6 w 49"/>
                <a:gd name="T11" fmla="*/ 6 h 30"/>
                <a:gd name="T12" fmla="*/ 0 w 49"/>
                <a:gd name="T13" fmla="*/ 12 h 30"/>
                <a:gd name="T14" fmla="*/ 6 w 49"/>
                <a:gd name="T15" fmla="*/ 18 h 30"/>
                <a:gd name="T16" fmla="*/ 6 w 49"/>
                <a:gd name="T17" fmla="*/ 18 h 30"/>
                <a:gd name="T18" fmla="*/ 12 w 49"/>
                <a:gd name="T19" fmla="*/ 18 h 30"/>
                <a:gd name="T20" fmla="*/ 24 w 49"/>
                <a:gd name="T21" fmla="*/ 30 h 30"/>
                <a:gd name="T22" fmla="*/ 31 w 49"/>
                <a:gd name="T23" fmla="*/ 30 h 30"/>
                <a:gd name="T24" fmla="*/ 37 w 49"/>
                <a:gd name="T25" fmla="*/ 30 h 30"/>
                <a:gd name="T26" fmla="*/ 37 w 49"/>
                <a:gd name="T27" fmla="*/ 30 h 30"/>
                <a:gd name="T28" fmla="*/ 43 w 49"/>
                <a:gd name="T29" fmla="*/ 30 h 30"/>
                <a:gd name="T30" fmla="*/ 49 w 49"/>
                <a:gd name="T31" fmla="*/ 30 h 30"/>
                <a:gd name="T32" fmla="*/ 49 w 49"/>
                <a:gd name="T33" fmla="*/ 24 h 30"/>
                <a:gd name="T34" fmla="*/ 49 w 49"/>
                <a:gd name="T35" fmla="*/ 24 h 30"/>
                <a:gd name="T36" fmla="*/ 37 w 49"/>
                <a:gd name="T37" fmla="*/ 6 h 30"/>
                <a:gd name="T38" fmla="*/ 37 w 49"/>
                <a:gd name="T39" fmla="*/ 0 h 30"/>
                <a:gd name="T40" fmla="*/ 37 w 49"/>
                <a:gd name="T41" fmla="*/ 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49" h="30">
                  <a:moveTo>
                    <a:pt x="37" y="0"/>
                  </a:moveTo>
                  <a:lnTo>
                    <a:pt x="31" y="0"/>
                  </a:lnTo>
                  <a:lnTo>
                    <a:pt x="24" y="0"/>
                  </a:lnTo>
                  <a:lnTo>
                    <a:pt x="24" y="0"/>
                  </a:lnTo>
                  <a:lnTo>
                    <a:pt x="6" y="6"/>
                  </a:lnTo>
                  <a:lnTo>
                    <a:pt x="6" y="6"/>
                  </a:lnTo>
                  <a:lnTo>
                    <a:pt x="0" y="12"/>
                  </a:lnTo>
                  <a:lnTo>
                    <a:pt x="6" y="18"/>
                  </a:lnTo>
                  <a:lnTo>
                    <a:pt x="6" y="18"/>
                  </a:lnTo>
                  <a:lnTo>
                    <a:pt x="12" y="18"/>
                  </a:lnTo>
                  <a:lnTo>
                    <a:pt x="24" y="30"/>
                  </a:lnTo>
                  <a:lnTo>
                    <a:pt x="31" y="30"/>
                  </a:lnTo>
                  <a:lnTo>
                    <a:pt x="37" y="30"/>
                  </a:lnTo>
                  <a:lnTo>
                    <a:pt x="37" y="30"/>
                  </a:lnTo>
                  <a:lnTo>
                    <a:pt x="43" y="30"/>
                  </a:lnTo>
                  <a:lnTo>
                    <a:pt x="49" y="30"/>
                  </a:lnTo>
                  <a:lnTo>
                    <a:pt x="49" y="24"/>
                  </a:lnTo>
                  <a:lnTo>
                    <a:pt x="49" y="24"/>
                  </a:lnTo>
                  <a:lnTo>
                    <a:pt x="37" y="6"/>
                  </a:lnTo>
                  <a:lnTo>
                    <a:pt x="37" y="0"/>
                  </a:lnTo>
                  <a:lnTo>
                    <a:pt x="37" y="0"/>
                  </a:lnTo>
                  <a:close/>
                </a:path>
              </a:pathLst>
            </a:custGeom>
            <a:grpFill/>
            <a:ln w="0"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sz="1100">
                <a:solidFill>
                  <a:srgbClr val="FFFFFF"/>
                </a:solidFill>
                <a:latin typeface="Franklin Gothic Book" panose="020B0503020102020204" pitchFamily="34" charset="0"/>
              </a:endParaRPr>
            </a:p>
          </p:txBody>
        </p:sp>
        <p:sp>
          <p:nvSpPr>
            <p:cNvPr id="920" name="Freeform 239"/>
            <p:cNvSpPr>
              <a:spLocks/>
            </p:cNvSpPr>
            <p:nvPr/>
          </p:nvSpPr>
          <p:spPr bwMode="auto">
            <a:xfrm>
              <a:off x="1672" y="1968"/>
              <a:ext cx="30" cy="37"/>
            </a:xfrm>
            <a:custGeom>
              <a:avLst/>
              <a:gdLst>
                <a:gd name="T0" fmla="*/ 12 w 30"/>
                <a:gd name="T1" fmla="*/ 12 h 37"/>
                <a:gd name="T2" fmla="*/ 18 w 30"/>
                <a:gd name="T3" fmla="*/ 0 h 37"/>
                <a:gd name="T4" fmla="*/ 6 w 30"/>
                <a:gd name="T5" fmla="*/ 6 h 37"/>
                <a:gd name="T6" fmla="*/ 0 w 30"/>
                <a:gd name="T7" fmla="*/ 6 h 37"/>
                <a:gd name="T8" fmla="*/ 0 w 30"/>
                <a:gd name="T9" fmla="*/ 6 h 37"/>
                <a:gd name="T10" fmla="*/ 6 w 30"/>
                <a:gd name="T11" fmla="*/ 12 h 37"/>
                <a:gd name="T12" fmla="*/ 18 w 30"/>
                <a:gd name="T13" fmla="*/ 30 h 37"/>
                <a:gd name="T14" fmla="*/ 18 w 30"/>
                <a:gd name="T15" fmla="*/ 30 h 37"/>
                <a:gd name="T16" fmla="*/ 18 w 30"/>
                <a:gd name="T17" fmla="*/ 30 h 37"/>
                <a:gd name="T18" fmla="*/ 18 w 30"/>
                <a:gd name="T19" fmla="*/ 30 h 37"/>
                <a:gd name="T20" fmla="*/ 18 w 30"/>
                <a:gd name="T21" fmla="*/ 30 h 37"/>
                <a:gd name="T22" fmla="*/ 30 w 30"/>
                <a:gd name="T23" fmla="*/ 37 h 37"/>
                <a:gd name="T24" fmla="*/ 30 w 30"/>
                <a:gd name="T25" fmla="*/ 37 h 37"/>
                <a:gd name="T26" fmla="*/ 30 w 30"/>
                <a:gd name="T27" fmla="*/ 37 h 37"/>
                <a:gd name="T28" fmla="*/ 30 w 30"/>
                <a:gd name="T29" fmla="*/ 37 h 37"/>
                <a:gd name="T30" fmla="*/ 30 w 30"/>
                <a:gd name="T31" fmla="*/ 30 h 37"/>
                <a:gd name="T32" fmla="*/ 30 w 30"/>
                <a:gd name="T33" fmla="*/ 30 h 37"/>
                <a:gd name="T34" fmla="*/ 24 w 30"/>
                <a:gd name="T35" fmla="*/ 30 h 37"/>
                <a:gd name="T36" fmla="*/ 24 w 30"/>
                <a:gd name="T37" fmla="*/ 30 h 37"/>
                <a:gd name="T38" fmla="*/ 24 w 30"/>
                <a:gd name="T39" fmla="*/ 30 h 37"/>
                <a:gd name="T40" fmla="*/ 18 w 30"/>
                <a:gd name="T41" fmla="*/ 30 h 37"/>
                <a:gd name="T42" fmla="*/ 18 w 30"/>
                <a:gd name="T43" fmla="*/ 30 h 37"/>
                <a:gd name="T44" fmla="*/ 12 w 30"/>
                <a:gd name="T45" fmla="*/ 12 h 37"/>
                <a:gd name="T46" fmla="*/ 12 w 30"/>
                <a:gd name="T47" fmla="*/ 12 h 37"/>
                <a:gd name="T48" fmla="*/ 12 w 30"/>
                <a:gd name="T49" fmla="*/ 12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30" h="37">
                  <a:moveTo>
                    <a:pt x="12" y="12"/>
                  </a:moveTo>
                  <a:lnTo>
                    <a:pt x="18" y="0"/>
                  </a:lnTo>
                  <a:lnTo>
                    <a:pt x="6" y="6"/>
                  </a:lnTo>
                  <a:lnTo>
                    <a:pt x="0" y="6"/>
                  </a:lnTo>
                  <a:lnTo>
                    <a:pt x="0" y="6"/>
                  </a:lnTo>
                  <a:lnTo>
                    <a:pt x="6" y="12"/>
                  </a:lnTo>
                  <a:lnTo>
                    <a:pt x="18" y="30"/>
                  </a:lnTo>
                  <a:lnTo>
                    <a:pt x="18" y="30"/>
                  </a:lnTo>
                  <a:lnTo>
                    <a:pt x="18" y="30"/>
                  </a:lnTo>
                  <a:lnTo>
                    <a:pt x="18" y="30"/>
                  </a:lnTo>
                  <a:lnTo>
                    <a:pt x="18" y="30"/>
                  </a:lnTo>
                  <a:lnTo>
                    <a:pt x="30" y="37"/>
                  </a:lnTo>
                  <a:lnTo>
                    <a:pt x="30" y="37"/>
                  </a:lnTo>
                  <a:lnTo>
                    <a:pt x="30" y="37"/>
                  </a:lnTo>
                  <a:lnTo>
                    <a:pt x="30" y="37"/>
                  </a:lnTo>
                  <a:lnTo>
                    <a:pt x="30" y="30"/>
                  </a:lnTo>
                  <a:lnTo>
                    <a:pt x="30" y="30"/>
                  </a:lnTo>
                  <a:lnTo>
                    <a:pt x="24" y="30"/>
                  </a:lnTo>
                  <a:lnTo>
                    <a:pt x="24" y="30"/>
                  </a:lnTo>
                  <a:lnTo>
                    <a:pt x="24" y="30"/>
                  </a:lnTo>
                  <a:lnTo>
                    <a:pt x="18" y="30"/>
                  </a:lnTo>
                  <a:lnTo>
                    <a:pt x="18" y="30"/>
                  </a:lnTo>
                  <a:lnTo>
                    <a:pt x="12" y="12"/>
                  </a:lnTo>
                  <a:lnTo>
                    <a:pt x="12" y="12"/>
                  </a:lnTo>
                  <a:lnTo>
                    <a:pt x="12" y="12"/>
                  </a:lnTo>
                  <a:close/>
                </a:path>
              </a:pathLst>
            </a:custGeom>
            <a:grpFill/>
            <a:ln w="0"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sz="1100">
                <a:solidFill>
                  <a:srgbClr val="FFFFFF"/>
                </a:solidFill>
                <a:latin typeface="Franklin Gothic Book" panose="020B0503020102020204" pitchFamily="34" charset="0"/>
              </a:endParaRPr>
            </a:p>
          </p:txBody>
        </p:sp>
        <p:sp>
          <p:nvSpPr>
            <p:cNvPr id="921" name="Freeform 240"/>
            <p:cNvSpPr>
              <a:spLocks/>
            </p:cNvSpPr>
            <p:nvPr/>
          </p:nvSpPr>
          <p:spPr bwMode="auto">
            <a:xfrm>
              <a:off x="1727" y="2048"/>
              <a:ext cx="13" cy="18"/>
            </a:xfrm>
            <a:custGeom>
              <a:avLst/>
              <a:gdLst>
                <a:gd name="T0" fmla="*/ 13 w 13"/>
                <a:gd name="T1" fmla="*/ 0 h 18"/>
                <a:gd name="T2" fmla="*/ 13 w 13"/>
                <a:gd name="T3" fmla="*/ 0 h 18"/>
                <a:gd name="T4" fmla="*/ 6 w 13"/>
                <a:gd name="T5" fmla="*/ 0 h 18"/>
                <a:gd name="T6" fmla="*/ 6 w 13"/>
                <a:gd name="T7" fmla="*/ 6 h 18"/>
                <a:gd name="T8" fmla="*/ 0 w 13"/>
                <a:gd name="T9" fmla="*/ 12 h 18"/>
                <a:gd name="T10" fmla="*/ 0 w 13"/>
                <a:gd name="T11" fmla="*/ 18 h 18"/>
                <a:gd name="T12" fmla="*/ 0 w 13"/>
                <a:gd name="T13" fmla="*/ 18 h 18"/>
                <a:gd name="T14" fmla="*/ 6 w 13"/>
                <a:gd name="T15" fmla="*/ 18 h 18"/>
                <a:gd name="T16" fmla="*/ 13 w 13"/>
                <a:gd name="T17" fmla="*/ 18 h 18"/>
                <a:gd name="T18" fmla="*/ 13 w 13"/>
                <a:gd name="T19" fmla="*/ 12 h 18"/>
                <a:gd name="T20" fmla="*/ 13 w 13"/>
                <a:gd name="T21" fmla="*/ 6 h 18"/>
                <a:gd name="T22" fmla="*/ 13 w 13"/>
                <a:gd name="T23" fmla="*/ 6 h 18"/>
                <a:gd name="T24" fmla="*/ 13 w 13"/>
                <a:gd name="T25" fmla="*/ 0 h 18"/>
                <a:gd name="T26" fmla="*/ 13 w 13"/>
                <a:gd name="T27" fmla="*/ 0 h 18"/>
                <a:gd name="T28" fmla="*/ 13 w 13"/>
                <a:gd name="T29" fmla="*/ 0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 h="18">
                  <a:moveTo>
                    <a:pt x="13" y="0"/>
                  </a:moveTo>
                  <a:lnTo>
                    <a:pt x="13" y="0"/>
                  </a:lnTo>
                  <a:lnTo>
                    <a:pt x="6" y="0"/>
                  </a:lnTo>
                  <a:lnTo>
                    <a:pt x="6" y="6"/>
                  </a:lnTo>
                  <a:lnTo>
                    <a:pt x="0" y="12"/>
                  </a:lnTo>
                  <a:lnTo>
                    <a:pt x="0" y="18"/>
                  </a:lnTo>
                  <a:lnTo>
                    <a:pt x="0" y="18"/>
                  </a:lnTo>
                  <a:lnTo>
                    <a:pt x="6" y="18"/>
                  </a:lnTo>
                  <a:lnTo>
                    <a:pt x="13" y="18"/>
                  </a:lnTo>
                  <a:lnTo>
                    <a:pt x="13" y="12"/>
                  </a:lnTo>
                  <a:lnTo>
                    <a:pt x="13" y="6"/>
                  </a:lnTo>
                  <a:lnTo>
                    <a:pt x="13" y="6"/>
                  </a:lnTo>
                  <a:lnTo>
                    <a:pt x="13" y="0"/>
                  </a:lnTo>
                  <a:lnTo>
                    <a:pt x="13" y="0"/>
                  </a:lnTo>
                  <a:lnTo>
                    <a:pt x="13" y="0"/>
                  </a:lnTo>
                  <a:close/>
                </a:path>
              </a:pathLst>
            </a:custGeom>
            <a:grpFill/>
            <a:ln w="0"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sz="1100">
                <a:solidFill>
                  <a:srgbClr val="FFFFFF"/>
                </a:solidFill>
                <a:latin typeface="Franklin Gothic Book" panose="020B0503020102020204" pitchFamily="34" charset="0"/>
              </a:endParaRPr>
            </a:p>
          </p:txBody>
        </p:sp>
        <p:sp>
          <p:nvSpPr>
            <p:cNvPr id="922" name="Freeform 241"/>
            <p:cNvSpPr>
              <a:spLocks/>
            </p:cNvSpPr>
            <p:nvPr/>
          </p:nvSpPr>
          <p:spPr bwMode="auto">
            <a:xfrm>
              <a:off x="1733" y="2116"/>
              <a:ext cx="25" cy="24"/>
            </a:xfrm>
            <a:custGeom>
              <a:avLst/>
              <a:gdLst>
                <a:gd name="T0" fmla="*/ 13 w 25"/>
                <a:gd name="T1" fmla="*/ 24 h 24"/>
                <a:gd name="T2" fmla="*/ 13 w 25"/>
                <a:gd name="T3" fmla="*/ 24 h 24"/>
                <a:gd name="T4" fmla="*/ 13 w 25"/>
                <a:gd name="T5" fmla="*/ 24 h 24"/>
                <a:gd name="T6" fmla="*/ 25 w 25"/>
                <a:gd name="T7" fmla="*/ 18 h 24"/>
                <a:gd name="T8" fmla="*/ 19 w 25"/>
                <a:gd name="T9" fmla="*/ 12 h 24"/>
                <a:gd name="T10" fmla="*/ 19 w 25"/>
                <a:gd name="T11" fmla="*/ 12 h 24"/>
                <a:gd name="T12" fmla="*/ 7 w 25"/>
                <a:gd name="T13" fmla="*/ 0 h 24"/>
                <a:gd name="T14" fmla="*/ 7 w 25"/>
                <a:gd name="T15" fmla="*/ 0 h 24"/>
                <a:gd name="T16" fmla="*/ 7 w 25"/>
                <a:gd name="T17" fmla="*/ 0 h 24"/>
                <a:gd name="T18" fmla="*/ 0 w 25"/>
                <a:gd name="T19" fmla="*/ 6 h 24"/>
                <a:gd name="T20" fmla="*/ 0 w 25"/>
                <a:gd name="T21" fmla="*/ 6 h 24"/>
                <a:gd name="T22" fmla="*/ 0 w 25"/>
                <a:gd name="T23" fmla="*/ 6 h 24"/>
                <a:gd name="T24" fmla="*/ 0 w 25"/>
                <a:gd name="T25" fmla="*/ 12 h 24"/>
                <a:gd name="T26" fmla="*/ 0 w 25"/>
                <a:gd name="T27" fmla="*/ 12 h 24"/>
                <a:gd name="T28" fmla="*/ 7 w 25"/>
                <a:gd name="T29" fmla="*/ 18 h 24"/>
                <a:gd name="T30" fmla="*/ 7 w 25"/>
                <a:gd name="T31" fmla="*/ 18 h 24"/>
                <a:gd name="T32" fmla="*/ 7 w 25"/>
                <a:gd name="T33" fmla="*/ 18 h 24"/>
                <a:gd name="T34" fmla="*/ 13 w 25"/>
                <a:gd name="T35" fmla="*/ 24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5" h="24">
                  <a:moveTo>
                    <a:pt x="13" y="24"/>
                  </a:moveTo>
                  <a:lnTo>
                    <a:pt x="13" y="24"/>
                  </a:lnTo>
                  <a:lnTo>
                    <a:pt x="13" y="24"/>
                  </a:lnTo>
                  <a:lnTo>
                    <a:pt x="25" y="18"/>
                  </a:lnTo>
                  <a:lnTo>
                    <a:pt x="19" y="12"/>
                  </a:lnTo>
                  <a:lnTo>
                    <a:pt x="19" y="12"/>
                  </a:lnTo>
                  <a:lnTo>
                    <a:pt x="7" y="0"/>
                  </a:lnTo>
                  <a:lnTo>
                    <a:pt x="7" y="0"/>
                  </a:lnTo>
                  <a:lnTo>
                    <a:pt x="7" y="0"/>
                  </a:lnTo>
                  <a:lnTo>
                    <a:pt x="0" y="6"/>
                  </a:lnTo>
                  <a:lnTo>
                    <a:pt x="0" y="6"/>
                  </a:lnTo>
                  <a:lnTo>
                    <a:pt x="0" y="6"/>
                  </a:lnTo>
                  <a:lnTo>
                    <a:pt x="0" y="12"/>
                  </a:lnTo>
                  <a:lnTo>
                    <a:pt x="0" y="12"/>
                  </a:lnTo>
                  <a:lnTo>
                    <a:pt x="7" y="18"/>
                  </a:lnTo>
                  <a:lnTo>
                    <a:pt x="7" y="18"/>
                  </a:lnTo>
                  <a:lnTo>
                    <a:pt x="7" y="18"/>
                  </a:lnTo>
                  <a:lnTo>
                    <a:pt x="13" y="24"/>
                  </a:lnTo>
                  <a:close/>
                </a:path>
              </a:pathLst>
            </a:custGeom>
            <a:grpFill/>
            <a:ln w="0"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sz="1100">
                <a:solidFill>
                  <a:srgbClr val="FFFFFF"/>
                </a:solidFill>
                <a:latin typeface="Franklin Gothic Book" panose="020B0503020102020204" pitchFamily="34" charset="0"/>
              </a:endParaRPr>
            </a:p>
          </p:txBody>
        </p:sp>
        <p:sp>
          <p:nvSpPr>
            <p:cNvPr id="923" name="Freeform 242"/>
            <p:cNvSpPr>
              <a:spLocks/>
            </p:cNvSpPr>
            <p:nvPr/>
          </p:nvSpPr>
          <p:spPr bwMode="auto">
            <a:xfrm>
              <a:off x="1993" y="2153"/>
              <a:ext cx="12" cy="6"/>
            </a:xfrm>
            <a:custGeom>
              <a:avLst/>
              <a:gdLst>
                <a:gd name="T0" fmla="*/ 6 w 12"/>
                <a:gd name="T1" fmla="*/ 0 h 6"/>
                <a:gd name="T2" fmla="*/ 6 w 12"/>
                <a:gd name="T3" fmla="*/ 0 h 6"/>
                <a:gd name="T4" fmla="*/ 0 w 12"/>
                <a:gd name="T5" fmla="*/ 6 h 6"/>
                <a:gd name="T6" fmla="*/ 6 w 12"/>
                <a:gd name="T7" fmla="*/ 6 h 6"/>
                <a:gd name="T8" fmla="*/ 6 w 12"/>
                <a:gd name="T9" fmla="*/ 6 h 6"/>
                <a:gd name="T10" fmla="*/ 12 w 12"/>
                <a:gd name="T11" fmla="*/ 6 h 6"/>
                <a:gd name="T12" fmla="*/ 12 w 12"/>
                <a:gd name="T13" fmla="*/ 6 h 6"/>
                <a:gd name="T14" fmla="*/ 12 w 12"/>
                <a:gd name="T15" fmla="*/ 0 h 6"/>
                <a:gd name="T16" fmla="*/ 6 w 12"/>
                <a:gd name="T17" fmla="*/ 0 h 6"/>
                <a:gd name="T18" fmla="*/ 6 w 12"/>
                <a:gd name="T19" fmla="*/ 0 h 6"/>
                <a:gd name="T20" fmla="*/ 6 w 12"/>
                <a:gd name="T21" fmla="*/ 0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2" h="6">
                  <a:moveTo>
                    <a:pt x="6" y="0"/>
                  </a:moveTo>
                  <a:lnTo>
                    <a:pt x="6" y="0"/>
                  </a:lnTo>
                  <a:lnTo>
                    <a:pt x="0" y="6"/>
                  </a:lnTo>
                  <a:lnTo>
                    <a:pt x="6" y="6"/>
                  </a:lnTo>
                  <a:lnTo>
                    <a:pt x="6" y="6"/>
                  </a:lnTo>
                  <a:lnTo>
                    <a:pt x="12" y="6"/>
                  </a:lnTo>
                  <a:lnTo>
                    <a:pt x="12" y="6"/>
                  </a:lnTo>
                  <a:lnTo>
                    <a:pt x="12" y="0"/>
                  </a:lnTo>
                  <a:lnTo>
                    <a:pt x="6" y="0"/>
                  </a:lnTo>
                  <a:lnTo>
                    <a:pt x="6" y="0"/>
                  </a:lnTo>
                  <a:lnTo>
                    <a:pt x="6" y="0"/>
                  </a:lnTo>
                  <a:close/>
                </a:path>
              </a:pathLst>
            </a:custGeom>
            <a:grpFill/>
            <a:ln w="0"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sz="1100">
                <a:solidFill>
                  <a:srgbClr val="FFFFFF"/>
                </a:solidFill>
                <a:latin typeface="Franklin Gothic Book" panose="020B0503020102020204" pitchFamily="34" charset="0"/>
              </a:endParaRPr>
            </a:p>
          </p:txBody>
        </p:sp>
        <p:sp>
          <p:nvSpPr>
            <p:cNvPr id="924" name="Freeform 243"/>
            <p:cNvSpPr>
              <a:spLocks/>
            </p:cNvSpPr>
            <p:nvPr/>
          </p:nvSpPr>
          <p:spPr bwMode="auto">
            <a:xfrm>
              <a:off x="1715" y="2079"/>
              <a:ext cx="31" cy="30"/>
            </a:xfrm>
            <a:custGeom>
              <a:avLst/>
              <a:gdLst>
                <a:gd name="T0" fmla="*/ 0 w 31"/>
                <a:gd name="T1" fmla="*/ 18 h 30"/>
                <a:gd name="T2" fmla="*/ 0 w 31"/>
                <a:gd name="T3" fmla="*/ 18 h 30"/>
                <a:gd name="T4" fmla="*/ 6 w 31"/>
                <a:gd name="T5" fmla="*/ 24 h 30"/>
                <a:gd name="T6" fmla="*/ 12 w 31"/>
                <a:gd name="T7" fmla="*/ 24 h 30"/>
                <a:gd name="T8" fmla="*/ 12 w 31"/>
                <a:gd name="T9" fmla="*/ 24 h 30"/>
                <a:gd name="T10" fmla="*/ 12 w 31"/>
                <a:gd name="T11" fmla="*/ 24 h 30"/>
                <a:gd name="T12" fmla="*/ 25 w 31"/>
                <a:gd name="T13" fmla="*/ 30 h 30"/>
                <a:gd name="T14" fmla="*/ 25 w 31"/>
                <a:gd name="T15" fmla="*/ 30 h 30"/>
                <a:gd name="T16" fmla="*/ 31 w 31"/>
                <a:gd name="T17" fmla="*/ 30 h 30"/>
                <a:gd name="T18" fmla="*/ 31 w 31"/>
                <a:gd name="T19" fmla="*/ 30 h 30"/>
                <a:gd name="T20" fmla="*/ 31 w 31"/>
                <a:gd name="T21" fmla="*/ 30 h 30"/>
                <a:gd name="T22" fmla="*/ 31 w 31"/>
                <a:gd name="T23" fmla="*/ 24 h 30"/>
                <a:gd name="T24" fmla="*/ 25 w 31"/>
                <a:gd name="T25" fmla="*/ 12 h 30"/>
                <a:gd name="T26" fmla="*/ 18 w 31"/>
                <a:gd name="T27" fmla="*/ 6 h 30"/>
                <a:gd name="T28" fmla="*/ 18 w 31"/>
                <a:gd name="T29" fmla="*/ 0 h 30"/>
                <a:gd name="T30" fmla="*/ 6 w 31"/>
                <a:gd name="T31" fmla="*/ 6 h 30"/>
                <a:gd name="T32" fmla="*/ 0 w 31"/>
                <a:gd name="T33" fmla="*/ 18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1" h="30">
                  <a:moveTo>
                    <a:pt x="0" y="18"/>
                  </a:moveTo>
                  <a:lnTo>
                    <a:pt x="0" y="18"/>
                  </a:lnTo>
                  <a:lnTo>
                    <a:pt x="6" y="24"/>
                  </a:lnTo>
                  <a:lnTo>
                    <a:pt x="12" y="24"/>
                  </a:lnTo>
                  <a:lnTo>
                    <a:pt x="12" y="24"/>
                  </a:lnTo>
                  <a:lnTo>
                    <a:pt x="12" y="24"/>
                  </a:lnTo>
                  <a:lnTo>
                    <a:pt x="25" y="30"/>
                  </a:lnTo>
                  <a:lnTo>
                    <a:pt x="25" y="30"/>
                  </a:lnTo>
                  <a:lnTo>
                    <a:pt x="31" y="30"/>
                  </a:lnTo>
                  <a:lnTo>
                    <a:pt x="31" y="30"/>
                  </a:lnTo>
                  <a:lnTo>
                    <a:pt x="31" y="30"/>
                  </a:lnTo>
                  <a:lnTo>
                    <a:pt x="31" y="24"/>
                  </a:lnTo>
                  <a:lnTo>
                    <a:pt x="25" y="12"/>
                  </a:lnTo>
                  <a:lnTo>
                    <a:pt x="18" y="6"/>
                  </a:lnTo>
                  <a:lnTo>
                    <a:pt x="18" y="0"/>
                  </a:lnTo>
                  <a:lnTo>
                    <a:pt x="6" y="6"/>
                  </a:lnTo>
                  <a:lnTo>
                    <a:pt x="0" y="18"/>
                  </a:lnTo>
                  <a:close/>
                </a:path>
              </a:pathLst>
            </a:custGeom>
            <a:grpFill/>
            <a:ln w="0"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sz="1100">
                <a:solidFill>
                  <a:srgbClr val="FFFFFF"/>
                </a:solidFill>
                <a:latin typeface="Franklin Gothic Book" panose="020B0503020102020204" pitchFamily="34" charset="0"/>
              </a:endParaRPr>
            </a:p>
          </p:txBody>
        </p:sp>
        <p:sp>
          <p:nvSpPr>
            <p:cNvPr id="925" name="Freeform 244"/>
            <p:cNvSpPr>
              <a:spLocks/>
            </p:cNvSpPr>
            <p:nvPr/>
          </p:nvSpPr>
          <p:spPr bwMode="auto">
            <a:xfrm>
              <a:off x="2086" y="2221"/>
              <a:ext cx="12" cy="6"/>
            </a:xfrm>
            <a:custGeom>
              <a:avLst/>
              <a:gdLst>
                <a:gd name="T0" fmla="*/ 0 w 12"/>
                <a:gd name="T1" fmla="*/ 6 h 6"/>
                <a:gd name="T2" fmla="*/ 0 w 12"/>
                <a:gd name="T3" fmla="*/ 6 h 6"/>
                <a:gd name="T4" fmla="*/ 6 w 12"/>
                <a:gd name="T5" fmla="*/ 6 h 6"/>
                <a:gd name="T6" fmla="*/ 6 w 12"/>
                <a:gd name="T7" fmla="*/ 6 h 6"/>
                <a:gd name="T8" fmla="*/ 6 w 12"/>
                <a:gd name="T9" fmla="*/ 0 h 6"/>
                <a:gd name="T10" fmla="*/ 12 w 12"/>
                <a:gd name="T11" fmla="*/ 0 h 6"/>
                <a:gd name="T12" fmla="*/ 12 w 12"/>
                <a:gd name="T13" fmla="*/ 0 h 6"/>
                <a:gd name="T14" fmla="*/ 6 w 12"/>
                <a:gd name="T15" fmla="*/ 0 h 6"/>
                <a:gd name="T16" fmla="*/ 6 w 12"/>
                <a:gd name="T17" fmla="*/ 0 h 6"/>
                <a:gd name="T18" fmla="*/ 6 w 12"/>
                <a:gd name="T19" fmla="*/ 0 h 6"/>
                <a:gd name="T20" fmla="*/ 0 w 12"/>
                <a:gd name="T21" fmla="*/ 0 h 6"/>
                <a:gd name="T22" fmla="*/ 0 w 12"/>
                <a:gd name="T23" fmla="*/ 6 h 6"/>
                <a:gd name="T24" fmla="*/ 0 w 12"/>
                <a:gd name="T25" fmla="*/ 6 h 6"/>
                <a:gd name="T26" fmla="*/ 0 w 12"/>
                <a:gd name="T27" fmla="*/ 6 h 6"/>
                <a:gd name="T28" fmla="*/ 0 w 12"/>
                <a:gd name="T29" fmla="*/ 6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 h="6">
                  <a:moveTo>
                    <a:pt x="0" y="6"/>
                  </a:moveTo>
                  <a:lnTo>
                    <a:pt x="0" y="6"/>
                  </a:lnTo>
                  <a:lnTo>
                    <a:pt x="6" y="6"/>
                  </a:lnTo>
                  <a:lnTo>
                    <a:pt x="6" y="6"/>
                  </a:lnTo>
                  <a:lnTo>
                    <a:pt x="6" y="0"/>
                  </a:lnTo>
                  <a:lnTo>
                    <a:pt x="12" y="0"/>
                  </a:lnTo>
                  <a:lnTo>
                    <a:pt x="12" y="0"/>
                  </a:lnTo>
                  <a:lnTo>
                    <a:pt x="6" y="0"/>
                  </a:lnTo>
                  <a:lnTo>
                    <a:pt x="6" y="0"/>
                  </a:lnTo>
                  <a:lnTo>
                    <a:pt x="6" y="0"/>
                  </a:lnTo>
                  <a:lnTo>
                    <a:pt x="0" y="0"/>
                  </a:lnTo>
                  <a:lnTo>
                    <a:pt x="0" y="6"/>
                  </a:lnTo>
                  <a:lnTo>
                    <a:pt x="0" y="6"/>
                  </a:lnTo>
                  <a:lnTo>
                    <a:pt x="0" y="6"/>
                  </a:lnTo>
                  <a:lnTo>
                    <a:pt x="0" y="6"/>
                  </a:lnTo>
                  <a:close/>
                </a:path>
              </a:pathLst>
            </a:custGeom>
            <a:grpFill/>
            <a:ln w="0"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sz="1100">
                <a:solidFill>
                  <a:srgbClr val="FFFFFF"/>
                </a:solidFill>
                <a:latin typeface="Franklin Gothic Book" panose="020B0503020102020204" pitchFamily="34" charset="0"/>
              </a:endParaRPr>
            </a:p>
          </p:txBody>
        </p:sp>
        <p:sp>
          <p:nvSpPr>
            <p:cNvPr id="926" name="Freeform 245"/>
            <p:cNvSpPr>
              <a:spLocks/>
            </p:cNvSpPr>
            <p:nvPr/>
          </p:nvSpPr>
          <p:spPr bwMode="auto">
            <a:xfrm>
              <a:off x="2005" y="1949"/>
              <a:ext cx="31" cy="25"/>
            </a:xfrm>
            <a:custGeom>
              <a:avLst/>
              <a:gdLst>
                <a:gd name="T0" fmla="*/ 6 w 31"/>
                <a:gd name="T1" fmla="*/ 6 h 25"/>
                <a:gd name="T2" fmla="*/ 0 w 31"/>
                <a:gd name="T3" fmla="*/ 6 h 25"/>
                <a:gd name="T4" fmla="*/ 0 w 31"/>
                <a:gd name="T5" fmla="*/ 6 h 25"/>
                <a:gd name="T6" fmla="*/ 6 w 31"/>
                <a:gd name="T7" fmla="*/ 12 h 25"/>
                <a:gd name="T8" fmla="*/ 6 w 31"/>
                <a:gd name="T9" fmla="*/ 19 h 25"/>
                <a:gd name="T10" fmla="*/ 6 w 31"/>
                <a:gd name="T11" fmla="*/ 19 h 25"/>
                <a:gd name="T12" fmla="*/ 13 w 31"/>
                <a:gd name="T13" fmla="*/ 25 h 25"/>
                <a:gd name="T14" fmla="*/ 19 w 31"/>
                <a:gd name="T15" fmla="*/ 25 h 25"/>
                <a:gd name="T16" fmla="*/ 25 w 31"/>
                <a:gd name="T17" fmla="*/ 6 h 25"/>
                <a:gd name="T18" fmla="*/ 25 w 31"/>
                <a:gd name="T19" fmla="*/ 6 h 25"/>
                <a:gd name="T20" fmla="*/ 31 w 31"/>
                <a:gd name="T21" fmla="*/ 0 h 25"/>
                <a:gd name="T22" fmla="*/ 6 w 31"/>
                <a:gd name="T23" fmla="*/ 6 h 25"/>
                <a:gd name="T24" fmla="*/ 6 w 31"/>
                <a:gd name="T25" fmla="*/ 6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1" h="25">
                  <a:moveTo>
                    <a:pt x="6" y="6"/>
                  </a:moveTo>
                  <a:lnTo>
                    <a:pt x="0" y="6"/>
                  </a:lnTo>
                  <a:lnTo>
                    <a:pt x="0" y="6"/>
                  </a:lnTo>
                  <a:lnTo>
                    <a:pt x="6" y="12"/>
                  </a:lnTo>
                  <a:lnTo>
                    <a:pt x="6" y="19"/>
                  </a:lnTo>
                  <a:lnTo>
                    <a:pt x="6" y="19"/>
                  </a:lnTo>
                  <a:lnTo>
                    <a:pt x="13" y="25"/>
                  </a:lnTo>
                  <a:lnTo>
                    <a:pt x="19" y="25"/>
                  </a:lnTo>
                  <a:lnTo>
                    <a:pt x="25" y="6"/>
                  </a:lnTo>
                  <a:lnTo>
                    <a:pt x="25" y="6"/>
                  </a:lnTo>
                  <a:lnTo>
                    <a:pt x="31" y="0"/>
                  </a:lnTo>
                  <a:lnTo>
                    <a:pt x="6" y="6"/>
                  </a:lnTo>
                  <a:lnTo>
                    <a:pt x="6" y="6"/>
                  </a:lnTo>
                  <a:close/>
                </a:path>
              </a:pathLst>
            </a:custGeom>
            <a:grpFill/>
            <a:ln w="0"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sz="1100">
                <a:solidFill>
                  <a:srgbClr val="FFFFFF"/>
                </a:solidFill>
                <a:latin typeface="Franklin Gothic Book" panose="020B0503020102020204" pitchFamily="34" charset="0"/>
              </a:endParaRPr>
            </a:p>
          </p:txBody>
        </p:sp>
        <p:sp>
          <p:nvSpPr>
            <p:cNvPr id="927" name="Freeform 246"/>
            <p:cNvSpPr>
              <a:spLocks/>
            </p:cNvSpPr>
            <p:nvPr/>
          </p:nvSpPr>
          <p:spPr bwMode="auto">
            <a:xfrm>
              <a:off x="2024" y="2153"/>
              <a:ext cx="12" cy="6"/>
            </a:xfrm>
            <a:custGeom>
              <a:avLst/>
              <a:gdLst>
                <a:gd name="T0" fmla="*/ 6 w 12"/>
                <a:gd name="T1" fmla="*/ 0 h 6"/>
                <a:gd name="T2" fmla="*/ 0 w 12"/>
                <a:gd name="T3" fmla="*/ 0 h 6"/>
                <a:gd name="T4" fmla="*/ 0 w 12"/>
                <a:gd name="T5" fmla="*/ 0 h 6"/>
                <a:gd name="T6" fmla="*/ 0 w 12"/>
                <a:gd name="T7" fmla="*/ 6 h 6"/>
                <a:gd name="T8" fmla="*/ 0 w 12"/>
                <a:gd name="T9" fmla="*/ 6 h 6"/>
                <a:gd name="T10" fmla="*/ 6 w 12"/>
                <a:gd name="T11" fmla="*/ 6 h 6"/>
                <a:gd name="T12" fmla="*/ 6 w 12"/>
                <a:gd name="T13" fmla="*/ 6 h 6"/>
                <a:gd name="T14" fmla="*/ 12 w 12"/>
                <a:gd name="T15" fmla="*/ 6 h 6"/>
                <a:gd name="T16" fmla="*/ 12 w 12"/>
                <a:gd name="T17" fmla="*/ 0 h 6"/>
                <a:gd name="T18" fmla="*/ 12 w 12"/>
                <a:gd name="T19" fmla="*/ 0 h 6"/>
                <a:gd name="T20" fmla="*/ 6 w 12"/>
                <a:gd name="T21" fmla="*/ 0 h 6"/>
                <a:gd name="T22" fmla="*/ 6 w 12"/>
                <a:gd name="T23" fmla="*/ 0 h 6"/>
                <a:gd name="T24" fmla="*/ 6 w 12"/>
                <a:gd name="T25" fmla="*/ 0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2" h="6">
                  <a:moveTo>
                    <a:pt x="6" y="0"/>
                  </a:moveTo>
                  <a:lnTo>
                    <a:pt x="0" y="0"/>
                  </a:lnTo>
                  <a:lnTo>
                    <a:pt x="0" y="0"/>
                  </a:lnTo>
                  <a:lnTo>
                    <a:pt x="0" y="6"/>
                  </a:lnTo>
                  <a:lnTo>
                    <a:pt x="0" y="6"/>
                  </a:lnTo>
                  <a:lnTo>
                    <a:pt x="6" y="6"/>
                  </a:lnTo>
                  <a:lnTo>
                    <a:pt x="6" y="6"/>
                  </a:lnTo>
                  <a:lnTo>
                    <a:pt x="12" y="6"/>
                  </a:lnTo>
                  <a:lnTo>
                    <a:pt x="12" y="0"/>
                  </a:lnTo>
                  <a:lnTo>
                    <a:pt x="12" y="0"/>
                  </a:lnTo>
                  <a:lnTo>
                    <a:pt x="6" y="0"/>
                  </a:lnTo>
                  <a:lnTo>
                    <a:pt x="6" y="0"/>
                  </a:lnTo>
                  <a:lnTo>
                    <a:pt x="6" y="0"/>
                  </a:lnTo>
                  <a:close/>
                </a:path>
              </a:pathLst>
            </a:custGeom>
            <a:grpFill/>
            <a:ln w="0"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sz="1100">
                <a:solidFill>
                  <a:srgbClr val="FFFFFF"/>
                </a:solidFill>
                <a:latin typeface="Franklin Gothic Book" panose="020B0503020102020204" pitchFamily="34" charset="0"/>
              </a:endParaRPr>
            </a:p>
          </p:txBody>
        </p:sp>
        <p:sp>
          <p:nvSpPr>
            <p:cNvPr id="928" name="Freeform 247"/>
            <p:cNvSpPr>
              <a:spLocks/>
            </p:cNvSpPr>
            <p:nvPr/>
          </p:nvSpPr>
          <p:spPr bwMode="auto">
            <a:xfrm>
              <a:off x="2011" y="2177"/>
              <a:ext cx="13" cy="13"/>
            </a:xfrm>
            <a:custGeom>
              <a:avLst/>
              <a:gdLst>
                <a:gd name="T0" fmla="*/ 7 w 13"/>
                <a:gd name="T1" fmla="*/ 0 h 13"/>
                <a:gd name="T2" fmla="*/ 7 w 13"/>
                <a:gd name="T3" fmla="*/ 0 h 13"/>
                <a:gd name="T4" fmla="*/ 0 w 13"/>
                <a:gd name="T5" fmla="*/ 0 h 13"/>
                <a:gd name="T6" fmla="*/ 0 w 13"/>
                <a:gd name="T7" fmla="*/ 6 h 13"/>
                <a:gd name="T8" fmla="*/ 0 w 13"/>
                <a:gd name="T9" fmla="*/ 6 h 13"/>
                <a:gd name="T10" fmla="*/ 0 w 13"/>
                <a:gd name="T11" fmla="*/ 13 h 13"/>
                <a:gd name="T12" fmla="*/ 0 w 13"/>
                <a:gd name="T13" fmla="*/ 13 h 13"/>
                <a:gd name="T14" fmla="*/ 0 w 13"/>
                <a:gd name="T15" fmla="*/ 13 h 13"/>
                <a:gd name="T16" fmla="*/ 7 w 13"/>
                <a:gd name="T17" fmla="*/ 13 h 13"/>
                <a:gd name="T18" fmla="*/ 7 w 13"/>
                <a:gd name="T19" fmla="*/ 13 h 13"/>
                <a:gd name="T20" fmla="*/ 7 w 13"/>
                <a:gd name="T21" fmla="*/ 13 h 13"/>
                <a:gd name="T22" fmla="*/ 13 w 13"/>
                <a:gd name="T23" fmla="*/ 13 h 13"/>
                <a:gd name="T24" fmla="*/ 13 w 13"/>
                <a:gd name="T25" fmla="*/ 0 h 13"/>
                <a:gd name="T26" fmla="*/ 13 w 13"/>
                <a:gd name="T27" fmla="*/ 0 h 13"/>
                <a:gd name="T28" fmla="*/ 13 w 13"/>
                <a:gd name="T29" fmla="*/ 0 h 13"/>
                <a:gd name="T30" fmla="*/ 7 w 13"/>
                <a:gd name="T31" fmla="*/ 0 h 13"/>
                <a:gd name="T32" fmla="*/ 7 w 13"/>
                <a:gd name="T33" fmla="*/ 0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3" h="13">
                  <a:moveTo>
                    <a:pt x="7" y="0"/>
                  </a:moveTo>
                  <a:lnTo>
                    <a:pt x="7" y="0"/>
                  </a:lnTo>
                  <a:lnTo>
                    <a:pt x="0" y="0"/>
                  </a:lnTo>
                  <a:lnTo>
                    <a:pt x="0" y="6"/>
                  </a:lnTo>
                  <a:lnTo>
                    <a:pt x="0" y="6"/>
                  </a:lnTo>
                  <a:lnTo>
                    <a:pt x="0" y="13"/>
                  </a:lnTo>
                  <a:lnTo>
                    <a:pt x="0" y="13"/>
                  </a:lnTo>
                  <a:lnTo>
                    <a:pt x="0" y="13"/>
                  </a:lnTo>
                  <a:lnTo>
                    <a:pt x="7" y="13"/>
                  </a:lnTo>
                  <a:lnTo>
                    <a:pt x="7" y="13"/>
                  </a:lnTo>
                  <a:lnTo>
                    <a:pt x="7" y="13"/>
                  </a:lnTo>
                  <a:lnTo>
                    <a:pt x="13" y="13"/>
                  </a:lnTo>
                  <a:lnTo>
                    <a:pt x="13" y="0"/>
                  </a:lnTo>
                  <a:lnTo>
                    <a:pt x="13" y="0"/>
                  </a:lnTo>
                  <a:lnTo>
                    <a:pt x="13" y="0"/>
                  </a:lnTo>
                  <a:lnTo>
                    <a:pt x="7" y="0"/>
                  </a:lnTo>
                  <a:lnTo>
                    <a:pt x="7" y="0"/>
                  </a:lnTo>
                  <a:close/>
                </a:path>
              </a:pathLst>
            </a:custGeom>
            <a:grpFill/>
            <a:ln w="0"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sz="1100">
                <a:solidFill>
                  <a:srgbClr val="FFFFFF"/>
                </a:solidFill>
                <a:latin typeface="Franklin Gothic Book" panose="020B0503020102020204" pitchFamily="34" charset="0"/>
              </a:endParaRPr>
            </a:p>
          </p:txBody>
        </p:sp>
        <p:sp>
          <p:nvSpPr>
            <p:cNvPr id="929" name="Freeform 248"/>
            <p:cNvSpPr>
              <a:spLocks/>
            </p:cNvSpPr>
            <p:nvPr/>
          </p:nvSpPr>
          <p:spPr bwMode="auto">
            <a:xfrm>
              <a:off x="2005" y="2140"/>
              <a:ext cx="13" cy="6"/>
            </a:xfrm>
            <a:custGeom>
              <a:avLst/>
              <a:gdLst>
                <a:gd name="T0" fmla="*/ 0 w 13"/>
                <a:gd name="T1" fmla="*/ 0 h 6"/>
                <a:gd name="T2" fmla="*/ 0 w 13"/>
                <a:gd name="T3" fmla="*/ 0 h 6"/>
                <a:gd name="T4" fmla="*/ 0 w 13"/>
                <a:gd name="T5" fmla="*/ 0 h 6"/>
                <a:gd name="T6" fmla="*/ 0 w 13"/>
                <a:gd name="T7" fmla="*/ 0 h 6"/>
                <a:gd name="T8" fmla="*/ 13 w 13"/>
                <a:gd name="T9" fmla="*/ 6 h 6"/>
                <a:gd name="T10" fmla="*/ 13 w 13"/>
                <a:gd name="T11" fmla="*/ 6 h 6"/>
                <a:gd name="T12" fmla="*/ 13 w 13"/>
                <a:gd name="T13" fmla="*/ 6 h 6"/>
                <a:gd name="T14" fmla="*/ 13 w 13"/>
                <a:gd name="T15" fmla="*/ 6 h 6"/>
                <a:gd name="T16" fmla="*/ 13 w 13"/>
                <a:gd name="T17" fmla="*/ 6 h 6"/>
                <a:gd name="T18" fmla="*/ 13 w 13"/>
                <a:gd name="T19" fmla="*/ 0 h 6"/>
                <a:gd name="T20" fmla="*/ 13 w 13"/>
                <a:gd name="T21" fmla="*/ 0 h 6"/>
                <a:gd name="T22" fmla="*/ 13 w 13"/>
                <a:gd name="T23" fmla="*/ 0 h 6"/>
                <a:gd name="T24" fmla="*/ 13 w 13"/>
                <a:gd name="T25" fmla="*/ 0 h 6"/>
                <a:gd name="T26" fmla="*/ 13 w 13"/>
                <a:gd name="T27" fmla="*/ 0 h 6"/>
                <a:gd name="T28" fmla="*/ 6 w 13"/>
                <a:gd name="T29" fmla="*/ 0 h 6"/>
                <a:gd name="T30" fmla="*/ 6 w 13"/>
                <a:gd name="T31" fmla="*/ 0 h 6"/>
                <a:gd name="T32" fmla="*/ 6 w 13"/>
                <a:gd name="T33" fmla="*/ 0 h 6"/>
                <a:gd name="T34" fmla="*/ 0 w 13"/>
                <a:gd name="T35" fmla="*/ 0 h 6"/>
                <a:gd name="T36" fmla="*/ 0 w 13"/>
                <a:gd name="T37" fmla="*/ 0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3" h="6">
                  <a:moveTo>
                    <a:pt x="0" y="0"/>
                  </a:moveTo>
                  <a:lnTo>
                    <a:pt x="0" y="0"/>
                  </a:lnTo>
                  <a:lnTo>
                    <a:pt x="0" y="0"/>
                  </a:lnTo>
                  <a:lnTo>
                    <a:pt x="0" y="0"/>
                  </a:lnTo>
                  <a:lnTo>
                    <a:pt x="13" y="6"/>
                  </a:lnTo>
                  <a:lnTo>
                    <a:pt x="13" y="6"/>
                  </a:lnTo>
                  <a:lnTo>
                    <a:pt x="13" y="6"/>
                  </a:lnTo>
                  <a:lnTo>
                    <a:pt x="13" y="6"/>
                  </a:lnTo>
                  <a:lnTo>
                    <a:pt x="13" y="6"/>
                  </a:lnTo>
                  <a:lnTo>
                    <a:pt x="13" y="0"/>
                  </a:lnTo>
                  <a:lnTo>
                    <a:pt x="13" y="0"/>
                  </a:lnTo>
                  <a:lnTo>
                    <a:pt x="13" y="0"/>
                  </a:lnTo>
                  <a:lnTo>
                    <a:pt x="13" y="0"/>
                  </a:lnTo>
                  <a:lnTo>
                    <a:pt x="13" y="0"/>
                  </a:lnTo>
                  <a:lnTo>
                    <a:pt x="6" y="0"/>
                  </a:lnTo>
                  <a:lnTo>
                    <a:pt x="6" y="0"/>
                  </a:lnTo>
                  <a:lnTo>
                    <a:pt x="6" y="0"/>
                  </a:lnTo>
                  <a:lnTo>
                    <a:pt x="0" y="0"/>
                  </a:lnTo>
                  <a:lnTo>
                    <a:pt x="0" y="0"/>
                  </a:lnTo>
                  <a:close/>
                </a:path>
              </a:pathLst>
            </a:custGeom>
            <a:grpFill/>
            <a:ln w="0"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sz="1100">
                <a:solidFill>
                  <a:srgbClr val="FFFFFF"/>
                </a:solidFill>
                <a:latin typeface="Franklin Gothic Book" panose="020B0503020102020204" pitchFamily="34" charset="0"/>
              </a:endParaRPr>
            </a:p>
          </p:txBody>
        </p:sp>
        <p:sp>
          <p:nvSpPr>
            <p:cNvPr id="930" name="Freeform 249"/>
            <p:cNvSpPr>
              <a:spLocks/>
            </p:cNvSpPr>
            <p:nvPr/>
          </p:nvSpPr>
          <p:spPr bwMode="auto">
            <a:xfrm>
              <a:off x="2030" y="2171"/>
              <a:ext cx="12" cy="25"/>
            </a:xfrm>
            <a:custGeom>
              <a:avLst/>
              <a:gdLst>
                <a:gd name="T0" fmla="*/ 0 w 12"/>
                <a:gd name="T1" fmla="*/ 25 h 25"/>
                <a:gd name="T2" fmla="*/ 6 w 12"/>
                <a:gd name="T3" fmla="*/ 25 h 25"/>
                <a:gd name="T4" fmla="*/ 6 w 12"/>
                <a:gd name="T5" fmla="*/ 25 h 25"/>
                <a:gd name="T6" fmla="*/ 12 w 12"/>
                <a:gd name="T7" fmla="*/ 19 h 25"/>
                <a:gd name="T8" fmla="*/ 12 w 12"/>
                <a:gd name="T9" fmla="*/ 12 h 25"/>
                <a:gd name="T10" fmla="*/ 12 w 12"/>
                <a:gd name="T11" fmla="*/ 12 h 25"/>
                <a:gd name="T12" fmla="*/ 12 w 12"/>
                <a:gd name="T13" fmla="*/ 6 h 25"/>
                <a:gd name="T14" fmla="*/ 12 w 12"/>
                <a:gd name="T15" fmla="*/ 6 h 25"/>
                <a:gd name="T16" fmla="*/ 12 w 12"/>
                <a:gd name="T17" fmla="*/ 6 h 25"/>
                <a:gd name="T18" fmla="*/ 12 w 12"/>
                <a:gd name="T19" fmla="*/ 6 h 25"/>
                <a:gd name="T20" fmla="*/ 6 w 12"/>
                <a:gd name="T21" fmla="*/ 0 h 25"/>
                <a:gd name="T22" fmla="*/ 6 w 12"/>
                <a:gd name="T23" fmla="*/ 6 h 25"/>
                <a:gd name="T24" fmla="*/ 0 w 12"/>
                <a:gd name="T25" fmla="*/ 6 h 25"/>
                <a:gd name="T26" fmla="*/ 0 w 12"/>
                <a:gd name="T27" fmla="*/ 12 h 25"/>
                <a:gd name="T28" fmla="*/ 0 w 12"/>
                <a:gd name="T29" fmla="*/ 12 h 25"/>
                <a:gd name="T30" fmla="*/ 0 w 12"/>
                <a:gd name="T31" fmla="*/ 19 h 25"/>
                <a:gd name="T32" fmla="*/ 0 w 12"/>
                <a:gd name="T33" fmla="*/ 19 h 25"/>
                <a:gd name="T34" fmla="*/ 0 w 12"/>
                <a:gd name="T35" fmla="*/ 25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2" h="25">
                  <a:moveTo>
                    <a:pt x="0" y="25"/>
                  </a:moveTo>
                  <a:lnTo>
                    <a:pt x="6" y="25"/>
                  </a:lnTo>
                  <a:lnTo>
                    <a:pt x="6" y="25"/>
                  </a:lnTo>
                  <a:lnTo>
                    <a:pt x="12" y="19"/>
                  </a:lnTo>
                  <a:lnTo>
                    <a:pt x="12" y="12"/>
                  </a:lnTo>
                  <a:lnTo>
                    <a:pt x="12" y="12"/>
                  </a:lnTo>
                  <a:lnTo>
                    <a:pt x="12" y="6"/>
                  </a:lnTo>
                  <a:lnTo>
                    <a:pt x="12" y="6"/>
                  </a:lnTo>
                  <a:lnTo>
                    <a:pt x="12" y="6"/>
                  </a:lnTo>
                  <a:lnTo>
                    <a:pt x="12" y="6"/>
                  </a:lnTo>
                  <a:lnTo>
                    <a:pt x="6" y="0"/>
                  </a:lnTo>
                  <a:lnTo>
                    <a:pt x="6" y="6"/>
                  </a:lnTo>
                  <a:lnTo>
                    <a:pt x="0" y="6"/>
                  </a:lnTo>
                  <a:lnTo>
                    <a:pt x="0" y="12"/>
                  </a:lnTo>
                  <a:lnTo>
                    <a:pt x="0" y="12"/>
                  </a:lnTo>
                  <a:lnTo>
                    <a:pt x="0" y="19"/>
                  </a:lnTo>
                  <a:lnTo>
                    <a:pt x="0" y="19"/>
                  </a:lnTo>
                  <a:lnTo>
                    <a:pt x="0" y="25"/>
                  </a:lnTo>
                  <a:close/>
                </a:path>
              </a:pathLst>
            </a:custGeom>
            <a:grpFill/>
            <a:ln w="0"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sz="1100">
                <a:solidFill>
                  <a:srgbClr val="FFFFFF"/>
                </a:solidFill>
                <a:latin typeface="Franklin Gothic Book" panose="020B0503020102020204" pitchFamily="34" charset="0"/>
              </a:endParaRPr>
            </a:p>
          </p:txBody>
        </p:sp>
        <p:sp>
          <p:nvSpPr>
            <p:cNvPr id="931" name="Freeform 250"/>
            <p:cNvSpPr>
              <a:spLocks/>
            </p:cNvSpPr>
            <p:nvPr/>
          </p:nvSpPr>
          <p:spPr bwMode="auto">
            <a:xfrm>
              <a:off x="2055" y="2066"/>
              <a:ext cx="18" cy="37"/>
            </a:xfrm>
            <a:custGeom>
              <a:avLst/>
              <a:gdLst>
                <a:gd name="T0" fmla="*/ 12 w 18"/>
                <a:gd name="T1" fmla="*/ 37 h 37"/>
                <a:gd name="T2" fmla="*/ 12 w 18"/>
                <a:gd name="T3" fmla="*/ 37 h 37"/>
                <a:gd name="T4" fmla="*/ 18 w 18"/>
                <a:gd name="T5" fmla="*/ 25 h 37"/>
                <a:gd name="T6" fmla="*/ 18 w 18"/>
                <a:gd name="T7" fmla="*/ 19 h 37"/>
                <a:gd name="T8" fmla="*/ 18 w 18"/>
                <a:gd name="T9" fmla="*/ 6 h 37"/>
                <a:gd name="T10" fmla="*/ 18 w 18"/>
                <a:gd name="T11" fmla="*/ 0 h 37"/>
                <a:gd name="T12" fmla="*/ 18 w 18"/>
                <a:gd name="T13" fmla="*/ 0 h 37"/>
                <a:gd name="T14" fmla="*/ 12 w 18"/>
                <a:gd name="T15" fmla="*/ 0 h 37"/>
                <a:gd name="T16" fmla="*/ 12 w 18"/>
                <a:gd name="T17" fmla="*/ 0 h 37"/>
                <a:gd name="T18" fmla="*/ 6 w 18"/>
                <a:gd name="T19" fmla="*/ 0 h 37"/>
                <a:gd name="T20" fmla="*/ 6 w 18"/>
                <a:gd name="T21" fmla="*/ 0 h 37"/>
                <a:gd name="T22" fmla="*/ 6 w 18"/>
                <a:gd name="T23" fmla="*/ 0 h 37"/>
                <a:gd name="T24" fmla="*/ 0 w 18"/>
                <a:gd name="T25" fmla="*/ 0 h 37"/>
                <a:gd name="T26" fmla="*/ 0 w 18"/>
                <a:gd name="T27" fmla="*/ 0 h 37"/>
                <a:gd name="T28" fmla="*/ 6 w 18"/>
                <a:gd name="T29" fmla="*/ 25 h 37"/>
                <a:gd name="T30" fmla="*/ 6 w 18"/>
                <a:gd name="T31" fmla="*/ 31 h 37"/>
                <a:gd name="T32" fmla="*/ 12 w 18"/>
                <a:gd name="T33" fmla="*/ 31 h 37"/>
                <a:gd name="T34" fmla="*/ 12 w 18"/>
                <a:gd name="T35" fmla="*/ 37 h 37"/>
                <a:gd name="T36" fmla="*/ 12 w 18"/>
                <a:gd name="T37" fmla="*/ 37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 h="37">
                  <a:moveTo>
                    <a:pt x="12" y="37"/>
                  </a:moveTo>
                  <a:lnTo>
                    <a:pt x="12" y="37"/>
                  </a:lnTo>
                  <a:lnTo>
                    <a:pt x="18" y="25"/>
                  </a:lnTo>
                  <a:lnTo>
                    <a:pt x="18" y="19"/>
                  </a:lnTo>
                  <a:lnTo>
                    <a:pt x="18" y="6"/>
                  </a:lnTo>
                  <a:lnTo>
                    <a:pt x="18" y="0"/>
                  </a:lnTo>
                  <a:lnTo>
                    <a:pt x="18" y="0"/>
                  </a:lnTo>
                  <a:lnTo>
                    <a:pt x="12" y="0"/>
                  </a:lnTo>
                  <a:lnTo>
                    <a:pt x="12" y="0"/>
                  </a:lnTo>
                  <a:lnTo>
                    <a:pt x="6" y="0"/>
                  </a:lnTo>
                  <a:lnTo>
                    <a:pt x="6" y="0"/>
                  </a:lnTo>
                  <a:lnTo>
                    <a:pt x="6" y="0"/>
                  </a:lnTo>
                  <a:lnTo>
                    <a:pt x="0" y="0"/>
                  </a:lnTo>
                  <a:lnTo>
                    <a:pt x="0" y="0"/>
                  </a:lnTo>
                  <a:lnTo>
                    <a:pt x="6" y="25"/>
                  </a:lnTo>
                  <a:lnTo>
                    <a:pt x="6" y="31"/>
                  </a:lnTo>
                  <a:lnTo>
                    <a:pt x="12" y="31"/>
                  </a:lnTo>
                  <a:lnTo>
                    <a:pt x="12" y="37"/>
                  </a:lnTo>
                  <a:lnTo>
                    <a:pt x="12" y="37"/>
                  </a:lnTo>
                  <a:close/>
                </a:path>
              </a:pathLst>
            </a:custGeom>
            <a:grpFill/>
            <a:ln w="0"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sz="1100">
                <a:solidFill>
                  <a:srgbClr val="FFFFFF"/>
                </a:solidFill>
                <a:latin typeface="Franklin Gothic Book" panose="020B0503020102020204" pitchFamily="34" charset="0"/>
              </a:endParaRPr>
            </a:p>
          </p:txBody>
        </p:sp>
        <p:sp>
          <p:nvSpPr>
            <p:cNvPr id="932" name="Freeform 251"/>
            <p:cNvSpPr>
              <a:spLocks/>
            </p:cNvSpPr>
            <p:nvPr/>
          </p:nvSpPr>
          <p:spPr bwMode="auto">
            <a:xfrm>
              <a:off x="2067" y="2134"/>
              <a:ext cx="25" cy="19"/>
            </a:xfrm>
            <a:custGeom>
              <a:avLst/>
              <a:gdLst>
                <a:gd name="T0" fmla="*/ 19 w 25"/>
                <a:gd name="T1" fmla="*/ 6 h 19"/>
                <a:gd name="T2" fmla="*/ 6 w 25"/>
                <a:gd name="T3" fmla="*/ 6 h 19"/>
                <a:gd name="T4" fmla="*/ 0 w 25"/>
                <a:gd name="T5" fmla="*/ 6 h 19"/>
                <a:gd name="T6" fmla="*/ 0 w 25"/>
                <a:gd name="T7" fmla="*/ 12 h 19"/>
                <a:gd name="T8" fmla="*/ 0 w 25"/>
                <a:gd name="T9" fmla="*/ 12 h 19"/>
                <a:gd name="T10" fmla="*/ 0 w 25"/>
                <a:gd name="T11" fmla="*/ 19 h 19"/>
                <a:gd name="T12" fmla="*/ 0 w 25"/>
                <a:gd name="T13" fmla="*/ 19 h 19"/>
                <a:gd name="T14" fmla="*/ 6 w 25"/>
                <a:gd name="T15" fmla="*/ 19 h 19"/>
                <a:gd name="T16" fmla="*/ 12 w 25"/>
                <a:gd name="T17" fmla="*/ 12 h 19"/>
                <a:gd name="T18" fmla="*/ 19 w 25"/>
                <a:gd name="T19" fmla="*/ 12 h 19"/>
                <a:gd name="T20" fmla="*/ 19 w 25"/>
                <a:gd name="T21" fmla="*/ 6 h 19"/>
                <a:gd name="T22" fmla="*/ 25 w 25"/>
                <a:gd name="T23" fmla="*/ 6 h 19"/>
                <a:gd name="T24" fmla="*/ 25 w 25"/>
                <a:gd name="T25" fmla="*/ 0 h 19"/>
                <a:gd name="T26" fmla="*/ 19 w 25"/>
                <a:gd name="T27" fmla="*/ 0 h 19"/>
                <a:gd name="T28" fmla="*/ 19 w 25"/>
                <a:gd name="T29" fmla="*/ 6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5" h="19">
                  <a:moveTo>
                    <a:pt x="19" y="6"/>
                  </a:moveTo>
                  <a:lnTo>
                    <a:pt x="6" y="6"/>
                  </a:lnTo>
                  <a:lnTo>
                    <a:pt x="0" y="6"/>
                  </a:lnTo>
                  <a:lnTo>
                    <a:pt x="0" y="12"/>
                  </a:lnTo>
                  <a:lnTo>
                    <a:pt x="0" y="12"/>
                  </a:lnTo>
                  <a:lnTo>
                    <a:pt x="0" y="19"/>
                  </a:lnTo>
                  <a:lnTo>
                    <a:pt x="0" y="19"/>
                  </a:lnTo>
                  <a:lnTo>
                    <a:pt x="6" y="19"/>
                  </a:lnTo>
                  <a:lnTo>
                    <a:pt x="12" y="12"/>
                  </a:lnTo>
                  <a:lnTo>
                    <a:pt x="19" y="12"/>
                  </a:lnTo>
                  <a:lnTo>
                    <a:pt x="19" y="6"/>
                  </a:lnTo>
                  <a:lnTo>
                    <a:pt x="25" y="6"/>
                  </a:lnTo>
                  <a:lnTo>
                    <a:pt x="25" y="0"/>
                  </a:lnTo>
                  <a:lnTo>
                    <a:pt x="19" y="0"/>
                  </a:lnTo>
                  <a:lnTo>
                    <a:pt x="19" y="6"/>
                  </a:lnTo>
                  <a:close/>
                </a:path>
              </a:pathLst>
            </a:custGeom>
            <a:grpFill/>
            <a:ln w="0"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sz="1100">
                <a:solidFill>
                  <a:srgbClr val="FFFFFF"/>
                </a:solidFill>
                <a:latin typeface="Franklin Gothic Book" panose="020B0503020102020204" pitchFamily="34" charset="0"/>
              </a:endParaRPr>
            </a:p>
          </p:txBody>
        </p:sp>
        <p:sp>
          <p:nvSpPr>
            <p:cNvPr id="933" name="Freeform 252"/>
            <p:cNvSpPr>
              <a:spLocks/>
            </p:cNvSpPr>
            <p:nvPr/>
          </p:nvSpPr>
          <p:spPr bwMode="auto">
            <a:xfrm>
              <a:off x="2048" y="2196"/>
              <a:ext cx="25" cy="12"/>
            </a:xfrm>
            <a:custGeom>
              <a:avLst/>
              <a:gdLst>
                <a:gd name="T0" fmla="*/ 0 w 25"/>
                <a:gd name="T1" fmla="*/ 12 h 12"/>
                <a:gd name="T2" fmla="*/ 7 w 25"/>
                <a:gd name="T3" fmla="*/ 12 h 12"/>
                <a:gd name="T4" fmla="*/ 13 w 25"/>
                <a:gd name="T5" fmla="*/ 12 h 12"/>
                <a:gd name="T6" fmla="*/ 13 w 25"/>
                <a:gd name="T7" fmla="*/ 6 h 12"/>
                <a:gd name="T8" fmla="*/ 13 w 25"/>
                <a:gd name="T9" fmla="*/ 6 h 12"/>
                <a:gd name="T10" fmla="*/ 13 w 25"/>
                <a:gd name="T11" fmla="*/ 6 h 12"/>
                <a:gd name="T12" fmla="*/ 19 w 25"/>
                <a:gd name="T13" fmla="*/ 6 h 12"/>
                <a:gd name="T14" fmla="*/ 19 w 25"/>
                <a:gd name="T15" fmla="*/ 0 h 12"/>
                <a:gd name="T16" fmla="*/ 19 w 25"/>
                <a:gd name="T17" fmla="*/ 0 h 12"/>
                <a:gd name="T18" fmla="*/ 19 w 25"/>
                <a:gd name="T19" fmla="*/ 0 h 12"/>
                <a:gd name="T20" fmla="*/ 25 w 25"/>
                <a:gd name="T21" fmla="*/ 0 h 12"/>
                <a:gd name="T22" fmla="*/ 19 w 25"/>
                <a:gd name="T23" fmla="*/ 0 h 12"/>
                <a:gd name="T24" fmla="*/ 13 w 25"/>
                <a:gd name="T25" fmla="*/ 0 h 12"/>
                <a:gd name="T26" fmla="*/ 0 w 25"/>
                <a:gd name="T27" fmla="*/ 12 h 12"/>
                <a:gd name="T28" fmla="*/ 0 w 25"/>
                <a:gd name="T29" fmla="*/ 12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5" h="12">
                  <a:moveTo>
                    <a:pt x="0" y="12"/>
                  </a:moveTo>
                  <a:lnTo>
                    <a:pt x="7" y="12"/>
                  </a:lnTo>
                  <a:lnTo>
                    <a:pt x="13" y="12"/>
                  </a:lnTo>
                  <a:lnTo>
                    <a:pt x="13" y="6"/>
                  </a:lnTo>
                  <a:lnTo>
                    <a:pt x="13" y="6"/>
                  </a:lnTo>
                  <a:lnTo>
                    <a:pt x="13" y="6"/>
                  </a:lnTo>
                  <a:lnTo>
                    <a:pt x="19" y="6"/>
                  </a:lnTo>
                  <a:lnTo>
                    <a:pt x="19" y="0"/>
                  </a:lnTo>
                  <a:lnTo>
                    <a:pt x="19" y="0"/>
                  </a:lnTo>
                  <a:lnTo>
                    <a:pt x="19" y="0"/>
                  </a:lnTo>
                  <a:lnTo>
                    <a:pt x="25" y="0"/>
                  </a:lnTo>
                  <a:lnTo>
                    <a:pt x="19" y="0"/>
                  </a:lnTo>
                  <a:lnTo>
                    <a:pt x="13" y="0"/>
                  </a:lnTo>
                  <a:lnTo>
                    <a:pt x="0" y="12"/>
                  </a:lnTo>
                  <a:lnTo>
                    <a:pt x="0" y="12"/>
                  </a:lnTo>
                  <a:close/>
                </a:path>
              </a:pathLst>
            </a:custGeom>
            <a:grpFill/>
            <a:ln w="0"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sz="1100">
                <a:solidFill>
                  <a:srgbClr val="FFFFFF"/>
                </a:solidFill>
                <a:latin typeface="Franklin Gothic Book" panose="020B0503020102020204" pitchFamily="34" charset="0"/>
              </a:endParaRPr>
            </a:p>
          </p:txBody>
        </p:sp>
        <p:sp>
          <p:nvSpPr>
            <p:cNvPr id="934" name="Freeform 253"/>
            <p:cNvSpPr>
              <a:spLocks/>
            </p:cNvSpPr>
            <p:nvPr/>
          </p:nvSpPr>
          <p:spPr bwMode="auto">
            <a:xfrm>
              <a:off x="2629" y="2362"/>
              <a:ext cx="93" cy="124"/>
            </a:xfrm>
            <a:custGeom>
              <a:avLst/>
              <a:gdLst>
                <a:gd name="T0" fmla="*/ 31 w 93"/>
                <a:gd name="T1" fmla="*/ 112 h 124"/>
                <a:gd name="T2" fmla="*/ 43 w 93"/>
                <a:gd name="T3" fmla="*/ 99 h 124"/>
                <a:gd name="T4" fmla="*/ 56 w 93"/>
                <a:gd name="T5" fmla="*/ 87 h 124"/>
                <a:gd name="T6" fmla="*/ 56 w 93"/>
                <a:gd name="T7" fmla="*/ 87 h 124"/>
                <a:gd name="T8" fmla="*/ 56 w 93"/>
                <a:gd name="T9" fmla="*/ 81 h 124"/>
                <a:gd name="T10" fmla="*/ 56 w 93"/>
                <a:gd name="T11" fmla="*/ 81 h 124"/>
                <a:gd name="T12" fmla="*/ 56 w 93"/>
                <a:gd name="T13" fmla="*/ 81 h 124"/>
                <a:gd name="T14" fmla="*/ 50 w 93"/>
                <a:gd name="T15" fmla="*/ 81 h 124"/>
                <a:gd name="T16" fmla="*/ 56 w 93"/>
                <a:gd name="T17" fmla="*/ 75 h 124"/>
                <a:gd name="T18" fmla="*/ 56 w 93"/>
                <a:gd name="T19" fmla="*/ 68 h 124"/>
                <a:gd name="T20" fmla="*/ 62 w 93"/>
                <a:gd name="T21" fmla="*/ 68 h 124"/>
                <a:gd name="T22" fmla="*/ 62 w 93"/>
                <a:gd name="T23" fmla="*/ 68 h 124"/>
                <a:gd name="T24" fmla="*/ 68 w 93"/>
                <a:gd name="T25" fmla="*/ 68 h 124"/>
                <a:gd name="T26" fmla="*/ 80 w 93"/>
                <a:gd name="T27" fmla="*/ 68 h 124"/>
                <a:gd name="T28" fmla="*/ 74 w 93"/>
                <a:gd name="T29" fmla="*/ 62 h 124"/>
                <a:gd name="T30" fmla="*/ 74 w 93"/>
                <a:gd name="T31" fmla="*/ 56 h 124"/>
                <a:gd name="T32" fmla="*/ 74 w 93"/>
                <a:gd name="T33" fmla="*/ 56 h 124"/>
                <a:gd name="T34" fmla="*/ 74 w 93"/>
                <a:gd name="T35" fmla="*/ 56 h 124"/>
                <a:gd name="T36" fmla="*/ 80 w 93"/>
                <a:gd name="T37" fmla="*/ 50 h 124"/>
                <a:gd name="T38" fmla="*/ 80 w 93"/>
                <a:gd name="T39" fmla="*/ 50 h 124"/>
                <a:gd name="T40" fmla="*/ 87 w 93"/>
                <a:gd name="T41" fmla="*/ 50 h 124"/>
                <a:gd name="T42" fmla="*/ 87 w 93"/>
                <a:gd name="T43" fmla="*/ 50 h 124"/>
                <a:gd name="T44" fmla="*/ 93 w 93"/>
                <a:gd name="T45" fmla="*/ 37 h 124"/>
                <a:gd name="T46" fmla="*/ 87 w 93"/>
                <a:gd name="T47" fmla="*/ 7 h 124"/>
                <a:gd name="T48" fmla="*/ 80 w 93"/>
                <a:gd name="T49" fmla="*/ 7 h 124"/>
                <a:gd name="T50" fmla="*/ 74 w 93"/>
                <a:gd name="T51" fmla="*/ 0 h 124"/>
                <a:gd name="T52" fmla="*/ 74 w 93"/>
                <a:gd name="T53" fmla="*/ 0 h 124"/>
                <a:gd name="T54" fmla="*/ 56 w 93"/>
                <a:gd name="T55" fmla="*/ 7 h 124"/>
                <a:gd name="T56" fmla="*/ 56 w 93"/>
                <a:gd name="T57" fmla="*/ 13 h 124"/>
                <a:gd name="T58" fmla="*/ 31 w 93"/>
                <a:gd name="T59" fmla="*/ 37 h 124"/>
                <a:gd name="T60" fmla="*/ 31 w 93"/>
                <a:gd name="T61" fmla="*/ 50 h 124"/>
                <a:gd name="T62" fmla="*/ 31 w 93"/>
                <a:gd name="T63" fmla="*/ 56 h 124"/>
                <a:gd name="T64" fmla="*/ 31 w 93"/>
                <a:gd name="T65" fmla="*/ 62 h 124"/>
                <a:gd name="T66" fmla="*/ 25 w 93"/>
                <a:gd name="T67" fmla="*/ 68 h 124"/>
                <a:gd name="T68" fmla="*/ 19 w 93"/>
                <a:gd name="T69" fmla="*/ 75 h 124"/>
                <a:gd name="T70" fmla="*/ 19 w 93"/>
                <a:gd name="T71" fmla="*/ 81 h 124"/>
                <a:gd name="T72" fmla="*/ 19 w 93"/>
                <a:gd name="T73" fmla="*/ 81 h 124"/>
                <a:gd name="T74" fmla="*/ 6 w 93"/>
                <a:gd name="T75" fmla="*/ 105 h 124"/>
                <a:gd name="T76" fmla="*/ 0 w 93"/>
                <a:gd name="T77" fmla="*/ 124 h 124"/>
                <a:gd name="T78" fmla="*/ 0 w 93"/>
                <a:gd name="T79" fmla="*/ 124 h 124"/>
                <a:gd name="T80" fmla="*/ 25 w 93"/>
                <a:gd name="T81" fmla="*/ 124 h 124"/>
                <a:gd name="T82" fmla="*/ 31 w 93"/>
                <a:gd name="T83" fmla="*/ 112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93" h="124">
                  <a:moveTo>
                    <a:pt x="31" y="112"/>
                  </a:moveTo>
                  <a:lnTo>
                    <a:pt x="43" y="99"/>
                  </a:lnTo>
                  <a:lnTo>
                    <a:pt x="56" y="87"/>
                  </a:lnTo>
                  <a:lnTo>
                    <a:pt x="56" y="87"/>
                  </a:lnTo>
                  <a:lnTo>
                    <a:pt x="56" y="81"/>
                  </a:lnTo>
                  <a:lnTo>
                    <a:pt x="56" y="81"/>
                  </a:lnTo>
                  <a:lnTo>
                    <a:pt x="56" y="81"/>
                  </a:lnTo>
                  <a:lnTo>
                    <a:pt x="50" y="81"/>
                  </a:lnTo>
                  <a:lnTo>
                    <a:pt x="56" y="75"/>
                  </a:lnTo>
                  <a:lnTo>
                    <a:pt x="56" y="68"/>
                  </a:lnTo>
                  <a:lnTo>
                    <a:pt x="62" y="68"/>
                  </a:lnTo>
                  <a:lnTo>
                    <a:pt x="62" y="68"/>
                  </a:lnTo>
                  <a:lnTo>
                    <a:pt x="68" y="68"/>
                  </a:lnTo>
                  <a:lnTo>
                    <a:pt x="80" y="68"/>
                  </a:lnTo>
                  <a:lnTo>
                    <a:pt x="74" y="62"/>
                  </a:lnTo>
                  <a:lnTo>
                    <a:pt x="74" y="56"/>
                  </a:lnTo>
                  <a:lnTo>
                    <a:pt x="74" y="56"/>
                  </a:lnTo>
                  <a:lnTo>
                    <a:pt x="74" y="56"/>
                  </a:lnTo>
                  <a:lnTo>
                    <a:pt x="80" y="50"/>
                  </a:lnTo>
                  <a:lnTo>
                    <a:pt x="80" y="50"/>
                  </a:lnTo>
                  <a:lnTo>
                    <a:pt x="87" y="50"/>
                  </a:lnTo>
                  <a:lnTo>
                    <a:pt x="87" y="50"/>
                  </a:lnTo>
                  <a:lnTo>
                    <a:pt x="93" y="37"/>
                  </a:lnTo>
                  <a:lnTo>
                    <a:pt x="87" y="7"/>
                  </a:lnTo>
                  <a:lnTo>
                    <a:pt x="80" y="7"/>
                  </a:lnTo>
                  <a:lnTo>
                    <a:pt x="74" y="0"/>
                  </a:lnTo>
                  <a:lnTo>
                    <a:pt x="74" y="0"/>
                  </a:lnTo>
                  <a:lnTo>
                    <a:pt x="56" y="7"/>
                  </a:lnTo>
                  <a:lnTo>
                    <a:pt x="56" y="13"/>
                  </a:lnTo>
                  <a:lnTo>
                    <a:pt x="31" y="37"/>
                  </a:lnTo>
                  <a:lnTo>
                    <a:pt x="31" y="50"/>
                  </a:lnTo>
                  <a:lnTo>
                    <a:pt x="31" y="56"/>
                  </a:lnTo>
                  <a:lnTo>
                    <a:pt x="31" y="62"/>
                  </a:lnTo>
                  <a:lnTo>
                    <a:pt x="25" y="68"/>
                  </a:lnTo>
                  <a:lnTo>
                    <a:pt x="19" y="75"/>
                  </a:lnTo>
                  <a:lnTo>
                    <a:pt x="19" y="81"/>
                  </a:lnTo>
                  <a:lnTo>
                    <a:pt x="19" y="81"/>
                  </a:lnTo>
                  <a:lnTo>
                    <a:pt x="6" y="105"/>
                  </a:lnTo>
                  <a:lnTo>
                    <a:pt x="0" y="124"/>
                  </a:lnTo>
                  <a:lnTo>
                    <a:pt x="0" y="124"/>
                  </a:lnTo>
                  <a:lnTo>
                    <a:pt x="25" y="124"/>
                  </a:lnTo>
                  <a:lnTo>
                    <a:pt x="31" y="112"/>
                  </a:lnTo>
                  <a:close/>
                </a:path>
              </a:pathLst>
            </a:custGeom>
            <a:grpFill/>
            <a:ln w="0"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sz="1100">
                <a:solidFill>
                  <a:srgbClr val="FFFFFF"/>
                </a:solidFill>
                <a:latin typeface="Franklin Gothic Book" panose="020B0503020102020204" pitchFamily="34" charset="0"/>
              </a:endParaRPr>
            </a:p>
          </p:txBody>
        </p:sp>
        <p:sp>
          <p:nvSpPr>
            <p:cNvPr id="935" name="Freeform 254"/>
            <p:cNvSpPr>
              <a:spLocks/>
            </p:cNvSpPr>
            <p:nvPr/>
          </p:nvSpPr>
          <p:spPr bwMode="auto">
            <a:xfrm>
              <a:off x="2617" y="2523"/>
              <a:ext cx="43" cy="86"/>
            </a:xfrm>
            <a:custGeom>
              <a:avLst/>
              <a:gdLst>
                <a:gd name="T0" fmla="*/ 18 w 43"/>
                <a:gd name="T1" fmla="*/ 0 h 86"/>
                <a:gd name="T2" fmla="*/ 18 w 43"/>
                <a:gd name="T3" fmla="*/ 0 h 86"/>
                <a:gd name="T4" fmla="*/ 12 w 43"/>
                <a:gd name="T5" fmla="*/ 6 h 86"/>
                <a:gd name="T6" fmla="*/ 12 w 43"/>
                <a:gd name="T7" fmla="*/ 6 h 86"/>
                <a:gd name="T8" fmla="*/ 12 w 43"/>
                <a:gd name="T9" fmla="*/ 6 h 86"/>
                <a:gd name="T10" fmla="*/ 6 w 43"/>
                <a:gd name="T11" fmla="*/ 12 h 86"/>
                <a:gd name="T12" fmla="*/ 6 w 43"/>
                <a:gd name="T13" fmla="*/ 25 h 86"/>
                <a:gd name="T14" fmla="*/ 6 w 43"/>
                <a:gd name="T15" fmla="*/ 25 h 86"/>
                <a:gd name="T16" fmla="*/ 6 w 43"/>
                <a:gd name="T17" fmla="*/ 43 h 86"/>
                <a:gd name="T18" fmla="*/ 12 w 43"/>
                <a:gd name="T19" fmla="*/ 49 h 86"/>
                <a:gd name="T20" fmla="*/ 12 w 43"/>
                <a:gd name="T21" fmla="*/ 55 h 86"/>
                <a:gd name="T22" fmla="*/ 6 w 43"/>
                <a:gd name="T23" fmla="*/ 68 h 86"/>
                <a:gd name="T24" fmla="*/ 6 w 43"/>
                <a:gd name="T25" fmla="*/ 68 h 86"/>
                <a:gd name="T26" fmla="*/ 6 w 43"/>
                <a:gd name="T27" fmla="*/ 68 h 86"/>
                <a:gd name="T28" fmla="*/ 6 w 43"/>
                <a:gd name="T29" fmla="*/ 68 h 86"/>
                <a:gd name="T30" fmla="*/ 0 w 43"/>
                <a:gd name="T31" fmla="*/ 80 h 86"/>
                <a:gd name="T32" fmla="*/ 0 w 43"/>
                <a:gd name="T33" fmla="*/ 86 h 86"/>
                <a:gd name="T34" fmla="*/ 0 w 43"/>
                <a:gd name="T35" fmla="*/ 86 h 86"/>
                <a:gd name="T36" fmla="*/ 0 w 43"/>
                <a:gd name="T37" fmla="*/ 86 h 86"/>
                <a:gd name="T38" fmla="*/ 0 w 43"/>
                <a:gd name="T39" fmla="*/ 86 h 86"/>
                <a:gd name="T40" fmla="*/ 12 w 43"/>
                <a:gd name="T41" fmla="*/ 86 h 86"/>
                <a:gd name="T42" fmla="*/ 18 w 43"/>
                <a:gd name="T43" fmla="*/ 86 h 86"/>
                <a:gd name="T44" fmla="*/ 18 w 43"/>
                <a:gd name="T45" fmla="*/ 86 h 86"/>
                <a:gd name="T46" fmla="*/ 37 w 43"/>
                <a:gd name="T47" fmla="*/ 74 h 86"/>
                <a:gd name="T48" fmla="*/ 37 w 43"/>
                <a:gd name="T49" fmla="*/ 74 h 86"/>
                <a:gd name="T50" fmla="*/ 37 w 43"/>
                <a:gd name="T51" fmla="*/ 62 h 86"/>
                <a:gd name="T52" fmla="*/ 37 w 43"/>
                <a:gd name="T53" fmla="*/ 55 h 86"/>
                <a:gd name="T54" fmla="*/ 37 w 43"/>
                <a:gd name="T55" fmla="*/ 43 h 86"/>
                <a:gd name="T56" fmla="*/ 37 w 43"/>
                <a:gd name="T57" fmla="*/ 43 h 86"/>
                <a:gd name="T58" fmla="*/ 37 w 43"/>
                <a:gd name="T59" fmla="*/ 37 h 86"/>
                <a:gd name="T60" fmla="*/ 43 w 43"/>
                <a:gd name="T61" fmla="*/ 25 h 86"/>
                <a:gd name="T62" fmla="*/ 37 w 43"/>
                <a:gd name="T63" fmla="*/ 12 h 86"/>
                <a:gd name="T64" fmla="*/ 31 w 43"/>
                <a:gd name="T65" fmla="*/ 6 h 86"/>
                <a:gd name="T66" fmla="*/ 18 w 43"/>
                <a:gd name="T67" fmla="*/ 0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43" h="86">
                  <a:moveTo>
                    <a:pt x="18" y="0"/>
                  </a:moveTo>
                  <a:lnTo>
                    <a:pt x="18" y="0"/>
                  </a:lnTo>
                  <a:lnTo>
                    <a:pt x="12" y="6"/>
                  </a:lnTo>
                  <a:lnTo>
                    <a:pt x="12" y="6"/>
                  </a:lnTo>
                  <a:lnTo>
                    <a:pt x="12" y="6"/>
                  </a:lnTo>
                  <a:lnTo>
                    <a:pt x="6" y="12"/>
                  </a:lnTo>
                  <a:lnTo>
                    <a:pt x="6" y="25"/>
                  </a:lnTo>
                  <a:lnTo>
                    <a:pt x="6" y="25"/>
                  </a:lnTo>
                  <a:lnTo>
                    <a:pt x="6" y="43"/>
                  </a:lnTo>
                  <a:lnTo>
                    <a:pt x="12" y="49"/>
                  </a:lnTo>
                  <a:lnTo>
                    <a:pt x="12" y="55"/>
                  </a:lnTo>
                  <a:lnTo>
                    <a:pt x="6" y="68"/>
                  </a:lnTo>
                  <a:lnTo>
                    <a:pt x="6" y="68"/>
                  </a:lnTo>
                  <a:lnTo>
                    <a:pt x="6" y="68"/>
                  </a:lnTo>
                  <a:lnTo>
                    <a:pt x="6" y="68"/>
                  </a:lnTo>
                  <a:lnTo>
                    <a:pt x="0" y="80"/>
                  </a:lnTo>
                  <a:lnTo>
                    <a:pt x="0" y="86"/>
                  </a:lnTo>
                  <a:lnTo>
                    <a:pt x="0" y="86"/>
                  </a:lnTo>
                  <a:lnTo>
                    <a:pt x="0" y="86"/>
                  </a:lnTo>
                  <a:lnTo>
                    <a:pt x="0" y="86"/>
                  </a:lnTo>
                  <a:lnTo>
                    <a:pt x="12" y="86"/>
                  </a:lnTo>
                  <a:lnTo>
                    <a:pt x="18" y="86"/>
                  </a:lnTo>
                  <a:lnTo>
                    <a:pt x="18" y="86"/>
                  </a:lnTo>
                  <a:lnTo>
                    <a:pt x="37" y="74"/>
                  </a:lnTo>
                  <a:lnTo>
                    <a:pt x="37" y="74"/>
                  </a:lnTo>
                  <a:lnTo>
                    <a:pt x="37" y="62"/>
                  </a:lnTo>
                  <a:lnTo>
                    <a:pt x="37" y="55"/>
                  </a:lnTo>
                  <a:lnTo>
                    <a:pt x="37" y="43"/>
                  </a:lnTo>
                  <a:lnTo>
                    <a:pt x="37" y="43"/>
                  </a:lnTo>
                  <a:lnTo>
                    <a:pt x="37" y="37"/>
                  </a:lnTo>
                  <a:lnTo>
                    <a:pt x="43" y="25"/>
                  </a:lnTo>
                  <a:lnTo>
                    <a:pt x="37" y="12"/>
                  </a:lnTo>
                  <a:lnTo>
                    <a:pt x="31" y="6"/>
                  </a:lnTo>
                  <a:lnTo>
                    <a:pt x="18" y="0"/>
                  </a:lnTo>
                  <a:close/>
                </a:path>
              </a:pathLst>
            </a:custGeom>
            <a:grpFill/>
            <a:ln w="0"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sz="1100">
                <a:solidFill>
                  <a:srgbClr val="FFFFFF"/>
                </a:solidFill>
                <a:latin typeface="Franklin Gothic Book" panose="020B0503020102020204" pitchFamily="34" charset="0"/>
              </a:endParaRPr>
            </a:p>
          </p:txBody>
        </p:sp>
        <p:sp>
          <p:nvSpPr>
            <p:cNvPr id="936" name="Freeform 255"/>
            <p:cNvSpPr>
              <a:spLocks/>
            </p:cNvSpPr>
            <p:nvPr/>
          </p:nvSpPr>
          <p:spPr bwMode="auto">
            <a:xfrm>
              <a:off x="2574" y="2591"/>
              <a:ext cx="18" cy="31"/>
            </a:xfrm>
            <a:custGeom>
              <a:avLst/>
              <a:gdLst>
                <a:gd name="T0" fmla="*/ 18 w 18"/>
                <a:gd name="T1" fmla="*/ 0 h 31"/>
                <a:gd name="T2" fmla="*/ 0 w 18"/>
                <a:gd name="T3" fmla="*/ 18 h 31"/>
                <a:gd name="T4" fmla="*/ 6 w 18"/>
                <a:gd name="T5" fmla="*/ 31 h 31"/>
                <a:gd name="T6" fmla="*/ 18 w 18"/>
                <a:gd name="T7" fmla="*/ 0 h 31"/>
              </a:gdLst>
              <a:ahLst/>
              <a:cxnLst>
                <a:cxn ang="0">
                  <a:pos x="T0" y="T1"/>
                </a:cxn>
                <a:cxn ang="0">
                  <a:pos x="T2" y="T3"/>
                </a:cxn>
                <a:cxn ang="0">
                  <a:pos x="T4" y="T5"/>
                </a:cxn>
                <a:cxn ang="0">
                  <a:pos x="T6" y="T7"/>
                </a:cxn>
              </a:cxnLst>
              <a:rect l="0" t="0" r="r" b="b"/>
              <a:pathLst>
                <a:path w="18" h="31">
                  <a:moveTo>
                    <a:pt x="18" y="0"/>
                  </a:moveTo>
                  <a:lnTo>
                    <a:pt x="0" y="18"/>
                  </a:lnTo>
                  <a:lnTo>
                    <a:pt x="6" y="31"/>
                  </a:lnTo>
                  <a:lnTo>
                    <a:pt x="18" y="0"/>
                  </a:lnTo>
                  <a:close/>
                </a:path>
              </a:pathLst>
            </a:custGeom>
            <a:grpFill/>
            <a:ln w="0"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sz="1100">
                <a:solidFill>
                  <a:srgbClr val="FFFFFF"/>
                </a:solidFill>
                <a:latin typeface="Franklin Gothic Book" panose="020B0503020102020204" pitchFamily="34" charset="0"/>
              </a:endParaRPr>
            </a:p>
          </p:txBody>
        </p:sp>
        <p:sp>
          <p:nvSpPr>
            <p:cNvPr id="937" name="Freeform 256"/>
            <p:cNvSpPr>
              <a:spLocks/>
            </p:cNvSpPr>
            <p:nvPr/>
          </p:nvSpPr>
          <p:spPr bwMode="auto">
            <a:xfrm>
              <a:off x="3698" y="1727"/>
              <a:ext cx="871" cy="598"/>
            </a:xfrm>
            <a:custGeom>
              <a:avLst/>
              <a:gdLst>
                <a:gd name="T0" fmla="*/ 766 w 871"/>
                <a:gd name="T1" fmla="*/ 333 h 598"/>
                <a:gd name="T2" fmla="*/ 723 w 871"/>
                <a:gd name="T3" fmla="*/ 308 h 598"/>
                <a:gd name="T4" fmla="*/ 649 w 871"/>
                <a:gd name="T5" fmla="*/ 253 h 598"/>
                <a:gd name="T6" fmla="*/ 618 w 871"/>
                <a:gd name="T7" fmla="*/ 191 h 598"/>
                <a:gd name="T8" fmla="*/ 593 w 871"/>
                <a:gd name="T9" fmla="*/ 173 h 598"/>
                <a:gd name="T10" fmla="*/ 593 w 871"/>
                <a:gd name="T11" fmla="*/ 148 h 598"/>
                <a:gd name="T12" fmla="*/ 575 w 871"/>
                <a:gd name="T13" fmla="*/ 129 h 598"/>
                <a:gd name="T14" fmla="*/ 556 w 871"/>
                <a:gd name="T15" fmla="*/ 123 h 598"/>
                <a:gd name="T16" fmla="*/ 531 w 871"/>
                <a:gd name="T17" fmla="*/ 129 h 598"/>
                <a:gd name="T18" fmla="*/ 476 w 871"/>
                <a:gd name="T19" fmla="*/ 80 h 598"/>
                <a:gd name="T20" fmla="*/ 488 w 871"/>
                <a:gd name="T21" fmla="*/ 86 h 598"/>
                <a:gd name="T22" fmla="*/ 470 w 871"/>
                <a:gd name="T23" fmla="*/ 68 h 598"/>
                <a:gd name="T24" fmla="*/ 470 w 871"/>
                <a:gd name="T25" fmla="*/ 55 h 598"/>
                <a:gd name="T26" fmla="*/ 439 w 871"/>
                <a:gd name="T27" fmla="*/ 43 h 598"/>
                <a:gd name="T28" fmla="*/ 414 w 871"/>
                <a:gd name="T29" fmla="*/ 18 h 598"/>
                <a:gd name="T30" fmla="*/ 408 w 871"/>
                <a:gd name="T31" fmla="*/ 18 h 598"/>
                <a:gd name="T32" fmla="*/ 383 w 871"/>
                <a:gd name="T33" fmla="*/ 0 h 598"/>
                <a:gd name="T34" fmla="*/ 371 w 871"/>
                <a:gd name="T35" fmla="*/ 6 h 598"/>
                <a:gd name="T36" fmla="*/ 371 w 871"/>
                <a:gd name="T37" fmla="*/ 31 h 598"/>
                <a:gd name="T38" fmla="*/ 371 w 871"/>
                <a:gd name="T39" fmla="*/ 37 h 598"/>
                <a:gd name="T40" fmla="*/ 352 w 871"/>
                <a:gd name="T41" fmla="*/ 25 h 598"/>
                <a:gd name="T42" fmla="*/ 334 w 871"/>
                <a:gd name="T43" fmla="*/ 49 h 598"/>
                <a:gd name="T44" fmla="*/ 309 w 871"/>
                <a:gd name="T45" fmla="*/ 49 h 598"/>
                <a:gd name="T46" fmla="*/ 297 w 871"/>
                <a:gd name="T47" fmla="*/ 62 h 598"/>
                <a:gd name="T48" fmla="*/ 284 w 871"/>
                <a:gd name="T49" fmla="*/ 99 h 598"/>
                <a:gd name="T50" fmla="*/ 198 w 871"/>
                <a:gd name="T51" fmla="*/ 123 h 598"/>
                <a:gd name="T52" fmla="*/ 173 w 871"/>
                <a:gd name="T53" fmla="*/ 111 h 598"/>
                <a:gd name="T54" fmla="*/ 148 w 871"/>
                <a:gd name="T55" fmla="*/ 62 h 598"/>
                <a:gd name="T56" fmla="*/ 99 w 871"/>
                <a:gd name="T57" fmla="*/ 37 h 598"/>
                <a:gd name="T58" fmla="*/ 62 w 871"/>
                <a:gd name="T59" fmla="*/ 43 h 598"/>
                <a:gd name="T60" fmla="*/ 12 w 871"/>
                <a:gd name="T61" fmla="*/ 99 h 598"/>
                <a:gd name="T62" fmla="*/ 31 w 871"/>
                <a:gd name="T63" fmla="*/ 86 h 598"/>
                <a:gd name="T64" fmla="*/ 49 w 871"/>
                <a:gd name="T65" fmla="*/ 55 h 598"/>
                <a:gd name="T66" fmla="*/ 93 w 871"/>
                <a:gd name="T67" fmla="*/ 62 h 598"/>
                <a:gd name="T68" fmla="*/ 105 w 871"/>
                <a:gd name="T69" fmla="*/ 105 h 598"/>
                <a:gd name="T70" fmla="*/ 130 w 871"/>
                <a:gd name="T71" fmla="*/ 123 h 598"/>
                <a:gd name="T72" fmla="*/ 142 w 871"/>
                <a:gd name="T73" fmla="*/ 154 h 598"/>
                <a:gd name="T74" fmla="*/ 80 w 871"/>
                <a:gd name="T75" fmla="*/ 179 h 598"/>
                <a:gd name="T76" fmla="*/ 19 w 871"/>
                <a:gd name="T77" fmla="*/ 191 h 598"/>
                <a:gd name="T78" fmla="*/ 37 w 871"/>
                <a:gd name="T79" fmla="*/ 241 h 598"/>
                <a:gd name="T80" fmla="*/ 80 w 871"/>
                <a:gd name="T81" fmla="*/ 265 h 598"/>
                <a:gd name="T82" fmla="*/ 93 w 871"/>
                <a:gd name="T83" fmla="*/ 308 h 598"/>
                <a:gd name="T84" fmla="*/ 87 w 871"/>
                <a:gd name="T85" fmla="*/ 389 h 598"/>
                <a:gd name="T86" fmla="*/ 136 w 871"/>
                <a:gd name="T87" fmla="*/ 432 h 598"/>
                <a:gd name="T88" fmla="*/ 179 w 871"/>
                <a:gd name="T89" fmla="*/ 382 h 598"/>
                <a:gd name="T90" fmla="*/ 210 w 871"/>
                <a:gd name="T91" fmla="*/ 376 h 598"/>
                <a:gd name="T92" fmla="*/ 241 w 871"/>
                <a:gd name="T93" fmla="*/ 376 h 598"/>
                <a:gd name="T94" fmla="*/ 247 w 871"/>
                <a:gd name="T95" fmla="*/ 364 h 598"/>
                <a:gd name="T96" fmla="*/ 297 w 871"/>
                <a:gd name="T97" fmla="*/ 364 h 598"/>
                <a:gd name="T98" fmla="*/ 358 w 871"/>
                <a:gd name="T99" fmla="*/ 401 h 598"/>
                <a:gd name="T100" fmla="*/ 389 w 871"/>
                <a:gd name="T101" fmla="*/ 413 h 598"/>
                <a:gd name="T102" fmla="*/ 402 w 871"/>
                <a:gd name="T103" fmla="*/ 413 h 598"/>
                <a:gd name="T104" fmla="*/ 544 w 871"/>
                <a:gd name="T105" fmla="*/ 487 h 598"/>
                <a:gd name="T106" fmla="*/ 556 w 871"/>
                <a:gd name="T107" fmla="*/ 574 h 598"/>
                <a:gd name="T108" fmla="*/ 661 w 871"/>
                <a:gd name="T109" fmla="*/ 568 h 598"/>
                <a:gd name="T110" fmla="*/ 717 w 871"/>
                <a:gd name="T111" fmla="*/ 537 h 598"/>
                <a:gd name="T112" fmla="*/ 754 w 871"/>
                <a:gd name="T113" fmla="*/ 506 h 598"/>
                <a:gd name="T114" fmla="*/ 754 w 871"/>
                <a:gd name="T115" fmla="*/ 494 h 598"/>
                <a:gd name="T116" fmla="*/ 785 w 871"/>
                <a:gd name="T117" fmla="*/ 444 h 598"/>
                <a:gd name="T118" fmla="*/ 828 w 871"/>
                <a:gd name="T119" fmla="*/ 419 h 598"/>
                <a:gd name="T120" fmla="*/ 871 w 871"/>
                <a:gd name="T121" fmla="*/ 438 h 5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871" h="598">
                  <a:moveTo>
                    <a:pt x="859" y="376"/>
                  </a:moveTo>
                  <a:lnTo>
                    <a:pt x="853" y="376"/>
                  </a:lnTo>
                  <a:lnTo>
                    <a:pt x="840" y="370"/>
                  </a:lnTo>
                  <a:lnTo>
                    <a:pt x="828" y="364"/>
                  </a:lnTo>
                  <a:lnTo>
                    <a:pt x="809" y="364"/>
                  </a:lnTo>
                  <a:lnTo>
                    <a:pt x="778" y="339"/>
                  </a:lnTo>
                  <a:lnTo>
                    <a:pt x="766" y="333"/>
                  </a:lnTo>
                  <a:lnTo>
                    <a:pt x="741" y="315"/>
                  </a:lnTo>
                  <a:lnTo>
                    <a:pt x="735" y="308"/>
                  </a:lnTo>
                  <a:lnTo>
                    <a:pt x="729" y="308"/>
                  </a:lnTo>
                  <a:lnTo>
                    <a:pt x="729" y="308"/>
                  </a:lnTo>
                  <a:lnTo>
                    <a:pt x="729" y="308"/>
                  </a:lnTo>
                  <a:lnTo>
                    <a:pt x="729" y="308"/>
                  </a:lnTo>
                  <a:lnTo>
                    <a:pt x="723" y="308"/>
                  </a:lnTo>
                  <a:lnTo>
                    <a:pt x="717" y="302"/>
                  </a:lnTo>
                  <a:lnTo>
                    <a:pt x="711" y="296"/>
                  </a:lnTo>
                  <a:lnTo>
                    <a:pt x="704" y="290"/>
                  </a:lnTo>
                  <a:lnTo>
                    <a:pt x="704" y="290"/>
                  </a:lnTo>
                  <a:lnTo>
                    <a:pt x="698" y="284"/>
                  </a:lnTo>
                  <a:lnTo>
                    <a:pt x="673" y="265"/>
                  </a:lnTo>
                  <a:lnTo>
                    <a:pt x="649" y="253"/>
                  </a:lnTo>
                  <a:lnTo>
                    <a:pt x="643" y="247"/>
                  </a:lnTo>
                  <a:lnTo>
                    <a:pt x="624" y="234"/>
                  </a:lnTo>
                  <a:lnTo>
                    <a:pt x="624" y="228"/>
                  </a:lnTo>
                  <a:lnTo>
                    <a:pt x="618" y="216"/>
                  </a:lnTo>
                  <a:lnTo>
                    <a:pt x="618" y="210"/>
                  </a:lnTo>
                  <a:lnTo>
                    <a:pt x="618" y="203"/>
                  </a:lnTo>
                  <a:lnTo>
                    <a:pt x="618" y="191"/>
                  </a:lnTo>
                  <a:lnTo>
                    <a:pt x="612" y="191"/>
                  </a:lnTo>
                  <a:lnTo>
                    <a:pt x="612" y="191"/>
                  </a:lnTo>
                  <a:lnTo>
                    <a:pt x="612" y="191"/>
                  </a:lnTo>
                  <a:lnTo>
                    <a:pt x="605" y="191"/>
                  </a:lnTo>
                  <a:lnTo>
                    <a:pt x="605" y="191"/>
                  </a:lnTo>
                  <a:lnTo>
                    <a:pt x="599" y="179"/>
                  </a:lnTo>
                  <a:lnTo>
                    <a:pt x="593" y="173"/>
                  </a:lnTo>
                  <a:lnTo>
                    <a:pt x="593" y="166"/>
                  </a:lnTo>
                  <a:lnTo>
                    <a:pt x="593" y="154"/>
                  </a:lnTo>
                  <a:lnTo>
                    <a:pt x="593" y="154"/>
                  </a:lnTo>
                  <a:lnTo>
                    <a:pt x="593" y="154"/>
                  </a:lnTo>
                  <a:lnTo>
                    <a:pt x="593" y="154"/>
                  </a:lnTo>
                  <a:lnTo>
                    <a:pt x="593" y="148"/>
                  </a:lnTo>
                  <a:lnTo>
                    <a:pt x="593" y="148"/>
                  </a:lnTo>
                  <a:lnTo>
                    <a:pt x="593" y="148"/>
                  </a:lnTo>
                  <a:lnTo>
                    <a:pt x="593" y="142"/>
                  </a:lnTo>
                  <a:lnTo>
                    <a:pt x="587" y="142"/>
                  </a:lnTo>
                  <a:lnTo>
                    <a:pt x="587" y="142"/>
                  </a:lnTo>
                  <a:lnTo>
                    <a:pt x="587" y="136"/>
                  </a:lnTo>
                  <a:lnTo>
                    <a:pt x="587" y="136"/>
                  </a:lnTo>
                  <a:lnTo>
                    <a:pt x="575" y="129"/>
                  </a:lnTo>
                  <a:lnTo>
                    <a:pt x="568" y="123"/>
                  </a:lnTo>
                  <a:lnTo>
                    <a:pt x="568" y="123"/>
                  </a:lnTo>
                  <a:lnTo>
                    <a:pt x="562" y="123"/>
                  </a:lnTo>
                  <a:lnTo>
                    <a:pt x="556" y="123"/>
                  </a:lnTo>
                  <a:lnTo>
                    <a:pt x="556" y="123"/>
                  </a:lnTo>
                  <a:lnTo>
                    <a:pt x="556" y="123"/>
                  </a:lnTo>
                  <a:lnTo>
                    <a:pt x="556" y="123"/>
                  </a:lnTo>
                  <a:lnTo>
                    <a:pt x="556" y="129"/>
                  </a:lnTo>
                  <a:lnTo>
                    <a:pt x="544" y="136"/>
                  </a:lnTo>
                  <a:lnTo>
                    <a:pt x="538" y="129"/>
                  </a:lnTo>
                  <a:lnTo>
                    <a:pt x="538" y="129"/>
                  </a:lnTo>
                  <a:lnTo>
                    <a:pt x="538" y="129"/>
                  </a:lnTo>
                  <a:lnTo>
                    <a:pt x="538" y="129"/>
                  </a:lnTo>
                  <a:lnTo>
                    <a:pt x="531" y="129"/>
                  </a:lnTo>
                  <a:lnTo>
                    <a:pt x="531" y="129"/>
                  </a:lnTo>
                  <a:lnTo>
                    <a:pt x="525" y="129"/>
                  </a:lnTo>
                  <a:lnTo>
                    <a:pt x="494" y="129"/>
                  </a:lnTo>
                  <a:lnTo>
                    <a:pt x="494" y="123"/>
                  </a:lnTo>
                  <a:lnTo>
                    <a:pt x="488" y="117"/>
                  </a:lnTo>
                  <a:lnTo>
                    <a:pt x="476" y="92"/>
                  </a:lnTo>
                  <a:lnTo>
                    <a:pt x="476" y="80"/>
                  </a:lnTo>
                  <a:lnTo>
                    <a:pt x="476" y="80"/>
                  </a:lnTo>
                  <a:lnTo>
                    <a:pt x="476" y="80"/>
                  </a:lnTo>
                  <a:lnTo>
                    <a:pt x="482" y="80"/>
                  </a:lnTo>
                  <a:lnTo>
                    <a:pt x="482" y="86"/>
                  </a:lnTo>
                  <a:lnTo>
                    <a:pt x="488" y="86"/>
                  </a:lnTo>
                  <a:lnTo>
                    <a:pt x="488" y="86"/>
                  </a:lnTo>
                  <a:lnTo>
                    <a:pt x="488" y="86"/>
                  </a:lnTo>
                  <a:lnTo>
                    <a:pt x="488" y="86"/>
                  </a:lnTo>
                  <a:lnTo>
                    <a:pt x="488" y="80"/>
                  </a:lnTo>
                  <a:lnTo>
                    <a:pt x="482" y="80"/>
                  </a:lnTo>
                  <a:lnTo>
                    <a:pt x="482" y="80"/>
                  </a:lnTo>
                  <a:lnTo>
                    <a:pt x="476" y="74"/>
                  </a:lnTo>
                  <a:lnTo>
                    <a:pt x="470" y="74"/>
                  </a:lnTo>
                  <a:lnTo>
                    <a:pt x="470" y="68"/>
                  </a:lnTo>
                  <a:lnTo>
                    <a:pt x="470" y="62"/>
                  </a:lnTo>
                  <a:lnTo>
                    <a:pt x="470" y="62"/>
                  </a:lnTo>
                  <a:lnTo>
                    <a:pt x="470" y="62"/>
                  </a:lnTo>
                  <a:lnTo>
                    <a:pt x="470" y="62"/>
                  </a:lnTo>
                  <a:lnTo>
                    <a:pt x="470" y="62"/>
                  </a:lnTo>
                  <a:lnTo>
                    <a:pt x="470" y="62"/>
                  </a:lnTo>
                  <a:lnTo>
                    <a:pt x="470" y="55"/>
                  </a:lnTo>
                  <a:lnTo>
                    <a:pt x="470" y="55"/>
                  </a:lnTo>
                  <a:lnTo>
                    <a:pt x="463" y="55"/>
                  </a:lnTo>
                  <a:lnTo>
                    <a:pt x="470" y="49"/>
                  </a:lnTo>
                  <a:lnTo>
                    <a:pt x="470" y="43"/>
                  </a:lnTo>
                  <a:lnTo>
                    <a:pt x="445" y="43"/>
                  </a:lnTo>
                  <a:lnTo>
                    <a:pt x="439" y="43"/>
                  </a:lnTo>
                  <a:lnTo>
                    <a:pt x="439" y="43"/>
                  </a:lnTo>
                  <a:lnTo>
                    <a:pt x="439" y="43"/>
                  </a:lnTo>
                  <a:lnTo>
                    <a:pt x="426" y="37"/>
                  </a:lnTo>
                  <a:lnTo>
                    <a:pt x="426" y="31"/>
                  </a:lnTo>
                  <a:lnTo>
                    <a:pt x="426" y="31"/>
                  </a:lnTo>
                  <a:lnTo>
                    <a:pt x="426" y="25"/>
                  </a:lnTo>
                  <a:lnTo>
                    <a:pt x="420" y="18"/>
                  </a:lnTo>
                  <a:lnTo>
                    <a:pt x="414" y="18"/>
                  </a:lnTo>
                  <a:lnTo>
                    <a:pt x="414" y="18"/>
                  </a:lnTo>
                  <a:lnTo>
                    <a:pt x="414" y="18"/>
                  </a:lnTo>
                  <a:lnTo>
                    <a:pt x="414" y="18"/>
                  </a:lnTo>
                  <a:lnTo>
                    <a:pt x="414" y="25"/>
                  </a:lnTo>
                  <a:lnTo>
                    <a:pt x="414" y="25"/>
                  </a:lnTo>
                  <a:lnTo>
                    <a:pt x="408" y="18"/>
                  </a:lnTo>
                  <a:lnTo>
                    <a:pt x="408" y="18"/>
                  </a:lnTo>
                  <a:lnTo>
                    <a:pt x="402" y="18"/>
                  </a:lnTo>
                  <a:lnTo>
                    <a:pt x="402" y="18"/>
                  </a:lnTo>
                  <a:lnTo>
                    <a:pt x="402" y="18"/>
                  </a:lnTo>
                  <a:lnTo>
                    <a:pt x="395" y="12"/>
                  </a:lnTo>
                  <a:lnTo>
                    <a:pt x="389" y="6"/>
                  </a:lnTo>
                  <a:lnTo>
                    <a:pt x="383" y="0"/>
                  </a:lnTo>
                  <a:lnTo>
                    <a:pt x="383" y="0"/>
                  </a:lnTo>
                  <a:lnTo>
                    <a:pt x="383" y="6"/>
                  </a:lnTo>
                  <a:lnTo>
                    <a:pt x="383" y="12"/>
                  </a:lnTo>
                  <a:lnTo>
                    <a:pt x="377" y="12"/>
                  </a:lnTo>
                  <a:lnTo>
                    <a:pt x="371" y="12"/>
                  </a:lnTo>
                  <a:lnTo>
                    <a:pt x="371" y="12"/>
                  </a:lnTo>
                  <a:lnTo>
                    <a:pt x="371" y="6"/>
                  </a:lnTo>
                  <a:lnTo>
                    <a:pt x="371" y="6"/>
                  </a:lnTo>
                  <a:lnTo>
                    <a:pt x="365" y="6"/>
                  </a:lnTo>
                  <a:lnTo>
                    <a:pt x="358" y="6"/>
                  </a:lnTo>
                  <a:lnTo>
                    <a:pt x="352" y="12"/>
                  </a:lnTo>
                  <a:lnTo>
                    <a:pt x="352" y="12"/>
                  </a:lnTo>
                  <a:lnTo>
                    <a:pt x="365" y="18"/>
                  </a:lnTo>
                  <a:lnTo>
                    <a:pt x="365" y="25"/>
                  </a:lnTo>
                  <a:lnTo>
                    <a:pt x="371" y="31"/>
                  </a:lnTo>
                  <a:lnTo>
                    <a:pt x="371" y="31"/>
                  </a:lnTo>
                  <a:lnTo>
                    <a:pt x="371" y="37"/>
                  </a:lnTo>
                  <a:lnTo>
                    <a:pt x="371" y="37"/>
                  </a:lnTo>
                  <a:lnTo>
                    <a:pt x="371" y="37"/>
                  </a:lnTo>
                  <a:lnTo>
                    <a:pt x="371" y="43"/>
                  </a:lnTo>
                  <a:lnTo>
                    <a:pt x="371" y="37"/>
                  </a:lnTo>
                  <a:lnTo>
                    <a:pt x="371" y="37"/>
                  </a:lnTo>
                  <a:lnTo>
                    <a:pt x="371" y="31"/>
                  </a:lnTo>
                  <a:lnTo>
                    <a:pt x="371" y="31"/>
                  </a:lnTo>
                  <a:lnTo>
                    <a:pt x="371" y="31"/>
                  </a:lnTo>
                  <a:lnTo>
                    <a:pt x="371" y="31"/>
                  </a:lnTo>
                  <a:lnTo>
                    <a:pt x="365" y="31"/>
                  </a:lnTo>
                  <a:lnTo>
                    <a:pt x="365" y="31"/>
                  </a:lnTo>
                  <a:lnTo>
                    <a:pt x="352" y="25"/>
                  </a:lnTo>
                  <a:lnTo>
                    <a:pt x="346" y="25"/>
                  </a:lnTo>
                  <a:lnTo>
                    <a:pt x="346" y="25"/>
                  </a:lnTo>
                  <a:lnTo>
                    <a:pt x="346" y="25"/>
                  </a:lnTo>
                  <a:lnTo>
                    <a:pt x="340" y="43"/>
                  </a:lnTo>
                  <a:lnTo>
                    <a:pt x="340" y="43"/>
                  </a:lnTo>
                  <a:lnTo>
                    <a:pt x="334" y="49"/>
                  </a:lnTo>
                  <a:lnTo>
                    <a:pt x="334" y="49"/>
                  </a:lnTo>
                  <a:lnTo>
                    <a:pt x="327" y="49"/>
                  </a:lnTo>
                  <a:lnTo>
                    <a:pt x="321" y="49"/>
                  </a:lnTo>
                  <a:lnTo>
                    <a:pt x="321" y="49"/>
                  </a:lnTo>
                  <a:lnTo>
                    <a:pt x="315" y="49"/>
                  </a:lnTo>
                  <a:lnTo>
                    <a:pt x="315" y="49"/>
                  </a:lnTo>
                  <a:lnTo>
                    <a:pt x="315" y="49"/>
                  </a:lnTo>
                  <a:lnTo>
                    <a:pt x="309" y="49"/>
                  </a:lnTo>
                  <a:lnTo>
                    <a:pt x="303" y="49"/>
                  </a:lnTo>
                  <a:lnTo>
                    <a:pt x="303" y="55"/>
                  </a:lnTo>
                  <a:lnTo>
                    <a:pt x="303" y="55"/>
                  </a:lnTo>
                  <a:lnTo>
                    <a:pt x="297" y="55"/>
                  </a:lnTo>
                  <a:lnTo>
                    <a:pt x="297" y="55"/>
                  </a:lnTo>
                  <a:lnTo>
                    <a:pt x="297" y="62"/>
                  </a:lnTo>
                  <a:lnTo>
                    <a:pt x="297" y="62"/>
                  </a:lnTo>
                  <a:lnTo>
                    <a:pt x="297" y="62"/>
                  </a:lnTo>
                  <a:lnTo>
                    <a:pt x="297" y="68"/>
                  </a:lnTo>
                  <a:lnTo>
                    <a:pt x="290" y="68"/>
                  </a:lnTo>
                  <a:lnTo>
                    <a:pt x="284" y="74"/>
                  </a:lnTo>
                  <a:lnTo>
                    <a:pt x="284" y="80"/>
                  </a:lnTo>
                  <a:lnTo>
                    <a:pt x="278" y="80"/>
                  </a:lnTo>
                  <a:lnTo>
                    <a:pt x="284" y="99"/>
                  </a:lnTo>
                  <a:lnTo>
                    <a:pt x="284" y="99"/>
                  </a:lnTo>
                  <a:lnTo>
                    <a:pt x="284" y="105"/>
                  </a:lnTo>
                  <a:lnTo>
                    <a:pt x="284" y="123"/>
                  </a:lnTo>
                  <a:lnTo>
                    <a:pt x="222" y="123"/>
                  </a:lnTo>
                  <a:lnTo>
                    <a:pt x="216" y="117"/>
                  </a:lnTo>
                  <a:lnTo>
                    <a:pt x="216" y="117"/>
                  </a:lnTo>
                  <a:lnTo>
                    <a:pt x="198" y="123"/>
                  </a:lnTo>
                  <a:lnTo>
                    <a:pt x="198" y="123"/>
                  </a:lnTo>
                  <a:lnTo>
                    <a:pt x="192" y="123"/>
                  </a:lnTo>
                  <a:lnTo>
                    <a:pt x="192" y="123"/>
                  </a:lnTo>
                  <a:lnTo>
                    <a:pt x="192" y="123"/>
                  </a:lnTo>
                  <a:lnTo>
                    <a:pt x="185" y="123"/>
                  </a:lnTo>
                  <a:lnTo>
                    <a:pt x="179" y="111"/>
                  </a:lnTo>
                  <a:lnTo>
                    <a:pt x="173" y="111"/>
                  </a:lnTo>
                  <a:lnTo>
                    <a:pt x="173" y="111"/>
                  </a:lnTo>
                  <a:lnTo>
                    <a:pt x="167" y="99"/>
                  </a:lnTo>
                  <a:lnTo>
                    <a:pt x="167" y="99"/>
                  </a:lnTo>
                  <a:lnTo>
                    <a:pt x="161" y="86"/>
                  </a:lnTo>
                  <a:lnTo>
                    <a:pt x="161" y="80"/>
                  </a:lnTo>
                  <a:lnTo>
                    <a:pt x="148" y="62"/>
                  </a:lnTo>
                  <a:lnTo>
                    <a:pt x="148" y="62"/>
                  </a:lnTo>
                  <a:lnTo>
                    <a:pt x="142" y="62"/>
                  </a:lnTo>
                  <a:lnTo>
                    <a:pt x="130" y="49"/>
                  </a:lnTo>
                  <a:lnTo>
                    <a:pt x="117" y="37"/>
                  </a:lnTo>
                  <a:lnTo>
                    <a:pt x="111" y="37"/>
                  </a:lnTo>
                  <a:lnTo>
                    <a:pt x="111" y="37"/>
                  </a:lnTo>
                  <a:lnTo>
                    <a:pt x="105" y="37"/>
                  </a:lnTo>
                  <a:lnTo>
                    <a:pt x="99" y="37"/>
                  </a:lnTo>
                  <a:lnTo>
                    <a:pt x="99" y="37"/>
                  </a:lnTo>
                  <a:lnTo>
                    <a:pt x="93" y="37"/>
                  </a:lnTo>
                  <a:lnTo>
                    <a:pt x="87" y="37"/>
                  </a:lnTo>
                  <a:lnTo>
                    <a:pt x="74" y="37"/>
                  </a:lnTo>
                  <a:lnTo>
                    <a:pt x="74" y="37"/>
                  </a:lnTo>
                  <a:lnTo>
                    <a:pt x="68" y="43"/>
                  </a:lnTo>
                  <a:lnTo>
                    <a:pt x="62" y="43"/>
                  </a:lnTo>
                  <a:lnTo>
                    <a:pt x="56" y="43"/>
                  </a:lnTo>
                  <a:lnTo>
                    <a:pt x="37" y="55"/>
                  </a:lnTo>
                  <a:lnTo>
                    <a:pt x="37" y="55"/>
                  </a:lnTo>
                  <a:lnTo>
                    <a:pt x="25" y="62"/>
                  </a:lnTo>
                  <a:lnTo>
                    <a:pt x="12" y="74"/>
                  </a:lnTo>
                  <a:lnTo>
                    <a:pt x="0" y="80"/>
                  </a:lnTo>
                  <a:lnTo>
                    <a:pt x="12" y="99"/>
                  </a:lnTo>
                  <a:lnTo>
                    <a:pt x="25" y="117"/>
                  </a:lnTo>
                  <a:lnTo>
                    <a:pt x="25" y="117"/>
                  </a:lnTo>
                  <a:lnTo>
                    <a:pt x="31" y="99"/>
                  </a:lnTo>
                  <a:lnTo>
                    <a:pt x="31" y="99"/>
                  </a:lnTo>
                  <a:lnTo>
                    <a:pt x="31" y="92"/>
                  </a:lnTo>
                  <a:lnTo>
                    <a:pt x="31" y="92"/>
                  </a:lnTo>
                  <a:lnTo>
                    <a:pt x="31" y="86"/>
                  </a:lnTo>
                  <a:lnTo>
                    <a:pt x="25" y="86"/>
                  </a:lnTo>
                  <a:lnTo>
                    <a:pt x="25" y="80"/>
                  </a:lnTo>
                  <a:lnTo>
                    <a:pt x="31" y="68"/>
                  </a:lnTo>
                  <a:lnTo>
                    <a:pt x="37" y="68"/>
                  </a:lnTo>
                  <a:lnTo>
                    <a:pt x="43" y="62"/>
                  </a:lnTo>
                  <a:lnTo>
                    <a:pt x="43" y="55"/>
                  </a:lnTo>
                  <a:lnTo>
                    <a:pt x="49" y="55"/>
                  </a:lnTo>
                  <a:lnTo>
                    <a:pt x="74" y="55"/>
                  </a:lnTo>
                  <a:lnTo>
                    <a:pt x="80" y="55"/>
                  </a:lnTo>
                  <a:lnTo>
                    <a:pt x="87" y="55"/>
                  </a:lnTo>
                  <a:lnTo>
                    <a:pt x="87" y="55"/>
                  </a:lnTo>
                  <a:lnTo>
                    <a:pt x="87" y="55"/>
                  </a:lnTo>
                  <a:lnTo>
                    <a:pt x="93" y="55"/>
                  </a:lnTo>
                  <a:lnTo>
                    <a:pt x="93" y="62"/>
                  </a:lnTo>
                  <a:lnTo>
                    <a:pt x="93" y="62"/>
                  </a:lnTo>
                  <a:lnTo>
                    <a:pt x="99" y="80"/>
                  </a:lnTo>
                  <a:lnTo>
                    <a:pt x="99" y="99"/>
                  </a:lnTo>
                  <a:lnTo>
                    <a:pt x="99" y="99"/>
                  </a:lnTo>
                  <a:lnTo>
                    <a:pt x="99" y="99"/>
                  </a:lnTo>
                  <a:lnTo>
                    <a:pt x="99" y="105"/>
                  </a:lnTo>
                  <a:lnTo>
                    <a:pt x="105" y="105"/>
                  </a:lnTo>
                  <a:lnTo>
                    <a:pt x="105" y="111"/>
                  </a:lnTo>
                  <a:lnTo>
                    <a:pt x="117" y="117"/>
                  </a:lnTo>
                  <a:lnTo>
                    <a:pt x="117" y="117"/>
                  </a:lnTo>
                  <a:lnTo>
                    <a:pt x="117" y="123"/>
                  </a:lnTo>
                  <a:lnTo>
                    <a:pt x="124" y="123"/>
                  </a:lnTo>
                  <a:lnTo>
                    <a:pt x="130" y="123"/>
                  </a:lnTo>
                  <a:lnTo>
                    <a:pt x="130" y="123"/>
                  </a:lnTo>
                  <a:lnTo>
                    <a:pt x="142" y="136"/>
                  </a:lnTo>
                  <a:lnTo>
                    <a:pt x="148" y="142"/>
                  </a:lnTo>
                  <a:lnTo>
                    <a:pt x="148" y="142"/>
                  </a:lnTo>
                  <a:lnTo>
                    <a:pt x="142" y="142"/>
                  </a:lnTo>
                  <a:lnTo>
                    <a:pt x="142" y="142"/>
                  </a:lnTo>
                  <a:lnTo>
                    <a:pt x="142" y="148"/>
                  </a:lnTo>
                  <a:lnTo>
                    <a:pt x="142" y="154"/>
                  </a:lnTo>
                  <a:lnTo>
                    <a:pt x="142" y="154"/>
                  </a:lnTo>
                  <a:lnTo>
                    <a:pt x="142" y="154"/>
                  </a:lnTo>
                  <a:lnTo>
                    <a:pt x="142" y="154"/>
                  </a:lnTo>
                  <a:lnTo>
                    <a:pt x="124" y="173"/>
                  </a:lnTo>
                  <a:lnTo>
                    <a:pt x="117" y="173"/>
                  </a:lnTo>
                  <a:lnTo>
                    <a:pt x="93" y="179"/>
                  </a:lnTo>
                  <a:lnTo>
                    <a:pt x="80" y="179"/>
                  </a:lnTo>
                  <a:lnTo>
                    <a:pt x="43" y="166"/>
                  </a:lnTo>
                  <a:lnTo>
                    <a:pt x="43" y="166"/>
                  </a:lnTo>
                  <a:lnTo>
                    <a:pt x="37" y="160"/>
                  </a:lnTo>
                  <a:lnTo>
                    <a:pt x="37" y="148"/>
                  </a:lnTo>
                  <a:lnTo>
                    <a:pt x="31" y="148"/>
                  </a:lnTo>
                  <a:lnTo>
                    <a:pt x="25" y="166"/>
                  </a:lnTo>
                  <a:lnTo>
                    <a:pt x="19" y="191"/>
                  </a:lnTo>
                  <a:lnTo>
                    <a:pt x="19" y="191"/>
                  </a:lnTo>
                  <a:lnTo>
                    <a:pt x="19" y="203"/>
                  </a:lnTo>
                  <a:lnTo>
                    <a:pt x="19" y="203"/>
                  </a:lnTo>
                  <a:lnTo>
                    <a:pt x="19" y="222"/>
                  </a:lnTo>
                  <a:lnTo>
                    <a:pt x="25" y="222"/>
                  </a:lnTo>
                  <a:lnTo>
                    <a:pt x="31" y="234"/>
                  </a:lnTo>
                  <a:lnTo>
                    <a:pt x="37" y="241"/>
                  </a:lnTo>
                  <a:lnTo>
                    <a:pt x="31" y="234"/>
                  </a:lnTo>
                  <a:lnTo>
                    <a:pt x="31" y="228"/>
                  </a:lnTo>
                  <a:lnTo>
                    <a:pt x="56" y="228"/>
                  </a:lnTo>
                  <a:lnTo>
                    <a:pt x="68" y="234"/>
                  </a:lnTo>
                  <a:lnTo>
                    <a:pt x="80" y="265"/>
                  </a:lnTo>
                  <a:lnTo>
                    <a:pt x="80" y="265"/>
                  </a:lnTo>
                  <a:lnTo>
                    <a:pt x="80" y="265"/>
                  </a:lnTo>
                  <a:lnTo>
                    <a:pt x="74" y="271"/>
                  </a:lnTo>
                  <a:lnTo>
                    <a:pt x="49" y="278"/>
                  </a:lnTo>
                  <a:lnTo>
                    <a:pt x="68" y="278"/>
                  </a:lnTo>
                  <a:lnTo>
                    <a:pt x="74" y="284"/>
                  </a:lnTo>
                  <a:lnTo>
                    <a:pt x="80" y="290"/>
                  </a:lnTo>
                  <a:lnTo>
                    <a:pt x="93" y="302"/>
                  </a:lnTo>
                  <a:lnTo>
                    <a:pt x="93" y="308"/>
                  </a:lnTo>
                  <a:lnTo>
                    <a:pt x="99" y="315"/>
                  </a:lnTo>
                  <a:lnTo>
                    <a:pt x="93" y="327"/>
                  </a:lnTo>
                  <a:lnTo>
                    <a:pt x="93" y="333"/>
                  </a:lnTo>
                  <a:lnTo>
                    <a:pt x="87" y="333"/>
                  </a:lnTo>
                  <a:lnTo>
                    <a:pt x="87" y="345"/>
                  </a:lnTo>
                  <a:lnTo>
                    <a:pt x="87" y="345"/>
                  </a:lnTo>
                  <a:lnTo>
                    <a:pt x="87" y="389"/>
                  </a:lnTo>
                  <a:lnTo>
                    <a:pt x="87" y="395"/>
                  </a:lnTo>
                  <a:lnTo>
                    <a:pt x="87" y="395"/>
                  </a:lnTo>
                  <a:lnTo>
                    <a:pt x="87" y="407"/>
                  </a:lnTo>
                  <a:lnTo>
                    <a:pt x="87" y="407"/>
                  </a:lnTo>
                  <a:lnTo>
                    <a:pt x="93" y="438"/>
                  </a:lnTo>
                  <a:lnTo>
                    <a:pt x="111" y="438"/>
                  </a:lnTo>
                  <a:lnTo>
                    <a:pt x="136" y="432"/>
                  </a:lnTo>
                  <a:lnTo>
                    <a:pt x="142" y="426"/>
                  </a:lnTo>
                  <a:lnTo>
                    <a:pt x="154" y="401"/>
                  </a:lnTo>
                  <a:lnTo>
                    <a:pt x="167" y="395"/>
                  </a:lnTo>
                  <a:lnTo>
                    <a:pt x="167" y="389"/>
                  </a:lnTo>
                  <a:lnTo>
                    <a:pt x="167" y="389"/>
                  </a:lnTo>
                  <a:lnTo>
                    <a:pt x="173" y="389"/>
                  </a:lnTo>
                  <a:lnTo>
                    <a:pt x="179" y="382"/>
                  </a:lnTo>
                  <a:lnTo>
                    <a:pt x="179" y="382"/>
                  </a:lnTo>
                  <a:lnTo>
                    <a:pt x="179" y="382"/>
                  </a:lnTo>
                  <a:lnTo>
                    <a:pt x="185" y="376"/>
                  </a:lnTo>
                  <a:lnTo>
                    <a:pt x="192" y="376"/>
                  </a:lnTo>
                  <a:lnTo>
                    <a:pt x="210" y="376"/>
                  </a:lnTo>
                  <a:lnTo>
                    <a:pt x="210" y="376"/>
                  </a:lnTo>
                  <a:lnTo>
                    <a:pt x="210" y="376"/>
                  </a:lnTo>
                  <a:lnTo>
                    <a:pt x="210" y="376"/>
                  </a:lnTo>
                  <a:lnTo>
                    <a:pt x="216" y="376"/>
                  </a:lnTo>
                  <a:lnTo>
                    <a:pt x="222" y="382"/>
                  </a:lnTo>
                  <a:lnTo>
                    <a:pt x="222" y="382"/>
                  </a:lnTo>
                  <a:lnTo>
                    <a:pt x="235" y="382"/>
                  </a:lnTo>
                  <a:lnTo>
                    <a:pt x="241" y="376"/>
                  </a:lnTo>
                  <a:lnTo>
                    <a:pt x="241" y="376"/>
                  </a:lnTo>
                  <a:lnTo>
                    <a:pt x="241" y="376"/>
                  </a:lnTo>
                  <a:lnTo>
                    <a:pt x="241" y="376"/>
                  </a:lnTo>
                  <a:lnTo>
                    <a:pt x="241" y="376"/>
                  </a:lnTo>
                  <a:lnTo>
                    <a:pt x="241" y="370"/>
                  </a:lnTo>
                  <a:lnTo>
                    <a:pt x="241" y="370"/>
                  </a:lnTo>
                  <a:lnTo>
                    <a:pt x="247" y="370"/>
                  </a:lnTo>
                  <a:lnTo>
                    <a:pt x="247" y="364"/>
                  </a:lnTo>
                  <a:lnTo>
                    <a:pt x="247" y="364"/>
                  </a:lnTo>
                  <a:lnTo>
                    <a:pt x="247" y="364"/>
                  </a:lnTo>
                  <a:lnTo>
                    <a:pt x="253" y="364"/>
                  </a:lnTo>
                  <a:lnTo>
                    <a:pt x="253" y="364"/>
                  </a:lnTo>
                  <a:lnTo>
                    <a:pt x="297" y="364"/>
                  </a:lnTo>
                  <a:lnTo>
                    <a:pt x="297" y="364"/>
                  </a:lnTo>
                  <a:lnTo>
                    <a:pt x="297" y="364"/>
                  </a:lnTo>
                  <a:lnTo>
                    <a:pt x="297" y="364"/>
                  </a:lnTo>
                  <a:lnTo>
                    <a:pt x="309" y="376"/>
                  </a:lnTo>
                  <a:lnTo>
                    <a:pt x="327" y="389"/>
                  </a:lnTo>
                  <a:lnTo>
                    <a:pt x="334" y="395"/>
                  </a:lnTo>
                  <a:lnTo>
                    <a:pt x="358" y="401"/>
                  </a:lnTo>
                  <a:lnTo>
                    <a:pt x="358" y="401"/>
                  </a:lnTo>
                  <a:lnTo>
                    <a:pt x="358" y="401"/>
                  </a:lnTo>
                  <a:lnTo>
                    <a:pt x="358" y="407"/>
                  </a:lnTo>
                  <a:lnTo>
                    <a:pt x="358" y="407"/>
                  </a:lnTo>
                  <a:lnTo>
                    <a:pt x="358" y="413"/>
                  </a:lnTo>
                  <a:lnTo>
                    <a:pt x="358" y="413"/>
                  </a:lnTo>
                  <a:lnTo>
                    <a:pt x="371" y="413"/>
                  </a:lnTo>
                  <a:lnTo>
                    <a:pt x="377" y="413"/>
                  </a:lnTo>
                  <a:lnTo>
                    <a:pt x="389" y="413"/>
                  </a:lnTo>
                  <a:lnTo>
                    <a:pt x="389" y="413"/>
                  </a:lnTo>
                  <a:lnTo>
                    <a:pt x="395" y="413"/>
                  </a:lnTo>
                  <a:lnTo>
                    <a:pt x="395" y="413"/>
                  </a:lnTo>
                  <a:lnTo>
                    <a:pt x="395" y="413"/>
                  </a:lnTo>
                  <a:lnTo>
                    <a:pt x="402" y="413"/>
                  </a:lnTo>
                  <a:lnTo>
                    <a:pt x="402" y="413"/>
                  </a:lnTo>
                  <a:lnTo>
                    <a:pt x="402" y="413"/>
                  </a:lnTo>
                  <a:lnTo>
                    <a:pt x="408" y="413"/>
                  </a:lnTo>
                  <a:lnTo>
                    <a:pt x="408" y="413"/>
                  </a:lnTo>
                  <a:lnTo>
                    <a:pt x="426" y="426"/>
                  </a:lnTo>
                  <a:lnTo>
                    <a:pt x="482" y="475"/>
                  </a:lnTo>
                  <a:lnTo>
                    <a:pt x="488" y="487"/>
                  </a:lnTo>
                  <a:lnTo>
                    <a:pt x="494" y="487"/>
                  </a:lnTo>
                  <a:lnTo>
                    <a:pt x="544" y="487"/>
                  </a:lnTo>
                  <a:lnTo>
                    <a:pt x="544" y="494"/>
                  </a:lnTo>
                  <a:lnTo>
                    <a:pt x="544" y="494"/>
                  </a:lnTo>
                  <a:lnTo>
                    <a:pt x="544" y="531"/>
                  </a:lnTo>
                  <a:lnTo>
                    <a:pt x="544" y="543"/>
                  </a:lnTo>
                  <a:lnTo>
                    <a:pt x="538" y="543"/>
                  </a:lnTo>
                  <a:lnTo>
                    <a:pt x="550" y="568"/>
                  </a:lnTo>
                  <a:lnTo>
                    <a:pt x="556" y="574"/>
                  </a:lnTo>
                  <a:lnTo>
                    <a:pt x="587" y="580"/>
                  </a:lnTo>
                  <a:lnTo>
                    <a:pt x="618" y="598"/>
                  </a:lnTo>
                  <a:lnTo>
                    <a:pt x="630" y="598"/>
                  </a:lnTo>
                  <a:lnTo>
                    <a:pt x="636" y="598"/>
                  </a:lnTo>
                  <a:lnTo>
                    <a:pt x="636" y="598"/>
                  </a:lnTo>
                  <a:lnTo>
                    <a:pt x="655" y="580"/>
                  </a:lnTo>
                  <a:lnTo>
                    <a:pt x="661" y="568"/>
                  </a:lnTo>
                  <a:lnTo>
                    <a:pt x="667" y="561"/>
                  </a:lnTo>
                  <a:lnTo>
                    <a:pt x="661" y="549"/>
                  </a:lnTo>
                  <a:lnTo>
                    <a:pt x="673" y="549"/>
                  </a:lnTo>
                  <a:lnTo>
                    <a:pt x="673" y="549"/>
                  </a:lnTo>
                  <a:lnTo>
                    <a:pt x="686" y="549"/>
                  </a:lnTo>
                  <a:lnTo>
                    <a:pt x="704" y="543"/>
                  </a:lnTo>
                  <a:lnTo>
                    <a:pt x="717" y="537"/>
                  </a:lnTo>
                  <a:lnTo>
                    <a:pt x="748" y="518"/>
                  </a:lnTo>
                  <a:lnTo>
                    <a:pt x="748" y="518"/>
                  </a:lnTo>
                  <a:lnTo>
                    <a:pt x="748" y="518"/>
                  </a:lnTo>
                  <a:lnTo>
                    <a:pt x="748" y="518"/>
                  </a:lnTo>
                  <a:lnTo>
                    <a:pt x="754" y="512"/>
                  </a:lnTo>
                  <a:lnTo>
                    <a:pt x="754" y="512"/>
                  </a:lnTo>
                  <a:lnTo>
                    <a:pt x="754" y="506"/>
                  </a:lnTo>
                  <a:lnTo>
                    <a:pt x="754" y="506"/>
                  </a:lnTo>
                  <a:lnTo>
                    <a:pt x="754" y="500"/>
                  </a:lnTo>
                  <a:lnTo>
                    <a:pt x="754" y="500"/>
                  </a:lnTo>
                  <a:lnTo>
                    <a:pt x="754" y="500"/>
                  </a:lnTo>
                  <a:lnTo>
                    <a:pt x="754" y="494"/>
                  </a:lnTo>
                  <a:lnTo>
                    <a:pt x="754" y="494"/>
                  </a:lnTo>
                  <a:lnTo>
                    <a:pt x="754" y="494"/>
                  </a:lnTo>
                  <a:lnTo>
                    <a:pt x="766" y="456"/>
                  </a:lnTo>
                  <a:lnTo>
                    <a:pt x="766" y="450"/>
                  </a:lnTo>
                  <a:lnTo>
                    <a:pt x="766" y="450"/>
                  </a:lnTo>
                  <a:lnTo>
                    <a:pt x="778" y="444"/>
                  </a:lnTo>
                  <a:lnTo>
                    <a:pt x="778" y="444"/>
                  </a:lnTo>
                  <a:lnTo>
                    <a:pt x="785" y="444"/>
                  </a:lnTo>
                  <a:lnTo>
                    <a:pt x="785" y="444"/>
                  </a:lnTo>
                  <a:lnTo>
                    <a:pt x="785" y="444"/>
                  </a:lnTo>
                  <a:lnTo>
                    <a:pt x="809" y="444"/>
                  </a:lnTo>
                  <a:lnTo>
                    <a:pt x="809" y="444"/>
                  </a:lnTo>
                  <a:lnTo>
                    <a:pt x="809" y="444"/>
                  </a:lnTo>
                  <a:lnTo>
                    <a:pt x="816" y="444"/>
                  </a:lnTo>
                  <a:lnTo>
                    <a:pt x="816" y="438"/>
                  </a:lnTo>
                  <a:lnTo>
                    <a:pt x="828" y="419"/>
                  </a:lnTo>
                  <a:lnTo>
                    <a:pt x="828" y="419"/>
                  </a:lnTo>
                  <a:lnTo>
                    <a:pt x="828" y="426"/>
                  </a:lnTo>
                  <a:lnTo>
                    <a:pt x="859" y="438"/>
                  </a:lnTo>
                  <a:lnTo>
                    <a:pt x="865" y="438"/>
                  </a:lnTo>
                  <a:lnTo>
                    <a:pt x="871" y="438"/>
                  </a:lnTo>
                  <a:lnTo>
                    <a:pt x="871" y="438"/>
                  </a:lnTo>
                  <a:lnTo>
                    <a:pt x="871" y="438"/>
                  </a:lnTo>
                  <a:lnTo>
                    <a:pt x="871" y="407"/>
                  </a:lnTo>
                  <a:lnTo>
                    <a:pt x="859" y="376"/>
                  </a:lnTo>
                  <a:close/>
                </a:path>
              </a:pathLst>
            </a:custGeom>
            <a:solidFill>
              <a:schemeClr val="bg1">
                <a:lumMod val="85000"/>
              </a:schemeClr>
            </a:solidFill>
            <a:ln w="0"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sz="1100">
                <a:solidFill>
                  <a:srgbClr val="FFFFFF"/>
                </a:solidFill>
                <a:latin typeface="Franklin Gothic Book" panose="020B0503020102020204" pitchFamily="34" charset="0"/>
              </a:endParaRPr>
            </a:p>
          </p:txBody>
        </p:sp>
        <p:sp>
          <p:nvSpPr>
            <p:cNvPr id="938" name="Freeform 257"/>
            <p:cNvSpPr>
              <a:spLocks/>
            </p:cNvSpPr>
            <p:nvPr/>
          </p:nvSpPr>
          <p:spPr bwMode="auto">
            <a:xfrm>
              <a:off x="3228" y="1974"/>
              <a:ext cx="81" cy="68"/>
            </a:xfrm>
            <a:custGeom>
              <a:avLst/>
              <a:gdLst>
                <a:gd name="T0" fmla="*/ 75 w 81"/>
                <a:gd name="T1" fmla="*/ 43 h 68"/>
                <a:gd name="T2" fmla="*/ 75 w 81"/>
                <a:gd name="T3" fmla="*/ 37 h 68"/>
                <a:gd name="T4" fmla="*/ 75 w 81"/>
                <a:gd name="T5" fmla="*/ 37 h 68"/>
                <a:gd name="T6" fmla="*/ 62 w 81"/>
                <a:gd name="T7" fmla="*/ 12 h 68"/>
                <a:gd name="T8" fmla="*/ 56 w 81"/>
                <a:gd name="T9" fmla="*/ 12 h 68"/>
                <a:gd name="T10" fmla="*/ 56 w 81"/>
                <a:gd name="T11" fmla="*/ 12 h 68"/>
                <a:gd name="T12" fmla="*/ 44 w 81"/>
                <a:gd name="T13" fmla="*/ 18 h 68"/>
                <a:gd name="T14" fmla="*/ 44 w 81"/>
                <a:gd name="T15" fmla="*/ 18 h 68"/>
                <a:gd name="T16" fmla="*/ 44 w 81"/>
                <a:gd name="T17" fmla="*/ 18 h 68"/>
                <a:gd name="T18" fmla="*/ 44 w 81"/>
                <a:gd name="T19" fmla="*/ 18 h 68"/>
                <a:gd name="T20" fmla="*/ 38 w 81"/>
                <a:gd name="T21" fmla="*/ 18 h 68"/>
                <a:gd name="T22" fmla="*/ 31 w 81"/>
                <a:gd name="T23" fmla="*/ 12 h 68"/>
                <a:gd name="T24" fmla="*/ 25 w 81"/>
                <a:gd name="T25" fmla="*/ 12 h 68"/>
                <a:gd name="T26" fmla="*/ 25 w 81"/>
                <a:gd name="T27" fmla="*/ 6 h 68"/>
                <a:gd name="T28" fmla="*/ 25 w 81"/>
                <a:gd name="T29" fmla="*/ 6 h 68"/>
                <a:gd name="T30" fmla="*/ 19 w 81"/>
                <a:gd name="T31" fmla="*/ 0 h 68"/>
                <a:gd name="T32" fmla="*/ 19 w 81"/>
                <a:gd name="T33" fmla="*/ 0 h 68"/>
                <a:gd name="T34" fmla="*/ 19 w 81"/>
                <a:gd name="T35" fmla="*/ 0 h 68"/>
                <a:gd name="T36" fmla="*/ 13 w 81"/>
                <a:gd name="T37" fmla="*/ 0 h 68"/>
                <a:gd name="T38" fmla="*/ 13 w 81"/>
                <a:gd name="T39" fmla="*/ 0 h 68"/>
                <a:gd name="T40" fmla="*/ 13 w 81"/>
                <a:gd name="T41" fmla="*/ 0 h 68"/>
                <a:gd name="T42" fmla="*/ 0 w 81"/>
                <a:gd name="T43" fmla="*/ 0 h 68"/>
                <a:gd name="T44" fmla="*/ 0 w 81"/>
                <a:gd name="T45" fmla="*/ 12 h 68"/>
                <a:gd name="T46" fmla="*/ 0 w 81"/>
                <a:gd name="T47" fmla="*/ 12 h 68"/>
                <a:gd name="T48" fmla="*/ 7 w 81"/>
                <a:gd name="T49" fmla="*/ 12 h 68"/>
                <a:gd name="T50" fmla="*/ 7 w 81"/>
                <a:gd name="T51" fmla="*/ 12 h 68"/>
                <a:gd name="T52" fmla="*/ 13 w 81"/>
                <a:gd name="T53" fmla="*/ 31 h 68"/>
                <a:gd name="T54" fmla="*/ 19 w 81"/>
                <a:gd name="T55" fmla="*/ 37 h 68"/>
                <a:gd name="T56" fmla="*/ 38 w 81"/>
                <a:gd name="T57" fmla="*/ 61 h 68"/>
                <a:gd name="T58" fmla="*/ 38 w 81"/>
                <a:gd name="T59" fmla="*/ 61 h 68"/>
                <a:gd name="T60" fmla="*/ 44 w 81"/>
                <a:gd name="T61" fmla="*/ 61 h 68"/>
                <a:gd name="T62" fmla="*/ 50 w 81"/>
                <a:gd name="T63" fmla="*/ 61 h 68"/>
                <a:gd name="T64" fmla="*/ 62 w 81"/>
                <a:gd name="T65" fmla="*/ 68 h 68"/>
                <a:gd name="T66" fmla="*/ 75 w 81"/>
                <a:gd name="T67" fmla="*/ 68 h 68"/>
                <a:gd name="T68" fmla="*/ 81 w 81"/>
                <a:gd name="T69" fmla="*/ 68 h 68"/>
                <a:gd name="T70" fmla="*/ 75 w 81"/>
                <a:gd name="T71" fmla="*/ 43 h 68"/>
                <a:gd name="T72" fmla="*/ 75 w 81"/>
                <a:gd name="T73" fmla="*/ 43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81" h="68">
                  <a:moveTo>
                    <a:pt x="75" y="43"/>
                  </a:moveTo>
                  <a:lnTo>
                    <a:pt x="75" y="37"/>
                  </a:lnTo>
                  <a:lnTo>
                    <a:pt x="75" y="37"/>
                  </a:lnTo>
                  <a:lnTo>
                    <a:pt x="62" y="12"/>
                  </a:lnTo>
                  <a:lnTo>
                    <a:pt x="56" y="12"/>
                  </a:lnTo>
                  <a:lnTo>
                    <a:pt x="56" y="12"/>
                  </a:lnTo>
                  <a:lnTo>
                    <a:pt x="44" y="18"/>
                  </a:lnTo>
                  <a:lnTo>
                    <a:pt x="44" y="18"/>
                  </a:lnTo>
                  <a:lnTo>
                    <a:pt x="44" y="18"/>
                  </a:lnTo>
                  <a:lnTo>
                    <a:pt x="44" y="18"/>
                  </a:lnTo>
                  <a:lnTo>
                    <a:pt x="38" y="18"/>
                  </a:lnTo>
                  <a:lnTo>
                    <a:pt x="31" y="12"/>
                  </a:lnTo>
                  <a:lnTo>
                    <a:pt x="25" y="12"/>
                  </a:lnTo>
                  <a:lnTo>
                    <a:pt x="25" y="6"/>
                  </a:lnTo>
                  <a:lnTo>
                    <a:pt x="25" y="6"/>
                  </a:lnTo>
                  <a:lnTo>
                    <a:pt x="19" y="0"/>
                  </a:lnTo>
                  <a:lnTo>
                    <a:pt x="19" y="0"/>
                  </a:lnTo>
                  <a:lnTo>
                    <a:pt x="19" y="0"/>
                  </a:lnTo>
                  <a:lnTo>
                    <a:pt x="13" y="0"/>
                  </a:lnTo>
                  <a:lnTo>
                    <a:pt x="13" y="0"/>
                  </a:lnTo>
                  <a:lnTo>
                    <a:pt x="13" y="0"/>
                  </a:lnTo>
                  <a:lnTo>
                    <a:pt x="0" y="0"/>
                  </a:lnTo>
                  <a:lnTo>
                    <a:pt x="0" y="12"/>
                  </a:lnTo>
                  <a:lnTo>
                    <a:pt x="0" y="12"/>
                  </a:lnTo>
                  <a:lnTo>
                    <a:pt x="7" y="12"/>
                  </a:lnTo>
                  <a:lnTo>
                    <a:pt x="7" y="12"/>
                  </a:lnTo>
                  <a:lnTo>
                    <a:pt x="13" y="31"/>
                  </a:lnTo>
                  <a:lnTo>
                    <a:pt x="19" y="37"/>
                  </a:lnTo>
                  <a:lnTo>
                    <a:pt x="38" y="61"/>
                  </a:lnTo>
                  <a:lnTo>
                    <a:pt x="38" y="61"/>
                  </a:lnTo>
                  <a:lnTo>
                    <a:pt x="44" y="61"/>
                  </a:lnTo>
                  <a:lnTo>
                    <a:pt x="50" y="61"/>
                  </a:lnTo>
                  <a:lnTo>
                    <a:pt x="62" y="68"/>
                  </a:lnTo>
                  <a:lnTo>
                    <a:pt x="75" y="68"/>
                  </a:lnTo>
                  <a:lnTo>
                    <a:pt x="81" y="68"/>
                  </a:lnTo>
                  <a:lnTo>
                    <a:pt x="75" y="43"/>
                  </a:lnTo>
                  <a:lnTo>
                    <a:pt x="75" y="43"/>
                  </a:lnTo>
                  <a:close/>
                </a:path>
              </a:pathLst>
            </a:custGeom>
            <a:grpFill/>
            <a:ln w="0"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sz="1100">
                <a:solidFill>
                  <a:srgbClr val="FFFFFF"/>
                </a:solidFill>
                <a:latin typeface="Franklin Gothic Book" panose="020B0503020102020204" pitchFamily="34" charset="0"/>
              </a:endParaRPr>
            </a:p>
          </p:txBody>
        </p:sp>
        <p:sp>
          <p:nvSpPr>
            <p:cNvPr id="939" name="Freeform 258"/>
            <p:cNvSpPr>
              <a:spLocks noEditPoints="1"/>
            </p:cNvSpPr>
            <p:nvPr/>
          </p:nvSpPr>
          <p:spPr bwMode="auto">
            <a:xfrm>
              <a:off x="3241" y="1801"/>
              <a:ext cx="327" cy="284"/>
            </a:xfrm>
            <a:custGeom>
              <a:avLst/>
              <a:gdLst>
                <a:gd name="T0" fmla="*/ 309 w 327"/>
                <a:gd name="T1" fmla="*/ 105 h 284"/>
                <a:gd name="T2" fmla="*/ 303 w 327"/>
                <a:gd name="T3" fmla="*/ 105 h 284"/>
                <a:gd name="T4" fmla="*/ 284 w 327"/>
                <a:gd name="T5" fmla="*/ 105 h 284"/>
                <a:gd name="T6" fmla="*/ 259 w 327"/>
                <a:gd name="T7" fmla="*/ 68 h 284"/>
                <a:gd name="T8" fmla="*/ 253 w 327"/>
                <a:gd name="T9" fmla="*/ 49 h 284"/>
                <a:gd name="T10" fmla="*/ 228 w 327"/>
                <a:gd name="T11" fmla="*/ 12 h 284"/>
                <a:gd name="T12" fmla="*/ 216 w 327"/>
                <a:gd name="T13" fmla="*/ 0 h 284"/>
                <a:gd name="T14" fmla="*/ 210 w 327"/>
                <a:gd name="T15" fmla="*/ 18 h 284"/>
                <a:gd name="T16" fmla="*/ 198 w 327"/>
                <a:gd name="T17" fmla="*/ 31 h 284"/>
                <a:gd name="T18" fmla="*/ 179 w 327"/>
                <a:gd name="T19" fmla="*/ 55 h 284"/>
                <a:gd name="T20" fmla="*/ 160 w 327"/>
                <a:gd name="T21" fmla="*/ 55 h 284"/>
                <a:gd name="T22" fmla="*/ 136 w 327"/>
                <a:gd name="T23" fmla="*/ 37 h 284"/>
                <a:gd name="T24" fmla="*/ 130 w 327"/>
                <a:gd name="T25" fmla="*/ 25 h 284"/>
                <a:gd name="T26" fmla="*/ 123 w 327"/>
                <a:gd name="T27" fmla="*/ 25 h 284"/>
                <a:gd name="T28" fmla="*/ 80 w 327"/>
                <a:gd name="T29" fmla="*/ 12 h 284"/>
                <a:gd name="T30" fmla="*/ 105 w 327"/>
                <a:gd name="T31" fmla="*/ 49 h 284"/>
                <a:gd name="T32" fmla="*/ 55 w 327"/>
                <a:gd name="T33" fmla="*/ 55 h 284"/>
                <a:gd name="T34" fmla="*/ 12 w 327"/>
                <a:gd name="T35" fmla="*/ 37 h 284"/>
                <a:gd name="T36" fmla="*/ 37 w 327"/>
                <a:gd name="T37" fmla="*/ 80 h 284"/>
                <a:gd name="T38" fmla="*/ 25 w 327"/>
                <a:gd name="T39" fmla="*/ 92 h 284"/>
                <a:gd name="T40" fmla="*/ 25 w 327"/>
                <a:gd name="T41" fmla="*/ 105 h 284"/>
                <a:gd name="T42" fmla="*/ 25 w 327"/>
                <a:gd name="T43" fmla="*/ 111 h 284"/>
                <a:gd name="T44" fmla="*/ 43 w 327"/>
                <a:gd name="T45" fmla="*/ 123 h 284"/>
                <a:gd name="T46" fmla="*/ 62 w 327"/>
                <a:gd name="T47" fmla="*/ 136 h 284"/>
                <a:gd name="T48" fmla="*/ 49 w 327"/>
                <a:gd name="T49" fmla="*/ 154 h 284"/>
                <a:gd name="T50" fmla="*/ 62 w 327"/>
                <a:gd name="T51" fmla="*/ 179 h 284"/>
                <a:gd name="T52" fmla="*/ 80 w 327"/>
                <a:gd name="T53" fmla="*/ 185 h 284"/>
                <a:gd name="T54" fmla="*/ 86 w 327"/>
                <a:gd name="T55" fmla="*/ 185 h 284"/>
                <a:gd name="T56" fmla="*/ 93 w 327"/>
                <a:gd name="T57" fmla="*/ 185 h 284"/>
                <a:gd name="T58" fmla="*/ 93 w 327"/>
                <a:gd name="T59" fmla="*/ 191 h 284"/>
                <a:gd name="T60" fmla="*/ 93 w 327"/>
                <a:gd name="T61" fmla="*/ 241 h 284"/>
                <a:gd name="T62" fmla="*/ 117 w 327"/>
                <a:gd name="T63" fmla="*/ 216 h 284"/>
                <a:gd name="T64" fmla="*/ 142 w 327"/>
                <a:gd name="T65" fmla="*/ 204 h 284"/>
                <a:gd name="T66" fmla="*/ 204 w 327"/>
                <a:gd name="T67" fmla="*/ 204 h 284"/>
                <a:gd name="T68" fmla="*/ 191 w 327"/>
                <a:gd name="T69" fmla="*/ 210 h 284"/>
                <a:gd name="T70" fmla="*/ 198 w 327"/>
                <a:gd name="T71" fmla="*/ 222 h 284"/>
                <a:gd name="T72" fmla="*/ 204 w 327"/>
                <a:gd name="T73" fmla="*/ 228 h 284"/>
                <a:gd name="T74" fmla="*/ 191 w 327"/>
                <a:gd name="T75" fmla="*/ 234 h 284"/>
                <a:gd name="T76" fmla="*/ 185 w 327"/>
                <a:gd name="T77" fmla="*/ 241 h 284"/>
                <a:gd name="T78" fmla="*/ 204 w 327"/>
                <a:gd name="T79" fmla="*/ 265 h 284"/>
                <a:gd name="T80" fmla="*/ 241 w 327"/>
                <a:gd name="T81" fmla="*/ 278 h 284"/>
                <a:gd name="T82" fmla="*/ 247 w 327"/>
                <a:gd name="T83" fmla="*/ 216 h 284"/>
                <a:gd name="T84" fmla="*/ 253 w 327"/>
                <a:gd name="T85" fmla="*/ 228 h 284"/>
                <a:gd name="T86" fmla="*/ 272 w 327"/>
                <a:gd name="T87" fmla="*/ 148 h 284"/>
                <a:gd name="T88" fmla="*/ 278 w 327"/>
                <a:gd name="T89" fmla="*/ 142 h 284"/>
                <a:gd name="T90" fmla="*/ 309 w 327"/>
                <a:gd name="T91" fmla="*/ 123 h 284"/>
                <a:gd name="T92" fmla="*/ 31 w 327"/>
                <a:gd name="T93" fmla="*/ 105 h 284"/>
                <a:gd name="T94" fmla="*/ 31 w 327"/>
                <a:gd name="T95" fmla="*/ 99 h 284"/>
                <a:gd name="T96" fmla="*/ 31 w 327"/>
                <a:gd name="T97" fmla="*/ 105 h 2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27" h="284">
                  <a:moveTo>
                    <a:pt x="321" y="117"/>
                  </a:moveTo>
                  <a:lnTo>
                    <a:pt x="321" y="111"/>
                  </a:lnTo>
                  <a:lnTo>
                    <a:pt x="309" y="105"/>
                  </a:lnTo>
                  <a:lnTo>
                    <a:pt x="309" y="105"/>
                  </a:lnTo>
                  <a:lnTo>
                    <a:pt x="309" y="105"/>
                  </a:lnTo>
                  <a:lnTo>
                    <a:pt x="303" y="105"/>
                  </a:lnTo>
                  <a:lnTo>
                    <a:pt x="303" y="105"/>
                  </a:lnTo>
                  <a:lnTo>
                    <a:pt x="303" y="105"/>
                  </a:lnTo>
                  <a:lnTo>
                    <a:pt x="296" y="105"/>
                  </a:lnTo>
                  <a:lnTo>
                    <a:pt x="290" y="105"/>
                  </a:lnTo>
                  <a:lnTo>
                    <a:pt x="284" y="105"/>
                  </a:lnTo>
                  <a:lnTo>
                    <a:pt x="284" y="105"/>
                  </a:lnTo>
                  <a:lnTo>
                    <a:pt x="278" y="99"/>
                  </a:lnTo>
                  <a:lnTo>
                    <a:pt x="278" y="99"/>
                  </a:lnTo>
                  <a:lnTo>
                    <a:pt x="259" y="74"/>
                  </a:lnTo>
                  <a:lnTo>
                    <a:pt x="259" y="68"/>
                  </a:lnTo>
                  <a:lnTo>
                    <a:pt x="259" y="68"/>
                  </a:lnTo>
                  <a:lnTo>
                    <a:pt x="253" y="62"/>
                  </a:lnTo>
                  <a:lnTo>
                    <a:pt x="253" y="55"/>
                  </a:lnTo>
                  <a:lnTo>
                    <a:pt x="253" y="49"/>
                  </a:lnTo>
                  <a:lnTo>
                    <a:pt x="253" y="49"/>
                  </a:lnTo>
                  <a:lnTo>
                    <a:pt x="253" y="49"/>
                  </a:lnTo>
                  <a:lnTo>
                    <a:pt x="247" y="37"/>
                  </a:lnTo>
                  <a:lnTo>
                    <a:pt x="228" y="12"/>
                  </a:lnTo>
                  <a:lnTo>
                    <a:pt x="228" y="6"/>
                  </a:lnTo>
                  <a:lnTo>
                    <a:pt x="222" y="0"/>
                  </a:lnTo>
                  <a:lnTo>
                    <a:pt x="216" y="0"/>
                  </a:lnTo>
                  <a:lnTo>
                    <a:pt x="216" y="0"/>
                  </a:lnTo>
                  <a:lnTo>
                    <a:pt x="216" y="0"/>
                  </a:lnTo>
                  <a:lnTo>
                    <a:pt x="216" y="0"/>
                  </a:lnTo>
                  <a:lnTo>
                    <a:pt x="210" y="12"/>
                  </a:lnTo>
                  <a:lnTo>
                    <a:pt x="210" y="18"/>
                  </a:lnTo>
                  <a:lnTo>
                    <a:pt x="210" y="25"/>
                  </a:lnTo>
                  <a:lnTo>
                    <a:pt x="210" y="25"/>
                  </a:lnTo>
                  <a:lnTo>
                    <a:pt x="198" y="31"/>
                  </a:lnTo>
                  <a:lnTo>
                    <a:pt x="198" y="31"/>
                  </a:lnTo>
                  <a:lnTo>
                    <a:pt x="198" y="31"/>
                  </a:lnTo>
                  <a:lnTo>
                    <a:pt x="191" y="31"/>
                  </a:lnTo>
                  <a:lnTo>
                    <a:pt x="179" y="55"/>
                  </a:lnTo>
                  <a:lnTo>
                    <a:pt x="179" y="55"/>
                  </a:lnTo>
                  <a:lnTo>
                    <a:pt x="173" y="55"/>
                  </a:lnTo>
                  <a:lnTo>
                    <a:pt x="167" y="55"/>
                  </a:lnTo>
                  <a:lnTo>
                    <a:pt x="167" y="55"/>
                  </a:lnTo>
                  <a:lnTo>
                    <a:pt x="160" y="55"/>
                  </a:lnTo>
                  <a:lnTo>
                    <a:pt x="160" y="55"/>
                  </a:lnTo>
                  <a:lnTo>
                    <a:pt x="136" y="43"/>
                  </a:lnTo>
                  <a:lnTo>
                    <a:pt x="136" y="37"/>
                  </a:lnTo>
                  <a:lnTo>
                    <a:pt x="136" y="37"/>
                  </a:lnTo>
                  <a:lnTo>
                    <a:pt x="136" y="31"/>
                  </a:lnTo>
                  <a:lnTo>
                    <a:pt x="130" y="25"/>
                  </a:lnTo>
                  <a:lnTo>
                    <a:pt x="130" y="25"/>
                  </a:lnTo>
                  <a:lnTo>
                    <a:pt x="130" y="25"/>
                  </a:lnTo>
                  <a:lnTo>
                    <a:pt x="130" y="25"/>
                  </a:lnTo>
                  <a:lnTo>
                    <a:pt x="130" y="25"/>
                  </a:lnTo>
                  <a:lnTo>
                    <a:pt x="123" y="25"/>
                  </a:lnTo>
                  <a:lnTo>
                    <a:pt x="123" y="25"/>
                  </a:lnTo>
                  <a:lnTo>
                    <a:pt x="117" y="18"/>
                  </a:lnTo>
                  <a:lnTo>
                    <a:pt x="117" y="12"/>
                  </a:lnTo>
                  <a:lnTo>
                    <a:pt x="86" y="0"/>
                  </a:lnTo>
                  <a:lnTo>
                    <a:pt x="80" y="12"/>
                  </a:lnTo>
                  <a:lnTo>
                    <a:pt x="80" y="25"/>
                  </a:lnTo>
                  <a:lnTo>
                    <a:pt x="93" y="37"/>
                  </a:lnTo>
                  <a:lnTo>
                    <a:pt x="105" y="49"/>
                  </a:lnTo>
                  <a:lnTo>
                    <a:pt x="105" y="49"/>
                  </a:lnTo>
                  <a:lnTo>
                    <a:pt x="105" y="55"/>
                  </a:lnTo>
                  <a:lnTo>
                    <a:pt x="99" y="68"/>
                  </a:lnTo>
                  <a:lnTo>
                    <a:pt x="86" y="68"/>
                  </a:lnTo>
                  <a:lnTo>
                    <a:pt x="55" y="55"/>
                  </a:lnTo>
                  <a:lnTo>
                    <a:pt x="37" y="43"/>
                  </a:lnTo>
                  <a:lnTo>
                    <a:pt x="18" y="37"/>
                  </a:lnTo>
                  <a:lnTo>
                    <a:pt x="12" y="37"/>
                  </a:lnTo>
                  <a:lnTo>
                    <a:pt x="12" y="37"/>
                  </a:lnTo>
                  <a:lnTo>
                    <a:pt x="0" y="49"/>
                  </a:lnTo>
                  <a:lnTo>
                    <a:pt x="6" y="62"/>
                  </a:lnTo>
                  <a:lnTo>
                    <a:pt x="37" y="80"/>
                  </a:lnTo>
                  <a:lnTo>
                    <a:pt x="37" y="80"/>
                  </a:lnTo>
                  <a:lnTo>
                    <a:pt x="37" y="86"/>
                  </a:lnTo>
                  <a:lnTo>
                    <a:pt x="37" y="86"/>
                  </a:lnTo>
                  <a:lnTo>
                    <a:pt x="31" y="92"/>
                  </a:lnTo>
                  <a:lnTo>
                    <a:pt x="25" y="92"/>
                  </a:lnTo>
                  <a:lnTo>
                    <a:pt x="25" y="92"/>
                  </a:lnTo>
                  <a:lnTo>
                    <a:pt x="18" y="99"/>
                  </a:lnTo>
                  <a:lnTo>
                    <a:pt x="25" y="105"/>
                  </a:lnTo>
                  <a:lnTo>
                    <a:pt x="25" y="105"/>
                  </a:lnTo>
                  <a:lnTo>
                    <a:pt x="25" y="105"/>
                  </a:lnTo>
                  <a:lnTo>
                    <a:pt x="25" y="105"/>
                  </a:lnTo>
                  <a:lnTo>
                    <a:pt x="25" y="105"/>
                  </a:lnTo>
                  <a:lnTo>
                    <a:pt x="25" y="111"/>
                  </a:lnTo>
                  <a:lnTo>
                    <a:pt x="25" y="111"/>
                  </a:lnTo>
                  <a:lnTo>
                    <a:pt x="25" y="111"/>
                  </a:lnTo>
                  <a:lnTo>
                    <a:pt x="31" y="117"/>
                  </a:lnTo>
                  <a:lnTo>
                    <a:pt x="43" y="123"/>
                  </a:lnTo>
                  <a:lnTo>
                    <a:pt x="55" y="129"/>
                  </a:lnTo>
                  <a:lnTo>
                    <a:pt x="55" y="129"/>
                  </a:lnTo>
                  <a:lnTo>
                    <a:pt x="55" y="129"/>
                  </a:lnTo>
                  <a:lnTo>
                    <a:pt x="62" y="136"/>
                  </a:lnTo>
                  <a:lnTo>
                    <a:pt x="55" y="142"/>
                  </a:lnTo>
                  <a:lnTo>
                    <a:pt x="55" y="148"/>
                  </a:lnTo>
                  <a:lnTo>
                    <a:pt x="55" y="154"/>
                  </a:lnTo>
                  <a:lnTo>
                    <a:pt x="49" y="154"/>
                  </a:lnTo>
                  <a:lnTo>
                    <a:pt x="37" y="154"/>
                  </a:lnTo>
                  <a:lnTo>
                    <a:pt x="62" y="173"/>
                  </a:lnTo>
                  <a:lnTo>
                    <a:pt x="62" y="173"/>
                  </a:lnTo>
                  <a:lnTo>
                    <a:pt x="62" y="179"/>
                  </a:lnTo>
                  <a:lnTo>
                    <a:pt x="74" y="185"/>
                  </a:lnTo>
                  <a:lnTo>
                    <a:pt x="74" y="185"/>
                  </a:lnTo>
                  <a:lnTo>
                    <a:pt x="80" y="185"/>
                  </a:lnTo>
                  <a:lnTo>
                    <a:pt x="80" y="185"/>
                  </a:lnTo>
                  <a:lnTo>
                    <a:pt x="80" y="185"/>
                  </a:lnTo>
                  <a:lnTo>
                    <a:pt x="80" y="185"/>
                  </a:lnTo>
                  <a:lnTo>
                    <a:pt x="86" y="179"/>
                  </a:lnTo>
                  <a:lnTo>
                    <a:pt x="86" y="185"/>
                  </a:lnTo>
                  <a:lnTo>
                    <a:pt x="86" y="185"/>
                  </a:lnTo>
                  <a:lnTo>
                    <a:pt x="86" y="185"/>
                  </a:lnTo>
                  <a:lnTo>
                    <a:pt x="86" y="185"/>
                  </a:lnTo>
                  <a:lnTo>
                    <a:pt x="93" y="185"/>
                  </a:lnTo>
                  <a:lnTo>
                    <a:pt x="93" y="185"/>
                  </a:lnTo>
                  <a:lnTo>
                    <a:pt x="93" y="185"/>
                  </a:lnTo>
                  <a:lnTo>
                    <a:pt x="93" y="185"/>
                  </a:lnTo>
                  <a:lnTo>
                    <a:pt x="93" y="191"/>
                  </a:lnTo>
                  <a:lnTo>
                    <a:pt x="86" y="197"/>
                  </a:lnTo>
                  <a:lnTo>
                    <a:pt x="93" y="210"/>
                  </a:lnTo>
                  <a:lnTo>
                    <a:pt x="93" y="228"/>
                  </a:lnTo>
                  <a:lnTo>
                    <a:pt x="93" y="241"/>
                  </a:lnTo>
                  <a:lnTo>
                    <a:pt x="93" y="241"/>
                  </a:lnTo>
                  <a:lnTo>
                    <a:pt x="111" y="228"/>
                  </a:lnTo>
                  <a:lnTo>
                    <a:pt x="111" y="222"/>
                  </a:lnTo>
                  <a:lnTo>
                    <a:pt x="117" y="216"/>
                  </a:lnTo>
                  <a:lnTo>
                    <a:pt x="117" y="216"/>
                  </a:lnTo>
                  <a:lnTo>
                    <a:pt x="130" y="216"/>
                  </a:lnTo>
                  <a:lnTo>
                    <a:pt x="142" y="204"/>
                  </a:lnTo>
                  <a:lnTo>
                    <a:pt x="142" y="204"/>
                  </a:lnTo>
                  <a:lnTo>
                    <a:pt x="148" y="197"/>
                  </a:lnTo>
                  <a:lnTo>
                    <a:pt x="185" y="173"/>
                  </a:lnTo>
                  <a:lnTo>
                    <a:pt x="210" y="204"/>
                  </a:lnTo>
                  <a:lnTo>
                    <a:pt x="204" y="204"/>
                  </a:lnTo>
                  <a:lnTo>
                    <a:pt x="198" y="204"/>
                  </a:lnTo>
                  <a:lnTo>
                    <a:pt x="198" y="210"/>
                  </a:lnTo>
                  <a:lnTo>
                    <a:pt x="191" y="210"/>
                  </a:lnTo>
                  <a:lnTo>
                    <a:pt x="191" y="210"/>
                  </a:lnTo>
                  <a:lnTo>
                    <a:pt x="191" y="210"/>
                  </a:lnTo>
                  <a:lnTo>
                    <a:pt x="191" y="216"/>
                  </a:lnTo>
                  <a:lnTo>
                    <a:pt x="198" y="222"/>
                  </a:lnTo>
                  <a:lnTo>
                    <a:pt x="198" y="222"/>
                  </a:lnTo>
                  <a:lnTo>
                    <a:pt x="204" y="222"/>
                  </a:lnTo>
                  <a:lnTo>
                    <a:pt x="204" y="222"/>
                  </a:lnTo>
                  <a:lnTo>
                    <a:pt x="204" y="222"/>
                  </a:lnTo>
                  <a:lnTo>
                    <a:pt x="204" y="228"/>
                  </a:lnTo>
                  <a:lnTo>
                    <a:pt x="204" y="228"/>
                  </a:lnTo>
                  <a:lnTo>
                    <a:pt x="204" y="234"/>
                  </a:lnTo>
                  <a:lnTo>
                    <a:pt x="204" y="234"/>
                  </a:lnTo>
                  <a:lnTo>
                    <a:pt x="191" y="234"/>
                  </a:lnTo>
                  <a:lnTo>
                    <a:pt x="191" y="234"/>
                  </a:lnTo>
                  <a:lnTo>
                    <a:pt x="191" y="234"/>
                  </a:lnTo>
                  <a:lnTo>
                    <a:pt x="185" y="241"/>
                  </a:lnTo>
                  <a:lnTo>
                    <a:pt x="185" y="241"/>
                  </a:lnTo>
                  <a:lnTo>
                    <a:pt x="185" y="241"/>
                  </a:lnTo>
                  <a:lnTo>
                    <a:pt x="185" y="247"/>
                  </a:lnTo>
                  <a:lnTo>
                    <a:pt x="185" y="247"/>
                  </a:lnTo>
                  <a:lnTo>
                    <a:pt x="204" y="265"/>
                  </a:lnTo>
                  <a:lnTo>
                    <a:pt x="222" y="284"/>
                  </a:lnTo>
                  <a:lnTo>
                    <a:pt x="222" y="284"/>
                  </a:lnTo>
                  <a:lnTo>
                    <a:pt x="228" y="284"/>
                  </a:lnTo>
                  <a:lnTo>
                    <a:pt x="241" y="278"/>
                  </a:lnTo>
                  <a:lnTo>
                    <a:pt x="241" y="253"/>
                  </a:lnTo>
                  <a:lnTo>
                    <a:pt x="241" y="222"/>
                  </a:lnTo>
                  <a:lnTo>
                    <a:pt x="247" y="216"/>
                  </a:lnTo>
                  <a:lnTo>
                    <a:pt x="247" y="216"/>
                  </a:lnTo>
                  <a:lnTo>
                    <a:pt x="247" y="216"/>
                  </a:lnTo>
                  <a:lnTo>
                    <a:pt x="247" y="216"/>
                  </a:lnTo>
                  <a:lnTo>
                    <a:pt x="247" y="216"/>
                  </a:lnTo>
                  <a:lnTo>
                    <a:pt x="253" y="228"/>
                  </a:lnTo>
                  <a:lnTo>
                    <a:pt x="259" y="222"/>
                  </a:lnTo>
                  <a:lnTo>
                    <a:pt x="272" y="160"/>
                  </a:lnTo>
                  <a:lnTo>
                    <a:pt x="272" y="154"/>
                  </a:lnTo>
                  <a:lnTo>
                    <a:pt x="272" y="148"/>
                  </a:lnTo>
                  <a:lnTo>
                    <a:pt x="272" y="148"/>
                  </a:lnTo>
                  <a:lnTo>
                    <a:pt x="278" y="142"/>
                  </a:lnTo>
                  <a:lnTo>
                    <a:pt x="278" y="142"/>
                  </a:lnTo>
                  <a:lnTo>
                    <a:pt x="278" y="142"/>
                  </a:lnTo>
                  <a:lnTo>
                    <a:pt x="278" y="136"/>
                  </a:lnTo>
                  <a:lnTo>
                    <a:pt x="284" y="136"/>
                  </a:lnTo>
                  <a:lnTo>
                    <a:pt x="296" y="129"/>
                  </a:lnTo>
                  <a:lnTo>
                    <a:pt x="309" y="123"/>
                  </a:lnTo>
                  <a:lnTo>
                    <a:pt x="315" y="123"/>
                  </a:lnTo>
                  <a:lnTo>
                    <a:pt x="327" y="117"/>
                  </a:lnTo>
                  <a:lnTo>
                    <a:pt x="321" y="117"/>
                  </a:lnTo>
                  <a:close/>
                  <a:moveTo>
                    <a:pt x="31" y="105"/>
                  </a:moveTo>
                  <a:lnTo>
                    <a:pt x="31" y="105"/>
                  </a:lnTo>
                  <a:lnTo>
                    <a:pt x="31" y="105"/>
                  </a:lnTo>
                  <a:lnTo>
                    <a:pt x="31" y="105"/>
                  </a:lnTo>
                  <a:lnTo>
                    <a:pt x="31" y="99"/>
                  </a:lnTo>
                  <a:lnTo>
                    <a:pt x="31" y="99"/>
                  </a:lnTo>
                  <a:lnTo>
                    <a:pt x="31" y="99"/>
                  </a:lnTo>
                  <a:lnTo>
                    <a:pt x="31" y="99"/>
                  </a:lnTo>
                  <a:lnTo>
                    <a:pt x="31" y="105"/>
                  </a:lnTo>
                  <a:close/>
                </a:path>
              </a:pathLst>
            </a:custGeom>
            <a:grpFill/>
            <a:ln w="0"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sz="1100">
                <a:solidFill>
                  <a:srgbClr val="FFFFFF"/>
                </a:solidFill>
                <a:latin typeface="Franklin Gothic Book" panose="020B0503020102020204" pitchFamily="34" charset="0"/>
              </a:endParaRPr>
            </a:p>
          </p:txBody>
        </p:sp>
        <p:sp>
          <p:nvSpPr>
            <p:cNvPr id="940" name="Freeform 259"/>
            <p:cNvSpPr>
              <a:spLocks/>
            </p:cNvSpPr>
            <p:nvPr/>
          </p:nvSpPr>
          <p:spPr bwMode="auto">
            <a:xfrm>
              <a:off x="3334" y="530"/>
              <a:ext cx="2520" cy="1376"/>
            </a:xfrm>
            <a:custGeom>
              <a:avLst/>
              <a:gdLst>
                <a:gd name="T0" fmla="*/ 2403 w 2520"/>
                <a:gd name="T1" fmla="*/ 592 h 1376"/>
                <a:gd name="T2" fmla="*/ 2273 w 2520"/>
                <a:gd name="T3" fmla="*/ 450 h 1376"/>
                <a:gd name="T4" fmla="*/ 2211 w 2520"/>
                <a:gd name="T5" fmla="*/ 475 h 1376"/>
                <a:gd name="T6" fmla="*/ 2094 w 2520"/>
                <a:gd name="T7" fmla="*/ 444 h 1376"/>
                <a:gd name="T8" fmla="*/ 1995 w 2520"/>
                <a:gd name="T9" fmla="*/ 321 h 1376"/>
                <a:gd name="T10" fmla="*/ 1847 w 2520"/>
                <a:gd name="T11" fmla="*/ 135 h 1376"/>
                <a:gd name="T12" fmla="*/ 1859 w 2520"/>
                <a:gd name="T13" fmla="*/ 117 h 1376"/>
                <a:gd name="T14" fmla="*/ 1680 w 2520"/>
                <a:gd name="T15" fmla="*/ 191 h 1376"/>
                <a:gd name="T16" fmla="*/ 1606 w 2520"/>
                <a:gd name="T17" fmla="*/ 148 h 1376"/>
                <a:gd name="T18" fmla="*/ 1581 w 2520"/>
                <a:gd name="T19" fmla="*/ 111 h 1376"/>
                <a:gd name="T20" fmla="*/ 1501 w 2520"/>
                <a:gd name="T21" fmla="*/ 12 h 1376"/>
                <a:gd name="T22" fmla="*/ 1414 w 2520"/>
                <a:gd name="T23" fmla="*/ 6 h 1376"/>
                <a:gd name="T24" fmla="*/ 1223 w 2520"/>
                <a:gd name="T25" fmla="*/ 80 h 1376"/>
                <a:gd name="T26" fmla="*/ 1031 w 2520"/>
                <a:gd name="T27" fmla="*/ 135 h 1376"/>
                <a:gd name="T28" fmla="*/ 908 w 2520"/>
                <a:gd name="T29" fmla="*/ 148 h 1376"/>
                <a:gd name="T30" fmla="*/ 920 w 2520"/>
                <a:gd name="T31" fmla="*/ 203 h 1376"/>
                <a:gd name="T32" fmla="*/ 963 w 2520"/>
                <a:gd name="T33" fmla="*/ 247 h 1376"/>
                <a:gd name="T34" fmla="*/ 895 w 2520"/>
                <a:gd name="T35" fmla="*/ 265 h 1376"/>
                <a:gd name="T36" fmla="*/ 846 w 2520"/>
                <a:gd name="T37" fmla="*/ 370 h 1376"/>
                <a:gd name="T38" fmla="*/ 920 w 2520"/>
                <a:gd name="T39" fmla="*/ 475 h 1376"/>
                <a:gd name="T40" fmla="*/ 809 w 2520"/>
                <a:gd name="T41" fmla="*/ 500 h 1376"/>
                <a:gd name="T42" fmla="*/ 679 w 2520"/>
                <a:gd name="T43" fmla="*/ 469 h 1376"/>
                <a:gd name="T44" fmla="*/ 543 w 2520"/>
                <a:gd name="T45" fmla="*/ 487 h 1376"/>
                <a:gd name="T46" fmla="*/ 506 w 2520"/>
                <a:gd name="T47" fmla="*/ 487 h 1376"/>
                <a:gd name="T48" fmla="*/ 481 w 2520"/>
                <a:gd name="T49" fmla="*/ 462 h 1376"/>
                <a:gd name="T50" fmla="*/ 345 w 2520"/>
                <a:gd name="T51" fmla="*/ 388 h 1376"/>
                <a:gd name="T52" fmla="*/ 296 w 2520"/>
                <a:gd name="T53" fmla="*/ 407 h 1376"/>
                <a:gd name="T54" fmla="*/ 160 w 2520"/>
                <a:gd name="T55" fmla="*/ 475 h 1376"/>
                <a:gd name="T56" fmla="*/ 67 w 2520"/>
                <a:gd name="T57" fmla="*/ 506 h 1376"/>
                <a:gd name="T58" fmla="*/ 30 w 2520"/>
                <a:gd name="T59" fmla="*/ 629 h 1376"/>
                <a:gd name="T60" fmla="*/ 49 w 2520"/>
                <a:gd name="T61" fmla="*/ 765 h 1376"/>
                <a:gd name="T62" fmla="*/ 123 w 2520"/>
                <a:gd name="T63" fmla="*/ 790 h 1376"/>
                <a:gd name="T64" fmla="*/ 135 w 2520"/>
                <a:gd name="T65" fmla="*/ 857 h 1376"/>
                <a:gd name="T66" fmla="*/ 172 w 2520"/>
                <a:gd name="T67" fmla="*/ 882 h 1376"/>
                <a:gd name="T68" fmla="*/ 278 w 2520"/>
                <a:gd name="T69" fmla="*/ 827 h 1376"/>
                <a:gd name="T70" fmla="*/ 413 w 2520"/>
                <a:gd name="T71" fmla="*/ 857 h 1376"/>
                <a:gd name="T72" fmla="*/ 407 w 2520"/>
                <a:gd name="T73" fmla="*/ 975 h 1376"/>
                <a:gd name="T74" fmla="*/ 284 w 2520"/>
                <a:gd name="T75" fmla="*/ 1024 h 1376"/>
                <a:gd name="T76" fmla="*/ 228 w 2520"/>
                <a:gd name="T77" fmla="*/ 1061 h 1376"/>
                <a:gd name="T78" fmla="*/ 278 w 2520"/>
                <a:gd name="T79" fmla="*/ 1110 h 1376"/>
                <a:gd name="T80" fmla="*/ 376 w 2520"/>
                <a:gd name="T81" fmla="*/ 1228 h 1376"/>
                <a:gd name="T82" fmla="*/ 463 w 2520"/>
                <a:gd name="T83" fmla="*/ 1234 h 1376"/>
                <a:gd name="T84" fmla="*/ 556 w 2520"/>
                <a:gd name="T85" fmla="*/ 1320 h 1376"/>
                <a:gd name="T86" fmla="*/ 586 w 2520"/>
                <a:gd name="T87" fmla="*/ 1006 h 1376"/>
                <a:gd name="T88" fmla="*/ 1062 w 2520"/>
                <a:gd name="T89" fmla="*/ 1123 h 1376"/>
                <a:gd name="T90" fmla="*/ 1180 w 2520"/>
                <a:gd name="T91" fmla="*/ 1154 h 1376"/>
                <a:gd name="T92" fmla="*/ 1328 w 2520"/>
                <a:gd name="T93" fmla="*/ 1333 h 1376"/>
                <a:gd name="T94" fmla="*/ 1353 w 2520"/>
                <a:gd name="T95" fmla="*/ 1376 h 1376"/>
                <a:gd name="T96" fmla="*/ 1402 w 2520"/>
                <a:gd name="T97" fmla="*/ 1308 h 1376"/>
                <a:gd name="T98" fmla="*/ 1526 w 2520"/>
                <a:gd name="T99" fmla="*/ 1203 h 1376"/>
                <a:gd name="T100" fmla="*/ 1668 w 2520"/>
                <a:gd name="T101" fmla="*/ 1228 h 1376"/>
                <a:gd name="T102" fmla="*/ 1742 w 2520"/>
                <a:gd name="T103" fmla="*/ 1178 h 1376"/>
                <a:gd name="T104" fmla="*/ 2082 w 2520"/>
                <a:gd name="T105" fmla="*/ 1246 h 1376"/>
                <a:gd name="T106" fmla="*/ 2119 w 2520"/>
                <a:gd name="T107" fmla="*/ 1166 h 1376"/>
                <a:gd name="T108" fmla="*/ 2088 w 2520"/>
                <a:gd name="T109" fmla="*/ 1024 h 1376"/>
                <a:gd name="T110" fmla="*/ 2180 w 2520"/>
                <a:gd name="T111" fmla="*/ 975 h 1376"/>
                <a:gd name="T112" fmla="*/ 2236 w 2520"/>
                <a:gd name="T113" fmla="*/ 969 h 1376"/>
                <a:gd name="T114" fmla="*/ 2255 w 2520"/>
                <a:gd name="T115" fmla="*/ 839 h 1376"/>
                <a:gd name="T116" fmla="*/ 2310 w 2520"/>
                <a:gd name="T117" fmla="*/ 833 h 1376"/>
                <a:gd name="T118" fmla="*/ 2421 w 2520"/>
                <a:gd name="T119" fmla="*/ 808 h 1376"/>
                <a:gd name="T120" fmla="*/ 2440 w 2520"/>
                <a:gd name="T121" fmla="*/ 697 h 1376"/>
                <a:gd name="T122" fmla="*/ 2496 w 2520"/>
                <a:gd name="T123" fmla="*/ 635 h 13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520" h="1376">
                  <a:moveTo>
                    <a:pt x="2514" y="623"/>
                  </a:moveTo>
                  <a:lnTo>
                    <a:pt x="2496" y="611"/>
                  </a:lnTo>
                  <a:lnTo>
                    <a:pt x="2483" y="592"/>
                  </a:lnTo>
                  <a:lnTo>
                    <a:pt x="2483" y="580"/>
                  </a:lnTo>
                  <a:lnTo>
                    <a:pt x="2489" y="580"/>
                  </a:lnTo>
                  <a:lnTo>
                    <a:pt x="2489" y="567"/>
                  </a:lnTo>
                  <a:lnTo>
                    <a:pt x="2477" y="567"/>
                  </a:lnTo>
                  <a:lnTo>
                    <a:pt x="2477" y="567"/>
                  </a:lnTo>
                  <a:lnTo>
                    <a:pt x="2477" y="574"/>
                  </a:lnTo>
                  <a:lnTo>
                    <a:pt x="2458" y="586"/>
                  </a:lnTo>
                  <a:lnTo>
                    <a:pt x="2452" y="598"/>
                  </a:lnTo>
                  <a:lnTo>
                    <a:pt x="2452" y="604"/>
                  </a:lnTo>
                  <a:lnTo>
                    <a:pt x="2446" y="598"/>
                  </a:lnTo>
                  <a:lnTo>
                    <a:pt x="2446" y="598"/>
                  </a:lnTo>
                  <a:lnTo>
                    <a:pt x="2434" y="592"/>
                  </a:lnTo>
                  <a:lnTo>
                    <a:pt x="2428" y="592"/>
                  </a:lnTo>
                  <a:lnTo>
                    <a:pt x="2421" y="592"/>
                  </a:lnTo>
                  <a:lnTo>
                    <a:pt x="2403" y="592"/>
                  </a:lnTo>
                  <a:lnTo>
                    <a:pt x="2391" y="586"/>
                  </a:lnTo>
                  <a:lnTo>
                    <a:pt x="2391" y="586"/>
                  </a:lnTo>
                  <a:lnTo>
                    <a:pt x="2378" y="561"/>
                  </a:lnTo>
                  <a:lnTo>
                    <a:pt x="2378" y="549"/>
                  </a:lnTo>
                  <a:lnTo>
                    <a:pt x="2378" y="549"/>
                  </a:lnTo>
                  <a:lnTo>
                    <a:pt x="2378" y="543"/>
                  </a:lnTo>
                  <a:lnTo>
                    <a:pt x="2372" y="543"/>
                  </a:lnTo>
                  <a:lnTo>
                    <a:pt x="2353" y="530"/>
                  </a:lnTo>
                  <a:lnTo>
                    <a:pt x="2329" y="518"/>
                  </a:lnTo>
                  <a:lnTo>
                    <a:pt x="2329" y="518"/>
                  </a:lnTo>
                  <a:lnTo>
                    <a:pt x="2329" y="506"/>
                  </a:lnTo>
                  <a:lnTo>
                    <a:pt x="2329" y="500"/>
                  </a:lnTo>
                  <a:lnTo>
                    <a:pt x="2316" y="475"/>
                  </a:lnTo>
                  <a:lnTo>
                    <a:pt x="2304" y="469"/>
                  </a:lnTo>
                  <a:lnTo>
                    <a:pt x="2304" y="462"/>
                  </a:lnTo>
                  <a:lnTo>
                    <a:pt x="2292" y="456"/>
                  </a:lnTo>
                  <a:lnTo>
                    <a:pt x="2279" y="456"/>
                  </a:lnTo>
                  <a:lnTo>
                    <a:pt x="2273" y="450"/>
                  </a:lnTo>
                  <a:lnTo>
                    <a:pt x="2261" y="450"/>
                  </a:lnTo>
                  <a:lnTo>
                    <a:pt x="2255" y="462"/>
                  </a:lnTo>
                  <a:lnTo>
                    <a:pt x="2255" y="462"/>
                  </a:lnTo>
                  <a:lnTo>
                    <a:pt x="2255" y="462"/>
                  </a:lnTo>
                  <a:lnTo>
                    <a:pt x="2248" y="462"/>
                  </a:lnTo>
                  <a:lnTo>
                    <a:pt x="2248" y="462"/>
                  </a:lnTo>
                  <a:lnTo>
                    <a:pt x="2248" y="462"/>
                  </a:lnTo>
                  <a:lnTo>
                    <a:pt x="2242" y="462"/>
                  </a:lnTo>
                  <a:lnTo>
                    <a:pt x="2242" y="462"/>
                  </a:lnTo>
                  <a:lnTo>
                    <a:pt x="2236" y="462"/>
                  </a:lnTo>
                  <a:lnTo>
                    <a:pt x="2236" y="462"/>
                  </a:lnTo>
                  <a:lnTo>
                    <a:pt x="2236" y="462"/>
                  </a:lnTo>
                  <a:lnTo>
                    <a:pt x="2236" y="469"/>
                  </a:lnTo>
                  <a:lnTo>
                    <a:pt x="2236" y="469"/>
                  </a:lnTo>
                  <a:lnTo>
                    <a:pt x="2236" y="475"/>
                  </a:lnTo>
                  <a:lnTo>
                    <a:pt x="2224" y="481"/>
                  </a:lnTo>
                  <a:lnTo>
                    <a:pt x="2224" y="481"/>
                  </a:lnTo>
                  <a:lnTo>
                    <a:pt x="2211" y="475"/>
                  </a:lnTo>
                  <a:lnTo>
                    <a:pt x="2187" y="475"/>
                  </a:lnTo>
                  <a:lnTo>
                    <a:pt x="2180" y="475"/>
                  </a:lnTo>
                  <a:lnTo>
                    <a:pt x="2168" y="481"/>
                  </a:lnTo>
                  <a:lnTo>
                    <a:pt x="2162" y="481"/>
                  </a:lnTo>
                  <a:lnTo>
                    <a:pt x="2156" y="481"/>
                  </a:lnTo>
                  <a:lnTo>
                    <a:pt x="2137" y="462"/>
                  </a:lnTo>
                  <a:lnTo>
                    <a:pt x="2137" y="456"/>
                  </a:lnTo>
                  <a:lnTo>
                    <a:pt x="2137" y="456"/>
                  </a:lnTo>
                  <a:lnTo>
                    <a:pt x="2137" y="450"/>
                  </a:lnTo>
                  <a:lnTo>
                    <a:pt x="2137" y="438"/>
                  </a:lnTo>
                  <a:lnTo>
                    <a:pt x="2137" y="432"/>
                  </a:lnTo>
                  <a:lnTo>
                    <a:pt x="2137" y="438"/>
                  </a:lnTo>
                  <a:lnTo>
                    <a:pt x="2125" y="432"/>
                  </a:lnTo>
                  <a:lnTo>
                    <a:pt x="2119" y="425"/>
                  </a:lnTo>
                  <a:lnTo>
                    <a:pt x="2112" y="425"/>
                  </a:lnTo>
                  <a:lnTo>
                    <a:pt x="2112" y="425"/>
                  </a:lnTo>
                  <a:lnTo>
                    <a:pt x="2094" y="432"/>
                  </a:lnTo>
                  <a:lnTo>
                    <a:pt x="2094" y="444"/>
                  </a:lnTo>
                  <a:lnTo>
                    <a:pt x="2100" y="444"/>
                  </a:lnTo>
                  <a:lnTo>
                    <a:pt x="2100" y="444"/>
                  </a:lnTo>
                  <a:lnTo>
                    <a:pt x="2100" y="450"/>
                  </a:lnTo>
                  <a:lnTo>
                    <a:pt x="2100" y="456"/>
                  </a:lnTo>
                  <a:lnTo>
                    <a:pt x="2094" y="462"/>
                  </a:lnTo>
                  <a:lnTo>
                    <a:pt x="2088" y="462"/>
                  </a:lnTo>
                  <a:lnTo>
                    <a:pt x="2075" y="481"/>
                  </a:lnTo>
                  <a:lnTo>
                    <a:pt x="2075" y="475"/>
                  </a:lnTo>
                  <a:lnTo>
                    <a:pt x="2069" y="469"/>
                  </a:lnTo>
                  <a:lnTo>
                    <a:pt x="2063" y="456"/>
                  </a:lnTo>
                  <a:lnTo>
                    <a:pt x="2051" y="438"/>
                  </a:lnTo>
                  <a:lnTo>
                    <a:pt x="2045" y="419"/>
                  </a:lnTo>
                  <a:lnTo>
                    <a:pt x="2038" y="407"/>
                  </a:lnTo>
                  <a:lnTo>
                    <a:pt x="2026" y="376"/>
                  </a:lnTo>
                  <a:lnTo>
                    <a:pt x="2014" y="351"/>
                  </a:lnTo>
                  <a:lnTo>
                    <a:pt x="2001" y="339"/>
                  </a:lnTo>
                  <a:lnTo>
                    <a:pt x="2001" y="327"/>
                  </a:lnTo>
                  <a:lnTo>
                    <a:pt x="1995" y="321"/>
                  </a:lnTo>
                  <a:lnTo>
                    <a:pt x="1983" y="302"/>
                  </a:lnTo>
                  <a:lnTo>
                    <a:pt x="1970" y="277"/>
                  </a:lnTo>
                  <a:lnTo>
                    <a:pt x="1958" y="259"/>
                  </a:lnTo>
                  <a:lnTo>
                    <a:pt x="1952" y="253"/>
                  </a:lnTo>
                  <a:lnTo>
                    <a:pt x="1952" y="240"/>
                  </a:lnTo>
                  <a:lnTo>
                    <a:pt x="1946" y="240"/>
                  </a:lnTo>
                  <a:lnTo>
                    <a:pt x="1939" y="228"/>
                  </a:lnTo>
                  <a:lnTo>
                    <a:pt x="1939" y="228"/>
                  </a:lnTo>
                  <a:lnTo>
                    <a:pt x="1939" y="222"/>
                  </a:lnTo>
                  <a:lnTo>
                    <a:pt x="1921" y="203"/>
                  </a:lnTo>
                  <a:lnTo>
                    <a:pt x="1915" y="197"/>
                  </a:lnTo>
                  <a:lnTo>
                    <a:pt x="1884" y="179"/>
                  </a:lnTo>
                  <a:lnTo>
                    <a:pt x="1859" y="154"/>
                  </a:lnTo>
                  <a:lnTo>
                    <a:pt x="1853" y="154"/>
                  </a:lnTo>
                  <a:lnTo>
                    <a:pt x="1853" y="148"/>
                  </a:lnTo>
                  <a:lnTo>
                    <a:pt x="1847" y="135"/>
                  </a:lnTo>
                  <a:lnTo>
                    <a:pt x="1847" y="135"/>
                  </a:lnTo>
                  <a:lnTo>
                    <a:pt x="1847" y="135"/>
                  </a:lnTo>
                  <a:lnTo>
                    <a:pt x="1847" y="135"/>
                  </a:lnTo>
                  <a:lnTo>
                    <a:pt x="1853" y="135"/>
                  </a:lnTo>
                  <a:lnTo>
                    <a:pt x="1859" y="135"/>
                  </a:lnTo>
                  <a:lnTo>
                    <a:pt x="1859" y="135"/>
                  </a:lnTo>
                  <a:lnTo>
                    <a:pt x="1865" y="135"/>
                  </a:lnTo>
                  <a:lnTo>
                    <a:pt x="1872" y="129"/>
                  </a:lnTo>
                  <a:lnTo>
                    <a:pt x="1872" y="129"/>
                  </a:lnTo>
                  <a:lnTo>
                    <a:pt x="1878" y="105"/>
                  </a:lnTo>
                  <a:lnTo>
                    <a:pt x="1878" y="105"/>
                  </a:lnTo>
                  <a:lnTo>
                    <a:pt x="1878" y="105"/>
                  </a:lnTo>
                  <a:lnTo>
                    <a:pt x="1878" y="105"/>
                  </a:lnTo>
                  <a:lnTo>
                    <a:pt x="1872" y="105"/>
                  </a:lnTo>
                  <a:lnTo>
                    <a:pt x="1872" y="105"/>
                  </a:lnTo>
                  <a:lnTo>
                    <a:pt x="1865" y="111"/>
                  </a:lnTo>
                  <a:lnTo>
                    <a:pt x="1865" y="111"/>
                  </a:lnTo>
                  <a:lnTo>
                    <a:pt x="1865" y="111"/>
                  </a:lnTo>
                  <a:lnTo>
                    <a:pt x="1865" y="111"/>
                  </a:lnTo>
                  <a:lnTo>
                    <a:pt x="1859" y="117"/>
                  </a:lnTo>
                  <a:lnTo>
                    <a:pt x="1853" y="117"/>
                  </a:lnTo>
                  <a:lnTo>
                    <a:pt x="1834" y="117"/>
                  </a:lnTo>
                  <a:lnTo>
                    <a:pt x="1816" y="129"/>
                  </a:lnTo>
                  <a:lnTo>
                    <a:pt x="1797" y="142"/>
                  </a:lnTo>
                  <a:lnTo>
                    <a:pt x="1791" y="154"/>
                  </a:lnTo>
                  <a:lnTo>
                    <a:pt x="1773" y="166"/>
                  </a:lnTo>
                  <a:lnTo>
                    <a:pt x="1760" y="172"/>
                  </a:lnTo>
                  <a:lnTo>
                    <a:pt x="1760" y="172"/>
                  </a:lnTo>
                  <a:lnTo>
                    <a:pt x="1760" y="172"/>
                  </a:lnTo>
                  <a:lnTo>
                    <a:pt x="1760" y="172"/>
                  </a:lnTo>
                  <a:lnTo>
                    <a:pt x="1754" y="172"/>
                  </a:lnTo>
                  <a:lnTo>
                    <a:pt x="1748" y="172"/>
                  </a:lnTo>
                  <a:lnTo>
                    <a:pt x="1711" y="191"/>
                  </a:lnTo>
                  <a:lnTo>
                    <a:pt x="1705" y="197"/>
                  </a:lnTo>
                  <a:lnTo>
                    <a:pt x="1705" y="191"/>
                  </a:lnTo>
                  <a:lnTo>
                    <a:pt x="1692" y="185"/>
                  </a:lnTo>
                  <a:lnTo>
                    <a:pt x="1692" y="185"/>
                  </a:lnTo>
                  <a:lnTo>
                    <a:pt x="1680" y="191"/>
                  </a:lnTo>
                  <a:lnTo>
                    <a:pt x="1674" y="197"/>
                  </a:lnTo>
                  <a:lnTo>
                    <a:pt x="1661" y="209"/>
                  </a:lnTo>
                  <a:lnTo>
                    <a:pt x="1661" y="209"/>
                  </a:lnTo>
                  <a:lnTo>
                    <a:pt x="1661" y="203"/>
                  </a:lnTo>
                  <a:lnTo>
                    <a:pt x="1649" y="197"/>
                  </a:lnTo>
                  <a:lnTo>
                    <a:pt x="1649" y="191"/>
                  </a:lnTo>
                  <a:lnTo>
                    <a:pt x="1655" y="191"/>
                  </a:lnTo>
                  <a:lnTo>
                    <a:pt x="1649" y="185"/>
                  </a:lnTo>
                  <a:lnTo>
                    <a:pt x="1661" y="166"/>
                  </a:lnTo>
                  <a:lnTo>
                    <a:pt x="1655" y="154"/>
                  </a:lnTo>
                  <a:lnTo>
                    <a:pt x="1637" y="142"/>
                  </a:lnTo>
                  <a:lnTo>
                    <a:pt x="1624" y="135"/>
                  </a:lnTo>
                  <a:lnTo>
                    <a:pt x="1624" y="135"/>
                  </a:lnTo>
                  <a:lnTo>
                    <a:pt x="1618" y="135"/>
                  </a:lnTo>
                  <a:lnTo>
                    <a:pt x="1612" y="135"/>
                  </a:lnTo>
                  <a:lnTo>
                    <a:pt x="1606" y="142"/>
                  </a:lnTo>
                  <a:lnTo>
                    <a:pt x="1606" y="142"/>
                  </a:lnTo>
                  <a:lnTo>
                    <a:pt x="1606" y="148"/>
                  </a:lnTo>
                  <a:lnTo>
                    <a:pt x="1606" y="148"/>
                  </a:lnTo>
                  <a:lnTo>
                    <a:pt x="1606" y="148"/>
                  </a:lnTo>
                  <a:lnTo>
                    <a:pt x="1612" y="148"/>
                  </a:lnTo>
                  <a:lnTo>
                    <a:pt x="1612" y="148"/>
                  </a:lnTo>
                  <a:lnTo>
                    <a:pt x="1618" y="148"/>
                  </a:lnTo>
                  <a:lnTo>
                    <a:pt x="1618" y="148"/>
                  </a:lnTo>
                  <a:lnTo>
                    <a:pt x="1618" y="154"/>
                  </a:lnTo>
                  <a:lnTo>
                    <a:pt x="1618" y="154"/>
                  </a:lnTo>
                  <a:lnTo>
                    <a:pt x="1618" y="154"/>
                  </a:lnTo>
                  <a:lnTo>
                    <a:pt x="1606" y="160"/>
                  </a:lnTo>
                  <a:lnTo>
                    <a:pt x="1600" y="160"/>
                  </a:lnTo>
                  <a:lnTo>
                    <a:pt x="1600" y="160"/>
                  </a:lnTo>
                  <a:lnTo>
                    <a:pt x="1600" y="154"/>
                  </a:lnTo>
                  <a:lnTo>
                    <a:pt x="1600" y="142"/>
                  </a:lnTo>
                  <a:lnTo>
                    <a:pt x="1600" y="135"/>
                  </a:lnTo>
                  <a:lnTo>
                    <a:pt x="1594" y="117"/>
                  </a:lnTo>
                  <a:lnTo>
                    <a:pt x="1587" y="111"/>
                  </a:lnTo>
                  <a:lnTo>
                    <a:pt x="1581" y="111"/>
                  </a:lnTo>
                  <a:lnTo>
                    <a:pt x="1581" y="111"/>
                  </a:lnTo>
                  <a:lnTo>
                    <a:pt x="1575" y="111"/>
                  </a:lnTo>
                  <a:lnTo>
                    <a:pt x="1575" y="111"/>
                  </a:lnTo>
                  <a:lnTo>
                    <a:pt x="1575" y="129"/>
                  </a:lnTo>
                  <a:lnTo>
                    <a:pt x="1556" y="135"/>
                  </a:lnTo>
                  <a:lnTo>
                    <a:pt x="1550" y="142"/>
                  </a:lnTo>
                  <a:lnTo>
                    <a:pt x="1550" y="142"/>
                  </a:lnTo>
                  <a:lnTo>
                    <a:pt x="1526" y="142"/>
                  </a:lnTo>
                  <a:lnTo>
                    <a:pt x="1519" y="142"/>
                  </a:lnTo>
                  <a:lnTo>
                    <a:pt x="1519" y="135"/>
                  </a:lnTo>
                  <a:lnTo>
                    <a:pt x="1513" y="123"/>
                  </a:lnTo>
                  <a:lnTo>
                    <a:pt x="1519" y="117"/>
                  </a:lnTo>
                  <a:lnTo>
                    <a:pt x="1519" y="74"/>
                  </a:lnTo>
                  <a:lnTo>
                    <a:pt x="1513" y="55"/>
                  </a:lnTo>
                  <a:lnTo>
                    <a:pt x="1513" y="55"/>
                  </a:lnTo>
                  <a:lnTo>
                    <a:pt x="1513" y="43"/>
                  </a:lnTo>
                  <a:lnTo>
                    <a:pt x="1501" y="18"/>
                  </a:lnTo>
                  <a:lnTo>
                    <a:pt x="1501" y="12"/>
                  </a:lnTo>
                  <a:lnTo>
                    <a:pt x="1501" y="12"/>
                  </a:lnTo>
                  <a:lnTo>
                    <a:pt x="1501" y="12"/>
                  </a:lnTo>
                  <a:lnTo>
                    <a:pt x="1482" y="12"/>
                  </a:lnTo>
                  <a:lnTo>
                    <a:pt x="1476" y="12"/>
                  </a:lnTo>
                  <a:lnTo>
                    <a:pt x="1476" y="18"/>
                  </a:lnTo>
                  <a:lnTo>
                    <a:pt x="1476" y="18"/>
                  </a:lnTo>
                  <a:lnTo>
                    <a:pt x="1476" y="24"/>
                  </a:lnTo>
                  <a:lnTo>
                    <a:pt x="1476" y="24"/>
                  </a:lnTo>
                  <a:lnTo>
                    <a:pt x="1464" y="31"/>
                  </a:lnTo>
                  <a:lnTo>
                    <a:pt x="1464" y="31"/>
                  </a:lnTo>
                  <a:lnTo>
                    <a:pt x="1458" y="31"/>
                  </a:lnTo>
                  <a:lnTo>
                    <a:pt x="1451" y="24"/>
                  </a:lnTo>
                  <a:lnTo>
                    <a:pt x="1445" y="12"/>
                  </a:lnTo>
                  <a:lnTo>
                    <a:pt x="1439" y="12"/>
                  </a:lnTo>
                  <a:lnTo>
                    <a:pt x="1439" y="12"/>
                  </a:lnTo>
                  <a:lnTo>
                    <a:pt x="1433" y="6"/>
                  </a:lnTo>
                  <a:lnTo>
                    <a:pt x="1427" y="6"/>
                  </a:lnTo>
                  <a:lnTo>
                    <a:pt x="1414" y="6"/>
                  </a:lnTo>
                  <a:lnTo>
                    <a:pt x="1396" y="6"/>
                  </a:lnTo>
                  <a:lnTo>
                    <a:pt x="1390" y="0"/>
                  </a:lnTo>
                  <a:lnTo>
                    <a:pt x="1390" y="0"/>
                  </a:lnTo>
                  <a:lnTo>
                    <a:pt x="1383" y="0"/>
                  </a:lnTo>
                  <a:lnTo>
                    <a:pt x="1383" y="0"/>
                  </a:lnTo>
                  <a:lnTo>
                    <a:pt x="1377" y="6"/>
                  </a:lnTo>
                  <a:lnTo>
                    <a:pt x="1371" y="12"/>
                  </a:lnTo>
                  <a:lnTo>
                    <a:pt x="1365" y="24"/>
                  </a:lnTo>
                  <a:lnTo>
                    <a:pt x="1365" y="24"/>
                  </a:lnTo>
                  <a:lnTo>
                    <a:pt x="1346" y="24"/>
                  </a:lnTo>
                  <a:lnTo>
                    <a:pt x="1340" y="24"/>
                  </a:lnTo>
                  <a:lnTo>
                    <a:pt x="1340" y="43"/>
                  </a:lnTo>
                  <a:lnTo>
                    <a:pt x="1340" y="49"/>
                  </a:lnTo>
                  <a:lnTo>
                    <a:pt x="1340" y="49"/>
                  </a:lnTo>
                  <a:lnTo>
                    <a:pt x="1303" y="61"/>
                  </a:lnTo>
                  <a:lnTo>
                    <a:pt x="1285" y="61"/>
                  </a:lnTo>
                  <a:lnTo>
                    <a:pt x="1254" y="74"/>
                  </a:lnTo>
                  <a:lnTo>
                    <a:pt x="1223" y="80"/>
                  </a:lnTo>
                  <a:lnTo>
                    <a:pt x="1180" y="86"/>
                  </a:lnTo>
                  <a:lnTo>
                    <a:pt x="1155" y="105"/>
                  </a:lnTo>
                  <a:lnTo>
                    <a:pt x="1155" y="111"/>
                  </a:lnTo>
                  <a:lnTo>
                    <a:pt x="1155" y="111"/>
                  </a:lnTo>
                  <a:lnTo>
                    <a:pt x="1155" y="111"/>
                  </a:lnTo>
                  <a:lnTo>
                    <a:pt x="1155" y="117"/>
                  </a:lnTo>
                  <a:lnTo>
                    <a:pt x="1149" y="117"/>
                  </a:lnTo>
                  <a:lnTo>
                    <a:pt x="1149" y="117"/>
                  </a:lnTo>
                  <a:lnTo>
                    <a:pt x="1142" y="111"/>
                  </a:lnTo>
                  <a:lnTo>
                    <a:pt x="1124" y="105"/>
                  </a:lnTo>
                  <a:lnTo>
                    <a:pt x="1081" y="117"/>
                  </a:lnTo>
                  <a:lnTo>
                    <a:pt x="1081" y="123"/>
                  </a:lnTo>
                  <a:lnTo>
                    <a:pt x="1075" y="123"/>
                  </a:lnTo>
                  <a:lnTo>
                    <a:pt x="1068" y="123"/>
                  </a:lnTo>
                  <a:lnTo>
                    <a:pt x="1056" y="129"/>
                  </a:lnTo>
                  <a:lnTo>
                    <a:pt x="1056" y="129"/>
                  </a:lnTo>
                  <a:lnTo>
                    <a:pt x="1050" y="129"/>
                  </a:lnTo>
                  <a:lnTo>
                    <a:pt x="1031" y="135"/>
                  </a:lnTo>
                  <a:lnTo>
                    <a:pt x="1019" y="142"/>
                  </a:lnTo>
                  <a:lnTo>
                    <a:pt x="1007" y="142"/>
                  </a:lnTo>
                  <a:lnTo>
                    <a:pt x="1000" y="148"/>
                  </a:lnTo>
                  <a:lnTo>
                    <a:pt x="994" y="154"/>
                  </a:lnTo>
                  <a:lnTo>
                    <a:pt x="994" y="154"/>
                  </a:lnTo>
                  <a:lnTo>
                    <a:pt x="982" y="142"/>
                  </a:lnTo>
                  <a:lnTo>
                    <a:pt x="982" y="148"/>
                  </a:lnTo>
                  <a:lnTo>
                    <a:pt x="969" y="148"/>
                  </a:lnTo>
                  <a:lnTo>
                    <a:pt x="963" y="142"/>
                  </a:lnTo>
                  <a:lnTo>
                    <a:pt x="957" y="148"/>
                  </a:lnTo>
                  <a:lnTo>
                    <a:pt x="951" y="148"/>
                  </a:lnTo>
                  <a:lnTo>
                    <a:pt x="945" y="148"/>
                  </a:lnTo>
                  <a:lnTo>
                    <a:pt x="939" y="148"/>
                  </a:lnTo>
                  <a:lnTo>
                    <a:pt x="932" y="148"/>
                  </a:lnTo>
                  <a:lnTo>
                    <a:pt x="926" y="142"/>
                  </a:lnTo>
                  <a:lnTo>
                    <a:pt x="920" y="142"/>
                  </a:lnTo>
                  <a:lnTo>
                    <a:pt x="914" y="142"/>
                  </a:lnTo>
                  <a:lnTo>
                    <a:pt x="908" y="148"/>
                  </a:lnTo>
                  <a:lnTo>
                    <a:pt x="902" y="160"/>
                  </a:lnTo>
                  <a:lnTo>
                    <a:pt x="902" y="179"/>
                  </a:lnTo>
                  <a:lnTo>
                    <a:pt x="902" y="191"/>
                  </a:lnTo>
                  <a:lnTo>
                    <a:pt x="908" y="197"/>
                  </a:lnTo>
                  <a:lnTo>
                    <a:pt x="920" y="197"/>
                  </a:lnTo>
                  <a:lnTo>
                    <a:pt x="920" y="191"/>
                  </a:lnTo>
                  <a:lnTo>
                    <a:pt x="926" y="191"/>
                  </a:lnTo>
                  <a:lnTo>
                    <a:pt x="926" y="191"/>
                  </a:lnTo>
                  <a:lnTo>
                    <a:pt x="926" y="197"/>
                  </a:lnTo>
                  <a:lnTo>
                    <a:pt x="932" y="197"/>
                  </a:lnTo>
                  <a:lnTo>
                    <a:pt x="932" y="203"/>
                  </a:lnTo>
                  <a:lnTo>
                    <a:pt x="932" y="203"/>
                  </a:lnTo>
                  <a:lnTo>
                    <a:pt x="926" y="203"/>
                  </a:lnTo>
                  <a:lnTo>
                    <a:pt x="926" y="209"/>
                  </a:lnTo>
                  <a:lnTo>
                    <a:pt x="920" y="209"/>
                  </a:lnTo>
                  <a:lnTo>
                    <a:pt x="920" y="209"/>
                  </a:lnTo>
                  <a:lnTo>
                    <a:pt x="920" y="209"/>
                  </a:lnTo>
                  <a:lnTo>
                    <a:pt x="920" y="203"/>
                  </a:lnTo>
                  <a:lnTo>
                    <a:pt x="920" y="203"/>
                  </a:lnTo>
                  <a:lnTo>
                    <a:pt x="920" y="203"/>
                  </a:lnTo>
                  <a:lnTo>
                    <a:pt x="914" y="203"/>
                  </a:lnTo>
                  <a:lnTo>
                    <a:pt x="908" y="203"/>
                  </a:lnTo>
                  <a:lnTo>
                    <a:pt x="908" y="203"/>
                  </a:lnTo>
                  <a:lnTo>
                    <a:pt x="902" y="216"/>
                  </a:lnTo>
                  <a:lnTo>
                    <a:pt x="908" y="222"/>
                  </a:lnTo>
                  <a:lnTo>
                    <a:pt x="908" y="222"/>
                  </a:lnTo>
                  <a:lnTo>
                    <a:pt x="908" y="222"/>
                  </a:lnTo>
                  <a:lnTo>
                    <a:pt x="908" y="222"/>
                  </a:lnTo>
                  <a:lnTo>
                    <a:pt x="908" y="228"/>
                  </a:lnTo>
                  <a:lnTo>
                    <a:pt x="908" y="228"/>
                  </a:lnTo>
                  <a:lnTo>
                    <a:pt x="926" y="234"/>
                  </a:lnTo>
                  <a:lnTo>
                    <a:pt x="926" y="234"/>
                  </a:lnTo>
                  <a:lnTo>
                    <a:pt x="932" y="234"/>
                  </a:lnTo>
                  <a:lnTo>
                    <a:pt x="957" y="240"/>
                  </a:lnTo>
                  <a:lnTo>
                    <a:pt x="963" y="240"/>
                  </a:lnTo>
                  <a:lnTo>
                    <a:pt x="963" y="247"/>
                  </a:lnTo>
                  <a:lnTo>
                    <a:pt x="963" y="247"/>
                  </a:lnTo>
                  <a:lnTo>
                    <a:pt x="963" y="253"/>
                  </a:lnTo>
                  <a:lnTo>
                    <a:pt x="963" y="253"/>
                  </a:lnTo>
                  <a:lnTo>
                    <a:pt x="957" y="259"/>
                  </a:lnTo>
                  <a:lnTo>
                    <a:pt x="957" y="259"/>
                  </a:lnTo>
                  <a:lnTo>
                    <a:pt x="957" y="259"/>
                  </a:lnTo>
                  <a:lnTo>
                    <a:pt x="957" y="259"/>
                  </a:lnTo>
                  <a:lnTo>
                    <a:pt x="951" y="259"/>
                  </a:lnTo>
                  <a:lnTo>
                    <a:pt x="951" y="259"/>
                  </a:lnTo>
                  <a:lnTo>
                    <a:pt x="951" y="253"/>
                  </a:lnTo>
                  <a:lnTo>
                    <a:pt x="951" y="253"/>
                  </a:lnTo>
                  <a:lnTo>
                    <a:pt x="939" y="253"/>
                  </a:lnTo>
                  <a:lnTo>
                    <a:pt x="908" y="253"/>
                  </a:lnTo>
                  <a:lnTo>
                    <a:pt x="902" y="259"/>
                  </a:lnTo>
                  <a:lnTo>
                    <a:pt x="895" y="253"/>
                  </a:lnTo>
                  <a:lnTo>
                    <a:pt x="902" y="265"/>
                  </a:lnTo>
                  <a:lnTo>
                    <a:pt x="902" y="265"/>
                  </a:lnTo>
                  <a:lnTo>
                    <a:pt x="895" y="265"/>
                  </a:lnTo>
                  <a:lnTo>
                    <a:pt x="895" y="265"/>
                  </a:lnTo>
                  <a:lnTo>
                    <a:pt x="883" y="277"/>
                  </a:lnTo>
                  <a:lnTo>
                    <a:pt x="883" y="296"/>
                  </a:lnTo>
                  <a:lnTo>
                    <a:pt x="895" y="314"/>
                  </a:lnTo>
                  <a:lnTo>
                    <a:pt x="902" y="321"/>
                  </a:lnTo>
                  <a:lnTo>
                    <a:pt x="902" y="321"/>
                  </a:lnTo>
                  <a:lnTo>
                    <a:pt x="895" y="327"/>
                  </a:lnTo>
                  <a:lnTo>
                    <a:pt x="895" y="327"/>
                  </a:lnTo>
                  <a:lnTo>
                    <a:pt x="883" y="333"/>
                  </a:lnTo>
                  <a:lnTo>
                    <a:pt x="883" y="333"/>
                  </a:lnTo>
                  <a:lnTo>
                    <a:pt x="877" y="339"/>
                  </a:lnTo>
                  <a:lnTo>
                    <a:pt x="871" y="339"/>
                  </a:lnTo>
                  <a:lnTo>
                    <a:pt x="864" y="339"/>
                  </a:lnTo>
                  <a:lnTo>
                    <a:pt x="864" y="339"/>
                  </a:lnTo>
                  <a:lnTo>
                    <a:pt x="864" y="339"/>
                  </a:lnTo>
                  <a:lnTo>
                    <a:pt x="864" y="339"/>
                  </a:lnTo>
                  <a:lnTo>
                    <a:pt x="846" y="358"/>
                  </a:lnTo>
                  <a:lnTo>
                    <a:pt x="846" y="370"/>
                  </a:lnTo>
                  <a:lnTo>
                    <a:pt x="858" y="388"/>
                  </a:lnTo>
                  <a:lnTo>
                    <a:pt x="858" y="388"/>
                  </a:lnTo>
                  <a:lnTo>
                    <a:pt x="858" y="388"/>
                  </a:lnTo>
                  <a:lnTo>
                    <a:pt x="864" y="395"/>
                  </a:lnTo>
                  <a:lnTo>
                    <a:pt x="864" y="395"/>
                  </a:lnTo>
                  <a:lnTo>
                    <a:pt x="864" y="395"/>
                  </a:lnTo>
                  <a:lnTo>
                    <a:pt x="871" y="395"/>
                  </a:lnTo>
                  <a:lnTo>
                    <a:pt x="871" y="395"/>
                  </a:lnTo>
                  <a:lnTo>
                    <a:pt x="889" y="395"/>
                  </a:lnTo>
                  <a:lnTo>
                    <a:pt x="908" y="407"/>
                  </a:lnTo>
                  <a:lnTo>
                    <a:pt x="920" y="413"/>
                  </a:lnTo>
                  <a:lnTo>
                    <a:pt x="926" y="413"/>
                  </a:lnTo>
                  <a:lnTo>
                    <a:pt x="926" y="419"/>
                  </a:lnTo>
                  <a:lnTo>
                    <a:pt x="932" y="432"/>
                  </a:lnTo>
                  <a:lnTo>
                    <a:pt x="926" y="469"/>
                  </a:lnTo>
                  <a:lnTo>
                    <a:pt x="926" y="475"/>
                  </a:lnTo>
                  <a:lnTo>
                    <a:pt x="920" y="475"/>
                  </a:lnTo>
                  <a:lnTo>
                    <a:pt x="920" y="475"/>
                  </a:lnTo>
                  <a:lnTo>
                    <a:pt x="920" y="475"/>
                  </a:lnTo>
                  <a:lnTo>
                    <a:pt x="902" y="481"/>
                  </a:lnTo>
                  <a:lnTo>
                    <a:pt x="895" y="487"/>
                  </a:lnTo>
                  <a:lnTo>
                    <a:pt x="883" y="487"/>
                  </a:lnTo>
                  <a:lnTo>
                    <a:pt x="877" y="487"/>
                  </a:lnTo>
                  <a:lnTo>
                    <a:pt x="871" y="487"/>
                  </a:lnTo>
                  <a:lnTo>
                    <a:pt x="858" y="487"/>
                  </a:lnTo>
                  <a:lnTo>
                    <a:pt x="852" y="487"/>
                  </a:lnTo>
                  <a:lnTo>
                    <a:pt x="852" y="487"/>
                  </a:lnTo>
                  <a:lnTo>
                    <a:pt x="852" y="481"/>
                  </a:lnTo>
                  <a:lnTo>
                    <a:pt x="846" y="481"/>
                  </a:lnTo>
                  <a:lnTo>
                    <a:pt x="834" y="475"/>
                  </a:lnTo>
                  <a:lnTo>
                    <a:pt x="827" y="481"/>
                  </a:lnTo>
                  <a:lnTo>
                    <a:pt x="827" y="487"/>
                  </a:lnTo>
                  <a:lnTo>
                    <a:pt x="821" y="493"/>
                  </a:lnTo>
                  <a:lnTo>
                    <a:pt x="821" y="493"/>
                  </a:lnTo>
                  <a:lnTo>
                    <a:pt x="821" y="493"/>
                  </a:lnTo>
                  <a:lnTo>
                    <a:pt x="809" y="500"/>
                  </a:lnTo>
                  <a:lnTo>
                    <a:pt x="803" y="493"/>
                  </a:lnTo>
                  <a:lnTo>
                    <a:pt x="797" y="487"/>
                  </a:lnTo>
                  <a:lnTo>
                    <a:pt x="784" y="487"/>
                  </a:lnTo>
                  <a:lnTo>
                    <a:pt x="772" y="481"/>
                  </a:lnTo>
                  <a:lnTo>
                    <a:pt x="766" y="487"/>
                  </a:lnTo>
                  <a:lnTo>
                    <a:pt x="766" y="481"/>
                  </a:lnTo>
                  <a:lnTo>
                    <a:pt x="766" y="481"/>
                  </a:lnTo>
                  <a:lnTo>
                    <a:pt x="747" y="475"/>
                  </a:lnTo>
                  <a:lnTo>
                    <a:pt x="729" y="438"/>
                  </a:lnTo>
                  <a:lnTo>
                    <a:pt x="698" y="444"/>
                  </a:lnTo>
                  <a:lnTo>
                    <a:pt x="691" y="444"/>
                  </a:lnTo>
                  <a:lnTo>
                    <a:pt x="691" y="456"/>
                  </a:lnTo>
                  <a:lnTo>
                    <a:pt x="691" y="456"/>
                  </a:lnTo>
                  <a:lnTo>
                    <a:pt x="691" y="462"/>
                  </a:lnTo>
                  <a:lnTo>
                    <a:pt x="691" y="462"/>
                  </a:lnTo>
                  <a:lnTo>
                    <a:pt x="691" y="462"/>
                  </a:lnTo>
                  <a:lnTo>
                    <a:pt x="679" y="462"/>
                  </a:lnTo>
                  <a:lnTo>
                    <a:pt x="679" y="469"/>
                  </a:lnTo>
                  <a:lnTo>
                    <a:pt x="679" y="462"/>
                  </a:lnTo>
                  <a:lnTo>
                    <a:pt x="673" y="462"/>
                  </a:lnTo>
                  <a:lnTo>
                    <a:pt x="673" y="462"/>
                  </a:lnTo>
                  <a:lnTo>
                    <a:pt x="667" y="462"/>
                  </a:lnTo>
                  <a:lnTo>
                    <a:pt x="667" y="456"/>
                  </a:lnTo>
                  <a:lnTo>
                    <a:pt x="667" y="450"/>
                  </a:lnTo>
                  <a:lnTo>
                    <a:pt x="661" y="450"/>
                  </a:lnTo>
                  <a:lnTo>
                    <a:pt x="654" y="450"/>
                  </a:lnTo>
                  <a:lnTo>
                    <a:pt x="642" y="450"/>
                  </a:lnTo>
                  <a:lnTo>
                    <a:pt x="624" y="450"/>
                  </a:lnTo>
                  <a:lnTo>
                    <a:pt x="617" y="456"/>
                  </a:lnTo>
                  <a:lnTo>
                    <a:pt x="605" y="462"/>
                  </a:lnTo>
                  <a:lnTo>
                    <a:pt x="593" y="481"/>
                  </a:lnTo>
                  <a:lnTo>
                    <a:pt x="586" y="487"/>
                  </a:lnTo>
                  <a:lnTo>
                    <a:pt x="568" y="493"/>
                  </a:lnTo>
                  <a:lnTo>
                    <a:pt x="568" y="493"/>
                  </a:lnTo>
                  <a:lnTo>
                    <a:pt x="562" y="493"/>
                  </a:lnTo>
                  <a:lnTo>
                    <a:pt x="543" y="487"/>
                  </a:lnTo>
                  <a:lnTo>
                    <a:pt x="531" y="475"/>
                  </a:lnTo>
                  <a:lnTo>
                    <a:pt x="531" y="469"/>
                  </a:lnTo>
                  <a:lnTo>
                    <a:pt x="525" y="462"/>
                  </a:lnTo>
                  <a:lnTo>
                    <a:pt x="525" y="462"/>
                  </a:lnTo>
                  <a:lnTo>
                    <a:pt x="518" y="469"/>
                  </a:lnTo>
                  <a:lnTo>
                    <a:pt x="518" y="469"/>
                  </a:lnTo>
                  <a:lnTo>
                    <a:pt x="518" y="469"/>
                  </a:lnTo>
                  <a:lnTo>
                    <a:pt x="512" y="462"/>
                  </a:lnTo>
                  <a:lnTo>
                    <a:pt x="512" y="469"/>
                  </a:lnTo>
                  <a:lnTo>
                    <a:pt x="506" y="462"/>
                  </a:lnTo>
                  <a:lnTo>
                    <a:pt x="500" y="475"/>
                  </a:lnTo>
                  <a:lnTo>
                    <a:pt x="500" y="475"/>
                  </a:lnTo>
                  <a:lnTo>
                    <a:pt x="500" y="481"/>
                  </a:lnTo>
                  <a:lnTo>
                    <a:pt x="506" y="481"/>
                  </a:lnTo>
                  <a:lnTo>
                    <a:pt x="506" y="481"/>
                  </a:lnTo>
                  <a:lnTo>
                    <a:pt x="506" y="487"/>
                  </a:lnTo>
                  <a:lnTo>
                    <a:pt x="506" y="487"/>
                  </a:lnTo>
                  <a:lnTo>
                    <a:pt x="506" y="487"/>
                  </a:lnTo>
                  <a:lnTo>
                    <a:pt x="506" y="493"/>
                  </a:lnTo>
                  <a:lnTo>
                    <a:pt x="500" y="500"/>
                  </a:lnTo>
                  <a:lnTo>
                    <a:pt x="494" y="500"/>
                  </a:lnTo>
                  <a:lnTo>
                    <a:pt x="494" y="500"/>
                  </a:lnTo>
                  <a:lnTo>
                    <a:pt x="488" y="493"/>
                  </a:lnTo>
                  <a:lnTo>
                    <a:pt x="488" y="493"/>
                  </a:lnTo>
                  <a:lnTo>
                    <a:pt x="488" y="487"/>
                  </a:lnTo>
                  <a:lnTo>
                    <a:pt x="488" y="487"/>
                  </a:lnTo>
                  <a:lnTo>
                    <a:pt x="494" y="475"/>
                  </a:lnTo>
                  <a:lnTo>
                    <a:pt x="494" y="475"/>
                  </a:lnTo>
                  <a:lnTo>
                    <a:pt x="494" y="469"/>
                  </a:lnTo>
                  <a:lnTo>
                    <a:pt x="494" y="469"/>
                  </a:lnTo>
                  <a:lnTo>
                    <a:pt x="494" y="469"/>
                  </a:lnTo>
                  <a:lnTo>
                    <a:pt x="488" y="469"/>
                  </a:lnTo>
                  <a:lnTo>
                    <a:pt x="488" y="469"/>
                  </a:lnTo>
                  <a:lnTo>
                    <a:pt x="481" y="469"/>
                  </a:lnTo>
                  <a:lnTo>
                    <a:pt x="481" y="462"/>
                  </a:lnTo>
                  <a:lnTo>
                    <a:pt x="481" y="462"/>
                  </a:lnTo>
                  <a:lnTo>
                    <a:pt x="481" y="462"/>
                  </a:lnTo>
                  <a:lnTo>
                    <a:pt x="475" y="456"/>
                  </a:lnTo>
                  <a:lnTo>
                    <a:pt x="469" y="444"/>
                  </a:lnTo>
                  <a:lnTo>
                    <a:pt x="457" y="438"/>
                  </a:lnTo>
                  <a:lnTo>
                    <a:pt x="457" y="438"/>
                  </a:lnTo>
                  <a:lnTo>
                    <a:pt x="451" y="438"/>
                  </a:lnTo>
                  <a:lnTo>
                    <a:pt x="451" y="432"/>
                  </a:lnTo>
                  <a:lnTo>
                    <a:pt x="444" y="432"/>
                  </a:lnTo>
                  <a:lnTo>
                    <a:pt x="438" y="419"/>
                  </a:lnTo>
                  <a:lnTo>
                    <a:pt x="438" y="413"/>
                  </a:lnTo>
                  <a:lnTo>
                    <a:pt x="432" y="413"/>
                  </a:lnTo>
                  <a:lnTo>
                    <a:pt x="426" y="407"/>
                  </a:lnTo>
                  <a:lnTo>
                    <a:pt x="426" y="407"/>
                  </a:lnTo>
                  <a:lnTo>
                    <a:pt x="376" y="407"/>
                  </a:lnTo>
                  <a:lnTo>
                    <a:pt x="364" y="395"/>
                  </a:lnTo>
                  <a:lnTo>
                    <a:pt x="358" y="382"/>
                  </a:lnTo>
                  <a:lnTo>
                    <a:pt x="345" y="388"/>
                  </a:lnTo>
                  <a:lnTo>
                    <a:pt x="345" y="388"/>
                  </a:lnTo>
                  <a:lnTo>
                    <a:pt x="345" y="388"/>
                  </a:lnTo>
                  <a:lnTo>
                    <a:pt x="339" y="388"/>
                  </a:lnTo>
                  <a:lnTo>
                    <a:pt x="339" y="388"/>
                  </a:lnTo>
                  <a:lnTo>
                    <a:pt x="339" y="388"/>
                  </a:lnTo>
                  <a:lnTo>
                    <a:pt x="333" y="388"/>
                  </a:lnTo>
                  <a:lnTo>
                    <a:pt x="333" y="388"/>
                  </a:lnTo>
                  <a:lnTo>
                    <a:pt x="327" y="395"/>
                  </a:lnTo>
                  <a:lnTo>
                    <a:pt x="321" y="395"/>
                  </a:lnTo>
                  <a:lnTo>
                    <a:pt x="321" y="395"/>
                  </a:lnTo>
                  <a:lnTo>
                    <a:pt x="321" y="395"/>
                  </a:lnTo>
                  <a:lnTo>
                    <a:pt x="321" y="401"/>
                  </a:lnTo>
                  <a:lnTo>
                    <a:pt x="327" y="401"/>
                  </a:lnTo>
                  <a:lnTo>
                    <a:pt x="327" y="401"/>
                  </a:lnTo>
                  <a:lnTo>
                    <a:pt x="321" y="407"/>
                  </a:lnTo>
                  <a:lnTo>
                    <a:pt x="315" y="407"/>
                  </a:lnTo>
                  <a:lnTo>
                    <a:pt x="302" y="407"/>
                  </a:lnTo>
                  <a:lnTo>
                    <a:pt x="296" y="407"/>
                  </a:lnTo>
                  <a:lnTo>
                    <a:pt x="296" y="407"/>
                  </a:lnTo>
                  <a:lnTo>
                    <a:pt x="296" y="407"/>
                  </a:lnTo>
                  <a:lnTo>
                    <a:pt x="290" y="401"/>
                  </a:lnTo>
                  <a:lnTo>
                    <a:pt x="290" y="401"/>
                  </a:lnTo>
                  <a:lnTo>
                    <a:pt x="290" y="401"/>
                  </a:lnTo>
                  <a:lnTo>
                    <a:pt x="278" y="388"/>
                  </a:lnTo>
                  <a:lnTo>
                    <a:pt x="271" y="388"/>
                  </a:lnTo>
                  <a:lnTo>
                    <a:pt x="265" y="376"/>
                  </a:lnTo>
                  <a:lnTo>
                    <a:pt x="234" y="413"/>
                  </a:lnTo>
                  <a:lnTo>
                    <a:pt x="216" y="432"/>
                  </a:lnTo>
                  <a:lnTo>
                    <a:pt x="216" y="432"/>
                  </a:lnTo>
                  <a:lnTo>
                    <a:pt x="210" y="432"/>
                  </a:lnTo>
                  <a:lnTo>
                    <a:pt x="203" y="438"/>
                  </a:lnTo>
                  <a:lnTo>
                    <a:pt x="197" y="444"/>
                  </a:lnTo>
                  <a:lnTo>
                    <a:pt x="197" y="444"/>
                  </a:lnTo>
                  <a:lnTo>
                    <a:pt x="197" y="444"/>
                  </a:lnTo>
                  <a:lnTo>
                    <a:pt x="185" y="444"/>
                  </a:lnTo>
                  <a:lnTo>
                    <a:pt x="185" y="444"/>
                  </a:lnTo>
                  <a:lnTo>
                    <a:pt x="160" y="475"/>
                  </a:lnTo>
                  <a:lnTo>
                    <a:pt x="154" y="481"/>
                  </a:lnTo>
                  <a:lnTo>
                    <a:pt x="148" y="487"/>
                  </a:lnTo>
                  <a:lnTo>
                    <a:pt x="123" y="493"/>
                  </a:lnTo>
                  <a:lnTo>
                    <a:pt x="129" y="500"/>
                  </a:lnTo>
                  <a:lnTo>
                    <a:pt x="135" y="543"/>
                  </a:lnTo>
                  <a:lnTo>
                    <a:pt x="148" y="549"/>
                  </a:lnTo>
                  <a:lnTo>
                    <a:pt x="142" y="549"/>
                  </a:lnTo>
                  <a:lnTo>
                    <a:pt x="135" y="561"/>
                  </a:lnTo>
                  <a:lnTo>
                    <a:pt x="129" y="561"/>
                  </a:lnTo>
                  <a:lnTo>
                    <a:pt x="117" y="567"/>
                  </a:lnTo>
                  <a:lnTo>
                    <a:pt x="117" y="567"/>
                  </a:lnTo>
                  <a:lnTo>
                    <a:pt x="98" y="549"/>
                  </a:lnTo>
                  <a:lnTo>
                    <a:pt x="98" y="549"/>
                  </a:lnTo>
                  <a:lnTo>
                    <a:pt x="98" y="543"/>
                  </a:lnTo>
                  <a:lnTo>
                    <a:pt x="98" y="543"/>
                  </a:lnTo>
                  <a:lnTo>
                    <a:pt x="86" y="530"/>
                  </a:lnTo>
                  <a:lnTo>
                    <a:pt x="67" y="512"/>
                  </a:lnTo>
                  <a:lnTo>
                    <a:pt x="67" y="506"/>
                  </a:lnTo>
                  <a:lnTo>
                    <a:pt x="61" y="506"/>
                  </a:lnTo>
                  <a:lnTo>
                    <a:pt x="61" y="506"/>
                  </a:lnTo>
                  <a:lnTo>
                    <a:pt x="55" y="512"/>
                  </a:lnTo>
                  <a:lnTo>
                    <a:pt x="49" y="518"/>
                  </a:lnTo>
                  <a:lnTo>
                    <a:pt x="49" y="518"/>
                  </a:lnTo>
                  <a:lnTo>
                    <a:pt x="49" y="524"/>
                  </a:lnTo>
                  <a:lnTo>
                    <a:pt x="43" y="549"/>
                  </a:lnTo>
                  <a:lnTo>
                    <a:pt x="37" y="561"/>
                  </a:lnTo>
                  <a:lnTo>
                    <a:pt x="24" y="561"/>
                  </a:lnTo>
                  <a:lnTo>
                    <a:pt x="24" y="567"/>
                  </a:lnTo>
                  <a:lnTo>
                    <a:pt x="24" y="567"/>
                  </a:lnTo>
                  <a:lnTo>
                    <a:pt x="18" y="592"/>
                  </a:lnTo>
                  <a:lnTo>
                    <a:pt x="18" y="598"/>
                  </a:lnTo>
                  <a:lnTo>
                    <a:pt x="18" y="604"/>
                  </a:lnTo>
                  <a:lnTo>
                    <a:pt x="24" y="617"/>
                  </a:lnTo>
                  <a:lnTo>
                    <a:pt x="30" y="623"/>
                  </a:lnTo>
                  <a:lnTo>
                    <a:pt x="30" y="629"/>
                  </a:lnTo>
                  <a:lnTo>
                    <a:pt x="30" y="629"/>
                  </a:lnTo>
                  <a:lnTo>
                    <a:pt x="30" y="635"/>
                  </a:lnTo>
                  <a:lnTo>
                    <a:pt x="30" y="641"/>
                  </a:lnTo>
                  <a:lnTo>
                    <a:pt x="24" y="641"/>
                  </a:lnTo>
                  <a:lnTo>
                    <a:pt x="24" y="648"/>
                  </a:lnTo>
                  <a:lnTo>
                    <a:pt x="12" y="660"/>
                  </a:lnTo>
                  <a:lnTo>
                    <a:pt x="6" y="678"/>
                  </a:lnTo>
                  <a:lnTo>
                    <a:pt x="0" y="691"/>
                  </a:lnTo>
                  <a:lnTo>
                    <a:pt x="0" y="697"/>
                  </a:lnTo>
                  <a:lnTo>
                    <a:pt x="0" y="697"/>
                  </a:lnTo>
                  <a:lnTo>
                    <a:pt x="18" y="703"/>
                  </a:lnTo>
                  <a:lnTo>
                    <a:pt x="30" y="715"/>
                  </a:lnTo>
                  <a:lnTo>
                    <a:pt x="30" y="740"/>
                  </a:lnTo>
                  <a:lnTo>
                    <a:pt x="37" y="753"/>
                  </a:lnTo>
                  <a:lnTo>
                    <a:pt x="37" y="753"/>
                  </a:lnTo>
                  <a:lnTo>
                    <a:pt x="37" y="759"/>
                  </a:lnTo>
                  <a:lnTo>
                    <a:pt x="43" y="759"/>
                  </a:lnTo>
                  <a:lnTo>
                    <a:pt x="43" y="759"/>
                  </a:lnTo>
                  <a:lnTo>
                    <a:pt x="49" y="765"/>
                  </a:lnTo>
                  <a:lnTo>
                    <a:pt x="49" y="771"/>
                  </a:lnTo>
                  <a:lnTo>
                    <a:pt x="55" y="771"/>
                  </a:lnTo>
                  <a:lnTo>
                    <a:pt x="55" y="765"/>
                  </a:lnTo>
                  <a:lnTo>
                    <a:pt x="55" y="759"/>
                  </a:lnTo>
                  <a:lnTo>
                    <a:pt x="92" y="759"/>
                  </a:lnTo>
                  <a:lnTo>
                    <a:pt x="92" y="759"/>
                  </a:lnTo>
                  <a:lnTo>
                    <a:pt x="98" y="759"/>
                  </a:lnTo>
                  <a:lnTo>
                    <a:pt x="98" y="765"/>
                  </a:lnTo>
                  <a:lnTo>
                    <a:pt x="105" y="771"/>
                  </a:lnTo>
                  <a:lnTo>
                    <a:pt x="105" y="771"/>
                  </a:lnTo>
                  <a:lnTo>
                    <a:pt x="105" y="777"/>
                  </a:lnTo>
                  <a:lnTo>
                    <a:pt x="105" y="777"/>
                  </a:lnTo>
                  <a:lnTo>
                    <a:pt x="111" y="783"/>
                  </a:lnTo>
                  <a:lnTo>
                    <a:pt x="117" y="790"/>
                  </a:lnTo>
                  <a:lnTo>
                    <a:pt x="117" y="790"/>
                  </a:lnTo>
                  <a:lnTo>
                    <a:pt x="117" y="790"/>
                  </a:lnTo>
                  <a:lnTo>
                    <a:pt x="123" y="790"/>
                  </a:lnTo>
                  <a:lnTo>
                    <a:pt x="123" y="790"/>
                  </a:lnTo>
                  <a:lnTo>
                    <a:pt x="129" y="790"/>
                  </a:lnTo>
                  <a:lnTo>
                    <a:pt x="129" y="802"/>
                  </a:lnTo>
                  <a:lnTo>
                    <a:pt x="129" y="808"/>
                  </a:lnTo>
                  <a:lnTo>
                    <a:pt x="129" y="808"/>
                  </a:lnTo>
                  <a:lnTo>
                    <a:pt x="135" y="820"/>
                  </a:lnTo>
                  <a:lnTo>
                    <a:pt x="142" y="827"/>
                  </a:lnTo>
                  <a:lnTo>
                    <a:pt x="142" y="833"/>
                  </a:lnTo>
                  <a:lnTo>
                    <a:pt x="148" y="839"/>
                  </a:lnTo>
                  <a:lnTo>
                    <a:pt x="148" y="839"/>
                  </a:lnTo>
                  <a:lnTo>
                    <a:pt x="154" y="845"/>
                  </a:lnTo>
                  <a:lnTo>
                    <a:pt x="154" y="845"/>
                  </a:lnTo>
                  <a:lnTo>
                    <a:pt x="154" y="851"/>
                  </a:lnTo>
                  <a:lnTo>
                    <a:pt x="154" y="851"/>
                  </a:lnTo>
                  <a:lnTo>
                    <a:pt x="148" y="857"/>
                  </a:lnTo>
                  <a:lnTo>
                    <a:pt x="148" y="857"/>
                  </a:lnTo>
                  <a:lnTo>
                    <a:pt x="142" y="857"/>
                  </a:lnTo>
                  <a:lnTo>
                    <a:pt x="142" y="857"/>
                  </a:lnTo>
                  <a:lnTo>
                    <a:pt x="135" y="857"/>
                  </a:lnTo>
                  <a:lnTo>
                    <a:pt x="135" y="857"/>
                  </a:lnTo>
                  <a:lnTo>
                    <a:pt x="135" y="857"/>
                  </a:lnTo>
                  <a:lnTo>
                    <a:pt x="135" y="851"/>
                  </a:lnTo>
                  <a:lnTo>
                    <a:pt x="129" y="851"/>
                  </a:lnTo>
                  <a:lnTo>
                    <a:pt x="129" y="851"/>
                  </a:lnTo>
                  <a:lnTo>
                    <a:pt x="129" y="851"/>
                  </a:lnTo>
                  <a:lnTo>
                    <a:pt x="129" y="851"/>
                  </a:lnTo>
                  <a:lnTo>
                    <a:pt x="123" y="851"/>
                  </a:lnTo>
                  <a:lnTo>
                    <a:pt x="123" y="857"/>
                  </a:lnTo>
                  <a:lnTo>
                    <a:pt x="123" y="857"/>
                  </a:lnTo>
                  <a:lnTo>
                    <a:pt x="123" y="857"/>
                  </a:lnTo>
                  <a:lnTo>
                    <a:pt x="129" y="864"/>
                  </a:lnTo>
                  <a:lnTo>
                    <a:pt x="129" y="864"/>
                  </a:lnTo>
                  <a:lnTo>
                    <a:pt x="142" y="876"/>
                  </a:lnTo>
                  <a:lnTo>
                    <a:pt x="160" y="888"/>
                  </a:lnTo>
                  <a:lnTo>
                    <a:pt x="166" y="888"/>
                  </a:lnTo>
                  <a:lnTo>
                    <a:pt x="166" y="882"/>
                  </a:lnTo>
                  <a:lnTo>
                    <a:pt x="172" y="882"/>
                  </a:lnTo>
                  <a:lnTo>
                    <a:pt x="172" y="882"/>
                  </a:lnTo>
                  <a:lnTo>
                    <a:pt x="179" y="882"/>
                  </a:lnTo>
                  <a:lnTo>
                    <a:pt x="179" y="882"/>
                  </a:lnTo>
                  <a:lnTo>
                    <a:pt x="179" y="876"/>
                  </a:lnTo>
                  <a:lnTo>
                    <a:pt x="172" y="870"/>
                  </a:lnTo>
                  <a:lnTo>
                    <a:pt x="172" y="870"/>
                  </a:lnTo>
                  <a:lnTo>
                    <a:pt x="179" y="870"/>
                  </a:lnTo>
                  <a:lnTo>
                    <a:pt x="179" y="870"/>
                  </a:lnTo>
                  <a:lnTo>
                    <a:pt x="185" y="870"/>
                  </a:lnTo>
                  <a:lnTo>
                    <a:pt x="191" y="870"/>
                  </a:lnTo>
                  <a:lnTo>
                    <a:pt x="191" y="870"/>
                  </a:lnTo>
                  <a:lnTo>
                    <a:pt x="203" y="870"/>
                  </a:lnTo>
                  <a:lnTo>
                    <a:pt x="210" y="870"/>
                  </a:lnTo>
                  <a:lnTo>
                    <a:pt x="216" y="864"/>
                  </a:lnTo>
                  <a:lnTo>
                    <a:pt x="228" y="851"/>
                  </a:lnTo>
                  <a:lnTo>
                    <a:pt x="247" y="839"/>
                  </a:lnTo>
                  <a:lnTo>
                    <a:pt x="278" y="827"/>
                  </a:lnTo>
                  <a:lnTo>
                    <a:pt x="278" y="827"/>
                  </a:lnTo>
                  <a:lnTo>
                    <a:pt x="290" y="820"/>
                  </a:lnTo>
                  <a:lnTo>
                    <a:pt x="290" y="820"/>
                  </a:lnTo>
                  <a:lnTo>
                    <a:pt x="290" y="820"/>
                  </a:lnTo>
                  <a:lnTo>
                    <a:pt x="302" y="827"/>
                  </a:lnTo>
                  <a:lnTo>
                    <a:pt x="321" y="833"/>
                  </a:lnTo>
                  <a:lnTo>
                    <a:pt x="321" y="833"/>
                  </a:lnTo>
                  <a:lnTo>
                    <a:pt x="321" y="833"/>
                  </a:lnTo>
                  <a:lnTo>
                    <a:pt x="327" y="839"/>
                  </a:lnTo>
                  <a:lnTo>
                    <a:pt x="345" y="845"/>
                  </a:lnTo>
                  <a:lnTo>
                    <a:pt x="345" y="845"/>
                  </a:lnTo>
                  <a:lnTo>
                    <a:pt x="358" y="839"/>
                  </a:lnTo>
                  <a:lnTo>
                    <a:pt x="364" y="833"/>
                  </a:lnTo>
                  <a:lnTo>
                    <a:pt x="370" y="833"/>
                  </a:lnTo>
                  <a:lnTo>
                    <a:pt x="395" y="833"/>
                  </a:lnTo>
                  <a:lnTo>
                    <a:pt x="401" y="839"/>
                  </a:lnTo>
                  <a:lnTo>
                    <a:pt x="401" y="839"/>
                  </a:lnTo>
                  <a:lnTo>
                    <a:pt x="413" y="857"/>
                  </a:lnTo>
                  <a:lnTo>
                    <a:pt x="413" y="857"/>
                  </a:lnTo>
                  <a:lnTo>
                    <a:pt x="413" y="888"/>
                  </a:lnTo>
                  <a:lnTo>
                    <a:pt x="413" y="894"/>
                  </a:lnTo>
                  <a:lnTo>
                    <a:pt x="413" y="894"/>
                  </a:lnTo>
                  <a:lnTo>
                    <a:pt x="407" y="907"/>
                  </a:lnTo>
                  <a:lnTo>
                    <a:pt x="407" y="919"/>
                  </a:lnTo>
                  <a:lnTo>
                    <a:pt x="395" y="938"/>
                  </a:lnTo>
                  <a:lnTo>
                    <a:pt x="395" y="938"/>
                  </a:lnTo>
                  <a:lnTo>
                    <a:pt x="395" y="938"/>
                  </a:lnTo>
                  <a:lnTo>
                    <a:pt x="395" y="938"/>
                  </a:lnTo>
                  <a:lnTo>
                    <a:pt x="389" y="950"/>
                  </a:lnTo>
                  <a:lnTo>
                    <a:pt x="383" y="950"/>
                  </a:lnTo>
                  <a:lnTo>
                    <a:pt x="383" y="956"/>
                  </a:lnTo>
                  <a:lnTo>
                    <a:pt x="383" y="956"/>
                  </a:lnTo>
                  <a:lnTo>
                    <a:pt x="383" y="962"/>
                  </a:lnTo>
                  <a:lnTo>
                    <a:pt x="389" y="962"/>
                  </a:lnTo>
                  <a:lnTo>
                    <a:pt x="389" y="962"/>
                  </a:lnTo>
                  <a:lnTo>
                    <a:pt x="395" y="969"/>
                  </a:lnTo>
                  <a:lnTo>
                    <a:pt x="407" y="975"/>
                  </a:lnTo>
                  <a:lnTo>
                    <a:pt x="413" y="975"/>
                  </a:lnTo>
                  <a:lnTo>
                    <a:pt x="413" y="975"/>
                  </a:lnTo>
                  <a:lnTo>
                    <a:pt x="407" y="981"/>
                  </a:lnTo>
                  <a:lnTo>
                    <a:pt x="395" y="981"/>
                  </a:lnTo>
                  <a:lnTo>
                    <a:pt x="389" y="975"/>
                  </a:lnTo>
                  <a:lnTo>
                    <a:pt x="321" y="969"/>
                  </a:lnTo>
                  <a:lnTo>
                    <a:pt x="302" y="975"/>
                  </a:lnTo>
                  <a:lnTo>
                    <a:pt x="296" y="981"/>
                  </a:lnTo>
                  <a:lnTo>
                    <a:pt x="296" y="987"/>
                  </a:lnTo>
                  <a:lnTo>
                    <a:pt x="290" y="993"/>
                  </a:lnTo>
                  <a:lnTo>
                    <a:pt x="290" y="999"/>
                  </a:lnTo>
                  <a:lnTo>
                    <a:pt x="278" y="1012"/>
                  </a:lnTo>
                  <a:lnTo>
                    <a:pt x="278" y="1012"/>
                  </a:lnTo>
                  <a:lnTo>
                    <a:pt x="278" y="1018"/>
                  </a:lnTo>
                  <a:lnTo>
                    <a:pt x="278" y="1018"/>
                  </a:lnTo>
                  <a:lnTo>
                    <a:pt x="278" y="1024"/>
                  </a:lnTo>
                  <a:lnTo>
                    <a:pt x="278" y="1024"/>
                  </a:lnTo>
                  <a:lnTo>
                    <a:pt x="284" y="1024"/>
                  </a:lnTo>
                  <a:lnTo>
                    <a:pt x="290" y="1030"/>
                  </a:lnTo>
                  <a:lnTo>
                    <a:pt x="308" y="1049"/>
                  </a:lnTo>
                  <a:lnTo>
                    <a:pt x="315" y="1049"/>
                  </a:lnTo>
                  <a:lnTo>
                    <a:pt x="315" y="1049"/>
                  </a:lnTo>
                  <a:lnTo>
                    <a:pt x="315" y="1049"/>
                  </a:lnTo>
                  <a:lnTo>
                    <a:pt x="290" y="1049"/>
                  </a:lnTo>
                  <a:lnTo>
                    <a:pt x="284" y="1049"/>
                  </a:lnTo>
                  <a:lnTo>
                    <a:pt x="284" y="1049"/>
                  </a:lnTo>
                  <a:lnTo>
                    <a:pt x="284" y="1049"/>
                  </a:lnTo>
                  <a:lnTo>
                    <a:pt x="278" y="1049"/>
                  </a:lnTo>
                  <a:lnTo>
                    <a:pt x="278" y="1049"/>
                  </a:lnTo>
                  <a:lnTo>
                    <a:pt x="278" y="1049"/>
                  </a:lnTo>
                  <a:lnTo>
                    <a:pt x="271" y="1043"/>
                  </a:lnTo>
                  <a:lnTo>
                    <a:pt x="253" y="1036"/>
                  </a:lnTo>
                  <a:lnTo>
                    <a:pt x="234" y="1036"/>
                  </a:lnTo>
                  <a:lnTo>
                    <a:pt x="228" y="1043"/>
                  </a:lnTo>
                  <a:lnTo>
                    <a:pt x="228" y="1061"/>
                  </a:lnTo>
                  <a:lnTo>
                    <a:pt x="228" y="1061"/>
                  </a:lnTo>
                  <a:lnTo>
                    <a:pt x="234" y="1067"/>
                  </a:lnTo>
                  <a:lnTo>
                    <a:pt x="234" y="1067"/>
                  </a:lnTo>
                  <a:lnTo>
                    <a:pt x="234" y="1067"/>
                  </a:lnTo>
                  <a:lnTo>
                    <a:pt x="240" y="1067"/>
                  </a:lnTo>
                  <a:lnTo>
                    <a:pt x="240" y="1067"/>
                  </a:lnTo>
                  <a:lnTo>
                    <a:pt x="247" y="1067"/>
                  </a:lnTo>
                  <a:lnTo>
                    <a:pt x="253" y="1067"/>
                  </a:lnTo>
                  <a:lnTo>
                    <a:pt x="259" y="1067"/>
                  </a:lnTo>
                  <a:lnTo>
                    <a:pt x="259" y="1073"/>
                  </a:lnTo>
                  <a:lnTo>
                    <a:pt x="259" y="1073"/>
                  </a:lnTo>
                  <a:lnTo>
                    <a:pt x="259" y="1073"/>
                  </a:lnTo>
                  <a:lnTo>
                    <a:pt x="265" y="1073"/>
                  </a:lnTo>
                  <a:lnTo>
                    <a:pt x="265" y="1073"/>
                  </a:lnTo>
                  <a:lnTo>
                    <a:pt x="265" y="1080"/>
                  </a:lnTo>
                  <a:lnTo>
                    <a:pt x="265" y="1080"/>
                  </a:lnTo>
                  <a:lnTo>
                    <a:pt x="265" y="1080"/>
                  </a:lnTo>
                  <a:lnTo>
                    <a:pt x="271" y="1092"/>
                  </a:lnTo>
                  <a:lnTo>
                    <a:pt x="278" y="1110"/>
                  </a:lnTo>
                  <a:lnTo>
                    <a:pt x="278" y="1110"/>
                  </a:lnTo>
                  <a:lnTo>
                    <a:pt x="284" y="1123"/>
                  </a:lnTo>
                  <a:lnTo>
                    <a:pt x="296" y="1147"/>
                  </a:lnTo>
                  <a:lnTo>
                    <a:pt x="327" y="1178"/>
                  </a:lnTo>
                  <a:lnTo>
                    <a:pt x="345" y="1184"/>
                  </a:lnTo>
                  <a:lnTo>
                    <a:pt x="345" y="1184"/>
                  </a:lnTo>
                  <a:lnTo>
                    <a:pt x="352" y="1184"/>
                  </a:lnTo>
                  <a:lnTo>
                    <a:pt x="370" y="1191"/>
                  </a:lnTo>
                  <a:lnTo>
                    <a:pt x="370" y="1191"/>
                  </a:lnTo>
                  <a:lnTo>
                    <a:pt x="370" y="1191"/>
                  </a:lnTo>
                  <a:lnTo>
                    <a:pt x="376" y="1197"/>
                  </a:lnTo>
                  <a:lnTo>
                    <a:pt x="376" y="1197"/>
                  </a:lnTo>
                  <a:lnTo>
                    <a:pt x="383" y="1203"/>
                  </a:lnTo>
                  <a:lnTo>
                    <a:pt x="383" y="1203"/>
                  </a:lnTo>
                  <a:lnTo>
                    <a:pt x="389" y="1209"/>
                  </a:lnTo>
                  <a:lnTo>
                    <a:pt x="383" y="1209"/>
                  </a:lnTo>
                  <a:lnTo>
                    <a:pt x="383" y="1209"/>
                  </a:lnTo>
                  <a:lnTo>
                    <a:pt x="376" y="1228"/>
                  </a:lnTo>
                  <a:lnTo>
                    <a:pt x="376" y="1234"/>
                  </a:lnTo>
                  <a:lnTo>
                    <a:pt x="376" y="1234"/>
                  </a:lnTo>
                  <a:lnTo>
                    <a:pt x="370" y="1246"/>
                  </a:lnTo>
                  <a:lnTo>
                    <a:pt x="370" y="1265"/>
                  </a:lnTo>
                  <a:lnTo>
                    <a:pt x="364" y="1277"/>
                  </a:lnTo>
                  <a:lnTo>
                    <a:pt x="364" y="1277"/>
                  </a:lnTo>
                  <a:lnTo>
                    <a:pt x="376" y="1271"/>
                  </a:lnTo>
                  <a:lnTo>
                    <a:pt x="389" y="1259"/>
                  </a:lnTo>
                  <a:lnTo>
                    <a:pt x="401" y="1252"/>
                  </a:lnTo>
                  <a:lnTo>
                    <a:pt x="401" y="1252"/>
                  </a:lnTo>
                  <a:lnTo>
                    <a:pt x="420" y="1240"/>
                  </a:lnTo>
                  <a:lnTo>
                    <a:pt x="426" y="1240"/>
                  </a:lnTo>
                  <a:lnTo>
                    <a:pt x="432" y="1240"/>
                  </a:lnTo>
                  <a:lnTo>
                    <a:pt x="438" y="1234"/>
                  </a:lnTo>
                  <a:lnTo>
                    <a:pt x="438" y="1234"/>
                  </a:lnTo>
                  <a:lnTo>
                    <a:pt x="451" y="1234"/>
                  </a:lnTo>
                  <a:lnTo>
                    <a:pt x="457" y="1234"/>
                  </a:lnTo>
                  <a:lnTo>
                    <a:pt x="463" y="1234"/>
                  </a:lnTo>
                  <a:lnTo>
                    <a:pt x="463" y="1234"/>
                  </a:lnTo>
                  <a:lnTo>
                    <a:pt x="469" y="1234"/>
                  </a:lnTo>
                  <a:lnTo>
                    <a:pt x="475" y="1234"/>
                  </a:lnTo>
                  <a:lnTo>
                    <a:pt x="475" y="1234"/>
                  </a:lnTo>
                  <a:lnTo>
                    <a:pt x="481" y="1234"/>
                  </a:lnTo>
                  <a:lnTo>
                    <a:pt x="494" y="1246"/>
                  </a:lnTo>
                  <a:lnTo>
                    <a:pt x="506" y="1259"/>
                  </a:lnTo>
                  <a:lnTo>
                    <a:pt x="512" y="1259"/>
                  </a:lnTo>
                  <a:lnTo>
                    <a:pt x="512" y="1259"/>
                  </a:lnTo>
                  <a:lnTo>
                    <a:pt x="525" y="1277"/>
                  </a:lnTo>
                  <a:lnTo>
                    <a:pt x="525" y="1283"/>
                  </a:lnTo>
                  <a:lnTo>
                    <a:pt x="531" y="1296"/>
                  </a:lnTo>
                  <a:lnTo>
                    <a:pt x="531" y="1296"/>
                  </a:lnTo>
                  <a:lnTo>
                    <a:pt x="537" y="1308"/>
                  </a:lnTo>
                  <a:lnTo>
                    <a:pt x="537" y="1308"/>
                  </a:lnTo>
                  <a:lnTo>
                    <a:pt x="543" y="1308"/>
                  </a:lnTo>
                  <a:lnTo>
                    <a:pt x="549" y="1320"/>
                  </a:lnTo>
                  <a:lnTo>
                    <a:pt x="556" y="1320"/>
                  </a:lnTo>
                  <a:lnTo>
                    <a:pt x="556" y="1320"/>
                  </a:lnTo>
                  <a:lnTo>
                    <a:pt x="556" y="1320"/>
                  </a:lnTo>
                  <a:lnTo>
                    <a:pt x="562" y="1320"/>
                  </a:lnTo>
                  <a:lnTo>
                    <a:pt x="562" y="1320"/>
                  </a:lnTo>
                  <a:lnTo>
                    <a:pt x="580" y="1314"/>
                  </a:lnTo>
                  <a:lnTo>
                    <a:pt x="580" y="1314"/>
                  </a:lnTo>
                  <a:lnTo>
                    <a:pt x="586" y="1320"/>
                  </a:lnTo>
                  <a:lnTo>
                    <a:pt x="586" y="1018"/>
                  </a:lnTo>
                  <a:lnTo>
                    <a:pt x="586" y="1018"/>
                  </a:lnTo>
                  <a:lnTo>
                    <a:pt x="586" y="1018"/>
                  </a:lnTo>
                  <a:lnTo>
                    <a:pt x="586" y="1012"/>
                  </a:lnTo>
                  <a:lnTo>
                    <a:pt x="586" y="1012"/>
                  </a:lnTo>
                  <a:lnTo>
                    <a:pt x="586" y="1012"/>
                  </a:lnTo>
                  <a:lnTo>
                    <a:pt x="586" y="1012"/>
                  </a:lnTo>
                  <a:lnTo>
                    <a:pt x="586" y="1006"/>
                  </a:lnTo>
                  <a:lnTo>
                    <a:pt x="586" y="1006"/>
                  </a:lnTo>
                  <a:lnTo>
                    <a:pt x="586" y="1006"/>
                  </a:lnTo>
                  <a:lnTo>
                    <a:pt x="586" y="1006"/>
                  </a:lnTo>
                  <a:lnTo>
                    <a:pt x="593" y="1006"/>
                  </a:lnTo>
                  <a:lnTo>
                    <a:pt x="648" y="987"/>
                  </a:lnTo>
                  <a:lnTo>
                    <a:pt x="710" y="969"/>
                  </a:lnTo>
                  <a:lnTo>
                    <a:pt x="741" y="956"/>
                  </a:lnTo>
                  <a:lnTo>
                    <a:pt x="747" y="956"/>
                  </a:lnTo>
                  <a:lnTo>
                    <a:pt x="908" y="1073"/>
                  </a:lnTo>
                  <a:lnTo>
                    <a:pt x="914" y="1080"/>
                  </a:lnTo>
                  <a:lnTo>
                    <a:pt x="920" y="1092"/>
                  </a:lnTo>
                  <a:lnTo>
                    <a:pt x="957" y="1135"/>
                  </a:lnTo>
                  <a:lnTo>
                    <a:pt x="957" y="1135"/>
                  </a:lnTo>
                  <a:lnTo>
                    <a:pt x="957" y="1135"/>
                  </a:lnTo>
                  <a:lnTo>
                    <a:pt x="969" y="1135"/>
                  </a:lnTo>
                  <a:lnTo>
                    <a:pt x="994" y="1129"/>
                  </a:lnTo>
                  <a:lnTo>
                    <a:pt x="1013" y="1129"/>
                  </a:lnTo>
                  <a:lnTo>
                    <a:pt x="1025" y="1123"/>
                  </a:lnTo>
                  <a:lnTo>
                    <a:pt x="1044" y="1123"/>
                  </a:lnTo>
                  <a:lnTo>
                    <a:pt x="1044" y="1123"/>
                  </a:lnTo>
                  <a:lnTo>
                    <a:pt x="1062" y="1123"/>
                  </a:lnTo>
                  <a:lnTo>
                    <a:pt x="1075" y="1123"/>
                  </a:lnTo>
                  <a:lnTo>
                    <a:pt x="1081" y="1123"/>
                  </a:lnTo>
                  <a:lnTo>
                    <a:pt x="1112" y="1129"/>
                  </a:lnTo>
                  <a:lnTo>
                    <a:pt x="1142" y="1110"/>
                  </a:lnTo>
                  <a:lnTo>
                    <a:pt x="1142" y="1110"/>
                  </a:lnTo>
                  <a:lnTo>
                    <a:pt x="1149" y="1110"/>
                  </a:lnTo>
                  <a:lnTo>
                    <a:pt x="1149" y="1110"/>
                  </a:lnTo>
                  <a:lnTo>
                    <a:pt x="1149" y="1110"/>
                  </a:lnTo>
                  <a:lnTo>
                    <a:pt x="1149" y="1110"/>
                  </a:lnTo>
                  <a:lnTo>
                    <a:pt x="1149" y="1117"/>
                  </a:lnTo>
                  <a:lnTo>
                    <a:pt x="1155" y="1117"/>
                  </a:lnTo>
                  <a:lnTo>
                    <a:pt x="1155" y="1117"/>
                  </a:lnTo>
                  <a:lnTo>
                    <a:pt x="1161" y="1129"/>
                  </a:lnTo>
                  <a:lnTo>
                    <a:pt x="1161" y="1129"/>
                  </a:lnTo>
                  <a:lnTo>
                    <a:pt x="1167" y="1141"/>
                  </a:lnTo>
                  <a:lnTo>
                    <a:pt x="1167" y="1141"/>
                  </a:lnTo>
                  <a:lnTo>
                    <a:pt x="1173" y="1147"/>
                  </a:lnTo>
                  <a:lnTo>
                    <a:pt x="1180" y="1154"/>
                  </a:lnTo>
                  <a:lnTo>
                    <a:pt x="1192" y="1178"/>
                  </a:lnTo>
                  <a:lnTo>
                    <a:pt x="1192" y="1178"/>
                  </a:lnTo>
                  <a:lnTo>
                    <a:pt x="1204" y="1184"/>
                  </a:lnTo>
                  <a:lnTo>
                    <a:pt x="1210" y="1209"/>
                  </a:lnTo>
                  <a:lnTo>
                    <a:pt x="1204" y="1234"/>
                  </a:lnTo>
                  <a:lnTo>
                    <a:pt x="1204" y="1265"/>
                  </a:lnTo>
                  <a:lnTo>
                    <a:pt x="1223" y="1271"/>
                  </a:lnTo>
                  <a:lnTo>
                    <a:pt x="1235" y="1271"/>
                  </a:lnTo>
                  <a:lnTo>
                    <a:pt x="1241" y="1289"/>
                  </a:lnTo>
                  <a:lnTo>
                    <a:pt x="1241" y="1314"/>
                  </a:lnTo>
                  <a:lnTo>
                    <a:pt x="1241" y="1320"/>
                  </a:lnTo>
                  <a:lnTo>
                    <a:pt x="1241" y="1320"/>
                  </a:lnTo>
                  <a:lnTo>
                    <a:pt x="1266" y="1326"/>
                  </a:lnTo>
                  <a:lnTo>
                    <a:pt x="1272" y="1326"/>
                  </a:lnTo>
                  <a:lnTo>
                    <a:pt x="1291" y="1326"/>
                  </a:lnTo>
                  <a:lnTo>
                    <a:pt x="1315" y="1326"/>
                  </a:lnTo>
                  <a:lnTo>
                    <a:pt x="1322" y="1326"/>
                  </a:lnTo>
                  <a:lnTo>
                    <a:pt x="1328" y="1333"/>
                  </a:lnTo>
                  <a:lnTo>
                    <a:pt x="1334" y="1339"/>
                  </a:lnTo>
                  <a:lnTo>
                    <a:pt x="1334" y="1339"/>
                  </a:lnTo>
                  <a:lnTo>
                    <a:pt x="1334" y="1345"/>
                  </a:lnTo>
                  <a:lnTo>
                    <a:pt x="1334" y="1345"/>
                  </a:lnTo>
                  <a:lnTo>
                    <a:pt x="1334" y="1351"/>
                  </a:lnTo>
                  <a:lnTo>
                    <a:pt x="1334" y="1351"/>
                  </a:lnTo>
                  <a:lnTo>
                    <a:pt x="1334" y="1351"/>
                  </a:lnTo>
                  <a:lnTo>
                    <a:pt x="1334" y="1351"/>
                  </a:lnTo>
                  <a:lnTo>
                    <a:pt x="1334" y="1357"/>
                  </a:lnTo>
                  <a:lnTo>
                    <a:pt x="1328" y="1357"/>
                  </a:lnTo>
                  <a:lnTo>
                    <a:pt x="1328" y="1357"/>
                  </a:lnTo>
                  <a:lnTo>
                    <a:pt x="1334" y="1357"/>
                  </a:lnTo>
                  <a:lnTo>
                    <a:pt x="1334" y="1363"/>
                  </a:lnTo>
                  <a:lnTo>
                    <a:pt x="1340" y="1363"/>
                  </a:lnTo>
                  <a:lnTo>
                    <a:pt x="1340" y="1370"/>
                  </a:lnTo>
                  <a:lnTo>
                    <a:pt x="1340" y="1370"/>
                  </a:lnTo>
                  <a:lnTo>
                    <a:pt x="1346" y="1370"/>
                  </a:lnTo>
                  <a:lnTo>
                    <a:pt x="1353" y="1376"/>
                  </a:lnTo>
                  <a:lnTo>
                    <a:pt x="1353" y="1376"/>
                  </a:lnTo>
                  <a:lnTo>
                    <a:pt x="1359" y="1376"/>
                  </a:lnTo>
                  <a:lnTo>
                    <a:pt x="1359" y="1376"/>
                  </a:lnTo>
                  <a:lnTo>
                    <a:pt x="1365" y="1376"/>
                  </a:lnTo>
                  <a:lnTo>
                    <a:pt x="1365" y="1376"/>
                  </a:lnTo>
                  <a:lnTo>
                    <a:pt x="1365" y="1376"/>
                  </a:lnTo>
                  <a:lnTo>
                    <a:pt x="1365" y="1370"/>
                  </a:lnTo>
                  <a:lnTo>
                    <a:pt x="1365" y="1370"/>
                  </a:lnTo>
                  <a:lnTo>
                    <a:pt x="1365" y="1363"/>
                  </a:lnTo>
                  <a:lnTo>
                    <a:pt x="1365" y="1363"/>
                  </a:lnTo>
                  <a:lnTo>
                    <a:pt x="1365" y="1363"/>
                  </a:lnTo>
                  <a:lnTo>
                    <a:pt x="1365" y="1357"/>
                  </a:lnTo>
                  <a:lnTo>
                    <a:pt x="1365" y="1357"/>
                  </a:lnTo>
                  <a:lnTo>
                    <a:pt x="1365" y="1351"/>
                  </a:lnTo>
                  <a:lnTo>
                    <a:pt x="1365" y="1351"/>
                  </a:lnTo>
                  <a:lnTo>
                    <a:pt x="1365" y="1351"/>
                  </a:lnTo>
                  <a:lnTo>
                    <a:pt x="1390" y="1314"/>
                  </a:lnTo>
                  <a:lnTo>
                    <a:pt x="1402" y="1308"/>
                  </a:lnTo>
                  <a:lnTo>
                    <a:pt x="1427" y="1289"/>
                  </a:lnTo>
                  <a:lnTo>
                    <a:pt x="1451" y="1277"/>
                  </a:lnTo>
                  <a:lnTo>
                    <a:pt x="1451" y="1283"/>
                  </a:lnTo>
                  <a:lnTo>
                    <a:pt x="1451" y="1277"/>
                  </a:lnTo>
                  <a:lnTo>
                    <a:pt x="1507" y="1240"/>
                  </a:lnTo>
                  <a:lnTo>
                    <a:pt x="1507" y="1240"/>
                  </a:lnTo>
                  <a:lnTo>
                    <a:pt x="1507" y="1240"/>
                  </a:lnTo>
                  <a:lnTo>
                    <a:pt x="1507" y="1240"/>
                  </a:lnTo>
                  <a:lnTo>
                    <a:pt x="1501" y="1240"/>
                  </a:lnTo>
                  <a:lnTo>
                    <a:pt x="1501" y="1234"/>
                  </a:lnTo>
                  <a:lnTo>
                    <a:pt x="1501" y="1234"/>
                  </a:lnTo>
                  <a:lnTo>
                    <a:pt x="1513" y="1215"/>
                  </a:lnTo>
                  <a:lnTo>
                    <a:pt x="1513" y="1209"/>
                  </a:lnTo>
                  <a:lnTo>
                    <a:pt x="1513" y="1209"/>
                  </a:lnTo>
                  <a:lnTo>
                    <a:pt x="1519" y="1209"/>
                  </a:lnTo>
                  <a:lnTo>
                    <a:pt x="1519" y="1209"/>
                  </a:lnTo>
                  <a:lnTo>
                    <a:pt x="1519" y="1209"/>
                  </a:lnTo>
                  <a:lnTo>
                    <a:pt x="1526" y="1203"/>
                  </a:lnTo>
                  <a:lnTo>
                    <a:pt x="1526" y="1203"/>
                  </a:lnTo>
                  <a:lnTo>
                    <a:pt x="1526" y="1197"/>
                  </a:lnTo>
                  <a:lnTo>
                    <a:pt x="1532" y="1197"/>
                  </a:lnTo>
                  <a:lnTo>
                    <a:pt x="1538" y="1197"/>
                  </a:lnTo>
                  <a:lnTo>
                    <a:pt x="1544" y="1191"/>
                  </a:lnTo>
                  <a:lnTo>
                    <a:pt x="1569" y="1197"/>
                  </a:lnTo>
                  <a:lnTo>
                    <a:pt x="1600" y="1203"/>
                  </a:lnTo>
                  <a:lnTo>
                    <a:pt x="1612" y="1203"/>
                  </a:lnTo>
                  <a:lnTo>
                    <a:pt x="1618" y="1209"/>
                  </a:lnTo>
                  <a:lnTo>
                    <a:pt x="1618" y="1209"/>
                  </a:lnTo>
                  <a:lnTo>
                    <a:pt x="1624" y="1209"/>
                  </a:lnTo>
                  <a:lnTo>
                    <a:pt x="1624" y="1209"/>
                  </a:lnTo>
                  <a:lnTo>
                    <a:pt x="1624" y="1215"/>
                  </a:lnTo>
                  <a:lnTo>
                    <a:pt x="1624" y="1215"/>
                  </a:lnTo>
                  <a:lnTo>
                    <a:pt x="1655" y="1228"/>
                  </a:lnTo>
                  <a:lnTo>
                    <a:pt x="1668" y="1228"/>
                  </a:lnTo>
                  <a:lnTo>
                    <a:pt x="1668" y="1228"/>
                  </a:lnTo>
                  <a:lnTo>
                    <a:pt x="1668" y="1228"/>
                  </a:lnTo>
                  <a:lnTo>
                    <a:pt x="1668" y="1222"/>
                  </a:lnTo>
                  <a:lnTo>
                    <a:pt x="1661" y="1222"/>
                  </a:lnTo>
                  <a:lnTo>
                    <a:pt x="1668" y="1191"/>
                  </a:lnTo>
                  <a:lnTo>
                    <a:pt x="1668" y="1184"/>
                  </a:lnTo>
                  <a:lnTo>
                    <a:pt x="1668" y="1178"/>
                  </a:lnTo>
                  <a:lnTo>
                    <a:pt x="1674" y="1178"/>
                  </a:lnTo>
                  <a:lnTo>
                    <a:pt x="1686" y="1172"/>
                  </a:lnTo>
                  <a:lnTo>
                    <a:pt x="1686" y="1172"/>
                  </a:lnTo>
                  <a:lnTo>
                    <a:pt x="1699" y="1166"/>
                  </a:lnTo>
                  <a:lnTo>
                    <a:pt x="1705" y="1166"/>
                  </a:lnTo>
                  <a:lnTo>
                    <a:pt x="1705" y="1160"/>
                  </a:lnTo>
                  <a:lnTo>
                    <a:pt x="1711" y="1160"/>
                  </a:lnTo>
                  <a:lnTo>
                    <a:pt x="1717" y="1160"/>
                  </a:lnTo>
                  <a:lnTo>
                    <a:pt x="1717" y="1160"/>
                  </a:lnTo>
                  <a:lnTo>
                    <a:pt x="1736" y="1172"/>
                  </a:lnTo>
                  <a:lnTo>
                    <a:pt x="1742" y="1178"/>
                  </a:lnTo>
                  <a:lnTo>
                    <a:pt x="1742" y="1178"/>
                  </a:lnTo>
                  <a:lnTo>
                    <a:pt x="1742" y="1178"/>
                  </a:lnTo>
                  <a:lnTo>
                    <a:pt x="1779" y="1191"/>
                  </a:lnTo>
                  <a:lnTo>
                    <a:pt x="1804" y="1197"/>
                  </a:lnTo>
                  <a:lnTo>
                    <a:pt x="1810" y="1184"/>
                  </a:lnTo>
                  <a:lnTo>
                    <a:pt x="1810" y="1184"/>
                  </a:lnTo>
                  <a:lnTo>
                    <a:pt x="1810" y="1184"/>
                  </a:lnTo>
                  <a:lnTo>
                    <a:pt x="1816" y="1184"/>
                  </a:lnTo>
                  <a:lnTo>
                    <a:pt x="1841" y="1184"/>
                  </a:lnTo>
                  <a:lnTo>
                    <a:pt x="1878" y="1178"/>
                  </a:lnTo>
                  <a:lnTo>
                    <a:pt x="1915" y="1184"/>
                  </a:lnTo>
                  <a:lnTo>
                    <a:pt x="1927" y="1184"/>
                  </a:lnTo>
                  <a:lnTo>
                    <a:pt x="1946" y="1191"/>
                  </a:lnTo>
                  <a:lnTo>
                    <a:pt x="1946" y="1191"/>
                  </a:lnTo>
                  <a:lnTo>
                    <a:pt x="1995" y="1191"/>
                  </a:lnTo>
                  <a:lnTo>
                    <a:pt x="2020" y="1197"/>
                  </a:lnTo>
                  <a:lnTo>
                    <a:pt x="2020" y="1209"/>
                  </a:lnTo>
                  <a:lnTo>
                    <a:pt x="2057" y="1228"/>
                  </a:lnTo>
                  <a:lnTo>
                    <a:pt x="2069" y="1234"/>
                  </a:lnTo>
                  <a:lnTo>
                    <a:pt x="2082" y="1246"/>
                  </a:lnTo>
                  <a:lnTo>
                    <a:pt x="2082" y="1222"/>
                  </a:lnTo>
                  <a:lnTo>
                    <a:pt x="2088" y="1191"/>
                  </a:lnTo>
                  <a:lnTo>
                    <a:pt x="2106" y="1184"/>
                  </a:lnTo>
                  <a:lnTo>
                    <a:pt x="2100" y="1184"/>
                  </a:lnTo>
                  <a:lnTo>
                    <a:pt x="2094" y="1178"/>
                  </a:lnTo>
                  <a:lnTo>
                    <a:pt x="2094" y="1178"/>
                  </a:lnTo>
                  <a:lnTo>
                    <a:pt x="2094" y="1178"/>
                  </a:lnTo>
                  <a:lnTo>
                    <a:pt x="2094" y="1178"/>
                  </a:lnTo>
                  <a:lnTo>
                    <a:pt x="2094" y="1178"/>
                  </a:lnTo>
                  <a:lnTo>
                    <a:pt x="2106" y="1166"/>
                  </a:lnTo>
                  <a:lnTo>
                    <a:pt x="2106" y="1166"/>
                  </a:lnTo>
                  <a:lnTo>
                    <a:pt x="2112" y="1166"/>
                  </a:lnTo>
                  <a:lnTo>
                    <a:pt x="2112" y="1166"/>
                  </a:lnTo>
                  <a:lnTo>
                    <a:pt x="2112" y="1166"/>
                  </a:lnTo>
                  <a:lnTo>
                    <a:pt x="2112" y="1172"/>
                  </a:lnTo>
                  <a:lnTo>
                    <a:pt x="2119" y="1172"/>
                  </a:lnTo>
                  <a:lnTo>
                    <a:pt x="2119" y="1166"/>
                  </a:lnTo>
                  <a:lnTo>
                    <a:pt x="2119" y="1166"/>
                  </a:lnTo>
                  <a:lnTo>
                    <a:pt x="2119" y="1166"/>
                  </a:lnTo>
                  <a:lnTo>
                    <a:pt x="2119" y="1160"/>
                  </a:lnTo>
                  <a:lnTo>
                    <a:pt x="2112" y="1135"/>
                  </a:lnTo>
                  <a:lnTo>
                    <a:pt x="2100" y="1110"/>
                  </a:lnTo>
                  <a:lnTo>
                    <a:pt x="2094" y="1092"/>
                  </a:lnTo>
                  <a:lnTo>
                    <a:pt x="2094" y="1086"/>
                  </a:lnTo>
                  <a:lnTo>
                    <a:pt x="2094" y="1080"/>
                  </a:lnTo>
                  <a:lnTo>
                    <a:pt x="2094" y="1080"/>
                  </a:lnTo>
                  <a:lnTo>
                    <a:pt x="2094" y="1049"/>
                  </a:lnTo>
                  <a:lnTo>
                    <a:pt x="2094" y="1036"/>
                  </a:lnTo>
                  <a:lnTo>
                    <a:pt x="2100" y="1030"/>
                  </a:lnTo>
                  <a:lnTo>
                    <a:pt x="2100" y="1030"/>
                  </a:lnTo>
                  <a:lnTo>
                    <a:pt x="2100" y="1030"/>
                  </a:lnTo>
                  <a:lnTo>
                    <a:pt x="2100" y="1030"/>
                  </a:lnTo>
                  <a:lnTo>
                    <a:pt x="2100" y="1030"/>
                  </a:lnTo>
                  <a:lnTo>
                    <a:pt x="2094" y="1024"/>
                  </a:lnTo>
                  <a:lnTo>
                    <a:pt x="2088" y="1024"/>
                  </a:lnTo>
                  <a:lnTo>
                    <a:pt x="2088" y="1024"/>
                  </a:lnTo>
                  <a:lnTo>
                    <a:pt x="2082" y="1024"/>
                  </a:lnTo>
                  <a:lnTo>
                    <a:pt x="2075" y="1024"/>
                  </a:lnTo>
                  <a:lnTo>
                    <a:pt x="2075" y="1024"/>
                  </a:lnTo>
                  <a:lnTo>
                    <a:pt x="2069" y="1024"/>
                  </a:lnTo>
                  <a:lnTo>
                    <a:pt x="2069" y="1024"/>
                  </a:lnTo>
                  <a:lnTo>
                    <a:pt x="2063" y="1018"/>
                  </a:lnTo>
                  <a:lnTo>
                    <a:pt x="2063" y="1018"/>
                  </a:lnTo>
                  <a:lnTo>
                    <a:pt x="2063" y="1018"/>
                  </a:lnTo>
                  <a:lnTo>
                    <a:pt x="2063" y="1018"/>
                  </a:lnTo>
                  <a:lnTo>
                    <a:pt x="2075" y="1006"/>
                  </a:lnTo>
                  <a:lnTo>
                    <a:pt x="2075" y="1006"/>
                  </a:lnTo>
                  <a:lnTo>
                    <a:pt x="2075" y="1006"/>
                  </a:lnTo>
                  <a:lnTo>
                    <a:pt x="2112" y="993"/>
                  </a:lnTo>
                  <a:lnTo>
                    <a:pt x="2174" y="975"/>
                  </a:lnTo>
                  <a:lnTo>
                    <a:pt x="2174" y="975"/>
                  </a:lnTo>
                  <a:lnTo>
                    <a:pt x="2174" y="975"/>
                  </a:lnTo>
                  <a:lnTo>
                    <a:pt x="2180" y="975"/>
                  </a:lnTo>
                  <a:lnTo>
                    <a:pt x="2180" y="975"/>
                  </a:lnTo>
                  <a:lnTo>
                    <a:pt x="2180" y="981"/>
                  </a:lnTo>
                  <a:lnTo>
                    <a:pt x="2180" y="981"/>
                  </a:lnTo>
                  <a:lnTo>
                    <a:pt x="2180" y="987"/>
                  </a:lnTo>
                  <a:lnTo>
                    <a:pt x="2224" y="993"/>
                  </a:lnTo>
                  <a:lnTo>
                    <a:pt x="2224" y="999"/>
                  </a:lnTo>
                  <a:lnTo>
                    <a:pt x="2224" y="993"/>
                  </a:lnTo>
                  <a:lnTo>
                    <a:pt x="2230" y="993"/>
                  </a:lnTo>
                  <a:lnTo>
                    <a:pt x="2230" y="993"/>
                  </a:lnTo>
                  <a:lnTo>
                    <a:pt x="2230" y="993"/>
                  </a:lnTo>
                  <a:lnTo>
                    <a:pt x="2230" y="993"/>
                  </a:lnTo>
                  <a:lnTo>
                    <a:pt x="2230" y="987"/>
                  </a:lnTo>
                  <a:lnTo>
                    <a:pt x="2230" y="987"/>
                  </a:lnTo>
                  <a:lnTo>
                    <a:pt x="2236" y="981"/>
                  </a:lnTo>
                  <a:lnTo>
                    <a:pt x="2236" y="975"/>
                  </a:lnTo>
                  <a:lnTo>
                    <a:pt x="2236" y="975"/>
                  </a:lnTo>
                  <a:lnTo>
                    <a:pt x="2236" y="975"/>
                  </a:lnTo>
                  <a:lnTo>
                    <a:pt x="2236" y="969"/>
                  </a:lnTo>
                  <a:lnTo>
                    <a:pt x="2236" y="969"/>
                  </a:lnTo>
                  <a:lnTo>
                    <a:pt x="2236" y="969"/>
                  </a:lnTo>
                  <a:lnTo>
                    <a:pt x="2230" y="969"/>
                  </a:lnTo>
                  <a:lnTo>
                    <a:pt x="2230" y="969"/>
                  </a:lnTo>
                  <a:lnTo>
                    <a:pt x="2230" y="969"/>
                  </a:lnTo>
                  <a:lnTo>
                    <a:pt x="2224" y="962"/>
                  </a:lnTo>
                  <a:lnTo>
                    <a:pt x="2224" y="962"/>
                  </a:lnTo>
                  <a:lnTo>
                    <a:pt x="2218" y="962"/>
                  </a:lnTo>
                  <a:lnTo>
                    <a:pt x="2218" y="962"/>
                  </a:lnTo>
                  <a:lnTo>
                    <a:pt x="2211" y="962"/>
                  </a:lnTo>
                  <a:lnTo>
                    <a:pt x="2211" y="962"/>
                  </a:lnTo>
                  <a:lnTo>
                    <a:pt x="2211" y="962"/>
                  </a:lnTo>
                  <a:lnTo>
                    <a:pt x="2211" y="962"/>
                  </a:lnTo>
                  <a:lnTo>
                    <a:pt x="2211" y="956"/>
                  </a:lnTo>
                  <a:lnTo>
                    <a:pt x="2211" y="956"/>
                  </a:lnTo>
                  <a:lnTo>
                    <a:pt x="2211" y="956"/>
                  </a:lnTo>
                  <a:lnTo>
                    <a:pt x="2242" y="876"/>
                  </a:lnTo>
                  <a:lnTo>
                    <a:pt x="2248" y="839"/>
                  </a:lnTo>
                  <a:lnTo>
                    <a:pt x="2255" y="839"/>
                  </a:lnTo>
                  <a:lnTo>
                    <a:pt x="2255" y="839"/>
                  </a:lnTo>
                  <a:lnTo>
                    <a:pt x="2255" y="833"/>
                  </a:lnTo>
                  <a:lnTo>
                    <a:pt x="2255" y="833"/>
                  </a:lnTo>
                  <a:lnTo>
                    <a:pt x="2255" y="833"/>
                  </a:lnTo>
                  <a:lnTo>
                    <a:pt x="2255" y="820"/>
                  </a:lnTo>
                  <a:lnTo>
                    <a:pt x="2255" y="814"/>
                  </a:lnTo>
                  <a:lnTo>
                    <a:pt x="2255" y="814"/>
                  </a:lnTo>
                  <a:lnTo>
                    <a:pt x="2255" y="808"/>
                  </a:lnTo>
                  <a:lnTo>
                    <a:pt x="2261" y="808"/>
                  </a:lnTo>
                  <a:lnTo>
                    <a:pt x="2261" y="808"/>
                  </a:lnTo>
                  <a:lnTo>
                    <a:pt x="2261" y="808"/>
                  </a:lnTo>
                  <a:lnTo>
                    <a:pt x="2261" y="808"/>
                  </a:lnTo>
                  <a:lnTo>
                    <a:pt x="2267" y="808"/>
                  </a:lnTo>
                  <a:lnTo>
                    <a:pt x="2273" y="814"/>
                  </a:lnTo>
                  <a:lnTo>
                    <a:pt x="2304" y="827"/>
                  </a:lnTo>
                  <a:lnTo>
                    <a:pt x="2310" y="833"/>
                  </a:lnTo>
                  <a:lnTo>
                    <a:pt x="2310" y="833"/>
                  </a:lnTo>
                  <a:lnTo>
                    <a:pt x="2310" y="833"/>
                  </a:lnTo>
                  <a:lnTo>
                    <a:pt x="2323" y="833"/>
                  </a:lnTo>
                  <a:lnTo>
                    <a:pt x="2323" y="833"/>
                  </a:lnTo>
                  <a:lnTo>
                    <a:pt x="2323" y="833"/>
                  </a:lnTo>
                  <a:lnTo>
                    <a:pt x="2329" y="833"/>
                  </a:lnTo>
                  <a:lnTo>
                    <a:pt x="2329" y="833"/>
                  </a:lnTo>
                  <a:lnTo>
                    <a:pt x="2329" y="827"/>
                  </a:lnTo>
                  <a:lnTo>
                    <a:pt x="2335" y="827"/>
                  </a:lnTo>
                  <a:lnTo>
                    <a:pt x="2360" y="833"/>
                  </a:lnTo>
                  <a:lnTo>
                    <a:pt x="2360" y="833"/>
                  </a:lnTo>
                  <a:lnTo>
                    <a:pt x="2360" y="833"/>
                  </a:lnTo>
                  <a:lnTo>
                    <a:pt x="2360" y="833"/>
                  </a:lnTo>
                  <a:lnTo>
                    <a:pt x="2366" y="833"/>
                  </a:lnTo>
                  <a:lnTo>
                    <a:pt x="2366" y="839"/>
                  </a:lnTo>
                  <a:lnTo>
                    <a:pt x="2366" y="839"/>
                  </a:lnTo>
                  <a:lnTo>
                    <a:pt x="2366" y="839"/>
                  </a:lnTo>
                  <a:lnTo>
                    <a:pt x="2384" y="839"/>
                  </a:lnTo>
                  <a:lnTo>
                    <a:pt x="2409" y="827"/>
                  </a:lnTo>
                  <a:lnTo>
                    <a:pt x="2421" y="808"/>
                  </a:lnTo>
                  <a:lnTo>
                    <a:pt x="2421" y="808"/>
                  </a:lnTo>
                  <a:lnTo>
                    <a:pt x="2421" y="802"/>
                  </a:lnTo>
                  <a:lnTo>
                    <a:pt x="2421" y="796"/>
                  </a:lnTo>
                  <a:lnTo>
                    <a:pt x="2415" y="771"/>
                  </a:lnTo>
                  <a:lnTo>
                    <a:pt x="2409" y="746"/>
                  </a:lnTo>
                  <a:lnTo>
                    <a:pt x="2409" y="746"/>
                  </a:lnTo>
                  <a:lnTo>
                    <a:pt x="2409" y="746"/>
                  </a:lnTo>
                  <a:lnTo>
                    <a:pt x="2409" y="740"/>
                  </a:lnTo>
                  <a:lnTo>
                    <a:pt x="2415" y="722"/>
                  </a:lnTo>
                  <a:lnTo>
                    <a:pt x="2415" y="722"/>
                  </a:lnTo>
                  <a:lnTo>
                    <a:pt x="2428" y="703"/>
                  </a:lnTo>
                  <a:lnTo>
                    <a:pt x="2428" y="703"/>
                  </a:lnTo>
                  <a:lnTo>
                    <a:pt x="2428" y="703"/>
                  </a:lnTo>
                  <a:lnTo>
                    <a:pt x="2428" y="697"/>
                  </a:lnTo>
                  <a:lnTo>
                    <a:pt x="2434" y="697"/>
                  </a:lnTo>
                  <a:lnTo>
                    <a:pt x="2434" y="697"/>
                  </a:lnTo>
                  <a:lnTo>
                    <a:pt x="2440" y="697"/>
                  </a:lnTo>
                  <a:lnTo>
                    <a:pt x="2440" y="697"/>
                  </a:lnTo>
                  <a:lnTo>
                    <a:pt x="2446" y="697"/>
                  </a:lnTo>
                  <a:lnTo>
                    <a:pt x="2446" y="697"/>
                  </a:lnTo>
                  <a:lnTo>
                    <a:pt x="2452" y="697"/>
                  </a:lnTo>
                  <a:lnTo>
                    <a:pt x="2452" y="697"/>
                  </a:lnTo>
                  <a:lnTo>
                    <a:pt x="2452" y="697"/>
                  </a:lnTo>
                  <a:lnTo>
                    <a:pt x="2471" y="691"/>
                  </a:lnTo>
                  <a:lnTo>
                    <a:pt x="2471" y="691"/>
                  </a:lnTo>
                  <a:lnTo>
                    <a:pt x="2477" y="691"/>
                  </a:lnTo>
                  <a:lnTo>
                    <a:pt x="2489" y="672"/>
                  </a:lnTo>
                  <a:lnTo>
                    <a:pt x="2489" y="672"/>
                  </a:lnTo>
                  <a:lnTo>
                    <a:pt x="2489" y="666"/>
                  </a:lnTo>
                  <a:lnTo>
                    <a:pt x="2489" y="654"/>
                  </a:lnTo>
                  <a:lnTo>
                    <a:pt x="2489" y="654"/>
                  </a:lnTo>
                  <a:lnTo>
                    <a:pt x="2483" y="654"/>
                  </a:lnTo>
                  <a:lnTo>
                    <a:pt x="2483" y="654"/>
                  </a:lnTo>
                  <a:lnTo>
                    <a:pt x="2483" y="648"/>
                  </a:lnTo>
                  <a:lnTo>
                    <a:pt x="2489" y="641"/>
                  </a:lnTo>
                  <a:lnTo>
                    <a:pt x="2496" y="635"/>
                  </a:lnTo>
                  <a:lnTo>
                    <a:pt x="2508" y="635"/>
                  </a:lnTo>
                  <a:lnTo>
                    <a:pt x="2514" y="635"/>
                  </a:lnTo>
                  <a:lnTo>
                    <a:pt x="2514" y="635"/>
                  </a:lnTo>
                  <a:lnTo>
                    <a:pt x="2520" y="635"/>
                  </a:lnTo>
                  <a:lnTo>
                    <a:pt x="2514" y="623"/>
                  </a:lnTo>
                  <a:close/>
                </a:path>
              </a:pathLst>
            </a:custGeom>
            <a:solidFill>
              <a:schemeClr val="accent1"/>
            </a:solidFill>
            <a:ln w="0"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sz="1100" dirty="0">
                <a:solidFill>
                  <a:srgbClr val="FFFFFF"/>
                </a:solidFill>
                <a:latin typeface="Franklin Gothic Book" panose="020B0503020102020204" pitchFamily="34" charset="0"/>
              </a:endParaRPr>
            </a:p>
          </p:txBody>
        </p:sp>
        <p:sp>
          <p:nvSpPr>
            <p:cNvPr id="941" name="Freeform 260"/>
            <p:cNvSpPr>
              <a:spLocks/>
            </p:cNvSpPr>
            <p:nvPr/>
          </p:nvSpPr>
          <p:spPr bwMode="auto">
            <a:xfrm>
              <a:off x="1672" y="542"/>
              <a:ext cx="197" cy="105"/>
            </a:xfrm>
            <a:custGeom>
              <a:avLst/>
              <a:gdLst>
                <a:gd name="T0" fmla="*/ 185 w 197"/>
                <a:gd name="T1" fmla="*/ 31 h 105"/>
                <a:gd name="T2" fmla="*/ 179 w 197"/>
                <a:gd name="T3" fmla="*/ 25 h 105"/>
                <a:gd name="T4" fmla="*/ 148 w 197"/>
                <a:gd name="T5" fmla="*/ 25 h 105"/>
                <a:gd name="T6" fmla="*/ 129 w 197"/>
                <a:gd name="T7" fmla="*/ 19 h 105"/>
                <a:gd name="T8" fmla="*/ 111 w 197"/>
                <a:gd name="T9" fmla="*/ 6 h 105"/>
                <a:gd name="T10" fmla="*/ 105 w 197"/>
                <a:gd name="T11" fmla="*/ 6 h 105"/>
                <a:gd name="T12" fmla="*/ 98 w 197"/>
                <a:gd name="T13" fmla="*/ 43 h 105"/>
                <a:gd name="T14" fmla="*/ 92 w 197"/>
                <a:gd name="T15" fmla="*/ 43 h 105"/>
                <a:gd name="T16" fmla="*/ 86 w 197"/>
                <a:gd name="T17" fmla="*/ 43 h 105"/>
                <a:gd name="T18" fmla="*/ 55 w 197"/>
                <a:gd name="T19" fmla="*/ 37 h 105"/>
                <a:gd name="T20" fmla="*/ 55 w 197"/>
                <a:gd name="T21" fmla="*/ 37 h 105"/>
                <a:gd name="T22" fmla="*/ 61 w 197"/>
                <a:gd name="T23" fmla="*/ 31 h 105"/>
                <a:gd name="T24" fmla="*/ 68 w 197"/>
                <a:gd name="T25" fmla="*/ 25 h 105"/>
                <a:gd name="T26" fmla="*/ 74 w 197"/>
                <a:gd name="T27" fmla="*/ 19 h 105"/>
                <a:gd name="T28" fmla="*/ 80 w 197"/>
                <a:gd name="T29" fmla="*/ 0 h 105"/>
                <a:gd name="T30" fmla="*/ 68 w 197"/>
                <a:gd name="T31" fmla="*/ 25 h 105"/>
                <a:gd name="T32" fmla="*/ 55 w 197"/>
                <a:gd name="T33" fmla="*/ 31 h 105"/>
                <a:gd name="T34" fmla="*/ 49 w 197"/>
                <a:gd name="T35" fmla="*/ 37 h 105"/>
                <a:gd name="T36" fmla="*/ 49 w 197"/>
                <a:gd name="T37" fmla="*/ 37 h 105"/>
                <a:gd name="T38" fmla="*/ 43 w 197"/>
                <a:gd name="T39" fmla="*/ 37 h 105"/>
                <a:gd name="T40" fmla="*/ 37 w 197"/>
                <a:gd name="T41" fmla="*/ 37 h 105"/>
                <a:gd name="T42" fmla="*/ 24 w 197"/>
                <a:gd name="T43" fmla="*/ 37 h 105"/>
                <a:gd name="T44" fmla="*/ 18 w 197"/>
                <a:gd name="T45" fmla="*/ 43 h 105"/>
                <a:gd name="T46" fmla="*/ 18 w 197"/>
                <a:gd name="T47" fmla="*/ 43 h 105"/>
                <a:gd name="T48" fmla="*/ 18 w 197"/>
                <a:gd name="T49" fmla="*/ 49 h 105"/>
                <a:gd name="T50" fmla="*/ 18 w 197"/>
                <a:gd name="T51" fmla="*/ 56 h 105"/>
                <a:gd name="T52" fmla="*/ 18 w 197"/>
                <a:gd name="T53" fmla="*/ 56 h 105"/>
                <a:gd name="T54" fmla="*/ 18 w 197"/>
                <a:gd name="T55" fmla="*/ 62 h 105"/>
                <a:gd name="T56" fmla="*/ 12 w 197"/>
                <a:gd name="T57" fmla="*/ 74 h 105"/>
                <a:gd name="T58" fmla="*/ 6 w 197"/>
                <a:gd name="T59" fmla="*/ 86 h 105"/>
                <a:gd name="T60" fmla="*/ 0 w 197"/>
                <a:gd name="T61" fmla="*/ 93 h 105"/>
                <a:gd name="T62" fmla="*/ 6 w 197"/>
                <a:gd name="T63" fmla="*/ 86 h 105"/>
                <a:gd name="T64" fmla="*/ 24 w 197"/>
                <a:gd name="T65" fmla="*/ 62 h 105"/>
                <a:gd name="T66" fmla="*/ 49 w 197"/>
                <a:gd name="T67" fmla="*/ 68 h 105"/>
                <a:gd name="T68" fmla="*/ 43 w 197"/>
                <a:gd name="T69" fmla="*/ 68 h 105"/>
                <a:gd name="T70" fmla="*/ 43 w 197"/>
                <a:gd name="T71" fmla="*/ 74 h 105"/>
                <a:gd name="T72" fmla="*/ 37 w 197"/>
                <a:gd name="T73" fmla="*/ 74 h 105"/>
                <a:gd name="T74" fmla="*/ 24 w 197"/>
                <a:gd name="T75" fmla="*/ 80 h 105"/>
                <a:gd name="T76" fmla="*/ 12 w 197"/>
                <a:gd name="T77" fmla="*/ 93 h 105"/>
                <a:gd name="T78" fmla="*/ 18 w 197"/>
                <a:gd name="T79" fmla="*/ 93 h 105"/>
                <a:gd name="T80" fmla="*/ 68 w 197"/>
                <a:gd name="T81" fmla="*/ 99 h 105"/>
                <a:gd name="T82" fmla="*/ 111 w 197"/>
                <a:gd name="T83" fmla="*/ 105 h 105"/>
                <a:gd name="T84" fmla="*/ 160 w 197"/>
                <a:gd name="T85" fmla="*/ 105 h 105"/>
                <a:gd name="T86" fmla="*/ 191 w 197"/>
                <a:gd name="T87" fmla="*/ 93 h 1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97" h="105">
                  <a:moveTo>
                    <a:pt x="191" y="68"/>
                  </a:moveTo>
                  <a:lnTo>
                    <a:pt x="185" y="31"/>
                  </a:lnTo>
                  <a:lnTo>
                    <a:pt x="185" y="25"/>
                  </a:lnTo>
                  <a:lnTo>
                    <a:pt x="179" y="25"/>
                  </a:lnTo>
                  <a:lnTo>
                    <a:pt x="179" y="25"/>
                  </a:lnTo>
                  <a:lnTo>
                    <a:pt x="148" y="25"/>
                  </a:lnTo>
                  <a:lnTo>
                    <a:pt x="136" y="19"/>
                  </a:lnTo>
                  <a:lnTo>
                    <a:pt x="129" y="19"/>
                  </a:lnTo>
                  <a:lnTo>
                    <a:pt x="123" y="12"/>
                  </a:lnTo>
                  <a:lnTo>
                    <a:pt x="111" y="6"/>
                  </a:lnTo>
                  <a:lnTo>
                    <a:pt x="111" y="0"/>
                  </a:lnTo>
                  <a:lnTo>
                    <a:pt x="105" y="6"/>
                  </a:lnTo>
                  <a:lnTo>
                    <a:pt x="98" y="37"/>
                  </a:lnTo>
                  <a:lnTo>
                    <a:pt x="98" y="43"/>
                  </a:lnTo>
                  <a:lnTo>
                    <a:pt x="98" y="43"/>
                  </a:lnTo>
                  <a:lnTo>
                    <a:pt x="92" y="43"/>
                  </a:lnTo>
                  <a:lnTo>
                    <a:pt x="86" y="43"/>
                  </a:lnTo>
                  <a:lnTo>
                    <a:pt x="86" y="43"/>
                  </a:lnTo>
                  <a:lnTo>
                    <a:pt x="80" y="43"/>
                  </a:lnTo>
                  <a:lnTo>
                    <a:pt x="55" y="37"/>
                  </a:lnTo>
                  <a:lnTo>
                    <a:pt x="55" y="37"/>
                  </a:lnTo>
                  <a:lnTo>
                    <a:pt x="55" y="37"/>
                  </a:lnTo>
                  <a:lnTo>
                    <a:pt x="55" y="37"/>
                  </a:lnTo>
                  <a:lnTo>
                    <a:pt x="61" y="31"/>
                  </a:lnTo>
                  <a:lnTo>
                    <a:pt x="61" y="31"/>
                  </a:lnTo>
                  <a:lnTo>
                    <a:pt x="68" y="25"/>
                  </a:lnTo>
                  <a:lnTo>
                    <a:pt x="74" y="19"/>
                  </a:lnTo>
                  <a:lnTo>
                    <a:pt x="74" y="19"/>
                  </a:lnTo>
                  <a:lnTo>
                    <a:pt x="86" y="6"/>
                  </a:lnTo>
                  <a:lnTo>
                    <a:pt x="80" y="0"/>
                  </a:lnTo>
                  <a:lnTo>
                    <a:pt x="80" y="12"/>
                  </a:lnTo>
                  <a:lnTo>
                    <a:pt x="68" y="25"/>
                  </a:lnTo>
                  <a:lnTo>
                    <a:pt x="61" y="31"/>
                  </a:lnTo>
                  <a:lnTo>
                    <a:pt x="55" y="31"/>
                  </a:lnTo>
                  <a:lnTo>
                    <a:pt x="55" y="37"/>
                  </a:lnTo>
                  <a:lnTo>
                    <a:pt x="49" y="37"/>
                  </a:lnTo>
                  <a:lnTo>
                    <a:pt x="49" y="37"/>
                  </a:lnTo>
                  <a:lnTo>
                    <a:pt x="49" y="37"/>
                  </a:lnTo>
                  <a:lnTo>
                    <a:pt x="43" y="37"/>
                  </a:lnTo>
                  <a:lnTo>
                    <a:pt x="43" y="37"/>
                  </a:lnTo>
                  <a:lnTo>
                    <a:pt x="43" y="37"/>
                  </a:lnTo>
                  <a:lnTo>
                    <a:pt x="37" y="37"/>
                  </a:lnTo>
                  <a:lnTo>
                    <a:pt x="24" y="37"/>
                  </a:lnTo>
                  <a:lnTo>
                    <a:pt x="24" y="37"/>
                  </a:lnTo>
                  <a:lnTo>
                    <a:pt x="18" y="37"/>
                  </a:lnTo>
                  <a:lnTo>
                    <a:pt x="18" y="43"/>
                  </a:lnTo>
                  <a:lnTo>
                    <a:pt x="18" y="43"/>
                  </a:lnTo>
                  <a:lnTo>
                    <a:pt x="18" y="43"/>
                  </a:lnTo>
                  <a:lnTo>
                    <a:pt x="18" y="49"/>
                  </a:lnTo>
                  <a:lnTo>
                    <a:pt x="18" y="49"/>
                  </a:lnTo>
                  <a:lnTo>
                    <a:pt x="18" y="49"/>
                  </a:lnTo>
                  <a:lnTo>
                    <a:pt x="18" y="56"/>
                  </a:lnTo>
                  <a:lnTo>
                    <a:pt x="24" y="56"/>
                  </a:lnTo>
                  <a:lnTo>
                    <a:pt x="18" y="56"/>
                  </a:lnTo>
                  <a:lnTo>
                    <a:pt x="18" y="62"/>
                  </a:lnTo>
                  <a:lnTo>
                    <a:pt x="18" y="62"/>
                  </a:lnTo>
                  <a:lnTo>
                    <a:pt x="12" y="74"/>
                  </a:lnTo>
                  <a:lnTo>
                    <a:pt x="12" y="74"/>
                  </a:lnTo>
                  <a:lnTo>
                    <a:pt x="12" y="80"/>
                  </a:lnTo>
                  <a:lnTo>
                    <a:pt x="6" y="86"/>
                  </a:lnTo>
                  <a:lnTo>
                    <a:pt x="6" y="86"/>
                  </a:lnTo>
                  <a:lnTo>
                    <a:pt x="0" y="93"/>
                  </a:lnTo>
                  <a:lnTo>
                    <a:pt x="0" y="93"/>
                  </a:lnTo>
                  <a:lnTo>
                    <a:pt x="6" y="86"/>
                  </a:lnTo>
                  <a:lnTo>
                    <a:pt x="18" y="68"/>
                  </a:lnTo>
                  <a:lnTo>
                    <a:pt x="24" y="62"/>
                  </a:lnTo>
                  <a:lnTo>
                    <a:pt x="49" y="68"/>
                  </a:lnTo>
                  <a:lnTo>
                    <a:pt x="49" y="68"/>
                  </a:lnTo>
                  <a:lnTo>
                    <a:pt x="49" y="68"/>
                  </a:lnTo>
                  <a:lnTo>
                    <a:pt x="43" y="68"/>
                  </a:lnTo>
                  <a:lnTo>
                    <a:pt x="43" y="68"/>
                  </a:lnTo>
                  <a:lnTo>
                    <a:pt x="43" y="74"/>
                  </a:lnTo>
                  <a:lnTo>
                    <a:pt x="37" y="74"/>
                  </a:lnTo>
                  <a:lnTo>
                    <a:pt x="37" y="74"/>
                  </a:lnTo>
                  <a:lnTo>
                    <a:pt x="30" y="80"/>
                  </a:lnTo>
                  <a:lnTo>
                    <a:pt x="24" y="80"/>
                  </a:lnTo>
                  <a:lnTo>
                    <a:pt x="24" y="80"/>
                  </a:lnTo>
                  <a:lnTo>
                    <a:pt x="12" y="93"/>
                  </a:lnTo>
                  <a:lnTo>
                    <a:pt x="12" y="93"/>
                  </a:lnTo>
                  <a:lnTo>
                    <a:pt x="18" y="93"/>
                  </a:lnTo>
                  <a:lnTo>
                    <a:pt x="49" y="99"/>
                  </a:lnTo>
                  <a:lnTo>
                    <a:pt x="68" y="99"/>
                  </a:lnTo>
                  <a:lnTo>
                    <a:pt x="105" y="105"/>
                  </a:lnTo>
                  <a:lnTo>
                    <a:pt x="111" y="105"/>
                  </a:lnTo>
                  <a:lnTo>
                    <a:pt x="111" y="105"/>
                  </a:lnTo>
                  <a:lnTo>
                    <a:pt x="160" y="105"/>
                  </a:lnTo>
                  <a:lnTo>
                    <a:pt x="197" y="99"/>
                  </a:lnTo>
                  <a:lnTo>
                    <a:pt x="191" y="93"/>
                  </a:lnTo>
                  <a:lnTo>
                    <a:pt x="191" y="68"/>
                  </a:lnTo>
                  <a:close/>
                </a:path>
              </a:pathLst>
            </a:custGeom>
            <a:grpFill/>
            <a:ln w="0"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sz="1100">
                <a:solidFill>
                  <a:srgbClr val="FFFFFF"/>
                </a:solidFill>
                <a:latin typeface="Franklin Gothic Book" panose="020B0503020102020204" pitchFamily="34" charset="0"/>
              </a:endParaRPr>
            </a:p>
          </p:txBody>
        </p:sp>
        <p:sp>
          <p:nvSpPr>
            <p:cNvPr id="942" name="Freeform 261"/>
            <p:cNvSpPr>
              <a:spLocks/>
            </p:cNvSpPr>
            <p:nvPr/>
          </p:nvSpPr>
          <p:spPr bwMode="auto">
            <a:xfrm>
              <a:off x="2147" y="-896"/>
              <a:ext cx="5629" cy="2752"/>
            </a:xfrm>
            <a:custGeom>
              <a:avLst/>
              <a:gdLst>
                <a:gd name="T0" fmla="*/ 2694 w 5629"/>
                <a:gd name="T1" fmla="*/ 25 h 2752"/>
                <a:gd name="T2" fmla="*/ 908 w 5629"/>
                <a:gd name="T3" fmla="*/ 13 h 2752"/>
                <a:gd name="T4" fmla="*/ 810 w 5629"/>
                <a:gd name="T5" fmla="*/ 241 h 2752"/>
                <a:gd name="T6" fmla="*/ 581 w 5629"/>
                <a:gd name="T7" fmla="*/ 266 h 2752"/>
                <a:gd name="T8" fmla="*/ 649 w 5629"/>
                <a:gd name="T9" fmla="*/ 383 h 2752"/>
                <a:gd name="T10" fmla="*/ 470 w 5629"/>
                <a:gd name="T11" fmla="*/ 266 h 2752"/>
                <a:gd name="T12" fmla="*/ 383 w 5629"/>
                <a:gd name="T13" fmla="*/ 6 h 2752"/>
                <a:gd name="T14" fmla="*/ 155 w 5629"/>
                <a:gd name="T15" fmla="*/ 253 h 2752"/>
                <a:gd name="T16" fmla="*/ 210 w 5629"/>
                <a:gd name="T17" fmla="*/ 451 h 2752"/>
                <a:gd name="T18" fmla="*/ 111 w 5629"/>
                <a:gd name="T19" fmla="*/ 747 h 2752"/>
                <a:gd name="T20" fmla="*/ 74 w 5629"/>
                <a:gd name="T21" fmla="*/ 827 h 2752"/>
                <a:gd name="T22" fmla="*/ 149 w 5629"/>
                <a:gd name="T23" fmla="*/ 901 h 2752"/>
                <a:gd name="T24" fmla="*/ 56 w 5629"/>
                <a:gd name="T25" fmla="*/ 981 h 2752"/>
                <a:gd name="T26" fmla="*/ 0 w 5629"/>
                <a:gd name="T27" fmla="*/ 1185 h 2752"/>
                <a:gd name="T28" fmla="*/ 118 w 5629"/>
                <a:gd name="T29" fmla="*/ 1364 h 2752"/>
                <a:gd name="T30" fmla="*/ 284 w 5629"/>
                <a:gd name="T31" fmla="*/ 1574 h 2752"/>
                <a:gd name="T32" fmla="*/ 266 w 5629"/>
                <a:gd name="T33" fmla="*/ 1660 h 2752"/>
                <a:gd name="T34" fmla="*/ 439 w 5629"/>
                <a:gd name="T35" fmla="*/ 1802 h 2752"/>
                <a:gd name="T36" fmla="*/ 519 w 5629"/>
                <a:gd name="T37" fmla="*/ 1944 h 2752"/>
                <a:gd name="T38" fmla="*/ 748 w 5629"/>
                <a:gd name="T39" fmla="*/ 2000 h 2752"/>
                <a:gd name="T40" fmla="*/ 711 w 5629"/>
                <a:gd name="T41" fmla="*/ 2185 h 2752"/>
                <a:gd name="T42" fmla="*/ 686 w 5629"/>
                <a:gd name="T43" fmla="*/ 2271 h 2752"/>
                <a:gd name="T44" fmla="*/ 661 w 5629"/>
                <a:gd name="T45" fmla="*/ 2308 h 2752"/>
                <a:gd name="T46" fmla="*/ 637 w 5629"/>
                <a:gd name="T47" fmla="*/ 2376 h 2752"/>
                <a:gd name="T48" fmla="*/ 581 w 5629"/>
                <a:gd name="T49" fmla="*/ 2401 h 2752"/>
                <a:gd name="T50" fmla="*/ 816 w 5629"/>
                <a:gd name="T51" fmla="*/ 2561 h 2752"/>
                <a:gd name="T52" fmla="*/ 1044 w 5629"/>
                <a:gd name="T53" fmla="*/ 2629 h 2752"/>
                <a:gd name="T54" fmla="*/ 1143 w 5629"/>
                <a:gd name="T55" fmla="*/ 2678 h 2752"/>
                <a:gd name="T56" fmla="*/ 1292 w 5629"/>
                <a:gd name="T57" fmla="*/ 2728 h 2752"/>
                <a:gd name="T58" fmla="*/ 1199 w 5629"/>
                <a:gd name="T59" fmla="*/ 2481 h 2752"/>
                <a:gd name="T60" fmla="*/ 1322 w 5629"/>
                <a:gd name="T61" fmla="*/ 2364 h 2752"/>
                <a:gd name="T62" fmla="*/ 1322 w 5629"/>
                <a:gd name="T63" fmla="*/ 2283 h 2752"/>
                <a:gd name="T64" fmla="*/ 1285 w 5629"/>
                <a:gd name="T65" fmla="*/ 2191 h 2752"/>
                <a:gd name="T66" fmla="*/ 1211 w 5629"/>
                <a:gd name="T67" fmla="*/ 2043 h 2752"/>
                <a:gd name="T68" fmla="*/ 1316 w 5629"/>
                <a:gd name="T69" fmla="*/ 1926 h 2752"/>
                <a:gd name="T70" fmla="*/ 1508 w 5629"/>
                <a:gd name="T71" fmla="*/ 1827 h 2752"/>
                <a:gd name="T72" fmla="*/ 1668 w 5629"/>
                <a:gd name="T73" fmla="*/ 1888 h 2752"/>
                <a:gd name="T74" fmla="*/ 1705 w 5629"/>
                <a:gd name="T75" fmla="*/ 1895 h 2752"/>
                <a:gd name="T76" fmla="*/ 1878 w 5629"/>
                <a:gd name="T77" fmla="*/ 1888 h 2752"/>
                <a:gd name="T78" fmla="*/ 2082 w 5629"/>
                <a:gd name="T79" fmla="*/ 1913 h 2752"/>
                <a:gd name="T80" fmla="*/ 2070 w 5629"/>
                <a:gd name="T81" fmla="*/ 1759 h 2752"/>
                <a:gd name="T82" fmla="*/ 2150 w 5629"/>
                <a:gd name="T83" fmla="*/ 1666 h 2752"/>
                <a:gd name="T84" fmla="*/ 2107 w 5629"/>
                <a:gd name="T85" fmla="*/ 1617 h 2752"/>
                <a:gd name="T86" fmla="*/ 2262 w 5629"/>
                <a:gd name="T87" fmla="*/ 1549 h 2752"/>
                <a:gd name="T88" fmla="*/ 2577 w 5629"/>
                <a:gd name="T89" fmla="*/ 1426 h 2752"/>
                <a:gd name="T90" fmla="*/ 2706 w 5629"/>
                <a:gd name="T91" fmla="*/ 1568 h 2752"/>
                <a:gd name="T92" fmla="*/ 2793 w 5629"/>
                <a:gd name="T93" fmla="*/ 1568 h 2752"/>
                <a:gd name="T94" fmla="*/ 2978 w 5629"/>
                <a:gd name="T95" fmla="*/ 1580 h 2752"/>
                <a:gd name="T96" fmla="*/ 3071 w 5629"/>
                <a:gd name="T97" fmla="*/ 1605 h 2752"/>
                <a:gd name="T98" fmla="*/ 3287 w 5629"/>
                <a:gd name="T99" fmla="*/ 1870 h 2752"/>
                <a:gd name="T100" fmla="*/ 3429 w 5629"/>
                <a:gd name="T101" fmla="*/ 1888 h 2752"/>
                <a:gd name="T102" fmla="*/ 3621 w 5629"/>
                <a:gd name="T103" fmla="*/ 2018 h 2752"/>
                <a:gd name="T104" fmla="*/ 3750 w 5629"/>
                <a:gd name="T105" fmla="*/ 2055 h 2752"/>
                <a:gd name="T106" fmla="*/ 3856 w 5629"/>
                <a:gd name="T107" fmla="*/ 1987 h 2752"/>
                <a:gd name="T108" fmla="*/ 4059 w 5629"/>
                <a:gd name="T109" fmla="*/ 1919 h 2752"/>
                <a:gd name="T110" fmla="*/ 4232 w 5629"/>
                <a:gd name="T111" fmla="*/ 1975 h 2752"/>
                <a:gd name="T112" fmla="*/ 4387 w 5629"/>
                <a:gd name="T113" fmla="*/ 1926 h 2752"/>
                <a:gd name="T114" fmla="*/ 4430 w 5629"/>
                <a:gd name="T115" fmla="*/ 1777 h 2752"/>
                <a:gd name="T116" fmla="*/ 4758 w 5629"/>
                <a:gd name="T117" fmla="*/ 1956 h 2752"/>
                <a:gd name="T118" fmla="*/ 4986 w 5629"/>
                <a:gd name="T119" fmla="*/ 1981 h 2752"/>
                <a:gd name="T120" fmla="*/ 5172 w 5629"/>
                <a:gd name="T121" fmla="*/ 2055 h 2752"/>
                <a:gd name="T122" fmla="*/ 5332 w 5629"/>
                <a:gd name="T123" fmla="*/ 1975 h 2752"/>
                <a:gd name="T124" fmla="*/ 5493 w 5629"/>
                <a:gd name="T125" fmla="*/ 1975 h 27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5629" h="2752">
                  <a:moveTo>
                    <a:pt x="5629" y="0"/>
                  </a:moveTo>
                  <a:lnTo>
                    <a:pt x="2787" y="0"/>
                  </a:lnTo>
                  <a:lnTo>
                    <a:pt x="2787" y="6"/>
                  </a:lnTo>
                  <a:lnTo>
                    <a:pt x="2787" y="13"/>
                  </a:lnTo>
                  <a:lnTo>
                    <a:pt x="2787" y="25"/>
                  </a:lnTo>
                  <a:lnTo>
                    <a:pt x="2787" y="25"/>
                  </a:lnTo>
                  <a:lnTo>
                    <a:pt x="2787" y="31"/>
                  </a:lnTo>
                  <a:lnTo>
                    <a:pt x="2781" y="31"/>
                  </a:lnTo>
                  <a:lnTo>
                    <a:pt x="2781" y="37"/>
                  </a:lnTo>
                  <a:lnTo>
                    <a:pt x="2781" y="37"/>
                  </a:lnTo>
                  <a:lnTo>
                    <a:pt x="2781" y="37"/>
                  </a:lnTo>
                  <a:lnTo>
                    <a:pt x="2768" y="37"/>
                  </a:lnTo>
                  <a:lnTo>
                    <a:pt x="2768" y="43"/>
                  </a:lnTo>
                  <a:lnTo>
                    <a:pt x="2762" y="43"/>
                  </a:lnTo>
                  <a:lnTo>
                    <a:pt x="2756" y="43"/>
                  </a:lnTo>
                  <a:lnTo>
                    <a:pt x="2750" y="43"/>
                  </a:lnTo>
                  <a:lnTo>
                    <a:pt x="2750" y="43"/>
                  </a:lnTo>
                  <a:lnTo>
                    <a:pt x="2750" y="37"/>
                  </a:lnTo>
                  <a:lnTo>
                    <a:pt x="2743" y="37"/>
                  </a:lnTo>
                  <a:lnTo>
                    <a:pt x="2743" y="31"/>
                  </a:lnTo>
                  <a:lnTo>
                    <a:pt x="2743" y="31"/>
                  </a:lnTo>
                  <a:lnTo>
                    <a:pt x="2743" y="31"/>
                  </a:lnTo>
                  <a:lnTo>
                    <a:pt x="2731" y="25"/>
                  </a:lnTo>
                  <a:lnTo>
                    <a:pt x="2725" y="25"/>
                  </a:lnTo>
                  <a:lnTo>
                    <a:pt x="2719" y="25"/>
                  </a:lnTo>
                  <a:lnTo>
                    <a:pt x="2713" y="25"/>
                  </a:lnTo>
                  <a:lnTo>
                    <a:pt x="2700" y="19"/>
                  </a:lnTo>
                  <a:lnTo>
                    <a:pt x="2700" y="19"/>
                  </a:lnTo>
                  <a:lnTo>
                    <a:pt x="2694" y="25"/>
                  </a:lnTo>
                  <a:lnTo>
                    <a:pt x="2688" y="25"/>
                  </a:lnTo>
                  <a:lnTo>
                    <a:pt x="2682" y="25"/>
                  </a:lnTo>
                  <a:lnTo>
                    <a:pt x="2675" y="25"/>
                  </a:lnTo>
                  <a:lnTo>
                    <a:pt x="2675" y="25"/>
                  </a:lnTo>
                  <a:lnTo>
                    <a:pt x="2669" y="31"/>
                  </a:lnTo>
                  <a:lnTo>
                    <a:pt x="2663" y="31"/>
                  </a:lnTo>
                  <a:lnTo>
                    <a:pt x="2663" y="31"/>
                  </a:lnTo>
                  <a:lnTo>
                    <a:pt x="2663" y="31"/>
                  </a:lnTo>
                  <a:lnTo>
                    <a:pt x="2657" y="25"/>
                  </a:lnTo>
                  <a:lnTo>
                    <a:pt x="2601" y="0"/>
                  </a:lnTo>
                  <a:lnTo>
                    <a:pt x="1051" y="0"/>
                  </a:lnTo>
                  <a:lnTo>
                    <a:pt x="1038" y="50"/>
                  </a:lnTo>
                  <a:lnTo>
                    <a:pt x="1020" y="50"/>
                  </a:lnTo>
                  <a:lnTo>
                    <a:pt x="1014" y="50"/>
                  </a:lnTo>
                  <a:lnTo>
                    <a:pt x="1014" y="43"/>
                  </a:lnTo>
                  <a:lnTo>
                    <a:pt x="1014" y="43"/>
                  </a:lnTo>
                  <a:lnTo>
                    <a:pt x="1014" y="43"/>
                  </a:lnTo>
                  <a:lnTo>
                    <a:pt x="1014" y="37"/>
                  </a:lnTo>
                  <a:lnTo>
                    <a:pt x="1014" y="37"/>
                  </a:lnTo>
                  <a:lnTo>
                    <a:pt x="1014" y="37"/>
                  </a:lnTo>
                  <a:lnTo>
                    <a:pt x="1007" y="37"/>
                  </a:lnTo>
                  <a:lnTo>
                    <a:pt x="1007" y="31"/>
                  </a:lnTo>
                  <a:lnTo>
                    <a:pt x="989" y="13"/>
                  </a:lnTo>
                  <a:lnTo>
                    <a:pt x="946" y="0"/>
                  </a:lnTo>
                  <a:lnTo>
                    <a:pt x="915" y="0"/>
                  </a:lnTo>
                  <a:lnTo>
                    <a:pt x="915" y="6"/>
                  </a:lnTo>
                  <a:lnTo>
                    <a:pt x="915" y="6"/>
                  </a:lnTo>
                  <a:lnTo>
                    <a:pt x="908" y="13"/>
                  </a:lnTo>
                  <a:lnTo>
                    <a:pt x="908" y="13"/>
                  </a:lnTo>
                  <a:lnTo>
                    <a:pt x="902" y="25"/>
                  </a:lnTo>
                  <a:lnTo>
                    <a:pt x="902" y="31"/>
                  </a:lnTo>
                  <a:lnTo>
                    <a:pt x="902" y="31"/>
                  </a:lnTo>
                  <a:lnTo>
                    <a:pt x="896" y="37"/>
                  </a:lnTo>
                  <a:lnTo>
                    <a:pt x="884" y="56"/>
                  </a:lnTo>
                  <a:lnTo>
                    <a:pt x="865" y="68"/>
                  </a:lnTo>
                  <a:lnTo>
                    <a:pt x="865" y="68"/>
                  </a:lnTo>
                  <a:lnTo>
                    <a:pt x="853" y="74"/>
                  </a:lnTo>
                  <a:lnTo>
                    <a:pt x="822" y="99"/>
                  </a:lnTo>
                  <a:lnTo>
                    <a:pt x="779" y="136"/>
                  </a:lnTo>
                  <a:lnTo>
                    <a:pt x="779" y="136"/>
                  </a:lnTo>
                  <a:lnTo>
                    <a:pt x="773" y="142"/>
                  </a:lnTo>
                  <a:lnTo>
                    <a:pt x="773" y="142"/>
                  </a:lnTo>
                  <a:lnTo>
                    <a:pt x="773" y="148"/>
                  </a:lnTo>
                  <a:lnTo>
                    <a:pt x="766" y="148"/>
                  </a:lnTo>
                  <a:lnTo>
                    <a:pt x="766" y="154"/>
                  </a:lnTo>
                  <a:lnTo>
                    <a:pt x="766" y="161"/>
                  </a:lnTo>
                  <a:lnTo>
                    <a:pt x="766" y="167"/>
                  </a:lnTo>
                  <a:lnTo>
                    <a:pt x="766" y="167"/>
                  </a:lnTo>
                  <a:lnTo>
                    <a:pt x="766" y="173"/>
                  </a:lnTo>
                  <a:lnTo>
                    <a:pt x="773" y="179"/>
                  </a:lnTo>
                  <a:lnTo>
                    <a:pt x="773" y="179"/>
                  </a:lnTo>
                  <a:lnTo>
                    <a:pt x="791" y="222"/>
                  </a:lnTo>
                  <a:lnTo>
                    <a:pt x="797" y="222"/>
                  </a:lnTo>
                  <a:lnTo>
                    <a:pt x="797" y="222"/>
                  </a:lnTo>
                  <a:lnTo>
                    <a:pt x="803" y="222"/>
                  </a:lnTo>
                  <a:lnTo>
                    <a:pt x="803" y="228"/>
                  </a:lnTo>
                  <a:lnTo>
                    <a:pt x="810" y="235"/>
                  </a:lnTo>
                  <a:lnTo>
                    <a:pt x="810" y="241"/>
                  </a:lnTo>
                  <a:lnTo>
                    <a:pt x="810" y="247"/>
                  </a:lnTo>
                  <a:lnTo>
                    <a:pt x="810" y="247"/>
                  </a:lnTo>
                  <a:lnTo>
                    <a:pt x="810" y="259"/>
                  </a:lnTo>
                  <a:lnTo>
                    <a:pt x="810" y="272"/>
                  </a:lnTo>
                  <a:lnTo>
                    <a:pt x="816" y="290"/>
                  </a:lnTo>
                  <a:lnTo>
                    <a:pt x="816" y="296"/>
                  </a:lnTo>
                  <a:lnTo>
                    <a:pt x="810" y="296"/>
                  </a:lnTo>
                  <a:lnTo>
                    <a:pt x="766" y="290"/>
                  </a:lnTo>
                  <a:lnTo>
                    <a:pt x="748" y="284"/>
                  </a:lnTo>
                  <a:lnTo>
                    <a:pt x="735" y="278"/>
                  </a:lnTo>
                  <a:lnTo>
                    <a:pt x="717" y="266"/>
                  </a:lnTo>
                  <a:lnTo>
                    <a:pt x="717" y="259"/>
                  </a:lnTo>
                  <a:lnTo>
                    <a:pt x="698" y="259"/>
                  </a:lnTo>
                  <a:lnTo>
                    <a:pt x="686" y="253"/>
                  </a:lnTo>
                  <a:lnTo>
                    <a:pt x="674" y="266"/>
                  </a:lnTo>
                  <a:lnTo>
                    <a:pt x="674" y="272"/>
                  </a:lnTo>
                  <a:lnTo>
                    <a:pt x="661" y="247"/>
                  </a:lnTo>
                  <a:lnTo>
                    <a:pt x="643" y="222"/>
                  </a:lnTo>
                  <a:lnTo>
                    <a:pt x="643" y="222"/>
                  </a:lnTo>
                  <a:lnTo>
                    <a:pt x="643" y="216"/>
                  </a:lnTo>
                  <a:lnTo>
                    <a:pt x="630" y="210"/>
                  </a:lnTo>
                  <a:lnTo>
                    <a:pt x="606" y="198"/>
                  </a:lnTo>
                  <a:lnTo>
                    <a:pt x="606" y="198"/>
                  </a:lnTo>
                  <a:lnTo>
                    <a:pt x="600" y="198"/>
                  </a:lnTo>
                  <a:lnTo>
                    <a:pt x="600" y="198"/>
                  </a:lnTo>
                  <a:lnTo>
                    <a:pt x="593" y="198"/>
                  </a:lnTo>
                  <a:lnTo>
                    <a:pt x="587" y="204"/>
                  </a:lnTo>
                  <a:lnTo>
                    <a:pt x="581" y="241"/>
                  </a:lnTo>
                  <a:lnTo>
                    <a:pt x="581" y="266"/>
                  </a:lnTo>
                  <a:lnTo>
                    <a:pt x="593" y="296"/>
                  </a:lnTo>
                  <a:lnTo>
                    <a:pt x="600" y="296"/>
                  </a:lnTo>
                  <a:lnTo>
                    <a:pt x="600" y="303"/>
                  </a:lnTo>
                  <a:lnTo>
                    <a:pt x="606" y="309"/>
                  </a:lnTo>
                  <a:lnTo>
                    <a:pt x="606" y="315"/>
                  </a:lnTo>
                  <a:lnTo>
                    <a:pt x="612" y="315"/>
                  </a:lnTo>
                  <a:lnTo>
                    <a:pt x="612" y="315"/>
                  </a:lnTo>
                  <a:lnTo>
                    <a:pt x="618" y="321"/>
                  </a:lnTo>
                  <a:lnTo>
                    <a:pt x="618" y="321"/>
                  </a:lnTo>
                  <a:lnTo>
                    <a:pt x="624" y="321"/>
                  </a:lnTo>
                  <a:lnTo>
                    <a:pt x="637" y="315"/>
                  </a:lnTo>
                  <a:lnTo>
                    <a:pt x="649" y="309"/>
                  </a:lnTo>
                  <a:lnTo>
                    <a:pt x="661" y="327"/>
                  </a:lnTo>
                  <a:lnTo>
                    <a:pt x="661" y="352"/>
                  </a:lnTo>
                  <a:lnTo>
                    <a:pt x="661" y="352"/>
                  </a:lnTo>
                  <a:lnTo>
                    <a:pt x="668" y="352"/>
                  </a:lnTo>
                  <a:lnTo>
                    <a:pt x="668" y="358"/>
                  </a:lnTo>
                  <a:lnTo>
                    <a:pt x="668" y="364"/>
                  </a:lnTo>
                  <a:lnTo>
                    <a:pt x="668" y="364"/>
                  </a:lnTo>
                  <a:lnTo>
                    <a:pt x="668" y="364"/>
                  </a:lnTo>
                  <a:lnTo>
                    <a:pt x="668" y="364"/>
                  </a:lnTo>
                  <a:lnTo>
                    <a:pt x="668" y="370"/>
                  </a:lnTo>
                  <a:lnTo>
                    <a:pt x="668" y="370"/>
                  </a:lnTo>
                  <a:lnTo>
                    <a:pt x="661" y="377"/>
                  </a:lnTo>
                  <a:lnTo>
                    <a:pt x="661" y="377"/>
                  </a:lnTo>
                  <a:lnTo>
                    <a:pt x="655" y="383"/>
                  </a:lnTo>
                  <a:lnTo>
                    <a:pt x="649" y="383"/>
                  </a:lnTo>
                  <a:lnTo>
                    <a:pt x="649" y="383"/>
                  </a:lnTo>
                  <a:lnTo>
                    <a:pt x="649" y="383"/>
                  </a:lnTo>
                  <a:lnTo>
                    <a:pt x="643" y="383"/>
                  </a:lnTo>
                  <a:lnTo>
                    <a:pt x="637" y="389"/>
                  </a:lnTo>
                  <a:lnTo>
                    <a:pt x="637" y="395"/>
                  </a:lnTo>
                  <a:lnTo>
                    <a:pt x="630" y="395"/>
                  </a:lnTo>
                  <a:lnTo>
                    <a:pt x="630" y="395"/>
                  </a:lnTo>
                  <a:lnTo>
                    <a:pt x="624" y="401"/>
                  </a:lnTo>
                  <a:lnTo>
                    <a:pt x="624" y="401"/>
                  </a:lnTo>
                  <a:lnTo>
                    <a:pt x="618" y="401"/>
                  </a:lnTo>
                  <a:lnTo>
                    <a:pt x="618" y="395"/>
                  </a:lnTo>
                  <a:lnTo>
                    <a:pt x="581" y="383"/>
                  </a:lnTo>
                  <a:lnTo>
                    <a:pt x="556" y="370"/>
                  </a:lnTo>
                  <a:lnTo>
                    <a:pt x="556" y="370"/>
                  </a:lnTo>
                  <a:lnTo>
                    <a:pt x="556" y="364"/>
                  </a:lnTo>
                  <a:lnTo>
                    <a:pt x="556" y="364"/>
                  </a:lnTo>
                  <a:lnTo>
                    <a:pt x="556" y="364"/>
                  </a:lnTo>
                  <a:lnTo>
                    <a:pt x="556" y="364"/>
                  </a:lnTo>
                  <a:lnTo>
                    <a:pt x="556" y="352"/>
                  </a:lnTo>
                  <a:lnTo>
                    <a:pt x="556" y="352"/>
                  </a:lnTo>
                  <a:lnTo>
                    <a:pt x="525" y="321"/>
                  </a:lnTo>
                  <a:lnTo>
                    <a:pt x="513" y="315"/>
                  </a:lnTo>
                  <a:lnTo>
                    <a:pt x="513" y="315"/>
                  </a:lnTo>
                  <a:lnTo>
                    <a:pt x="513" y="315"/>
                  </a:lnTo>
                  <a:lnTo>
                    <a:pt x="507" y="321"/>
                  </a:lnTo>
                  <a:lnTo>
                    <a:pt x="501" y="327"/>
                  </a:lnTo>
                  <a:lnTo>
                    <a:pt x="501" y="327"/>
                  </a:lnTo>
                  <a:lnTo>
                    <a:pt x="495" y="327"/>
                  </a:lnTo>
                  <a:lnTo>
                    <a:pt x="476" y="309"/>
                  </a:lnTo>
                  <a:lnTo>
                    <a:pt x="464" y="296"/>
                  </a:lnTo>
                  <a:lnTo>
                    <a:pt x="470" y="266"/>
                  </a:lnTo>
                  <a:lnTo>
                    <a:pt x="464" y="241"/>
                  </a:lnTo>
                  <a:lnTo>
                    <a:pt x="439" y="185"/>
                  </a:lnTo>
                  <a:lnTo>
                    <a:pt x="439" y="173"/>
                  </a:lnTo>
                  <a:lnTo>
                    <a:pt x="439" y="173"/>
                  </a:lnTo>
                  <a:lnTo>
                    <a:pt x="445" y="161"/>
                  </a:lnTo>
                  <a:lnTo>
                    <a:pt x="445" y="161"/>
                  </a:lnTo>
                  <a:lnTo>
                    <a:pt x="445" y="161"/>
                  </a:lnTo>
                  <a:lnTo>
                    <a:pt x="451" y="161"/>
                  </a:lnTo>
                  <a:lnTo>
                    <a:pt x="457" y="161"/>
                  </a:lnTo>
                  <a:lnTo>
                    <a:pt x="457" y="161"/>
                  </a:lnTo>
                  <a:lnTo>
                    <a:pt x="457" y="161"/>
                  </a:lnTo>
                  <a:lnTo>
                    <a:pt x="476" y="124"/>
                  </a:lnTo>
                  <a:lnTo>
                    <a:pt x="476" y="117"/>
                  </a:lnTo>
                  <a:lnTo>
                    <a:pt x="470" y="117"/>
                  </a:lnTo>
                  <a:lnTo>
                    <a:pt x="470" y="117"/>
                  </a:lnTo>
                  <a:lnTo>
                    <a:pt x="470" y="111"/>
                  </a:lnTo>
                  <a:lnTo>
                    <a:pt x="464" y="111"/>
                  </a:lnTo>
                  <a:lnTo>
                    <a:pt x="470" y="111"/>
                  </a:lnTo>
                  <a:lnTo>
                    <a:pt x="470" y="111"/>
                  </a:lnTo>
                  <a:lnTo>
                    <a:pt x="470" y="105"/>
                  </a:lnTo>
                  <a:lnTo>
                    <a:pt x="470" y="105"/>
                  </a:lnTo>
                  <a:lnTo>
                    <a:pt x="470" y="105"/>
                  </a:lnTo>
                  <a:lnTo>
                    <a:pt x="457" y="80"/>
                  </a:lnTo>
                  <a:lnTo>
                    <a:pt x="451" y="74"/>
                  </a:lnTo>
                  <a:lnTo>
                    <a:pt x="445" y="62"/>
                  </a:lnTo>
                  <a:lnTo>
                    <a:pt x="420" y="43"/>
                  </a:lnTo>
                  <a:lnTo>
                    <a:pt x="420" y="37"/>
                  </a:lnTo>
                  <a:lnTo>
                    <a:pt x="396" y="37"/>
                  </a:lnTo>
                  <a:lnTo>
                    <a:pt x="383" y="6"/>
                  </a:lnTo>
                  <a:lnTo>
                    <a:pt x="377" y="6"/>
                  </a:lnTo>
                  <a:lnTo>
                    <a:pt x="365" y="0"/>
                  </a:lnTo>
                  <a:lnTo>
                    <a:pt x="136" y="0"/>
                  </a:lnTo>
                  <a:lnTo>
                    <a:pt x="161" y="56"/>
                  </a:lnTo>
                  <a:lnTo>
                    <a:pt x="161" y="62"/>
                  </a:lnTo>
                  <a:lnTo>
                    <a:pt x="161" y="62"/>
                  </a:lnTo>
                  <a:lnTo>
                    <a:pt x="173" y="99"/>
                  </a:lnTo>
                  <a:lnTo>
                    <a:pt x="173" y="105"/>
                  </a:lnTo>
                  <a:lnTo>
                    <a:pt x="173" y="105"/>
                  </a:lnTo>
                  <a:lnTo>
                    <a:pt x="173" y="124"/>
                  </a:lnTo>
                  <a:lnTo>
                    <a:pt x="173" y="124"/>
                  </a:lnTo>
                  <a:lnTo>
                    <a:pt x="173" y="124"/>
                  </a:lnTo>
                  <a:lnTo>
                    <a:pt x="173" y="130"/>
                  </a:lnTo>
                  <a:lnTo>
                    <a:pt x="173" y="130"/>
                  </a:lnTo>
                  <a:lnTo>
                    <a:pt x="173" y="130"/>
                  </a:lnTo>
                  <a:lnTo>
                    <a:pt x="173" y="124"/>
                  </a:lnTo>
                  <a:lnTo>
                    <a:pt x="167" y="124"/>
                  </a:lnTo>
                  <a:lnTo>
                    <a:pt x="167" y="124"/>
                  </a:lnTo>
                  <a:lnTo>
                    <a:pt x="155" y="130"/>
                  </a:lnTo>
                  <a:lnTo>
                    <a:pt x="155" y="136"/>
                  </a:lnTo>
                  <a:lnTo>
                    <a:pt x="142" y="222"/>
                  </a:lnTo>
                  <a:lnTo>
                    <a:pt x="142" y="228"/>
                  </a:lnTo>
                  <a:lnTo>
                    <a:pt x="142" y="235"/>
                  </a:lnTo>
                  <a:lnTo>
                    <a:pt x="142" y="241"/>
                  </a:lnTo>
                  <a:lnTo>
                    <a:pt x="142" y="241"/>
                  </a:lnTo>
                  <a:lnTo>
                    <a:pt x="149" y="247"/>
                  </a:lnTo>
                  <a:lnTo>
                    <a:pt x="149" y="247"/>
                  </a:lnTo>
                  <a:lnTo>
                    <a:pt x="149" y="253"/>
                  </a:lnTo>
                  <a:lnTo>
                    <a:pt x="155" y="253"/>
                  </a:lnTo>
                  <a:lnTo>
                    <a:pt x="155" y="259"/>
                  </a:lnTo>
                  <a:lnTo>
                    <a:pt x="161" y="259"/>
                  </a:lnTo>
                  <a:lnTo>
                    <a:pt x="161" y="259"/>
                  </a:lnTo>
                  <a:lnTo>
                    <a:pt x="167" y="259"/>
                  </a:lnTo>
                  <a:lnTo>
                    <a:pt x="173" y="259"/>
                  </a:lnTo>
                  <a:lnTo>
                    <a:pt x="173" y="259"/>
                  </a:lnTo>
                  <a:lnTo>
                    <a:pt x="173" y="259"/>
                  </a:lnTo>
                  <a:lnTo>
                    <a:pt x="179" y="278"/>
                  </a:lnTo>
                  <a:lnTo>
                    <a:pt x="192" y="327"/>
                  </a:lnTo>
                  <a:lnTo>
                    <a:pt x="198" y="333"/>
                  </a:lnTo>
                  <a:lnTo>
                    <a:pt x="204" y="333"/>
                  </a:lnTo>
                  <a:lnTo>
                    <a:pt x="204" y="340"/>
                  </a:lnTo>
                  <a:lnTo>
                    <a:pt x="204" y="340"/>
                  </a:lnTo>
                  <a:lnTo>
                    <a:pt x="204" y="358"/>
                  </a:lnTo>
                  <a:lnTo>
                    <a:pt x="204" y="358"/>
                  </a:lnTo>
                  <a:lnTo>
                    <a:pt x="204" y="364"/>
                  </a:lnTo>
                  <a:lnTo>
                    <a:pt x="198" y="370"/>
                  </a:lnTo>
                  <a:lnTo>
                    <a:pt x="198" y="370"/>
                  </a:lnTo>
                  <a:lnTo>
                    <a:pt x="186" y="395"/>
                  </a:lnTo>
                  <a:lnTo>
                    <a:pt x="173" y="401"/>
                  </a:lnTo>
                  <a:lnTo>
                    <a:pt x="167" y="407"/>
                  </a:lnTo>
                  <a:lnTo>
                    <a:pt x="167" y="407"/>
                  </a:lnTo>
                  <a:lnTo>
                    <a:pt x="167" y="407"/>
                  </a:lnTo>
                  <a:lnTo>
                    <a:pt x="167" y="407"/>
                  </a:lnTo>
                  <a:lnTo>
                    <a:pt x="179" y="426"/>
                  </a:lnTo>
                  <a:lnTo>
                    <a:pt x="179" y="426"/>
                  </a:lnTo>
                  <a:lnTo>
                    <a:pt x="198" y="444"/>
                  </a:lnTo>
                  <a:lnTo>
                    <a:pt x="204" y="444"/>
                  </a:lnTo>
                  <a:lnTo>
                    <a:pt x="210" y="451"/>
                  </a:lnTo>
                  <a:lnTo>
                    <a:pt x="217" y="451"/>
                  </a:lnTo>
                  <a:lnTo>
                    <a:pt x="217" y="457"/>
                  </a:lnTo>
                  <a:lnTo>
                    <a:pt x="241" y="475"/>
                  </a:lnTo>
                  <a:lnTo>
                    <a:pt x="241" y="482"/>
                  </a:lnTo>
                  <a:lnTo>
                    <a:pt x="241" y="482"/>
                  </a:lnTo>
                  <a:lnTo>
                    <a:pt x="260" y="512"/>
                  </a:lnTo>
                  <a:lnTo>
                    <a:pt x="260" y="512"/>
                  </a:lnTo>
                  <a:lnTo>
                    <a:pt x="266" y="519"/>
                  </a:lnTo>
                  <a:lnTo>
                    <a:pt x="266" y="519"/>
                  </a:lnTo>
                  <a:lnTo>
                    <a:pt x="260" y="531"/>
                  </a:lnTo>
                  <a:lnTo>
                    <a:pt x="260" y="537"/>
                  </a:lnTo>
                  <a:lnTo>
                    <a:pt x="254" y="543"/>
                  </a:lnTo>
                  <a:lnTo>
                    <a:pt x="254" y="543"/>
                  </a:lnTo>
                  <a:lnTo>
                    <a:pt x="247" y="568"/>
                  </a:lnTo>
                  <a:lnTo>
                    <a:pt x="247" y="574"/>
                  </a:lnTo>
                  <a:lnTo>
                    <a:pt x="247" y="574"/>
                  </a:lnTo>
                  <a:lnTo>
                    <a:pt x="241" y="574"/>
                  </a:lnTo>
                  <a:lnTo>
                    <a:pt x="223" y="599"/>
                  </a:lnTo>
                  <a:lnTo>
                    <a:pt x="204" y="623"/>
                  </a:lnTo>
                  <a:lnTo>
                    <a:pt x="192" y="642"/>
                  </a:lnTo>
                  <a:lnTo>
                    <a:pt x="186" y="648"/>
                  </a:lnTo>
                  <a:lnTo>
                    <a:pt x="173" y="667"/>
                  </a:lnTo>
                  <a:lnTo>
                    <a:pt x="167" y="673"/>
                  </a:lnTo>
                  <a:lnTo>
                    <a:pt x="167" y="673"/>
                  </a:lnTo>
                  <a:lnTo>
                    <a:pt x="167" y="679"/>
                  </a:lnTo>
                  <a:lnTo>
                    <a:pt x="155" y="691"/>
                  </a:lnTo>
                  <a:lnTo>
                    <a:pt x="149" y="704"/>
                  </a:lnTo>
                  <a:lnTo>
                    <a:pt x="124" y="735"/>
                  </a:lnTo>
                  <a:lnTo>
                    <a:pt x="111" y="747"/>
                  </a:lnTo>
                  <a:lnTo>
                    <a:pt x="105" y="753"/>
                  </a:lnTo>
                  <a:lnTo>
                    <a:pt x="93" y="759"/>
                  </a:lnTo>
                  <a:lnTo>
                    <a:pt x="93" y="759"/>
                  </a:lnTo>
                  <a:lnTo>
                    <a:pt x="74" y="784"/>
                  </a:lnTo>
                  <a:lnTo>
                    <a:pt x="68" y="784"/>
                  </a:lnTo>
                  <a:lnTo>
                    <a:pt x="62" y="790"/>
                  </a:lnTo>
                  <a:lnTo>
                    <a:pt x="37" y="821"/>
                  </a:lnTo>
                  <a:lnTo>
                    <a:pt x="37" y="827"/>
                  </a:lnTo>
                  <a:lnTo>
                    <a:pt x="31" y="827"/>
                  </a:lnTo>
                  <a:lnTo>
                    <a:pt x="37" y="827"/>
                  </a:lnTo>
                  <a:lnTo>
                    <a:pt x="37" y="833"/>
                  </a:lnTo>
                  <a:lnTo>
                    <a:pt x="37" y="833"/>
                  </a:lnTo>
                  <a:lnTo>
                    <a:pt x="50" y="833"/>
                  </a:lnTo>
                  <a:lnTo>
                    <a:pt x="56" y="827"/>
                  </a:lnTo>
                  <a:lnTo>
                    <a:pt x="56" y="827"/>
                  </a:lnTo>
                  <a:lnTo>
                    <a:pt x="56" y="827"/>
                  </a:lnTo>
                  <a:lnTo>
                    <a:pt x="62" y="821"/>
                  </a:lnTo>
                  <a:lnTo>
                    <a:pt x="62" y="821"/>
                  </a:lnTo>
                  <a:lnTo>
                    <a:pt x="68" y="815"/>
                  </a:lnTo>
                  <a:lnTo>
                    <a:pt x="81" y="809"/>
                  </a:lnTo>
                  <a:lnTo>
                    <a:pt x="87" y="821"/>
                  </a:lnTo>
                  <a:lnTo>
                    <a:pt x="87" y="839"/>
                  </a:lnTo>
                  <a:lnTo>
                    <a:pt x="87" y="839"/>
                  </a:lnTo>
                  <a:lnTo>
                    <a:pt x="87" y="839"/>
                  </a:lnTo>
                  <a:lnTo>
                    <a:pt x="81" y="833"/>
                  </a:lnTo>
                  <a:lnTo>
                    <a:pt x="74" y="833"/>
                  </a:lnTo>
                  <a:lnTo>
                    <a:pt x="74" y="833"/>
                  </a:lnTo>
                  <a:lnTo>
                    <a:pt x="74" y="827"/>
                  </a:lnTo>
                  <a:lnTo>
                    <a:pt x="74" y="827"/>
                  </a:lnTo>
                  <a:lnTo>
                    <a:pt x="74" y="827"/>
                  </a:lnTo>
                  <a:lnTo>
                    <a:pt x="74" y="827"/>
                  </a:lnTo>
                  <a:lnTo>
                    <a:pt x="68" y="827"/>
                  </a:lnTo>
                  <a:lnTo>
                    <a:pt x="68" y="827"/>
                  </a:lnTo>
                  <a:lnTo>
                    <a:pt x="81" y="846"/>
                  </a:lnTo>
                  <a:lnTo>
                    <a:pt x="105" y="870"/>
                  </a:lnTo>
                  <a:lnTo>
                    <a:pt x="111" y="876"/>
                  </a:lnTo>
                  <a:lnTo>
                    <a:pt x="118" y="876"/>
                  </a:lnTo>
                  <a:lnTo>
                    <a:pt x="130" y="876"/>
                  </a:lnTo>
                  <a:lnTo>
                    <a:pt x="130" y="876"/>
                  </a:lnTo>
                  <a:lnTo>
                    <a:pt x="130" y="876"/>
                  </a:lnTo>
                  <a:lnTo>
                    <a:pt x="130" y="876"/>
                  </a:lnTo>
                  <a:lnTo>
                    <a:pt x="136" y="876"/>
                  </a:lnTo>
                  <a:lnTo>
                    <a:pt x="136" y="870"/>
                  </a:lnTo>
                  <a:lnTo>
                    <a:pt x="136" y="870"/>
                  </a:lnTo>
                  <a:lnTo>
                    <a:pt x="142" y="870"/>
                  </a:lnTo>
                  <a:lnTo>
                    <a:pt x="149" y="870"/>
                  </a:lnTo>
                  <a:lnTo>
                    <a:pt x="149" y="870"/>
                  </a:lnTo>
                  <a:lnTo>
                    <a:pt x="155" y="870"/>
                  </a:lnTo>
                  <a:lnTo>
                    <a:pt x="155" y="876"/>
                  </a:lnTo>
                  <a:lnTo>
                    <a:pt x="155" y="876"/>
                  </a:lnTo>
                  <a:lnTo>
                    <a:pt x="161" y="876"/>
                  </a:lnTo>
                  <a:lnTo>
                    <a:pt x="179" y="901"/>
                  </a:lnTo>
                  <a:lnTo>
                    <a:pt x="179" y="901"/>
                  </a:lnTo>
                  <a:lnTo>
                    <a:pt x="179" y="907"/>
                  </a:lnTo>
                  <a:lnTo>
                    <a:pt x="161" y="907"/>
                  </a:lnTo>
                  <a:lnTo>
                    <a:pt x="155" y="901"/>
                  </a:lnTo>
                  <a:lnTo>
                    <a:pt x="155" y="901"/>
                  </a:lnTo>
                  <a:lnTo>
                    <a:pt x="149" y="901"/>
                  </a:lnTo>
                  <a:lnTo>
                    <a:pt x="136" y="901"/>
                  </a:lnTo>
                  <a:lnTo>
                    <a:pt x="118" y="895"/>
                  </a:lnTo>
                  <a:lnTo>
                    <a:pt x="118" y="895"/>
                  </a:lnTo>
                  <a:lnTo>
                    <a:pt x="111" y="895"/>
                  </a:lnTo>
                  <a:lnTo>
                    <a:pt x="111" y="895"/>
                  </a:lnTo>
                  <a:lnTo>
                    <a:pt x="111" y="901"/>
                  </a:lnTo>
                  <a:lnTo>
                    <a:pt x="111" y="901"/>
                  </a:lnTo>
                  <a:lnTo>
                    <a:pt x="105" y="901"/>
                  </a:lnTo>
                  <a:lnTo>
                    <a:pt x="105" y="901"/>
                  </a:lnTo>
                  <a:lnTo>
                    <a:pt x="105" y="907"/>
                  </a:lnTo>
                  <a:lnTo>
                    <a:pt x="105" y="913"/>
                  </a:lnTo>
                  <a:lnTo>
                    <a:pt x="105" y="913"/>
                  </a:lnTo>
                  <a:lnTo>
                    <a:pt x="105" y="913"/>
                  </a:lnTo>
                  <a:lnTo>
                    <a:pt x="105" y="920"/>
                  </a:lnTo>
                  <a:lnTo>
                    <a:pt x="105" y="920"/>
                  </a:lnTo>
                  <a:lnTo>
                    <a:pt x="99" y="920"/>
                  </a:lnTo>
                  <a:lnTo>
                    <a:pt x="93" y="920"/>
                  </a:lnTo>
                  <a:lnTo>
                    <a:pt x="93" y="926"/>
                  </a:lnTo>
                  <a:lnTo>
                    <a:pt x="68" y="926"/>
                  </a:lnTo>
                  <a:lnTo>
                    <a:pt x="56" y="932"/>
                  </a:lnTo>
                  <a:lnTo>
                    <a:pt x="44" y="938"/>
                  </a:lnTo>
                  <a:lnTo>
                    <a:pt x="44" y="957"/>
                  </a:lnTo>
                  <a:lnTo>
                    <a:pt x="50" y="963"/>
                  </a:lnTo>
                  <a:lnTo>
                    <a:pt x="50" y="963"/>
                  </a:lnTo>
                  <a:lnTo>
                    <a:pt x="56" y="969"/>
                  </a:lnTo>
                  <a:lnTo>
                    <a:pt x="56" y="969"/>
                  </a:lnTo>
                  <a:lnTo>
                    <a:pt x="56" y="975"/>
                  </a:lnTo>
                  <a:lnTo>
                    <a:pt x="56" y="975"/>
                  </a:lnTo>
                  <a:lnTo>
                    <a:pt x="56" y="981"/>
                  </a:lnTo>
                  <a:lnTo>
                    <a:pt x="56" y="981"/>
                  </a:lnTo>
                  <a:lnTo>
                    <a:pt x="50" y="981"/>
                  </a:lnTo>
                  <a:lnTo>
                    <a:pt x="50" y="981"/>
                  </a:lnTo>
                  <a:lnTo>
                    <a:pt x="50" y="981"/>
                  </a:lnTo>
                  <a:lnTo>
                    <a:pt x="44" y="981"/>
                  </a:lnTo>
                  <a:lnTo>
                    <a:pt x="44" y="981"/>
                  </a:lnTo>
                  <a:lnTo>
                    <a:pt x="37" y="988"/>
                  </a:lnTo>
                  <a:lnTo>
                    <a:pt x="37" y="988"/>
                  </a:lnTo>
                  <a:lnTo>
                    <a:pt x="37" y="988"/>
                  </a:lnTo>
                  <a:lnTo>
                    <a:pt x="37" y="994"/>
                  </a:lnTo>
                  <a:lnTo>
                    <a:pt x="31" y="1000"/>
                  </a:lnTo>
                  <a:lnTo>
                    <a:pt x="19" y="1025"/>
                  </a:lnTo>
                  <a:lnTo>
                    <a:pt x="13" y="1037"/>
                  </a:lnTo>
                  <a:lnTo>
                    <a:pt x="13" y="1049"/>
                  </a:lnTo>
                  <a:lnTo>
                    <a:pt x="7" y="1062"/>
                  </a:lnTo>
                  <a:lnTo>
                    <a:pt x="7" y="1074"/>
                  </a:lnTo>
                  <a:lnTo>
                    <a:pt x="7" y="1086"/>
                  </a:lnTo>
                  <a:lnTo>
                    <a:pt x="7" y="1092"/>
                  </a:lnTo>
                  <a:lnTo>
                    <a:pt x="13" y="1111"/>
                  </a:lnTo>
                  <a:lnTo>
                    <a:pt x="19" y="1136"/>
                  </a:lnTo>
                  <a:lnTo>
                    <a:pt x="31" y="1142"/>
                  </a:lnTo>
                  <a:lnTo>
                    <a:pt x="25" y="1154"/>
                  </a:lnTo>
                  <a:lnTo>
                    <a:pt x="19" y="1154"/>
                  </a:lnTo>
                  <a:lnTo>
                    <a:pt x="19" y="1154"/>
                  </a:lnTo>
                  <a:lnTo>
                    <a:pt x="13" y="1154"/>
                  </a:lnTo>
                  <a:lnTo>
                    <a:pt x="13" y="1160"/>
                  </a:lnTo>
                  <a:lnTo>
                    <a:pt x="13" y="1160"/>
                  </a:lnTo>
                  <a:lnTo>
                    <a:pt x="7" y="1173"/>
                  </a:lnTo>
                  <a:lnTo>
                    <a:pt x="0" y="1185"/>
                  </a:lnTo>
                  <a:lnTo>
                    <a:pt x="0" y="1185"/>
                  </a:lnTo>
                  <a:lnTo>
                    <a:pt x="7" y="1191"/>
                  </a:lnTo>
                  <a:lnTo>
                    <a:pt x="13" y="1197"/>
                  </a:lnTo>
                  <a:lnTo>
                    <a:pt x="31" y="1216"/>
                  </a:lnTo>
                  <a:lnTo>
                    <a:pt x="31" y="1216"/>
                  </a:lnTo>
                  <a:lnTo>
                    <a:pt x="31" y="1216"/>
                  </a:lnTo>
                  <a:lnTo>
                    <a:pt x="31" y="1222"/>
                  </a:lnTo>
                  <a:lnTo>
                    <a:pt x="31" y="1222"/>
                  </a:lnTo>
                  <a:lnTo>
                    <a:pt x="31" y="1234"/>
                  </a:lnTo>
                  <a:lnTo>
                    <a:pt x="37" y="1278"/>
                  </a:lnTo>
                  <a:lnTo>
                    <a:pt x="56" y="1321"/>
                  </a:lnTo>
                  <a:lnTo>
                    <a:pt x="56" y="1333"/>
                  </a:lnTo>
                  <a:lnTo>
                    <a:pt x="56" y="1339"/>
                  </a:lnTo>
                  <a:lnTo>
                    <a:pt x="50" y="1345"/>
                  </a:lnTo>
                  <a:lnTo>
                    <a:pt x="56" y="1345"/>
                  </a:lnTo>
                  <a:lnTo>
                    <a:pt x="56" y="1352"/>
                  </a:lnTo>
                  <a:lnTo>
                    <a:pt x="62" y="1352"/>
                  </a:lnTo>
                  <a:lnTo>
                    <a:pt x="62" y="1358"/>
                  </a:lnTo>
                  <a:lnTo>
                    <a:pt x="62" y="1358"/>
                  </a:lnTo>
                  <a:lnTo>
                    <a:pt x="68" y="1352"/>
                  </a:lnTo>
                  <a:lnTo>
                    <a:pt x="68" y="1352"/>
                  </a:lnTo>
                  <a:lnTo>
                    <a:pt x="74" y="1352"/>
                  </a:lnTo>
                  <a:lnTo>
                    <a:pt x="74" y="1352"/>
                  </a:lnTo>
                  <a:lnTo>
                    <a:pt x="81" y="1352"/>
                  </a:lnTo>
                  <a:lnTo>
                    <a:pt x="87" y="1352"/>
                  </a:lnTo>
                  <a:lnTo>
                    <a:pt x="87" y="1358"/>
                  </a:lnTo>
                  <a:lnTo>
                    <a:pt x="87" y="1364"/>
                  </a:lnTo>
                  <a:lnTo>
                    <a:pt x="99" y="1364"/>
                  </a:lnTo>
                  <a:lnTo>
                    <a:pt x="118" y="1364"/>
                  </a:lnTo>
                  <a:lnTo>
                    <a:pt x="130" y="1389"/>
                  </a:lnTo>
                  <a:lnTo>
                    <a:pt x="136" y="1395"/>
                  </a:lnTo>
                  <a:lnTo>
                    <a:pt x="136" y="1395"/>
                  </a:lnTo>
                  <a:lnTo>
                    <a:pt x="136" y="1395"/>
                  </a:lnTo>
                  <a:lnTo>
                    <a:pt x="142" y="1395"/>
                  </a:lnTo>
                  <a:lnTo>
                    <a:pt x="142" y="1389"/>
                  </a:lnTo>
                  <a:lnTo>
                    <a:pt x="142" y="1389"/>
                  </a:lnTo>
                  <a:lnTo>
                    <a:pt x="142" y="1389"/>
                  </a:lnTo>
                  <a:lnTo>
                    <a:pt x="161" y="1376"/>
                  </a:lnTo>
                  <a:lnTo>
                    <a:pt x="161" y="1376"/>
                  </a:lnTo>
                  <a:lnTo>
                    <a:pt x="167" y="1376"/>
                  </a:lnTo>
                  <a:lnTo>
                    <a:pt x="173" y="1382"/>
                  </a:lnTo>
                  <a:lnTo>
                    <a:pt x="198" y="1389"/>
                  </a:lnTo>
                  <a:lnTo>
                    <a:pt x="223" y="1401"/>
                  </a:lnTo>
                  <a:lnTo>
                    <a:pt x="223" y="1407"/>
                  </a:lnTo>
                  <a:lnTo>
                    <a:pt x="223" y="1407"/>
                  </a:lnTo>
                  <a:lnTo>
                    <a:pt x="223" y="1407"/>
                  </a:lnTo>
                  <a:lnTo>
                    <a:pt x="229" y="1463"/>
                  </a:lnTo>
                  <a:lnTo>
                    <a:pt x="229" y="1463"/>
                  </a:lnTo>
                  <a:lnTo>
                    <a:pt x="229" y="1469"/>
                  </a:lnTo>
                  <a:lnTo>
                    <a:pt x="223" y="1469"/>
                  </a:lnTo>
                  <a:lnTo>
                    <a:pt x="229" y="1506"/>
                  </a:lnTo>
                  <a:lnTo>
                    <a:pt x="241" y="1506"/>
                  </a:lnTo>
                  <a:lnTo>
                    <a:pt x="241" y="1512"/>
                  </a:lnTo>
                  <a:lnTo>
                    <a:pt x="241" y="1524"/>
                  </a:lnTo>
                  <a:lnTo>
                    <a:pt x="247" y="1543"/>
                  </a:lnTo>
                  <a:lnTo>
                    <a:pt x="254" y="1555"/>
                  </a:lnTo>
                  <a:lnTo>
                    <a:pt x="266" y="1561"/>
                  </a:lnTo>
                  <a:lnTo>
                    <a:pt x="284" y="1574"/>
                  </a:lnTo>
                  <a:lnTo>
                    <a:pt x="272" y="1598"/>
                  </a:lnTo>
                  <a:lnTo>
                    <a:pt x="278" y="1598"/>
                  </a:lnTo>
                  <a:lnTo>
                    <a:pt x="284" y="1598"/>
                  </a:lnTo>
                  <a:lnTo>
                    <a:pt x="284" y="1598"/>
                  </a:lnTo>
                  <a:lnTo>
                    <a:pt x="291" y="1598"/>
                  </a:lnTo>
                  <a:lnTo>
                    <a:pt x="297" y="1598"/>
                  </a:lnTo>
                  <a:lnTo>
                    <a:pt x="297" y="1598"/>
                  </a:lnTo>
                  <a:lnTo>
                    <a:pt x="315" y="1605"/>
                  </a:lnTo>
                  <a:lnTo>
                    <a:pt x="322" y="1611"/>
                  </a:lnTo>
                  <a:lnTo>
                    <a:pt x="340" y="1635"/>
                  </a:lnTo>
                  <a:lnTo>
                    <a:pt x="340" y="1635"/>
                  </a:lnTo>
                  <a:lnTo>
                    <a:pt x="334" y="1642"/>
                  </a:lnTo>
                  <a:lnTo>
                    <a:pt x="328" y="1648"/>
                  </a:lnTo>
                  <a:lnTo>
                    <a:pt x="322" y="1654"/>
                  </a:lnTo>
                  <a:lnTo>
                    <a:pt x="322" y="1654"/>
                  </a:lnTo>
                  <a:lnTo>
                    <a:pt x="322" y="1660"/>
                  </a:lnTo>
                  <a:lnTo>
                    <a:pt x="315" y="1660"/>
                  </a:lnTo>
                  <a:lnTo>
                    <a:pt x="303" y="1673"/>
                  </a:lnTo>
                  <a:lnTo>
                    <a:pt x="297" y="1673"/>
                  </a:lnTo>
                  <a:lnTo>
                    <a:pt x="297" y="1673"/>
                  </a:lnTo>
                  <a:lnTo>
                    <a:pt x="297" y="1673"/>
                  </a:lnTo>
                  <a:lnTo>
                    <a:pt x="284" y="1673"/>
                  </a:lnTo>
                  <a:lnTo>
                    <a:pt x="284" y="1673"/>
                  </a:lnTo>
                  <a:lnTo>
                    <a:pt x="278" y="1666"/>
                  </a:lnTo>
                  <a:lnTo>
                    <a:pt x="278" y="1666"/>
                  </a:lnTo>
                  <a:lnTo>
                    <a:pt x="278" y="1660"/>
                  </a:lnTo>
                  <a:lnTo>
                    <a:pt x="272" y="1660"/>
                  </a:lnTo>
                  <a:lnTo>
                    <a:pt x="272" y="1660"/>
                  </a:lnTo>
                  <a:lnTo>
                    <a:pt x="266" y="1660"/>
                  </a:lnTo>
                  <a:lnTo>
                    <a:pt x="254" y="1660"/>
                  </a:lnTo>
                  <a:lnTo>
                    <a:pt x="254" y="1660"/>
                  </a:lnTo>
                  <a:lnTo>
                    <a:pt x="254" y="1666"/>
                  </a:lnTo>
                  <a:lnTo>
                    <a:pt x="247" y="1673"/>
                  </a:lnTo>
                  <a:lnTo>
                    <a:pt x="247" y="1679"/>
                  </a:lnTo>
                  <a:lnTo>
                    <a:pt x="254" y="1691"/>
                  </a:lnTo>
                  <a:lnTo>
                    <a:pt x="260" y="1691"/>
                  </a:lnTo>
                  <a:lnTo>
                    <a:pt x="260" y="1697"/>
                  </a:lnTo>
                  <a:lnTo>
                    <a:pt x="266" y="1710"/>
                  </a:lnTo>
                  <a:lnTo>
                    <a:pt x="278" y="1765"/>
                  </a:lnTo>
                  <a:lnTo>
                    <a:pt x="278" y="1771"/>
                  </a:lnTo>
                  <a:lnTo>
                    <a:pt x="284" y="1777"/>
                  </a:lnTo>
                  <a:lnTo>
                    <a:pt x="291" y="1777"/>
                  </a:lnTo>
                  <a:lnTo>
                    <a:pt x="291" y="1777"/>
                  </a:lnTo>
                  <a:lnTo>
                    <a:pt x="297" y="1777"/>
                  </a:lnTo>
                  <a:lnTo>
                    <a:pt x="303" y="1771"/>
                  </a:lnTo>
                  <a:lnTo>
                    <a:pt x="309" y="1771"/>
                  </a:lnTo>
                  <a:lnTo>
                    <a:pt x="309" y="1771"/>
                  </a:lnTo>
                  <a:lnTo>
                    <a:pt x="334" y="1753"/>
                  </a:lnTo>
                  <a:lnTo>
                    <a:pt x="365" y="1747"/>
                  </a:lnTo>
                  <a:lnTo>
                    <a:pt x="402" y="1747"/>
                  </a:lnTo>
                  <a:lnTo>
                    <a:pt x="402" y="1747"/>
                  </a:lnTo>
                  <a:lnTo>
                    <a:pt x="408" y="1753"/>
                  </a:lnTo>
                  <a:lnTo>
                    <a:pt x="414" y="1759"/>
                  </a:lnTo>
                  <a:lnTo>
                    <a:pt x="420" y="1777"/>
                  </a:lnTo>
                  <a:lnTo>
                    <a:pt x="427" y="1796"/>
                  </a:lnTo>
                  <a:lnTo>
                    <a:pt x="439" y="1796"/>
                  </a:lnTo>
                  <a:lnTo>
                    <a:pt x="439" y="1802"/>
                  </a:lnTo>
                  <a:lnTo>
                    <a:pt x="439" y="1802"/>
                  </a:lnTo>
                  <a:lnTo>
                    <a:pt x="439" y="1808"/>
                  </a:lnTo>
                  <a:lnTo>
                    <a:pt x="439" y="1808"/>
                  </a:lnTo>
                  <a:lnTo>
                    <a:pt x="439" y="1808"/>
                  </a:lnTo>
                  <a:lnTo>
                    <a:pt x="433" y="1808"/>
                  </a:lnTo>
                  <a:lnTo>
                    <a:pt x="420" y="1814"/>
                  </a:lnTo>
                  <a:lnTo>
                    <a:pt x="420" y="1814"/>
                  </a:lnTo>
                  <a:lnTo>
                    <a:pt x="433" y="1845"/>
                  </a:lnTo>
                  <a:lnTo>
                    <a:pt x="433" y="1851"/>
                  </a:lnTo>
                  <a:lnTo>
                    <a:pt x="433" y="1858"/>
                  </a:lnTo>
                  <a:lnTo>
                    <a:pt x="433" y="1858"/>
                  </a:lnTo>
                  <a:lnTo>
                    <a:pt x="457" y="1864"/>
                  </a:lnTo>
                  <a:lnTo>
                    <a:pt x="464" y="1864"/>
                  </a:lnTo>
                  <a:lnTo>
                    <a:pt x="476" y="1858"/>
                  </a:lnTo>
                  <a:lnTo>
                    <a:pt x="476" y="1858"/>
                  </a:lnTo>
                  <a:lnTo>
                    <a:pt x="501" y="1888"/>
                  </a:lnTo>
                  <a:lnTo>
                    <a:pt x="501" y="1888"/>
                  </a:lnTo>
                  <a:lnTo>
                    <a:pt x="501" y="1901"/>
                  </a:lnTo>
                  <a:lnTo>
                    <a:pt x="501" y="1901"/>
                  </a:lnTo>
                  <a:lnTo>
                    <a:pt x="507" y="1901"/>
                  </a:lnTo>
                  <a:lnTo>
                    <a:pt x="507" y="1901"/>
                  </a:lnTo>
                  <a:lnTo>
                    <a:pt x="507" y="1907"/>
                  </a:lnTo>
                  <a:lnTo>
                    <a:pt x="507" y="1913"/>
                  </a:lnTo>
                  <a:lnTo>
                    <a:pt x="501" y="1913"/>
                  </a:lnTo>
                  <a:lnTo>
                    <a:pt x="513" y="1932"/>
                  </a:lnTo>
                  <a:lnTo>
                    <a:pt x="513" y="1938"/>
                  </a:lnTo>
                  <a:lnTo>
                    <a:pt x="513" y="1938"/>
                  </a:lnTo>
                  <a:lnTo>
                    <a:pt x="513" y="1938"/>
                  </a:lnTo>
                  <a:lnTo>
                    <a:pt x="519" y="1944"/>
                  </a:lnTo>
                  <a:lnTo>
                    <a:pt x="519" y="1944"/>
                  </a:lnTo>
                  <a:lnTo>
                    <a:pt x="519" y="1938"/>
                  </a:lnTo>
                  <a:lnTo>
                    <a:pt x="525" y="1938"/>
                  </a:lnTo>
                  <a:lnTo>
                    <a:pt x="525" y="1938"/>
                  </a:lnTo>
                  <a:lnTo>
                    <a:pt x="525" y="1938"/>
                  </a:lnTo>
                  <a:lnTo>
                    <a:pt x="538" y="1932"/>
                  </a:lnTo>
                  <a:lnTo>
                    <a:pt x="544" y="1932"/>
                  </a:lnTo>
                  <a:lnTo>
                    <a:pt x="544" y="1932"/>
                  </a:lnTo>
                  <a:lnTo>
                    <a:pt x="550" y="1938"/>
                  </a:lnTo>
                  <a:lnTo>
                    <a:pt x="550" y="1938"/>
                  </a:lnTo>
                  <a:lnTo>
                    <a:pt x="556" y="1944"/>
                  </a:lnTo>
                  <a:lnTo>
                    <a:pt x="556" y="1950"/>
                  </a:lnTo>
                  <a:lnTo>
                    <a:pt x="600" y="1944"/>
                  </a:lnTo>
                  <a:lnTo>
                    <a:pt x="606" y="1944"/>
                  </a:lnTo>
                  <a:lnTo>
                    <a:pt x="606" y="1944"/>
                  </a:lnTo>
                  <a:lnTo>
                    <a:pt x="612" y="1944"/>
                  </a:lnTo>
                  <a:lnTo>
                    <a:pt x="618" y="1938"/>
                  </a:lnTo>
                  <a:lnTo>
                    <a:pt x="618" y="1938"/>
                  </a:lnTo>
                  <a:lnTo>
                    <a:pt x="637" y="1963"/>
                  </a:lnTo>
                  <a:lnTo>
                    <a:pt x="655" y="1975"/>
                  </a:lnTo>
                  <a:lnTo>
                    <a:pt x="661" y="1981"/>
                  </a:lnTo>
                  <a:lnTo>
                    <a:pt x="674" y="1981"/>
                  </a:lnTo>
                  <a:lnTo>
                    <a:pt x="680" y="1975"/>
                  </a:lnTo>
                  <a:lnTo>
                    <a:pt x="698" y="1975"/>
                  </a:lnTo>
                  <a:lnTo>
                    <a:pt x="698" y="1981"/>
                  </a:lnTo>
                  <a:lnTo>
                    <a:pt x="705" y="1987"/>
                  </a:lnTo>
                  <a:lnTo>
                    <a:pt x="711" y="1987"/>
                  </a:lnTo>
                  <a:lnTo>
                    <a:pt x="717" y="1987"/>
                  </a:lnTo>
                  <a:lnTo>
                    <a:pt x="748" y="2000"/>
                  </a:lnTo>
                  <a:lnTo>
                    <a:pt x="748" y="2000"/>
                  </a:lnTo>
                  <a:lnTo>
                    <a:pt x="754" y="2000"/>
                  </a:lnTo>
                  <a:lnTo>
                    <a:pt x="760" y="2006"/>
                  </a:lnTo>
                  <a:lnTo>
                    <a:pt x="760" y="2006"/>
                  </a:lnTo>
                  <a:lnTo>
                    <a:pt x="760" y="2012"/>
                  </a:lnTo>
                  <a:lnTo>
                    <a:pt x="760" y="2012"/>
                  </a:lnTo>
                  <a:lnTo>
                    <a:pt x="766" y="2012"/>
                  </a:lnTo>
                  <a:lnTo>
                    <a:pt x="773" y="2018"/>
                  </a:lnTo>
                  <a:lnTo>
                    <a:pt x="773" y="2018"/>
                  </a:lnTo>
                  <a:lnTo>
                    <a:pt x="779" y="2018"/>
                  </a:lnTo>
                  <a:lnTo>
                    <a:pt x="779" y="2018"/>
                  </a:lnTo>
                  <a:lnTo>
                    <a:pt x="779" y="2018"/>
                  </a:lnTo>
                  <a:lnTo>
                    <a:pt x="785" y="2012"/>
                  </a:lnTo>
                  <a:lnTo>
                    <a:pt x="797" y="2043"/>
                  </a:lnTo>
                  <a:lnTo>
                    <a:pt x="785" y="2055"/>
                  </a:lnTo>
                  <a:lnTo>
                    <a:pt x="760" y="2067"/>
                  </a:lnTo>
                  <a:lnTo>
                    <a:pt x="766" y="2067"/>
                  </a:lnTo>
                  <a:lnTo>
                    <a:pt x="773" y="2092"/>
                  </a:lnTo>
                  <a:lnTo>
                    <a:pt x="766" y="2098"/>
                  </a:lnTo>
                  <a:lnTo>
                    <a:pt x="766" y="2111"/>
                  </a:lnTo>
                  <a:lnTo>
                    <a:pt x="779" y="2129"/>
                  </a:lnTo>
                  <a:lnTo>
                    <a:pt x="779" y="2129"/>
                  </a:lnTo>
                  <a:lnTo>
                    <a:pt x="779" y="2129"/>
                  </a:lnTo>
                  <a:lnTo>
                    <a:pt x="785" y="2135"/>
                  </a:lnTo>
                  <a:lnTo>
                    <a:pt x="785" y="2141"/>
                  </a:lnTo>
                  <a:lnTo>
                    <a:pt x="779" y="2148"/>
                  </a:lnTo>
                  <a:lnTo>
                    <a:pt x="773" y="2166"/>
                  </a:lnTo>
                  <a:lnTo>
                    <a:pt x="766" y="2179"/>
                  </a:lnTo>
                  <a:lnTo>
                    <a:pt x="742" y="2179"/>
                  </a:lnTo>
                  <a:lnTo>
                    <a:pt x="711" y="2185"/>
                  </a:lnTo>
                  <a:lnTo>
                    <a:pt x="705" y="2191"/>
                  </a:lnTo>
                  <a:lnTo>
                    <a:pt x="705" y="2197"/>
                  </a:lnTo>
                  <a:lnTo>
                    <a:pt x="698" y="2197"/>
                  </a:lnTo>
                  <a:lnTo>
                    <a:pt x="686" y="2197"/>
                  </a:lnTo>
                  <a:lnTo>
                    <a:pt x="680" y="2203"/>
                  </a:lnTo>
                  <a:lnTo>
                    <a:pt x="680" y="2203"/>
                  </a:lnTo>
                  <a:lnTo>
                    <a:pt x="680" y="2209"/>
                  </a:lnTo>
                  <a:lnTo>
                    <a:pt x="680" y="2209"/>
                  </a:lnTo>
                  <a:lnTo>
                    <a:pt x="680" y="2222"/>
                  </a:lnTo>
                  <a:lnTo>
                    <a:pt x="674" y="2246"/>
                  </a:lnTo>
                  <a:lnTo>
                    <a:pt x="692" y="2240"/>
                  </a:lnTo>
                  <a:lnTo>
                    <a:pt x="717" y="2234"/>
                  </a:lnTo>
                  <a:lnTo>
                    <a:pt x="717" y="2234"/>
                  </a:lnTo>
                  <a:lnTo>
                    <a:pt x="717" y="2234"/>
                  </a:lnTo>
                  <a:lnTo>
                    <a:pt x="723" y="2234"/>
                  </a:lnTo>
                  <a:lnTo>
                    <a:pt x="729" y="2228"/>
                  </a:lnTo>
                  <a:lnTo>
                    <a:pt x="729" y="2228"/>
                  </a:lnTo>
                  <a:lnTo>
                    <a:pt x="735" y="2234"/>
                  </a:lnTo>
                  <a:lnTo>
                    <a:pt x="742" y="2234"/>
                  </a:lnTo>
                  <a:lnTo>
                    <a:pt x="742" y="2234"/>
                  </a:lnTo>
                  <a:lnTo>
                    <a:pt x="742" y="2234"/>
                  </a:lnTo>
                  <a:lnTo>
                    <a:pt x="742" y="2234"/>
                  </a:lnTo>
                  <a:lnTo>
                    <a:pt x="742" y="2240"/>
                  </a:lnTo>
                  <a:lnTo>
                    <a:pt x="742" y="2240"/>
                  </a:lnTo>
                  <a:lnTo>
                    <a:pt x="748" y="2246"/>
                  </a:lnTo>
                  <a:lnTo>
                    <a:pt x="748" y="2246"/>
                  </a:lnTo>
                  <a:lnTo>
                    <a:pt x="742" y="2246"/>
                  </a:lnTo>
                  <a:lnTo>
                    <a:pt x="692" y="2265"/>
                  </a:lnTo>
                  <a:lnTo>
                    <a:pt x="686" y="2271"/>
                  </a:lnTo>
                  <a:lnTo>
                    <a:pt x="680" y="2277"/>
                  </a:lnTo>
                  <a:lnTo>
                    <a:pt x="686" y="2283"/>
                  </a:lnTo>
                  <a:lnTo>
                    <a:pt x="686" y="2283"/>
                  </a:lnTo>
                  <a:lnTo>
                    <a:pt x="686" y="2277"/>
                  </a:lnTo>
                  <a:lnTo>
                    <a:pt x="686" y="2277"/>
                  </a:lnTo>
                  <a:lnTo>
                    <a:pt x="692" y="2277"/>
                  </a:lnTo>
                  <a:lnTo>
                    <a:pt x="692" y="2283"/>
                  </a:lnTo>
                  <a:lnTo>
                    <a:pt x="698" y="2283"/>
                  </a:lnTo>
                  <a:lnTo>
                    <a:pt x="698" y="2283"/>
                  </a:lnTo>
                  <a:lnTo>
                    <a:pt x="698" y="2283"/>
                  </a:lnTo>
                  <a:lnTo>
                    <a:pt x="698" y="2283"/>
                  </a:lnTo>
                  <a:lnTo>
                    <a:pt x="698" y="2290"/>
                  </a:lnTo>
                  <a:lnTo>
                    <a:pt x="698" y="2290"/>
                  </a:lnTo>
                  <a:lnTo>
                    <a:pt x="692" y="2290"/>
                  </a:lnTo>
                  <a:lnTo>
                    <a:pt x="692" y="2290"/>
                  </a:lnTo>
                  <a:lnTo>
                    <a:pt x="661" y="2290"/>
                  </a:lnTo>
                  <a:lnTo>
                    <a:pt x="655" y="2290"/>
                  </a:lnTo>
                  <a:lnTo>
                    <a:pt x="649" y="2290"/>
                  </a:lnTo>
                  <a:lnTo>
                    <a:pt x="649" y="2290"/>
                  </a:lnTo>
                  <a:lnTo>
                    <a:pt x="643" y="2283"/>
                  </a:lnTo>
                  <a:lnTo>
                    <a:pt x="649" y="2302"/>
                  </a:lnTo>
                  <a:lnTo>
                    <a:pt x="655" y="2308"/>
                  </a:lnTo>
                  <a:lnTo>
                    <a:pt x="655" y="2308"/>
                  </a:lnTo>
                  <a:lnTo>
                    <a:pt x="661" y="2314"/>
                  </a:lnTo>
                  <a:lnTo>
                    <a:pt x="661" y="2314"/>
                  </a:lnTo>
                  <a:lnTo>
                    <a:pt x="661" y="2314"/>
                  </a:lnTo>
                  <a:lnTo>
                    <a:pt x="661" y="2314"/>
                  </a:lnTo>
                  <a:lnTo>
                    <a:pt x="661" y="2314"/>
                  </a:lnTo>
                  <a:lnTo>
                    <a:pt x="661" y="2308"/>
                  </a:lnTo>
                  <a:lnTo>
                    <a:pt x="668" y="2308"/>
                  </a:lnTo>
                  <a:lnTo>
                    <a:pt x="668" y="2308"/>
                  </a:lnTo>
                  <a:lnTo>
                    <a:pt x="698" y="2333"/>
                  </a:lnTo>
                  <a:lnTo>
                    <a:pt x="698" y="2339"/>
                  </a:lnTo>
                  <a:lnTo>
                    <a:pt x="698" y="2339"/>
                  </a:lnTo>
                  <a:lnTo>
                    <a:pt x="698" y="2339"/>
                  </a:lnTo>
                  <a:lnTo>
                    <a:pt x="698" y="2345"/>
                  </a:lnTo>
                  <a:lnTo>
                    <a:pt x="692" y="2345"/>
                  </a:lnTo>
                  <a:lnTo>
                    <a:pt x="692" y="2345"/>
                  </a:lnTo>
                  <a:lnTo>
                    <a:pt x="686" y="2345"/>
                  </a:lnTo>
                  <a:lnTo>
                    <a:pt x="686" y="2339"/>
                  </a:lnTo>
                  <a:lnTo>
                    <a:pt x="680" y="2339"/>
                  </a:lnTo>
                  <a:lnTo>
                    <a:pt x="668" y="2339"/>
                  </a:lnTo>
                  <a:lnTo>
                    <a:pt x="661" y="2339"/>
                  </a:lnTo>
                  <a:lnTo>
                    <a:pt x="661" y="2345"/>
                  </a:lnTo>
                  <a:lnTo>
                    <a:pt x="655" y="2345"/>
                  </a:lnTo>
                  <a:lnTo>
                    <a:pt x="655" y="2345"/>
                  </a:lnTo>
                  <a:lnTo>
                    <a:pt x="655" y="2345"/>
                  </a:lnTo>
                  <a:lnTo>
                    <a:pt x="655" y="2351"/>
                  </a:lnTo>
                  <a:lnTo>
                    <a:pt x="655" y="2351"/>
                  </a:lnTo>
                  <a:lnTo>
                    <a:pt x="649" y="2370"/>
                  </a:lnTo>
                  <a:lnTo>
                    <a:pt x="649" y="2370"/>
                  </a:lnTo>
                  <a:lnTo>
                    <a:pt x="643" y="2370"/>
                  </a:lnTo>
                  <a:lnTo>
                    <a:pt x="643" y="2376"/>
                  </a:lnTo>
                  <a:lnTo>
                    <a:pt x="643" y="2376"/>
                  </a:lnTo>
                  <a:lnTo>
                    <a:pt x="637" y="2376"/>
                  </a:lnTo>
                  <a:lnTo>
                    <a:pt x="637" y="2376"/>
                  </a:lnTo>
                  <a:lnTo>
                    <a:pt x="637" y="2376"/>
                  </a:lnTo>
                  <a:lnTo>
                    <a:pt x="637" y="2376"/>
                  </a:lnTo>
                  <a:lnTo>
                    <a:pt x="637" y="2382"/>
                  </a:lnTo>
                  <a:lnTo>
                    <a:pt x="637" y="2395"/>
                  </a:lnTo>
                  <a:lnTo>
                    <a:pt x="637" y="2395"/>
                  </a:lnTo>
                  <a:lnTo>
                    <a:pt x="637" y="2395"/>
                  </a:lnTo>
                  <a:lnTo>
                    <a:pt x="637" y="2395"/>
                  </a:lnTo>
                  <a:lnTo>
                    <a:pt x="637" y="2395"/>
                  </a:lnTo>
                  <a:lnTo>
                    <a:pt x="637" y="2388"/>
                  </a:lnTo>
                  <a:lnTo>
                    <a:pt x="637" y="2382"/>
                  </a:lnTo>
                  <a:lnTo>
                    <a:pt x="637" y="2382"/>
                  </a:lnTo>
                  <a:lnTo>
                    <a:pt x="643" y="2382"/>
                  </a:lnTo>
                  <a:lnTo>
                    <a:pt x="643" y="2388"/>
                  </a:lnTo>
                  <a:lnTo>
                    <a:pt x="643" y="2401"/>
                  </a:lnTo>
                  <a:lnTo>
                    <a:pt x="643" y="2401"/>
                  </a:lnTo>
                  <a:lnTo>
                    <a:pt x="643" y="2407"/>
                  </a:lnTo>
                  <a:lnTo>
                    <a:pt x="643" y="2407"/>
                  </a:lnTo>
                  <a:lnTo>
                    <a:pt x="643" y="2407"/>
                  </a:lnTo>
                  <a:lnTo>
                    <a:pt x="637" y="2401"/>
                  </a:lnTo>
                  <a:lnTo>
                    <a:pt x="637" y="2401"/>
                  </a:lnTo>
                  <a:lnTo>
                    <a:pt x="624" y="2407"/>
                  </a:lnTo>
                  <a:lnTo>
                    <a:pt x="612" y="2407"/>
                  </a:lnTo>
                  <a:lnTo>
                    <a:pt x="606" y="2401"/>
                  </a:lnTo>
                  <a:lnTo>
                    <a:pt x="593" y="2395"/>
                  </a:lnTo>
                  <a:lnTo>
                    <a:pt x="587" y="2395"/>
                  </a:lnTo>
                  <a:lnTo>
                    <a:pt x="587" y="2395"/>
                  </a:lnTo>
                  <a:lnTo>
                    <a:pt x="581" y="2395"/>
                  </a:lnTo>
                  <a:lnTo>
                    <a:pt x="581" y="2401"/>
                  </a:lnTo>
                  <a:lnTo>
                    <a:pt x="581" y="2401"/>
                  </a:lnTo>
                  <a:lnTo>
                    <a:pt x="581" y="2401"/>
                  </a:lnTo>
                  <a:lnTo>
                    <a:pt x="581" y="2401"/>
                  </a:lnTo>
                  <a:lnTo>
                    <a:pt x="587" y="2407"/>
                  </a:lnTo>
                  <a:lnTo>
                    <a:pt x="593" y="2407"/>
                  </a:lnTo>
                  <a:lnTo>
                    <a:pt x="587" y="2413"/>
                  </a:lnTo>
                  <a:lnTo>
                    <a:pt x="624" y="2456"/>
                  </a:lnTo>
                  <a:lnTo>
                    <a:pt x="624" y="2456"/>
                  </a:lnTo>
                  <a:lnTo>
                    <a:pt x="630" y="2462"/>
                  </a:lnTo>
                  <a:lnTo>
                    <a:pt x="630" y="2462"/>
                  </a:lnTo>
                  <a:lnTo>
                    <a:pt x="637" y="2462"/>
                  </a:lnTo>
                  <a:lnTo>
                    <a:pt x="643" y="2462"/>
                  </a:lnTo>
                  <a:lnTo>
                    <a:pt x="649" y="2462"/>
                  </a:lnTo>
                  <a:lnTo>
                    <a:pt x="649" y="2462"/>
                  </a:lnTo>
                  <a:lnTo>
                    <a:pt x="649" y="2462"/>
                  </a:lnTo>
                  <a:lnTo>
                    <a:pt x="649" y="2462"/>
                  </a:lnTo>
                  <a:lnTo>
                    <a:pt x="668" y="2481"/>
                  </a:lnTo>
                  <a:lnTo>
                    <a:pt x="698" y="2493"/>
                  </a:lnTo>
                  <a:lnTo>
                    <a:pt x="698" y="2493"/>
                  </a:lnTo>
                  <a:lnTo>
                    <a:pt x="705" y="2493"/>
                  </a:lnTo>
                  <a:lnTo>
                    <a:pt x="723" y="2506"/>
                  </a:lnTo>
                  <a:lnTo>
                    <a:pt x="742" y="2524"/>
                  </a:lnTo>
                  <a:lnTo>
                    <a:pt x="748" y="2530"/>
                  </a:lnTo>
                  <a:lnTo>
                    <a:pt x="766" y="2555"/>
                  </a:lnTo>
                  <a:lnTo>
                    <a:pt x="779" y="2567"/>
                  </a:lnTo>
                  <a:lnTo>
                    <a:pt x="785" y="2573"/>
                  </a:lnTo>
                  <a:lnTo>
                    <a:pt x="785" y="2561"/>
                  </a:lnTo>
                  <a:lnTo>
                    <a:pt x="791" y="2555"/>
                  </a:lnTo>
                  <a:lnTo>
                    <a:pt x="797" y="2555"/>
                  </a:lnTo>
                  <a:lnTo>
                    <a:pt x="797" y="2555"/>
                  </a:lnTo>
                  <a:lnTo>
                    <a:pt x="797" y="2555"/>
                  </a:lnTo>
                  <a:lnTo>
                    <a:pt x="816" y="2561"/>
                  </a:lnTo>
                  <a:lnTo>
                    <a:pt x="841" y="2567"/>
                  </a:lnTo>
                  <a:lnTo>
                    <a:pt x="865" y="2573"/>
                  </a:lnTo>
                  <a:lnTo>
                    <a:pt x="896" y="2586"/>
                  </a:lnTo>
                  <a:lnTo>
                    <a:pt x="921" y="2586"/>
                  </a:lnTo>
                  <a:lnTo>
                    <a:pt x="933" y="2586"/>
                  </a:lnTo>
                  <a:lnTo>
                    <a:pt x="952" y="2592"/>
                  </a:lnTo>
                  <a:lnTo>
                    <a:pt x="958" y="2586"/>
                  </a:lnTo>
                  <a:lnTo>
                    <a:pt x="964" y="2592"/>
                  </a:lnTo>
                  <a:lnTo>
                    <a:pt x="970" y="2598"/>
                  </a:lnTo>
                  <a:lnTo>
                    <a:pt x="970" y="2598"/>
                  </a:lnTo>
                  <a:lnTo>
                    <a:pt x="970" y="2598"/>
                  </a:lnTo>
                  <a:lnTo>
                    <a:pt x="970" y="2604"/>
                  </a:lnTo>
                  <a:lnTo>
                    <a:pt x="970" y="2604"/>
                  </a:lnTo>
                  <a:lnTo>
                    <a:pt x="983" y="2610"/>
                  </a:lnTo>
                  <a:lnTo>
                    <a:pt x="983" y="2610"/>
                  </a:lnTo>
                  <a:lnTo>
                    <a:pt x="995" y="2610"/>
                  </a:lnTo>
                  <a:lnTo>
                    <a:pt x="1001" y="2617"/>
                  </a:lnTo>
                  <a:lnTo>
                    <a:pt x="1001" y="2617"/>
                  </a:lnTo>
                  <a:lnTo>
                    <a:pt x="1020" y="2623"/>
                  </a:lnTo>
                  <a:lnTo>
                    <a:pt x="1020" y="2629"/>
                  </a:lnTo>
                  <a:lnTo>
                    <a:pt x="1020" y="2629"/>
                  </a:lnTo>
                  <a:lnTo>
                    <a:pt x="1020" y="2635"/>
                  </a:lnTo>
                  <a:lnTo>
                    <a:pt x="1014" y="2635"/>
                  </a:lnTo>
                  <a:lnTo>
                    <a:pt x="1014" y="2635"/>
                  </a:lnTo>
                  <a:lnTo>
                    <a:pt x="1044" y="2635"/>
                  </a:lnTo>
                  <a:lnTo>
                    <a:pt x="1044" y="2635"/>
                  </a:lnTo>
                  <a:lnTo>
                    <a:pt x="1044" y="2629"/>
                  </a:lnTo>
                  <a:lnTo>
                    <a:pt x="1044" y="2629"/>
                  </a:lnTo>
                  <a:lnTo>
                    <a:pt x="1044" y="2629"/>
                  </a:lnTo>
                  <a:lnTo>
                    <a:pt x="1051" y="2629"/>
                  </a:lnTo>
                  <a:lnTo>
                    <a:pt x="1051" y="2629"/>
                  </a:lnTo>
                  <a:lnTo>
                    <a:pt x="1051" y="2629"/>
                  </a:lnTo>
                  <a:lnTo>
                    <a:pt x="1063" y="2623"/>
                  </a:lnTo>
                  <a:lnTo>
                    <a:pt x="1063" y="2623"/>
                  </a:lnTo>
                  <a:lnTo>
                    <a:pt x="1069" y="2623"/>
                  </a:lnTo>
                  <a:lnTo>
                    <a:pt x="1075" y="2623"/>
                  </a:lnTo>
                  <a:lnTo>
                    <a:pt x="1075" y="2629"/>
                  </a:lnTo>
                  <a:lnTo>
                    <a:pt x="1075" y="2629"/>
                  </a:lnTo>
                  <a:lnTo>
                    <a:pt x="1081" y="2635"/>
                  </a:lnTo>
                  <a:lnTo>
                    <a:pt x="1094" y="2629"/>
                  </a:lnTo>
                  <a:lnTo>
                    <a:pt x="1119" y="2641"/>
                  </a:lnTo>
                  <a:lnTo>
                    <a:pt x="1119" y="2641"/>
                  </a:lnTo>
                  <a:lnTo>
                    <a:pt x="1125" y="2641"/>
                  </a:lnTo>
                  <a:lnTo>
                    <a:pt x="1125" y="2641"/>
                  </a:lnTo>
                  <a:lnTo>
                    <a:pt x="1131" y="2641"/>
                  </a:lnTo>
                  <a:lnTo>
                    <a:pt x="1137" y="2648"/>
                  </a:lnTo>
                  <a:lnTo>
                    <a:pt x="1143" y="2648"/>
                  </a:lnTo>
                  <a:lnTo>
                    <a:pt x="1143" y="2648"/>
                  </a:lnTo>
                  <a:lnTo>
                    <a:pt x="1143" y="2654"/>
                  </a:lnTo>
                  <a:lnTo>
                    <a:pt x="1137" y="2660"/>
                  </a:lnTo>
                  <a:lnTo>
                    <a:pt x="1137" y="2666"/>
                  </a:lnTo>
                  <a:lnTo>
                    <a:pt x="1137" y="2666"/>
                  </a:lnTo>
                  <a:lnTo>
                    <a:pt x="1131" y="2666"/>
                  </a:lnTo>
                  <a:lnTo>
                    <a:pt x="1131" y="2666"/>
                  </a:lnTo>
                  <a:lnTo>
                    <a:pt x="1131" y="2666"/>
                  </a:lnTo>
                  <a:lnTo>
                    <a:pt x="1131" y="2672"/>
                  </a:lnTo>
                  <a:lnTo>
                    <a:pt x="1131" y="2672"/>
                  </a:lnTo>
                  <a:lnTo>
                    <a:pt x="1143" y="2678"/>
                  </a:lnTo>
                  <a:lnTo>
                    <a:pt x="1149" y="2678"/>
                  </a:lnTo>
                  <a:lnTo>
                    <a:pt x="1156" y="2685"/>
                  </a:lnTo>
                  <a:lnTo>
                    <a:pt x="1156" y="2685"/>
                  </a:lnTo>
                  <a:lnTo>
                    <a:pt x="1156" y="2685"/>
                  </a:lnTo>
                  <a:lnTo>
                    <a:pt x="1180" y="2697"/>
                  </a:lnTo>
                  <a:lnTo>
                    <a:pt x="1211" y="2709"/>
                  </a:lnTo>
                  <a:lnTo>
                    <a:pt x="1211" y="2715"/>
                  </a:lnTo>
                  <a:lnTo>
                    <a:pt x="1217" y="2722"/>
                  </a:lnTo>
                  <a:lnTo>
                    <a:pt x="1217" y="2722"/>
                  </a:lnTo>
                  <a:lnTo>
                    <a:pt x="1224" y="2722"/>
                  </a:lnTo>
                  <a:lnTo>
                    <a:pt x="1224" y="2722"/>
                  </a:lnTo>
                  <a:lnTo>
                    <a:pt x="1224" y="2722"/>
                  </a:lnTo>
                  <a:lnTo>
                    <a:pt x="1224" y="2722"/>
                  </a:lnTo>
                  <a:lnTo>
                    <a:pt x="1224" y="2722"/>
                  </a:lnTo>
                  <a:lnTo>
                    <a:pt x="1230" y="2728"/>
                  </a:lnTo>
                  <a:lnTo>
                    <a:pt x="1230" y="2734"/>
                  </a:lnTo>
                  <a:lnTo>
                    <a:pt x="1230" y="2734"/>
                  </a:lnTo>
                  <a:lnTo>
                    <a:pt x="1230" y="2740"/>
                  </a:lnTo>
                  <a:lnTo>
                    <a:pt x="1254" y="2752"/>
                  </a:lnTo>
                  <a:lnTo>
                    <a:pt x="1254" y="2752"/>
                  </a:lnTo>
                  <a:lnTo>
                    <a:pt x="1261" y="2752"/>
                  </a:lnTo>
                  <a:lnTo>
                    <a:pt x="1261" y="2752"/>
                  </a:lnTo>
                  <a:lnTo>
                    <a:pt x="1267" y="2752"/>
                  </a:lnTo>
                  <a:lnTo>
                    <a:pt x="1273" y="2752"/>
                  </a:lnTo>
                  <a:lnTo>
                    <a:pt x="1273" y="2752"/>
                  </a:lnTo>
                  <a:lnTo>
                    <a:pt x="1285" y="2728"/>
                  </a:lnTo>
                  <a:lnTo>
                    <a:pt x="1292" y="2728"/>
                  </a:lnTo>
                  <a:lnTo>
                    <a:pt x="1292" y="2728"/>
                  </a:lnTo>
                  <a:lnTo>
                    <a:pt x="1292" y="2728"/>
                  </a:lnTo>
                  <a:lnTo>
                    <a:pt x="1304" y="2722"/>
                  </a:lnTo>
                  <a:lnTo>
                    <a:pt x="1304" y="2722"/>
                  </a:lnTo>
                  <a:lnTo>
                    <a:pt x="1304" y="2715"/>
                  </a:lnTo>
                  <a:lnTo>
                    <a:pt x="1304" y="2709"/>
                  </a:lnTo>
                  <a:lnTo>
                    <a:pt x="1310" y="2697"/>
                  </a:lnTo>
                  <a:lnTo>
                    <a:pt x="1310" y="2697"/>
                  </a:lnTo>
                  <a:lnTo>
                    <a:pt x="1310" y="2697"/>
                  </a:lnTo>
                  <a:lnTo>
                    <a:pt x="1310" y="2697"/>
                  </a:lnTo>
                  <a:lnTo>
                    <a:pt x="1298" y="2678"/>
                  </a:lnTo>
                  <a:lnTo>
                    <a:pt x="1279" y="2648"/>
                  </a:lnTo>
                  <a:lnTo>
                    <a:pt x="1242" y="2604"/>
                  </a:lnTo>
                  <a:lnTo>
                    <a:pt x="1242" y="2604"/>
                  </a:lnTo>
                  <a:lnTo>
                    <a:pt x="1242" y="2598"/>
                  </a:lnTo>
                  <a:lnTo>
                    <a:pt x="1248" y="2567"/>
                  </a:lnTo>
                  <a:lnTo>
                    <a:pt x="1248" y="2567"/>
                  </a:lnTo>
                  <a:lnTo>
                    <a:pt x="1248" y="2555"/>
                  </a:lnTo>
                  <a:lnTo>
                    <a:pt x="1248" y="2555"/>
                  </a:lnTo>
                  <a:lnTo>
                    <a:pt x="1254" y="2549"/>
                  </a:lnTo>
                  <a:lnTo>
                    <a:pt x="1242" y="2530"/>
                  </a:lnTo>
                  <a:lnTo>
                    <a:pt x="1236" y="2518"/>
                  </a:lnTo>
                  <a:lnTo>
                    <a:pt x="1230" y="2499"/>
                  </a:lnTo>
                  <a:lnTo>
                    <a:pt x="1217" y="2487"/>
                  </a:lnTo>
                  <a:lnTo>
                    <a:pt x="1217" y="2487"/>
                  </a:lnTo>
                  <a:lnTo>
                    <a:pt x="1217" y="2487"/>
                  </a:lnTo>
                  <a:lnTo>
                    <a:pt x="1205" y="2487"/>
                  </a:lnTo>
                  <a:lnTo>
                    <a:pt x="1205" y="2487"/>
                  </a:lnTo>
                  <a:lnTo>
                    <a:pt x="1205" y="2487"/>
                  </a:lnTo>
                  <a:lnTo>
                    <a:pt x="1205" y="2487"/>
                  </a:lnTo>
                  <a:lnTo>
                    <a:pt x="1199" y="2481"/>
                  </a:lnTo>
                  <a:lnTo>
                    <a:pt x="1199" y="2481"/>
                  </a:lnTo>
                  <a:lnTo>
                    <a:pt x="1199" y="2481"/>
                  </a:lnTo>
                  <a:lnTo>
                    <a:pt x="1199" y="2481"/>
                  </a:lnTo>
                  <a:lnTo>
                    <a:pt x="1199" y="2475"/>
                  </a:lnTo>
                  <a:lnTo>
                    <a:pt x="1199" y="2475"/>
                  </a:lnTo>
                  <a:lnTo>
                    <a:pt x="1199" y="2469"/>
                  </a:lnTo>
                  <a:lnTo>
                    <a:pt x="1205" y="2462"/>
                  </a:lnTo>
                  <a:lnTo>
                    <a:pt x="1205" y="2456"/>
                  </a:lnTo>
                  <a:lnTo>
                    <a:pt x="1217" y="2444"/>
                  </a:lnTo>
                  <a:lnTo>
                    <a:pt x="1217" y="2450"/>
                  </a:lnTo>
                  <a:lnTo>
                    <a:pt x="1224" y="2450"/>
                  </a:lnTo>
                  <a:lnTo>
                    <a:pt x="1230" y="2438"/>
                  </a:lnTo>
                  <a:lnTo>
                    <a:pt x="1254" y="2382"/>
                  </a:lnTo>
                  <a:lnTo>
                    <a:pt x="1254" y="2382"/>
                  </a:lnTo>
                  <a:lnTo>
                    <a:pt x="1254" y="2376"/>
                  </a:lnTo>
                  <a:lnTo>
                    <a:pt x="1248" y="2376"/>
                  </a:lnTo>
                  <a:lnTo>
                    <a:pt x="1254" y="2370"/>
                  </a:lnTo>
                  <a:lnTo>
                    <a:pt x="1285" y="2370"/>
                  </a:lnTo>
                  <a:lnTo>
                    <a:pt x="1285" y="2370"/>
                  </a:lnTo>
                  <a:lnTo>
                    <a:pt x="1285" y="2370"/>
                  </a:lnTo>
                  <a:lnTo>
                    <a:pt x="1285" y="2370"/>
                  </a:lnTo>
                  <a:lnTo>
                    <a:pt x="1304" y="2351"/>
                  </a:lnTo>
                  <a:lnTo>
                    <a:pt x="1310" y="2351"/>
                  </a:lnTo>
                  <a:lnTo>
                    <a:pt x="1310" y="2345"/>
                  </a:lnTo>
                  <a:lnTo>
                    <a:pt x="1316" y="2345"/>
                  </a:lnTo>
                  <a:lnTo>
                    <a:pt x="1316" y="2345"/>
                  </a:lnTo>
                  <a:lnTo>
                    <a:pt x="1316" y="2351"/>
                  </a:lnTo>
                  <a:lnTo>
                    <a:pt x="1322" y="2357"/>
                  </a:lnTo>
                  <a:lnTo>
                    <a:pt x="1322" y="2364"/>
                  </a:lnTo>
                  <a:lnTo>
                    <a:pt x="1322" y="2357"/>
                  </a:lnTo>
                  <a:lnTo>
                    <a:pt x="1322" y="2351"/>
                  </a:lnTo>
                  <a:lnTo>
                    <a:pt x="1322" y="2351"/>
                  </a:lnTo>
                  <a:lnTo>
                    <a:pt x="1322" y="2345"/>
                  </a:lnTo>
                  <a:lnTo>
                    <a:pt x="1322" y="2339"/>
                  </a:lnTo>
                  <a:lnTo>
                    <a:pt x="1316" y="2339"/>
                  </a:lnTo>
                  <a:lnTo>
                    <a:pt x="1316" y="2339"/>
                  </a:lnTo>
                  <a:lnTo>
                    <a:pt x="1322" y="2333"/>
                  </a:lnTo>
                  <a:lnTo>
                    <a:pt x="1322" y="2333"/>
                  </a:lnTo>
                  <a:lnTo>
                    <a:pt x="1322" y="2333"/>
                  </a:lnTo>
                  <a:lnTo>
                    <a:pt x="1329" y="2339"/>
                  </a:lnTo>
                  <a:lnTo>
                    <a:pt x="1335" y="2339"/>
                  </a:lnTo>
                  <a:lnTo>
                    <a:pt x="1347" y="2320"/>
                  </a:lnTo>
                  <a:lnTo>
                    <a:pt x="1353" y="2314"/>
                  </a:lnTo>
                  <a:lnTo>
                    <a:pt x="1347" y="2314"/>
                  </a:lnTo>
                  <a:lnTo>
                    <a:pt x="1329" y="2302"/>
                  </a:lnTo>
                  <a:lnTo>
                    <a:pt x="1316" y="2290"/>
                  </a:lnTo>
                  <a:lnTo>
                    <a:pt x="1316" y="2290"/>
                  </a:lnTo>
                  <a:lnTo>
                    <a:pt x="1310" y="2283"/>
                  </a:lnTo>
                  <a:lnTo>
                    <a:pt x="1310" y="2283"/>
                  </a:lnTo>
                  <a:lnTo>
                    <a:pt x="1310" y="2283"/>
                  </a:lnTo>
                  <a:lnTo>
                    <a:pt x="1310" y="2277"/>
                  </a:lnTo>
                  <a:lnTo>
                    <a:pt x="1316" y="2277"/>
                  </a:lnTo>
                  <a:lnTo>
                    <a:pt x="1316" y="2277"/>
                  </a:lnTo>
                  <a:lnTo>
                    <a:pt x="1316" y="2277"/>
                  </a:lnTo>
                  <a:lnTo>
                    <a:pt x="1316" y="2277"/>
                  </a:lnTo>
                  <a:lnTo>
                    <a:pt x="1322" y="2277"/>
                  </a:lnTo>
                  <a:lnTo>
                    <a:pt x="1322" y="2283"/>
                  </a:lnTo>
                  <a:lnTo>
                    <a:pt x="1322" y="2283"/>
                  </a:lnTo>
                  <a:lnTo>
                    <a:pt x="1322" y="2283"/>
                  </a:lnTo>
                  <a:lnTo>
                    <a:pt x="1329" y="2283"/>
                  </a:lnTo>
                  <a:lnTo>
                    <a:pt x="1329" y="2283"/>
                  </a:lnTo>
                  <a:lnTo>
                    <a:pt x="1335" y="2283"/>
                  </a:lnTo>
                  <a:lnTo>
                    <a:pt x="1335" y="2283"/>
                  </a:lnTo>
                  <a:lnTo>
                    <a:pt x="1341" y="2277"/>
                  </a:lnTo>
                  <a:lnTo>
                    <a:pt x="1341" y="2277"/>
                  </a:lnTo>
                  <a:lnTo>
                    <a:pt x="1341" y="2271"/>
                  </a:lnTo>
                  <a:lnTo>
                    <a:pt x="1341" y="2271"/>
                  </a:lnTo>
                  <a:lnTo>
                    <a:pt x="1335" y="2265"/>
                  </a:lnTo>
                  <a:lnTo>
                    <a:pt x="1335" y="2265"/>
                  </a:lnTo>
                  <a:lnTo>
                    <a:pt x="1329" y="2259"/>
                  </a:lnTo>
                  <a:lnTo>
                    <a:pt x="1329" y="2253"/>
                  </a:lnTo>
                  <a:lnTo>
                    <a:pt x="1322" y="2246"/>
                  </a:lnTo>
                  <a:lnTo>
                    <a:pt x="1316" y="2234"/>
                  </a:lnTo>
                  <a:lnTo>
                    <a:pt x="1316" y="2234"/>
                  </a:lnTo>
                  <a:lnTo>
                    <a:pt x="1316" y="2228"/>
                  </a:lnTo>
                  <a:lnTo>
                    <a:pt x="1316" y="2216"/>
                  </a:lnTo>
                  <a:lnTo>
                    <a:pt x="1310" y="2216"/>
                  </a:lnTo>
                  <a:lnTo>
                    <a:pt x="1310" y="2216"/>
                  </a:lnTo>
                  <a:lnTo>
                    <a:pt x="1304" y="2216"/>
                  </a:lnTo>
                  <a:lnTo>
                    <a:pt x="1304" y="2216"/>
                  </a:lnTo>
                  <a:lnTo>
                    <a:pt x="1304" y="2216"/>
                  </a:lnTo>
                  <a:lnTo>
                    <a:pt x="1298" y="2209"/>
                  </a:lnTo>
                  <a:lnTo>
                    <a:pt x="1292" y="2203"/>
                  </a:lnTo>
                  <a:lnTo>
                    <a:pt x="1292" y="2203"/>
                  </a:lnTo>
                  <a:lnTo>
                    <a:pt x="1292" y="2197"/>
                  </a:lnTo>
                  <a:lnTo>
                    <a:pt x="1292" y="2197"/>
                  </a:lnTo>
                  <a:lnTo>
                    <a:pt x="1285" y="2191"/>
                  </a:lnTo>
                  <a:lnTo>
                    <a:pt x="1285" y="2185"/>
                  </a:lnTo>
                  <a:lnTo>
                    <a:pt x="1279" y="2185"/>
                  </a:lnTo>
                  <a:lnTo>
                    <a:pt x="1279" y="2185"/>
                  </a:lnTo>
                  <a:lnTo>
                    <a:pt x="1242" y="2185"/>
                  </a:lnTo>
                  <a:lnTo>
                    <a:pt x="1242" y="2191"/>
                  </a:lnTo>
                  <a:lnTo>
                    <a:pt x="1242" y="2197"/>
                  </a:lnTo>
                  <a:lnTo>
                    <a:pt x="1236" y="2197"/>
                  </a:lnTo>
                  <a:lnTo>
                    <a:pt x="1236" y="2191"/>
                  </a:lnTo>
                  <a:lnTo>
                    <a:pt x="1230" y="2185"/>
                  </a:lnTo>
                  <a:lnTo>
                    <a:pt x="1230" y="2185"/>
                  </a:lnTo>
                  <a:lnTo>
                    <a:pt x="1224" y="2185"/>
                  </a:lnTo>
                  <a:lnTo>
                    <a:pt x="1224" y="2179"/>
                  </a:lnTo>
                  <a:lnTo>
                    <a:pt x="1224" y="2179"/>
                  </a:lnTo>
                  <a:lnTo>
                    <a:pt x="1217" y="2166"/>
                  </a:lnTo>
                  <a:lnTo>
                    <a:pt x="1217" y="2141"/>
                  </a:lnTo>
                  <a:lnTo>
                    <a:pt x="1205" y="2129"/>
                  </a:lnTo>
                  <a:lnTo>
                    <a:pt x="1187" y="2123"/>
                  </a:lnTo>
                  <a:lnTo>
                    <a:pt x="1187" y="2123"/>
                  </a:lnTo>
                  <a:lnTo>
                    <a:pt x="1187" y="2117"/>
                  </a:lnTo>
                  <a:lnTo>
                    <a:pt x="1193" y="2104"/>
                  </a:lnTo>
                  <a:lnTo>
                    <a:pt x="1199" y="2086"/>
                  </a:lnTo>
                  <a:lnTo>
                    <a:pt x="1211" y="2074"/>
                  </a:lnTo>
                  <a:lnTo>
                    <a:pt x="1211" y="2067"/>
                  </a:lnTo>
                  <a:lnTo>
                    <a:pt x="1217" y="2067"/>
                  </a:lnTo>
                  <a:lnTo>
                    <a:pt x="1217" y="2061"/>
                  </a:lnTo>
                  <a:lnTo>
                    <a:pt x="1217" y="2055"/>
                  </a:lnTo>
                  <a:lnTo>
                    <a:pt x="1217" y="2055"/>
                  </a:lnTo>
                  <a:lnTo>
                    <a:pt x="1217" y="2049"/>
                  </a:lnTo>
                  <a:lnTo>
                    <a:pt x="1211" y="2043"/>
                  </a:lnTo>
                  <a:lnTo>
                    <a:pt x="1205" y="2030"/>
                  </a:lnTo>
                  <a:lnTo>
                    <a:pt x="1205" y="2024"/>
                  </a:lnTo>
                  <a:lnTo>
                    <a:pt x="1205" y="2018"/>
                  </a:lnTo>
                  <a:lnTo>
                    <a:pt x="1211" y="1993"/>
                  </a:lnTo>
                  <a:lnTo>
                    <a:pt x="1211" y="1993"/>
                  </a:lnTo>
                  <a:lnTo>
                    <a:pt x="1211" y="1987"/>
                  </a:lnTo>
                  <a:lnTo>
                    <a:pt x="1224" y="1987"/>
                  </a:lnTo>
                  <a:lnTo>
                    <a:pt x="1230" y="1975"/>
                  </a:lnTo>
                  <a:lnTo>
                    <a:pt x="1236" y="1950"/>
                  </a:lnTo>
                  <a:lnTo>
                    <a:pt x="1236" y="1944"/>
                  </a:lnTo>
                  <a:lnTo>
                    <a:pt x="1236" y="1944"/>
                  </a:lnTo>
                  <a:lnTo>
                    <a:pt x="1242" y="1938"/>
                  </a:lnTo>
                  <a:lnTo>
                    <a:pt x="1248" y="1932"/>
                  </a:lnTo>
                  <a:lnTo>
                    <a:pt x="1248" y="1932"/>
                  </a:lnTo>
                  <a:lnTo>
                    <a:pt x="1254" y="1932"/>
                  </a:lnTo>
                  <a:lnTo>
                    <a:pt x="1254" y="1938"/>
                  </a:lnTo>
                  <a:lnTo>
                    <a:pt x="1273" y="1956"/>
                  </a:lnTo>
                  <a:lnTo>
                    <a:pt x="1285" y="1969"/>
                  </a:lnTo>
                  <a:lnTo>
                    <a:pt x="1285" y="1969"/>
                  </a:lnTo>
                  <a:lnTo>
                    <a:pt x="1285" y="1975"/>
                  </a:lnTo>
                  <a:lnTo>
                    <a:pt x="1285" y="1975"/>
                  </a:lnTo>
                  <a:lnTo>
                    <a:pt x="1304" y="1993"/>
                  </a:lnTo>
                  <a:lnTo>
                    <a:pt x="1304" y="1993"/>
                  </a:lnTo>
                  <a:lnTo>
                    <a:pt x="1316" y="1987"/>
                  </a:lnTo>
                  <a:lnTo>
                    <a:pt x="1322" y="1987"/>
                  </a:lnTo>
                  <a:lnTo>
                    <a:pt x="1329" y="1975"/>
                  </a:lnTo>
                  <a:lnTo>
                    <a:pt x="1335" y="1975"/>
                  </a:lnTo>
                  <a:lnTo>
                    <a:pt x="1322" y="1969"/>
                  </a:lnTo>
                  <a:lnTo>
                    <a:pt x="1316" y="1926"/>
                  </a:lnTo>
                  <a:lnTo>
                    <a:pt x="1310" y="1919"/>
                  </a:lnTo>
                  <a:lnTo>
                    <a:pt x="1335" y="1913"/>
                  </a:lnTo>
                  <a:lnTo>
                    <a:pt x="1341" y="1907"/>
                  </a:lnTo>
                  <a:lnTo>
                    <a:pt x="1347" y="1901"/>
                  </a:lnTo>
                  <a:lnTo>
                    <a:pt x="1372" y="1870"/>
                  </a:lnTo>
                  <a:lnTo>
                    <a:pt x="1372" y="1870"/>
                  </a:lnTo>
                  <a:lnTo>
                    <a:pt x="1384" y="1870"/>
                  </a:lnTo>
                  <a:lnTo>
                    <a:pt x="1384" y="1870"/>
                  </a:lnTo>
                  <a:lnTo>
                    <a:pt x="1384" y="1870"/>
                  </a:lnTo>
                  <a:lnTo>
                    <a:pt x="1390" y="1864"/>
                  </a:lnTo>
                  <a:lnTo>
                    <a:pt x="1397" y="1858"/>
                  </a:lnTo>
                  <a:lnTo>
                    <a:pt x="1403" y="1858"/>
                  </a:lnTo>
                  <a:lnTo>
                    <a:pt x="1403" y="1858"/>
                  </a:lnTo>
                  <a:lnTo>
                    <a:pt x="1421" y="1839"/>
                  </a:lnTo>
                  <a:lnTo>
                    <a:pt x="1452" y="1802"/>
                  </a:lnTo>
                  <a:lnTo>
                    <a:pt x="1458" y="1814"/>
                  </a:lnTo>
                  <a:lnTo>
                    <a:pt x="1465" y="1814"/>
                  </a:lnTo>
                  <a:lnTo>
                    <a:pt x="1477" y="1827"/>
                  </a:lnTo>
                  <a:lnTo>
                    <a:pt x="1477" y="1827"/>
                  </a:lnTo>
                  <a:lnTo>
                    <a:pt x="1477" y="1827"/>
                  </a:lnTo>
                  <a:lnTo>
                    <a:pt x="1483" y="1833"/>
                  </a:lnTo>
                  <a:lnTo>
                    <a:pt x="1483" y="1833"/>
                  </a:lnTo>
                  <a:lnTo>
                    <a:pt x="1483" y="1833"/>
                  </a:lnTo>
                  <a:lnTo>
                    <a:pt x="1489" y="1833"/>
                  </a:lnTo>
                  <a:lnTo>
                    <a:pt x="1502" y="1833"/>
                  </a:lnTo>
                  <a:lnTo>
                    <a:pt x="1508" y="1833"/>
                  </a:lnTo>
                  <a:lnTo>
                    <a:pt x="1514" y="1827"/>
                  </a:lnTo>
                  <a:lnTo>
                    <a:pt x="1514" y="1827"/>
                  </a:lnTo>
                  <a:lnTo>
                    <a:pt x="1508" y="1827"/>
                  </a:lnTo>
                  <a:lnTo>
                    <a:pt x="1508" y="1821"/>
                  </a:lnTo>
                  <a:lnTo>
                    <a:pt x="1508" y="1821"/>
                  </a:lnTo>
                  <a:lnTo>
                    <a:pt x="1508" y="1821"/>
                  </a:lnTo>
                  <a:lnTo>
                    <a:pt x="1514" y="1821"/>
                  </a:lnTo>
                  <a:lnTo>
                    <a:pt x="1520" y="1814"/>
                  </a:lnTo>
                  <a:lnTo>
                    <a:pt x="1520" y="1814"/>
                  </a:lnTo>
                  <a:lnTo>
                    <a:pt x="1526" y="1814"/>
                  </a:lnTo>
                  <a:lnTo>
                    <a:pt x="1526" y="1814"/>
                  </a:lnTo>
                  <a:lnTo>
                    <a:pt x="1526" y="1814"/>
                  </a:lnTo>
                  <a:lnTo>
                    <a:pt x="1532" y="1814"/>
                  </a:lnTo>
                  <a:lnTo>
                    <a:pt x="1532" y="1814"/>
                  </a:lnTo>
                  <a:lnTo>
                    <a:pt x="1532" y="1814"/>
                  </a:lnTo>
                  <a:lnTo>
                    <a:pt x="1545" y="1808"/>
                  </a:lnTo>
                  <a:lnTo>
                    <a:pt x="1551" y="1821"/>
                  </a:lnTo>
                  <a:lnTo>
                    <a:pt x="1563" y="1833"/>
                  </a:lnTo>
                  <a:lnTo>
                    <a:pt x="1613" y="1833"/>
                  </a:lnTo>
                  <a:lnTo>
                    <a:pt x="1613" y="1833"/>
                  </a:lnTo>
                  <a:lnTo>
                    <a:pt x="1619" y="1839"/>
                  </a:lnTo>
                  <a:lnTo>
                    <a:pt x="1625" y="1839"/>
                  </a:lnTo>
                  <a:lnTo>
                    <a:pt x="1625" y="1845"/>
                  </a:lnTo>
                  <a:lnTo>
                    <a:pt x="1631" y="1858"/>
                  </a:lnTo>
                  <a:lnTo>
                    <a:pt x="1638" y="1858"/>
                  </a:lnTo>
                  <a:lnTo>
                    <a:pt x="1638" y="1864"/>
                  </a:lnTo>
                  <a:lnTo>
                    <a:pt x="1644" y="1864"/>
                  </a:lnTo>
                  <a:lnTo>
                    <a:pt x="1644" y="1864"/>
                  </a:lnTo>
                  <a:lnTo>
                    <a:pt x="1656" y="1870"/>
                  </a:lnTo>
                  <a:lnTo>
                    <a:pt x="1662" y="1882"/>
                  </a:lnTo>
                  <a:lnTo>
                    <a:pt x="1668" y="1888"/>
                  </a:lnTo>
                  <a:lnTo>
                    <a:pt x="1668" y="1888"/>
                  </a:lnTo>
                  <a:lnTo>
                    <a:pt x="1668" y="1888"/>
                  </a:lnTo>
                  <a:lnTo>
                    <a:pt x="1668" y="1895"/>
                  </a:lnTo>
                  <a:lnTo>
                    <a:pt x="1675" y="1895"/>
                  </a:lnTo>
                  <a:lnTo>
                    <a:pt x="1675" y="1895"/>
                  </a:lnTo>
                  <a:lnTo>
                    <a:pt x="1681" y="1895"/>
                  </a:lnTo>
                  <a:lnTo>
                    <a:pt x="1681" y="1895"/>
                  </a:lnTo>
                  <a:lnTo>
                    <a:pt x="1681" y="1895"/>
                  </a:lnTo>
                  <a:lnTo>
                    <a:pt x="1681" y="1901"/>
                  </a:lnTo>
                  <a:lnTo>
                    <a:pt x="1681" y="1901"/>
                  </a:lnTo>
                  <a:lnTo>
                    <a:pt x="1675" y="1913"/>
                  </a:lnTo>
                  <a:lnTo>
                    <a:pt x="1675" y="1913"/>
                  </a:lnTo>
                  <a:lnTo>
                    <a:pt x="1675" y="1919"/>
                  </a:lnTo>
                  <a:lnTo>
                    <a:pt x="1675" y="1919"/>
                  </a:lnTo>
                  <a:lnTo>
                    <a:pt x="1681" y="1926"/>
                  </a:lnTo>
                  <a:lnTo>
                    <a:pt x="1681" y="1926"/>
                  </a:lnTo>
                  <a:lnTo>
                    <a:pt x="1687" y="1926"/>
                  </a:lnTo>
                  <a:lnTo>
                    <a:pt x="1693" y="1919"/>
                  </a:lnTo>
                  <a:lnTo>
                    <a:pt x="1693" y="1913"/>
                  </a:lnTo>
                  <a:lnTo>
                    <a:pt x="1693" y="1913"/>
                  </a:lnTo>
                  <a:lnTo>
                    <a:pt x="1693" y="1913"/>
                  </a:lnTo>
                  <a:lnTo>
                    <a:pt x="1693" y="1907"/>
                  </a:lnTo>
                  <a:lnTo>
                    <a:pt x="1693" y="1907"/>
                  </a:lnTo>
                  <a:lnTo>
                    <a:pt x="1687" y="1907"/>
                  </a:lnTo>
                  <a:lnTo>
                    <a:pt x="1687" y="1901"/>
                  </a:lnTo>
                  <a:lnTo>
                    <a:pt x="1687" y="1901"/>
                  </a:lnTo>
                  <a:lnTo>
                    <a:pt x="1693" y="1888"/>
                  </a:lnTo>
                  <a:lnTo>
                    <a:pt x="1699" y="1895"/>
                  </a:lnTo>
                  <a:lnTo>
                    <a:pt x="1699" y="1888"/>
                  </a:lnTo>
                  <a:lnTo>
                    <a:pt x="1705" y="1895"/>
                  </a:lnTo>
                  <a:lnTo>
                    <a:pt x="1705" y="1895"/>
                  </a:lnTo>
                  <a:lnTo>
                    <a:pt x="1705" y="1895"/>
                  </a:lnTo>
                  <a:lnTo>
                    <a:pt x="1712" y="1888"/>
                  </a:lnTo>
                  <a:lnTo>
                    <a:pt x="1712" y="1888"/>
                  </a:lnTo>
                  <a:lnTo>
                    <a:pt x="1718" y="1895"/>
                  </a:lnTo>
                  <a:lnTo>
                    <a:pt x="1718" y="1901"/>
                  </a:lnTo>
                  <a:lnTo>
                    <a:pt x="1730" y="1913"/>
                  </a:lnTo>
                  <a:lnTo>
                    <a:pt x="1749" y="1919"/>
                  </a:lnTo>
                  <a:lnTo>
                    <a:pt x="1755" y="1919"/>
                  </a:lnTo>
                  <a:lnTo>
                    <a:pt x="1755" y="1919"/>
                  </a:lnTo>
                  <a:lnTo>
                    <a:pt x="1773" y="1913"/>
                  </a:lnTo>
                  <a:lnTo>
                    <a:pt x="1780" y="1907"/>
                  </a:lnTo>
                  <a:lnTo>
                    <a:pt x="1792" y="1888"/>
                  </a:lnTo>
                  <a:lnTo>
                    <a:pt x="1804" y="1882"/>
                  </a:lnTo>
                  <a:lnTo>
                    <a:pt x="1811" y="1876"/>
                  </a:lnTo>
                  <a:lnTo>
                    <a:pt x="1829" y="1876"/>
                  </a:lnTo>
                  <a:lnTo>
                    <a:pt x="1841" y="1876"/>
                  </a:lnTo>
                  <a:lnTo>
                    <a:pt x="1848" y="1876"/>
                  </a:lnTo>
                  <a:lnTo>
                    <a:pt x="1854" y="1876"/>
                  </a:lnTo>
                  <a:lnTo>
                    <a:pt x="1854" y="1882"/>
                  </a:lnTo>
                  <a:lnTo>
                    <a:pt x="1854" y="1888"/>
                  </a:lnTo>
                  <a:lnTo>
                    <a:pt x="1860" y="1888"/>
                  </a:lnTo>
                  <a:lnTo>
                    <a:pt x="1860" y="1888"/>
                  </a:lnTo>
                  <a:lnTo>
                    <a:pt x="1866" y="1888"/>
                  </a:lnTo>
                  <a:lnTo>
                    <a:pt x="1866" y="1895"/>
                  </a:lnTo>
                  <a:lnTo>
                    <a:pt x="1866" y="1888"/>
                  </a:lnTo>
                  <a:lnTo>
                    <a:pt x="1878" y="1888"/>
                  </a:lnTo>
                  <a:lnTo>
                    <a:pt x="1878" y="1888"/>
                  </a:lnTo>
                  <a:lnTo>
                    <a:pt x="1878" y="1888"/>
                  </a:lnTo>
                  <a:lnTo>
                    <a:pt x="1878" y="1882"/>
                  </a:lnTo>
                  <a:lnTo>
                    <a:pt x="1878" y="1882"/>
                  </a:lnTo>
                  <a:lnTo>
                    <a:pt x="1878" y="1870"/>
                  </a:lnTo>
                  <a:lnTo>
                    <a:pt x="1885" y="1870"/>
                  </a:lnTo>
                  <a:lnTo>
                    <a:pt x="1916" y="1864"/>
                  </a:lnTo>
                  <a:lnTo>
                    <a:pt x="1934" y="1901"/>
                  </a:lnTo>
                  <a:lnTo>
                    <a:pt x="1953" y="1907"/>
                  </a:lnTo>
                  <a:lnTo>
                    <a:pt x="1953" y="1907"/>
                  </a:lnTo>
                  <a:lnTo>
                    <a:pt x="1953" y="1913"/>
                  </a:lnTo>
                  <a:lnTo>
                    <a:pt x="1959" y="1907"/>
                  </a:lnTo>
                  <a:lnTo>
                    <a:pt x="1971" y="1913"/>
                  </a:lnTo>
                  <a:lnTo>
                    <a:pt x="1984" y="1913"/>
                  </a:lnTo>
                  <a:lnTo>
                    <a:pt x="1990" y="1919"/>
                  </a:lnTo>
                  <a:lnTo>
                    <a:pt x="1996" y="1926"/>
                  </a:lnTo>
                  <a:lnTo>
                    <a:pt x="2008" y="1919"/>
                  </a:lnTo>
                  <a:lnTo>
                    <a:pt x="2008" y="1919"/>
                  </a:lnTo>
                  <a:lnTo>
                    <a:pt x="2008" y="1919"/>
                  </a:lnTo>
                  <a:lnTo>
                    <a:pt x="2014" y="1913"/>
                  </a:lnTo>
                  <a:lnTo>
                    <a:pt x="2014" y="1907"/>
                  </a:lnTo>
                  <a:lnTo>
                    <a:pt x="2021" y="1901"/>
                  </a:lnTo>
                  <a:lnTo>
                    <a:pt x="2033" y="1907"/>
                  </a:lnTo>
                  <a:lnTo>
                    <a:pt x="2039" y="1907"/>
                  </a:lnTo>
                  <a:lnTo>
                    <a:pt x="2039" y="1913"/>
                  </a:lnTo>
                  <a:lnTo>
                    <a:pt x="2039" y="1913"/>
                  </a:lnTo>
                  <a:lnTo>
                    <a:pt x="2045" y="1913"/>
                  </a:lnTo>
                  <a:lnTo>
                    <a:pt x="2058" y="1913"/>
                  </a:lnTo>
                  <a:lnTo>
                    <a:pt x="2064" y="1913"/>
                  </a:lnTo>
                  <a:lnTo>
                    <a:pt x="2070" y="1913"/>
                  </a:lnTo>
                  <a:lnTo>
                    <a:pt x="2082" y="1913"/>
                  </a:lnTo>
                  <a:lnTo>
                    <a:pt x="2089" y="1907"/>
                  </a:lnTo>
                  <a:lnTo>
                    <a:pt x="2107" y="1901"/>
                  </a:lnTo>
                  <a:lnTo>
                    <a:pt x="2107" y="1901"/>
                  </a:lnTo>
                  <a:lnTo>
                    <a:pt x="2107" y="1901"/>
                  </a:lnTo>
                  <a:lnTo>
                    <a:pt x="2113" y="1901"/>
                  </a:lnTo>
                  <a:lnTo>
                    <a:pt x="2113" y="1895"/>
                  </a:lnTo>
                  <a:lnTo>
                    <a:pt x="2119" y="1858"/>
                  </a:lnTo>
                  <a:lnTo>
                    <a:pt x="2113" y="1845"/>
                  </a:lnTo>
                  <a:lnTo>
                    <a:pt x="2113" y="1839"/>
                  </a:lnTo>
                  <a:lnTo>
                    <a:pt x="2107" y="1839"/>
                  </a:lnTo>
                  <a:lnTo>
                    <a:pt x="2095" y="1833"/>
                  </a:lnTo>
                  <a:lnTo>
                    <a:pt x="2076" y="1821"/>
                  </a:lnTo>
                  <a:lnTo>
                    <a:pt x="2058" y="1821"/>
                  </a:lnTo>
                  <a:lnTo>
                    <a:pt x="2058" y="1821"/>
                  </a:lnTo>
                  <a:lnTo>
                    <a:pt x="2051" y="1821"/>
                  </a:lnTo>
                  <a:lnTo>
                    <a:pt x="2051" y="1821"/>
                  </a:lnTo>
                  <a:lnTo>
                    <a:pt x="2051" y="1821"/>
                  </a:lnTo>
                  <a:lnTo>
                    <a:pt x="2045" y="1814"/>
                  </a:lnTo>
                  <a:lnTo>
                    <a:pt x="2045" y="1814"/>
                  </a:lnTo>
                  <a:lnTo>
                    <a:pt x="2045" y="1814"/>
                  </a:lnTo>
                  <a:lnTo>
                    <a:pt x="2033" y="1796"/>
                  </a:lnTo>
                  <a:lnTo>
                    <a:pt x="2033" y="1784"/>
                  </a:lnTo>
                  <a:lnTo>
                    <a:pt x="2051" y="1765"/>
                  </a:lnTo>
                  <a:lnTo>
                    <a:pt x="2051" y="1765"/>
                  </a:lnTo>
                  <a:lnTo>
                    <a:pt x="2051" y="1765"/>
                  </a:lnTo>
                  <a:lnTo>
                    <a:pt x="2051" y="1765"/>
                  </a:lnTo>
                  <a:lnTo>
                    <a:pt x="2058" y="1765"/>
                  </a:lnTo>
                  <a:lnTo>
                    <a:pt x="2064" y="1765"/>
                  </a:lnTo>
                  <a:lnTo>
                    <a:pt x="2070" y="1759"/>
                  </a:lnTo>
                  <a:lnTo>
                    <a:pt x="2070" y="1759"/>
                  </a:lnTo>
                  <a:lnTo>
                    <a:pt x="2082" y="1753"/>
                  </a:lnTo>
                  <a:lnTo>
                    <a:pt x="2082" y="1753"/>
                  </a:lnTo>
                  <a:lnTo>
                    <a:pt x="2089" y="1747"/>
                  </a:lnTo>
                  <a:lnTo>
                    <a:pt x="2089" y="1747"/>
                  </a:lnTo>
                  <a:lnTo>
                    <a:pt x="2082" y="1740"/>
                  </a:lnTo>
                  <a:lnTo>
                    <a:pt x="2070" y="1722"/>
                  </a:lnTo>
                  <a:lnTo>
                    <a:pt x="2070" y="1703"/>
                  </a:lnTo>
                  <a:lnTo>
                    <a:pt x="2082" y="1691"/>
                  </a:lnTo>
                  <a:lnTo>
                    <a:pt x="2082" y="1691"/>
                  </a:lnTo>
                  <a:lnTo>
                    <a:pt x="2089" y="1691"/>
                  </a:lnTo>
                  <a:lnTo>
                    <a:pt x="2089" y="1691"/>
                  </a:lnTo>
                  <a:lnTo>
                    <a:pt x="2082" y="1679"/>
                  </a:lnTo>
                  <a:lnTo>
                    <a:pt x="2089" y="1685"/>
                  </a:lnTo>
                  <a:lnTo>
                    <a:pt x="2095" y="1679"/>
                  </a:lnTo>
                  <a:lnTo>
                    <a:pt x="2126" y="1679"/>
                  </a:lnTo>
                  <a:lnTo>
                    <a:pt x="2138" y="1679"/>
                  </a:lnTo>
                  <a:lnTo>
                    <a:pt x="2138" y="1679"/>
                  </a:lnTo>
                  <a:lnTo>
                    <a:pt x="2138" y="1685"/>
                  </a:lnTo>
                  <a:lnTo>
                    <a:pt x="2138" y="1685"/>
                  </a:lnTo>
                  <a:lnTo>
                    <a:pt x="2144" y="1685"/>
                  </a:lnTo>
                  <a:lnTo>
                    <a:pt x="2144" y="1685"/>
                  </a:lnTo>
                  <a:lnTo>
                    <a:pt x="2144" y="1685"/>
                  </a:lnTo>
                  <a:lnTo>
                    <a:pt x="2144" y="1685"/>
                  </a:lnTo>
                  <a:lnTo>
                    <a:pt x="2150" y="1679"/>
                  </a:lnTo>
                  <a:lnTo>
                    <a:pt x="2150" y="1679"/>
                  </a:lnTo>
                  <a:lnTo>
                    <a:pt x="2150" y="1673"/>
                  </a:lnTo>
                  <a:lnTo>
                    <a:pt x="2150" y="1673"/>
                  </a:lnTo>
                  <a:lnTo>
                    <a:pt x="2150" y="1666"/>
                  </a:lnTo>
                  <a:lnTo>
                    <a:pt x="2144" y="1666"/>
                  </a:lnTo>
                  <a:lnTo>
                    <a:pt x="2119" y="1660"/>
                  </a:lnTo>
                  <a:lnTo>
                    <a:pt x="2113" y="1660"/>
                  </a:lnTo>
                  <a:lnTo>
                    <a:pt x="2113" y="1660"/>
                  </a:lnTo>
                  <a:lnTo>
                    <a:pt x="2095" y="1654"/>
                  </a:lnTo>
                  <a:lnTo>
                    <a:pt x="2095" y="1654"/>
                  </a:lnTo>
                  <a:lnTo>
                    <a:pt x="2095" y="1648"/>
                  </a:lnTo>
                  <a:lnTo>
                    <a:pt x="2095" y="1648"/>
                  </a:lnTo>
                  <a:lnTo>
                    <a:pt x="2095" y="1648"/>
                  </a:lnTo>
                  <a:lnTo>
                    <a:pt x="2095" y="1648"/>
                  </a:lnTo>
                  <a:lnTo>
                    <a:pt x="2089" y="1642"/>
                  </a:lnTo>
                  <a:lnTo>
                    <a:pt x="2095" y="1629"/>
                  </a:lnTo>
                  <a:lnTo>
                    <a:pt x="2095" y="1629"/>
                  </a:lnTo>
                  <a:lnTo>
                    <a:pt x="2101" y="1629"/>
                  </a:lnTo>
                  <a:lnTo>
                    <a:pt x="2107" y="1629"/>
                  </a:lnTo>
                  <a:lnTo>
                    <a:pt x="2107" y="1629"/>
                  </a:lnTo>
                  <a:lnTo>
                    <a:pt x="2107" y="1629"/>
                  </a:lnTo>
                  <a:lnTo>
                    <a:pt x="2107" y="1635"/>
                  </a:lnTo>
                  <a:lnTo>
                    <a:pt x="2107" y="1635"/>
                  </a:lnTo>
                  <a:lnTo>
                    <a:pt x="2107" y="1635"/>
                  </a:lnTo>
                  <a:lnTo>
                    <a:pt x="2113" y="1635"/>
                  </a:lnTo>
                  <a:lnTo>
                    <a:pt x="2113" y="1629"/>
                  </a:lnTo>
                  <a:lnTo>
                    <a:pt x="2119" y="1629"/>
                  </a:lnTo>
                  <a:lnTo>
                    <a:pt x="2119" y="1629"/>
                  </a:lnTo>
                  <a:lnTo>
                    <a:pt x="2119" y="1623"/>
                  </a:lnTo>
                  <a:lnTo>
                    <a:pt x="2113" y="1623"/>
                  </a:lnTo>
                  <a:lnTo>
                    <a:pt x="2113" y="1617"/>
                  </a:lnTo>
                  <a:lnTo>
                    <a:pt x="2113" y="1617"/>
                  </a:lnTo>
                  <a:lnTo>
                    <a:pt x="2107" y="1617"/>
                  </a:lnTo>
                  <a:lnTo>
                    <a:pt x="2107" y="1623"/>
                  </a:lnTo>
                  <a:lnTo>
                    <a:pt x="2095" y="1623"/>
                  </a:lnTo>
                  <a:lnTo>
                    <a:pt x="2089" y="1617"/>
                  </a:lnTo>
                  <a:lnTo>
                    <a:pt x="2089" y="1605"/>
                  </a:lnTo>
                  <a:lnTo>
                    <a:pt x="2089" y="1586"/>
                  </a:lnTo>
                  <a:lnTo>
                    <a:pt x="2095" y="1574"/>
                  </a:lnTo>
                  <a:lnTo>
                    <a:pt x="2101" y="1568"/>
                  </a:lnTo>
                  <a:lnTo>
                    <a:pt x="2107" y="1568"/>
                  </a:lnTo>
                  <a:lnTo>
                    <a:pt x="2113" y="1568"/>
                  </a:lnTo>
                  <a:lnTo>
                    <a:pt x="2119" y="1574"/>
                  </a:lnTo>
                  <a:lnTo>
                    <a:pt x="2126" y="1574"/>
                  </a:lnTo>
                  <a:lnTo>
                    <a:pt x="2132" y="1574"/>
                  </a:lnTo>
                  <a:lnTo>
                    <a:pt x="2138" y="1574"/>
                  </a:lnTo>
                  <a:lnTo>
                    <a:pt x="2144" y="1574"/>
                  </a:lnTo>
                  <a:lnTo>
                    <a:pt x="2150" y="1568"/>
                  </a:lnTo>
                  <a:lnTo>
                    <a:pt x="2156" y="1574"/>
                  </a:lnTo>
                  <a:lnTo>
                    <a:pt x="2169" y="1574"/>
                  </a:lnTo>
                  <a:lnTo>
                    <a:pt x="2169" y="1568"/>
                  </a:lnTo>
                  <a:lnTo>
                    <a:pt x="2181" y="1580"/>
                  </a:lnTo>
                  <a:lnTo>
                    <a:pt x="2181" y="1580"/>
                  </a:lnTo>
                  <a:lnTo>
                    <a:pt x="2187" y="1574"/>
                  </a:lnTo>
                  <a:lnTo>
                    <a:pt x="2194" y="1568"/>
                  </a:lnTo>
                  <a:lnTo>
                    <a:pt x="2206" y="1568"/>
                  </a:lnTo>
                  <a:lnTo>
                    <a:pt x="2218" y="1561"/>
                  </a:lnTo>
                  <a:lnTo>
                    <a:pt x="2237" y="1555"/>
                  </a:lnTo>
                  <a:lnTo>
                    <a:pt x="2243" y="1555"/>
                  </a:lnTo>
                  <a:lnTo>
                    <a:pt x="2243" y="1555"/>
                  </a:lnTo>
                  <a:lnTo>
                    <a:pt x="2255" y="1549"/>
                  </a:lnTo>
                  <a:lnTo>
                    <a:pt x="2262" y="1549"/>
                  </a:lnTo>
                  <a:lnTo>
                    <a:pt x="2268" y="1549"/>
                  </a:lnTo>
                  <a:lnTo>
                    <a:pt x="2268" y="1543"/>
                  </a:lnTo>
                  <a:lnTo>
                    <a:pt x="2311" y="1531"/>
                  </a:lnTo>
                  <a:lnTo>
                    <a:pt x="2329" y="1537"/>
                  </a:lnTo>
                  <a:lnTo>
                    <a:pt x="2336" y="1543"/>
                  </a:lnTo>
                  <a:lnTo>
                    <a:pt x="2336" y="1543"/>
                  </a:lnTo>
                  <a:lnTo>
                    <a:pt x="2342" y="1543"/>
                  </a:lnTo>
                  <a:lnTo>
                    <a:pt x="2342" y="1537"/>
                  </a:lnTo>
                  <a:lnTo>
                    <a:pt x="2342" y="1537"/>
                  </a:lnTo>
                  <a:lnTo>
                    <a:pt x="2342" y="1537"/>
                  </a:lnTo>
                  <a:lnTo>
                    <a:pt x="2342" y="1531"/>
                  </a:lnTo>
                  <a:lnTo>
                    <a:pt x="2367" y="1512"/>
                  </a:lnTo>
                  <a:lnTo>
                    <a:pt x="2410" y="1506"/>
                  </a:lnTo>
                  <a:lnTo>
                    <a:pt x="2441" y="1500"/>
                  </a:lnTo>
                  <a:lnTo>
                    <a:pt x="2472" y="1487"/>
                  </a:lnTo>
                  <a:lnTo>
                    <a:pt x="2490" y="1487"/>
                  </a:lnTo>
                  <a:lnTo>
                    <a:pt x="2527" y="1475"/>
                  </a:lnTo>
                  <a:lnTo>
                    <a:pt x="2527" y="1475"/>
                  </a:lnTo>
                  <a:lnTo>
                    <a:pt x="2527" y="1469"/>
                  </a:lnTo>
                  <a:lnTo>
                    <a:pt x="2527" y="1450"/>
                  </a:lnTo>
                  <a:lnTo>
                    <a:pt x="2533" y="1450"/>
                  </a:lnTo>
                  <a:lnTo>
                    <a:pt x="2552" y="1450"/>
                  </a:lnTo>
                  <a:lnTo>
                    <a:pt x="2552" y="1450"/>
                  </a:lnTo>
                  <a:lnTo>
                    <a:pt x="2558" y="1438"/>
                  </a:lnTo>
                  <a:lnTo>
                    <a:pt x="2564" y="1432"/>
                  </a:lnTo>
                  <a:lnTo>
                    <a:pt x="2570" y="1426"/>
                  </a:lnTo>
                  <a:lnTo>
                    <a:pt x="2570" y="1426"/>
                  </a:lnTo>
                  <a:lnTo>
                    <a:pt x="2577" y="1426"/>
                  </a:lnTo>
                  <a:lnTo>
                    <a:pt x="2577" y="1426"/>
                  </a:lnTo>
                  <a:lnTo>
                    <a:pt x="2583" y="1432"/>
                  </a:lnTo>
                  <a:lnTo>
                    <a:pt x="2601" y="1432"/>
                  </a:lnTo>
                  <a:lnTo>
                    <a:pt x="2614" y="1432"/>
                  </a:lnTo>
                  <a:lnTo>
                    <a:pt x="2620" y="1432"/>
                  </a:lnTo>
                  <a:lnTo>
                    <a:pt x="2626" y="1438"/>
                  </a:lnTo>
                  <a:lnTo>
                    <a:pt x="2626" y="1438"/>
                  </a:lnTo>
                  <a:lnTo>
                    <a:pt x="2632" y="1438"/>
                  </a:lnTo>
                  <a:lnTo>
                    <a:pt x="2638" y="1450"/>
                  </a:lnTo>
                  <a:lnTo>
                    <a:pt x="2645" y="1457"/>
                  </a:lnTo>
                  <a:lnTo>
                    <a:pt x="2651" y="1457"/>
                  </a:lnTo>
                  <a:lnTo>
                    <a:pt x="2651" y="1457"/>
                  </a:lnTo>
                  <a:lnTo>
                    <a:pt x="2663" y="1450"/>
                  </a:lnTo>
                  <a:lnTo>
                    <a:pt x="2663" y="1450"/>
                  </a:lnTo>
                  <a:lnTo>
                    <a:pt x="2663" y="1444"/>
                  </a:lnTo>
                  <a:lnTo>
                    <a:pt x="2663" y="1444"/>
                  </a:lnTo>
                  <a:lnTo>
                    <a:pt x="2663" y="1438"/>
                  </a:lnTo>
                  <a:lnTo>
                    <a:pt x="2669" y="1438"/>
                  </a:lnTo>
                  <a:lnTo>
                    <a:pt x="2688" y="1438"/>
                  </a:lnTo>
                  <a:lnTo>
                    <a:pt x="2688" y="1438"/>
                  </a:lnTo>
                  <a:lnTo>
                    <a:pt x="2688" y="1438"/>
                  </a:lnTo>
                  <a:lnTo>
                    <a:pt x="2688" y="1444"/>
                  </a:lnTo>
                  <a:lnTo>
                    <a:pt x="2700" y="1469"/>
                  </a:lnTo>
                  <a:lnTo>
                    <a:pt x="2700" y="1481"/>
                  </a:lnTo>
                  <a:lnTo>
                    <a:pt x="2700" y="1481"/>
                  </a:lnTo>
                  <a:lnTo>
                    <a:pt x="2706" y="1500"/>
                  </a:lnTo>
                  <a:lnTo>
                    <a:pt x="2706" y="1543"/>
                  </a:lnTo>
                  <a:lnTo>
                    <a:pt x="2700" y="1549"/>
                  </a:lnTo>
                  <a:lnTo>
                    <a:pt x="2706" y="1561"/>
                  </a:lnTo>
                  <a:lnTo>
                    <a:pt x="2706" y="1568"/>
                  </a:lnTo>
                  <a:lnTo>
                    <a:pt x="2713" y="1568"/>
                  </a:lnTo>
                  <a:lnTo>
                    <a:pt x="2737" y="1568"/>
                  </a:lnTo>
                  <a:lnTo>
                    <a:pt x="2737" y="1568"/>
                  </a:lnTo>
                  <a:lnTo>
                    <a:pt x="2743" y="1561"/>
                  </a:lnTo>
                  <a:lnTo>
                    <a:pt x="2762" y="1555"/>
                  </a:lnTo>
                  <a:lnTo>
                    <a:pt x="2762" y="1537"/>
                  </a:lnTo>
                  <a:lnTo>
                    <a:pt x="2762" y="1537"/>
                  </a:lnTo>
                  <a:lnTo>
                    <a:pt x="2768" y="1537"/>
                  </a:lnTo>
                  <a:lnTo>
                    <a:pt x="2768" y="1537"/>
                  </a:lnTo>
                  <a:lnTo>
                    <a:pt x="2774" y="1537"/>
                  </a:lnTo>
                  <a:lnTo>
                    <a:pt x="2781" y="1543"/>
                  </a:lnTo>
                  <a:lnTo>
                    <a:pt x="2787" y="1561"/>
                  </a:lnTo>
                  <a:lnTo>
                    <a:pt x="2787" y="1568"/>
                  </a:lnTo>
                  <a:lnTo>
                    <a:pt x="2787" y="1580"/>
                  </a:lnTo>
                  <a:lnTo>
                    <a:pt x="2787" y="1586"/>
                  </a:lnTo>
                  <a:lnTo>
                    <a:pt x="2787" y="1586"/>
                  </a:lnTo>
                  <a:lnTo>
                    <a:pt x="2793" y="1586"/>
                  </a:lnTo>
                  <a:lnTo>
                    <a:pt x="2805" y="1580"/>
                  </a:lnTo>
                  <a:lnTo>
                    <a:pt x="2805" y="1580"/>
                  </a:lnTo>
                  <a:lnTo>
                    <a:pt x="2805" y="1580"/>
                  </a:lnTo>
                  <a:lnTo>
                    <a:pt x="2805" y="1574"/>
                  </a:lnTo>
                  <a:lnTo>
                    <a:pt x="2805" y="1574"/>
                  </a:lnTo>
                  <a:lnTo>
                    <a:pt x="2799" y="1574"/>
                  </a:lnTo>
                  <a:lnTo>
                    <a:pt x="2799" y="1574"/>
                  </a:lnTo>
                  <a:lnTo>
                    <a:pt x="2793" y="1574"/>
                  </a:lnTo>
                  <a:lnTo>
                    <a:pt x="2793" y="1574"/>
                  </a:lnTo>
                  <a:lnTo>
                    <a:pt x="2793" y="1574"/>
                  </a:lnTo>
                  <a:lnTo>
                    <a:pt x="2793" y="1568"/>
                  </a:lnTo>
                  <a:lnTo>
                    <a:pt x="2793" y="1568"/>
                  </a:lnTo>
                  <a:lnTo>
                    <a:pt x="2799" y="1561"/>
                  </a:lnTo>
                  <a:lnTo>
                    <a:pt x="2805" y="1561"/>
                  </a:lnTo>
                  <a:lnTo>
                    <a:pt x="2811" y="1561"/>
                  </a:lnTo>
                  <a:lnTo>
                    <a:pt x="2811" y="1561"/>
                  </a:lnTo>
                  <a:lnTo>
                    <a:pt x="2824" y="1568"/>
                  </a:lnTo>
                  <a:lnTo>
                    <a:pt x="2842" y="1580"/>
                  </a:lnTo>
                  <a:lnTo>
                    <a:pt x="2848" y="1592"/>
                  </a:lnTo>
                  <a:lnTo>
                    <a:pt x="2836" y="1611"/>
                  </a:lnTo>
                  <a:lnTo>
                    <a:pt x="2842" y="1617"/>
                  </a:lnTo>
                  <a:lnTo>
                    <a:pt x="2836" y="1617"/>
                  </a:lnTo>
                  <a:lnTo>
                    <a:pt x="2836" y="1623"/>
                  </a:lnTo>
                  <a:lnTo>
                    <a:pt x="2848" y="1629"/>
                  </a:lnTo>
                  <a:lnTo>
                    <a:pt x="2848" y="1635"/>
                  </a:lnTo>
                  <a:lnTo>
                    <a:pt x="2848" y="1635"/>
                  </a:lnTo>
                  <a:lnTo>
                    <a:pt x="2861" y="1623"/>
                  </a:lnTo>
                  <a:lnTo>
                    <a:pt x="2867" y="1617"/>
                  </a:lnTo>
                  <a:lnTo>
                    <a:pt x="2879" y="1611"/>
                  </a:lnTo>
                  <a:lnTo>
                    <a:pt x="2879" y="1611"/>
                  </a:lnTo>
                  <a:lnTo>
                    <a:pt x="2892" y="1617"/>
                  </a:lnTo>
                  <a:lnTo>
                    <a:pt x="2892" y="1623"/>
                  </a:lnTo>
                  <a:lnTo>
                    <a:pt x="2898" y="1617"/>
                  </a:lnTo>
                  <a:lnTo>
                    <a:pt x="2935" y="1598"/>
                  </a:lnTo>
                  <a:lnTo>
                    <a:pt x="2941" y="1598"/>
                  </a:lnTo>
                  <a:lnTo>
                    <a:pt x="2947" y="1598"/>
                  </a:lnTo>
                  <a:lnTo>
                    <a:pt x="2947" y="1598"/>
                  </a:lnTo>
                  <a:lnTo>
                    <a:pt x="2947" y="1598"/>
                  </a:lnTo>
                  <a:lnTo>
                    <a:pt x="2947" y="1598"/>
                  </a:lnTo>
                  <a:lnTo>
                    <a:pt x="2960" y="1592"/>
                  </a:lnTo>
                  <a:lnTo>
                    <a:pt x="2978" y="1580"/>
                  </a:lnTo>
                  <a:lnTo>
                    <a:pt x="2984" y="1568"/>
                  </a:lnTo>
                  <a:lnTo>
                    <a:pt x="3003" y="1555"/>
                  </a:lnTo>
                  <a:lnTo>
                    <a:pt x="3021" y="1543"/>
                  </a:lnTo>
                  <a:lnTo>
                    <a:pt x="3040" y="1543"/>
                  </a:lnTo>
                  <a:lnTo>
                    <a:pt x="3046" y="1543"/>
                  </a:lnTo>
                  <a:lnTo>
                    <a:pt x="3052" y="1537"/>
                  </a:lnTo>
                  <a:lnTo>
                    <a:pt x="3052" y="1537"/>
                  </a:lnTo>
                  <a:lnTo>
                    <a:pt x="3052" y="1537"/>
                  </a:lnTo>
                  <a:lnTo>
                    <a:pt x="3052" y="1537"/>
                  </a:lnTo>
                  <a:lnTo>
                    <a:pt x="3059" y="1531"/>
                  </a:lnTo>
                  <a:lnTo>
                    <a:pt x="3059" y="1531"/>
                  </a:lnTo>
                  <a:lnTo>
                    <a:pt x="3065" y="1531"/>
                  </a:lnTo>
                  <a:lnTo>
                    <a:pt x="3065" y="1531"/>
                  </a:lnTo>
                  <a:lnTo>
                    <a:pt x="3065" y="1531"/>
                  </a:lnTo>
                  <a:lnTo>
                    <a:pt x="3065" y="1531"/>
                  </a:lnTo>
                  <a:lnTo>
                    <a:pt x="3059" y="1555"/>
                  </a:lnTo>
                  <a:lnTo>
                    <a:pt x="3059" y="1555"/>
                  </a:lnTo>
                  <a:lnTo>
                    <a:pt x="3052" y="1561"/>
                  </a:lnTo>
                  <a:lnTo>
                    <a:pt x="3046" y="1561"/>
                  </a:lnTo>
                  <a:lnTo>
                    <a:pt x="3046" y="1561"/>
                  </a:lnTo>
                  <a:lnTo>
                    <a:pt x="3040" y="1561"/>
                  </a:lnTo>
                  <a:lnTo>
                    <a:pt x="3034" y="1561"/>
                  </a:lnTo>
                  <a:lnTo>
                    <a:pt x="3034" y="1561"/>
                  </a:lnTo>
                  <a:lnTo>
                    <a:pt x="3034" y="1561"/>
                  </a:lnTo>
                  <a:lnTo>
                    <a:pt x="3034" y="1561"/>
                  </a:lnTo>
                  <a:lnTo>
                    <a:pt x="3040" y="1574"/>
                  </a:lnTo>
                  <a:lnTo>
                    <a:pt x="3040" y="1580"/>
                  </a:lnTo>
                  <a:lnTo>
                    <a:pt x="3046" y="1580"/>
                  </a:lnTo>
                  <a:lnTo>
                    <a:pt x="3071" y="1605"/>
                  </a:lnTo>
                  <a:lnTo>
                    <a:pt x="3102" y="1623"/>
                  </a:lnTo>
                  <a:lnTo>
                    <a:pt x="3108" y="1629"/>
                  </a:lnTo>
                  <a:lnTo>
                    <a:pt x="3126" y="1648"/>
                  </a:lnTo>
                  <a:lnTo>
                    <a:pt x="3126" y="1654"/>
                  </a:lnTo>
                  <a:lnTo>
                    <a:pt x="3126" y="1654"/>
                  </a:lnTo>
                  <a:lnTo>
                    <a:pt x="3133" y="1666"/>
                  </a:lnTo>
                  <a:lnTo>
                    <a:pt x="3139" y="1666"/>
                  </a:lnTo>
                  <a:lnTo>
                    <a:pt x="3139" y="1679"/>
                  </a:lnTo>
                  <a:lnTo>
                    <a:pt x="3145" y="1685"/>
                  </a:lnTo>
                  <a:lnTo>
                    <a:pt x="3157" y="1703"/>
                  </a:lnTo>
                  <a:lnTo>
                    <a:pt x="3170" y="1728"/>
                  </a:lnTo>
                  <a:lnTo>
                    <a:pt x="3182" y="1747"/>
                  </a:lnTo>
                  <a:lnTo>
                    <a:pt x="3188" y="1753"/>
                  </a:lnTo>
                  <a:lnTo>
                    <a:pt x="3188" y="1765"/>
                  </a:lnTo>
                  <a:lnTo>
                    <a:pt x="3201" y="1777"/>
                  </a:lnTo>
                  <a:lnTo>
                    <a:pt x="3213" y="1802"/>
                  </a:lnTo>
                  <a:lnTo>
                    <a:pt x="3225" y="1833"/>
                  </a:lnTo>
                  <a:lnTo>
                    <a:pt x="3232" y="1845"/>
                  </a:lnTo>
                  <a:lnTo>
                    <a:pt x="3238" y="1864"/>
                  </a:lnTo>
                  <a:lnTo>
                    <a:pt x="3250" y="1882"/>
                  </a:lnTo>
                  <a:lnTo>
                    <a:pt x="3256" y="1895"/>
                  </a:lnTo>
                  <a:lnTo>
                    <a:pt x="3262" y="1901"/>
                  </a:lnTo>
                  <a:lnTo>
                    <a:pt x="3262" y="1907"/>
                  </a:lnTo>
                  <a:lnTo>
                    <a:pt x="3275" y="1888"/>
                  </a:lnTo>
                  <a:lnTo>
                    <a:pt x="3281" y="1888"/>
                  </a:lnTo>
                  <a:lnTo>
                    <a:pt x="3287" y="1882"/>
                  </a:lnTo>
                  <a:lnTo>
                    <a:pt x="3287" y="1876"/>
                  </a:lnTo>
                  <a:lnTo>
                    <a:pt x="3287" y="1870"/>
                  </a:lnTo>
                  <a:lnTo>
                    <a:pt x="3287" y="1870"/>
                  </a:lnTo>
                  <a:lnTo>
                    <a:pt x="3281" y="1870"/>
                  </a:lnTo>
                  <a:lnTo>
                    <a:pt x="3281" y="1858"/>
                  </a:lnTo>
                  <a:lnTo>
                    <a:pt x="3299" y="1851"/>
                  </a:lnTo>
                  <a:lnTo>
                    <a:pt x="3299" y="1851"/>
                  </a:lnTo>
                  <a:lnTo>
                    <a:pt x="3306" y="1851"/>
                  </a:lnTo>
                  <a:lnTo>
                    <a:pt x="3312" y="1858"/>
                  </a:lnTo>
                  <a:lnTo>
                    <a:pt x="3324" y="1864"/>
                  </a:lnTo>
                  <a:lnTo>
                    <a:pt x="3324" y="1858"/>
                  </a:lnTo>
                  <a:lnTo>
                    <a:pt x="3324" y="1864"/>
                  </a:lnTo>
                  <a:lnTo>
                    <a:pt x="3324" y="1876"/>
                  </a:lnTo>
                  <a:lnTo>
                    <a:pt x="3324" y="1882"/>
                  </a:lnTo>
                  <a:lnTo>
                    <a:pt x="3324" y="1882"/>
                  </a:lnTo>
                  <a:lnTo>
                    <a:pt x="3324" y="1888"/>
                  </a:lnTo>
                  <a:lnTo>
                    <a:pt x="3343" y="1907"/>
                  </a:lnTo>
                  <a:lnTo>
                    <a:pt x="3349" y="1907"/>
                  </a:lnTo>
                  <a:lnTo>
                    <a:pt x="3355" y="1907"/>
                  </a:lnTo>
                  <a:lnTo>
                    <a:pt x="3367" y="1901"/>
                  </a:lnTo>
                  <a:lnTo>
                    <a:pt x="3374" y="1901"/>
                  </a:lnTo>
                  <a:lnTo>
                    <a:pt x="3398" y="1901"/>
                  </a:lnTo>
                  <a:lnTo>
                    <a:pt x="3411" y="1907"/>
                  </a:lnTo>
                  <a:lnTo>
                    <a:pt x="3411" y="1907"/>
                  </a:lnTo>
                  <a:lnTo>
                    <a:pt x="3423" y="1901"/>
                  </a:lnTo>
                  <a:lnTo>
                    <a:pt x="3423" y="1895"/>
                  </a:lnTo>
                  <a:lnTo>
                    <a:pt x="3423" y="1895"/>
                  </a:lnTo>
                  <a:lnTo>
                    <a:pt x="3423" y="1888"/>
                  </a:lnTo>
                  <a:lnTo>
                    <a:pt x="3423" y="1888"/>
                  </a:lnTo>
                  <a:lnTo>
                    <a:pt x="3423" y="1888"/>
                  </a:lnTo>
                  <a:lnTo>
                    <a:pt x="3429" y="1888"/>
                  </a:lnTo>
                  <a:lnTo>
                    <a:pt x="3429" y="1888"/>
                  </a:lnTo>
                  <a:lnTo>
                    <a:pt x="3435" y="1888"/>
                  </a:lnTo>
                  <a:lnTo>
                    <a:pt x="3435" y="1888"/>
                  </a:lnTo>
                  <a:lnTo>
                    <a:pt x="3435" y="1888"/>
                  </a:lnTo>
                  <a:lnTo>
                    <a:pt x="3442" y="1888"/>
                  </a:lnTo>
                  <a:lnTo>
                    <a:pt x="3442" y="1888"/>
                  </a:lnTo>
                  <a:lnTo>
                    <a:pt x="3442" y="1888"/>
                  </a:lnTo>
                  <a:lnTo>
                    <a:pt x="3448" y="1876"/>
                  </a:lnTo>
                  <a:lnTo>
                    <a:pt x="3460" y="1876"/>
                  </a:lnTo>
                  <a:lnTo>
                    <a:pt x="3466" y="1882"/>
                  </a:lnTo>
                  <a:lnTo>
                    <a:pt x="3479" y="1882"/>
                  </a:lnTo>
                  <a:lnTo>
                    <a:pt x="3491" y="1888"/>
                  </a:lnTo>
                  <a:lnTo>
                    <a:pt x="3491" y="1895"/>
                  </a:lnTo>
                  <a:lnTo>
                    <a:pt x="3503" y="1901"/>
                  </a:lnTo>
                  <a:lnTo>
                    <a:pt x="3516" y="1926"/>
                  </a:lnTo>
                  <a:lnTo>
                    <a:pt x="3516" y="1932"/>
                  </a:lnTo>
                  <a:lnTo>
                    <a:pt x="3516" y="1944"/>
                  </a:lnTo>
                  <a:lnTo>
                    <a:pt x="3516" y="1944"/>
                  </a:lnTo>
                  <a:lnTo>
                    <a:pt x="3540" y="1956"/>
                  </a:lnTo>
                  <a:lnTo>
                    <a:pt x="3559" y="1969"/>
                  </a:lnTo>
                  <a:lnTo>
                    <a:pt x="3565" y="1969"/>
                  </a:lnTo>
                  <a:lnTo>
                    <a:pt x="3565" y="1975"/>
                  </a:lnTo>
                  <a:lnTo>
                    <a:pt x="3565" y="1975"/>
                  </a:lnTo>
                  <a:lnTo>
                    <a:pt x="3565" y="1987"/>
                  </a:lnTo>
                  <a:lnTo>
                    <a:pt x="3578" y="2012"/>
                  </a:lnTo>
                  <a:lnTo>
                    <a:pt x="3578" y="2012"/>
                  </a:lnTo>
                  <a:lnTo>
                    <a:pt x="3590" y="2018"/>
                  </a:lnTo>
                  <a:lnTo>
                    <a:pt x="3608" y="2018"/>
                  </a:lnTo>
                  <a:lnTo>
                    <a:pt x="3615" y="2018"/>
                  </a:lnTo>
                  <a:lnTo>
                    <a:pt x="3621" y="2018"/>
                  </a:lnTo>
                  <a:lnTo>
                    <a:pt x="3633" y="2024"/>
                  </a:lnTo>
                  <a:lnTo>
                    <a:pt x="3633" y="2024"/>
                  </a:lnTo>
                  <a:lnTo>
                    <a:pt x="3639" y="2030"/>
                  </a:lnTo>
                  <a:lnTo>
                    <a:pt x="3639" y="2024"/>
                  </a:lnTo>
                  <a:lnTo>
                    <a:pt x="3645" y="2012"/>
                  </a:lnTo>
                  <a:lnTo>
                    <a:pt x="3664" y="2000"/>
                  </a:lnTo>
                  <a:lnTo>
                    <a:pt x="3664" y="1993"/>
                  </a:lnTo>
                  <a:lnTo>
                    <a:pt x="3664" y="1993"/>
                  </a:lnTo>
                  <a:lnTo>
                    <a:pt x="3676" y="1993"/>
                  </a:lnTo>
                  <a:lnTo>
                    <a:pt x="3676" y="2006"/>
                  </a:lnTo>
                  <a:lnTo>
                    <a:pt x="3670" y="2006"/>
                  </a:lnTo>
                  <a:lnTo>
                    <a:pt x="3670" y="2018"/>
                  </a:lnTo>
                  <a:lnTo>
                    <a:pt x="3683" y="2037"/>
                  </a:lnTo>
                  <a:lnTo>
                    <a:pt x="3701" y="2049"/>
                  </a:lnTo>
                  <a:lnTo>
                    <a:pt x="3707" y="2061"/>
                  </a:lnTo>
                  <a:lnTo>
                    <a:pt x="3707" y="2061"/>
                  </a:lnTo>
                  <a:lnTo>
                    <a:pt x="3713" y="2067"/>
                  </a:lnTo>
                  <a:lnTo>
                    <a:pt x="3720" y="2067"/>
                  </a:lnTo>
                  <a:lnTo>
                    <a:pt x="3720" y="2061"/>
                  </a:lnTo>
                  <a:lnTo>
                    <a:pt x="3720" y="2061"/>
                  </a:lnTo>
                  <a:lnTo>
                    <a:pt x="3720" y="2061"/>
                  </a:lnTo>
                  <a:lnTo>
                    <a:pt x="3732" y="2055"/>
                  </a:lnTo>
                  <a:lnTo>
                    <a:pt x="3732" y="2055"/>
                  </a:lnTo>
                  <a:lnTo>
                    <a:pt x="3732" y="2055"/>
                  </a:lnTo>
                  <a:lnTo>
                    <a:pt x="3738" y="2055"/>
                  </a:lnTo>
                  <a:lnTo>
                    <a:pt x="3744" y="2055"/>
                  </a:lnTo>
                  <a:lnTo>
                    <a:pt x="3744" y="2055"/>
                  </a:lnTo>
                  <a:lnTo>
                    <a:pt x="3744" y="2055"/>
                  </a:lnTo>
                  <a:lnTo>
                    <a:pt x="3750" y="2055"/>
                  </a:lnTo>
                  <a:lnTo>
                    <a:pt x="3750" y="2055"/>
                  </a:lnTo>
                  <a:lnTo>
                    <a:pt x="3757" y="2049"/>
                  </a:lnTo>
                  <a:lnTo>
                    <a:pt x="3763" y="2049"/>
                  </a:lnTo>
                  <a:lnTo>
                    <a:pt x="3763" y="2043"/>
                  </a:lnTo>
                  <a:lnTo>
                    <a:pt x="3757" y="2043"/>
                  </a:lnTo>
                  <a:lnTo>
                    <a:pt x="3757" y="2037"/>
                  </a:lnTo>
                  <a:lnTo>
                    <a:pt x="3757" y="2037"/>
                  </a:lnTo>
                  <a:lnTo>
                    <a:pt x="3763" y="2030"/>
                  </a:lnTo>
                  <a:lnTo>
                    <a:pt x="3763" y="2030"/>
                  </a:lnTo>
                  <a:lnTo>
                    <a:pt x="3763" y="2030"/>
                  </a:lnTo>
                  <a:lnTo>
                    <a:pt x="3775" y="2024"/>
                  </a:lnTo>
                  <a:lnTo>
                    <a:pt x="3788" y="2024"/>
                  </a:lnTo>
                  <a:lnTo>
                    <a:pt x="3794" y="2030"/>
                  </a:lnTo>
                  <a:lnTo>
                    <a:pt x="3794" y="2030"/>
                  </a:lnTo>
                  <a:lnTo>
                    <a:pt x="3800" y="2030"/>
                  </a:lnTo>
                  <a:lnTo>
                    <a:pt x="3806" y="2030"/>
                  </a:lnTo>
                  <a:lnTo>
                    <a:pt x="3806" y="2030"/>
                  </a:lnTo>
                  <a:lnTo>
                    <a:pt x="3812" y="2030"/>
                  </a:lnTo>
                  <a:lnTo>
                    <a:pt x="3825" y="2024"/>
                  </a:lnTo>
                  <a:lnTo>
                    <a:pt x="3825" y="2024"/>
                  </a:lnTo>
                  <a:lnTo>
                    <a:pt x="3849" y="2006"/>
                  </a:lnTo>
                  <a:lnTo>
                    <a:pt x="3856" y="2000"/>
                  </a:lnTo>
                  <a:lnTo>
                    <a:pt x="3856" y="2000"/>
                  </a:lnTo>
                  <a:lnTo>
                    <a:pt x="3856" y="1993"/>
                  </a:lnTo>
                  <a:lnTo>
                    <a:pt x="3849" y="1993"/>
                  </a:lnTo>
                  <a:lnTo>
                    <a:pt x="3849" y="1987"/>
                  </a:lnTo>
                  <a:lnTo>
                    <a:pt x="3849" y="1987"/>
                  </a:lnTo>
                  <a:lnTo>
                    <a:pt x="3856" y="1987"/>
                  </a:lnTo>
                  <a:lnTo>
                    <a:pt x="3856" y="1987"/>
                  </a:lnTo>
                  <a:lnTo>
                    <a:pt x="3880" y="1969"/>
                  </a:lnTo>
                  <a:lnTo>
                    <a:pt x="3899" y="1963"/>
                  </a:lnTo>
                  <a:lnTo>
                    <a:pt x="3905" y="1956"/>
                  </a:lnTo>
                  <a:lnTo>
                    <a:pt x="3905" y="1956"/>
                  </a:lnTo>
                  <a:lnTo>
                    <a:pt x="3911" y="1956"/>
                  </a:lnTo>
                  <a:lnTo>
                    <a:pt x="3911" y="1956"/>
                  </a:lnTo>
                  <a:lnTo>
                    <a:pt x="3911" y="1956"/>
                  </a:lnTo>
                  <a:lnTo>
                    <a:pt x="3917" y="1956"/>
                  </a:lnTo>
                  <a:lnTo>
                    <a:pt x="3917" y="1956"/>
                  </a:lnTo>
                  <a:lnTo>
                    <a:pt x="3967" y="1926"/>
                  </a:lnTo>
                  <a:lnTo>
                    <a:pt x="3973" y="1919"/>
                  </a:lnTo>
                  <a:lnTo>
                    <a:pt x="3973" y="1919"/>
                  </a:lnTo>
                  <a:lnTo>
                    <a:pt x="3973" y="1919"/>
                  </a:lnTo>
                  <a:lnTo>
                    <a:pt x="3973" y="1919"/>
                  </a:lnTo>
                  <a:lnTo>
                    <a:pt x="3973" y="1913"/>
                  </a:lnTo>
                  <a:lnTo>
                    <a:pt x="3979" y="1913"/>
                  </a:lnTo>
                  <a:lnTo>
                    <a:pt x="3979" y="1913"/>
                  </a:lnTo>
                  <a:lnTo>
                    <a:pt x="3979" y="1913"/>
                  </a:lnTo>
                  <a:lnTo>
                    <a:pt x="3985" y="1913"/>
                  </a:lnTo>
                  <a:lnTo>
                    <a:pt x="3985" y="1907"/>
                  </a:lnTo>
                  <a:lnTo>
                    <a:pt x="3985" y="1907"/>
                  </a:lnTo>
                  <a:lnTo>
                    <a:pt x="3991" y="1907"/>
                  </a:lnTo>
                  <a:lnTo>
                    <a:pt x="3991" y="1907"/>
                  </a:lnTo>
                  <a:lnTo>
                    <a:pt x="4047" y="1901"/>
                  </a:lnTo>
                  <a:lnTo>
                    <a:pt x="4059" y="1907"/>
                  </a:lnTo>
                  <a:lnTo>
                    <a:pt x="4059" y="1913"/>
                  </a:lnTo>
                  <a:lnTo>
                    <a:pt x="4059" y="1913"/>
                  </a:lnTo>
                  <a:lnTo>
                    <a:pt x="4059" y="1913"/>
                  </a:lnTo>
                  <a:lnTo>
                    <a:pt x="4059" y="1919"/>
                  </a:lnTo>
                  <a:lnTo>
                    <a:pt x="4059" y="1919"/>
                  </a:lnTo>
                  <a:lnTo>
                    <a:pt x="4066" y="1919"/>
                  </a:lnTo>
                  <a:lnTo>
                    <a:pt x="4066" y="1919"/>
                  </a:lnTo>
                  <a:lnTo>
                    <a:pt x="4066" y="1919"/>
                  </a:lnTo>
                  <a:lnTo>
                    <a:pt x="4096" y="1919"/>
                  </a:lnTo>
                  <a:lnTo>
                    <a:pt x="4115" y="1919"/>
                  </a:lnTo>
                  <a:lnTo>
                    <a:pt x="4121" y="1919"/>
                  </a:lnTo>
                  <a:lnTo>
                    <a:pt x="4134" y="1919"/>
                  </a:lnTo>
                  <a:lnTo>
                    <a:pt x="4134" y="1919"/>
                  </a:lnTo>
                  <a:lnTo>
                    <a:pt x="4140" y="1919"/>
                  </a:lnTo>
                  <a:lnTo>
                    <a:pt x="4140" y="1919"/>
                  </a:lnTo>
                  <a:lnTo>
                    <a:pt x="4140" y="1926"/>
                  </a:lnTo>
                  <a:lnTo>
                    <a:pt x="4146" y="1938"/>
                  </a:lnTo>
                  <a:lnTo>
                    <a:pt x="4146" y="1938"/>
                  </a:lnTo>
                  <a:lnTo>
                    <a:pt x="4146" y="1944"/>
                  </a:lnTo>
                  <a:lnTo>
                    <a:pt x="4146" y="1944"/>
                  </a:lnTo>
                  <a:lnTo>
                    <a:pt x="4146" y="1950"/>
                  </a:lnTo>
                  <a:lnTo>
                    <a:pt x="4146" y="1956"/>
                  </a:lnTo>
                  <a:lnTo>
                    <a:pt x="4146" y="1956"/>
                  </a:lnTo>
                  <a:lnTo>
                    <a:pt x="4146" y="1956"/>
                  </a:lnTo>
                  <a:lnTo>
                    <a:pt x="4146" y="1956"/>
                  </a:lnTo>
                  <a:lnTo>
                    <a:pt x="4146" y="1956"/>
                  </a:lnTo>
                  <a:lnTo>
                    <a:pt x="4158" y="1975"/>
                  </a:lnTo>
                  <a:lnTo>
                    <a:pt x="4158" y="1975"/>
                  </a:lnTo>
                  <a:lnTo>
                    <a:pt x="4189" y="1981"/>
                  </a:lnTo>
                  <a:lnTo>
                    <a:pt x="4208" y="1981"/>
                  </a:lnTo>
                  <a:lnTo>
                    <a:pt x="4232" y="1981"/>
                  </a:lnTo>
                  <a:lnTo>
                    <a:pt x="4232" y="1975"/>
                  </a:lnTo>
                  <a:lnTo>
                    <a:pt x="4232" y="1975"/>
                  </a:lnTo>
                  <a:lnTo>
                    <a:pt x="4232" y="1975"/>
                  </a:lnTo>
                  <a:lnTo>
                    <a:pt x="4232" y="1975"/>
                  </a:lnTo>
                  <a:lnTo>
                    <a:pt x="4239" y="1975"/>
                  </a:lnTo>
                  <a:lnTo>
                    <a:pt x="4251" y="1975"/>
                  </a:lnTo>
                  <a:lnTo>
                    <a:pt x="4307" y="1987"/>
                  </a:lnTo>
                  <a:lnTo>
                    <a:pt x="4307" y="1987"/>
                  </a:lnTo>
                  <a:lnTo>
                    <a:pt x="4313" y="1993"/>
                  </a:lnTo>
                  <a:lnTo>
                    <a:pt x="4313" y="1993"/>
                  </a:lnTo>
                  <a:lnTo>
                    <a:pt x="4313" y="1993"/>
                  </a:lnTo>
                  <a:lnTo>
                    <a:pt x="4319" y="2000"/>
                  </a:lnTo>
                  <a:lnTo>
                    <a:pt x="4319" y="2000"/>
                  </a:lnTo>
                  <a:lnTo>
                    <a:pt x="4325" y="2000"/>
                  </a:lnTo>
                  <a:lnTo>
                    <a:pt x="4325" y="2000"/>
                  </a:lnTo>
                  <a:lnTo>
                    <a:pt x="4325" y="2000"/>
                  </a:lnTo>
                  <a:lnTo>
                    <a:pt x="4331" y="2000"/>
                  </a:lnTo>
                  <a:lnTo>
                    <a:pt x="4331" y="2000"/>
                  </a:lnTo>
                  <a:lnTo>
                    <a:pt x="4344" y="1993"/>
                  </a:lnTo>
                  <a:lnTo>
                    <a:pt x="4375" y="1975"/>
                  </a:lnTo>
                  <a:lnTo>
                    <a:pt x="4375" y="1975"/>
                  </a:lnTo>
                  <a:lnTo>
                    <a:pt x="4375" y="1969"/>
                  </a:lnTo>
                  <a:lnTo>
                    <a:pt x="4375" y="1969"/>
                  </a:lnTo>
                  <a:lnTo>
                    <a:pt x="4381" y="1963"/>
                  </a:lnTo>
                  <a:lnTo>
                    <a:pt x="4387" y="1950"/>
                  </a:lnTo>
                  <a:lnTo>
                    <a:pt x="4387" y="1950"/>
                  </a:lnTo>
                  <a:lnTo>
                    <a:pt x="4387" y="1950"/>
                  </a:lnTo>
                  <a:lnTo>
                    <a:pt x="4387" y="1944"/>
                  </a:lnTo>
                  <a:lnTo>
                    <a:pt x="4387" y="1932"/>
                  </a:lnTo>
                  <a:lnTo>
                    <a:pt x="4387" y="1932"/>
                  </a:lnTo>
                  <a:lnTo>
                    <a:pt x="4387" y="1926"/>
                  </a:lnTo>
                  <a:lnTo>
                    <a:pt x="4387" y="1926"/>
                  </a:lnTo>
                  <a:lnTo>
                    <a:pt x="4387" y="1926"/>
                  </a:lnTo>
                  <a:lnTo>
                    <a:pt x="4387" y="1919"/>
                  </a:lnTo>
                  <a:lnTo>
                    <a:pt x="4387" y="1919"/>
                  </a:lnTo>
                  <a:lnTo>
                    <a:pt x="4381" y="1919"/>
                  </a:lnTo>
                  <a:lnTo>
                    <a:pt x="4375" y="1919"/>
                  </a:lnTo>
                  <a:lnTo>
                    <a:pt x="4375" y="1913"/>
                  </a:lnTo>
                  <a:lnTo>
                    <a:pt x="4368" y="1913"/>
                  </a:lnTo>
                  <a:lnTo>
                    <a:pt x="4368" y="1901"/>
                  </a:lnTo>
                  <a:lnTo>
                    <a:pt x="4356" y="1882"/>
                  </a:lnTo>
                  <a:lnTo>
                    <a:pt x="4362" y="1851"/>
                  </a:lnTo>
                  <a:lnTo>
                    <a:pt x="4375" y="1833"/>
                  </a:lnTo>
                  <a:lnTo>
                    <a:pt x="4387" y="1808"/>
                  </a:lnTo>
                  <a:lnTo>
                    <a:pt x="4387" y="1808"/>
                  </a:lnTo>
                  <a:lnTo>
                    <a:pt x="4393" y="1808"/>
                  </a:lnTo>
                  <a:lnTo>
                    <a:pt x="4393" y="1808"/>
                  </a:lnTo>
                  <a:lnTo>
                    <a:pt x="4393" y="1808"/>
                  </a:lnTo>
                  <a:lnTo>
                    <a:pt x="4399" y="1808"/>
                  </a:lnTo>
                  <a:lnTo>
                    <a:pt x="4405" y="1802"/>
                  </a:lnTo>
                  <a:lnTo>
                    <a:pt x="4405" y="1802"/>
                  </a:lnTo>
                  <a:lnTo>
                    <a:pt x="4405" y="1802"/>
                  </a:lnTo>
                  <a:lnTo>
                    <a:pt x="4405" y="1802"/>
                  </a:lnTo>
                  <a:lnTo>
                    <a:pt x="4412" y="1802"/>
                  </a:lnTo>
                  <a:lnTo>
                    <a:pt x="4412" y="1796"/>
                  </a:lnTo>
                  <a:lnTo>
                    <a:pt x="4412" y="1796"/>
                  </a:lnTo>
                  <a:lnTo>
                    <a:pt x="4418" y="1796"/>
                  </a:lnTo>
                  <a:lnTo>
                    <a:pt x="4424" y="1777"/>
                  </a:lnTo>
                  <a:lnTo>
                    <a:pt x="4424" y="1765"/>
                  </a:lnTo>
                  <a:lnTo>
                    <a:pt x="4430" y="1777"/>
                  </a:lnTo>
                  <a:lnTo>
                    <a:pt x="4449" y="1784"/>
                  </a:lnTo>
                  <a:lnTo>
                    <a:pt x="4486" y="1808"/>
                  </a:lnTo>
                  <a:lnTo>
                    <a:pt x="4492" y="1808"/>
                  </a:lnTo>
                  <a:lnTo>
                    <a:pt x="4492" y="1808"/>
                  </a:lnTo>
                  <a:lnTo>
                    <a:pt x="4504" y="1808"/>
                  </a:lnTo>
                  <a:lnTo>
                    <a:pt x="4554" y="1827"/>
                  </a:lnTo>
                  <a:lnTo>
                    <a:pt x="4585" y="1833"/>
                  </a:lnTo>
                  <a:lnTo>
                    <a:pt x="4591" y="1833"/>
                  </a:lnTo>
                  <a:lnTo>
                    <a:pt x="4591" y="1833"/>
                  </a:lnTo>
                  <a:lnTo>
                    <a:pt x="4622" y="1839"/>
                  </a:lnTo>
                  <a:lnTo>
                    <a:pt x="4622" y="1839"/>
                  </a:lnTo>
                  <a:lnTo>
                    <a:pt x="4628" y="1845"/>
                  </a:lnTo>
                  <a:lnTo>
                    <a:pt x="4628" y="1851"/>
                  </a:lnTo>
                  <a:lnTo>
                    <a:pt x="4628" y="1851"/>
                  </a:lnTo>
                  <a:lnTo>
                    <a:pt x="4628" y="1851"/>
                  </a:lnTo>
                  <a:lnTo>
                    <a:pt x="4628" y="1876"/>
                  </a:lnTo>
                  <a:lnTo>
                    <a:pt x="4634" y="1913"/>
                  </a:lnTo>
                  <a:lnTo>
                    <a:pt x="4634" y="1919"/>
                  </a:lnTo>
                  <a:lnTo>
                    <a:pt x="4634" y="1919"/>
                  </a:lnTo>
                  <a:lnTo>
                    <a:pt x="4634" y="1919"/>
                  </a:lnTo>
                  <a:lnTo>
                    <a:pt x="4634" y="1926"/>
                  </a:lnTo>
                  <a:lnTo>
                    <a:pt x="4671" y="1944"/>
                  </a:lnTo>
                  <a:lnTo>
                    <a:pt x="4671" y="1944"/>
                  </a:lnTo>
                  <a:lnTo>
                    <a:pt x="4696" y="1956"/>
                  </a:lnTo>
                  <a:lnTo>
                    <a:pt x="4696" y="1956"/>
                  </a:lnTo>
                  <a:lnTo>
                    <a:pt x="4714" y="1963"/>
                  </a:lnTo>
                  <a:lnTo>
                    <a:pt x="4720" y="1963"/>
                  </a:lnTo>
                  <a:lnTo>
                    <a:pt x="4758" y="1956"/>
                  </a:lnTo>
                  <a:lnTo>
                    <a:pt x="4758" y="1956"/>
                  </a:lnTo>
                  <a:lnTo>
                    <a:pt x="4758" y="1956"/>
                  </a:lnTo>
                  <a:lnTo>
                    <a:pt x="4764" y="1950"/>
                  </a:lnTo>
                  <a:lnTo>
                    <a:pt x="4764" y="1950"/>
                  </a:lnTo>
                  <a:lnTo>
                    <a:pt x="4770" y="1944"/>
                  </a:lnTo>
                  <a:lnTo>
                    <a:pt x="4795" y="1938"/>
                  </a:lnTo>
                  <a:lnTo>
                    <a:pt x="4795" y="1938"/>
                  </a:lnTo>
                  <a:lnTo>
                    <a:pt x="4801" y="1938"/>
                  </a:lnTo>
                  <a:lnTo>
                    <a:pt x="4813" y="1932"/>
                  </a:lnTo>
                  <a:lnTo>
                    <a:pt x="4832" y="1932"/>
                  </a:lnTo>
                  <a:lnTo>
                    <a:pt x="4850" y="1938"/>
                  </a:lnTo>
                  <a:lnTo>
                    <a:pt x="4906" y="1944"/>
                  </a:lnTo>
                  <a:lnTo>
                    <a:pt x="4906" y="1944"/>
                  </a:lnTo>
                  <a:lnTo>
                    <a:pt x="4912" y="1944"/>
                  </a:lnTo>
                  <a:lnTo>
                    <a:pt x="4912" y="1944"/>
                  </a:lnTo>
                  <a:lnTo>
                    <a:pt x="4912" y="1950"/>
                  </a:lnTo>
                  <a:lnTo>
                    <a:pt x="4924" y="1956"/>
                  </a:lnTo>
                  <a:lnTo>
                    <a:pt x="4924" y="1963"/>
                  </a:lnTo>
                  <a:lnTo>
                    <a:pt x="4924" y="1963"/>
                  </a:lnTo>
                  <a:lnTo>
                    <a:pt x="4931" y="1969"/>
                  </a:lnTo>
                  <a:lnTo>
                    <a:pt x="4931" y="1969"/>
                  </a:lnTo>
                  <a:lnTo>
                    <a:pt x="4937" y="1975"/>
                  </a:lnTo>
                  <a:lnTo>
                    <a:pt x="4937" y="1975"/>
                  </a:lnTo>
                  <a:lnTo>
                    <a:pt x="4937" y="1975"/>
                  </a:lnTo>
                  <a:lnTo>
                    <a:pt x="4937" y="1975"/>
                  </a:lnTo>
                  <a:lnTo>
                    <a:pt x="4943" y="1975"/>
                  </a:lnTo>
                  <a:lnTo>
                    <a:pt x="4949" y="1975"/>
                  </a:lnTo>
                  <a:lnTo>
                    <a:pt x="4974" y="1981"/>
                  </a:lnTo>
                  <a:lnTo>
                    <a:pt x="4980" y="1981"/>
                  </a:lnTo>
                  <a:lnTo>
                    <a:pt x="4986" y="1981"/>
                  </a:lnTo>
                  <a:lnTo>
                    <a:pt x="4986" y="2006"/>
                  </a:lnTo>
                  <a:lnTo>
                    <a:pt x="4986" y="2012"/>
                  </a:lnTo>
                  <a:lnTo>
                    <a:pt x="4992" y="2018"/>
                  </a:lnTo>
                  <a:lnTo>
                    <a:pt x="5017" y="2037"/>
                  </a:lnTo>
                  <a:lnTo>
                    <a:pt x="5017" y="2043"/>
                  </a:lnTo>
                  <a:lnTo>
                    <a:pt x="5023" y="2043"/>
                  </a:lnTo>
                  <a:lnTo>
                    <a:pt x="5023" y="2043"/>
                  </a:lnTo>
                  <a:lnTo>
                    <a:pt x="5029" y="2043"/>
                  </a:lnTo>
                  <a:lnTo>
                    <a:pt x="5029" y="2043"/>
                  </a:lnTo>
                  <a:lnTo>
                    <a:pt x="5029" y="2043"/>
                  </a:lnTo>
                  <a:lnTo>
                    <a:pt x="5036" y="2037"/>
                  </a:lnTo>
                  <a:lnTo>
                    <a:pt x="5036" y="2037"/>
                  </a:lnTo>
                  <a:lnTo>
                    <a:pt x="5042" y="2037"/>
                  </a:lnTo>
                  <a:lnTo>
                    <a:pt x="5060" y="2037"/>
                  </a:lnTo>
                  <a:lnTo>
                    <a:pt x="5066" y="2037"/>
                  </a:lnTo>
                  <a:lnTo>
                    <a:pt x="5066" y="2043"/>
                  </a:lnTo>
                  <a:lnTo>
                    <a:pt x="5073" y="2043"/>
                  </a:lnTo>
                  <a:lnTo>
                    <a:pt x="5079" y="2049"/>
                  </a:lnTo>
                  <a:lnTo>
                    <a:pt x="5079" y="2049"/>
                  </a:lnTo>
                  <a:lnTo>
                    <a:pt x="5079" y="2049"/>
                  </a:lnTo>
                  <a:lnTo>
                    <a:pt x="5085" y="2049"/>
                  </a:lnTo>
                  <a:lnTo>
                    <a:pt x="5122" y="2055"/>
                  </a:lnTo>
                  <a:lnTo>
                    <a:pt x="5153" y="2055"/>
                  </a:lnTo>
                  <a:lnTo>
                    <a:pt x="5153" y="2055"/>
                  </a:lnTo>
                  <a:lnTo>
                    <a:pt x="5159" y="2055"/>
                  </a:lnTo>
                  <a:lnTo>
                    <a:pt x="5165" y="2055"/>
                  </a:lnTo>
                  <a:lnTo>
                    <a:pt x="5165" y="2055"/>
                  </a:lnTo>
                  <a:lnTo>
                    <a:pt x="5172" y="2055"/>
                  </a:lnTo>
                  <a:lnTo>
                    <a:pt x="5172" y="2055"/>
                  </a:lnTo>
                  <a:lnTo>
                    <a:pt x="5172" y="2049"/>
                  </a:lnTo>
                  <a:lnTo>
                    <a:pt x="5172" y="2049"/>
                  </a:lnTo>
                  <a:lnTo>
                    <a:pt x="5172" y="2049"/>
                  </a:lnTo>
                  <a:lnTo>
                    <a:pt x="5178" y="2049"/>
                  </a:lnTo>
                  <a:lnTo>
                    <a:pt x="5178" y="2043"/>
                  </a:lnTo>
                  <a:lnTo>
                    <a:pt x="5178" y="2043"/>
                  </a:lnTo>
                  <a:lnTo>
                    <a:pt x="5184" y="2043"/>
                  </a:lnTo>
                  <a:lnTo>
                    <a:pt x="5190" y="2043"/>
                  </a:lnTo>
                  <a:lnTo>
                    <a:pt x="5209" y="2037"/>
                  </a:lnTo>
                  <a:lnTo>
                    <a:pt x="5264" y="2018"/>
                  </a:lnTo>
                  <a:lnTo>
                    <a:pt x="5264" y="2018"/>
                  </a:lnTo>
                  <a:lnTo>
                    <a:pt x="5264" y="2018"/>
                  </a:lnTo>
                  <a:lnTo>
                    <a:pt x="5277" y="2024"/>
                  </a:lnTo>
                  <a:lnTo>
                    <a:pt x="5277" y="2024"/>
                  </a:lnTo>
                  <a:lnTo>
                    <a:pt x="5277" y="2024"/>
                  </a:lnTo>
                  <a:lnTo>
                    <a:pt x="5277" y="2024"/>
                  </a:lnTo>
                  <a:lnTo>
                    <a:pt x="5283" y="2024"/>
                  </a:lnTo>
                  <a:lnTo>
                    <a:pt x="5283" y="2024"/>
                  </a:lnTo>
                  <a:lnTo>
                    <a:pt x="5283" y="2024"/>
                  </a:lnTo>
                  <a:lnTo>
                    <a:pt x="5289" y="2018"/>
                  </a:lnTo>
                  <a:lnTo>
                    <a:pt x="5295" y="2018"/>
                  </a:lnTo>
                  <a:lnTo>
                    <a:pt x="5301" y="2012"/>
                  </a:lnTo>
                  <a:lnTo>
                    <a:pt x="5307" y="2000"/>
                  </a:lnTo>
                  <a:lnTo>
                    <a:pt x="5307" y="2000"/>
                  </a:lnTo>
                  <a:lnTo>
                    <a:pt x="5307" y="1993"/>
                  </a:lnTo>
                  <a:lnTo>
                    <a:pt x="5307" y="1993"/>
                  </a:lnTo>
                  <a:lnTo>
                    <a:pt x="5307" y="1993"/>
                  </a:lnTo>
                  <a:lnTo>
                    <a:pt x="5326" y="1981"/>
                  </a:lnTo>
                  <a:lnTo>
                    <a:pt x="5332" y="1975"/>
                  </a:lnTo>
                  <a:lnTo>
                    <a:pt x="5332" y="1975"/>
                  </a:lnTo>
                  <a:lnTo>
                    <a:pt x="5369" y="1956"/>
                  </a:lnTo>
                  <a:lnTo>
                    <a:pt x="5369" y="1956"/>
                  </a:lnTo>
                  <a:lnTo>
                    <a:pt x="5369" y="1950"/>
                  </a:lnTo>
                  <a:lnTo>
                    <a:pt x="5369" y="1950"/>
                  </a:lnTo>
                  <a:lnTo>
                    <a:pt x="5375" y="1950"/>
                  </a:lnTo>
                  <a:lnTo>
                    <a:pt x="5400" y="1950"/>
                  </a:lnTo>
                  <a:lnTo>
                    <a:pt x="5406" y="1956"/>
                  </a:lnTo>
                  <a:lnTo>
                    <a:pt x="5412" y="1956"/>
                  </a:lnTo>
                  <a:lnTo>
                    <a:pt x="5412" y="1956"/>
                  </a:lnTo>
                  <a:lnTo>
                    <a:pt x="5419" y="1963"/>
                  </a:lnTo>
                  <a:lnTo>
                    <a:pt x="5419" y="1963"/>
                  </a:lnTo>
                  <a:lnTo>
                    <a:pt x="5419" y="1963"/>
                  </a:lnTo>
                  <a:lnTo>
                    <a:pt x="5425" y="1969"/>
                  </a:lnTo>
                  <a:lnTo>
                    <a:pt x="5431" y="1975"/>
                  </a:lnTo>
                  <a:lnTo>
                    <a:pt x="5431" y="1975"/>
                  </a:lnTo>
                  <a:lnTo>
                    <a:pt x="5437" y="1981"/>
                  </a:lnTo>
                  <a:lnTo>
                    <a:pt x="5443" y="1987"/>
                  </a:lnTo>
                  <a:lnTo>
                    <a:pt x="5443" y="1987"/>
                  </a:lnTo>
                  <a:lnTo>
                    <a:pt x="5462" y="1987"/>
                  </a:lnTo>
                  <a:lnTo>
                    <a:pt x="5468" y="1987"/>
                  </a:lnTo>
                  <a:lnTo>
                    <a:pt x="5468" y="1987"/>
                  </a:lnTo>
                  <a:lnTo>
                    <a:pt x="5468" y="1987"/>
                  </a:lnTo>
                  <a:lnTo>
                    <a:pt x="5474" y="1981"/>
                  </a:lnTo>
                  <a:lnTo>
                    <a:pt x="5487" y="1975"/>
                  </a:lnTo>
                  <a:lnTo>
                    <a:pt x="5487" y="1975"/>
                  </a:lnTo>
                  <a:lnTo>
                    <a:pt x="5487" y="1975"/>
                  </a:lnTo>
                  <a:lnTo>
                    <a:pt x="5493" y="1975"/>
                  </a:lnTo>
                  <a:lnTo>
                    <a:pt x="5493" y="1975"/>
                  </a:lnTo>
                  <a:lnTo>
                    <a:pt x="5493" y="1975"/>
                  </a:lnTo>
                  <a:lnTo>
                    <a:pt x="5517" y="1981"/>
                  </a:lnTo>
                  <a:lnTo>
                    <a:pt x="5517" y="1987"/>
                  </a:lnTo>
                  <a:lnTo>
                    <a:pt x="5524" y="1993"/>
                  </a:lnTo>
                  <a:lnTo>
                    <a:pt x="5524" y="1993"/>
                  </a:lnTo>
                  <a:lnTo>
                    <a:pt x="5530" y="1993"/>
                  </a:lnTo>
                  <a:lnTo>
                    <a:pt x="5536" y="2000"/>
                  </a:lnTo>
                  <a:lnTo>
                    <a:pt x="5542" y="2006"/>
                  </a:lnTo>
                  <a:lnTo>
                    <a:pt x="5542" y="2006"/>
                  </a:lnTo>
                  <a:lnTo>
                    <a:pt x="5555" y="2012"/>
                  </a:lnTo>
                  <a:lnTo>
                    <a:pt x="5555" y="2012"/>
                  </a:lnTo>
                  <a:lnTo>
                    <a:pt x="5592" y="2018"/>
                  </a:lnTo>
                  <a:lnTo>
                    <a:pt x="5598" y="2024"/>
                  </a:lnTo>
                  <a:lnTo>
                    <a:pt x="5629" y="1993"/>
                  </a:lnTo>
                  <a:lnTo>
                    <a:pt x="5629" y="0"/>
                  </a:lnTo>
                  <a:close/>
                </a:path>
              </a:pathLst>
            </a:custGeom>
            <a:grpFill/>
            <a:ln w="0"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sz="1100">
                <a:solidFill>
                  <a:srgbClr val="FFFFFF"/>
                </a:solidFill>
                <a:latin typeface="Franklin Gothic Book" panose="020B0503020102020204" pitchFamily="34" charset="0"/>
              </a:endParaRPr>
            </a:p>
          </p:txBody>
        </p:sp>
      </p:grpSp>
      <p:sp>
        <p:nvSpPr>
          <p:cNvPr id="1143" name="Rectangle 1142"/>
          <p:cNvSpPr/>
          <p:nvPr/>
        </p:nvSpPr>
        <p:spPr>
          <a:xfrm>
            <a:off x="11994" y="4939854"/>
            <a:ext cx="4147901" cy="1318706"/>
          </a:xfrm>
          <a:prstGeom prst="rect">
            <a:avLst/>
          </a:prstGeom>
          <a:solidFill>
            <a:schemeClr val="bg2">
              <a:lumMod val="60000"/>
              <a:lumOff val="40000"/>
              <a:alpha val="86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357188" lvl="1" indent="-285750" algn="just" eaLnBrk="0" hangingPunct="0">
              <a:spcBef>
                <a:spcPts val="0"/>
              </a:spcBef>
              <a:spcAft>
                <a:spcPts val="300"/>
              </a:spcAft>
              <a:buClr>
                <a:schemeClr val="tx1"/>
              </a:buClr>
              <a:buSzPct val="100000"/>
              <a:buFont typeface="Wingdings" panose="05000000000000000000" pitchFamily="2" charset="2"/>
              <a:buChar char="ü"/>
            </a:pPr>
            <a:r>
              <a:rPr lang="en-GB" sz="1400" b="1" dirty="0" smtClean="0">
                <a:solidFill>
                  <a:schemeClr val="tx1">
                    <a:lumMod val="75000"/>
                  </a:schemeClr>
                </a:solidFill>
                <a:latin typeface="Franklin Gothic Book" panose="020B0503020102020204" pitchFamily="34" charset="0"/>
                <a:ea typeface="Franklin Gothic Book"/>
                <a:cs typeface="Franklin Gothic Book"/>
              </a:rPr>
              <a:t>14 </a:t>
            </a:r>
            <a:r>
              <a:rPr lang="ru-RU" sz="1400" b="1" dirty="0" smtClean="0">
                <a:solidFill>
                  <a:schemeClr val="tx1">
                    <a:lumMod val="75000"/>
                  </a:schemeClr>
                </a:solidFill>
                <a:latin typeface="Franklin Gothic Book" panose="020B0503020102020204" pitchFamily="34" charset="0"/>
                <a:ea typeface="Franklin Gothic Book"/>
                <a:cs typeface="Franklin Gothic Book"/>
              </a:rPr>
              <a:t>проектов</a:t>
            </a:r>
            <a:r>
              <a:rPr lang="en-GB" sz="1400" b="1" dirty="0" smtClean="0">
                <a:solidFill>
                  <a:schemeClr val="tx1">
                    <a:lumMod val="75000"/>
                  </a:schemeClr>
                </a:solidFill>
                <a:latin typeface="Franklin Gothic Book" panose="020B0503020102020204" pitchFamily="34" charset="0"/>
                <a:ea typeface="Franklin Gothic Book"/>
                <a:cs typeface="Franklin Gothic Book"/>
              </a:rPr>
              <a:t> </a:t>
            </a:r>
            <a:endParaRPr lang="en-GB" sz="1400" dirty="0">
              <a:solidFill>
                <a:schemeClr val="tx1">
                  <a:lumMod val="75000"/>
                </a:schemeClr>
              </a:solidFill>
              <a:latin typeface="Franklin Gothic Book" panose="020B0503020102020204" pitchFamily="34" charset="0"/>
              <a:ea typeface="Franklin Gothic Book"/>
              <a:cs typeface="Franklin Gothic Book"/>
            </a:endParaRPr>
          </a:p>
          <a:p>
            <a:pPr marL="357188" lvl="1" indent="-285750" algn="just" eaLnBrk="0" hangingPunct="0">
              <a:spcBef>
                <a:spcPts val="0"/>
              </a:spcBef>
              <a:spcAft>
                <a:spcPts val="300"/>
              </a:spcAft>
              <a:buClr>
                <a:schemeClr val="tx1"/>
              </a:buClr>
              <a:buSzPct val="100000"/>
              <a:buFont typeface="Wingdings" panose="05000000000000000000" pitchFamily="2" charset="2"/>
              <a:buChar char="ü"/>
            </a:pPr>
            <a:r>
              <a:rPr lang="en-GB" sz="1400" b="1" dirty="0" smtClean="0">
                <a:solidFill>
                  <a:schemeClr val="tx1">
                    <a:lumMod val="75000"/>
                  </a:schemeClr>
                </a:solidFill>
                <a:latin typeface="Franklin Gothic Book" panose="020B0503020102020204" pitchFamily="34" charset="0"/>
                <a:ea typeface="Franklin Gothic Book"/>
                <a:cs typeface="Franklin Gothic Book"/>
              </a:rPr>
              <a:t>788 </a:t>
            </a:r>
            <a:r>
              <a:rPr lang="ru-RU" sz="1400" b="1" dirty="0" smtClean="0">
                <a:solidFill>
                  <a:schemeClr val="tx1">
                    <a:lumMod val="75000"/>
                  </a:schemeClr>
                </a:solidFill>
                <a:latin typeface="Franklin Gothic Book" panose="020B0503020102020204" pitchFamily="34" charset="0"/>
                <a:ea typeface="Franklin Gothic Book"/>
                <a:cs typeface="Franklin Gothic Book"/>
              </a:rPr>
              <a:t>МВт</a:t>
            </a:r>
            <a:r>
              <a:rPr lang="en-GB" sz="1400" b="1" dirty="0" smtClean="0">
                <a:solidFill>
                  <a:schemeClr val="tx1">
                    <a:lumMod val="75000"/>
                  </a:schemeClr>
                </a:solidFill>
                <a:latin typeface="Franklin Gothic Book" panose="020B0503020102020204" pitchFamily="34" charset="0"/>
                <a:ea typeface="Franklin Gothic Book"/>
                <a:cs typeface="Franklin Gothic Book"/>
              </a:rPr>
              <a:t> </a:t>
            </a:r>
            <a:r>
              <a:rPr lang="ru-RU" sz="1400" dirty="0" smtClean="0">
                <a:solidFill>
                  <a:schemeClr val="tx1">
                    <a:lumMod val="75000"/>
                  </a:schemeClr>
                </a:solidFill>
                <a:latin typeface="Franklin Gothic Book" panose="020B0503020102020204" pitchFamily="34" charset="0"/>
                <a:ea typeface="Franklin Gothic Book"/>
                <a:cs typeface="Franklin Gothic Book"/>
              </a:rPr>
              <a:t>возобновляемой энергии</a:t>
            </a:r>
            <a:endParaRPr lang="en-GB" sz="1400" dirty="0">
              <a:solidFill>
                <a:schemeClr val="tx1">
                  <a:lumMod val="75000"/>
                </a:schemeClr>
              </a:solidFill>
              <a:latin typeface="Franklin Gothic Book" panose="020B0503020102020204" pitchFamily="34" charset="0"/>
              <a:ea typeface="Franklin Gothic Book"/>
              <a:cs typeface="Franklin Gothic Book"/>
            </a:endParaRPr>
          </a:p>
          <a:p>
            <a:pPr marL="357188" lvl="1" indent="-285750" algn="just" eaLnBrk="0" hangingPunct="0">
              <a:spcBef>
                <a:spcPts val="0"/>
              </a:spcBef>
              <a:spcAft>
                <a:spcPts val="300"/>
              </a:spcAft>
              <a:buClr>
                <a:schemeClr val="tx1"/>
              </a:buClr>
              <a:buSzPct val="100000"/>
              <a:buFont typeface="Wingdings" panose="05000000000000000000" pitchFamily="2" charset="2"/>
              <a:buChar char="ü"/>
            </a:pPr>
            <a:r>
              <a:rPr lang="en-GB" sz="1400" b="1" dirty="0" smtClean="0">
                <a:solidFill>
                  <a:schemeClr val="tx1">
                    <a:lumMod val="75000"/>
                  </a:schemeClr>
                </a:solidFill>
                <a:latin typeface="Franklin Gothic Book" panose="020B0503020102020204" pitchFamily="34" charset="0"/>
                <a:ea typeface="Franklin Gothic Book"/>
                <a:cs typeface="Franklin Gothic Book"/>
              </a:rPr>
              <a:t>535 </a:t>
            </a:r>
            <a:r>
              <a:rPr lang="ru-RU" sz="1400" b="1" dirty="0" smtClean="0">
                <a:solidFill>
                  <a:schemeClr val="tx1">
                    <a:lumMod val="75000"/>
                  </a:schemeClr>
                </a:solidFill>
                <a:latin typeface="Franklin Gothic Book" panose="020B0503020102020204" pitchFamily="34" charset="0"/>
                <a:ea typeface="Franklin Gothic Book"/>
                <a:cs typeface="Franklin Gothic Book"/>
              </a:rPr>
              <a:t>миллионов долларов США</a:t>
            </a:r>
            <a:r>
              <a:rPr lang="en-GB" sz="1400" b="1" dirty="0" smtClean="0">
                <a:solidFill>
                  <a:schemeClr val="tx1">
                    <a:lumMod val="75000"/>
                  </a:schemeClr>
                </a:solidFill>
                <a:latin typeface="Franklin Gothic Book" panose="020B0503020102020204" pitchFamily="34" charset="0"/>
                <a:ea typeface="Franklin Gothic Book"/>
                <a:cs typeface="Franklin Gothic Book"/>
              </a:rPr>
              <a:t> </a:t>
            </a:r>
            <a:r>
              <a:rPr lang="ru-RU" sz="1400" dirty="0" smtClean="0">
                <a:solidFill>
                  <a:schemeClr val="tx1">
                    <a:lumMod val="75000"/>
                  </a:schemeClr>
                </a:solidFill>
                <a:latin typeface="Franklin Gothic Book" panose="020B0503020102020204" pitchFamily="34" charset="0"/>
                <a:ea typeface="Franklin Gothic Book"/>
                <a:cs typeface="Franklin Gothic Book"/>
              </a:rPr>
              <a:t>инвестиций от ЕБРР</a:t>
            </a:r>
            <a:endParaRPr lang="en-GB" sz="1400" dirty="0" smtClean="0">
              <a:solidFill>
                <a:schemeClr val="tx1">
                  <a:lumMod val="75000"/>
                </a:schemeClr>
              </a:solidFill>
              <a:latin typeface="Franklin Gothic Book" panose="020B0503020102020204" pitchFamily="34" charset="0"/>
              <a:ea typeface="Franklin Gothic Book"/>
              <a:cs typeface="Franklin Gothic Book"/>
            </a:endParaRPr>
          </a:p>
        </p:txBody>
      </p:sp>
      <p:sp>
        <p:nvSpPr>
          <p:cNvPr id="1144" name="TextBox 1143"/>
          <p:cNvSpPr txBox="1"/>
          <p:nvPr/>
        </p:nvSpPr>
        <p:spPr>
          <a:xfrm>
            <a:off x="1850875" y="4065819"/>
            <a:ext cx="1584000" cy="770400"/>
          </a:xfrm>
          <a:prstGeom prst="rect">
            <a:avLst/>
          </a:prstGeom>
          <a:solidFill>
            <a:srgbClr val="D7E4BD"/>
          </a:solidFill>
          <a:ln>
            <a:noFill/>
          </a:ln>
          <a:effectLst>
            <a:outerShdw blurRad="50800" dist="38100" algn="l" rotWithShape="0">
              <a:prstClr val="black">
                <a:alpha val="40000"/>
              </a:prstClr>
            </a:outerShdw>
          </a:effectLst>
        </p:spPr>
        <p:txBody>
          <a:bodyPr wrap="square" rtlCol="0">
            <a:spAutoFit/>
          </a:bodyPr>
          <a:lstStyle>
            <a:defPPr>
              <a:defRPr lang="en-GB"/>
            </a:defPPr>
            <a:lvl1pPr>
              <a:defRPr sz="1100" b="1">
                <a:solidFill>
                  <a:schemeClr val="accent6"/>
                </a:solidFill>
                <a:latin typeface="Franklin Gothic Book" panose="020B0503020102020204" pitchFamily="34" charset="0"/>
              </a:defRPr>
            </a:lvl1pPr>
          </a:lstStyle>
          <a:p>
            <a:r>
              <a:rPr lang="ru-RU" dirty="0" err="1" smtClean="0"/>
              <a:t>Задарья</a:t>
            </a:r>
            <a:r>
              <a:rPr lang="ru-RU" dirty="0" smtClean="0"/>
              <a:t> СЭС</a:t>
            </a:r>
            <a:endParaRPr lang="en-US" b="0" dirty="0"/>
          </a:p>
          <a:p>
            <a:r>
              <a:rPr lang="en-US" b="0" dirty="0"/>
              <a:t>14 </a:t>
            </a:r>
            <a:r>
              <a:rPr lang="ru-RU" b="0" dirty="0" smtClean="0"/>
              <a:t>МВт СЭС</a:t>
            </a:r>
            <a:endParaRPr lang="en-US" b="0" dirty="0"/>
          </a:p>
          <a:p>
            <a:r>
              <a:rPr lang="ru-RU" b="0" i="1" dirty="0" smtClean="0"/>
              <a:t>ЕБРР</a:t>
            </a:r>
            <a:r>
              <a:rPr lang="en-GB" b="0" i="1" dirty="0" smtClean="0"/>
              <a:t>: 9</a:t>
            </a:r>
            <a:r>
              <a:rPr lang="ru-RU" b="0" i="1" dirty="0" smtClean="0"/>
              <a:t> млн долл.</a:t>
            </a:r>
            <a:endParaRPr lang="en-GB" b="0" i="1" dirty="0"/>
          </a:p>
          <a:p>
            <a:r>
              <a:rPr lang="en-GB" b="0" dirty="0"/>
              <a:t> </a:t>
            </a:r>
          </a:p>
        </p:txBody>
      </p:sp>
      <p:sp>
        <p:nvSpPr>
          <p:cNvPr id="1145" name="TextBox 1144"/>
          <p:cNvSpPr txBox="1"/>
          <p:nvPr/>
        </p:nvSpPr>
        <p:spPr>
          <a:xfrm>
            <a:off x="6982288" y="4065819"/>
            <a:ext cx="1584000" cy="770400"/>
          </a:xfrm>
          <a:prstGeom prst="rect">
            <a:avLst/>
          </a:prstGeom>
          <a:solidFill>
            <a:srgbClr val="D7E4BD"/>
          </a:solidFill>
          <a:ln>
            <a:noFill/>
          </a:ln>
          <a:effectLst>
            <a:outerShdw blurRad="50800" dist="38100" algn="l" rotWithShape="0">
              <a:prstClr val="black">
                <a:alpha val="40000"/>
              </a:prstClr>
            </a:outerShdw>
          </a:effectLst>
        </p:spPr>
        <p:txBody>
          <a:bodyPr wrap="square" rtlCol="0">
            <a:spAutoFit/>
          </a:bodyPr>
          <a:lstStyle>
            <a:defPPr>
              <a:defRPr lang="en-GB"/>
            </a:defPPr>
            <a:lvl1pPr>
              <a:defRPr sz="1100" b="1">
                <a:solidFill>
                  <a:schemeClr val="accent6"/>
                </a:solidFill>
                <a:latin typeface="Franklin Gothic Book" panose="020B0503020102020204" pitchFamily="34" charset="0"/>
              </a:defRPr>
            </a:lvl1pPr>
          </a:lstStyle>
          <a:p>
            <a:r>
              <a:rPr lang="ru-RU" dirty="0" smtClean="0"/>
              <a:t>Бурное СЭС</a:t>
            </a:r>
            <a:r>
              <a:rPr lang="en-US" dirty="0" smtClean="0"/>
              <a:t> </a:t>
            </a:r>
            <a:r>
              <a:rPr lang="en-US" dirty="0"/>
              <a:t>1 &amp; 2 </a:t>
            </a:r>
          </a:p>
          <a:p>
            <a:r>
              <a:rPr lang="en-US" b="0" dirty="0"/>
              <a:t>100 </a:t>
            </a:r>
            <a:r>
              <a:rPr lang="ru-RU" b="0" dirty="0" smtClean="0"/>
              <a:t>МВт СЭС</a:t>
            </a:r>
            <a:endParaRPr lang="en-US" b="0" dirty="0"/>
          </a:p>
          <a:p>
            <a:r>
              <a:rPr lang="ru-RU" b="0" i="1" dirty="0" smtClean="0"/>
              <a:t>ЕБРР</a:t>
            </a:r>
            <a:r>
              <a:rPr lang="en-US" b="0" i="1" dirty="0" smtClean="0"/>
              <a:t>: 121</a:t>
            </a:r>
            <a:r>
              <a:rPr lang="ru-RU" b="0" i="1" dirty="0" smtClean="0"/>
              <a:t> млн долл</a:t>
            </a:r>
            <a:r>
              <a:rPr lang="ru-RU" b="0" dirty="0" smtClean="0"/>
              <a:t>.</a:t>
            </a:r>
            <a:endParaRPr lang="en-US" b="0" dirty="0"/>
          </a:p>
          <a:p>
            <a:endParaRPr lang="en-US" dirty="0"/>
          </a:p>
        </p:txBody>
      </p:sp>
      <p:sp>
        <p:nvSpPr>
          <p:cNvPr id="1146" name="TextBox 1145"/>
          <p:cNvSpPr txBox="1"/>
          <p:nvPr/>
        </p:nvSpPr>
        <p:spPr>
          <a:xfrm>
            <a:off x="1850875" y="1385013"/>
            <a:ext cx="1584000" cy="770400"/>
          </a:xfrm>
          <a:prstGeom prst="rect">
            <a:avLst/>
          </a:prstGeom>
          <a:solidFill>
            <a:srgbClr val="D7E4BD"/>
          </a:solidFill>
          <a:ln>
            <a:noFill/>
          </a:ln>
          <a:effectLst>
            <a:outerShdw blurRad="50800" dist="38100" algn="l" rotWithShape="0">
              <a:prstClr val="black">
                <a:alpha val="40000"/>
              </a:prstClr>
            </a:outerShdw>
          </a:effectLst>
        </p:spPr>
        <p:txBody>
          <a:bodyPr wrap="square" rtlCol="0">
            <a:spAutoFit/>
          </a:bodyPr>
          <a:lstStyle>
            <a:defPPr>
              <a:defRPr lang="en-GB"/>
            </a:defPPr>
            <a:lvl1pPr algn="ctr">
              <a:defRPr>
                <a:solidFill>
                  <a:schemeClr val="accent6"/>
                </a:solidFill>
              </a:defRPr>
            </a:lvl1pPr>
          </a:lstStyle>
          <a:p>
            <a:pPr algn="l"/>
            <a:r>
              <a:rPr lang="ru-RU" sz="1100" b="1" dirty="0" err="1" smtClean="0">
                <a:latin typeface="Franklin Gothic Book" panose="020B0503020102020204" pitchFamily="34" charset="0"/>
              </a:rPr>
              <a:t>Райзен</a:t>
            </a:r>
            <a:r>
              <a:rPr lang="en-US" sz="1100" b="1" dirty="0" smtClean="0">
                <a:latin typeface="Franklin Gothic Book" panose="020B0503020102020204" pitchFamily="34" charset="0"/>
              </a:rPr>
              <a:t> </a:t>
            </a:r>
            <a:r>
              <a:rPr lang="ru-RU" sz="1100" b="1" dirty="0" smtClean="0">
                <a:latin typeface="Franklin Gothic Book" panose="020B0503020102020204" pitchFamily="34" charset="0"/>
              </a:rPr>
              <a:t>СЭС</a:t>
            </a:r>
            <a:endParaRPr lang="en-US" sz="1100" b="1" dirty="0" smtClean="0">
              <a:latin typeface="Franklin Gothic Book" panose="020B0503020102020204" pitchFamily="34" charset="0"/>
            </a:endParaRPr>
          </a:p>
          <a:p>
            <a:pPr algn="l"/>
            <a:r>
              <a:rPr lang="en-US" sz="1100" dirty="0">
                <a:latin typeface="Franklin Gothic Book" panose="020B0503020102020204" pitchFamily="34" charset="0"/>
              </a:rPr>
              <a:t>4</a:t>
            </a:r>
            <a:r>
              <a:rPr lang="en-US" sz="1100" dirty="0" smtClean="0">
                <a:latin typeface="Franklin Gothic Book" panose="020B0503020102020204" pitchFamily="34" charset="0"/>
              </a:rPr>
              <a:t>0 </a:t>
            </a:r>
            <a:r>
              <a:rPr lang="ru-RU" sz="1100" dirty="0" smtClean="0">
                <a:latin typeface="Franklin Gothic Book" panose="020B0503020102020204" pitchFamily="34" charset="0"/>
              </a:rPr>
              <a:t>МВт СЭС</a:t>
            </a:r>
            <a:endParaRPr lang="en-US" sz="1100" dirty="0" smtClean="0">
              <a:latin typeface="Franklin Gothic Book" panose="020B0503020102020204" pitchFamily="34" charset="0"/>
            </a:endParaRPr>
          </a:p>
          <a:p>
            <a:pPr algn="l"/>
            <a:r>
              <a:rPr lang="ru-RU" sz="1100" i="1" dirty="0" smtClean="0">
                <a:latin typeface="Franklin Gothic Book" panose="020B0503020102020204" pitchFamily="34" charset="0"/>
              </a:rPr>
              <a:t>ЕБРР</a:t>
            </a:r>
            <a:r>
              <a:rPr lang="en-GB" sz="1100" i="1" dirty="0" smtClean="0">
                <a:latin typeface="Franklin Gothic Book" panose="020B0503020102020204" pitchFamily="34" charset="0"/>
              </a:rPr>
              <a:t>: 22</a:t>
            </a:r>
            <a:r>
              <a:rPr lang="ru-RU" sz="1100" i="1" dirty="0" smtClean="0">
                <a:latin typeface="Franklin Gothic Book" panose="020B0503020102020204" pitchFamily="34" charset="0"/>
              </a:rPr>
              <a:t> млн долл.</a:t>
            </a:r>
            <a:endParaRPr lang="en-GB" sz="1100" i="1" dirty="0" smtClean="0">
              <a:latin typeface="Franklin Gothic Book" panose="020B0503020102020204" pitchFamily="34" charset="0"/>
            </a:endParaRPr>
          </a:p>
          <a:p>
            <a:pPr algn="l"/>
            <a:endParaRPr lang="en-GB" sz="1100" i="1" dirty="0">
              <a:latin typeface="Franklin Gothic Book" panose="020B0503020102020204" pitchFamily="34" charset="0"/>
            </a:endParaRPr>
          </a:p>
        </p:txBody>
      </p:sp>
      <p:sp>
        <p:nvSpPr>
          <p:cNvPr id="1147" name="TextBox 1146"/>
          <p:cNvSpPr txBox="1"/>
          <p:nvPr/>
        </p:nvSpPr>
        <p:spPr>
          <a:xfrm>
            <a:off x="141715" y="2291529"/>
            <a:ext cx="1584000" cy="770400"/>
          </a:xfrm>
          <a:prstGeom prst="rect">
            <a:avLst/>
          </a:prstGeom>
          <a:solidFill>
            <a:srgbClr val="D7E4BD"/>
          </a:solidFill>
          <a:ln>
            <a:noFill/>
          </a:ln>
          <a:effectLst>
            <a:outerShdw blurRad="50800" dist="38100" algn="l" rotWithShape="0">
              <a:prstClr val="black">
                <a:alpha val="40000"/>
              </a:prstClr>
            </a:outerShdw>
          </a:effectLst>
        </p:spPr>
        <p:txBody>
          <a:bodyPr wrap="square" rtlCol="0">
            <a:spAutoFit/>
          </a:bodyPr>
          <a:lstStyle>
            <a:defPPr>
              <a:defRPr lang="en-GB"/>
            </a:defPPr>
            <a:lvl1pPr>
              <a:defRPr sz="1100" b="1">
                <a:solidFill>
                  <a:schemeClr val="accent6"/>
                </a:solidFill>
                <a:latin typeface="Franklin Gothic Book" panose="020B0503020102020204" pitchFamily="34" charset="0"/>
              </a:defRPr>
            </a:lvl1pPr>
          </a:lstStyle>
          <a:p>
            <a:r>
              <a:rPr lang="ru-RU" dirty="0" smtClean="0"/>
              <a:t>Номад СЭС</a:t>
            </a:r>
            <a:endParaRPr lang="en-US" b="0" dirty="0"/>
          </a:p>
          <a:p>
            <a:r>
              <a:rPr lang="en-US" b="0" dirty="0"/>
              <a:t>28 </a:t>
            </a:r>
            <a:r>
              <a:rPr lang="ru-RU" b="0" dirty="0" smtClean="0"/>
              <a:t>МВт СЭС</a:t>
            </a:r>
            <a:endParaRPr lang="en-US" b="0" dirty="0"/>
          </a:p>
          <a:p>
            <a:r>
              <a:rPr lang="ru-RU" b="0" i="1" dirty="0" smtClean="0"/>
              <a:t>ЕБРР</a:t>
            </a:r>
            <a:r>
              <a:rPr lang="en-GB" b="0" dirty="0" smtClean="0"/>
              <a:t>: </a:t>
            </a:r>
            <a:r>
              <a:rPr lang="en-GB" b="0" i="1" dirty="0" smtClean="0"/>
              <a:t>26</a:t>
            </a:r>
            <a:r>
              <a:rPr lang="ru-RU" b="0" i="1" dirty="0" smtClean="0"/>
              <a:t> млн долл.</a:t>
            </a:r>
            <a:endParaRPr lang="en-GB" b="0" i="1" dirty="0"/>
          </a:p>
          <a:p>
            <a:r>
              <a:rPr lang="en-GB" dirty="0"/>
              <a:t> </a:t>
            </a:r>
          </a:p>
        </p:txBody>
      </p:sp>
      <p:sp>
        <p:nvSpPr>
          <p:cNvPr id="1152" name="Oval 1151"/>
          <p:cNvSpPr/>
          <p:nvPr/>
        </p:nvSpPr>
        <p:spPr>
          <a:xfrm flipH="1">
            <a:off x="5731109" y="3592818"/>
            <a:ext cx="45719" cy="48823"/>
          </a:xfrm>
          <a:prstGeom prst="ellipse">
            <a:avLst/>
          </a:prstGeom>
          <a:solidFill>
            <a:srgbClr val="C00000"/>
          </a:solidFill>
          <a:ln>
            <a:solidFill>
              <a:srgbClr val="C00000"/>
            </a:solidFill>
          </a:ln>
          <a:effectLst/>
        </p:spPr>
        <p:style>
          <a:lnRef idx="1">
            <a:schemeClr val="accent1"/>
          </a:lnRef>
          <a:fillRef idx="3">
            <a:schemeClr val="accent1"/>
          </a:fillRef>
          <a:effectRef idx="2">
            <a:schemeClr val="accent1"/>
          </a:effectRef>
          <a:fontRef idx="minor">
            <a:schemeClr val="lt1"/>
          </a:fontRef>
        </p:style>
        <p:txBody>
          <a:bodyPr rtlCol="0" anchor="t"/>
          <a:lstStyle/>
          <a:p>
            <a:pPr algn="ctr">
              <a:spcAft>
                <a:spcPts val="600"/>
              </a:spcAft>
            </a:pPr>
            <a:endParaRPr lang="en-GB" sz="1100" dirty="0" smtClean="0">
              <a:latin typeface="Franklin Gothic Book" panose="020B0503020102020204" pitchFamily="34" charset="0"/>
            </a:endParaRPr>
          </a:p>
        </p:txBody>
      </p:sp>
      <p:sp>
        <p:nvSpPr>
          <p:cNvPr id="1153" name="Oval 1152"/>
          <p:cNvSpPr/>
          <p:nvPr/>
        </p:nvSpPr>
        <p:spPr>
          <a:xfrm flipH="1">
            <a:off x="5335858" y="3513574"/>
            <a:ext cx="45719" cy="48823"/>
          </a:xfrm>
          <a:prstGeom prst="ellipse">
            <a:avLst/>
          </a:prstGeom>
          <a:solidFill>
            <a:srgbClr val="C00000"/>
          </a:solidFill>
          <a:ln>
            <a:solidFill>
              <a:srgbClr val="C00000"/>
            </a:solidFill>
          </a:ln>
          <a:effectLst/>
        </p:spPr>
        <p:style>
          <a:lnRef idx="1">
            <a:schemeClr val="accent1"/>
          </a:lnRef>
          <a:fillRef idx="3">
            <a:schemeClr val="accent1"/>
          </a:fillRef>
          <a:effectRef idx="2">
            <a:schemeClr val="accent1"/>
          </a:effectRef>
          <a:fontRef idx="minor">
            <a:schemeClr val="lt1"/>
          </a:fontRef>
        </p:style>
        <p:txBody>
          <a:bodyPr rtlCol="0" anchor="t"/>
          <a:lstStyle/>
          <a:p>
            <a:pPr algn="ctr">
              <a:spcAft>
                <a:spcPts val="600"/>
              </a:spcAft>
            </a:pPr>
            <a:endParaRPr lang="en-GB" sz="1100" dirty="0" smtClean="0">
              <a:latin typeface="Franklin Gothic Book" panose="020B0503020102020204" pitchFamily="34" charset="0"/>
            </a:endParaRPr>
          </a:p>
        </p:txBody>
      </p:sp>
      <p:sp>
        <p:nvSpPr>
          <p:cNvPr id="1160" name="Oval 1159"/>
          <p:cNvSpPr/>
          <p:nvPr/>
        </p:nvSpPr>
        <p:spPr>
          <a:xfrm flipH="1">
            <a:off x="5517749" y="3669547"/>
            <a:ext cx="45719" cy="48823"/>
          </a:xfrm>
          <a:prstGeom prst="ellipse">
            <a:avLst/>
          </a:prstGeom>
          <a:solidFill>
            <a:srgbClr val="C00000"/>
          </a:solidFill>
          <a:ln>
            <a:solidFill>
              <a:srgbClr val="C00000"/>
            </a:solidFill>
          </a:ln>
          <a:effectLst/>
        </p:spPr>
        <p:style>
          <a:lnRef idx="1">
            <a:schemeClr val="accent1"/>
          </a:lnRef>
          <a:fillRef idx="3">
            <a:schemeClr val="accent1"/>
          </a:fillRef>
          <a:effectRef idx="2">
            <a:schemeClr val="accent1"/>
          </a:effectRef>
          <a:fontRef idx="minor">
            <a:schemeClr val="lt1"/>
          </a:fontRef>
        </p:style>
        <p:txBody>
          <a:bodyPr rtlCol="0" anchor="t"/>
          <a:lstStyle/>
          <a:p>
            <a:pPr algn="ctr">
              <a:spcAft>
                <a:spcPts val="600"/>
              </a:spcAft>
            </a:pPr>
            <a:endParaRPr lang="en-GB" sz="1100" dirty="0" smtClean="0">
              <a:latin typeface="Franklin Gothic Book" panose="020B0503020102020204" pitchFamily="34" charset="0"/>
            </a:endParaRPr>
          </a:p>
        </p:txBody>
      </p:sp>
      <p:sp>
        <p:nvSpPr>
          <p:cNvPr id="1161" name="Oval 1160"/>
          <p:cNvSpPr/>
          <p:nvPr/>
        </p:nvSpPr>
        <p:spPr>
          <a:xfrm flipH="1">
            <a:off x="5964789" y="3309819"/>
            <a:ext cx="45719" cy="48823"/>
          </a:xfrm>
          <a:prstGeom prst="ellipse">
            <a:avLst/>
          </a:prstGeom>
          <a:solidFill>
            <a:srgbClr val="C00000"/>
          </a:solidFill>
          <a:ln>
            <a:solidFill>
              <a:srgbClr val="C00000"/>
            </a:solidFill>
          </a:ln>
          <a:effectLst/>
        </p:spPr>
        <p:style>
          <a:lnRef idx="1">
            <a:schemeClr val="accent1"/>
          </a:lnRef>
          <a:fillRef idx="3">
            <a:schemeClr val="accent1"/>
          </a:fillRef>
          <a:effectRef idx="2">
            <a:schemeClr val="accent1"/>
          </a:effectRef>
          <a:fontRef idx="minor">
            <a:schemeClr val="lt1"/>
          </a:fontRef>
        </p:style>
        <p:txBody>
          <a:bodyPr rtlCol="0" anchor="t"/>
          <a:lstStyle/>
          <a:p>
            <a:pPr algn="ctr">
              <a:spcAft>
                <a:spcPts val="600"/>
              </a:spcAft>
            </a:pPr>
            <a:endParaRPr lang="en-GB" sz="1100" dirty="0" smtClean="0">
              <a:latin typeface="Franklin Gothic Book" panose="020B0503020102020204" pitchFamily="34" charset="0"/>
            </a:endParaRPr>
          </a:p>
        </p:txBody>
      </p:sp>
      <p:sp>
        <p:nvSpPr>
          <p:cNvPr id="1162" name="Oval 1161"/>
          <p:cNvSpPr/>
          <p:nvPr/>
        </p:nvSpPr>
        <p:spPr>
          <a:xfrm flipH="1">
            <a:off x="5475101" y="3716223"/>
            <a:ext cx="45719" cy="48823"/>
          </a:xfrm>
          <a:prstGeom prst="ellipse">
            <a:avLst/>
          </a:prstGeom>
          <a:solidFill>
            <a:srgbClr val="C00000"/>
          </a:solidFill>
          <a:ln>
            <a:solidFill>
              <a:srgbClr val="C00000"/>
            </a:solidFill>
          </a:ln>
          <a:effectLst/>
        </p:spPr>
        <p:style>
          <a:lnRef idx="1">
            <a:schemeClr val="accent1"/>
          </a:lnRef>
          <a:fillRef idx="3">
            <a:schemeClr val="accent1"/>
          </a:fillRef>
          <a:effectRef idx="2">
            <a:schemeClr val="accent1"/>
          </a:effectRef>
          <a:fontRef idx="minor">
            <a:schemeClr val="lt1"/>
          </a:fontRef>
        </p:style>
        <p:txBody>
          <a:bodyPr rtlCol="0" anchor="t"/>
          <a:lstStyle/>
          <a:p>
            <a:pPr algn="ctr">
              <a:spcAft>
                <a:spcPts val="600"/>
              </a:spcAft>
            </a:pPr>
            <a:endParaRPr lang="en-GB" sz="1100" dirty="0" smtClean="0">
              <a:latin typeface="Franklin Gothic Book" panose="020B0503020102020204" pitchFamily="34" charset="0"/>
            </a:endParaRPr>
          </a:p>
        </p:txBody>
      </p:sp>
      <p:sp>
        <p:nvSpPr>
          <p:cNvPr id="1163" name="TextBox 1162"/>
          <p:cNvSpPr txBox="1"/>
          <p:nvPr/>
        </p:nvSpPr>
        <p:spPr>
          <a:xfrm>
            <a:off x="141715" y="4065819"/>
            <a:ext cx="1584000" cy="770400"/>
          </a:xfrm>
          <a:prstGeom prst="rect">
            <a:avLst/>
          </a:prstGeom>
          <a:solidFill>
            <a:srgbClr val="D7E4BD"/>
          </a:solidFill>
          <a:ln>
            <a:noFill/>
          </a:ln>
          <a:effectLst>
            <a:outerShdw blurRad="50800" dist="38100" algn="l" rotWithShape="0">
              <a:prstClr val="black">
                <a:alpha val="40000"/>
              </a:prstClr>
            </a:outerShdw>
          </a:effectLst>
        </p:spPr>
        <p:txBody>
          <a:bodyPr wrap="square" rtlCol="0">
            <a:spAutoFit/>
          </a:bodyPr>
          <a:lstStyle>
            <a:defPPr>
              <a:defRPr lang="en-GB"/>
            </a:defPPr>
            <a:lvl1pPr>
              <a:defRPr sz="1100" b="1">
                <a:solidFill>
                  <a:schemeClr val="accent6"/>
                </a:solidFill>
                <a:latin typeface="Franklin Gothic Book" panose="020B0503020102020204" pitchFamily="34" charset="0"/>
              </a:defRPr>
            </a:lvl1pPr>
          </a:lstStyle>
          <a:p>
            <a:r>
              <a:rPr lang="ru-RU" dirty="0" err="1" smtClean="0"/>
              <a:t>Шардаринская</a:t>
            </a:r>
            <a:r>
              <a:rPr lang="ru-RU" dirty="0" smtClean="0"/>
              <a:t> ГЭС</a:t>
            </a:r>
            <a:endParaRPr lang="en-US" dirty="0"/>
          </a:p>
          <a:p>
            <a:r>
              <a:rPr lang="en-US" b="0" dirty="0"/>
              <a:t>100 </a:t>
            </a:r>
            <a:r>
              <a:rPr lang="ru-RU" b="0" dirty="0" smtClean="0"/>
              <a:t>МВт ГЭС</a:t>
            </a:r>
            <a:endParaRPr lang="en-US" b="0" dirty="0"/>
          </a:p>
          <a:p>
            <a:r>
              <a:rPr lang="ru-RU" b="0" i="1" dirty="0" smtClean="0"/>
              <a:t>ЕБРР</a:t>
            </a:r>
            <a:r>
              <a:rPr lang="en-GB" b="0" dirty="0" smtClean="0"/>
              <a:t>: </a:t>
            </a:r>
            <a:r>
              <a:rPr lang="en-GB" b="0" i="1" dirty="0" smtClean="0"/>
              <a:t>121</a:t>
            </a:r>
            <a:r>
              <a:rPr lang="ru-RU" b="0" i="1" dirty="0" smtClean="0"/>
              <a:t> млн долл.</a:t>
            </a:r>
            <a:endParaRPr lang="en-GB" b="0" i="1" dirty="0"/>
          </a:p>
          <a:p>
            <a:endParaRPr lang="en-GB" dirty="0"/>
          </a:p>
        </p:txBody>
      </p:sp>
      <p:sp>
        <p:nvSpPr>
          <p:cNvPr id="1164" name="Oval 1163"/>
          <p:cNvSpPr/>
          <p:nvPr/>
        </p:nvSpPr>
        <p:spPr>
          <a:xfrm flipH="1">
            <a:off x="5307283" y="3588504"/>
            <a:ext cx="45719" cy="48823"/>
          </a:xfrm>
          <a:prstGeom prst="ellipse">
            <a:avLst/>
          </a:prstGeom>
          <a:solidFill>
            <a:srgbClr val="C00000"/>
          </a:solidFill>
          <a:ln>
            <a:solidFill>
              <a:srgbClr val="C00000"/>
            </a:solidFill>
          </a:ln>
          <a:effectLst/>
        </p:spPr>
        <p:style>
          <a:lnRef idx="1">
            <a:schemeClr val="accent1"/>
          </a:lnRef>
          <a:fillRef idx="3">
            <a:schemeClr val="accent1"/>
          </a:fillRef>
          <a:effectRef idx="2">
            <a:schemeClr val="accent1"/>
          </a:effectRef>
          <a:fontRef idx="minor">
            <a:schemeClr val="lt1"/>
          </a:fontRef>
        </p:style>
        <p:txBody>
          <a:bodyPr rtlCol="0" anchor="t"/>
          <a:lstStyle/>
          <a:p>
            <a:pPr algn="ctr">
              <a:spcAft>
                <a:spcPts val="600"/>
              </a:spcAft>
            </a:pPr>
            <a:endParaRPr lang="en-GB" sz="1100" dirty="0" smtClean="0">
              <a:latin typeface="Franklin Gothic Book" panose="020B0503020102020204" pitchFamily="34" charset="0"/>
            </a:endParaRPr>
          </a:p>
        </p:txBody>
      </p:sp>
      <p:cxnSp>
        <p:nvCxnSpPr>
          <p:cNvPr id="1169" name="Elbow Connector 1168"/>
          <p:cNvCxnSpPr>
            <a:stCxn id="1147" idx="3"/>
          </p:cNvCxnSpPr>
          <p:nvPr/>
        </p:nvCxnSpPr>
        <p:spPr>
          <a:xfrm>
            <a:off x="1725715" y="2676729"/>
            <a:ext cx="3551729" cy="950121"/>
          </a:xfrm>
          <a:prstGeom prst="bentConnector3">
            <a:avLst>
              <a:gd name="adj1" fmla="val 1942"/>
            </a:avLst>
          </a:prstGeom>
          <a:ln w="12700">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1170" name="Elbow Connector 1169"/>
          <p:cNvCxnSpPr>
            <a:stCxn id="1145" idx="0"/>
            <a:endCxn id="1152" idx="7"/>
          </p:cNvCxnSpPr>
          <p:nvPr/>
        </p:nvCxnSpPr>
        <p:spPr>
          <a:xfrm rot="16200000" flipV="1">
            <a:off x="6523121" y="2814652"/>
            <a:ext cx="465851" cy="2036484"/>
          </a:xfrm>
          <a:prstGeom prst="bentConnector3">
            <a:avLst>
              <a:gd name="adj1" fmla="val 122253"/>
            </a:avLst>
          </a:prstGeom>
          <a:ln w="12700">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sp>
        <p:nvSpPr>
          <p:cNvPr id="1171" name="TextBox 1170"/>
          <p:cNvSpPr txBox="1"/>
          <p:nvPr/>
        </p:nvSpPr>
        <p:spPr>
          <a:xfrm>
            <a:off x="3562768" y="4065819"/>
            <a:ext cx="1584000" cy="770400"/>
          </a:xfrm>
          <a:prstGeom prst="rect">
            <a:avLst/>
          </a:prstGeom>
          <a:solidFill>
            <a:srgbClr val="D7E4BD"/>
          </a:solidFill>
          <a:ln>
            <a:noFill/>
          </a:ln>
          <a:effectLst>
            <a:outerShdw blurRad="50800" dist="38100" algn="l" rotWithShape="0">
              <a:prstClr val="black">
                <a:alpha val="40000"/>
              </a:prstClr>
            </a:outerShdw>
          </a:effectLst>
        </p:spPr>
        <p:txBody>
          <a:bodyPr wrap="square" rtlCol="0">
            <a:spAutoFit/>
          </a:bodyPr>
          <a:lstStyle>
            <a:defPPr>
              <a:defRPr lang="en-GB"/>
            </a:defPPr>
            <a:lvl1pPr>
              <a:defRPr sz="1100" b="1">
                <a:solidFill>
                  <a:schemeClr val="accent6"/>
                </a:solidFill>
              </a:defRPr>
            </a:lvl1pPr>
          </a:lstStyle>
          <a:p>
            <a:r>
              <a:rPr lang="ru-RU" dirty="0" err="1" smtClean="0">
                <a:latin typeface="Franklin Gothic Book" panose="020B0503020102020204" pitchFamily="34" charset="0"/>
              </a:rPr>
              <a:t>Шалаккурган</a:t>
            </a:r>
            <a:r>
              <a:rPr lang="ru-RU" dirty="0" smtClean="0">
                <a:latin typeface="Franklin Gothic Book" panose="020B0503020102020204" pitchFamily="34" charset="0"/>
              </a:rPr>
              <a:t> СЭС</a:t>
            </a:r>
            <a:endParaRPr lang="en-US" dirty="0">
              <a:latin typeface="Franklin Gothic Book" panose="020B0503020102020204" pitchFamily="34" charset="0"/>
            </a:endParaRPr>
          </a:p>
          <a:p>
            <a:r>
              <a:rPr lang="en-US" b="0" dirty="0">
                <a:latin typeface="Franklin Gothic Book" panose="020B0503020102020204" pitchFamily="34" charset="0"/>
              </a:rPr>
              <a:t>50 </a:t>
            </a:r>
            <a:r>
              <a:rPr lang="ru-RU" b="0" dirty="0" smtClean="0">
                <a:latin typeface="Franklin Gothic Book" panose="020B0503020102020204" pitchFamily="34" charset="0"/>
              </a:rPr>
              <a:t>МВт СЭС</a:t>
            </a:r>
            <a:endParaRPr lang="en-US" b="0" dirty="0">
              <a:latin typeface="Franklin Gothic Book" panose="020B0503020102020204" pitchFamily="34" charset="0"/>
            </a:endParaRPr>
          </a:p>
          <a:p>
            <a:r>
              <a:rPr lang="ru-RU" b="0" i="1" dirty="0" smtClean="0">
                <a:latin typeface="Franklin Gothic Book" panose="020B0503020102020204" pitchFamily="34" charset="0"/>
              </a:rPr>
              <a:t>ЕБРР</a:t>
            </a:r>
            <a:r>
              <a:rPr lang="en-GB" b="0" i="1" dirty="0" smtClean="0">
                <a:latin typeface="Franklin Gothic Book" panose="020B0503020102020204" pitchFamily="34" charset="0"/>
              </a:rPr>
              <a:t>:</a:t>
            </a:r>
            <a:r>
              <a:rPr lang="ru-RU" b="0" i="1" dirty="0" smtClean="0">
                <a:latin typeface="Franklin Gothic Book" panose="020B0503020102020204" pitchFamily="34" charset="0"/>
              </a:rPr>
              <a:t> </a:t>
            </a:r>
            <a:r>
              <a:rPr lang="en-US" b="0" i="1" dirty="0" smtClean="0">
                <a:latin typeface="Franklin Gothic Book" panose="020B0503020102020204" pitchFamily="34" charset="0"/>
              </a:rPr>
              <a:t>32</a:t>
            </a:r>
            <a:r>
              <a:rPr lang="ru-RU" b="0" i="1" dirty="0" smtClean="0">
                <a:latin typeface="Franklin Gothic Book" panose="020B0503020102020204" pitchFamily="34" charset="0"/>
              </a:rPr>
              <a:t> млн долл.</a:t>
            </a:r>
            <a:endParaRPr lang="en-US" b="0" i="1" dirty="0">
              <a:latin typeface="Franklin Gothic Book" panose="020B0503020102020204" pitchFamily="34" charset="0"/>
            </a:endParaRPr>
          </a:p>
          <a:p>
            <a:endParaRPr lang="en-GB" b="0" i="1" dirty="0">
              <a:latin typeface="Franklin Gothic Book" panose="020B0503020102020204" pitchFamily="34" charset="0"/>
            </a:endParaRPr>
          </a:p>
        </p:txBody>
      </p:sp>
      <p:cxnSp>
        <p:nvCxnSpPr>
          <p:cNvPr id="1172" name="Elbow Connector 1171"/>
          <p:cNvCxnSpPr>
            <a:stCxn id="1146" idx="3"/>
          </p:cNvCxnSpPr>
          <p:nvPr/>
        </p:nvCxnSpPr>
        <p:spPr>
          <a:xfrm>
            <a:off x="3434875" y="1770213"/>
            <a:ext cx="2515209" cy="1477986"/>
          </a:xfrm>
          <a:prstGeom prst="bentConnector3">
            <a:avLst>
              <a:gd name="adj1" fmla="val 2335"/>
            </a:avLst>
          </a:prstGeom>
          <a:ln w="12700">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sp>
        <p:nvSpPr>
          <p:cNvPr id="1173" name="TextBox 1172"/>
          <p:cNvSpPr txBox="1"/>
          <p:nvPr/>
        </p:nvSpPr>
        <p:spPr>
          <a:xfrm>
            <a:off x="5273078" y="1385013"/>
            <a:ext cx="1584000" cy="770400"/>
          </a:xfrm>
          <a:prstGeom prst="rect">
            <a:avLst/>
          </a:prstGeom>
          <a:solidFill>
            <a:srgbClr val="D7E4BD"/>
          </a:solidFill>
          <a:ln>
            <a:noFill/>
          </a:ln>
          <a:effectLst>
            <a:outerShdw blurRad="50800" dist="38100" algn="l" rotWithShape="0">
              <a:prstClr val="black">
                <a:alpha val="40000"/>
              </a:prstClr>
            </a:outerShdw>
          </a:effectLst>
        </p:spPr>
        <p:txBody>
          <a:bodyPr wrap="square" rtlCol="0">
            <a:spAutoFit/>
          </a:bodyPr>
          <a:lstStyle>
            <a:defPPr>
              <a:defRPr lang="en-GB"/>
            </a:defPPr>
            <a:lvl1pPr algn="ctr">
              <a:defRPr>
                <a:solidFill>
                  <a:schemeClr val="accent6"/>
                </a:solidFill>
              </a:defRPr>
            </a:lvl1pPr>
          </a:lstStyle>
          <a:p>
            <a:pPr algn="l"/>
            <a:r>
              <a:rPr lang="ru-RU" sz="1100" b="1" dirty="0" smtClean="0">
                <a:latin typeface="Franklin Gothic Book" panose="020B0503020102020204" pitchFamily="34" charset="0"/>
              </a:rPr>
              <a:t>Сарань СЭС</a:t>
            </a:r>
            <a:endParaRPr lang="en-US" sz="1100" b="1" dirty="0" smtClean="0">
              <a:latin typeface="Franklin Gothic Book" panose="020B0503020102020204" pitchFamily="34" charset="0"/>
            </a:endParaRPr>
          </a:p>
          <a:p>
            <a:pPr algn="l"/>
            <a:r>
              <a:rPr lang="en-US" sz="1100" dirty="0" smtClean="0">
                <a:latin typeface="Franklin Gothic Book" panose="020B0503020102020204" pitchFamily="34" charset="0"/>
              </a:rPr>
              <a:t>100 </a:t>
            </a:r>
            <a:r>
              <a:rPr lang="ru-RU" sz="1100" dirty="0" smtClean="0">
                <a:latin typeface="Franklin Gothic Book" panose="020B0503020102020204" pitchFamily="34" charset="0"/>
              </a:rPr>
              <a:t>МВт СЭС</a:t>
            </a:r>
            <a:endParaRPr lang="en-US" sz="1100" dirty="0" smtClean="0">
              <a:latin typeface="Franklin Gothic Book" panose="020B0503020102020204" pitchFamily="34" charset="0"/>
            </a:endParaRPr>
          </a:p>
          <a:p>
            <a:pPr algn="l"/>
            <a:r>
              <a:rPr lang="ru-RU" sz="1100" i="1" dirty="0" smtClean="0">
                <a:latin typeface="Franklin Gothic Book" panose="020B0503020102020204" pitchFamily="34" charset="0"/>
              </a:rPr>
              <a:t>ЕБРР</a:t>
            </a:r>
            <a:r>
              <a:rPr lang="en-GB" sz="1100" i="1" dirty="0" smtClean="0">
                <a:latin typeface="Franklin Gothic Book" panose="020B0503020102020204" pitchFamily="34" charset="0"/>
              </a:rPr>
              <a:t>: 54</a:t>
            </a:r>
            <a:r>
              <a:rPr lang="ru-RU" sz="1100" i="1" dirty="0" smtClean="0">
                <a:latin typeface="Franklin Gothic Book" panose="020B0503020102020204" pitchFamily="34" charset="0"/>
              </a:rPr>
              <a:t> млн долл.</a:t>
            </a:r>
            <a:endParaRPr lang="en-GB" sz="1100" i="1" dirty="0" smtClean="0">
              <a:latin typeface="Franklin Gothic Book" panose="020B0503020102020204" pitchFamily="34" charset="0"/>
            </a:endParaRPr>
          </a:p>
          <a:p>
            <a:pPr algn="l"/>
            <a:endParaRPr lang="en-GB" sz="1100" i="1" dirty="0">
              <a:latin typeface="Franklin Gothic Book" panose="020B0503020102020204" pitchFamily="34" charset="0"/>
            </a:endParaRPr>
          </a:p>
        </p:txBody>
      </p:sp>
      <p:cxnSp>
        <p:nvCxnSpPr>
          <p:cNvPr id="1174" name="Elbow Connector 1173"/>
          <p:cNvCxnSpPr>
            <a:stCxn id="1163" idx="0"/>
            <a:endCxn id="338" idx="5"/>
          </p:cNvCxnSpPr>
          <p:nvPr/>
        </p:nvCxnSpPr>
        <p:spPr>
          <a:xfrm rot="5400000" flipH="1" flipV="1">
            <a:off x="3090356" y="1621572"/>
            <a:ext cx="287607" cy="4600889"/>
          </a:xfrm>
          <a:prstGeom prst="bentConnector3">
            <a:avLst>
              <a:gd name="adj1" fmla="val 35870"/>
            </a:avLst>
          </a:prstGeom>
          <a:ln w="12700">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sp>
        <p:nvSpPr>
          <p:cNvPr id="1175" name="TextBox 1174"/>
          <p:cNvSpPr txBox="1"/>
          <p:nvPr/>
        </p:nvSpPr>
        <p:spPr>
          <a:xfrm>
            <a:off x="5273078" y="4065819"/>
            <a:ext cx="1584000" cy="770400"/>
          </a:xfrm>
          <a:prstGeom prst="rect">
            <a:avLst/>
          </a:prstGeom>
          <a:solidFill>
            <a:srgbClr val="D7E4BD"/>
          </a:solidFill>
          <a:ln>
            <a:noFill/>
          </a:ln>
          <a:effectLst>
            <a:outerShdw blurRad="50800" dist="38100" algn="l" rotWithShape="0">
              <a:prstClr val="black">
                <a:alpha val="40000"/>
              </a:prstClr>
            </a:outerShdw>
          </a:effectLst>
        </p:spPr>
        <p:txBody>
          <a:bodyPr wrap="square" rtlCol="0">
            <a:spAutoFit/>
          </a:bodyPr>
          <a:lstStyle>
            <a:defPPr>
              <a:defRPr lang="en-GB"/>
            </a:defPPr>
            <a:lvl1pPr>
              <a:defRPr sz="1100" b="1">
                <a:solidFill>
                  <a:schemeClr val="accent6"/>
                </a:solidFill>
                <a:latin typeface="Franklin Gothic Book" panose="020B0503020102020204" pitchFamily="34" charset="0"/>
              </a:defRPr>
            </a:lvl1pPr>
          </a:lstStyle>
          <a:p>
            <a:r>
              <a:rPr lang="en-US" dirty="0"/>
              <a:t>M-KAT </a:t>
            </a:r>
            <a:r>
              <a:rPr lang="ru-RU" dirty="0" smtClean="0"/>
              <a:t>Грин СЭС</a:t>
            </a:r>
            <a:endParaRPr lang="en-US" dirty="0"/>
          </a:p>
          <a:p>
            <a:r>
              <a:rPr lang="en-US" b="0" dirty="0"/>
              <a:t>100 </a:t>
            </a:r>
            <a:r>
              <a:rPr lang="ru-RU" b="0" dirty="0" smtClean="0"/>
              <a:t>МВт СЭС</a:t>
            </a:r>
            <a:endParaRPr lang="en-US" b="0" dirty="0"/>
          </a:p>
          <a:p>
            <a:r>
              <a:rPr lang="ru-RU" b="0" i="1" dirty="0" smtClean="0"/>
              <a:t>ЕБРР</a:t>
            </a:r>
            <a:r>
              <a:rPr lang="en-GB" b="0" i="1" dirty="0" smtClean="0"/>
              <a:t>: 56</a:t>
            </a:r>
            <a:r>
              <a:rPr lang="ru-RU" b="0" i="1" dirty="0" smtClean="0"/>
              <a:t> млн долл.</a:t>
            </a:r>
            <a:endParaRPr lang="en-GB" b="0" i="1" dirty="0"/>
          </a:p>
          <a:p>
            <a:r>
              <a:rPr lang="en-GB" dirty="0"/>
              <a:t>  </a:t>
            </a:r>
          </a:p>
        </p:txBody>
      </p:sp>
      <p:sp>
        <p:nvSpPr>
          <p:cNvPr id="1176" name="Oval 1175"/>
          <p:cNvSpPr/>
          <p:nvPr/>
        </p:nvSpPr>
        <p:spPr>
          <a:xfrm flipH="1">
            <a:off x="5761589" y="3613138"/>
            <a:ext cx="45719" cy="48823"/>
          </a:xfrm>
          <a:prstGeom prst="ellipse">
            <a:avLst/>
          </a:prstGeom>
          <a:solidFill>
            <a:srgbClr val="C00000"/>
          </a:solidFill>
          <a:ln>
            <a:solidFill>
              <a:srgbClr val="C00000"/>
            </a:solidFill>
          </a:ln>
          <a:effectLst/>
        </p:spPr>
        <p:style>
          <a:lnRef idx="1">
            <a:schemeClr val="accent1"/>
          </a:lnRef>
          <a:fillRef idx="3">
            <a:schemeClr val="accent1"/>
          </a:fillRef>
          <a:effectRef idx="2">
            <a:schemeClr val="accent1"/>
          </a:effectRef>
          <a:fontRef idx="minor">
            <a:schemeClr val="lt1"/>
          </a:fontRef>
        </p:style>
        <p:txBody>
          <a:bodyPr rtlCol="0" anchor="t"/>
          <a:lstStyle/>
          <a:p>
            <a:pPr algn="ctr">
              <a:spcAft>
                <a:spcPts val="600"/>
              </a:spcAft>
            </a:pPr>
            <a:endParaRPr lang="en-GB" sz="1100" dirty="0" smtClean="0">
              <a:latin typeface="Franklin Gothic Book" panose="020B0503020102020204" pitchFamily="34" charset="0"/>
            </a:endParaRPr>
          </a:p>
        </p:txBody>
      </p:sp>
      <p:sp>
        <p:nvSpPr>
          <p:cNvPr id="1177" name="TextBox 1176"/>
          <p:cNvSpPr txBox="1"/>
          <p:nvPr/>
        </p:nvSpPr>
        <p:spPr>
          <a:xfrm>
            <a:off x="141715" y="3158565"/>
            <a:ext cx="1584000" cy="770400"/>
          </a:xfrm>
          <a:prstGeom prst="rect">
            <a:avLst/>
          </a:prstGeom>
          <a:solidFill>
            <a:srgbClr val="D7E4BD"/>
          </a:solidFill>
          <a:ln>
            <a:noFill/>
          </a:ln>
          <a:effectLst>
            <a:outerShdw blurRad="50800" dist="38100" algn="l" rotWithShape="0">
              <a:prstClr val="black">
                <a:alpha val="40000"/>
              </a:prstClr>
            </a:outerShdw>
          </a:effectLst>
        </p:spPr>
        <p:txBody>
          <a:bodyPr wrap="square" rtlCol="0">
            <a:spAutoFit/>
          </a:bodyPr>
          <a:lstStyle>
            <a:defPPr>
              <a:defRPr lang="en-GB"/>
            </a:defPPr>
            <a:lvl1pPr>
              <a:defRPr sz="1100" b="1">
                <a:solidFill>
                  <a:schemeClr val="accent6"/>
                </a:solidFill>
                <a:latin typeface="Franklin Gothic Book" panose="020B0503020102020204" pitchFamily="34" charset="0"/>
              </a:defRPr>
            </a:lvl1pPr>
          </a:lstStyle>
          <a:p>
            <a:r>
              <a:rPr lang="ru-RU" dirty="0" smtClean="0"/>
              <a:t>Байконур СЭС</a:t>
            </a:r>
            <a:endParaRPr lang="en-US" dirty="0"/>
          </a:p>
          <a:p>
            <a:r>
              <a:rPr lang="en-US" b="0" dirty="0"/>
              <a:t>50 </a:t>
            </a:r>
            <a:r>
              <a:rPr lang="ru-RU" b="0" dirty="0" smtClean="0"/>
              <a:t>МВт СЭС</a:t>
            </a:r>
            <a:endParaRPr lang="en-US" b="0" dirty="0"/>
          </a:p>
          <a:p>
            <a:r>
              <a:rPr lang="ru-RU" b="0" i="1" dirty="0" smtClean="0"/>
              <a:t>ЕБРР</a:t>
            </a:r>
            <a:r>
              <a:rPr lang="en-GB" b="0" dirty="0" smtClean="0"/>
              <a:t>: </a:t>
            </a:r>
            <a:r>
              <a:rPr lang="en-GB" b="0" i="1" dirty="0" smtClean="0"/>
              <a:t>30</a:t>
            </a:r>
            <a:r>
              <a:rPr lang="ru-RU" b="0" i="1" dirty="0" smtClean="0"/>
              <a:t> млн долл.</a:t>
            </a:r>
            <a:endParaRPr lang="en-GB" b="0" i="1" dirty="0"/>
          </a:p>
          <a:p>
            <a:r>
              <a:rPr lang="en-GB" dirty="0"/>
              <a:t> </a:t>
            </a:r>
          </a:p>
        </p:txBody>
      </p:sp>
      <p:cxnSp>
        <p:nvCxnSpPr>
          <p:cNvPr id="1179" name="Elbow Connector 1178"/>
          <p:cNvCxnSpPr>
            <a:stCxn id="1175" idx="0"/>
            <a:endCxn id="1176" idx="4"/>
          </p:cNvCxnSpPr>
          <p:nvPr/>
        </p:nvCxnSpPr>
        <p:spPr>
          <a:xfrm rot="16200000" flipV="1">
            <a:off x="5722834" y="3723575"/>
            <a:ext cx="403858" cy="280630"/>
          </a:xfrm>
          <a:prstGeom prst="bentConnector3">
            <a:avLst>
              <a:gd name="adj1" fmla="val 50000"/>
            </a:avLst>
          </a:prstGeom>
          <a:ln w="12700">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sp>
        <p:nvSpPr>
          <p:cNvPr id="1180" name="TextBox 1179"/>
          <p:cNvSpPr txBox="1"/>
          <p:nvPr/>
        </p:nvSpPr>
        <p:spPr>
          <a:xfrm>
            <a:off x="6982288" y="1385013"/>
            <a:ext cx="1584000" cy="770400"/>
          </a:xfrm>
          <a:prstGeom prst="rect">
            <a:avLst/>
          </a:prstGeom>
          <a:solidFill>
            <a:srgbClr val="D7E4BD"/>
          </a:solidFill>
          <a:ln>
            <a:noFill/>
          </a:ln>
          <a:effectLst>
            <a:outerShdw blurRad="50800" dist="38100" algn="l" rotWithShape="0">
              <a:prstClr val="black">
                <a:alpha val="40000"/>
              </a:prstClr>
            </a:outerShdw>
          </a:effectLst>
        </p:spPr>
        <p:txBody>
          <a:bodyPr wrap="square" rtlCol="0">
            <a:spAutoFit/>
          </a:bodyPr>
          <a:lstStyle>
            <a:defPPr>
              <a:defRPr lang="en-GB"/>
            </a:defPPr>
            <a:lvl1pPr algn="ctr">
              <a:defRPr>
                <a:solidFill>
                  <a:schemeClr val="accent6"/>
                </a:solidFill>
              </a:defRPr>
            </a:lvl1pPr>
          </a:lstStyle>
          <a:p>
            <a:pPr algn="l"/>
            <a:r>
              <a:rPr lang="ru-RU" sz="1100" b="1" dirty="0" err="1" smtClean="0">
                <a:latin typeface="Franklin Gothic Book" panose="020B0503020102020204" pitchFamily="34" charset="0"/>
              </a:rPr>
              <a:t>Жангиз</a:t>
            </a:r>
            <a:r>
              <a:rPr lang="ru-RU" sz="1100" b="1" dirty="0" smtClean="0">
                <a:latin typeface="Franklin Gothic Book" panose="020B0503020102020204" pitchFamily="34" charset="0"/>
              </a:rPr>
              <a:t> СЭС</a:t>
            </a:r>
            <a:endParaRPr lang="en-US" sz="1100" b="1" dirty="0" smtClean="0">
              <a:latin typeface="Franklin Gothic Book" panose="020B0503020102020204" pitchFamily="34" charset="0"/>
            </a:endParaRPr>
          </a:p>
          <a:p>
            <a:pPr algn="l"/>
            <a:r>
              <a:rPr lang="en-US" sz="1100" dirty="0" smtClean="0">
                <a:latin typeface="Franklin Gothic Book" panose="020B0503020102020204" pitchFamily="34" charset="0"/>
              </a:rPr>
              <a:t>30 </a:t>
            </a:r>
            <a:r>
              <a:rPr lang="ru-RU" sz="1100" dirty="0" smtClean="0">
                <a:latin typeface="Franklin Gothic Book" panose="020B0503020102020204" pitchFamily="34" charset="0"/>
              </a:rPr>
              <a:t>МВт СЭС</a:t>
            </a:r>
            <a:endParaRPr lang="en-US" sz="1100" dirty="0" smtClean="0">
              <a:latin typeface="Franklin Gothic Book" panose="020B0503020102020204" pitchFamily="34" charset="0"/>
            </a:endParaRPr>
          </a:p>
          <a:p>
            <a:pPr algn="l"/>
            <a:r>
              <a:rPr lang="ru-RU" sz="1100" i="1" dirty="0" smtClean="0">
                <a:latin typeface="Franklin Gothic Book" panose="020B0503020102020204" pitchFamily="34" charset="0"/>
              </a:rPr>
              <a:t>ЕБРР</a:t>
            </a:r>
            <a:r>
              <a:rPr lang="en-GB" sz="1100" i="1" dirty="0" smtClean="0">
                <a:latin typeface="Franklin Gothic Book" panose="020B0503020102020204" pitchFamily="34" charset="0"/>
              </a:rPr>
              <a:t>: 12</a:t>
            </a:r>
            <a:r>
              <a:rPr lang="ru-RU" sz="1100" i="1" dirty="0" smtClean="0">
                <a:latin typeface="Franklin Gothic Book" panose="020B0503020102020204" pitchFamily="34" charset="0"/>
              </a:rPr>
              <a:t> млн долл.</a:t>
            </a:r>
            <a:endParaRPr lang="en-GB" sz="1100" i="1" dirty="0" smtClean="0">
              <a:latin typeface="Franklin Gothic Book" panose="020B0503020102020204" pitchFamily="34" charset="0"/>
            </a:endParaRPr>
          </a:p>
          <a:p>
            <a:pPr algn="l"/>
            <a:endParaRPr lang="en-GB" sz="1100" i="1" dirty="0">
              <a:latin typeface="Franklin Gothic Book" panose="020B0503020102020204" pitchFamily="34" charset="0"/>
            </a:endParaRPr>
          </a:p>
        </p:txBody>
      </p:sp>
      <p:sp>
        <p:nvSpPr>
          <p:cNvPr id="1182" name="Oval 1181"/>
          <p:cNvSpPr/>
          <p:nvPr/>
        </p:nvSpPr>
        <p:spPr>
          <a:xfrm flipH="1">
            <a:off x="6368570" y="3308606"/>
            <a:ext cx="45719" cy="45719"/>
          </a:xfrm>
          <a:prstGeom prst="ellipse">
            <a:avLst/>
          </a:prstGeom>
          <a:solidFill>
            <a:srgbClr val="C00000"/>
          </a:solidFill>
          <a:ln>
            <a:solidFill>
              <a:srgbClr val="C00000"/>
            </a:solidFill>
          </a:ln>
          <a:effectLst/>
        </p:spPr>
        <p:style>
          <a:lnRef idx="1">
            <a:schemeClr val="accent1"/>
          </a:lnRef>
          <a:fillRef idx="3">
            <a:schemeClr val="accent1"/>
          </a:fillRef>
          <a:effectRef idx="2">
            <a:schemeClr val="accent1"/>
          </a:effectRef>
          <a:fontRef idx="minor">
            <a:schemeClr val="lt1"/>
          </a:fontRef>
        </p:style>
        <p:txBody>
          <a:bodyPr rtlCol="0" anchor="t"/>
          <a:lstStyle/>
          <a:p>
            <a:pPr algn="ctr">
              <a:spcAft>
                <a:spcPts val="600"/>
              </a:spcAft>
            </a:pPr>
            <a:endParaRPr lang="en-GB" dirty="0" smtClean="0">
              <a:latin typeface="Franklin Gothic Book" panose="020B0503020102020204" pitchFamily="34" charset="0"/>
            </a:endParaRPr>
          </a:p>
        </p:txBody>
      </p:sp>
      <p:cxnSp>
        <p:nvCxnSpPr>
          <p:cNvPr id="1183" name="Elbow Connector 1182"/>
          <p:cNvCxnSpPr>
            <a:stCxn id="1180" idx="2"/>
            <a:endCxn id="1182" idx="7"/>
          </p:cNvCxnSpPr>
          <p:nvPr/>
        </p:nvCxnSpPr>
        <p:spPr>
          <a:xfrm rot="5400000">
            <a:off x="6494833" y="2035846"/>
            <a:ext cx="1159888" cy="1399023"/>
          </a:xfrm>
          <a:prstGeom prst="bentConnector3">
            <a:avLst>
              <a:gd name="adj1" fmla="val 9706"/>
            </a:avLst>
          </a:prstGeom>
          <a:ln w="12700">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1184" name="Straight Connector 1183"/>
          <p:cNvCxnSpPr>
            <a:stCxn id="1173" idx="3"/>
          </p:cNvCxnSpPr>
          <p:nvPr/>
        </p:nvCxnSpPr>
        <p:spPr>
          <a:xfrm flipH="1">
            <a:off x="6838198" y="1770213"/>
            <a:ext cx="18880" cy="19193"/>
          </a:xfrm>
          <a:prstGeom prst="line">
            <a:avLst/>
          </a:prstGeom>
          <a:ln w="12700">
            <a:solidFill>
              <a:schemeClr val="tx1"/>
            </a:solidFill>
            <a:tailEnd type="none"/>
          </a:ln>
          <a:effectLst/>
        </p:spPr>
        <p:style>
          <a:lnRef idx="2">
            <a:schemeClr val="accent1"/>
          </a:lnRef>
          <a:fillRef idx="0">
            <a:schemeClr val="accent1"/>
          </a:fillRef>
          <a:effectRef idx="1">
            <a:schemeClr val="accent1"/>
          </a:effectRef>
          <a:fontRef idx="minor">
            <a:schemeClr val="tx1"/>
          </a:fontRef>
        </p:style>
      </p:cxnSp>
      <p:sp>
        <p:nvSpPr>
          <p:cNvPr id="319" name="TextBox 318"/>
          <p:cNvSpPr txBox="1"/>
          <p:nvPr/>
        </p:nvSpPr>
        <p:spPr>
          <a:xfrm>
            <a:off x="3562768" y="1385013"/>
            <a:ext cx="1584000" cy="770400"/>
          </a:xfrm>
          <a:prstGeom prst="rect">
            <a:avLst/>
          </a:prstGeom>
          <a:solidFill>
            <a:srgbClr val="D7E4BD"/>
          </a:solidFill>
          <a:ln>
            <a:noFill/>
          </a:ln>
          <a:effectLst>
            <a:outerShdw blurRad="50800" dist="38100" algn="l" rotWithShape="0">
              <a:prstClr val="black">
                <a:alpha val="40000"/>
              </a:prstClr>
            </a:outerShdw>
          </a:effectLst>
        </p:spPr>
        <p:txBody>
          <a:bodyPr wrap="square" rtlCol="0">
            <a:spAutoFit/>
          </a:bodyPr>
          <a:lstStyle>
            <a:defPPr>
              <a:defRPr lang="en-GB"/>
            </a:defPPr>
            <a:lvl1pPr algn="ctr">
              <a:defRPr>
                <a:solidFill>
                  <a:schemeClr val="accent6"/>
                </a:solidFill>
              </a:defRPr>
            </a:lvl1pPr>
          </a:lstStyle>
          <a:p>
            <a:pPr algn="l"/>
            <a:r>
              <a:rPr lang="ru-RU" sz="1100" b="1" dirty="0" smtClean="0">
                <a:latin typeface="Franklin Gothic Book" panose="020B0503020102020204" pitchFamily="34" charset="0"/>
              </a:rPr>
              <a:t>Караганда СЭС</a:t>
            </a:r>
            <a:r>
              <a:rPr lang="en-US" sz="1100" b="1" dirty="0" smtClean="0">
                <a:latin typeface="Franklin Gothic Book" panose="020B0503020102020204" pitchFamily="34" charset="0"/>
              </a:rPr>
              <a:t> 1</a:t>
            </a:r>
            <a:r>
              <a:rPr lang="ru-RU" sz="1100" b="1" dirty="0" smtClean="0">
                <a:latin typeface="Franklin Gothic Book" panose="020B0503020102020204" pitchFamily="34" charset="0"/>
              </a:rPr>
              <a:t> </a:t>
            </a:r>
            <a:r>
              <a:rPr lang="en-US" sz="1100" b="1" dirty="0" smtClean="0">
                <a:latin typeface="Franklin Gothic Book" panose="020B0503020102020204" pitchFamily="34" charset="0"/>
              </a:rPr>
              <a:t>&amp; 2 </a:t>
            </a:r>
          </a:p>
          <a:p>
            <a:pPr algn="l"/>
            <a:r>
              <a:rPr lang="en-US" sz="1100" dirty="0" smtClean="0">
                <a:latin typeface="Franklin Gothic Book" panose="020B0503020102020204" pitchFamily="34" charset="0"/>
              </a:rPr>
              <a:t>76 </a:t>
            </a:r>
            <a:r>
              <a:rPr lang="ru-RU" sz="1100" dirty="0" smtClean="0">
                <a:latin typeface="Franklin Gothic Book" panose="020B0503020102020204" pitchFamily="34" charset="0"/>
              </a:rPr>
              <a:t>МВт СЭС</a:t>
            </a:r>
            <a:endParaRPr lang="en-US" sz="1100" dirty="0" smtClean="0">
              <a:latin typeface="Franklin Gothic Book" panose="020B0503020102020204" pitchFamily="34" charset="0"/>
            </a:endParaRPr>
          </a:p>
          <a:p>
            <a:pPr algn="l"/>
            <a:r>
              <a:rPr lang="ru-RU" sz="1100" i="1" dirty="0" smtClean="0">
                <a:latin typeface="Franklin Gothic Book" panose="020B0503020102020204" pitchFamily="34" charset="0"/>
              </a:rPr>
              <a:t>ЕБРР</a:t>
            </a:r>
            <a:r>
              <a:rPr lang="en-GB" sz="1100" i="1" dirty="0" smtClean="0">
                <a:latin typeface="Franklin Gothic Book" panose="020B0503020102020204" pitchFamily="34" charset="0"/>
              </a:rPr>
              <a:t>:</a:t>
            </a:r>
            <a:r>
              <a:rPr lang="ru-RU" sz="1100" i="1" dirty="0" smtClean="0">
                <a:latin typeface="Franklin Gothic Book" panose="020B0503020102020204" pitchFamily="34" charset="0"/>
              </a:rPr>
              <a:t> </a:t>
            </a:r>
            <a:r>
              <a:rPr lang="en-US" sz="1100" i="1" dirty="0" smtClean="0">
                <a:latin typeface="Franklin Gothic Book" panose="020B0503020102020204" pitchFamily="34" charset="0"/>
              </a:rPr>
              <a:t>29 </a:t>
            </a:r>
            <a:r>
              <a:rPr lang="ru-RU" sz="1100" i="1" dirty="0" smtClean="0">
                <a:latin typeface="Franklin Gothic Book" panose="020B0503020102020204" pitchFamily="34" charset="0"/>
              </a:rPr>
              <a:t>млн долл.</a:t>
            </a:r>
            <a:endParaRPr lang="en-US" sz="1100" i="1" dirty="0" smtClean="0">
              <a:latin typeface="Franklin Gothic Book" panose="020B0503020102020204" pitchFamily="34" charset="0"/>
            </a:endParaRPr>
          </a:p>
          <a:p>
            <a:pPr algn="l"/>
            <a:endParaRPr lang="en-GB" sz="1100" i="1" dirty="0" smtClean="0">
              <a:latin typeface="Franklin Gothic Book" panose="020B0503020102020204" pitchFamily="34" charset="0"/>
            </a:endParaRPr>
          </a:p>
        </p:txBody>
      </p:sp>
      <p:sp>
        <p:nvSpPr>
          <p:cNvPr id="337" name="Oval 336"/>
          <p:cNvSpPr/>
          <p:nvPr/>
        </p:nvSpPr>
        <p:spPr>
          <a:xfrm flipH="1">
            <a:off x="5385669" y="3584139"/>
            <a:ext cx="45719" cy="48823"/>
          </a:xfrm>
          <a:prstGeom prst="ellipse">
            <a:avLst/>
          </a:prstGeom>
          <a:solidFill>
            <a:srgbClr val="C00000"/>
          </a:solidFill>
          <a:ln>
            <a:solidFill>
              <a:srgbClr val="C00000"/>
            </a:solidFill>
          </a:ln>
          <a:effectLst/>
        </p:spPr>
        <p:style>
          <a:lnRef idx="1">
            <a:schemeClr val="accent1"/>
          </a:lnRef>
          <a:fillRef idx="3">
            <a:schemeClr val="accent1"/>
          </a:fillRef>
          <a:effectRef idx="2">
            <a:schemeClr val="accent1"/>
          </a:effectRef>
          <a:fontRef idx="minor">
            <a:schemeClr val="lt1"/>
          </a:fontRef>
        </p:style>
        <p:txBody>
          <a:bodyPr rtlCol="0" anchor="t"/>
          <a:lstStyle/>
          <a:p>
            <a:pPr algn="ctr">
              <a:spcAft>
                <a:spcPts val="600"/>
              </a:spcAft>
            </a:pPr>
            <a:endParaRPr lang="en-GB" sz="1100" dirty="0" smtClean="0">
              <a:latin typeface="Franklin Gothic Book" panose="020B0503020102020204" pitchFamily="34" charset="0"/>
            </a:endParaRPr>
          </a:p>
        </p:txBody>
      </p:sp>
      <p:sp>
        <p:nvSpPr>
          <p:cNvPr id="338" name="Oval 337"/>
          <p:cNvSpPr/>
          <p:nvPr/>
        </p:nvSpPr>
        <p:spPr>
          <a:xfrm flipH="1">
            <a:off x="5527909" y="3736539"/>
            <a:ext cx="45719" cy="48823"/>
          </a:xfrm>
          <a:prstGeom prst="ellipse">
            <a:avLst/>
          </a:prstGeom>
          <a:solidFill>
            <a:srgbClr val="C00000"/>
          </a:solidFill>
          <a:ln>
            <a:solidFill>
              <a:srgbClr val="C00000"/>
            </a:solidFill>
          </a:ln>
          <a:effectLst/>
        </p:spPr>
        <p:style>
          <a:lnRef idx="1">
            <a:schemeClr val="accent1"/>
          </a:lnRef>
          <a:fillRef idx="3">
            <a:schemeClr val="accent1"/>
          </a:fillRef>
          <a:effectRef idx="2">
            <a:schemeClr val="accent1"/>
          </a:effectRef>
          <a:fontRef idx="minor">
            <a:schemeClr val="lt1"/>
          </a:fontRef>
        </p:style>
        <p:txBody>
          <a:bodyPr rtlCol="0" anchor="t"/>
          <a:lstStyle/>
          <a:p>
            <a:pPr algn="ctr">
              <a:spcAft>
                <a:spcPts val="600"/>
              </a:spcAft>
            </a:pPr>
            <a:endParaRPr lang="en-GB" sz="1100" dirty="0" smtClean="0">
              <a:latin typeface="Franklin Gothic Book" panose="020B0503020102020204" pitchFamily="34" charset="0"/>
            </a:endParaRPr>
          </a:p>
        </p:txBody>
      </p:sp>
      <p:cxnSp>
        <p:nvCxnSpPr>
          <p:cNvPr id="1193" name="Straight Connector 1192"/>
          <p:cNvCxnSpPr/>
          <p:nvPr/>
        </p:nvCxnSpPr>
        <p:spPr>
          <a:xfrm>
            <a:off x="2344825" y="3972288"/>
            <a:ext cx="0" cy="72000"/>
          </a:xfrm>
          <a:prstGeom prst="line">
            <a:avLst/>
          </a:prstGeom>
          <a:ln w="12700">
            <a:solidFill>
              <a:schemeClr val="tx1"/>
            </a:solidFill>
            <a:tailEnd type="none"/>
          </a:ln>
          <a:effectLst/>
        </p:spPr>
        <p:style>
          <a:lnRef idx="2">
            <a:schemeClr val="accent1"/>
          </a:lnRef>
          <a:fillRef idx="0">
            <a:schemeClr val="accent1"/>
          </a:fillRef>
          <a:effectRef idx="1">
            <a:schemeClr val="accent1"/>
          </a:effectRef>
          <a:fontRef idx="minor">
            <a:schemeClr val="tx1"/>
          </a:fontRef>
        </p:style>
      </p:cxnSp>
      <p:cxnSp>
        <p:nvCxnSpPr>
          <p:cNvPr id="370" name="Straight Connector 369"/>
          <p:cNvCxnSpPr/>
          <p:nvPr/>
        </p:nvCxnSpPr>
        <p:spPr>
          <a:xfrm>
            <a:off x="3481059" y="1772489"/>
            <a:ext cx="72000" cy="0"/>
          </a:xfrm>
          <a:prstGeom prst="line">
            <a:avLst/>
          </a:prstGeom>
          <a:ln w="12700">
            <a:solidFill>
              <a:schemeClr val="tx1"/>
            </a:solidFill>
            <a:tailEnd type="none"/>
          </a:ln>
          <a:effectLst/>
        </p:spPr>
        <p:style>
          <a:lnRef idx="2">
            <a:schemeClr val="accent1"/>
          </a:lnRef>
          <a:fillRef idx="0">
            <a:schemeClr val="accent1"/>
          </a:fillRef>
          <a:effectRef idx="1">
            <a:schemeClr val="accent1"/>
          </a:effectRef>
          <a:fontRef idx="minor">
            <a:schemeClr val="tx1"/>
          </a:fontRef>
        </p:style>
      </p:cxnSp>
      <p:sp>
        <p:nvSpPr>
          <p:cNvPr id="373" name="Oval 372"/>
          <p:cNvSpPr/>
          <p:nvPr/>
        </p:nvSpPr>
        <p:spPr>
          <a:xfrm flipH="1">
            <a:off x="5842869" y="3279339"/>
            <a:ext cx="45719" cy="48823"/>
          </a:xfrm>
          <a:prstGeom prst="ellipse">
            <a:avLst/>
          </a:prstGeom>
          <a:solidFill>
            <a:srgbClr val="C00000"/>
          </a:solidFill>
          <a:ln>
            <a:solidFill>
              <a:srgbClr val="C00000"/>
            </a:solidFill>
          </a:ln>
          <a:effectLst/>
        </p:spPr>
        <p:style>
          <a:lnRef idx="1">
            <a:schemeClr val="accent1"/>
          </a:lnRef>
          <a:fillRef idx="3">
            <a:schemeClr val="accent1"/>
          </a:fillRef>
          <a:effectRef idx="2">
            <a:schemeClr val="accent1"/>
          </a:effectRef>
          <a:fontRef idx="minor">
            <a:schemeClr val="lt1"/>
          </a:fontRef>
        </p:style>
        <p:txBody>
          <a:bodyPr rtlCol="0" anchor="t"/>
          <a:lstStyle/>
          <a:p>
            <a:pPr algn="ctr">
              <a:spcAft>
                <a:spcPts val="600"/>
              </a:spcAft>
            </a:pPr>
            <a:endParaRPr lang="en-GB" sz="1100" dirty="0" smtClean="0">
              <a:latin typeface="Franklin Gothic Book" panose="020B0503020102020204" pitchFamily="34" charset="0"/>
            </a:endParaRPr>
          </a:p>
        </p:txBody>
      </p:sp>
      <p:sp>
        <p:nvSpPr>
          <p:cNvPr id="374" name="Oval 373"/>
          <p:cNvSpPr/>
          <p:nvPr/>
        </p:nvSpPr>
        <p:spPr>
          <a:xfrm flipH="1">
            <a:off x="5842869" y="3218379"/>
            <a:ext cx="45719" cy="48823"/>
          </a:xfrm>
          <a:prstGeom prst="ellipse">
            <a:avLst/>
          </a:prstGeom>
          <a:solidFill>
            <a:srgbClr val="C00000"/>
          </a:solidFill>
          <a:ln>
            <a:solidFill>
              <a:srgbClr val="C00000"/>
            </a:solidFill>
          </a:ln>
          <a:effectLst/>
        </p:spPr>
        <p:style>
          <a:lnRef idx="1">
            <a:schemeClr val="accent1"/>
          </a:lnRef>
          <a:fillRef idx="3">
            <a:schemeClr val="accent1"/>
          </a:fillRef>
          <a:effectRef idx="2">
            <a:schemeClr val="accent1"/>
          </a:effectRef>
          <a:fontRef idx="minor">
            <a:schemeClr val="lt1"/>
          </a:fontRef>
        </p:style>
        <p:txBody>
          <a:bodyPr rtlCol="0" anchor="t"/>
          <a:lstStyle/>
          <a:p>
            <a:pPr algn="ctr">
              <a:spcAft>
                <a:spcPts val="600"/>
              </a:spcAft>
            </a:pPr>
            <a:endParaRPr lang="en-GB" sz="1100" dirty="0" smtClean="0">
              <a:latin typeface="Franklin Gothic Book" panose="020B0503020102020204" pitchFamily="34" charset="0"/>
            </a:endParaRPr>
          </a:p>
        </p:txBody>
      </p:sp>
      <p:cxnSp>
        <p:nvCxnSpPr>
          <p:cNvPr id="375" name="Straight Connector 374"/>
          <p:cNvCxnSpPr/>
          <p:nvPr/>
        </p:nvCxnSpPr>
        <p:spPr>
          <a:xfrm>
            <a:off x="4051705" y="3972288"/>
            <a:ext cx="0" cy="72000"/>
          </a:xfrm>
          <a:prstGeom prst="line">
            <a:avLst/>
          </a:prstGeom>
          <a:ln w="12700">
            <a:solidFill>
              <a:schemeClr val="tx1"/>
            </a:solidFill>
            <a:tailEnd type="none"/>
          </a:ln>
          <a:effectLst/>
        </p:spPr>
        <p:style>
          <a:lnRef idx="2">
            <a:schemeClr val="accent1"/>
          </a:lnRef>
          <a:fillRef idx="0">
            <a:schemeClr val="accent1"/>
          </a:fillRef>
          <a:effectRef idx="1">
            <a:schemeClr val="accent1"/>
          </a:effectRef>
          <a:fontRef idx="minor">
            <a:schemeClr val="tx1"/>
          </a:fontRef>
        </p:style>
      </p:cxnSp>
      <p:cxnSp>
        <p:nvCxnSpPr>
          <p:cNvPr id="310" name="Elbow Connector 309"/>
          <p:cNvCxnSpPr/>
          <p:nvPr/>
        </p:nvCxnSpPr>
        <p:spPr>
          <a:xfrm flipV="1">
            <a:off x="6410118" y="2875034"/>
            <a:ext cx="632358" cy="413508"/>
          </a:xfrm>
          <a:prstGeom prst="bentConnector3">
            <a:avLst>
              <a:gd name="adj1" fmla="val 50000"/>
            </a:avLst>
          </a:prstGeom>
          <a:ln w="12700">
            <a:solidFill>
              <a:schemeClr val="tx1"/>
            </a:solidFill>
            <a:tailEnd type="none"/>
          </a:ln>
          <a:effectLst/>
        </p:spPr>
        <p:style>
          <a:lnRef idx="2">
            <a:schemeClr val="accent1"/>
          </a:lnRef>
          <a:fillRef idx="0">
            <a:schemeClr val="accent1"/>
          </a:fillRef>
          <a:effectRef idx="1">
            <a:schemeClr val="accent1"/>
          </a:effectRef>
          <a:fontRef idx="minor">
            <a:schemeClr val="tx1"/>
          </a:fontRef>
        </p:style>
      </p:cxnSp>
      <p:cxnSp>
        <p:nvCxnSpPr>
          <p:cNvPr id="1199" name="Straight Connector 1198"/>
          <p:cNvCxnSpPr>
            <a:stCxn id="1177" idx="3"/>
            <a:endCxn id="1177" idx="3"/>
          </p:cNvCxnSpPr>
          <p:nvPr/>
        </p:nvCxnSpPr>
        <p:spPr>
          <a:xfrm>
            <a:off x="1725715" y="3543765"/>
            <a:ext cx="72000" cy="0"/>
          </a:xfrm>
          <a:prstGeom prst="line">
            <a:avLst/>
          </a:prstGeom>
          <a:ln w="12700">
            <a:solidFill>
              <a:schemeClr val="accent1"/>
            </a:solidFill>
            <a:tailEnd type="none"/>
          </a:ln>
          <a:effectLst/>
        </p:spPr>
        <p:style>
          <a:lnRef idx="2">
            <a:schemeClr val="accent1"/>
          </a:lnRef>
          <a:fillRef idx="0">
            <a:schemeClr val="accent1"/>
          </a:fillRef>
          <a:effectRef idx="1">
            <a:schemeClr val="accent1"/>
          </a:effectRef>
          <a:fontRef idx="minor">
            <a:schemeClr val="tx1"/>
          </a:fontRef>
        </p:style>
      </p:cxnSp>
      <p:cxnSp>
        <p:nvCxnSpPr>
          <p:cNvPr id="1204" name="Elbow Connector 1203"/>
          <p:cNvCxnSpPr>
            <a:stCxn id="1173" idx="2"/>
          </p:cNvCxnSpPr>
          <p:nvPr/>
        </p:nvCxnSpPr>
        <p:spPr>
          <a:xfrm rot="5400000">
            <a:off x="5473245" y="2556492"/>
            <a:ext cx="992912" cy="190755"/>
          </a:xfrm>
          <a:prstGeom prst="bentConnector3">
            <a:avLst/>
          </a:prstGeom>
          <a:ln w="12700">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sp>
        <p:nvSpPr>
          <p:cNvPr id="368" name="TextBox 367"/>
          <p:cNvSpPr txBox="1"/>
          <p:nvPr/>
        </p:nvSpPr>
        <p:spPr>
          <a:xfrm>
            <a:off x="6982288" y="2430548"/>
            <a:ext cx="1584000" cy="769441"/>
          </a:xfrm>
          <a:prstGeom prst="rect">
            <a:avLst/>
          </a:prstGeom>
          <a:solidFill>
            <a:srgbClr val="D7E4BD"/>
          </a:solidFill>
          <a:ln>
            <a:noFill/>
          </a:ln>
          <a:effectLst>
            <a:outerShdw blurRad="50800" dist="38100" algn="l" rotWithShape="0">
              <a:prstClr val="black">
                <a:alpha val="40000"/>
              </a:prstClr>
            </a:outerShdw>
          </a:effectLst>
        </p:spPr>
        <p:txBody>
          <a:bodyPr wrap="square" rtlCol="0">
            <a:spAutoFit/>
          </a:bodyPr>
          <a:lstStyle>
            <a:defPPr>
              <a:defRPr lang="en-GB"/>
            </a:defPPr>
            <a:lvl1pPr algn="ctr">
              <a:defRPr>
                <a:solidFill>
                  <a:schemeClr val="accent6"/>
                </a:solidFill>
              </a:defRPr>
            </a:lvl1pPr>
          </a:lstStyle>
          <a:p>
            <a:pPr algn="l"/>
            <a:r>
              <a:rPr lang="ru-RU" sz="1100" b="1" dirty="0" err="1" smtClean="0">
                <a:latin typeface="Franklin Gothic Book" panose="020B0503020102020204" pitchFamily="34" charset="0"/>
              </a:rPr>
              <a:t>Жанатасская</a:t>
            </a:r>
            <a:r>
              <a:rPr lang="ru-RU" sz="1100" b="1" dirty="0" smtClean="0">
                <a:latin typeface="Franklin Gothic Book" panose="020B0503020102020204" pitchFamily="34" charset="0"/>
              </a:rPr>
              <a:t> ВЭС</a:t>
            </a:r>
            <a:endParaRPr lang="en-US" sz="1100" b="1" dirty="0" smtClean="0">
              <a:latin typeface="Franklin Gothic Book" panose="020B0503020102020204" pitchFamily="34" charset="0"/>
            </a:endParaRPr>
          </a:p>
          <a:p>
            <a:pPr algn="l"/>
            <a:r>
              <a:rPr lang="en-US" sz="1100" dirty="0" smtClean="0">
                <a:latin typeface="Franklin Gothic Book" panose="020B0503020102020204" pitchFamily="34" charset="0"/>
              </a:rPr>
              <a:t>100</a:t>
            </a:r>
            <a:r>
              <a:rPr lang="ru-RU" sz="1100" dirty="0" smtClean="0">
                <a:latin typeface="Franklin Gothic Book" panose="020B0503020102020204" pitchFamily="34" charset="0"/>
              </a:rPr>
              <a:t> МВт ВЭС</a:t>
            </a:r>
            <a:endParaRPr lang="en-US" sz="1100" dirty="0" smtClean="0">
              <a:latin typeface="Franklin Gothic Book" panose="020B0503020102020204" pitchFamily="34" charset="0"/>
            </a:endParaRPr>
          </a:p>
          <a:p>
            <a:pPr algn="l"/>
            <a:r>
              <a:rPr lang="ru-RU" sz="1100" i="1" dirty="0" smtClean="0">
                <a:latin typeface="Franklin Gothic Book" panose="020B0503020102020204" pitchFamily="34" charset="0"/>
              </a:rPr>
              <a:t>ЕБРР</a:t>
            </a:r>
            <a:r>
              <a:rPr lang="en-GB" sz="1100" i="1" dirty="0" smtClean="0">
                <a:latin typeface="Franklin Gothic Book" panose="020B0503020102020204" pitchFamily="34" charset="0"/>
              </a:rPr>
              <a:t>: 23</a:t>
            </a:r>
            <a:r>
              <a:rPr lang="ru-RU" sz="1100" i="1" dirty="0" smtClean="0">
                <a:latin typeface="Franklin Gothic Book" panose="020B0503020102020204" pitchFamily="34" charset="0"/>
              </a:rPr>
              <a:t> млн долл.</a:t>
            </a:r>
            <a:endParaRPr lang="en-GB" sz="1100" i="1" dirty="0" smtClean="0">
              <a:latin typeface="Franklin Gothic Book" panose="020B0503020102020204" pitchFamily="34" charset="0"/>
            </a:endParaRPr>
          </a:p>
          <a:p>
            <a:pPr algn="l"/>
            <a:endParaRPr lang="en-GB" sz="1100" i="1" dirty="0">
              <a:latin typeface="Franklin Gothic Book" panose="020B0503020102020204" pitchFamily="34" charset="0"/>
            </a:endParaRPr>
          </a:p>
        </p:txBody>
      </p:sp>
      <p:sp>
        <p:nvSpPr>
          <p:cNvPr id="306" name="Oval 305"/>
          <p:cNvSpPr/>
          <p:nvPr/>
        </p:nvSpPr>
        <p:spPr>
          <a:xfrm flipH="1">
            <a:off x="6202032" y="3556489"/>
            <a:ext cx="45719" cy="48823"/>
          </a:xfrm>
          <a:prstGeom prst="ellipse">
            <a:avLst/>
          </a:prstGeom>
          <a:solidFill>
            <a:srgbClr val="C00000"/>
          </a:solidFill>
          <a:ln>
            <a:solidFill>
              <a:srgbClr val="C00000"/>
            </a:solidFill>
          </a:ln>
          <a:effectLst/>
        </p:spPr>
        <p:style>
          <a:lnRef idx="1">
            <a:schemeClr val="accent1"/>
          </a:lnRef>
          <a:fillRef idx="3">
            <a:schemeClr val="accent1"/>
          </a:fillRef>
          <a:effectRef idx="2">
            <a:schemeClr val="accent1"/>
          </a:effectRef>
          <a:fontRef idx="minor">
            <a:schemeClr val="lt1"/>
          </a:fontRef>
        </p:style>
        <p:txBody>
          <a:bodyPr rtlCol="0" anchor="t"/>
          <a:lstStyle/>
          <a:p>
            <a:pPr algn="ctr">
              <a:spcAft>
                <a:spcPts val="600"/>
              </a:spcAft>
            </a:pPr>
            <a:endParaRPr lang="en-GB" sz="1100" dirty="0" smtClean="0">
              <a:latin typeface="Franklin Gothic Book" panose="020B0503020102020204" pitchFamily="34" charset="0"/>
            </a:endParaRPr>
          </a:p>
        </p:txBody>
      </p:sp>
    </p:spTree>
    <p:extLst>
      <p:ext uri="{BB962C8B-B14F-4D97-AF65-F5344CB8AC3E}">
        <p14:creationId xmlns:p14="http://schemas.microsoft.com/office/powerpoint/2010/main" val="306924885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2669627" y="1096359"/>
            <a:ext cx="6460781" cy="5363581"/>
          </a:xfrm>
          <a:prstGeom prst="rect">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t"/>
          <a:lstStyle/>
          <a:p>
            <a:pPr algn="ctr">
              <a:spcAft>
                <a:spcPts val="600"/>
              </a:spcAft>
            </a:pPr>
            <a:endParaRPr lang="en-GB" dirty="0" smtClean="0"/>
          </a:p>
        </p:txBody>
      </p:sp>
      <p:sp>
        <p:nvSpPr>
          <p:cNvPr id="7170" name="Rectangle 2"/>
          <p:cNvSpPr>
            <a:spLocks noGrp="1" noChangeArrowheads="1"/>
          </p:cNvSpPr>
          <p:nvPr>
            <p:ph type="title"/>
          </p:nvPr>
        </p:nvSpPr>
        <p:spPr>
          <a:xfrm>
            <a:off x="720725" y="170820"/>
            <a:ext cx="6391275" cy="635000"/>
          </a:xfrm>
        </p:spPr>
        <p:txBody>
          <a:bodyPr>
            <a:noAutofit/>
          </a:bodyPr>
          <a:lstStyle/>
          <a:p>
            <a:r>
              <a:rPr lang="ru-RU" dirty="0"/>
              <a:t>Инвестиции ЕБРР в ВИЭ в Казахстане</a:t>
            </a:r>
            <a:r>
              <a:rPr lang="en-US" altLang="en-US" dirty="0">
                <a:ea typeface="ＭＳ Ｐゴシック" pitchFamily="34" charset="-128"/>
              </a:rPr>
              <a:t/>
            </a:r>
            <a:br>
              <a:rPr lang="en-US" altLang="en-US" dirty="0">
                <a:ea typeface="ＭＳ Ｐゴシック" pitchFamily="34" charset="-128"/>
              </a:rPr>
            </a:br>
            <a:r>
              <a:rPr lang="ru-RU" altLang="en-US" sz="2200" dirty="0" smtClean="0">
                <a:solidFill>
                  <a:schemeClr val="tx1">
                    <a:lumMod val="60000"/>
                    <a:lumOff val="40000"/>
                  </a:schemeClr>
                </a:solidFill>
              </a:rPr>
              <a:t>Требования к проектам</a:t>
            </a:r>
            <a:endParaRPr lang="en-GB" altLang="en-US" sz="1800" i="1" dirty="0"/>
          </a:p>
        </p:txBody>
      </p:sp>
      <p:sp>
        <p:nvSpPr>
          <p:cNvPr id="6" name="Rectangle 2"/>
          <p:cNvSpPr>
            <a:spLocks noGrp="1" noChangeArrowheads="1"/>
          </p:cNvSpPr>
          <p:nvPr>
            <p:ph type="body" idx="4294967295"/>
          </p:nvPr>
        </p:nvSpPr>
        <p:spPr>
          <a:xfrm>
            <a:off x="3148896" y="1475989"/>
            <a:ext cx="5228914" cy="715124"/>
          </a:xfrm>
          <a:prstGeom prst="rect">
            <a:avLst/>
          </a:prstGeom>
        </p:spPr>
        <p:txBody>
          <a:bodyPr/>
          <a:lstStyle/>
          <a:p>
            <a:pPr marL="158750" defTabSz="762000" eaLnBrk="1" hangingPunct="1">
              <a:buClr>
                <a:schemeClr val="tx1"/>
              </a:buClr>
              <a:buSzPts val="1600"/>
              <a:defRPr/>
            </a:pPr>
            <a:r>
              <a:rPr lang="ru-RU" sz="1600" dirty="0" smtClean="0">
                <a:solidFill>
                  <a:schemeClr val="tx1">
                    <a:lumMod val="75000"/>
                  </a:schemeClr>
                </a:solidFill>
                <a:latin typeface="Franklin Gothic Book" panose="020B0503020102020204" pitchFamily="34" charset="0"/>
                <a:ea typeface="Franklin Gothic Book"/>
              </a:rPr>
              <a:t>Финансово надежные акционеры (спонсоры) проекта, предпочтительно с опытом реализации проектов ВИЭ</a:t>
            </a:r>
            <a:endParaRPr lang="en-GB" sz="1600" dirty="0">
              <a:solidFill>
                <a:schemeClr val="tx1">
                  <a:lumMod val="75000"/>
                </a:schemeClr>
              </a:solidFill>
              <a:latin typeface="Franklin Gothic Book" panose="020B0503020102020204" pitchFamily="34" charset="0"/>
              <a:ea typeface="Franklin Gothic Book"/>
            </a:endParaRPr>
          </a:p>
        </p:txBody>
      </p:sp>
      <p:sp>
        <p:nvSpPr>
          <p:cNvPr id="7" name="Slide Number Placeholder 6"/>
          <p:cNvSpPr>
            <a:spLocks noGrp="1"/>
          </p:cNvSpPr>
          <p:nvPr>
            <p:ph type="sldNum" sz="quarter" idx="4"/>
          </p:nvPr>
        </p:nvSpPr>
        <p:spPr>
          <a:xfrm>
            <a:off x="8279567" y="6480000"/>
            <a:ext cx="360002" cy="378000"/>
          </a:xfrm>
        </p:spPr>
        <p:txBody>
          <a:bodyPr/>
          <a:lstStyle/>
          <a:p>
            <a:fld id="{71F9F866-B438-9445-8D9F-1F8FF6608833}" type="slidenum">
              <a:rPr lang="en-GB" smtClean="0"/>
              <a:pPr/>
              <a:t>6</a:t>
            </a:fld>
            <a:endParaRPr lang="en-GB" dirty="0"/>
          </a:p>
        </p:txBody>
      </p:sp>
      <p:sp>
        <p:nvSpPr>
          <p:cNvPr id="2" name="Rectangle 1"/>
          <p:cNvSpPr/>
          <p:nvPr/>
        </p:nvSpPr>
        <p:spPr>
          <a:xfrm>
            <a:off x="599440" y="1555502"/>
            <a:ext cx="1869440" cy="459998"/>
          </a:xfrm>
          <a:prstGeom prst="rect">
            <a:avLst/>
          </a:prstGeom>
          <a:solidFill>
            <a:schemeClr val="accent1"/>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spcAft>
                <a:spcPts val="600"/>
              </a:spcAft>
            </a:pPr>
            <a:r>
              <a:rPr lang="ru-RU" sz="1600" b="1" dirty="0" smtClean="0">
                <a:latin typeface="Franklin Gothic Book" panose="020B0503020102020204" pitchFamily="34" charset="0"/>
              </a:rPr>
              <a:t>Надежный спонсор</a:t>
            </a:r>
            <a:endParaRPr lang="en-GB" sz="1600" b="1" dirty="0" smtClean="0">
              <a:latin typeface="Franklin Gothic Book" panose="020B0503020102020204" pitchFamily="34" charset="0"/>
            </a:endParaRPr>
          </a:p>
        </p:txBody>
      </p:sp>
      <p:sp>
        <p:nvSpPr>
          <p:cNvPr id="8" name="Rectangle 7"/>
          <p:cNvSpPr/>
          <p:nvPr/>
        </p:nvSpPr>
        <p:spPr>
          <a:xfrm>
            <a:off x="599440" y="2295278"/>
            <a:ext cx="1869440" cy="517955"/>
          </a:xfrm>
          <a:prstGeom prst="rect">
            <a:avLst/>
          </a:prstGeom>
          <a:solidFill>
            <a:schemeClr val="accent1"/>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spcAft>
                <a:spcPts val="600"/>
              </a:spcAft>
            </a:pPr>
            <a:r>
              <a:rPr lang="ru-RU" sz="1600" b="1" dirty="0" smtClean="0">
                <a:latin typeface="Franklin Gothic Book" panose="020B0503020102020204" pitchFamily="34" charset="0"/>
              </a:rPr>
              <a:t>Новые технологии</a:t>
            </a:r>
            <a:endParaRPr lang="en-GB" sz="1600" b="1" dirty="0" smtClean="0">
              <a:latin typeface="Franklin Gothic Book" panose="020B0503020102020204" pitchFamily="34" charset="0"/>
            </a:endParaRPr>
          </a:p>
        </p:txBody>
      </p:sp>
      <p:sp>
        <p:nvSpPr>
          <p:cNvPr id="9" name="Rectangle 8"/>
          <p:cNvSpPr/>
          <p:nvPr/>
        </p:nvSpPr>
        <p:spPr>
          <a:xfrm>
            <a:off x="599440" y="3014251"/>
            <a:ext cx="1869440" cy="404088"/>
          </a:xfrm>
          <a:prstGeom prst="rect">
            <a:avLst/>
          </a:prstGeom>
          <a:solidFill>
            <a:schemeClr val="accent2"/>
          </a:solidFill>
          <a:ln>
            <a:solidFill>
              <a:schemeClr val="accent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spcAft>
                <a:spcPts val="600"/>
              </a:spcAft>
            </a:pPr>
            <a:r>
              <a:rPr lang="ru-RU" sz="1600" b="1" dirty="0" smtClean="0">
                <a:latin typeface="Franklin Gothic Book" panose="020B0503020102020204" pitchFamily="34" charset="0"/>
              </a:rPr>
              <a:t>Разумные затраты</a:t>
            </a:r>
            <a:endParaRPr lang="en-GB" sz="1600" b="1" dirty="0" smtClean="0">
              <a:latin typeface="Franklin Gothic Book" panose="020B0503020102020204" pitchFamily="34" charset="0"/>
            </a:endParaRPr>
          </a:p>
        </p:txBody>
      </p:sp>
      <p:sp>
        <p:nvSpPr>
          <p:cNvPr id="10" name="Rectangle 9"/>
          <p:cNvSpPr/>
          <p:nvPr/>
        </p:nvSpPr>
        <p:spPr>
          <a:xfrm>
            <a:off x="599440" y="3616125"/>
            <a:ext cx="1869440" cy="508930"/>
          </a:xfrm>
          <a:prstGeom prst="rect">
            <a:avLst/>
          </a:prstGeom>
          <a:solidFill>
            <a:schemeClr val="accent2"/>
          </a:solidFill>
          <a:ln>
            <a:solidFill>
              <a:schemeClr val="accent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spcAft>
                <a:spcPts val="600"/>
              </a:spcAft>
            </a:pPr>
            <a:r>
              <a:rPr lang="ru-RU" sz="1600" b="1" dirty="0" smtClean="0">
                <a:latin typeface="Franklin Gothic Book" panose="020B0503020102020204" pitchFamily="34" charset="0"/>
              </a:rPr>
              <a:t>Подтвержденный потенциал ВИЭ</a:t>
            </a:r>
            <a:endParaRPr lang="en-GB" sz="1600" b="1" dirty="0" smtClean="0">
              <a:latin typeface="Franklin Gothic Book" panose="020B0503020102020204" pitchFamily="34" charset="0"/>
            </a:endParaRPr>
          </a:p>
        </p:txBody>
      </p:sp>
      <p:sp>
        <p:nvSpPr>
          <p:cNvPr id="11" name="Rectangle 10"/>
          <p:cNvSpPr/>
          <p:nvPr/>
        </p:nvSpPr>
        <p:spPr>
          <a:xfrm>
            <a:off x="599440" y="4312269"/>
            <a:ext cx="1869440" cy="518392"/>
          </a:xfrm>
          <a:prstGeom prst="rect">
            <a:avLst/>
          </a:prstGeom>
          <a:solidFill>
            <a:schemeClr val="accent2"/>
          </a:solidFill>
          <a:ln>
            <a:solidFill>
              <a:schemeClr val="accent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spcAft>
                <a:spcPts val="600"/>
              </a:spcAft>
            </a:pPr>
            <a:r>
              <a:rPr lang="ru-RU" sz="1600" b="1" dirty="0" err="1" smtClean="0">
                <a:latin typeface="Franklin Gothic Book" panose="020B0503020102020204" pitchFamily="34" charset="0"/>
              </a:rPr>
              <a:t>Оффтейк</a:t>
            </a:r>
            <a:r>
              <a:rPr lang="ru-RU" sz="1600" b="1" dirty="0" smtClean="0">
                <a:latin typeface="Franklin Gothic Book" panose="020B0503020102020204" pitchFamily="34" charset="0"/>
              </a:rPr>
              <a:t> контракт</a:t>
            </a:r>
            <a:endParaRPr lang="en-GB" sz="1600" b="1" dirty="0" smtClean="0">
              <a:latin typeface="Franklin Gothic Book" panose="020B0503020102020204" pitchFamily="34" charset="0"/>
            </a:endParaRPr>
          </a:p>
        </p:txBody>
      </p:sp>
      <p:sp>
        <p:nvSpPr>
          <p:cNvPr id="13" name="Rectangle 12"/>
          <p:cNvSpPr/>
          <p:nvPr/>
        </p:nvSpPr>
        <p:spPr>
          <a:xfrm>
            <a:off x="599440" y="5017875"/>
            <a:ext cx="1869440" cy="529225"/>
          </a:xfrm>
          <a:prstGeom prst="rect">
            <a:avLst/>
          </a:prstGeom>
          <a:solidFill>
            <a:schemeClr val="tx2"/>
          </a:solidFill>
          <a:ln>
            <a:solidFill>
              <a:schemeClr val="tx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spcAft>
                <a:spcPts val="600"/>
              </a:spcAft>
            </a:pPr>
            <a:r>
              <a:rPr lang="ru-RU" sz="1600" b="1" dirty="0" smtClean="0">
                <a:latin typeface="Franklin Gothic Book" panose="020B0503020102020204" pitchFamily="34" charset="0"/>
              </a:rPr>
              <a:t>Экономическая </a:t>
            </a:r>
            <a:r>
              <a:rPr lang="ru-RU" sz="1600" b="1" dirty="0" smtClean="0">
                <a:latin typeface="Franklin Gothic Book" panose="020B0503020102020204" pitchFamily="34" charset="0"/>
              </a:rPr>
              <a:t>рентабельность</a:t>
            </a:r>
            <a:endParaRPr lang="en-GB" sz="1600" b="1" dirty="0" smtClean="0">
              <a:latin typeface="Franklin Gothic Book" panose="020B0503020102020204" pitchFamily="34" charset="0"/>
            </a:endParaRPr>
          </a:p>
        </p:txBody>
      </p:sp>
      <p:sp>
        <p:nvSpPr>
          <p:cNvPr id="14" name="Rectangle 2"/>
          <p:cNvSpPr>
            <a:spLocks noGrp="1" noChangeArrowheads="1"/>
          </p:cNvSpPr>
          <p:nvPr>
            <p:ph type="body" idx="4294967295"/>
          </p:nvPr>
        </p:nvSpPr>
        <p:spPr>
          <a:xfrm>
            <a:off x="3148896" y="2399832"/>
            <a:ext cx="5228914" cy="530621"/>
          </a:xfrm>
          <a:prstGeom prst="rect">
            <a:avLst/>
          </a:prstGeom>
        </p:spPr>
        <p:txBody>
          <a:bodyPr/>
          <a:lstStyle/>
          <a:p>
            <a:pPr marL="158750" lvl="2" indent="0" defTabSz="762000" eaLnBrk="1" hangingPunct="1">
              <a:buClr>
                <a:schemeClr val="tx1"/>
              </a:buClr>
              <a:buSzPts val="1600"/>
              <a:buNone/>
              <a:defRPr/>
            </a:pPr>
            <a:r>
              <a:rPr lang="ru-RU" sz="1600" dirty="0" smtClean="0">
                <a:solidFill>
                  <a:schemeClr val="tx1">
                    <a:lumMod val="75000"/>
                  </a:schemeClr>
                </a:solidFill>
                <a:latin typeface="Franklin Gothic Book" panose="020B0503020102020204" pitchFamily="34" charset="0"/>
              </a:rPr>
              <a:t>Использование современных </a:t>
            </a:r>
            <a:r>
              <a:rPr lang="ru-RU" sz="1600" dirty="0" smtClean="0">
                <a:solidFill>
                  <a:schemeClr val="tx1">
                    <a:lumMod val="75000"/>
                  </a:schemeClr>
                </a:solidFill>
                <a:latin typeface="Franklin Gothic Book" panose="020B0503020102020204" pitchFamily="34" charset="0"/>
              </a:rPr>
              <a:t>технологий</a:t>
            </a:r>
            <a:endParaRPr lang="en-GB" sz="1600" dirty="0">
              <a:solidFill>
                <a:schemeClr val="tx1">
                  <a:lumMod val="75000"/>
                </a:schemeClr>
              </a:solidFill>
              <a:latin typeface="Franklin Gothic Book" panose="020B0503020102020204" pitchFamily="34" charset="0"/>
            </a:endParaRPr>
          </a:p>
        </p:txBody>
      </p:sp>
      <p:sp>
        <p:nvSpPr>
          <p:cNvPr id="15" name="Rectangle 2"/>
          <p:cNvSpPr>
            <a:spLocks noGrp="1" noChangeArrowheads="1"/>
          </p:cNvSpPr>
          <p:nvPr>
            <p:ph type="body" idx="4294967295"/>
          </p:nvPr>
        </p:nvSpPr>
        <p:spPr>
          <a:xfrm>
            <a:off x="3148896" y="2960678"/>
            <a:ext cx="5228914" cy="637432"/>
          </a:xfrm>
          <a:prstGeom prst="rect">
            <a:avLst/>
          </a:prstGeom>
        </p:spPr>
        <p:txBody>
          <a:bodyPr/>
          <a:lstStyle/>
          <a:p>
            <a:pPr marL="158750" lvl="2" indent="0" defTabSz="762000" eaLnBrk="1" hangingPunct="1">
              <a:buClr>
                <a:schemeClr val="tx1"/>
              </a:buClr>
              <a:buSzPts val="1600"/>
              <a:buNone/>
              <a:defRPr/>
            </a:pPr>
            <a:r>
              <a:rPr lang="ru-RU" sz="1600" dirty="0" smtClean="0">
                <a:solidFill>
                  <a:schemeClr val="tx1">
                    <a:lumMod val="75000"/>
                  </a:schemeClr>
                </a:solidFill>
                <a:latin typeface="Franklin Gothic Book" panose="020B0503020102020204" pitchFamily="34" charset="0"/>
              </a:rPr>
              <a:t>Стоимость оборудования, строительства и общие затраты должны соответствовать рыночному уровню</a:t>
            </a:r>
            <a:endParaRPr lang="en-GB" sz="1600" dirty="0">
              <a:solidFill>
                <a:schemeClr val="tx1">
                  <a:lumMod val="75000"/>
                </a:schemeClr>
              </a:solidFill>
              <a:latin typeface="Franklin Gothic Book" panose="020B0503020102020204" pitchFamily="34" charset="0"/>
            </a:endParaRPr>
          </a:p>
        </p:txBody>
      </p:sp>
      <p:sp>
        <p:nvSpPr>
          <p:cNvPr id="16" name="Rectangle 2"/>
          <p:cNvSpPr>
            <a:spLocks noGrp="1" noChangeArrowheads="1"/>
          </p:cNvSpPr>
          <p:nvPr>
            <p:ph type="body" idx="4294967295"/>
          </p:nvPr>
        </p:nvSpPr>
        <p:spPr>
          <a:xfrm>
            <a:off x="3148896" y="3747276"/>
            <a:ext cx="5228914" cy="374178"/>
          </a:xfrm>
          <a:prstGeom prst="rect">
            <a:avLst/>
          </a:prstGeom>
        </p:spPr>
        <p:txBody>
          <a:bodyPr/>
          <a:lstStyle/>
          <a:p>
            <a:pPr marL="158750" defTabSz="762000" eaLnBrk="1" hangingPunct="1">
              <a:buClr>
                <a:schemeClr val="tx1"/>
              </a:buClr>
              <a:buSzPts val="1600"/>
              <a:defRPr/>
            </a:pPr>
            <a:r>
              <a:rPr lang="ru-RU" sz="1600" dirty="0" smtClean="0">
                <a:solidFill>
                  <a:schemeClr val="tx1">
                    <a:lumMod val="75000"/>
                  </a:schemeClr>
                </a:solidFill>
                <a:latin typeface="Franklin Gothic Book" panose="020B0503020102020204" pitchFamily="34" charset="0"/>
                <a:ea typeface="Franklin Gothic Book"/>
              </a:rPr>
              <a:t>Подтвержденный потенциал ВИЭ на выбранном участке</a:t>
            </a:r>
            <a:endParaRPr lang="en-GB" sz="1600" dirty="0">
              <a:solidFill>
                <a:schemeClr val="tx1">
                  <a:lumMod val="75000"/>
                </a:schemeClr>
              </a:solidFill>
              <a:latin typeface="Franklin Gothic Book" panose="020B0503020102020204" pitchFamily="34" charset="0"/>
              <a:ea typeface="Franklin Gothic Book"/>
            </a:endParaRPr>
          </a:p>
        </p:txBody>
      </p:sp>
      <p:sp>
        <p:nvSpPr>
          <p:cNvPr id="17" name="Rectangle 2"/>
          <p:cNvSpPr>
            <a:spLocks noGrp="1" noChangeArrowheads="1"/>
          </p:cNvSpPr>
          <p:nvPr>
            <p:ph type="body" idx="4294967295"/>
          </p:nvPr>
        </p:nvSpPr>
        <p:spPr>
          <a:xfrm>
            <a:off x="3148896" y="4441997"/>
            <a:ext cx="5228914" cy="248842"/>
          </a:xfrm>
          <a:prstGeom prst="rect">
            <a:avLst/>
          </a:prstGeom>
        </p:spPr>
        <p:txBody>
          <a:bodyPr/>
          <a:lstStyle/>
          <a:p>
            <a:pPr marL="158750" defTabSz="762000" eaLnBrk="1" hangingPunct="1">
              <a:buClr>
                <a:schemeClr val="tx1"/>
              </a:buClr>
              <a:buSzPts val="1600"/>
              <a:defRPr/>
            </a:pPr>
            <a:r>
              <a:rPr lang="ru-RU" sz="1600" dirty="0" smtClean="0">
                <a:solidFill>
                  <a:schemeClr val="tx1">
                    <a:lumMod val="75000"/>
                  </a:schemeClr>
                </a:solidFill>
                <a:latin typeface="Franklin Gothic Book" panose="020B0503020102020204" pitchFamily="34" charset="0"/>
                <a:ea typeface="Franklin Gothic Book"/>
              </a:rPr>
              <a:t>Долгосрочный контракт на поставку электроэнергии </a:t>
            </a:r>
            <a:endParaRPr lang="en-GB" sz="1600" dirty="0" smtClean="0">
              <a:solidFill>
                <a:schemeClr val="tx1">
                  <a:lumMod val="75000"/>
                </a:schemeClr>
              </a:solidFill>
              <a:latin typeface="Franklin Gothic Book" panose="020B0503020102020204" pitchFamily="34" charset="0"/>
              <a:ea typeface="Franklin Gothic Book"/>
            </a:endParaRPr>
          </a:p>
        </p:txBody>
      </p:sp>
      <p:sp>
        <p:nvSpPr>
          <p:cNvPr id="19" name="Rectangle 2"/>
          <p:cNvSpPr>
            <a:spLocks noGrp="1" noChangeArrowheads="1"/>
          </p:cNvSpPr>
          <p:nvPr>
            <p:ph type="body" idx="4294967295"/>
          </p:nvPr>
        </p:nvSpPr>
        <p:spPr>
          <a:xfrm>
            <a:off x="3148896" y="5083197"/>
            <a:ext cx="5228914" cy="425387"/>
          </a:xfrm>
          <a:prstGeom prst="rect">
            <a:avLst/>
          </a:prstGeom>
        </p:spPr>
        <p:txBody>
          <a:bodyPr/>
          <a:lstStyle/>
          <a:p>
            <a:pPr marL="158750" defTabSz="762000" eaLnBrk="1" hangingPunct="1">
              <a:buClr>
                <a:schemeClr val="tx1"/>
              </a:buClr>
              <a:buSzPts val="1600"/>
              <a:defRPr/>
            </a:pPr>
            <a:r>
              <a:rPr lang="ru-RU" sz="1600" dirty="0" smtClean="0">
                <a:solidFill>
                  <a:schemeClr val="tx1">
                    <a:lumMod val="75000"/>
                  </a:schemeClr>
                </a:solidFill>
                <a:latin typeface="Franklin Gothic Book" panose="020B0503020102020204" pitchFamily="34" charset="0"/>
                <a:ea typeface="Franklin Gothic Book"/>
              </a:rPr>
              <a:t>Высокие </a:t>
            </a:r>
            <a:r>
              <a:rPr lang="ru-RU" sz="1600" dirty="0" smtClean="0">
                <a:solidFill>
                  <a:schemeClr val="tx1">
                    <a:lumMod val="75000"/>
                  </a:schemeClr>
                </a:solidFill>
                <a:latin typeface="Franklin Gothic Book" panose="020B0503020102020204" pitchFamily="34" charset="0"/>
                <a:ea typeface="Franklin Gothic Book"/>
              </a:rPr>
              <a:t>экономические показатели проекта</a:t>
            </a:r>
            <a:r>
              <a:rPr lang="en-US" sz="1600" dirty="0" smtClean="0">
                <a:solidFill>
                  <a:schemeClr val="tx1">
                    <a:lumMod val="75000"/>
                  </a:schemeClr>
                </a:solidFill>
                <a:latin typeface="Franklin Gothic Book" panose="020B0503020102020204" pitchFamily="34" charset="0"/>
                <a:ea typeface="Franklin Gothic Book"/>
              </a:rPr>
              <a:t> (DSCR, IRR)</a:t>
            </a:r>
            <a:endParaRPr lang="en-GB" sz="1600" dirty="0">
              <a:solidFill>
                <a:schemeClr val="tx1">
                  <a:lumMod val="75000"/>
                </a:schemeClr>
              </a:solidFill>
              <a:latin typeface="Franklin Gothic Book" panose="020B0503020102020204" pitchFamily="34" charset="0"/>
              <a:ea typeface="Franklin Gothic Book"/>
            </a:endParaRPr>
          </a:p>
        </p:txBody>
      </p:sp>
      <p:sp>
        <p:nvSpPr>
          <p:cNvPr id="29" name="Freeform 12"/>
          <p:cNvSpPr>
            <a:spLocks noChangeAspect="1"/>
          </p:cNvSpPr>
          <p:nvPr/>
        </p:nvSpPr>
        <p:spPr bwMode="auto">
          <a:xfrm>
            <a:off x="2751749" y="1598636"/>
            <a:ext cx="360760" cy="254794"/>
          </a:xfrm>
          <a:custGeom>
            <a:avLst/>
            <a:gdLst>
              <a:gd name="T0" fmla="*/ 290 w 303"/>
              <a:gd name="T1" fmla="*/ 0 h 214"/>
              <a:gd name="T2" fmla="*/ 103 w 303"/>
              <a:gd name="T3" fmla="*/ 187 h 214"/>
              <a:gd name="T4" fmla="*/ 14 w 303"/>
              <a:gd name="T5" fmla="*/ 97 h 214"/>
              <a:gd name="T6" fmla="*/ 0 w 303"/>
              <a:gd name="T7" fmla="*/ 111 h 214"/>
              <a:gd name="T8" fmla="*/ 103 w 303"/>
              <a:gd name="T9" fmla="*/ 214 h 214"/>
              <a:gd name="T10" fmla="*/ 303 w 303"/>
              <a:gd name="T11" fmla="*/ 14 h 214"/>
              <a:gd name="T12" fmla="*/ 290 w 303"/>
              <a:gd name="T13" fmla="*/ 0 h 214"/>
            </a:gdLst>
            <a:ahLst/>
            <a:cxnLst>
              <a:cxn ang="0">
                <a:pos x="T0" y="T1"/>
              </a:cxn>
              <a:cxn ang="0">
                <a:pos x="T2" y="T3"/>
              </a:cxn>
              <a:cxn ang="0">
                <a:pos x="T4" y="T5"/>
              </a:cxn>
              <a:cxn ang="0">
                <a:pos x="T6" y="T7"/>
              </a:cxn>
              <a:cxn ang="0">
                <a:pos x="T8" y="T9"/>
              </a:cxn>
              <a:cxn ang="0">
                <a:pos x="T10" y="T11"/>
              </a:cxn>
              <a:cxn ang="0">
                <a:pos x="T12" y="T13"/>
              </a:cxn>
            </a:cxnLst>
            <a:rect l="0" t="0" r="r" b="b"/>
            <a:pathLst>
              <a:path w="303" h="214">
                <a:moveTo>
                  <a:pt x="290" y="0"/>
                </a:moveTo>
                <a:lnTo>
                  <a:pt x="103" y="187"/>
                </a:lnTo>
                <a:lnTo>
                  <a:pt x="14" y="97"/>
                </a:lnTo>
                <a:lnTo>
                  <a:pt x="0" y="111"/>
                </a:lnTo>
                <a:lnTo>
                  <a:pt x="103" y="214"/>
                </a:lnTo>
                <a:lnTo>
                  <a:pt x="303" y="14"/>
                </a:lnTo>
                <a:lnTo>
                  <a:pt x="290" y="0"/>
                </a:lnTo>
                <a:close/>
              </a:path>
            </a:pathLst>
          </a:custGeom>
          <a:solidFill>
            <a:schemeClr val="accent1"/>
          </a:solidFill>
          <a:ln>
            <a:solidFill>
              <a:schemeClr val="accent1"/>
            </a:solidFill>
          </a:ln>
        </p:spPr>
        <p:txBody>
          <a:bodyPr vert="horz" wrap="square" lIns="68580" tIns="34290" rIns="68580" bIns="34290" numCol="1" anchor="t" anchorCtr="0" compatLnSpc="1">
            <a:prstTxWarp prst="textNoShape">
              <a:avLst/>
            </a:prstTxWarp>
          </a:bodyPr>
          <a:lstStyle/>
          <a:p>
            <a:pPr defTabSz="685800"/>
            <a:endParaRPr lang="en-US" sz="1350">
              <a:solidFill>
                <a:srgbClr val="000000"/>
              </a:solidFill>
              <a:latin typeface="Arial"/>
            </a:endParaRPr>
          </a:p>
        </p:txBody>
      </p:sp>
      <p:sp>
        <p:nvSpPr>
          <p:cNvPr id="30" name="Freeform 12"/>
          <p:cNvSpPr>
            <a:spLocks noChangeAspect="1"/>
          </p:cNvSpPr>
          <p:nvPr/>
        </p:nvSpPr>
        <p:spPr bwMode="auto">
          <a:xfrm>
            <a:off x="2751749" y="2407634"/>
            <a:ext cx="360760" cy="254794"/>
          </a:xfrm>
          <a:custGeom>
            <a:avLst/>
            <a:gdLst>
              <a:gd name="T0" fmla="*/ 290 w 303"/>
              <a:gd name="T1" fmla="*/ 0 h 214"/>
              <a:gd name="T2" fmla="*/ 103 w 303"/>
              <a:gd name="T3" fmla="*/ 187 h 214"/>
              <a:gd name="T4" fmla="*/ 14 w 303"/>
              <a:gd name="T5" fmla="*/ 97 h 214"/>
              <a:gd name="T6" fmla="*/ 0 w 303"/>
              <a:gd name="T7" fmla="*/ 111 h 214"/>
              <a:gd name="T8" fmla="*/ 103 w 303"/>
              <a:gd name="T9" fmla="*/ 214 h 214"/>
              <a:gd name="T10" fmla="*/ 303 w 303"/>
              <a:gd name="T11" fmla="*/ 14 h 214"/>
              <a:gd name="T12" fmla="*/ 290 w 303"/>
              <a:gd name="T13" fmla="*/ 0 h 214"/>
            </a:gdLst>
            <a:ahLst/>
            <a:cxnLst>
              <a:cxn ang="0">
                <a:pos x="T0" y="T1"/>
              </a:cxn>
              <a:cxn ang="0">
                <a:pos x="T2" y="T3"/>
              </a:cxn>
              <a:cxn ang="0">
                <a:pos x="T4" y="T5"/>
              </a:cxn>
              <a:cxn ang="0">
                <a:pos x="T6" y="T7"/>
              </a:cxn>
              <a:cxn ang="0">
                <a:pos x="T8" y="T9"/>
              </a:cxn>
              <a:cxn ang="0">
                <a:pos x="T10" y="T11"/>
              </a:cxn>
              <a:cxn ang="0">
                <a:pos x="T12" y="T13"/>
              </a:cxn>
            </a:cxnLst>
            <a:rect l="0" t="0" r="r" b="b"/>
            <a:pathLst>
              <a:path w="303" h="214">
                <a:moveTo>
                  <a:pt x="290" y="0"/>
                </a:moveTo>
                <a:lnTo>
                  <a:pt x="103" y="187"/>
                </a:lnTo>
                <a:lnTo>
                  <a:pt x="14" y="97"/>
                </a:lnTo>
                <a:lnTo>
                  <a:pt x="0" y="111"/>
                </a:lnTo>
                <a:lnTo>
                  <a:pt x="103" y="214"/>
                </a:lnTo>
                <a:lnTo>
                  <a:pt x="303" y="14"/>
                </a:lnTo>
                <a:lnTo>
                  <a:pt x="290" y="0"/>
                </a:lnTo>
                <a:close/>
              </a:path>
            </a:pathLst>
          </a:custGeom>
          <a:solidFill>
            <a:schemeClr val="accent1"/>
          </a:solidFill>
          <a:ln>
            <a:solidFill>
              <a:schemeClr val="accent1"/>
            </a:solidFill>
          </a:ln>
        </p:spPr>
        <p:txBody>
          <a:bodyPr vert="horz" wrap="square" lIns="68580" tIns="34290" rIns="68580" bIns="34290" numCol="1" anchor="t" anchorCtr="0" compatLnSpc="1">
            <a:prstTxWarp prst="textNoShape">
              <a:avLst/>
            </a:prstTxWarp>
          </a:bodyPr>
          <a:lstStyle/>
          <a:p>
            <a:pPr defTabSz="685800"/>
            <a:endParaRPr lang="en-US" sz="1350">
              <a:solidFill>
                <a:srgbClr val="000000"/>
              </a:solidFill>
              <a:latin typeface="Arial"/>
            </a:endParaRPr>
          </a:p>
        </p:txBody>
      </p:sp>
      <p:sp>
        <p:nvSpPr>
          <p:cNvPr id="31" name="Freeform 12"/>
          <p:cNvSpPr>
            <a:spLocks noChangeAspect="1"/>
          </p:cNvSpPr>
          <p:nvPr/>
        </p:nvSpPr>
        <p:spPr bwMode="auto">
          <a:xfrm>
            <a:off x="2751749" y="3065059"/>
            <a:ext cx="360760" cy="254794"/>
          </a:xfrm>
          <a:custGeom>
            <a:avLst/>
            <a:gdLst>
              <a:gd name="T0" fmla="*/ 290 w 303"/>
              <a:gd name="T1" fmla="*/ 0 h 214"/>
              <a:gd name="T2" fmla="*/ 103 w 303"/>
              <a:gd name="T3" fmla="*/ 187 h 214"/>
              <a:gd name="T4" fmla="*/ 14 w 303"/>
              <a:gd name="T5" fmla="*/ 97 h 214"/>
              <a:gd name="T6" fmla="*/ 0 w 303"/>
              <a:gd name="T7" fmla="*/ 111 h 214"/>
              <a:gd name="T8" fmla="*/ 103 w 303"/>
              <a:gd name="T9" fmla="*/ 214 h 214"/>
              <a:gd name="T10" fmla="*/ 303 w 303"/>
              <a:gd name="T11" fmla="*/ 14 h 214"/>
              <a:gd name="T12" fmla="*/ 290 w 303"/>
              <a:gd name="T13" fmla="*/ 0 h 214"/>
            </a:gdLst>
            <a:ahLst/>
            <a:cxnLst>
              <a:cxn ang="0">
                <a:pos x="T0" y="T1"/>
              </a:cxn>
              <a:cxn ang="0">
                <a:pos x="T2" y="T3"/>
              </a:cxn>
              <a:cxn ang="0">
                <a:pos x="T4" y="T5"/>
              </a:cxn>
              <a:cxn ang="0">
                <a:pos x="T6" y="T7"/>
              </a:cxn>
              <a:cxn ang="0">
                <a:pos x="T8" y="T9"/>
              </a:cxn>
              <a:cxn ang="0">
                <a:pos x="T10" y="T11"/>
              </a:cxn>
              <a:cxn ang="0">
                <a:pos x="T12" y="T13"/>
              </a:cxn>
            </a:cxnLst>
            <a:rect l="0" t="0" r="r" b="b"/>
            <a:pathLst>
              <a:path w="303" h="214">
                <a:moveTo>
                  <a:pt x="290" y="0"/>
                </a:moveTo>
                <a:lnTo>
                  <a:pt x="103" y="187"/>
                </a:lnTo>
                <a:lnTo>
                  <a:pt x="14" y="97"/>
                </a:lnTo>
                <a:lnTo>
                  <a:pt x="0" y="111"/>
                </a:lnTo>
                <a:lnTo>
                  <a:pt x="103" y="214"/>
                </a:lnTo>
                <a:lnTo>
                  <a:pt x="303" y="14"/>
                </a:lnTo>
                <a:lnTo>
                  <a:pt x="290" y="0"/>
                </a:lnTo>
                <a:close/>
              </a:path>
            </a:pathLst>
          </a:custGeom>
          <a:solidFill>
            <a:schemeClr val="accent2"/>
          </a:solidFill>
          <a:ln>
            <a:solidFill>
              <a:schemeClr val="accent2"/>
            </a:solidFill>
          </a:ln>
        </p:spPr>
        <p:txBody>
          <a:bodyPr vert="horz" wrap="square" lIns="68580" tIns="34290" rIns="68580" bIns="34290" numCol="1" anchor="t" anchorCtr="0" compatLnSpc="1">
            <a:prstTxWarp prst="textNoShape">
              <a:avLst/>
            </a:prstTxWarp>
          </a:bodyPr>
          <a:lstStyle/>
          <a:p>
            <a:pPr defTabSz="685800"/>
            <a:endParaRPr lang="en-US" sz="1350">
              <a:solidFill>
                <a:srgbClr val="000000"/>
              </a:solidFill>
              <a:latin typeface="Arial"/>
            </a:endParaRPr>
          </a:p>
        </p:txBody>
      </p:sp>
      <p:sp>
        <p:nvSpPr>
          <p:cNvPr id="32" name="Freeform 12"/>
          <p:cNvSpPr>
            <a:spLocks noChangeAspect="1"/>
          </p:cNvSpPr>
          <p:nvPr/>
        </p:nvSpPr>
        <p:spPr bwMode="auto">
          <a:xfrm>
            <a:off x="2751749" y="3821772"/>
            <a:ext cx="360760" cy="254794"/>
          </a:xfrm>
          <a:custGeom>
            <a:avLst/>
            <a:gdLst>
              <a:gd name="T0" fmla="*/ 290 w 303"/>
              <a:gd name="T1" fmla="*/ 0 h 214"/>
              <a:gd name="T2" fmla="*/ 103 w 303"/>
              <a:gd name="T3" fmla="*/ 187 h 214"/>
              <a:gd name="T4" fmla="*/ 14 w 303"/>
              <a:gd name="T5" fmla="*/ 97 h 214"/>
              <a:gd name="T6" fmla="*/ 0 w 303"/>
              <a:gd name="T7" fmla="*/ 111 h 214"/>
              <a:gd name="T8" fmla="*/ 103 w 303"/>
              <a:gd name="T9" fmla="*/ 214 h 214"/>
              <a:gd name="T10" fmla="*/ 303 w 303"/>
              <a:gd name="T11" fmla="*/ 14 h 214"/>
              <a:gd name="T12" fmla="*/ 290 w 303"/>
              <a:gd name="T13" fmla="*/ 0 h 214"/>
            </a:gdLst>
            <a:ahLst/>
            <a:cxnLst>
              <a:cxn ang="0">
                <a:pos x="T0" y="T1"/>
              </a:cxn>
              <a:cxn ang="0">
                <a:pos x="T2" y="T3"/>
              </a:cxn>
              <a:cxn ang="0">
                <a:pos x="T4" y="T5"/>
              </a:cxn>
              <a:cxn ang="0">
                <a:pos x="T6" y="T7"/>
              </a:cxn>
              <a:cxn ang="0">
                <a:pos x="T8" y="T9"/>
              </a:cxn>
              <a:cxn ang="0">
                <a:pos x="T10" y="T11"/>
              </a:cxn>
              <a:cxn ang="0">
                <a:pos x="T12" y="T13"/>
              </a:cxn>
            </a:cxnLst>
            <a:rect l="0" t="0" r="r" b="b"/>
            <a:pathLst>
              <a:path w="303" h="214">
                <a:moveTo>
                  <a:pt x="290" y="0"/>
                </a:moveTo>
                <a:lnTo>
                  <a:pt x="103" y="187"/>
                </a:lnTo>
                <a:lnTo>
                  <a:pt x="14" y="97"/>
                </a:lnTo>
                <a:lnTo>
                  <a:pt x="0" y="111"/>
                </a:lnTo>
                <a:lnTo>
                  <a:pt x="103" y="214"/>
                </a:lnTo>
                <a:lnTo>
                  <a:pt x="303" y="14"/>
                </a:lnTo>
                <a:lnTo>
                  <a:pt x="290" y="0"/>
                </a:lnTo>
                <a:close/>
              </a:path>
            </a:pathLst>
          </a:custGeom>
          <a:solidFill>
            <a:schemeClr val="accent2"/>
          </a:solidFill>
          <a:ln>
            <a:solidFill>
              <a:schemeClr val="accent2"/>
            </a:solidFill>
          </a:ln>
        </p:spPr>
        <p:txBody>
          <a:bodyPr vert="horz" wrap="square" lIns="68580" tIns="34290" rIns="68580" bIns="34290" numCol="1" anchor="t" anchorCtr="0" compatLnSpc="1">
            <a:prstTxWarp prst="textNoShape">
              <a:avLst/>
            </a:prstTxWarp>
          </a:bodyPr>
          <a:lstStyle/>
          <a:p>
            <a:pPr defTabSz="685800"/>
            <a:endParaRPr lang="en-US" sz="1350">
              <a:solidFill>
                <a:srgbClr val="000000"/>
              </a:solidFill>
              <a:latin typeface="Arial"/>
            </a:endParaRPr>
          </a:p>
        </p:txBody>
      </p:sp>
      <p:sp>
        <p:nvSpPr>
          <p:cNvPr id="33" name="Freeform 12"/>
          <p:cNvSpPr>
            <a:spLocks noChangeAspect="1"/>
          </p:cNvSpPr>
          <p:nvPr/>
        </p:nvSpPr>
        <p:spPr bwMode="auto">
          <a:xfrm>
            <a:off x="2767769" y="4441997"/>
            <a:ext cx="360760" cy="254794"/>
          </a:xfrm>
          <a:custGeom>
            <a:avLst/>
            <a:gdLst>
              <a:gd name="T0" fmla="*/ 290 w 303"/>
              <a:gd name="T1" fmla="*/ 0 h 214"/>
              <a:gd name="T2" fmla="*/ 103 w 303"/>
              <a:gd name="T3" fmla="*/ 187 h 214"/>
              <a:gd name="T4" fmla="*/ 14 w 303"/>
              <a:gd name="T5" fmla="*/ 97 h 214"/>
              <a:gd name="T6" fmla="*/ 0 w 303"/>
              <a:gd name="T7" fmla="*/ 111 h 214"/>
              <a:gd name="T8" fmla="*/ 103 w 303"/>
              <a:gd name="T9" fmla="*/ 214 h 214"/>
              <a:gd name="T10" fmla="*/ 303 w 303"/>
              <a:gd name="T11" fmla="*/ 14 h 214"/>
              <a:gd name="T12" fmla="*/ 290 w 303"/>
              <a:gd name="T13" fmla="*/ 0 h 214"/>
            </a:gdLst>
            <a:ahLst/>
            <a:cxnLst>
              <a:cxn ang="0">
                <a:pos x="T0" y="T1"/>
              </a:cxn>
              <a:cxn ang="0">
                <a:pos x="T2" y="T3"/>
              </a:cxn>
              <a:cxn ang="0">
                <a:pos x="T4" y="T5"/>
              </a:cxn>
              <a:cxn ang="0">
                <a:pos x="T6" y="T7"/>
              </a:cxn>
              <a:cxn ang="0">
                <a:pos x="T8" y="T9"/>
              </a:cxn>
              <a:cxn ang="0">
                <a:pos x="T10" y="T11"/>
              </a:cxn>
              <a:cxn ang="0">
                <a:pos x="T12" y="T13"/>
              </a:cxn>
            </a:cxnLst>
            <a:rect l="0" t="0" r="r" b="b"/>
            <a:pathLst>
              <a:path w="303" h="214">
                <a:moveTo>
                  <a:pt x="290" y="0"/>
                </a:moveTo>
                <a:lnTo>
                  <a:pt x="103" y="187"/>
                </a:lnTo>
                <a:lnTo>
                  <a:pt x="14" y="97"/>
                </a:lnTo>
                <a:lnTo>
                  <a:pt x="0" y="111"/>
                </a:lnTo>
                <a:lnTo>
                  <a:pt x="103" y="214"/>
                </a:lnTo>
                <a:lnTo>
                  <a:pt x="303" y="14"/>
                </a:lnTo>
                <a:lnTo>
                  <a:pt x="290" y="0"/>
                </a:lnTo>
                <a:close/>
              </a:path>
            </a:pathLst>
          </a:custGeom>
          <a:solidFill>
            <a:schemeClr val="accent2"/>
          </a:solidFill>
          <a:ln>
            <a:solidFill>
              <a:schemeClr val="accent2"/>
            </a:solidFill>
          </a:ln>
        </p:spPr>
        <p:txBody>
          <a:bodyPr vert="horz" wrap="square" lIns="68580" tIns="34290" rIns="68580" bIns="34290" numCol="1" anchor="t" anchorCtr="0" compatLnSpc="1">
            <a:prstTxWarp prst="textNoShape">
              <a:avLst/>
            </a:prstTxWarp>
          </a:bodyPr>
          <a:lstStyle/>
          <a:p>
            <a:pPr defTabSz="685800"/>
            <a:endParaRPr lang="en-US" sz="1350">
              <a:solidFill>
                <a:srgbClr val="000000"/>
              </a:solidFill>
              <a:latin typeface="Arial"/>
            </a:endParaRPr>
          </a:p>
        </p:txBody>
      </p:sp>
      <p:sp>
        <p:nvSpPr>
          <p:cNvPr id="34" name="Freeform 12"/>
          <p:cNvSpPr>
            <a:spLocks noChangeAspect="1"/>
          </p:cNvSpPr>
          <p:nvPr/>
        </p:nvSpPr>
        <p:spPr bwMode="auto">
          <a:xfrm>
            <a:off x="2767769" y="5162709"/>
            <a:ext cx="360760" cy="254794"/>
          </a:xfrm>
          <a:custGeom>
            <a:avLst/>
            <a:gdLst>
              <a:gd name="T0" fmla="*/ 290 w 303"/>
              <a:gd name="T1" fmla="*/ 0 h 214"/>
              <a:gd name="T2" fmla="*/ 103 w 303"/>
              <a:gd name="T3" fmla="*/ 187 h 214"/>
              <a:gd name="T4" fmla="*/ 14 w 303"/>
              <a:gd name="T5" fmla="*/ 97 h 214"/>
              <a:gd name="T6" fmla="*/ 0 w 303"/>
              <a:gd name="T7" fmla="*/ 111 h 214"/>
              <a:gd name="T8" fmla="*/ 103 w 303"/>
              <a:gd name="T9" fmla="*/ 214 h 214"/>
              <a:gd name="T10" fmla="*/ 303 w 303"/>
              <a:gd name="T11" fmla="*/ 14 h 214"/>
              <a:gd name="T12" fmla="*/ 290 w 303"/>
              <a:gd name="T13" fmla="*/ 0 h 214"/>
            </a:gdLst>
            <a:ahLst/>
            <a:cxnLst>
              <a:cxn ang="0">
                <a:pos x="T0" y="T1"/>
              </a:cxn>
              <a:cxn ang="0">
                <a:pos x="T2" y="T3"/>
              </a:cxn>
              <a:cxn ang="0">
                <a:pos x="T4" y="T5"/>
              </a:cxn>
              <a:cxn ang="0">
                <a:pos x="T6" y="T7"/>
              </a:cxn>
              <a:cxn ang="0">
                <a:pos x="T8" y="T9"/>
              </a:cxn>
              <a:cxn ang="0">
                <a:pos x="T10" y="T11"/>
              </a:cxn>
              <a:cxn ang="0">
                <a:pos x="T12" y="T13"/>
              </a:cxn>
            </a:cxnLst>
            <a:rect l="0" t="0" r="r" b="b"/>
            <a:pathLst>
              <a:path w="303" h="214">
                <a:moveTo>
                  <a:pt x="290" y="0"/>
                </a:moveTo>
                <a:lnTo>
                  <a:pt x="103" y="187"/>
                </a:lnTo>
                <a:lnTo>
                  <a:pt x="14" y="97"/>
                </a:lnTo>
                <a:lnTo>
                  <a:pt x="0" y="111"/>
                </a:lnTo>
                <a:lnTo>
                  <a:pt x="103" y="214"/>
                </a:lnTo>
                <a:lnTo>
                  <a:pt x="303" y="14"/>
                </a:lnTo>
                <a:lnTo>
                  <a:pt x="290" y="0"/>
                </a:lnTo>
                <a:close/>
              </a:path>
            </a:pathLst>
          </a:custGeom>
          <a:solidFill>
            <a:schemeClr val="tx2"/>
          </a:solidFill>
          <a:ln>
            <a:solidFill>
              <a:schemeClr val="tx2"/>
            </a:solidFill>
          </a:ln>
        </p:spPr>
        <p:txBody>
          <a:bodyPr vert="horz" wrap="square" lIns="68580" tIns="34290" rIns="68580" bIns="34290" numCol="1" anchor="t" anchorCtr="0" compatLnSpc="1">
            <a:prstTxWarp prst="textNoShape">
              <a:avLst/>
            </a:prstTxWarp>
          </a:bodyPr>
          <a:lstStyle/>
          <a:p>
            <a:pPr defTabSz="685800"/>
            <a:endParaRPr lang="en-US" sz="1350">
              <a:solidFill>
                <a:srgbClr val="000000"/>
              </a:solidFill>
              <a:latin typeface="Arial"/>
            </a:endParaRPr>
          </a:p>
        </p:txBody>
      </p:sp>
    </p:spTree>
    <p:extLst>
      <p:ext uri="{BB962C8B-B14F-4D97-AF65-F5344CB8AC3E}">
        <p14:creationId xmlns:p14="http://schemas.microsoft.com/office/powerpoint/2010/main" val="101933465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AutoShape 6"/>
          <p:cNvSpPr>
            <a:spLocks noGrp="1" noChangeArrowheads="1"/>
          </p:cNvSpPr>
          <p:nvPr>
            <p:ph type="body" sz="quarter" idx="11"/>
          </p:nvPr>
        </p:nvSpPr>
        <p:spPr bwMode="auto">
          <a:xfrm>
            <a:off x="545149" y="2694893"/>
            <a:ext cx="3589971" cy="766800"/>
          </a:xfrm>
          <a:prstGeom prst="roundRect">
            <a:avLst>
              <a:gd name="adj" fmla="val 29167"/>
            </a:avLst>
          </a:prstGeom>
          <a:solidFill>
            <a:schemeClr val="tx2"/>
          </a:solidFill>
          <a:ln>
            <a:solidFill>
              <a:schemeClr val="tx2"/>
            </a:solidFill>
          </a:ln>
          <a:extLst/>
        </p:spPr>
        <p:style>
          <a:lnRef idx="2">
            <a:schemeClr val="accent1"/>
          </a:lnRef>
          <a:fillRef idx="1001">
            <a:schemeClr val="lt1"/>
          </a:fillRef>
          <a:effectRef idx="0">
            <a:schemeClr val="accent1"/>
          </a:effectRef>
          <a:fontRef idx="minor">
            <a:schemeClr val="dk1"/>
          </a:fontRef>
        </p:style>
        <p:txBody>
          <a:bodyPr anchor="ctr"/>
          <a:lstStyle>
            <a:lvl1pPr eaLnBrk="0" hangingPunct="0">
              <a:lnSpc>
                <a:spcPct val="90000"/>
              </a:lnSpc>
              <a:spcBef>
                <a:spcPct val="20000"/>
              </a:spcBef>
              <a:spcAft>
                <a:spcPct val="0"/>
              </a:spcAft>
              <a:buChar char="•"/>
              <a:defRPr sz="3200">
                <a:solidFill>
                  <a:schemeClr val="tx2"/>
                </a:solidFill>
                <a:latin typeface="Arial" pitchFamily="34" charset="0"/>
                <a:cs typeface="Arial" pitchFamily="34" charset="0"/>
              </a:defRPr>
            </a:lvl1pPr>
            <a:lvl2pPr marL="742950" indent="-285750" eaLnBrk="0" hangingPunct="0">
              <a:lnSpc>
                <a:spcPct val="90000"/>
              </a:lnSpc>
              <a:spcBef>
                <a:spcPct val="10000"/>
              </a:spcBef>
              <a:spcAft>
                <a:spcPct val="20000"/>
              </a:spcAft>
              <a:buChar char="–"/>
              <a:defRPr sz="1600">
                <a:solidFill>
                  <a:schemeClr val="tx1"/>
                </a:solidFill>
                <a:latin typeface="Arial" pitchFamily="34" charset="0"/>
                <a:cs typeface="Arial" pitchFamily="34" charset="0"/>
              </a:defRPr>
            </a:lvl2pPr>
            <a:lvl3pPr marL="1143000" indent="-228600" eaLnBrk="0" hangingPunct="0">
              <a:buClr>
                <a:schemeClr val="tx2"/>
              </a:buClr>
              <a:buFont typeface="Wingdings 2" pitchFamily="18" charset="2"/>
              <a:buChar char=""/>
              <a:defRPr sz="2400">
                <a:solidFill>
                  <a:schemeClr val="tx1"/>
                </a:solidFill>
                <a:latin typeface="Arial" pitchFamily="34" charset="0"/>
                <a:cs typeface="Arial" pitchFamily="34" charset="0"/>
              </a:defRPr>
            </a:lvl3pPr>
            <a:lvl4pPr marL="1600200" indent="-228600" eaLnBrk="0" hangingPunct="0">
              <a:spcBef>
                <a:spcPct val="0"/>
              </a:spcBef>
              <a:buClr>
                <a:schemeClr val="tx2"/>
              </a:buClr>
              <a:buSzPct val="90000"/>
              <a:buFont typeface="Arial" pitchFamily="34" charset="0"/>
              <a:buChar char="–"/>
              <a:defRPr sz="2000">
                <a:solidFill>
                  <a:schemeClr val="tx1"/>
                </a:solidFill>
                <a:latin typeface="Arial" pitchFamily="34" charset="0"/>
                <a:cs typeface="Arial" pitchFamily="34" charset="0"/>
              </a:defRPr>
            </a:lvl4pPr>
            <a:lvl5pPr marL="2057400" indent="-228600" eaLnBrk="0" hangingPunct="0">
              <a:spcBef>
                <a:spcPct val="0"/>
              </a:spcBef>
              <a:buClr>
                <a:schemeClr val="tx2"/>
              </a:buClr>
              <a:buChar char="•"/>
              <a:defRPr sz="2000">
                <a:solidFill>
                  <a:schemeClr val="tx1"/>
                </a:solidFill>
                <a:latin typeface="Arial" pitchFamily="34" charset="0"/>
                <a:cs typeface="Arial" pitchFamily="34" charset="0"/>
              </a:defRPr>
            </a:lvl5pPr>
            <a:lvl6pPr marL="2514600" indent="-228600" eaLnBrk="0" fontAlgn="base" hangingPunct="0">
              <a:spcBef>
                <a:spcPct val="0"/>
              </a:spcBef>
              <a:spcAft>
                <a:spcPct val="50000"/>
              </a:spcAft>
              <a:buClr>
                <a:schemeClr val="tx2"/>
              </a:buClr>
              <a:buChar char="•"/>
              <a:defRPr sz="2000">
                <a:solidFill>
                  <a:schemeClr val="tx1"/>
                </a:solidFill>
                <a:latin typeface="Arial" pitchFamily="34" charset="0"/>
                <a:cs typeface="Arial" pitchFamily="34" charset="0"/>
              </a:defRPr>
            </a:lvl6pPr>
            <a:lvl7pPr marL="2971800" indent="-228600" eaLnBrk="0" fontAlgn="base" hangingPunct="0">
              <a:spcBef>
                <a:spcPct val="0"/>
              </a:spcBef>
              <a:spcAft>
                <a:spcPct val="50000"/>
              </a:spcAft>
              <a:buClr>
                <a:schemeClr val="tx2"/>
              </a:buClr>
              <a:buChar char="•"/>
              <a:defRPr sz="2000">
                <a:solidFill>
                  <a:schemeClr val="tx1"/>
                </a:solidFill>
                <a:latin typeface="Arial" pitchFamily="34" charset="0"/>
                <a:cs typeface="Arial" pitchFamily="34" charset="0"/>
              </a:defRPr>
            </a:lvl7pPr>
            <a:lvl8pPr marL="3429000" indent="-228600" eaLnBrk="0" fontAlgn="base" hangingPunct="0">
              <a:spcBef>
                <a:spcPct val="0"/>
              </a:spcBef>
              <a:spcAft>
                <a:spcPct val="50000"/>
              </a:spcAft>
              <a:buClr>
                <a:schemeClr val="tx2"/>
              </a:buClr>
              <a:buChar char="•"/>
              <a:defRPr sz="2000">
                <a:solidFill>
                  <a:schemeClr val="tx1"/>
                </a:solidFill>
                <a:latin typeface="Arial" pitchFamily="34" charset="0"/>
                <a:cs typeface="Arial" pitchFamily="34" charset="0"/>
              </a:defRPr>
            </a:lvl8pPr>
            <a:lvl9pPr marL="3886200" indent="-228600" eaLnBrk="0" fontAlgn="base" hangingPunct="0">
              <a:spcBef>
                <a:spcPct val="0"/>
              </a:spcBef>
              <a:spcAft>
                <a:spcPct val="50000"/>
              </a:spcAft>
              <a:buClr>
                <a:schemeClr val="tx2"/>
              </a:buClr>
              <a:buChar char="•"/>
              <a:defRPr sz="2000">
                <a:solidFill>
                  <a:schemeClr val="tx1"/>
                </a:solidFill>
                <a:latin typeface="Arial" pitchFamily="34" charset="0"/>
                <a:cs typeface="Arial" pitchFamily="34" charset="0"/>
              </a:defRPr>
            </a:lvl9pPr>
          </a:lstStyle>
          <a:p>
            <a:pPr algn="ctr" eaLnBrk="1" hangingPunct="1">
              <a:lnSpc>
                <a:spcPct val="100000"/>
              </a:lnSpc>
              <a:spcBef>
                <a:spcPct val="50000"/>
              </a:spcBef>
              <a:buFontTx/>
              <a:buNone/>
            </a:pPr>
            <a:r>
              <a:rPr lang="ru-RU" altLang="en-US" sz="1500" b="1" dirty="0" smtClean="0">
                <a:solidFill>
                  <a:schemeClr val="bg1"/>
                </a:solidFill>
                <a:latin typeface="Franklin Gothic Book" panose="020B0503020102020204" pitchFamily="34" charset="0"/>
              </a:rPr>
              <a:t>Покрытие валютных рисков</a:t>
            </a:r>
            <a:endParaRPr lang="en-GB" altLang="en-US" sz="1500" b="1" dirty="0">
              <a:solidFill>
                <a:schemeClr val="bg1"/>
              </a:solidFill>
              <a:latin typeface="Franklin Gothic Book" panose="020B0503020102020204" pitchFamily="34" charset="0"/>
            </a:endParaRPr>
          </a:p>
        </p:txBody>
      </p:sp>
      <p:sp>
        <p:nvSpPr>
          <p:cNvPr id="40" name="Slide Number Placeholder 5"/>
          <p:cNvSpPr txBox="1">
            <a:spLocks/>
          </p:cNvSpPr>
          <p:nvPr/>
        </p:nvSpPr>
        <p:spPr>
          <a:xfrm>
            <a:off x="8279567" y="6454600"/>
            <a:ext cx="360002" cy="378000"/>
          </a:xfrm>
          <a:prstGeom prst="rect">
            <a:avLst/>
          </a:prstGeom>
        </p:spPr>
        <p:txBody>
          <a:bodyPr lIns="0" tIns="0" rIns="0" bIns="0" anchor="ctr"/>
          <a:lstStyle>
            <a:defPPr>
              <a:defRPr lang="en-US"/>
            </a:defPPr>
            <a:lvl1pPr marL="0" algn="r" defTabSz="914400" rtl="0" eaLnBrk="1" latinLnBrk="0" hangingPunct="1">
              <a:defRPr sz="800" kern="1200">
                <a:solidFill>
                  <a:schemeClr val="accent1"/>
                </a:solidFill>
                <a:latin typeface="Franklin Gothic Book"/>
                <a:ea typeface="+mn-ea"/>
                <a:cs typeface="Franklin Gothic Book"/>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71F9F866-B438-9445-8D9F-1F8FF6608833}" type="slidenum">
              <a:rPr lang="en-GB" smtClean="0"/>
              <a:pPr/>
              <a:t>7</a:t>
            </a:fld>
            <a:endParaRPr lang="en-GB" dirty="0"/>
          </a:p>
        </p:txBody>
      </p:sp>
      <p:sp>
        <p:nvSpPr>
          <p:cNvPr id="24" name="Rectangle 2"/>
          <p:cNvSpPr txBox="1">
            <a:spLocks noChangeArrowheads="1"/>
          </p:cNvSpPr>
          <p:nvPr/>
        </p:nvSpPr>
        <p:spPr>
          <a:xfrm>
            <a:off x="720725" y="161393"/>
            <a:ext cx="6391275" cy="635000"/>
          </a:xfrm>
          <a:prstGeom prst="rect">
            <a:avLst/>
          </a:prstGeom>
        </p:spPr>
        <p:txBody>
          <a:bodyPr vert="horz" lIns="0" tIns="0" rIns="0" bIns="0" rtlCol="0" anchor="ctr">
            <a:noAutofit/>
          </a:bodyPr>
          <a:lstStyle>
            <a:lvl1pPr algn="l" rtl="0" eaLnBrk="0" fontAlgn="base" hangingPunct="0">
              <a:spcBef>
                <a:spcPct val="0"/>
              </a:spcBef>
              <a:spcAft>
                <a:spcPct val="0"/>
              </a:spcAft>
              <a:defRPr sz="2400" b="0" i="0" kern="1200">
                <a:solidFill>
                  <a:schemeClr val="accent1"/>
                </a:solidFill>
                <a:latin typeface="Bodoni MT" panose="02070603080606020203" pitchFamily="18" charset="0"/>
                <a:ea typeface="ＭＳ Ｐゴシック" charset="0"/>
                <a:cs typeface="Bodoni MT" panose="02070603080606020203" pitchFamily="18" charset="0"/>
              </a:defRPr>
            </a:lvl1pPr>
            <a:lvl2pPr algn="l" rtl="0" eaLnBrk="0" fontAlgn="base" hangingPunct="0">
              <a:spcBef>
                <a:spcPct val="0"/>
              </a:spcBef>
              <a:spcAft>
                <a:spcPct val="0"/>
              </a:spcAft>
              <a:defRPr sz="2800">
                <a:solidFill>
                  <a:schemeClr val="bg1"/>
                </a:solidFill>
                <a:latin typeface="Arial" charset="0"/>
                <a:ea typeface="ＭＳ Ｐゴシック" charset="0"/>
                <a:cs typeface="Arial" charset="0"/>
              </a:defRPr>
            </a:lvl2pPr>
            <a:lvl3pPr algn="l" rtl="0" eaLnBrk="0" fontAlgn="base" hangingPunct="0">
              <a:spcBef>
                <a:spcPct val="0"/>
              </a:spcBef>
              <a:spcAft>
                <a:spcPct val="0"/>
              </a:spcAft>
              <a:defRPr sz="2800">
                <a:solidFill>
                  <a:schemeClr val="bg1"/>
                </a:solidFill>
                <a:latin typeface="Arial" charset="0"/>
                <a:ea typeface="ＭＳ Ｐゴシック" charset="0"/>
                <a:cs typeface="Arial" charset="0"/>
              </a:defRPr>
            </a:lvl3pPr>
            <a:lvl4pPr algn="l" rtl="0" eaLnBrk="0" fontAlgn="base" hangingPunct="0">
              <a:spcBef>
                <a:spcPct val="0"/>
              </a:spcBef>
              <a:spcAft>
                <a:spcPct val="0"/>
              </a:spcAft>
              <a:defRPr sz="2800">
                <a:solidFill>
                  <a:schemeClr val="bg1"/>
                </a:solidFill>
                <a:latin typeface="Arial" charset="0"/>
                <a:ea typeface="ＭＳ Ｐゴシック" charset="0"/>
                <a:cs typeface="Arial" charset="0"/>
              </a:defRPr>
            </a:lvl4pPr>
            <a:lvl5pPr algn="l" rtl="0" eaLnBrk="0" fontAlgn="base" hangingPunct="0">
              <a:spcBef>
                <a:spcPct val="0"/>
              </a:spcBef>
              <a:spcAft>
                <a:spcPct val="0"/>
              </a:spcAft>
              <a:defRPr sz="2800">
                <a:solidFill>
                  <a:schemeClr val="bg1"/>
                </a:solidFill>
                <a:latin typeface="Arial" charset="0"/>
                <a:ea typeface="ＭＳ Ｐゴシック" charset="0"/>
                <a:cs typeface="Arial" charset="0"/>
              </a:defRPr>
            </a:lvl5pPr>
            <a:lvl6pPr marL="457200" algn="l" rtl="0" fontAlgn="base">
              <a:spcBef>
                <a:spcPct val="0"/>
              </a:spcBef>
              <a:spcAft>
                <a:spcPct val="0"/>
              </a:spcAft>
              <a:defRPr sz="2800">
                <a:solidFill>
                  <a:schemeClr val="bg1"/>
                </a:solidFill>
                <a:latin typeface="Arial" charset="0"/>
                <a:cs typeface="Arial" charset="0"/>
              </a:defRPr>
            </a:lvl6pPr>
            <a:lvl7pPr marL="914400" algn="l" rtl="0" fontAlgn="base">
              <a:spcBef>
                <a:spcPct val="0"/>
              </a:spcBef>
              <a:spcAft>
                <a:spcPct val="0"/>
              </a:spcAft>
              <a:defRPr sz="2800">
                <a:solidFill>
                  <a:schemeClr val="bg1"/>
                </a:solidFill>
                <a:latin typeface="Arial" charset="0"/>
                <a:cs typeface="Arial" charset="0"/>
              </a:defRPr>
            </a:lvl7pPr>
            <a:lvl8pPr marL="1371600" algn="l" rtl="0" fontAlgn="base">
              <a:spcBef>
                <a:spcPct val="0"/>
              </a:spcBef>
              <a:spcAft>
                <a:spcPct val="0"/>
              </a:spcAft>
              <a:defRPr sz="2800">
                <a:solidFill>
                  <a:schemeClr val="bg1"/>
                </a:solidFill>
                <a:latin typeface="Arial" charset="0"/>
                <a:cs typeface="Arial" charset="0"/>
              </a:defRPr>
            </a:lvl8pPr>
            <a:lvl9pPr marL="1828800" algn="l" rtl="0" fontAlgn="base">
              <a:spcBef>
                <a:spcPct val="0"/>
              </a:spcBef>
              <a:spcAft>
                <a:spcPct val="0"/>
              </a:spcAft>
              <a:defRPr sz="2800">
                <a:solidFill>
                  <a:schemeClr val="bg1"/>
                </a:solidFill>
                <a:latin typeface="Arial" charset="0"/>
                <a:cs typeface="Arial" charset="0"/>
              </a:defRPr>
            </a:lvl9pPr>
          </a:lstStyle>
          <a:p>
            <a:r>
              <a:rPr lang="ru-RU" dirty="0"/>
              <a:t>Инвестиции ЕБРР в ВИЭ в Казахстане</a:t>
            </a:r>
            <a:r>
              <a:rPr lang="en-US" altLang="en-US" dirty="0">
                <a:ea typeface="ＭＳ Ｐゴシック" pitchFamily="34" charset="-128"/>
              </a:rPr>
              <a:t/>
            </a:r>
            <a:br>
              <a:rPr lang="en-US" altLang="en-US" dirty="0">
                <a:ea typeface="ＭＳ Ｐゴシック" pitchFamily="34" charset="-128"/>
              </a:rPr>
            </a:br>
            <a:r>
              <a:rPr lang="ru-RU" altLang="en-US" sz="2200" dirty="0" smtClean="0">
                <a:solidFill>
                  <a:schemeClr val="tx1">
                    <a:lumMod val="60000"/>
                    <a:lumOff val="40000"/>
                  </a:schemeClr>
                </a:solidFill>
              </a:rPr>
              <a:t>Преимущества ЕБРР</a:t>
            </a:r>
            <a:endParaRPr lang="en-GB" altLang="en-US" sz="2200" i="1" dirty="0"/>
          </a:p>
        </p:txBody>
      </p:sp>
      <p:sp>
        <p:nvSpPr>
          <p:cNvPr id="9" name="Right Arrow 8"/>
          <p:cNvSpPr/>
          <p:nvPr/>
        </p:nvSpPr>
        <p:spPr>
          <a:xfrm>
            <a:off x="4338320" y="2973046"/>
            <a:ext cx="355600" cy="325120"/>
          </a:xfrm>
          <a:prstGeom prst="rightArrow">
            <a:avLst/>
          </a:prstGeom>
          <a:solidFill>
            <a:schemeClr val="tx2"/>
          </a:solidFill>
          <a:ln>
            <a:solidFill>
              <a:schemeClr val="tx2"/>
            </a:solidFill>
          </a:ln>
          <a:effectLst/>
        </p:spPr>
        <p:style>
          <a:lnRef idx="1">
            <a:schemeClr val="accent1"/>
          </a:lnRef>
          <a:fillRef idx="3">
            <a:schemeClr val="accent1"/>
          </a:fillRef>
          <a:effectRef idx="2">
            <a:schemeClr val="accent1"/>
          </a:effectRef>
          <a:fontRef idx="minor">
            <a:schemeClr val="lt1"/>
          </a:fontRef>
        </p:style>
        <p:txBody>
          <a:bodyPr rtlCol="0" anchor="t"/>
          <a:lstStyle/>
          <a:p>
            <a:pPr algn="ctr">
              <a:spcAft>
                <a:spcPts val="600"/>
              </a:spcAft>
            </a:pPr>
            <a:endParaRPr lang="en-GB" dirty="0" smtClean="0"/>
          </a:p>
        </p:txBody>
      </p:sp>
      <p:sp>
        <p:nvSpPr>
          <p:cNvPr id="25" name="Rectangle 24"/>
          <p:cNvSpPr/>
          <p:nvPr/>
        </p:nvSpPr>
        <p:spPr>
          <a:xfrm>
            <a:off x="4897120" y="2694893"/>
            <a:ext cx="3742449" cy="766800"/>
          </a:xfrm>
          <a:prstGeom prst="rect">
            <a:avLst/>
          </a:prstGeom>
          <a:solidFill>
            <a:schemeClr val="bg1"/>
          </a:solidFill>
          <a:ln w="28575">
            <a:solidFill>
              <a:schemeClr val="tx2"/>
            </a:solidFill>
            <a:prstDash val="sysDash"/>
          </a:ln>
          <a:effectLst/>
        </p:spPr>
        <p:style>
          <a:lnRef idx="1">
            <a:schemeClr val="accent1"/>
          </a:lnRef>
          <a:fillRef idx="3">
            <a:schemeClr val="accent1"/>
          </a:fillRef>
          <a:effectRef idx="2">
            <a:schemeClr val="accent1"/>
          </a:effectRef>
          <a:fontRef idx="minor">
            <a:schemeClr val="lt1"/>
          </a:fontRef>
        </p:style>
        <p:txBody>
          <a:bodyPr rtlCol="0" anchor="t"/>
          <a:lstStyle/>
          <a:p>
            <a:pPr>
              <a:spcAft>
                <a:spcPts val="600"/>
              </a:spcAft>
            </a:pPr>
            <a:r>
              <a:rPr lang="ru-RU" sz="1400" dirty="0">
                <a:solidFill>
                  <a:schemeClr val="accent6"/>
                </a:solidFill>
                <a:latin typeface="Franklin Gothic Book" panose="020B0503020102020204" pitchFamily="34" charset="0"/>
              </a:rPr>
              <a:t>ЕБРР предлагает финансирование </a:t>
            </a:r>
            <a:r>
              <a:rPr lang="ru-RU" sz="1400" dirty="0" smtClean="0">
                <a:solidFill>
                  <a:schemeClr val="accent6"/>
                </a:solidFill>
                <a:latin typeface="Franklin Gothic Book" panose="020B0503020102020204" pitchFamily="34" charset="0"/>
              </a:rPr>
              <a:t>в национальной </a:t>
            </a:r>
            <a:r>
              <a:rPr lang="ru-RU" sz="1400" dirty="0">
                <a:solidFill>
                  <a:schemeClr val="accent6"/>
                </a:solidFill>
                <a:latin typeface="Franklin Gothic Book" panose="020B0503020102020204" pitchFamily="34" charset="0"/>
              </a:rPr>
              <a:t>валюте </a:t>
            </a:r>
            <a:r>
              <a:rPr lang="ru-RU" sz="1400" dirty="0" smtClean="0">
                <a:solidFill>
                  <a:schemeClr val="accent6"/>
                </a:solidFill>
                <a:latin typeface="Franklin Gothic Book" panose="020B0503020102020204" pitchFamily="34" charset="0"/>
              </a:rPr>
              <a:t>и в долларах США</a:t>
            </a:r>
            <a:endParaRPr lang="en-GB" sz="1400" dirty="0" smtClean="0">
              <a:solidFill>
                <a:schemeClr val="accent6"/>
              </a:solidFill>
              <a:latin typeface="Franklin Gothic Book" panose="020B0503020102020204" pitchFamily="34" charset="0"/>
            </a:endParaRPr>
          </a:p>
        </p:txBody>
      </p:sp>
      <p:sp>
        <p:nvSpPr>
          <p:cNvPr id="27" name="AutoShape 6"/>
          <p:cNvSpPr>
            <a:spLocks noGrp="1" noChangeArrowheads="1"/>
          </p:cNvSpPr>
          <p:nvPr>
            <p:ph type="body" sz="quarter" idx="11"/>
          </p:nvPr>
        </p:nvSpPr>
        <p:spPr bwMode="auto">
          <a:xfrm>
            <a:off x="545149" y="1213945"/>
            <a:ext cx="3589971" cy="1346375"/>
          </a:xfrm>
          <a:prstGeom prst="roundRect">
            <a:avLst>
              <a:gd name="adj" fmla="val 29167"/>
            </a:avLst>
          </a:prstGeom>
          <a:solidFill>
            <a:schemeClr val="accent2"/>
          </a:solidFill>
          <a:ln>
            <a:solidFill>
              <a:schemeClr val="accent2"/>
            </a:solidFill>
          </a:ln>
          <a:extLst/>
        </p:spPr>
        <p:style>
          <a:lnRef idx="2">
            <a:schemeClr val="accent1"/>
          </a:lnRef>
          <a:fillRef idx="1001">
            <a:schemeClr val="lt1"/>
          </a:fillRef>
          <a:effectRef idx="0">
            <a:schemeClr val="accent1"/>
          </a:effectRef>
          <a:fontRef idx="minor">
            <a:schemeClr val="dk1"/>
          </a:fontRef>
        </p:style>
        <p:txBody>
          <a:bodyPr anchor="ctr"/>
          <a:lstStyle>
            <a:lvl1pPr eaLnBrk="0" hangingPunct="0">
              <a:lnSpc>
                <a:spcPct val="90000"/>
              </a:lnSpc>
              <a:spcBef>
                <a:spcPct val="20000"/>
              </a:spcBef>
              <a:spcAft>
                <a:spcPct val="0"/>
              </a:spcAft>
              <a:buChar char="•"/>
              <a:defRPr sz="3200">
                <a:solidFill>
                  <a:schemeClr val="tx2"/>
                </a:solidFill>
                <a:latin typeface="Arial" pitchFamily="34" charset="0"/>
                <a:cs typeface="Arial" pitchFamily="34" charset="0"/>
              </a:defRPr>
            </a:lvl1pPr>
            <a:lvl2pPr marL="742950" indent="-285750" eaLnBrk="0" hangingPunct="0">
              <a:lnSpc>
                <a:spcPct val="90000"/>
              </a:lnSpc>
              <a:spcBef>
                <a:spcPct val="10000"/>
              </a:spcBef>
              <a:spcAft>
                <a:spcPct val="20000"/>
              </a:spcAft>
              <a:buChar char="–"/>
              <a:defRPr sz="1600">
                <a:solidFill>
                  <a:schemeClr val="tx1"/>
                </a:solidFill>
                <a:latin typeface="Arial" pitchFamily="34" charset="0"/>
                <a:cs typeface="Arial" pitchFamily="34" charset="0"/>
              </a:defRPr>
            </a:lvl2pPr>
            <a:lvl3pPr marL="1143000" indent="-228600" eaLnBrk="0" hangingPunct="0">
              <a:buClr>
                <a:schemeClr val="tx2"/>
              </a:buClr>
              <a:buFont typeface="Wingdings 2" pitchFamily="18" charset="2"/>
              <a:buChar char=""/>
              <a:defRPr sz="2400">
                <a:solidFill>
                  <a:schemeClr val="tx1"/>
                </a:solidFill>
                <a:latin typeface="Arial" pitchFamily="34" charset="0"/>
                <a:cs typeface="Arial" pitchFamily="34" charset="0"/>
              </a:defRPr>
            </a:lvl3pPr>
            <a:lvl4pPr marL="1600200" indent="-228600" eaLnBrk="0" hangingPunct="0">
              <a:spcBef>
                <a:spcPct val="0"/>
              </a:spcBef>
              <a:buClr>
                <a:schemeClr val="tx2"/>
              </a:buClr>
              <a:buSzPct val="90000"/>
              <a:buFont typeface="Arial" pitchFamily="34" charset="0"/>
              <a:buChar char="–"/>
              <a:defRPr sz="2000">
                <a:solidFill>
                  <a:schemeClr val="tx1"/>
                </a:solidFill>
                <a:latin typeface="Arial" pitchFamily="34" charset="0"/>
                <a:cs typeface="Arial" pitchFamily="34" charset="0"/>
              </a:defRPr>
            </a:lvl4pPr>
            <a:lvl5pPr marL="2057400" indent="-228600" eaLnBrk="0" hangingPunct="0">
              <a:spcBef>
                <a:spcPct val="0"/>
              </a:spcBef>
              <a:buClr>
                <a:schemeClr val="tx2"/>
              </a:buClr>
              <a:buChar char="•"/>
              <a:defRPr sz="2000">
                <a:solidFill>
                  <a:schemeClr val="tx1"/>
                </a:solidFill>
                <a:latin typeface="Arial" pitchFamily="34" charset="0"/>
                <a:cs typeface="Arial" pitchFamily="34" charset="0"/>
              </a:defRPr>
            </a:lvl5pPr>
            <a:lvl6pPr marL="2514600" indent="-228600" eaLnBrk="0" fontAlgn="base" hangingPunct="0">
              <a:spcBef>
                <a:spcPct val="0"/>
              </a:spcBef>
              <a:spcAft>
                <a:spcPct val="50000"/>
              </a:spcAft>
              <a:buClr>
                <a:schemeClr val="tx2"/>
              </a:buClr>
              <a:buChar char="•"/>
              <a:defRPr sz="2000">
                <a:solidFill>
                  <a:schemeClr val="tx1"/>
                </a:solidFill>
                <a:latin typeface="Arial" pitchFamily="34" charset="0"/>
                <a:cs typeface="Arial" pitchFamily="34" charset="0"/>
              </a:defRPr>
            </a:lvl6pPr>
            <a:lvl7pPr marL="2971800" indent="-228600" eaLnBrk="0" fontAlgn="base" hangingPunct="0">
              <a:spcBef>
                <a:spcPct val="0"/>
              </a:spcBef>
              <a:spcAft>
                <a:spcPct val="50000"/>
              </a:spcAft>
              <a:buClr>
                <a:schemeClr val="tx2"/>
              </a:buClr>
              <a:buChar char="•"/>
              <a:defRPr sz="2000">
                <a:solidFill>
                  <a:schemeClr val="tx1"/>
                </a:solidFill>
                <a:latin typeface="Arial" pitchFamily="34" charset="0"/>
                <a:cs typeface="Arial" pitchFamily="34" charset="0"/>
              </a:defRPr>
            </a:lvl7pPr>
            <a:lvl8pPr marL="3429000" indent="-228600" eaLnBrk="0" fontAlgn="base" hangingPunct="0">
              <a:spcBef>
                <a:spcPct val="0"/>
              </a:spcBef>
              <a:spcAft>
                <a:spcPct val="50000"/>
              </a:spcAft>
              <a:buClr>
                <a:schemeClr val="tx2"/>
              </a:buClr>
              <a:buChar char="•"/>
              <a:defRPr sz="2000">
                <a:solidFill>
                  <a:schemeClr val="tx1"/>
                </a:solidFill>
                <a:latin typeface="Arial" pitchFamily="34" charset="0"/>
                <a:cs typeface="Arial" pitchFamily="34" charset="0"/>
              </a:defRPr>
            </a:lvl8pPr>
            <a:lvl9pPr marL="3886200" indent="-228600" eaLnBrk="0" fontAlgn="base" hangingPunct="0">
              <a:spcBef>
                <a:spcPct val="0"/>
              </a:spcBef>
              <a:spcAft>
                <a:spcPct val="50000"/>
              </a:spcAft>
              <a:buClr>
                <a:schemeClr val="tx2"/>
              </a:buClr>
              <a:buChar char="•"/>
              <a:defRPr sz="2000">
                <a:solidFill>
                  <a:schemeClr val="tx1"/>
                </a:solidFill>
                <a:latin typeface="Arial" pitchFamily="34" charset="0"/>
                <a:cs typeface="Arial" pitchFamily="34" charset="0"/>
              </a:defRPr>
            </a:lvl9pPr>
          </a:lstStyle>
          <a:p>
            <a:pPr algn="ctr" eaLnBrk="1" hangingPunct="1">
              <a:lnSpc>
                <a:spcPct val="100000"/>
              </a:lnSpc>
              <a:spcBef>
                <a:spcPct val="50000"/>
              </a:spcBef>
              <a:buFontTx/>
              <a:buNone/>
            </a:pPr>
            <a:r>
              <a:rPr lang="ru-RU" altLang="en-US" sz="1500" b="1" dirty="0" smtClean="0">
                <a:solidFill>
                  <a:schemeClr val="bg1"/>
                </a:solidFill>
                <a:latin typeface="Franklin Gothic Book" panose="020B0503020102020204" pitchFamily="34" charset="0"/>
              </a:rPr>
              <a:t>Снижение операционных и регуляторных рисков</a:t>
            </a:r>
            <a:endParaRPr lang="en-GB" altLang="en-US" sz="1500" b="1" dirty="0">
              <a:solidFill>
                <a:schemeClr val="bg1"/>
              </a:solidFill>
              <a:latin typeface="Franklin Gothic Book" panose="020B0503020102020204" pitchFamily="34" charset="0"/>
            </a:endParaRPr>
          </a:p>
        </p:txBody>
      </p:sp>
      <p:sp>
        <p:nvSpPr>
          <p:cNvPr id="28" name="Rectangle 27"/>
          <p:cNvSpPr/>
          <p:nvPr/>
        </p:nvSpPr>
        <p:spPr>
          <a:xfrm>
            <a:off x="4897120" y="1213945"/>
            <a:ext cx="3742449" cy="1346375"/>
          </a:xfrm>
          <a:prstGeom prst="rect">
            <a:avLst/>
          </a:prstGeom>
          <a:solidFill>
            <a:schemeClr val="bg1"/>
          </a:solidFill>
          <a:ln w="28575">
            <a:solidFill>
              <a:schemeClr val="accent2"/>
            </a:solidFill>
            <a:prstDash val="sysDash"/>
          </a:ln>
          <a:effectLst/>
        </p:spPr>
        <p:style>
          <a:lnRef idx="1">
            <a:schemeClr val="accent1"/>
          </a:lnRef>
          <a:fillRef idx="3">
            <a:schemeClr val="accent1"/>
          </a:fillRef>
          <a:effectRef idx="2">
            <a:schemeClr val="accent1"/>
          </a:effectRef>
          <a:fontRef idx="minor">
            <a:schemeClr val="lt1"/>
          </a:fontRef>
        </p:style>
        <p:txBody>
          <a:bodyPr rtlCol="0" anchor="t"/>
          <a:lstStyle/>
          <a:p>
            <a:pPr>
              <a:spcAft>
                <a:spcPts val="600"/>
              </a:spcAft>
            </a:pPr>
            <a:r>
              <a:rPr lang="ru-RU" sz="1400" dirty="0">
                <a:solidFill>
                  <a:schemeClr val="accent6"/>
                </a:solidFill>
                <a:latin typeface="Franklin Gothic Book" panose="020B0503020102020204" pitchFamily="34" charset="0"/>
              </a:rPr>
              <a:t>ЕБРР </a:t>
            </a:r>
            <a:r>
              <a:rPr lang="ru-RU" sz="1400" dirty="0" smtClean="0">
                <a:solidFill>
                  <a:schemeClr val="accent6"/>
                </a:solidFill>
                <a:latin typeface="Franklin Gothic Book" panose="020B0503020102020204" pitchFamily="34" charset="0"/>
              </a:rPr>
              <a:t>структурирует сделки по принципу проектного финансирования. Такая </a:t>
            </a:r>
            <a:r>
              <a:rPr lang="ru-RU" sz="1400" dirty="0">
                <a:solidFill>
                  <a:schemeClr val="accent6"/>
                </a:solidFill>
                <a:latin typeface="Franklin Gothic Book" panose="020B0503020102020204" pitchFamily="34" charset="0"/>
              </a:rPr>
              <a:t>структура </a:t>
            </a:r>
            <a:r>
              <a:rPr lang="ru-RU" sz="1400" b="1" dirty="0" smtClean="0">
                <a:solidFill>
                  <a:schemeClr val="accent6"/>
                </a:solidFill>
                <a:latin typeface="Franklin Gothic Book" panose="020B0503020102020204" pitchFamily="34" charset="0"/>
              </a:rPr>
              <a:t>не всегда предполагает гарантии от спонсора</a:t>
            </a:r>
            <a:r>
              <a:rPr lang="ru-RU" sz="1400" dirty="0" smtClean="0">
                <a:solidFill>
                  <a:schemeClr val="accent6"/>
                </a:solidFill>
                <a:latin typeface="Franklin Gothic Book" panose="020B0503020102020204" pitchFamily="34" charset="0"/>
              </a:rPr>
              <a:t>, </a:t>
            </a:r>
            <a:r>
              <a:rPr lang="ru-RU" sz="1400" dirty="0">
                <a:solidFill>
                  <a:schemeClr val="accent6"/>
                </a:solidFill>
                <a:latin typeface="Franklin Gothic Book" panose="020B0503020102020204" pitchFamily="34" charset="0"/>
              </a:rPr>
              <a:t>так как </a:t>
            </a:r>
            <a:r>
              <a:rPr lang="ru-RU" sz="1400" dirty="0" smtClean="0">
                <a:solidFill>
                  <a:schemeClr val="accent6"/>
                </a:solidFill>
                <a:latin typeface="Franklin Gothic Book" panose="020B0503020102020204" pitchFamily="34" charset="0"/>
              </a:rPr>
              <a:t>кредит обеспечивается </a:t>
            </a:r>
            <a:r>
              <a:rPr lang="ru-RU" sz="1400" dirty="0">
                <a:solidFill>
                  <a:schemeClr val="accent6"/>
                </a:solidFill>
                <a:latin typeface="Franklin Gothic Book" panose="020B0503020102020204" pitchFamily="34" charset="0"/>
              </a:rPr>
              <a:t>активами и </a:t>
            </a:r>
            <a:r>
              <a:rPr lang="ru-RU" sz="1400" dirty="0" smtClean="0">
                <a:solidFill>
                  <a:schemeClr val="accent6"/>
                </a:solidFill>
                <a:latin typeface="Franklin Gothic Book" panose="020B0503020102020204" pitchFamily="34" charset="0"/>
              </a:rPr>
              <a:t>денежными потоками проекта</a:t>
            </a:r>
            <a:endParaRPr lang="en-GB" sz="1400" dirty="0" smtClean="0">
              <a:solidFill>
                <a:schemeClr val="accent6"/>
              </a:solidFill>
              <a:latin typeface="Franklin Gothic Book" panose="020B0503020102020204" pitchFamily="34" charset="0"/>
            </a:endParaRPr>
          </a:p>
        </p:txBody>
      </p:sp>
      <p:sp>
        <p:nvSpPr>
          <p:cNvPr id="29" name="Right Arrow 28"/>
          <p:cNvSpPr/>
          <p:nvPr/>
        </p:nvSpPr>
        <p:spPr>
          <a:xfrm>
            <a:off x="4338320" y="1737976"/>
            <a:ext cx="355600" cy="325120"/>
          </a:xfrm>
          <a:prstGeom prst="rightArrow">
            <a:avLst/>
          </a:prstGeom>
          <a:solidFill>
            <a:schemeClr val="accent2"/>
          </a:solidFill>
          <a:ln>
            <a:solidFill>
              <a:schemeClr val="accent2"/>
            </a:solidFill>
          </a:ln>
          <a:effectLst/>
        </p:spPr>
        <p:style>
          <a:lnRef idx="1">
            <a:schemeClr val="accent1"/>
          </a:lnRef>
          <a:fillRef idx="3">
            <a:schemeClr val="accent1"/>
          </a:fillRef>
          <a:effectRef idx="2">
            <a:schemeClr val="accent1"/>
          </a:effectRef>
          <a:fontRef idx="minor">
            <a:schemeClr val="lt1"/>
          </a:fontRef>
        </p:style>
        <p:txBody>
          <a:bodyPr rtlCol="0" anchor="t"/>
          <a:lstStyle/>
          <a:p>
            <a:pPr algn="ctr">
              <a:spcAft>
                <a:spcPts val="600"/>
              </a:spcAft>
            </a:pPr>
            <a:endParaRPr lang="en-GB" dirty="0" smtClean="0"/>
          </a:p>
        </p:txBody>
      </p:sp>
      <p:sp>
        <p:nvSpPr>
          <p:cNvPr id="30" name="AutoShape 6"/>
          <p:cNvSpPr>
            <a:spLocks noGrp="1" noChangeArrowheads="1"/>
          </p:cNvSpPr>
          <p:nvPr>
            <p:ph type="body" sz="quarter" idx="11"/>
          </p:nvPr>
        </p:nvSpPr>
        <p:spPr bwMode="auto">
          <a:xfrm>
            <a:off x="545149" y="3601626"/>
            <a:ext cx="3589971" cy="767175"/>
          </a:xfrm>
          <a:prstGeom prst="roundRect">
            <a:avLst>
              <a:gd name="adj" fmla="val 29167"/>
            </a:avLst>
          </a:prstGeom>
          <a:solidFill>
            <a:schemeClr val="tx2"/>
          </a:solidFill>
          <a:ln>
            <a:solidFill>
              <a:schemeClr val="tx2"/>
            </a:solidFill>
          </a:ln>
          <a:extLst/>
        </p:spPr>
        <p:style>
          <a:lnRef idx="2">
            <a:schemeClr val="accent1"/>
          </a:lnRef>
          <a:fillRef idx="1001">
            <a:schemeClr val="lt1"/>
          </a:fillRef>
          <a:effectRef idx="0">
            <a:schemeClr val="accent1"/>
          </a:effectRef>
          <a:fontRef idx="minor">
            <a:schemeClr val="dk1"/>
          </a:fontRef>
        </p:style>
        <p:txBody>
          <a:bodyPr anchor="ctr"/>
          <a:lstStyle>
            <a:lvl1pPr eaLnBrk="0" hangingPunct="0">
              <a:lnSpc>
                <a:spcPct val="90000"/>
              </a:lnSpc>
              <a:spcBef>
                <a:spcPct val="20000"/>
              </a:spcBef>
              <a:spcAft>
                <a:spcPct val="0"/>
              </a:spcAft>
              <a:buChar char="•"/>
              <a:defRPr sz="3200">
                <a:solidFill>
                  <a:schemeClr val="tx2"/>
                </a:solidFill>
                <a:latin typeface="Arial" pitchFamily="34" charset="0"/>
                <a:cs typeface="Arial" pitchFamily="34" charset="0"/>
              </a:defRPr>
            </a:lvl1pPr>
            <a:lvl2pPr marL="742950" indent="-285750" eaLnBrk="0" hangingPunct="0">
              <a:lnSpc>
                <a:spcPct val="90000"/>
              </a:lnSpc>
              <a:spcBef>
                <a:spcPct val="10000"/>
              </a:spcBef>
              <a:spcAft>
                <a:spcPct val="20000"/>
              </a:spcAft>
              <a:buChar char="–"/>
              <a:defRPr sz="1600">
                <a:solidFill>
                  <a:schemeClr val="tx1"/>
                </a:solidFill>
                <a:latin typeface="Arial" pitchFamily="34" charset="0"/>
                <a:cs typeface="Arial" pitchFamily="34" charset="0"/>
              </a:defRPr>
            </a:lvl2pPr>
            <a:lvl3pPr marL="1143000" indent="-228600" eaLnBrk="0" hangingPunct="0">
              <a:buClr>
                <a:schemeClr val="tx2"/>
              </a:buClr>
              <a:buFont typeface="Wingdings 2" pitchFamily="18" charset="2"/>
              <a:buChar char=""/>
              <a:defRPr sz="2400">
                <a:solidFill>
                  <a:schemeClr val="tx1"/>
                </a:solidFill>
                <a:latin typeface="Arial" pitchFamily="34" charset="0"/>
                <a:cs typeface="Arial" pitchFamily="34" charset="0"/>
              </a:defRPr>
            </a:lvl3pPr>
            <a:lvl4pPr marL="1600200" indent="-228600" eaLnBrk="0" hangingPunct="0">
              <a:spcBef>
                <a:spcPct val="0"/>
              </a:spcBef>
              <a:buClr>
                <a:schemeClr val="tx2"/>
              </a:buClr>
              <a:buSzPct val="90000"/>
              <a:buFont typeface="Arial" pitchFamily="34" charset="0"/>
              <a:buChar char="–"/>
              <a:defRPr sz="2000">
                <a:solidFill>
                  <a:schemeClr val="tx1"/>
                </a:solidFill>
                <a:latin typeface="Arial" pitchFamily="34" charset="0"/>
                <a:cs typeface="Arial" pitchFamily="34" charset="0"/>
              </a:defRPr>
            </a:lvl4pPr>
            <a:lvl5pPr marL="2057400" indent="-228600" eaLnBrk="0" hangingPunct="0">
              <a:spcBef>
                <a:spcPct val="0"/>
              </a:spcBef>
              <a:buClr>
                <a:schemeClr val="tx2"/>
              </a:buClr>
              <a:buChar char="•"/>
              <a:defRPr sz="2000">
                <a:solidFill>
                  <a:schemeClr val="tx1"/>
                </a:solidFill>
                <a:latin typeface="Arial" pitchFamily="34" charset="0"/>
                <a:cs typeface="Arial" pitchFamily="34" charset="0"/>
              </a:defRPr>
            </a:lvl5pPr>
            <a:lvl6pPr marL="2514600" indent="-228600" eaLnBrk="0" fontAlgn="base" hangingPunct="0">
              <a:spcBef>
                <a:spcPct val="0"/>
              </a:spcBef>
              <a:spcAft>
                <a:spcPct val="50000"/>
              </a:spcAft>
              <a:buClr>
                <a:schemeClr val="tx2"/>
              </a:buClr>
              <a:buChar char="•"/>
              <a:defRPr sz="2000">
                <a:solidFill>
                  <a:schemeClr val="tx1"/>
                </a:solidFill>
                <a:latin typeface="Arial" pitchFamily="34" charset="0"/>
                <a:cs typeface="Arial" pitchFamily="34" charset="0"/>
              </a:defRPr>
            </a:lvl6pPr>
            <a:lvl7pPr marL="2971800" indent="-228600" eaLnBrk="0" fontAlgn="base" hangingPunct="0">
              <a:spcBef>
                <a:spcPct val="0"/>
              </a:spcBef>
              <a:spcAft>
                <a:spcPct val="50000"/>
              </a:spcAft>
              <a:buClr>
                <a:schemeClr val="tx2"/>
              </a:buClr>
              <a:buChar char="•"/>
              <a:defRPr sz="2000">
                <a:solidFill>
                  <a:schemeClr val="tx1"/>
                </a:solidFill>
                <a:latin typeface="Arial" pitchFamily="34" charset="0"/>
                <a:cs typeface="Arial" pitchFamily="34" charset="0"/>
              </a:defRPr>
            </a:lvl7pPr>
            <a:lvl8pPr marL="3429000" indent="-228600" eaLnBrk="0" fontAlgn="base" hangingPunct="0">
              <a:spcBef>
                <a:spcPct val="0"/>
              </a:spcBef>
              <a:spcAft>
                <a:spcPct val="50000"/>
              </a:spcAft>
              <a:buClr>
                <a:schemeClr val="tx2"/>
              </a:buClr>
              <a:buChar char="•"/>
              <a:defRPr sz="2000">
                <a:solidFill>
                  <a:schemeClr val="tx1"/>
                </a:solidFill>
                <a:latin typeface="Arial" pitchFamily="34" charset="0"/>
                <a:cs typeface="Arial" pitchFamily="34" charset="0"/>
              </a:defRPr>
            </a:lvl8pPr>
            <a:lvl9pPr marL="3886200" indent="-228600" eaLnBrk="0" fontAlgn="base" hangingPunct="0">
              <a:spcBef>
                <a:spcPct val="0"/>
              </a:spcBef>
              <a:spcAft>
                <a:spcPct val="50000"/>
              </a:spcAft>
              <a:buClr>
                <a:schemeClr val="tx2"/>
              </a:buClr>
              <a:buChar char="•"/>
              <a:defRPr sz="2000">
                <a:solidFill>
                  <a:schemeClr val="tx1"/>
                </a:solidFill>
                <a:latin typeface="Arial" pitchFamily="34" charset="0"/>
                <a:cs typeface="Arial" pitchFamily="34" charset="0"/>
              </a:defRPr>
            </a:lvl9pPr>
          </a:lstStyle>
          <a:p>
            <a:pPr algn="ctr" eaLnBrk="1" hangingPunct="1">
              <a:lnSpc>
                <a:spcPct val="100000"/>
              </a:lnSpc>
              <a:spcBef>
                <a:spcPct val="50000"/>
              </a:spcBef>
              <a:buFontTx/>
              <a:buNone/>
            </a:pPr>
            <a:r>
              <a:rPr lang="ru-RU" altLang="en-US" sz="1500" b="1" dirty="0" smtClean="0">
                <a:solidFill>
                  <a:schemeClr val="bg1"/>
                </a:solidFill>
                <a:latin typeface="Franklin Gothic Book" panose="020B0503020102020204" pitchFamily="34" charset="0"/>
              </a:rPr>
              <a:t>Для проектов ВИЭ необходима специальная отраслевая экспертиза</a:t>
            </a:r>
            <a:endParaRPr lang="en-GB" altLang="en-US" sz="1500" b="1" dirty="0">
              <a:solidFill>
                <a:schemeClr val="bg1"/>
              </a:solidFill>
              <a:latin typeface="Franklin Gothic Book" panose="020B0503020102020204" pitchFamily="34" charset="0"/>
            </a:endParaRPr>
          </a:p>
        </p:txBody>
      </p:sp>
      <p:sp>
        <p:nvSpPr>
          <p:cNvPr id="31" name="Rectangle 30"/>
          <p:cNvSpPr/>
          <p:nvPr/>
        </p:nvSpPr>
        <p:spPr>
          <a:xfrm>
            <a:off x="4897120" y="3601627"/>
            <a:ext cx="3742449" cy="767174"/>
          </a:xfrm>
          <a:prstGeom prst="rect">
            <a:avLst/>
          </a:prstGeom>
          <a:solidFill>
            <a:schemeClr val="bg1"/>
          </a:solidFill>
          <a:ln w="28575">
            <a:solidFill>
              <a:schemeClr val="tx2"/>
            </a:solidFill>
            <a:prstDash val="sysDash"/>
          </a:ln>
          <a:effectLst/>
        </p:spPr>
        <p:style>
          <a:lnRef idx="1">
            <a:schemeClr val="accent1"/>
          </a:lnRef>
          <a:fillRef idx="3">
            <a:schemeClr val="accent1"/>
          </a:fillRef>
          <a:effectRef idx="2">
            <a:schemeClr val="accent1"/>
          </a:effectRef>
          <a:fontRef idx="minor">
            <a:schemeClr val="lt1"/>
          </a:fontRef>
        </p:style>
        <p:txBody>
          <a:bodyPr rtlCol="0" anchor="t"/>
          <a:lstStyle/>
          <a:p>
            <a:pPr>
              <a:spcAft>
                <a:spcPts val="600"/>
              </a:spcAft>
            </a:pPr>
            <a:r>
              <a:rPr lang="ru-RU" sz="1400" dirty="0" smtClean="0">
                <a:solidFill>
                  <a:schemeClr val="accent6"/>
                </a:solidFill>
                <a:latin typeface="Franklin Gothic Book" panose="020B0503020102020204" pitchFamily="34" charset="0"/>
              </a:rPr>
              <a:t>ЕБРР, </a:t>
            </a:r>
            <a:r>
              <a:rPr lang="ru-RU" sz="1400" dirty="0">
                <a:solidFill>
                  <a:schemeClr val="accent6"/>
                </a:solidFill>
                <a:latin typeface="Franklin Gothic Book" panose="020B0503020102020204" pitchFamily="34" charset="0"/>
              </a:rPr>
              <a:t>в партнерстве с международными </a:t>
            </a:r>
            <a:r>
              <a:rPr lang="ru-RU" sz="1400" dirty="0" smtClean="0">
                <a:solidFill>
                  <a:schemeClr val="accent6"/>
                </a:solidFill>
                <a:latin typeface="Franklin Gothic Book" panose="020B0503020102020204" pitchFamily="34" charset="0"/>
              </a:rPr>
              <a:t>организациями, </a:t>
            </a:r>
            <a:r>
              <a:rPr lang="ru-RU" sz="1400" dirty="0">
                <a:solidFill>
                  <a:schemeClr val="accent6"/>
                </a:solidFill>
                <a:latin typeface="Franklin Gothic Book" panose="020B0503020102020204" pitchFamily="34" charset="0"/>
              </a:rPr>
              <a:t>предоставляет </a:t>
            </a:r>
            <a:r>
              <a:rPr lang="ru-RU" sz="1400" b="1" dirty="0">
                <a:solidFill>
                  <a:schemeClr val="accent6"/>
                </a:solidFill>
                <a:latin typeface="Franklin Gothic Book" panose="020B0503020102020204" pitchFamily="34" charset="0"/>
              </a:rPr>
              <a:t>техническую помощь</a:t>
            </a:r>
            <a:r>
              <a:rPr lang="ru-RU" sz="1400" dirty="0">
                <a:solidFill>
                  <a:schemeClr val="accent6"/>
                </a:solidFill>
                <a:latin typeface="Franklin Gothic Book" panose="020B0503020102020204" pitchFamily="34" charset="0"/>
              </a:rPr>
              <a:t> и </a:t>
            </a:r>
            <a:r>
              <a:rPr lang="ru-RU" sz="1400" b="1" dirty="0" smtClean="0">
                <a:solidFill>
                  <a:schemeClr val="accent6"/>
                </a:solidFill>
                <a:latin typeface="Franklin Gothic Book" panose="020B0503020102020204" pitchFamily="34" charset="0"/>
              </a:rPr>
              <a:t>консультационные услуги</a:t>
            </a:r>
            <a:endParaRPr lang="en-GB" sz="1400" b="1" dirty="0" smtClean="0">
              <a:solidFill>
                <a:schemeClr val="accent6"/>
              </a:solidFill>
              <a:latin typeface="Franklin Gothic Book" panose="020B0503020102020204" pitchFamily="34" charset="0"/>
            </a:endParaRPr>
          </a:p>
        </p:txBody>
      </p:sp>
      <p:sp>
        <p:nvSpPr>
          <p:cNvPr id="32" name="Right Arrow 31"/>
          <p:cNvSpPr/>
          <p:nvPr/>
        </p:nvSpPr>
        <p:spPr>
          <a:xfrm>
            <a:off x="4338320" y="3879779"/>
            <a:ext cx="355600" cy="325120"/>
          </a:xfrm>
          <a:prstGeom prst="rightArrow">
            <a:avLst/>
          </a:prstGeom>
          <a:solidFill>
            <a:schemeClr val="tx2"/>
          </a:solidFill>
          <a:ln>
            <a:solidFill>
              <a:schemeClr val="tx2"/>
            </a:solidFill>
          </a:ln>
          <a:effectLst/>
        </p:spPr>
        <p:style>
          <a:lnRef idx="1">
            <a:schemeClr val="accent1"/>
          </a:lnRef>
          <a:fillRef idx="3">
            <a:schemeClr val="accent1"/>
          </a:fillRef>
          <a:effectRef idx="2">
            <a:schemeClr val="accent1"/>
          </a:effectRef>
          <a:fontRef idx="minor">
            <a:schemeClr val="lt1"/>
          </a:fontRef>
        </p:style>
        <p:txBody>
          <a:bodyPr rtlCol="0" anchor="t"/>
          <a:lstStyle/>
          <a:p>
            <a:pPr algn="ctr">
              <a:spcAft>
                <a:spcPts val="600"/>
              </a:spcAft>
            </a:pPr>
            <a:endParaRPr lang="en-GB" dirty="0" smtClean="0"/>
          </a:p>
        </p:txBody>
      </p:sp>
      <p:sp>
        <p:nvSpPr>
          <p:cNvPr id="33" name="AutoShape 6"/>
          <p:cNvSpPr>
            <a:spLocks noGrp="1" noChangeArrowheads="1"/>
          </p:cNvSpPr>
          <p:nvPr>
            <p:ph type="body" sz="quarter" idx="11"/>
          </p:nvPr>
        </p:nvSpPr>
        <p:spPr bwMode="auto">
          <a:xfrm>
            <a:off x="545149" y="4488040"/>
            <a:ext cx="3589971" cy="766800"/>
          </a:xfrm>
          <a:prstGeom prst="roundRect">
            <a:avLst>
              <a:gd name="adj" fmla="val 29167"/>
            </a:avLst>
          </a:prstGeom>
          <a:solidFill>
            <a:srgbClr val="00539B"/>
          </a:solidFill>
          <a:ln/>
          <a:extLst/>
        </p:spPr>
        <p:style>
          <a:lnRef idx="2">
            <a:schemeClr val="accent1"/>
          </a:lnRef>
          <a:fillRef idx="1001">
            <a:schemeClr val="lt1"/>
          </a:fillRef>
          <a:effectRef idx="0">
            <a:schemeClr val="accent1"/>
          </a:effectRef>
          <a:fontRef idx="minor">
            <a:schemeClr val="dk1"/>
          </a:fontRef>
        </p:style>
        <p:txBody>
          <a:bodyPr anchor="ctr"/>
          <a:lstStyle>
            <a:lvl1pPr eaLnBrk="0" hangingPunct="0">
              <a:lnSpc>
                <a:spcPct val="90000"/>
              </a:lnSpc>
              <a:spcBef>
                <a:spcPct val="20000"/>
              </a:spcBef>
              <a:spcAft>
                <a:spcPct val="0"/>
              </a:spcAft>
              <a:buChar char="•"/>
              <a:defRPr sz="3200">
                <a:solidFill>
                  <a:schemeClr val="tx2"/>
                </a:solidFill>
                <a:latin typeface="Arial" pitchFamily="34" charset="0"/>
                <a:cs typeface="Arial" pitchFamily="34" charset="0"/>
              </a:defRPr>
            </a:lvl1pPr>
            <a:lvl2pPr marL="742950" indent="-285750" eaLnBrk="0" hangingPunct="0">
              <a:lnSpc>
                <a:spcPct val="90000"/>
              </a:lnSpc>
              <a:spcBef>
                <a:spcPct val="10000"/>
              </a:spcBef>
              <a:spcAft>
                <a:spcPct val="20000"/>
              </a:spcAft>
              <a:buChar char="–"/>
              <a:defRPr sz="1600">
                <a:solidFill>
                  <a:schemeClr val="tx1"/>
                </a:solidFill>
                <a:latin typeface="Arial" pitchFamily="34" charset="0"/>
                <a:cs typeface="Arial" pitchFamily="34" charset="0"/>
              </a:defRPr>
            </a:lvl2pPr>
            <a:lvl3pPr marL="1143000" indent="-228600" eaLnBrk="0" hangingPunct="0">
              <a:buClr>
                <a:schemeClr val="tx2"/>
              </a:buClr>
              <a:buFont typeface="Wingdings 2" pitchFamily="18" charset="2"/>
              <a:buChar char=""/>
              <a:defRPr sz="2400">
                <a:solidFill>
                  <a:schemeClr val="tx1"/>
                </a:solidFill>
                <a:latin typeface="Arial" pitchFamily="34" charset="0"/>
                <a:cs typeface="Arial" pitchFamily="34" charset="0"/>
              </a:defRPr>
            </a:lvl3pPr>
            <a:lvl4pPr marL="1600200" indent="-228600" eaLnBrk="0" hangingPunct="0">
              <a:spcBef>
                <a:spcPct val="0"/>
              </a:spcBef>
              <a:buClr>
                <a:schemeClr val="tx2"/>
              </a:buClr>
              <a:buSzPct val="90000"/>
              <a:buFont typeface="Arial" pitchFamily="34" charset="0"/>
              <a:buChar char="–"/>
              <a:defRPr sz="2000">
                <a:solidFill>
                  <a:schemeClr val="tx1"/>
                </a:solidFill>
                <a:latin typeface="Arial" pitchFamily="34" charset="0"/>
                <a:cs typeface="Arial" pitchFamily="34" charset="0"/>
              </a:defRPr>
            </a:lvl4pPr>
            <a:lvl5pPr marL="2057400" indent="-228600" eaLnBrk="0" hangingPunct="0">
              <a:spcBef>
                <a:spcPct val="0"/>
              </a:spcBef>
              <a:buClr>
                <a:schemeClr val="tx2"/>
              </a:buClr>
              <a:buChar char="•"/>
              <a:defRPr sz="2000">
                <a:solidFill>
                  <a:schemeClr val="tx1"/>
                </a:solidFill>
                <a:latin typeface="Arial" pitchFamily="34" charset="0"/>
                <a:cs typeface="Arial" pitchFamily="34" charset="0"/>
              </a:defRPr>
            </a:lvl5pPr>
            <a:lvl6pPr marL="2514600" indent="-228600" eaLnBrk="0" fontAlgn="base" hangingPunct="0">
              <a:spcBef>
                <a:spcPct val="0"/>
              </a:spcBef>
              <a:spcAft>
                <a:spcPct val="50000"/>
              </a:spcAft>
              <a:buClr>
                <a:schemeClr val="tx2"/>
              </a:buClr>
              <a:buChar char="•"/>
              <a:defRPr sz="2000">
                <a:solidFill>
                  <a:schemeClr val="tx1"/>
                </a:solidFill>
                <a:latin typeface="Arial" pitchFamily="34" charset="0"/>
                <a:cs typeface="Arial" pitchFamily="34" charset="0"/>
              </a:defRPr>
            </a:lvl6pPr>
            <a:lvl7pPr marL="2971800" indent="-228600" eaLnBrk="0" fontAlgn="base" hangingPunct="0">
              <a:spcBef>
                <a:spcPct val="0"/>
              </a:spcBef>
              <a:spcAft>
                <a:spcPct val="50000"/>
              </a:spcAft>
              <a:buClr>
                <a:schemeClr val="tx2"/>
              </a:buClr>
              <a:buChar char="•"/>
              <a:defRPr sz="2000">
                <a:solidFill>
                  <a:schemeClr val="tx1"/>
                </a:solidFill>
                <a:latin typeface="Arial" pitchFamily="34" charset="0"/>
                <a:cs typeface="Arial" pitchFamily="34" charset="0"/>
              </a:defRPr>
            </a:lvl7pPr>
            <a:lvl8pPr marL="3429000" indent="-228600" eaLnBrk="0" fontAlgn="base" hangingPunct="0">
              <a:spcBef>
                <a:spcPct val="0"/>
              </a:spcBef>
              <a:spcAft>
                <a:spcPct val="50000"/>
              </a:spcAft>
              <a:buClr>
                <a:schemeClr val="tx2"/>
              </a:buClr>
              <a:buChar char="•"/>
              <a:defRPr sz="2000">
                <a:solidFill>
                  <a:schemeClr val="tx1"/>
                </a:solidFill>
                <a:latin typeface="Arial" pitchFamily="34" charset="0"/>
                <a:cs typeface="Arial" pitchFamily="34" charset="0"/>
              </a:defRPr>
            </a:lvl8pPr>
            <a:lvl9pPr marL="3886200" indent="-228600" eaLnBrk="0" fontAlgn="base" hangingPunct="0">
              <a:spcBef>
                <a:spcPct val="0"/>
              </a:spcBef>
              <a:spcAft>
                <a:spcPct val="50000"/>
              </a:spcAft>
              <a:buClr>
                <a:schemeClr val="tx2"/>
              </a:buClr>
              <a:buChar char="•"/>
              <a:defRPr sz="2000">
                <a:solidFill>
                  <a:schemeClr val="tx1"/>
                </a:solidFill>
                <a:latin typeface="Arial" pitchFamily="34" charset="0"/>
                <a:cs typeface="Arial" pitchFamily="34" charset="0"/>
              </a:defRPr>
            </a:lvl9pPr>
          </a:lstStyle>
          <a:p>
            <a:pPr algn="ctr" eaLnBrk="1" hangingPunct="1">
              <a:lnSpc>
                <a:spcPct val="100000"/>
              </a:lnSpc>
              <a:spcBef>
                <a:spcPct val="50000"/>
              </a:spcBef>
              <a:buFontTx/>
              <a:buNone/>
            </a:pPr>
            <a:r>
              <a:rPr lang="ru-RU" altLang="en-US" sz="1500" b="1" dirty="0" smtClean="0">
                <a:solidFill>
                  <a:schemeClr val="bg1"/>
                </a:solidFill>
                <a:latin typeface="Franklin Gothic Book" panose="020B0503020102020204" pitchFamily="34" charset="0"/>
              </a:rPr>
              <a:t>Контракты </a:t>
            </a:r>
            <a:r>
              <a:rPr lang="en-GB" altLang="en-US" sz="1500" b="1" dirty="0" smtClean="0">
                <a:solidFill>
                  <a:schemeClr val="bg1"/>
                </a:solidFill>
                <a:latin typeface="Franklin Gothic Book" panose="020B0503020102020204" pitchFamily="34" charset="0"/>
              </a:rPr>
              <a:t>PPA </a:t>
            </a:r>
            <a:r>
              <a:rPr lang="ru-RU" altLang="en-US" sz="1500" b="1" dirty="0" smtClean="0">
                <a:solidFill>
                  <a:schemeClr val="bg1"/>
                </a:solidFill>
                <a:latin typeface="Franklin Gothic Book" panose="020B0503020102020204" pitchFamily="34" charset="0"/>
              </a:rPr>
              <a:t>структурированы для обеспечения долгосрочной возвратности инвестиций</a:t>
            </a:r>
            <a:endParaRPr lang="en-GB" altLang="en-US" sz="1500" b="1" dirty="0">
              <a:solidFill>
                <a:schemeClr val="bg1"/>
              </a:solidFill>
              <a:latin typeface="Franklin Gothic Book" panose="020B0503020102020204" pitchFamily="34" charset="0"/>
            </a:endParaRPr>
          </a:p>
        </p:txBody>
      </p:sp>
      <p:sp>
        <p:nvSpPr>
          <p:cNvPr id="34" name="Rectangle 33"/>
          <p:cNvSpPr/>
          <p:nvPr/>
        </p:nvSpPr>
        <p:spPr>
          <a:xfrm>
            <a:off x="4897120" y="4488039"/>
            <a:ext cx="3742449" cy="766800"/>
          </a:xfrm>
          <a:prstGeom prst="rect">
            <a:avLst/>
          </a:prstGeom>
          <a:solidFill>
            <a:schemeClr val="bg1"/>
          </a:solidFill>
          <a:ln w="28575">
            <a:prstDash val="sysDash"/>
          </a:ln>
          <a:effectLst/>
        </p:spPr>
        <p:style>
          <a:lnRef idx="1">
            <a:schemeClr val="accent1"/>
          </a:lnRef>
          <a:fillRef idx="3">
            <a:schemeClr val="accent1"/>
          </a:fillRef>
          <a:effectRef idx="2">
            <a:schemeClr val="accent1"/>
          </a:effectRef>
          <a:fontRef idx="minor">
            <a:schemeClr val="lt1"/>
          </a:fontRef>
        </p:style>
        <p:txBody>
          <a:bodyPr rtlCol="0" anchor="t"/>
          <a:lstStyle/>
          <a:p>
            <a:pPr>
              <a:spcAft>
                <a:spcPts val="600"/>
              </a:spcAft>
            </a:pPr>
            <a:r>
              <a:rPr lang="ru-RU" sz="1400" dirty="0">
                <a:solidFill>
                  <a:schemeClr val="accent6"/>
                </a:solidFill>
                <a:latin typeface="Franklin Gothic Book" panose="020B0503020102020204" pitchFamily="34" charset="0"/>
              </a:rPr>
              <a:t>ЕБРР предлагает долгосрочное долговое финансирование на </a:t>
            </a:r>
            <a:r>
              <a:rPr lang="ru-RU" sz="1400" dirty="0" smtClean="0">
                <a:solidFill>
                  <a:schemeClr val="accent6"/>
                </a:solidFill>
                <a:latin typeface="Franklin Gothic Book" panose="020B0503020102020204" pitchFamily="34" charset="0"/>
              </a:rPr>
              <a:t>срок от 12 </a:t>
            </a:r>
            <a:r>
              <a:rPr lang="ru-RU" sz="1400" dirty="0">
                <a:solidFill>
                  <a:schemeClr val="accent6"/>
                </a:solidFill>
                <a:latin typeface="Franklin Gothic Book" panose="020B0503020102020204" pitchFamily="34" charset="0"/>
              </a:rPr>
              <a:t>лет и более </a:t>
            </a:r>
            <a:r>
              <a:rPr lang="ru-RU" sz="1400" b="1" dirty="0">
                <a:solidFill>
                  <a:schemeClr val="accent6"/>
                </a:solidFill>
                <a:latin typeface="Franklin Gothic Book" panose="020B0503020102020204" pitchFamily="34" charset="0"/>
              </a:rPr>
              <a:t>в соответствии </a:t>
            </a:r>
            <a:r>
              <a:rPr lang="ru-RU" sz="1400" b="1" dirty="0" smtClean="0">
                <a:solidFill>
                  <a:schemeClr val="accent6"/>
                </a:solidFill>
                <a:latin typeface="Franklin Gothic Book" panose="020B0503020102020204" pitchFamily="34" charset="0"/>
              </a:rPr>
              <a:t>со </a:t>
            </a:r>
            <a:r>
              <a:rPr lang="ru-RU" sz="1400" b="1" dirty="0">
                <a:solidFill>
                  <a:schemeClr val="accent6"/>
                </a:solidFill>
                <a:latin typeface="Franklin Gothic Book" panose="020B0503020102020204" pitchFamily="34" charset="0"/>
              </a:rPr>
              <a:t>сроком действия </a:t>
            </a:r>
            <a:r>
              <a:rPr lang="ru-RU" sz="1400" b="1" dirty="0" smtClean="0">
                <a:solidFill>
                  <a:schemeClr val="accent6"/>
                </a:solidFill>
                <a:latin typeface="Franklin Gothic Book" panose="020B0503020102020204" pitchFamily="34" charset="0"/>
              </a:rPr>
              <a:t>PPA</a:t>
            </a:r>
            <a:endParaRPr lang="en-GB" sz="1400" b="1" dirty="0" smtClean="0">
              <a:solidFill>
                <a:schemeClr val="accent6"/>
              </a:solidFill>
              <a:latin typeface="Franklin Gothic Book" panose="020B0503020102020204" pitchFamily="34" charset="0"/>
            </a:endParaRPr>
          </a:p>
        </p:txBody>
      </p:sp>
      <p:sp>
        <p:nvSpPr>
          <p:cNvPr id="35" name="Right Arrow 34"/>
          <p:cNvSpPr/>
          <p:nvPr/>
        </p:nvSpPr>
        <p:spPr>
          <a:xfrm>
            <a:off x="4338320" y="4766192"/>
            <a:ext cx="355600" cy="325120"/>
          </a:xfrm>
          <a:prstGeom prst="rightArrow">
            <a:avLst/>
          </a:prstGeom>
          <a:solidFill>
            <a:schemeClr val="accent1"/>
          </a:solidFill>
          <a:effectLst/>
        </p:spPr>
        <p:style>
          <a:lnRef idx="1">
            <a:schemeClr val="accent1"/>
          </a:lnRef>
          <a:fillRef idx="3">
            <a:schemeClr val="accent1"/>
          </a:fillRef>
          <a:effectRef idx="2">
            <a:schemeClr val="accent1"/>
          </a:effectRef>
          <a:fontRef idx="minor">
            <a:schemeClr val="lt1"/>
          </a:fontRef>
        </p:style>
        <p:txBody>
          <a:bodyPr rtlCol="0" anchor="t"/>
          <a:lstStyle/>
          <a:p>
            <a:pPr algn="ctr">
              <a:spcAft>
                <a:spcPts val="600"/>
              </a:spcAft>
            </a:pPr>
            <a:endParaRPr lang="en-GB" dirty="0" smtClean="0"/>
          </a:p>
        </p:txBody>
      </p:sp>
      <p:sp>
        <p:nvSpPr>
          <p:cNvPr id="26" name="Rectangle 25"/>
          <p:cNvSpPr/>
          <p:nvPr/>
        </p:nvSpPr>
        <p:spPr>
          <a:xfrm>
            <a:off x="8746642" y="1213945"/>
            <a:ext cx="148831" cy="1346375"/>
          </a:xfrm>
          <a:prstGeom prst="rect">
            <a:avLst/>
          </a:prstGeom>
          <a:solidFill>
            <a:schemeClr val="accent2"/>
          </a:solidFill>
          <a:ln>
            <a:solidFill>
              <a:schemeClr val="accent2"/>
            </a:solidFill>
          </a:ln>
          <a:effectLst/>
        </p:spPr>
        <p:style>
          <a:lnRef idx="1">
            <a:schemeClr val="accent1"/>
          </a:lnRef>
          <a:fillRef idx="3">
            <a:schemeClr val="accent1"/>
          </a:fillRef>
          <a:effectRef idx="2">
            <a:schemeClr val="accent1"/>
          </a:effectRef>
          <a:fontRef idx="minor">
            <a:schemeClr val="lt1"/>
          </a:fontRef>
        </p:style>
        <p:txBody>
          <a:bodyPr rtlCol="0" anchor="t"/>
          <a:lstStyle/>
          <a:p>
            <a:pPr algn="ctr">
              <a:spcAft>
                <a:spcPts val="600"/>
              </a:spcAft>
            </a:pPr>
            <a:endParaRPr lang="en-GB" dirty="0" smtClean="0"/>
          </a:p>
        </p:txBody>
      </p:sp>
      <p:sp>
        <p:nvSpPr>
          <p:cNvPr id="37" name="Rectangle 36"/>
          <p:cNvSpPr/>
          <p:nvPr/>
        </p:nvSpPr>
        <p:spPr>
          <a:xfrm>
            <a:off x="8746641" y="2694893"/>
            <a:ext cx="148831" cy="766800"/>
          </a:xfrm>
          <a:prstGeom prst="rect">
            <a:avLst/>
          </a:prstGeom>
          <a:solidFill>
            <a:schemeClr val="tx2"/>
          </a:solidFill>
          <a:ln>
            <a:solidFill>
              <a:schemeClr val="tx2"/>
            </a:solidFill>
          </a:ln>
          <a:effectLst/>
        </p:spPr>
        <p:style>
          <a:lnRef idx="1">
            <a:schemeClr val="accent1"/>
          </a:lnRef>
          <a:fillRef idx="3">
            <a:schemeClr val="accent1"/>
          </a:fillRef>
          <a:effectRef idx="2">
            <a:schemeClr val="accent1"/>
          </a:effectRef>
          <a:fontRef idx="minor">
            <a:schemeClr val="lt1"/>
          </a:fontRef>
        </p:style>
        <p:txBody>
          <a:bodyPr rtlCol="0" anchor="t"/>
          <a:lstStyle/>
          <a:p>
            <a:pPr algn="ctr">
              <a:spcAft>
                <a:spcPts val="600"/>
              </a:spcAft>
            </a:pPr>
            <a:endParaRPr lang="en-GB" dirty="0" smtClean="0"/>
          </a:p>
        </p:txBody>
      </p:sp>
      <p:sp>
        <p:nvSpPr>
          <p:cNvPr id="38" name="Rectangle 37"/>
          <p:cNvSpPr/>
          <p:nvPr/>
        </p:nvSpPr>
        <p:spPr>
          <a:xfrm>
            <a:off x="8746642" y="3601626"/>
            <a:ext cx="148830" cy="766800"/>
          </a:xfrm>
          <a:prstGeom prst="rect">
            <a:avLst/>
          </a:prstGeom>
          <a:solidFill>
            <a:schemeClr val="tx2"/>
          </a:solidFill>
          <a:ln>
            <a:solidFill>
              <a:schemeClr val="tx2"/>
            </a:solidFill>
          </a:ln>
          <a:effectLst/>
        </p:spPr>
        <p:style>
          <a:lnRef idx="1">
            <a:schemeClr val="accent1"/>
          </a:lnRef>
          <a:fillRef idx="3">
            <a:schemeClr val="accent1"/>
          </a:fillRef>
          <a:effectRef idx="2">
            <a:schemeClr val="accent1"/>
          </a:effectRef>
          <a:fontRef idx="minor">
            <a:schemeClr val="lt1"/>
          </a:fontRef>
        </p:style>
        <p:txBody>
          <a:bodyPr rtlCol="0" anchor="t"/>
          <a:lstStyle/>
          <a:p>
            <a:pPr algn="ctr">
              <a:spcAft>
                <a:spcPts val="600"/>
              </a:spcAft>
            </a:pPr>
            <a:endParaRPr lang="en-GB" dirty="0" smtClean="0"/>
          </a:p>
        </p:txBody>
      </p:sp>
      <p:sp>
        <p:nvSpPr>
          <p:cNvPr id="39" name="Rectangle 38"/>
          <p:cNvSpPr/>
          <p:nvPr/>
        </p:nvSpPr>
        <p:spPr>
          <a:xfrm>
            <a:off x="8746641" y="4488040"/>
            <a:ext cx="148831" cy="766800"/>
          </a:xfrm>
          <a:prstGeom prst="rect">
            <a:avLst/>
          </a:prstGeom>
          <a:solidFill>
            <a:srgbClr val="00539B"/>
          </a:solidFill>
          <a:ln>
            <a:solidFill>
              <a:schemeClr val="tx2"/>
            </a:solidFill>
          </a:ln>
          <a:effectLst/>
        </p:spPr>
        <p:style>
          <a:lnRef idx="1">
            <a:schemeClr val="accent1"/>
          </a:lnRef>
          <a:fillRef idx="3">
            <a:schemeClr val="accent1"/>
          </a:fillRef>
          <a:effectRef idx="2">
            <a:schemeClr val="accent1"/>
          </a:effectRef>
          <a:fontRef idx="minor">
            <a:schemeClr val="lt1"/>
          </a:fontRef>
        </p:style>
        <p:txBody>
          <a:bodyPr rtlCol="0" anchor="t"/>
          <a:lstStyle/>
          <a:p>
            <a:pPr algn="ctr">
              <a:spcAft>
                <a:spcPts val="600"/>
              </a:spcAft>
            </a:pPr>
            <a:endParaRPr lang="en-GB" dirty="0" smtClean="0"/>
          </a:p>
        </p:txBody>
      </p:sp>
      <p:sp>
        <p:nvSpPr>
          <p:cNvPr id="46" name="Bent Arrow 45"/>
          <p:cNvSpPr/>
          <p:nvPr/>
        </p:nvSpPr>
        <p:spPr>
          <a:xfrm rot="10800000">
            <a:off x="6187440" y="5402213"/>
            <a:ext cx="2675374" cy="601306"/>
          </a:xfrm>
          <a:prstGeom prst="bentArrow">
            <a:avLst>
              <a:gd name="adj1" fmla="val 25000"/>
              <a:gd name="adj2" fmla="val 25722"/>
              <a:gd name="adj3" fmla="val 25000"/>
              <a:gd name="adj4" fmla="val 43750"/>
            </a:avLst>
          </a:prstGeom>
          <a:solidFill>
            <a:schemeClr val="accent1"/>
          </a:solidFill>
          <a:effectLst/>
        </p:spPr>
        <p:style>
          <a:lnRef idx="1">
            <a:schemeClr val="accent1"/>
          </a:lnRef>
          <a:fillRef idx="3">
            <a:schemeClr val="accent1"/>
          </a:fillRef>
          <a:effectRef idx="2">
            <a:schemeClr val="accent1"/>
          </a:effectRef>
          <a:fontRef idx="minor">
            <a:schemeClr val="lt1"/>
          </a:fontRef>
        </p:style>
        <p:txBody>
          <a:bodyPr rtlCol="0" anchor="t"/>
          <a:lstStyle/>
          <a:p>
            <a:pPr algn="ctr">
              <a:spcAft>
                <a:spcPts val="600"/>
              </a:spcAft>
            </a:pPr>
            <a:endParaRPr lang="en-GB" dirty="0" smtClean="0">
              <a:solidFill>
                <a:schemeClr val="tx1"/>
              </a:solidFill>
            </a:endParaRPr>
          </a:p>
        </p:txBody>
      </p:sp>
      <p:sp>
        <p:nvSpPr>
          <p:cNvPr id="49" name="Rectangle 48"/>
          <p:cNvSpPr/>
          <p:nvPr/>
        </p:nvSpPr>
        <p:spPr>
          <a:xfrm>
            <a:off x="1920240" y="5454466"/>
            <a:ext cx="3224053" cy="978362"/>
          </a:xfrm>
          <a:prstGeom prst="rect">
            <a:avLst/>
          </a:prstGeom>
          <a:solidFill>
            <a:schemeClr val="bg1"/>
          </a:solidFill>
          <a:ln w="28575">
            <a:solidFill>
              <a:schemeClr val="accent1"/>
            </a:solidFill>
            <a:prstDash val="sysDash"/>
          </a:ln>
          <a:effectLst/>
        </p:spPr>
        <p:style>
          <a:lnRef idx="1">
            <a:schemeClr val="accent1"/>
          </a:lnRef>
          <a:fillRef idx="3">
            <a:schemeClr val="accent1"/>
          </a:fillRef>
          <a:effectRef idx="2">
            <a:schemeClr val="accent1"/>
          </a:effectRef>
          <a:fontRef idx="minor">
            <a:schemeClr val="lt1"/>
          </a:fontRef>
        </p:style>
        <p:txBody>
          <a:bodyPr rtlCol="0" anchor="t"/>
          <a:lstStyle/>
          <a:p>
            <a:pPr>
              <a:spcAft>
                <a:spcPts val="600"/>
              </a:spcAft>
            </a:pPr>
            <a:r>
              <a:rPr lang="ru-RU" sz="1400" dirty="0">
                <a:solidFill>
                  <a:schemeClr val="accent6"/>
                </a:solidFill>
                <a:latin typeface="Franklin Gothic Book" panose="020B0503020102020204" pitchFamily="34" charset="0"/>
              </a:rPr>
              <a:t>В целом, ЕБРР предоставляет структуру </a:t>
            </a:r>
            <a:r>
              <a:rPr lang="ru-RU" sz="1400" dirty="0" smtClean="0">
                <a:solidFill>
                  <a:schemeClr val="accent6"/>
                </a:solidFill>
                <a:latin typeface="Franklin Gothic Book" panose="020B0503020102020204" pitchFamily="34" charset="0"/>
              </a:rPr>
              <a:t>финансирования, адаптированную </a:t>
            </a:r>
            <a:r>
              <a:rPr lang="ru-RU" sz="1400" dirty="0">
                <a:solidFill>
                  <a:schemeClr val="accent6"/>
                </a:solidFill>
                <a:latin typeface="Franklin Gothic Book" panose="020B0503020102020204" pitchFamily="34" charset="0"/>
              </a:rPr>
              <a:t>к потребностям спонсора и </a:t>
            </a:r>
            <a:r>
              <a:rPr lang="ru-RU" sz="1400" dirty="0" smtClean="0">
                <a:solidFill>
                  <a:schemeClr val="accent6"/>
                </a:solidFill>
                <a:latin typeface="Franklin Gothic Book" panose="020B0503020102020204" pitchFamily="34" charset="0"/>
              </a:rPr>
              <a:t>снижающую риски, характерные для отрасли ВИЭ</a:t>
            </a:r>
            <a:endParaRPr lang="en-GB" sz="1400" dirty="0">
              <a:solidFill>
                <a:schemeClr val="accent6"/>
              </a:solidFill>
              <a:latin typeface="Franklin Gothic Book" panose="020B0503020102020204" pitchFamily="34" charset="0"/>
            </a:endParaRPr>
          </a:p>
        </p:txBody>
      </p:sp>
      <p:sp>
        <p:nvSpPr>
          <p:cNvPr id="50" name="Isosceles Triangle 49"/>
          <p:cNvSpPr/>
          <p:nvPr/>
        </p:nvSpPr>
        <p:spPr>
          <a:xfrm rot="5400000">
            <a:off x="4964198" y="5717587"/>
            <a:ext cx="978360" cy="452121"/>
          </a:xfrm>
          <a:prstGeom prst="triangle">
            <a:avLst/>
          </a:prstGeom>
          <a:solidFill>
            <a:srgbClr val="00539B"/>
          </a:solidFill>
          <a:ln>
            <a:solidFill>
              <a:srgbClr val="00539B"/>
            </a:solidFill>
          </a:ln>
          <a:effectLst/>
        </p:spPr>
        <p:style>
          <a:lnRef idx="1">
            <a:schemeClr val="accent1"/>
          </a:lnRef>
          <a:fillRef idx="3">
            <a:schemeClr val="accent1"/>
          </a:fillRef>
          <a:effectRef idx="2">
            <a:schemeClr val="accent1"/>
          </a:effectRef>
          <a:fontRef idx="minor">
            <a:schemeClr val="lt1"/>
          </a:fontRef>
        </p:style>
        <p:txBody>
          <a:bodyPr rtlCol="0" anchor="t"/>
          <a:lstStyle/>
          <a:p>
            <a:pPr algn="ctr">
              <a:spcAft>
                <a:spcPts val="600"/>
              </a:spcAft>
            </a:pPr>
            <a:endParaRPr lang="en-GB" dirty="0" smtClean="0"/>
          </a:p>
        </p:txBody>
      </p:sp>
    </p:spTree>
    <p:extLst>
      <p:ext uri="{BB962C8B-B14F-4D97-AF65-F5344CB8AC3E}">
        <p14:creationId xmlns:p14="http://schemas.microsoft.com/office/powerpoint/2010/main" val="138886634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itle 2" descr="Ideally your title should fit on one line."/>
          <p:cNvSpPr>
            <a:spLocks noGrp="1"/>
          </p:cNvSpPr>
          <p:nvPr>
            <p:ph type="title"/>
          </p:nvPr>
        </p:nvSpPr>
        <p:spPr bwMode="auto">
          <a:xfrm>
            <a:off x="720725" y="-1"/>
            <a:ext cx="5903913" cy="1080000"/>
          </a:xfrm>
        </p:spPr>
        <p:txBody>
          <a:bodyPr wrap="square" numCol="1" anchorCtr="0" compatLnSpc="1">
            <a:prstTxWarp prst="textNoShape">
              <a:avLst/>
            </a:prstTxWarp>
            <a:normAutofit/>
          </a:bodyPr>
          <a:lstStyle/>
          <a:p>
            <a:pPr eaLnBrk="1" hangingPunct="1"/>
            <a:r>
              <a:rPr lang="ru-RU" dirty="0">
                <a:cs typeface="Arial" charset="0"/>
              </a:rPr>
              <a:t>Спасибо!</a:t>
            </a:r>
            <a:endParaRPr lang="en-GB" dirty="0" smtClean="0">
              <a:latin typeface="Bodoni MT" pitchFamily="18" charset="0"/>
              <a:cs typeface="Arial" charset="0"/>
            </a:endParaRPr>
          </a:p>
        </p:txBody>
      </p:sp>
      <p:sp>
        <p:nvSpPr>
          <p:cNvPr id="31762" name="Slide Number Placeholder 2"/>
          <p:cNvSpPr>
            <a:spLocks noGrp="1"/>
          </p:cNvSpPr>
          <p:nvPr>
            <p:ph type="sldNum" sz="quarter" idx="4"/>
          </p:nvPr>
        </p:nvSpPr>
        <p:spPr bwMode="auto">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1200">
                <a:solidFill>
                  <a:schemeClr val="bg1"/>
                </a:solidFill>
                <a:latin typeface="Arial" charset="0"/>
                <a:cs typeface="Arial" charset="0"/>
              </a:defRPr>
            </a:lvl1pPr>
            <a:lvl2pPr marL="742950" indent="-285750" eaLnBrk="0" hangingPunct="0">
              <a:defRPr sz="1200">
                <a:solidFill>
                  <a:schemeClr val="bg1"/>
                </a:solidFill>
                <a:latin typeface="Arial" charset="0"/>
                <a:cs typeface="Arial" charset="0"/>
              </a:defRPr>
            </a:lvl2pPr>
            <a:lvl3pPr marL="1143000" indent="-228600" eaLnBrk="0" hangingPunct="0">
              <a:defRPr sz="1200">
                <a:solidFill>
                  <a:schemeClr val="bg1"/>
                </a:solidFill>
                <a:latin typeface="Arial" charset="0"/>
                <a:cs typeface="Arial" charset="0"/>
              </a:defRPr>
            </a:lvl3pPr>
            <a:lvl4pPr marL="1600200" indent="-228600" eaLnBrk="0" hangingPunct="0">
              <a:defRPr sz="1200">
                <a:solidFill>
                  <a:schemeClr val="bg1"/>
                </a:solidFill>
                <a:latin typeface="Arial" charset="0"/>
                <a:cs typeface="Arial" charset="0"/>
              </a:defRPr>
            </a:lvl4pPr>
            <a:lvl5pPr marL="2057400" indent="-228600" eaLnBrk="0" hangingPunct="0">
              <a:defRPr sz="1200">
                <a:solidFill>
                  <a:schemeClr val="bg1"/>
                </a:solidFill>
                <a:latin typeface="Arial" charset="0"/>
                <a:cs typeface="Arial" charset="0"/>
              </a:defRPr>
            </a:lvl5pPr>
            <a:lvl6pPr marL="2514600" indent="-228600" eaLnBrk="0" fontAlgn="base" hangingPunct="0">
              <a:spcBef>
                <a:spcPct val="0"/>
              </a:spcBef>
              <a:spcAft>
                <a:spcPct val="0"/>
              </a:spcAft>
              <a:defRPr sz="1200">
                <a:solidFill>
                  <a:schemeClr val="bg1"/>
                </a:solidFill>
                <a:latin typeface="Arial" charset="0"/>
                <a:cs typeface="Arial" charset="0"/>
              </a:defRPr>
            </a:lvl6pPr>
            <a:lvl7pPr marL="2971800" indent="-228600" eaLnBrk="0" fontAlgn="base" hangingPunct="0">
              <a:spcBef>
                <a:spcPct val="0"/>
              </a:spcBef>
              <a:spcAft>
                <a:spcPct val="0"/>
              </a:spcAft>
              <a:defRPr sz="1200">
                <a:solidFill>
                  <a:schemeClr val="bg1"/>
                </a:solidFill>
                <a:latin typeface="Arial" charset="0"/>
                <a:cs typeface="Arial" charset="0"/>
              </a:defRPr>
            </a:lvl7pPr>
            <a:lvl8pPr marL="3429000" indent="-228600" eaLnBrk="0" fontAlgn="base" hangingPunct="0">
              <a:spcBef>
                <a:spcPct val="0"/>
              </a:spcBef>
              <a:spcAft>
                <a:spcPct val="0"/>
              </a:spcAft>
              <a:defRPr sz="1200">
                <a:solidFill>
                  <a:schemeClr val="bg1"/>
                </a:solidFill>
                <a:latin typeface="Arial" charset="0"/>
                <a:cs typeface="Arial" charset="0"/>
              </a:defRPr>
            </a:lvl8pPr>
            <a:lvl9pPr marL="3886200" indent="-228600" eaLnBrk="0" fontAlgn="base" hangingPunct="0">
              <a:spcBef>
                <a:spcPct val="0"/>
              </a:spcBef>
              <a:spcAft>
                <a:spcPct val="0"/>
              </a:spcAft>
              <a:defRPr sz="1200">
                <a:solidFill>
                  <a:schemeClr val="bg1"/>
                </a:solidFill>
                <a:latin typeface="Arial" charset="0"/>
                <a:cs typeface="Arial" charset="0"/>
              </a:defRPr>
            </a:lvl9pPr>
          </a:lstStyle>
          <a:p>
            <a:pPr algn="ctr" eaLnBrk="1" hangingPunct="1"/>
            <a:r>
              <a:rPr lang="en-GB" sz="900" smtClean="0"/>
              <a:t>21</a:t>
            </a:r>
          </a:p>
        </p:txBody>
      </p:sp>
      <p:pic>
        <p:nvPicPr>
          <p:cNvPr id="7" name="Picture 4" descr="Related image">
            <a:hlinkClick r:id="rId3"/>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1" r="32786"/>
          <a:stretch/>
        </p:blipFill>
        <p:spPr bwMode="auto">
          <a:xfrm>
            <a:off x="3687652" y="1104428"/>
            <a:ext cx="5459875" cy="5353200"/>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2"/>
          <p:cNvSpPr/>
          <p:nvPr/>
        </p:nvSpPr>
        <p:spPr>
          <a:xfrm>
            <a:off x="-4612" y="1095154"/>
            <a:ext cx="5656732" cy="5369441"/>
          </a:xfrm>
          <a:custGeom>
            <a:avLst/>
            <a:gdLst>
              <a:gd name="connsiteX0" fmla="*/ 0 w 7740352"/>
              <a:gd name="connsiteY0" fmla="*/ 0 h 5382884"/>
              <a:gd name="connsiteX1" fmla="*/ 7740352 w 7740352"/>
              <a:gd name="connsiteY1" fmla="*/ 0 h 5382884"/>
              <a:gd name="connsiteX2" fmla="*/ 7740352 w 7740352"/>
              <a:gd name="connsiteY2" fmla="*/ 5382884 h 5382884"/>
              <a:gd name="connsiteX3" fmla="*/ 0 w 7740352"/>
              <a:gd name="connsiteY3" fmla="*/ 5382884 h 5382884"/>
              <a:gd name="connsiteX4" fmla="*/ 0 w 7740352"/>
              <a:gd name="connsiteY4" fmla="*/ 0 h 5382884"/>
              <a:gd name="connsiteX0" fmla="*/ 0 w 7740352"/>
              <a:gd name="connsiteY0" fmla="*/ 0 h 5382884"/>
              <a:gd name="connsiteX1" fmla="*/ 7740352 w 7740352"/>
              <a:gd name="connsiteY1" fmla="*/ 0 h 5382884"/>
              <a:gd name="connsiteX2" fmla="*/ 6347487 w 7740352"/>
              <a:gd name="connsiteY2" fmla="*/ 5372251 h 5382884"/>
              <a:gd name="connsiteX3" fmla="*/ 0 w 7740352"/>
              <a:gd name="connsiteY3" fmla="*/ 5382884 h 5382884"/>
              <a:gd name="connsiteX4" fmla="*/ 0 w 7740352"/>
              <a:gd name="connsiteY4" fmla="*/ 0 h 53828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40352" h="5382884">
                <a:moveTo>
                  <a:pt x="0" y="0"/>
                </a:moveTo>
                <a:lnTo>
                  <a:pt x="7740352" y="0"/>
                </a:lnTo>
                <a:lnTo>
                  <a:pt x="6347487" y="5372251"/>
                </a:lnTo>
                <a:lnTo>
                  <a:pt x="0" y="5382884"/>
                </a:lnTo>
                <a:lnTo>
                  <a:pt x="0" y="0"/>
                </a:lnTo>
                <a:close/>
              </a:path>
            </a:pathLst>
          </a:cu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t"/>
          <a:lstStyle/>
          <a:p>
            <a:pPr algn="ctr">
              <a:spcAft>
                <a:spcPts val="600"/>
              </a:spcAft>
            </a:pPr>
            <a:endParaRPr lang="en-GB" dirty="0" smtClean="0"/>
          </a:p>
        </p:txBody>
      </p:sp>
      <p:sp>
        <p:nvSpPr>
          <p:cNvPr id="9" name="Text Box 4" descr="First level - paragraph text&#10;Second level - bullet 1&#10;Third level - bullet 2&#10;&#10;No more than 100 words per slide"/>
          <p:cNvSpPr>
            <a:spLocks noGrp="1" noChangeArrowheads="1"/>
          </p:cNvSpPr>
          <p:nvPr>
            <p:ph type="body" sz="quarter" idx="16"/>
          </p:nvPr>
        </p:nvSpPr>
        <p:spPr bwMode="auto">
          <a:xfrm>
            <a:off x="758825" y="1484784"/>
            <a:ext cx="3772536" cy="1646605"/>
          </a:xfrm>
          <a:extLs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spAutoFit/>
          </a:bodyPr>
          <a:lstStyle/>
          <a:p>
            <a:pPr marL="1588" lvl="2" indent="-1588" eaLnBrk="1" hangingPunct="1">
              <a:spcAft>
                <a:spcPts val="0"/>
              </a:spcAft>
              <a:buFont typeface="Wingdings 2" pitchFamily="18" charset="2"/>
              <a:buNone/>
            </a:pPr>
            <a:r>
              <a:rPr lang="ru-RU" altLang="en-US" sz="1700" b="1" dirty="0" smtClean="0">
                <a:solidFill>
                  <a:schemeClr val="accent1"/>
                </a:solidFill>
              </a:rPr>
              <a:t>Марат </a:t>
            </a:r>
            <a:r>
              <a:rPr lang="ru-RU" altLang="en-US" sz="1700" b="1" dirty="0" err="1" smtClean="0">
                <a:solidFill>
                  <a:schemeClr val="accent1"/>
                </a:solidFill>
              </a:rPr>
              <a:t>Елибаев</a:t>
            </a:r>
            <a:r>
              <a:rPr lang="ru-RU" altLang="en-US" sz="1500" dirty="0">
                <a:solidFill>
                  <a:schemeClr val="tx1"/>
                </a:solidFill>
              </a:rPr>
              <a:t/>
            </a:r>
            <a:br>
              <a:rPr lang="ru-RU" altLang="en-US" sz="1500" dirty="0">
                <a:solidFill>
                  <a:schemeClr val="tx1"/>
                </a:solidFill>
              </a:rPr>
            </a:br>
            <a:r>
              <a:rPr lang="ru-RU" altLang="en-US" sz="1500" dirty="0" smtClean="0">
                <a:solidFill>
                  <a:schemeClr val="tx1"/>
                </a:solidFill>
              </a:rPr>
              <a:t>Ведущий банкир</a:t>
            </a:r>
            <a:r>
              <a:rPr lang="ru-RU" altLang="en-US" sz="1500" dirty="0">
                <a:solidFill>
                  <a:schemeClr val="tx1"/>
                </a:solidFill>
              </a:rPr>
              <a:t/>
            </a:r>
            <a:br>
              <a:rPr lang="ru-RU" altLang="en-US" sz="1500" dirty="0">
                <a:solidFill>
                  <a:schemeClr val="tx1"/>
                </a:solidFill>
              </a:rPr>
            </a:br>
            <a:r>
              <a:rPr lang="ru-RU" altLang="en-US" sz="1500" dirty="0">
                <a:solidFill>
                  <a:schemeClr val="tx1"/>
                </a:solidFill>
              </a:rPr>
              <a:t>Департамент </a:t>
            </a:r>
            <a:r>
              <a:rPr lang="ru-RU" altLang="en-US" sz="1500" dirty="0" smtClean="0">
                <a:solidFill>
                  <a:schemeClr val="tx1"/>
                </a:solidFill>
              </a:rPr>
              <a:t>энергоресурсов, Евразия</a:t>
            </a:r>
          </a:p>
          <a:p>
            <a:pPr marL="1588" lvl="2" indent="-1588" eaLnBrk="1" hangingPunct="1">
              <a:spcAft>
                <a:spcPts val="0"/>
              </a:spcAft>
              <a:buFont typeface="Wingdings 2" pitchFamily="18" charset="2"/>
              <a:buNone/>
            </a:pPr>
            <a:r>
              <a:rPr lang="kk-KZ" altLang="en-US" sz="1500" dirty="0">
                <a:solidFill>
                  <a:schemeClr val="tx1"/>
                </a:solidFill>
              </a:rPr>
              <a:t>Группа устойчивой инфраструктуры</a:t>
            </a:r>
            <a:endParaRPr lang="en-US" altLang="en-US" sz="1500" dirty="0" smtClean="0">
              <a:solidFill>
                <a:schemeClr val="tx1"/>
              </a:solidFill>
            </a:endParaRPr>
          </a:p>
          <a:p>
            <a:pPr marL="1588" lvl="2" indent="-1588" eaLnBrk="1" hangingPunct="1">
              <a:spcAft>
                <a:spcPts val="0"/>
              </a:spcAft>
              <a:buFont typeface="Wingdings 2" pitchFamily="18" charset="2"/>
              <a:buNone/>
            </a:pPr>
            <a:r>
              <a:rPr lang="ru-RU" altLang="en-US" sz="1500" dirty="0" smtClean="0">
                <a:solidFill>
                  <a:schemeClr val="tx1"/>
                </a:solidFill>
              </a:rPr>
              <a:t>ЕБРР</a:t>
            </a:r>
            <a:endParaRPr lang="ru-RU" altLang="en-US" sz="1500" dirty="0">
              <a:solidFill>
                <a:schemeClr val="tx1"/>
              </a:solidFill>
            </a:endParaRPr>
          </a:p>
          <a:p>
            <a:pPr marL="1588" lvl="2" indent="-1588" eaLnBrk="1" hangingPunct="1">
              <a:spcAft>
                <a:spcPts val="0"/>
              </a:spcAft>
              <a:buFont typeface="Wingdings 2" pitchFamily="18" charset="2"/>
              <a:buNone/>
            </a:pPr>
            <a:r>
              <a:rPr lang="ru-RU" altLang="en-US" sz="1500" dirty="0" err="1" smtClean="0">
                <a:solidFill>
                  <a:schemeClr val="tx1"/>
                </a:solidFill>
              </a:rPr>
              <a:t>Email</a:t>
            </a:r>
            <a:r>
              <a:rPr lang="ru-RU" altLang="en-US" sz="1500" dirty="0">
                <a:solidFill>
                  <a:schemeClr val="tx1"/>
                </a:solidFill>
              </a:rPr>
              <a:t>: </a:t>
            </a:r>
            <a:r>
              <a:rPr lang="en-US" altLang="en-US" sz="1500" dirty="0" smtClean="0">
                <a:solidFill>
                  <a:schemeClr val="tx1"/>
                </a:solidFill>
                <a:hlinkClick r:id="rId5"/>
              </a:rPr>
              <a:t>yelibaym</a:t>
            </a:r>
            <a:r>
              <a:rPr lang="ru-RU" altLang="en-US" sz="1500" dirty="0" smtClean="0">
                <a:solidFill>
                  <a:schemeClr val="tx1"/>
                </a:solidFill>
                <a:hlinkClick r:id="rId5"/>
              </a:rPr>
              <a:t>@</a:t>
            </a:r>
            <a:r>
              <a:rPr lang="en-GB" altLang="en-US" sz="1500" dirty="0" err="1" smtClean="0">
                <a:solidFill>
                  <a:schemeClr val="tx1"/>
                </a:solidFill>
                <a:hlinkClick r:id="rId5"/>
              </a:rPr>
              <a:t>ebrd</a:t>
            </a:r>
            <a:r>
              <a:rPr lang="ru-RU" altLang="en-US" sz="1500" dirty="0" err="1" smtClean="0">
                <a:solidFill>
                  <a:schemeClr val="tx1"/>
                </a:solidFill>
                <a:hlinkClick r:id="rId5"/>
              </a:rPr>
              <a:t>com</a:t>
            </a:r>
            <a:r>
              <a:rPr lang="en-US" altLang="en-US" sz="1500" dirty="0" smtClean="0">
                <a:solidFill>
                  <a:schemeClr val="tx1"/>
                </a:solidFill>
              </a:rPr>
              <a:t> </a:t>
            </a:r>
            <a:r>
              <a:rPr lang="ru-RU" altLang="en-US" sz="1500" dirty="0" smtClean="0">
                <a:solidFill>
                  <a:schemeClr val="tx1"/>
                </a:solidFill>
              </a:rPr>
              <a:t> </a:t>
            </a:r>
            <a:endParaRPr lang="en-GB" altLang="en-US" sz="1500" dirty="0" smtClean="0">
              <a:solidFill>
                <a:schemeClr val="tx1"/>
              </a:solidFill>
            </a:endParaRPr>
          </a:p>
          <a:p>
            <a:pPr marL="1588" lvl="2" indent="-1588" eaLnBrk="1" hangingPunct="1">
              <a:spcAft>
                <a:spcPts val="0"/>
              </a:spcAft>
              <a:buFont typeface="Wingdings 2" pitchFamily="18" charset="2"/>
              <a:buNone/>
            </a:pPr>
            <a:r>
              <a:rPr lang="en-GB" altLang="en-US" sz="1500" dirty="0" smtClean="0">
                <a:solidFill>
                  <a:schemeClr val="tx1"/>
                </a:solidFill>
              </a:rPr>
              <a:t>Tel: +7701 739 2470</a:t>
            </a:r>
            <a:endParaRPr lang="ru-RU" altLang="en-US" sz="1500" dirty="0">
              <a:solidFill>
                <a:schemeClr val="tx1"/>
              </a:solidFill>
            </a:endParaRPr>
          </a:p>
        </p:txBody>
      </p:sp>
      <p:sp>
        <p:nvSpPr>
          <p:cNvPr id="10" name="Rectangle 9"/>
          <p:cNvSpPr/>
          <p:nvPr/>
        </p:nvSpPr>
        <p:spPr>
          <a:xfrm>
            <a:off x="720725" y="5085184"/>
            <a:ext cx="4572000" cy="1169551"/>
          </a:xfrm>
          <a:prstGeom prst="rect">
            <a:avLst/>
          </a:prstGeom>
        </p:spPr>
        <p:txBody>
          <a:bodyPr>
            <a:spAutoFit/>
          </a:bodyPr>
          <a:lstStyle/>
          <a:p>
            <a:pPr>
              <a:spcBef>
                <a:spcPct val="0"/>
              </a:spcBef>
            </a:pPr>
            <a:r>
              <a:rPr lang="ru-RU" altLang="en-US" sz="1400" dirty="0">
                <a:solidFill>
                  <a:schemeClr val="tx1"/>
                </a:solidFill>
                <a:latin typeface="Franklin Gothic Book"/>
                <a:ea typeface="Franklin Gothic Book"/>
                <a:cs typeface="Franklin Gothic Book"/>
              </a:rPr>
              <a:t>ЕБРР</a:t>
            </a:r>
            <a:r>
              <a:rPr lang="en-GB" altLang="en-US" sz="1400" dirty="0">
                <a:solidFill>
                  <a:schemeClr val="tx1"/>
                </a:solidFill>
                <a:latin typeface="Franklin Gothic Book"/>
                <a:ea typeface="Franklin Gothic Book"/>
                <a:cs typeface="Franklin Gothic Book"/>
              </a:rPr>
              <a:t> HQ</a:t>
            </a:r>
          </a:p>
          <a:p>
            <a:pPr>
              <a:spcBef>
                <a:spcPct val="0"/>
              </a:spcBef>
            </a:pPr>
            <a:r>
              <a:rPr lang="en-GB" altLang="en-US" sz="1400" dirty="0">
                <a:solidFill>
                  <a:schemeClr val="tx1"/>
                </a:solidFill>
                <a:latin typeface="Franklin Gothic Book"/>
                <a:ea typeface="Franklin Gothic Book"/>
                <a:cs typeface="Franklin Gothic Book"/>
              </a:rPr>
              <a:t>One Exchange Square</a:t>
            </a:r>
            <a:br>
              <a:rPr lang="en-GB" altLang="en-US" sz="1400" dirty="0">
                <a:solidFill>
                  <a:schemeClr val="tx1"/>
                </a:solidFill>
                <a:latin typeface="Franklin Gothic Book"/>
                <a:ea typeface="Franklin Gothic Book"/>
                <a:cs typeface="Franklin Gothic Book"/>
              </a:rPr>
            </a:br>
            <a:r>
              <a:rPr lang="ru-RU" altLang="en-US" sz="1400" dirty="0">
                <a:solidFill>
                  <a:schemeClr val="tx1"/>
                </a:solidFill>
                <a:latin typeface="Franklin Gothic Book"/>
                <a:ea typeface="Franklin Gothic Book"/>
                <a:cs typeface="Franklin Gothic Book"/>
              </a:rPr>
              <a:t>Лондон</a:t>
            </a:r>
            <a:r>
              <a:rPr lang="en-GB" altLang="en-US" sz="1400" dirty="0">
                <a:solidFill>
                  <a:schemeClr val="tx1"/>
                </a:solidFill>
                <a:latin typeface="Franklin Gothic Book"/>
                <a:ea typeface="Franklin Gothic Book"/>
                <a:cs typeface="Franklin Gothic Book"/>
              </a:rPr>
              <a:t>, EC2A 2JN </a:t>
            </a:r>
            <a:br>
              <a:rPr lang="en-GB" altLang="en-US" sz="1400" dirty="0">
                <a:solidFill>
                  <a:schemeClr val="tx1"/>
                </a:solidFill>
                <a:latin typeface="Franklin Gothic Book"/>
                <a:ea typeface="Franklin Gothic Book"/>
                <a:cs typeface="Franklin Gothic Book"/>
              </a:rPr>
            </a:br>
            <a:r>
              <a:rPr lang="ru-RU" altLang="en-US" sz="1400" dirty="0">
                <a:solidFill>
                  <a:schemeClr val="tx1"/>
                </a:solidFill>
                <a:latin typeface="Franklin Gothic Book"/>
                <a:ea typeface="Franklin Gothic Book"/>
                <a:cs typeface="Franklin Gothic Book"/>
              </a:rPr>
              <a:t>Великобритания</a:t>
            </a:r>
            <a:r>
              <a:rPr lang="en-GB" altLang="en-US" sz="1400" dirty="0">
                <a:solidFill>
                  <a:schemeClr val="tx1"/>
                </a:solidFill>
                <a:latin typeface="Franklin Gothic Book"/>
                <a:ea typeface="Franklin Gothic Book"/>
                <a:cs typeface="Franklin Gothic Book"/>
              </a:rPr>
              <a:t/>
            </a:r>
            <a:br>
              <a:rPr lang="en-GB" altLang="en-US" sz="1400" dirty="0">
                <a:solidFill>
                  <a:schemeClr val="tx1"/>
                </a:solidFill>
                <a:latin typeface="Franklin Gothic Book"/>
                <a:ea typeface="Franklin Gothic Book"/>
                <a:cs typeface="Franklin Gothic Book"/>
              </a:rPr>
            </a:br>
            <a:r>
              <a:rPr lang="en-GB" altLang="en-US" sz="1400" dirty="0" smtClean="0">
                <a:solidFill>
                  <a:schemeClr val="tx1"/>
                </a:solidFill>
                <a:latin typeface="Franklin Gothic Book"/>
                <a:ea typeface="Franklin Gothic Book"/>
                <a:cs typeface="Franklin Gothic Book"/>
                <a:hlinkClick r:id="rId6"/>
              </a:rPr>
              <a:t>www.</a:t>
            </a:r>
            <a:r>
              <a:rPr lang="kk-KZ" altLang="en-US" sz="1400" smtClean="0">
                <a:solidFill>
                  <a:schemeClr val="tx1"/>
                </a:solidFill>
                <a:latin typeface="Franklin Gothic Book"/>
                <a:ea typeface="Franklin Gothic Book"/>
                <a:cs typeface="Franklin Gothic Book"/>
                <a:hlinkClick r:id="rId6"/>
              </a:rPr>
              <a:t>ЕБРР</a:t>
            </a:r>
            <a:r>
              <a:rPr lang="en-GB" altLang="en-US" sz="1400" smtClean="0">
                <a:solidFill>
                  <a:schemeClr val="tx1"/>
                </a:solidFill>
                <a:latin typeface="Franklin Gothic Book"/>
                <a:ea typeface="Franklin Gothic Book"/>
                <a:cs typeface="Franklin Gothic Book"/>
                <a:hlinkClick r:id="rId6"/>
              </a:rPr>
              <a:t>.com</a:t>
            </a:r>
            <a:r>
              <a:rPr lang="en-GB" altLang="en-US" sz="1400" smtClean="0">
                <a:solidFill>
                  <a:schemeClr val="tx1"/>
                </a:solidFill>
                <a:latin typeface="Franklin Gothic Book"/>
                <a:ea typeface="Franklin Gothic Book"/>
                <a:cs typeface="Franklin Gothic Book"/>
              </a:rPr>
              <a:t> </a:t>
            </a:r>
            <a:endParaRPr lang="en-GB" altLang="en-US" sz="1400" dirty="0">
              <a:solidFill>
                <a:schemeClr val="tx1"/>
              </a:solidFill>
              <a:latin typeface="Franklin Gothic Book"/>
              <a:ea typeface="Franklin Gothic Book"/>
              <a:cs typeface="Franklin Gothic Book"/>
            </a:endParaRPr>
          </a:p>
        </p:txBody>
      </p:sp>
    </p:spTree>
    <p:extLst>
      <p:ext uri="{BB962C8B-B14F-4D97-AF65-F5344CB8AC3E}">
        <p14:creationId xmlns:p14="http://schemas.microsoft.com/office/powerpoint/2010/main" val="2083545082"/>
      </p:ext>
    </p:extLst>
  </p:cSld>
  <p:clrMapOvr>
    <a:masterClrMapping/>
  </p:clrMapOvr>
  <p:timing>
    <p:tnLst>
      <p:par>
        <p:cTn id="1" dur="indefinite" restart="never" nodeType="tmRoot"/>
      </p:par>
    </p:tnLst>
  </p:timing>
</p:sld>
</file>

<file path=ppt/theme/theme1.xml><?xml version="1.0" encoding="utf-8"?>
<a:theme xmlns:a="http://schemas.openxmlformats.org/drawingml/2006/main" name="EBRDmain_english">
  <a:themeElements>
    <a:clrScheme name="EBRD colours">
      <a:dk1>
        <a:srgbClr val="58595B"/>
      </a:dk1>
      <a:lt1>
        <a:srgbClr val="FFFFFF"/>
      </a:lt1>
      <a:dk2>
        <a:srgbClr val="0079C1"/>
      </a:dk2>
      <a:lt2>
        <a:srgbClr val="7EA6D7"/>
      </a:lt2>
      <a:accent1>
        <a:srgbClr val="00539B"/>
      </a:accent1>
      <a:accent2>
        <a:srgbClr val="00AE9E"/>
      </a:accent2>
      <a:accent3>
        <a:srgbClr val="0079C1"/>
      </a:accent3>
      <a:accent4>
        <a:srgbClr val="7EA6D7"/>
      </a:accent4>
      <a:accent5>
        <a:srgbClr val="00747A"/>
      </a:accent5>
      <a:accent6>
        <a:srgbClr val="000000"/>
      </a:accent6>
      <a:hlink>
        <a:srgbClr val="00539B"/>
      </a:hlink>
      <a:folHlink>
        <a:srgbClr val="0079C1"/>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effectLst/>
      </a:spPr>
      <a:bodyPr rtlCol="0" anchor="t"/>
      <a:lstStyle>
        <a:defPPr>
          <a:spcAft>
            <a:spcPts val="600"/>
          </a:spcAft>
          <a:defRPr dirty="0" smtClean="0"/>
        </a:defPPr>
      </a:lstStyle>
      <a:style>
        <a:lnRef idx="1">
          <a:schemeClr val="accent1"/>
        </a:lnRef>
        <a:fillRef idx="3">
          <a:schemeClr val="accent1"/>
        </a:fillRef>
        <a:effectRef idx="2">
          <a:schemeClr val="accent1"/>
        </a:effectRef>
        <a:fontRef idx="minor">
          <a:schemeClr val="lt1"/>
        </a:fontRef>
      </a:style>
    </a:spDef>
    <a:lnDef>
      <a:spPr>
        <a:ln w="12700">
          <a:solidFill>
            <a:schemeClr val="accent1"/>
          </a:solidFill>
          <a:tailEnd type="none"/>
        </a:ln>
        <a:effectLst/>
      </a:spPr>
      <a:bodyPr/>
      <a:lstStyle/>
      <a:style>
        <a:lnRef idx="2">
          <a:schemeClr val="accent1"/>
        </a:lnRef>
        <a:fillRef idx="0">
          <a:schemeClr val="accent1"/>
        </a:fillRef>
        <a:effectRef idx="1">
          <a:schemeClr val="accent1"/>
        </a:effectRef>
        <a:fontRef idx="minor">
          <a:schemeClr val="tx1"/>
        </a:fontRef>
      </a:style>
    </a:lnDef>
    <a:txDef>
      <a:spPr>
        <a:noFill/>
      </a:spPr>
      <a:bodyPr wrap="square" rtlCol="0">
        <a:spAutoFit/>
      </a:bodyPr>
      <a:lstStyle>
        <a:defPPr>
          <a:defRPr sz="1400" dirty="0" smtClean="0">
            <a:solidFill>
              <a:schemeClr val="bg1">
                <a:lumMod val="50000"/>
              </a:schemeClr>
            </a:solidFill>
          </a:defRPr>
        </a:defPPr>
      </a:lstStyle>
    </a:txDef>
  </a:objectDefaults>
  <a:extraClrSchemeLst/>
</a:theme>
</file>

<file path=ppt/theme/theme2.xml><?xml version="1.0" encoding="utf-8"?>
<a:theme xmlns:a="http://schemas.openxmlformats.org/drawingml/2006/main" name="1_EBRDmain_english">
  <a:themeElements>
    <a:clrScheme name="EBRD correct">
      <a:dk1>
        <a:srgbClr val="58595B"/>
      </a:dk1>
      <a:lt1>
        <a:srgbClr val="FFFFFF"/>
      </a:lt1>
      <a:dk2>
        <a:srgbClr val="0079C1"/>
      </a:dk2>
      <a:lt2>
        <a:srgbClr val="7EA6D7"/>
      </a:lt2>
      <a:accent1>
        <a:srgbClr val="00539B"/>
      </a:accent1>
      <a:accent2>
        <a:srgbClr val="00AE9E"/>
      </a:accent2>
      <a:accent3>
        <a:srgbClr val="0079C1"/>
      </a:accent3>
      <a:accent4>
        <a:srgbClr val="7EA6D7"/>
      </a:accent4>
      <a:accent5>
        <a:srgbClr val="00747A"/>
      </a:accent5>
      <a:accent6>
        <a:srgbClr val="000000"/>
      </a:accent6>
      <a:hlink>
        <a:srgbClr val="00539B"/>
      </a:hlink>
      <a:folHlink>
        <a:srgbClr val="0079C1"/>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D77700"/>
        </a:solidFill>
        <a:ln>
          <a:noFill/>
        </a:ln>
        <a:effectLst/>
      </a:spPr>
      <a:bodyPr rtlCol="0" anchor="t"/>
      <a:lstStyle>
        <a:defPPr algn="ctr">
          <a:spcAft>
            <a:spcPts val="600"/>
          </a:spcAft>
          <a:defRPr dirty="0" smtClean="0"/>
        </a:defPPr>
      </a:lstStyle>
      <a:style>
        <a:lnRef idx="1">
          <a:schemeClr val="accent1"/>
        </a:lnRef>
        <a:fillRef idx="3">
          <a:schemeClr val="accent1"/>
        </a:fillRef>
        <a:effectRef idx="2">
          <a:schemeClr val="accent1"/>
        </a:effectRef>
        <a:fontRef idx="minor">
          <a:schemeClr val="lt1"/>
        </a:fontRef>
      </a:style>
    </a:spDef>
    <a:lnDef>
      <a:spPr>
        <a:ln w="6350">
          <a:solidFill>
            <a:schemeClr val="tx1"/>
          </a:solidFill>
          <a:tailEnd type="arrow"/>
        </a:ln>
        <a:effectLst/>
      </a:spPr>
      <a:bodyPr/>
      <a:lstStyle/>
      <a:style>
        <a:lnRef idx="2">
          <a:schemeClr val="accent1"/>
        </a:lnRef>
        <a:fillRef idx="0">
          <a:schemeClr val="accent1"/>
        </a:fillRef>
        <a:effectRef idx="1">
          <a:schemeClr val="accent1"/>
        </a:effectRef>
        <a:fontRef idx="minor">
          <a:schemeClr val="tx1"/>
        </a:fontRef>
      </a:style>
    </a:lnDef>
    <a:txDef>
      <a:spPr>
        <a:noFill/>
      </a:spPr>
      <a:bodyPr wrap="square" rtlCol="0">
        <a:spAutoFit/>
      </a:bodyPr>
      <a:lstStyle>
        <a:defPPr>
          <a:defRPr sz="1400" dirty="0" smtClean="0">
            <a:solidFill>
              <a:schemeClr val="bg1">
                <a:lumMod val="50000"/>
              </a:schemeClr>
            </a:solidFill>
          </a:defRPr>
        </a:defPPr>
      </a:lstStyle>
    </a:txDef>
  </a:objectDefaults>
  <a:extraClrSchemeLst/>
</a:theme>
</file>

<file path=ppt/theme/theme3.xml><?xml version="1.0" encoding="utf-8"?>
<a:theme xmlns:a="http://schemas.openxmlformats.org/drawingml/2006/main" name="2_EBRDmain_english">
  <a:themeElements>
    <a:clrScheme name="EBRD colours">
      <a:dk1>
        <a:srgbClr val="58595B"/>
      </a:dk1>
      <a:lt1>
        <a:srgbClr val="FFFFFF"/>
      </a:lt1>
      <a:dk2>
        <a:srgbClr val="0079C1"/>
      </a:dk2>
      <a:lt2>
        <a:srgbClr val="7EA6D7"/>
      </a:lt2>
      <a:accent1>
        <a:srgbClr val="00539B"/>
      </a:accent1>
      <a:accent2>
        <a:srgbClr val="00AE9E"/>
      </a:accent2>
      <a:accent3>
        <a:srgbClr val="0079C1"/>
      </a:accent3>
      <a:accent4>
        <a:srgbClr val="7EA6D7"/>
      </a:accent4>
      <a:accent5>
        <a:srgbClr val="00747A"/>
      </a:accent5>
      <a:accent6>
        <a:srgbClr val="000000"/>
      </a:accent6>
      <a:hlink>
        <a:srgbClr val="00539B"/>
      </a:hlink>
      <a:folHlink>
        <a:srgbClr val="0079C1"/>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effectLst/>
      </a:spPr>
      <a:bodyPr rtlCol="0" anchor="t"/>
      <a:lstStyle>
        <a:defPPr>
          <a:spcAft>
            <a:spcPts val="600"/>
          </a:spcAft>
          <a:defRPr dirty="0" smtClean="0"/>
        </a:defPPr>
      </a:lstStyle>
      <a:style>
        <a:lnRef idx="1">
          <a:schemeClr val="accent1"/>
        </a:lnRef>
        <a:fillRef idx="3">
          <a:schemeClr val="accent1"/>
        </a:fillRef>
        <a:effectRef idx="2">
          <a:schemeClr val="accent1"/>
        </a:effectRef>
        <a:fontRef idx="minor">
          <a:schemeClr val="lt1"/>
        </a:fontRef>
      </a:style>
    </a:spDef>
    <a:lnDef>
      <a:spPr>
        <a:ln w="12700">
          <a:solidFill>
            <a:schemeClr val="accent1"/>
          </a:solidFill>
          <a:tailEnd type="none"/>
        </a:ln>
        <a:effectLst/>
      </a:spPr>
      <a:bodyPr/>
      <a:lstStyle/>
      <a:style>
        <a:lnRef idx="2">
          <a:schemeClr val="accent1"/>
        </a:lnRef>
        <a:fillRef idx="0">
          <a:schemeClr val="accent1"/>
        </a:fillRef>
        <a:effectRef idx="1">
          <a:schemeClr val="accent1"/>
        </a:effectRef>
        <a:fontRef idx="minor">
          <a:schemeClr val="tx1"/>
        </a:fontRef>
      </a:style>
    </a:lnDef>
    <a:txDef>
      <a:spPr>
        <a:noFill/>
      </a:spPr>
      <a:bodyPr wrap="square" rtlCol="0">
        <a:spAutoFit/>
      </a:bodyPr>
      <a:lstStyle>
        <a:defPPr>
          <a:defRPr sz="1400" dirty="0" smtClean="0">
            <a:solidFill>
              <a:schemeClr val="bg1">
                <a:lumMod val="50000"/>
              </a:schemeClr>
            </a:solidFill>
          </a:defRPr>
        </a:defPPr>
      </a:lstStyle>
    </a:txDef>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8"?>
<sisl xmlns:xsi="http://www.w3.org/2001/XMLSchema-instance" xmlns:xsd="http://www.w3.org/2001/XMLSchema" xmlns="http://www.boldonjames.com/2008/01/sie/internal/label" sislVersion="0" policy="1d45786f-a737-4735-8af6-df12fb6939a2" origin="userSelected">
  <element uid="9c87da95-7b2f-439f-bfd9-321fc51f6870" value=""/>
  <element uid="214105f6-acd4-485a-afa0-a0b988f7534c" value=""/>
</sisl>
</file>

<file path=customXml/itemProps1.xml><?xml version="1.0" encoding="utf-8"?>
<ds:datastoreItem xmlns:ds="http://schemas.openxmlformats.org/officeDocument/2006/customXml" ds:itemID="{268795A8-13F3-4C45-99D5-327326B0DD02}">
  <ds:schemaRefs>
    <ds:schemaRef ds:uri="http://www.w3.org/2001/XMLSchema"/>
    <ds:schemaRef ds:uri="http://www.boldonjames.com/2008/01/sie/internal/label"/>
  </ds:schemaRefs>
</ds:datastoreItem>
</file>

<file path=docProps/app.xml><?xml version="1.0" encoding="utf-8"?>
<Properties xmlns="http://schemas.openxmlformats.org/officeDocument/2006/extended-properties" xmlns:vt="http://schemas.openxmlformats.org/officeDocument/2006/docPropsVTypes">
  <Template/>
  <TotalTime>19381</TotalTime>
  <Words>843</Words>
  <Application>Microsoft Office PowerPoint</Application>
  <PresentationFormat>On-screen Show (4:3)</PresentationFormat>
  <Paragraphs>142</Paragraphs>
  <Slides>8</Slides>
  <Notes>8</Notes>
  <HiddenSlides>0</HiddenSlides>
  <MMClips>0</MMClips>
  <ScaleCrop>false</ScaleCrop>
  <HeadingPairs>
    <vt:vector size="6" baseType="variant">
      <vt:variant>
        <vt:lpstr>Fonts Used</vt:lpstr>
      </vt:variant>
      <vt:variant>
        <vt:i4>8</vt:i4>
      </vt:variant>
      <vt:variant>
        <vt:lpstr>Theme</vt:lpstr>
      </vt:variant>
      <vt:variant>
        <vt:i4>3</vt:i4>
      </vt:variant>
      <vt:variant>
        <vt:lpstr>Slide Titles</vt:lpstr>
      </vt:variant>
      <vt:variant>
        <vt:i4>8</vt:i4>
      </vt:variant>
    </vt:vector>
  </HeadingPairs>
  <TitlesOfParts>
    <vt:vector size="19" baseType="lpstr">
      <vt:lpstr>ＭＳ Ｐゴシック</vt:lpstr>
      <vt:lpstr>Arial</vt:lpstr>
      <vt:lpstr>Bodoni MT</vt:lpstr>
      <vt:lpstr>Bodoni SvtyTwo ITC TT-Bold</vt:lpstr>
      <vt:lpstr>Franklin Gothic Book</vt:lpstr>
      <vt:lpstr>Franklin Gothic Medium</vt:lpstr>
      <vt:lpstr>Wingdings</vt:lpstr>
      <vt:lpstr>Wingdings 2</vt:lpstr>
      <vt:lpstr>EBRDmain_english</vt:lpstr>
      <vt:lpstr>1_EBRDmain_english</vt:lpstr>
      <vt:lpstr>2_EBRDmain_english</vt:lpstr>
      <vt:lpstr>Инвестиции ЕБРР в возобновляемые источники энергии в Казахстане</vt:lpstr>
      <vt:lpstr>Кратко о ЕБРР</vt:lpstr>
      <vt:lpstr>Факты о департаменте Энергоресурсов в Евразии, ЕБРР</vt:lpstr>
      <vt:lpstr>PowerPoint Presentation</vt:lpstr>
      <vt:lpstr>Инвестиции ЕБРР в ВИЭ в Казахстане 2014 – 2020 </vt:lpstr>
      <vt:lpstr>Инвестиции ЕБРР в ВИЭ в Казахстане Требования к проектам</vt:lpstr>
      <vt:lpstr>PowerPoint Presentation</vt:lpstr>
      <vt:lpstr>Спасибо!</vt:lpstr>
    </vt:vector>
  </TitlesOfParts>
  <Company>EBRD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Lewin, Fritha</dc:creator>
  <cp:keywords>[EBRD/PERSONAL]</cp:keywords>
  <cp:lastModifiedBy>Yelibayev, Marat</cp:lastModifiedBy>
  <cp:revision>1345</cp:revision>
  <cp:lastPrinted>2019-08-26T03:36:43Z</cp:lastPrinted>
  <dcterms:created xsi:type="dcterms:W3CDTF">2012-10-22T09:23:49Z</dcterms:created>
  <dcterms:modified xsi:type="dcterms:W3CDTF">2020-12-21T05:42:39Z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docIndexRef">
    <vt:lpwstr>a34236ff-edac-429c-97f6-5fdbf21202ba</vt:lpwstr>
  </property>
  <property fmtid="{D5CDD505-2E9C-101B-9397-08002B2CF9AE}" pid="3" name="bjSaver">
    <vt:lpwstr>sHVDQlieGXBg8L0tiYjXrhJUNJdlOKU7</vt:lpwstr>
  </property>
  <property fmtid="{D5CDD505-2E9C-101B-9397-08002B2CF9AE}" pid="4" name="bjDocumentLabelXML">
    <vt:lpwstr>&lt;?xml version="1.0" encoding="us-ascii"?&gt;&lt;sisl xmlns:xsi="http://www.w3.org/2001/XMLSchema-instance" xmlns:xsd="http://www.w3.org/2001/XMLSchema" sislVersion="0" policy="1d45786f-a737-4735-8af6-df12fb6939a2" origin="userSelected" xmlns="http://www.boldonj</vt:lpwstr>
  </property>
  <property fmtid="{D5CDD505-2E9C-101B-9397-08002B2CF9AE}" pid="5" name="bjDocumentLabelXML-0">
    <vt:lpwstr>ames.com/2008/01/sie/internal/label"&gt;&lt;element uid="9c87da95-7b2f-439f-bfd9-321fc51f6870" value="" /&gt;&lt;element uid="214105f6-acd4-485a-afa0-a0b988f7534c" value="" /&gt;&lt;/sisl&gt;</vt:lpwstr>
  </property>
  <property fmtid="{D5CDD505-2E9C-101B-9397-08002B2CF9AE}" pid="6" name="bjDocumentSecurityLabel">
    <vt:lpwstr>PERSONAL</vt:lpwstr>
  </property>
</Properties>
</file>